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687"/>
  </p:normalViewPr>
  <p:slideViewPr>
    <p:cSldViewPr snapToGrid="0" snapToObjects="1">
      <p:cViewPr varScale="1">
        <p:scale>
          <a:sx n="90" d="100"/>
          <a:sy n="90" d="100"/>
        </p:scale>
        <p:origin x="232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Example of graph inserted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65-F945-9969-959FB258BEE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65-F945-9969-959FB258BEE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65-F945-9969-959FB258BE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5127792"/>
        <c:axId val="263634192"/>
        <c:axId val="0"/>
      </c:bar3DChart>
      <c:catAx>
        <c:axId val="37512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3634192"/>
        <c:crosses val="autoZero"/>
        <c:auto val="1"/>
        <c:lblAlgn val="ctr"/>
        <c:lblOffset val="100"/>
        <c:noMultiLvlLbl val="0"/>
      </c:catAx>
      <c:valAx>
        <c:axId val="263634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5127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6F412-F9B9-264C-B07C-DF41E6A784C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EA2C2-4460-AD40-90DF-4F391407C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12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CEA2C2-4460-AD40-90DF-4F391407C41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048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3A09A-881E-EC49-B8AA-E392F0F9F5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7673D0-3563-FD43-8162-391D00E24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6B9AE-56B8-B944-A80B-998E3CA2D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D0CE2-BBD7-434F-BF9A-AE8CC68FF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6CCE8-9823-964A-A382-217298BA7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197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A1E86-98A1-1146-9959-78B9E4FC8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B3E5CB-C9CA-A441-B628-01243D047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CA6DC-35B5-C645-800E-1DA330CDA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BDD005-426E-2C43-8A61-D8EA39233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4CC05-C3B4-5B45-9331-81FFDAE9F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42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7C3CC2-AA1A-4D4D-BAED-B52C1E0B46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8583F8-7F3C-1B40-9D10-C4BF7413A4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E0BC8-6465-BD4D-AE82-DD9B2B90F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B57B47-6755-604B-9804-65288E48D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25679-8637-E04D-9DB3-37353DEAB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657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4F848-F5BC-D14B-8C3D-0BD6CC6AF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9713E-435E-3445-98FC-3D007FDF6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63092-0848-B944-9537-FB12E5832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0D045-3452-2F4D-8464-FE78562B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08719D-D6F3-C24A-A215-2D2113FB6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51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A450A-46D4-0B46-8D18-9B91225D8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90279-BE41-6347-BA8D-5CF07D737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F9060-A9FB-7A43-A7D5-1EC607944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850556-6520-1842-9BE5-63A1A631F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97CC8-9D14-D544-A038-41E46CD6C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050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3E989-0DFC-9E48-BCAB-5A7516A39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D1E6E-93F0-E345-87A4-2171996D8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9D2FA0-3383-9441-9FF4-41EBE3D08D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5F6687-CE36-CF4E-A054-A429FC9E2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327F8B-D94E-0241-A017-0C33B30FC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FBE754-A6D1-8D4B-A3CF-F334F766B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49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AB259-971A-B948-B8AF-B49D4733F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2D771F-E298-D843-932C-C5439D3BC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F08CA3-3332-C44C-90CB-EB009C86F7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B42035-8971-434D-B86E-6C8656526B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6256DD-2B04-134B-B135-BC1B97F909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122AA3-CF3E-0D48-B3D7-A927584C3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30987D-CC57-4E4B-8F3B-BAE862E35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96B107-98B9-8242-BC0C-1D1BBAA9D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401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97824-4D4A-B148-A16A-10F5D2158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2CE0F4-35F9-2149-907B-F19648D2E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866A54-EF76-9146-878A-02CE1766A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12DE6F-4E8D-7A4E-8953-4B7665CB7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445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E58FBD-D9FA-454F-9B62-C00A332E3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1C9925-C4D5-E94D-9A75-DE3158F48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0C8089-CA65-134D-9590-9CB5A3597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630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5904A-0A19-8643-AAF5-B5C35B1C4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E5F85-74B5-DC4E-8D24-05AE4CA34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D0CB44-2159-FD40-86CA-51EB94E206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283420-09F5-1A49-8A99-005628DBA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360C2-DA2F-AD4A-B334-D113D5733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4DFC0-BDEB-434E-9D10-AFB5DC5DA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799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F0868-1693-F042-BD41-A29B426DD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FA7CB1-FC8A-1B41-802A-D7B30816AE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CE6740-EE2B-004A-AED8-4BBD822968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A9AA6D-D4A3-1442-9E5D-E5210986D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49AD09-BDF1-A744-AF66-FD32B17C4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162459-F420-6241-B4F3-12ABAEF92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07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5C29F9-F470-DE4C-8608-2C087F2B3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6FC1B-77E5-F741-A4AD-E2F544989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49DF04-94F2-C345-AA19-5FB392E188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C0B31-B782-AC43-BA25-4B81D18C66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A15C65-B5D3-8B4C-BBEE-815B7FA64F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2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icture 4" descr="AUBURN&#10;&#10;SCIENCES AND MATHEMATICS ">
            <a:extLst>
              <a:ext uri="{FF2B5EF4-FFF2-40B4-BE49-F238E27FC236}">
                <a16:creationId xmlns:a16="http://schemas.microsoft.com/office/drawing/2014/main" id="{5E9FBE95-8F61-AC4F-9D50-0DC593FC71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304" b="10177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6FD2A7D-42F0-B64E-B022-F7980BCC7123}"/>
              </a:ext>
            </a:extLst>
          </p:cNvPr>
          <p:cNvSpPr txBox="1"/>
          <p:nvPr/>
        </p:nvSpPr>
        <p:spPr>
          <a:xfrm>
            <a:off x="173833" y="5251899"/>
            <a:ext cx="118443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048179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UBURN&#10;&#10;SCIENCES AND MATHEMATICS ">
            <a:extLst>
              <a:ext uri="{FF2B5EF4-FFF2-40B4-BE49-F238E27FC236}">
                <a16:creationId xmlns:a16="http://schemas.microsoft.com/office/drawing/2014/main" id="{5E9FBE95-8F61-AC4F-9D50-0DC593FC71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9304" b="69835"/>
          <a:stretch/>
        </p:blipFill>
        <p:spPr>
          <a:xfrm>
            <a:off x="20" y="1282"/>
            <a:ext cx="12191980" cy="105599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68497FD-C117-9345-8021-16252CE4565C}"/>
              </a:ext>
            </a:extLst>
          </p:cNvPr>
          <p:cNvSpPr txBox="1"/>
          <p:nvPr/>
        </p:nvSpPr>
        <p:spPr>
          <a:xfrm>
            <a:off x="1142999" y="1743074"/>
            <a:ext cx="101441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Text goes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Text goes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Text goes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Text goes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43E32921-0D51-B346-8277-D93F463EB7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98170" y="6038853"/>
            <a:ext cx="1303338" cy="68217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A8B5EAF-077F-7946-8147-C320EC26998F}"/>
              </a:ext>
            </a:extLst>
          </p:cNvPr>
          <p:cNvSpPr txBox="1"/>
          <p:nvPr/>
        </p:nvSpPr>
        <p:spPr>
          <a:xfrm>
            <a:off x="257175" y="136974"/>
            <a:ext cx="118443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Today’s presentation</a:t>
            </a:r>
          </a:p>
        </p:txBody>
      </p:sp>
    </p:spTree>
    <p:extLst>
      <p:ext uri="{BB962C8B-B14F-4D97-AF65-F5344CB8AC3E}">
        <p14:creationId xmlns:p14="http://schemas.microsoft.com/office/powerpoint/2010/main" val="3371244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167CE17-F3C7-6C46-9415-2E5E5F8A5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8147" t="19304" r="1" b="12739"/>
          <a:stretch/>
        </p:blipFill>
        <p:spPr>
          <a:xfrm>
            <a:off x="-1" y="0"/>
            <a:ext cx="3043239" cy="6858000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E4E8483E-D1F4-C046-A758-7ABEFFED60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7222" y="6010277"/>
            <a:ext cx="1303338" cy="682173"/>
          </a:xfrm>
          <a:prstGeom prst="rect">
            <a:avLst/>
          </a:prstGeom>
        </p:spPr>
      </p:pic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8D4910E-D610-5041-B564-AEEE5332A4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9129014"/>
              </p:ext>
            </p:extLst>
          </p:nvPr>
        </p:nvGraphicFramePr>
        <p:xfrm>
          <a:off x="3603625" y="591610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03332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58271019-B880-2045-B0E4-AF709F3BFC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0775" y="485776"/>
            <a:ext cx="3150450" cy="164896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3AE366B7-A003-9247-9B64-6AEC97A37150}"/>
              </a:ext>
            </a:extLst>
          </p:cNvPr>
          <p:cNvSpPr txBox="1"/>
          <p:nvPr/>
        </p:nvSpPr>
        <p:spPr>
          <a:xfrm>
            <a:off x="1023937" y="3621758"/>
            <a:ext cx="101441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Thank you.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For more information, visit: </a:t>
            </a:r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74608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30</Words>
  <Application>Microsoft Macintosh PowerPoint</Application>
  <PresentationFormat>Widescreen</PresentationFormat>
  <Paragraphs>11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Gebhardt</dc:creator>
  <cp:lastModifiedBy>Maria Gebhardt</cp:lastModifiedBy>
  <cp:revision>2</cp:revision>
  <dcterms:created xsi:type="dcterms:W3CDTF">2022-03-12T17:08:43Z</dcterms:created>
  <dcterms:modified xsi:type="dcterms:W3CDTF">2022-03-12T17:23:28Z</dcterms:modified>
</cp:coreProperties>
</file>