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5"/>
  </p:notesMasterIdLst>
  <p:sldIdLst>
    <p:sldId id="256" r:id="rId2"/>
    <p:sldId id="259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753"/>
    <p:restoredTop sz="94687"/>
  </p:normalViewPr>
  <p:slideViewPr>
    <p:cSldViewPr snapToGrid="0" snapToObjects="1">
      <p:cViewPr varScale="1">
        <p:scale>
          <a:sx n="90" d="100"/>
          <a:sy n="90" d="100"/>
        </p:scale>
        <p:origin x="232" y="5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A6F412-F9B9-264C-B07C-DF41E6A784CF}" type="datetimeFigureOut">
              <a:rPr lang="en-US" smtClean="0"/>
              <a:t>3/12/22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CCEA2C2-4460-AD40-90DF-4F391407C4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24123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CCEA2C2-4460-AD40-90DF-4F391407C417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40483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A3A09A-881E-EC49-B8AA-E392F0F9F54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17673D0-3563-FD43-8162-391D00E2496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866B9AE-56B8-B944-A80B-998E3CA2DF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5922E-B7E3-4B42-B55F-A2C3106CE47F}" type="datetimeFigureOut">
              <a:rPr lang="en-US" smtClean="0"/>
              <a:t>3/12/22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ED0CE2-BBD7-434F-BF9A-AE8CC68FF7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D6CCE8-9823-964A-A382-217298BA78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48F88-4432-B94B-B569-132EBF10D1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01974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BA1E86-98A1-1146-9959-78B9E4FC86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5B3E5CB-C9CA-A441-B628-01243D0477F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2CA6DC-35B5-C645-800E-1DA330CDA4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5922E-B7E3-4B42-B55F-A2C3106CE47F}" type="datetimeFigureOut">
              <a:rPr lang="en-US" smtClean="0"/>
              <a:t>3/12/22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BDD005-426E-2C43-8A61-D8EA39233C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CC4CC05-C3B4-5B45-9331-81FFDAE9F7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48F88-4432-B94B-B569-132EBF10D1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4426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67C3CC2-AA1A-4D4D-BAED-B52C1E0B469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F8583F8-7F3C-1B40-9D10-C4BF7413A46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4E0BC8-6465-BD4D-AE82-DD9B2B90F6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5922E-B7E3-4B42-B55F-A2C3106CE47F}" type="datetimeFigureOut">
              <a:rPr lang="en-US" smtClean="0"/>
              <a:t>3/12/22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B57B47-6755-604B-9804-65288E48DE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425679-8637-E04D-9DB3-37353DEAB8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48F88-4432-B94B-B569-132EBF10D1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06570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14F848-F5BC-D14B-8C3D-0BD6CC6AF0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D9713E-435E-3445-98FC-3D007FDF65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C63092-0848-B944-9537-FB12E5832B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5922E-B7E3-4B42-B55F-A2C3106CE47F}" type="datetimeFigureOut">
              <a:rPr lang="en-US" smtClean="0"/>
              <a:t>3/12/22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00D045-3452-2F4D-8464-FE78562B7F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08719D-D6F3-C24A-A215-2D2113FB6A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48F88-4432-B94B-B569-132EBF10D1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90516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0A450A-46D4-0B46-8D18-9B91225D8A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1890279-BE41-6347-BA8D-5CF07D7375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BF9060-A9FB-7A43-A7D5-1EC607944D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5922E-B7E3-4B42-B55F-A2C3106CE47F}" type="datetimeFigureOut">
              <a:rPr lang="en-US" smtClean="0"/>
              <a:t>3/12/22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850556-6520-1842-9BE5-63A1A631FB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897CC8-9D14-D544-A038-41E46CD6CD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48F88-4432-B94B-B569-132EBF10D1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00507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53E989-0DFC-9E48-BCAB-5A7516A393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5D1E6E-93F0-E345-87A4-2171996D889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F9D2FA0-3383-9441-9FF4-41EBE3D08D9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45F6687-CE36-CF4E-A054-A429FC9E27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5922E-B7E3-4B42-B55F-A2C3106CE47F}" type="datetimeFigureOut">
              <a:rPr lang="en-US" smtClean="0"/>
              <a:t>3/12/22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7327F8B-D94E-0241-A017-0C33B30FCA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9FBE754-A6D1-8D4B-A3CF-F334F766BF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48F88-4432-B94B-B569-132EBF10D1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8149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9AB259-971A-B948-B8AF-B49D4733F7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C2D771F-E298-D843-932C-C5439D3BC7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FF08CA3-3332-C44C-90CB-EB009C86F7F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9B42035-8971-434D-B86E-6C8656526B3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E6256DD-2B04-134B-B135-BC1B97F9090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7122AA3-CF3E-0D48-B3D7-A927584C30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5922E-B7E3-4B42-B55F-A2C3106CE47F}" type="datetimeFigureOut">
              <a:rPr lang="en-US" smtClean="0"/>
              <a:t>3/12/22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130987D-CC57-4E4B-8F3B-BAE862E35B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396B107-98B9-8242-BC0C-1D1BBAA9D0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48F88-4432-B94B-B569-132EBF10D1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04017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D97824-4D4A-B148-A16A-10F5D2158E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F2CE0F4-35F9-2149-907B-F19648D2E2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5922E-B7E3-4B42-B55F-A2C3106CE47F}" type="datetimeFigureOut">
              <a:rPr lang="en-US" smtClean="0"/>
              <a:t>3/12/22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3866A54-EF76-9146-878A-02CE1766A3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D12DE6F-4E8D-7A4E-8953-4B7665CB79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48F88-4432-B94B-B569-132EBF10D1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24456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8E58FBD-D9FA-454F-9B62-C00A332E3B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5922E-B7E3-4B42-B55F-A2C3106CE47F}" type="datetimeFigureOut">
              <a:rPr lang="en-US" smtClean="0"/>
              <a:t>3/12/22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B1C9925-C4D5-E94D-9A75-DE3158F482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B0C8089-CA65-134D-9590-9CB5A35976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48F88-4432-B94B-B569-132EBF10D1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16304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15904A-0A19-8643-AAF5-B5C35B1C43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6E5F85-74B5-DC4E-8D24-05AE4CA346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AD0CB44-2159-FD40-86CA-51EB94E2068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C283420-09F5-1A49-8A99-005628DBA4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5922E-B7E3-4B42-B55F-A2C3106CE47F}" type="datetimeFigureOut">
              <a:rPr lang="en-US" smtClean="0"/>
              <a:t>3/12/22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50360C2-DA2F-AD4A-B334-D113D5733A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DC4DFC0-BDEB-434E-9D10-AFB5DC5DA0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48F88-4432-B94B-B569-132EBF10D1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47998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1F0868-1693-F042-BD41-A29B426DDD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BFA7CB1-FC8A-1B41-802A-D7B30816AE2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CCE6740-EE2B-004A-AED8-4BBD8229686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6A9AA6D-D4A3-1442-9E5D-E5210986D4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5922E-B7E3-4B42-B55F-A2C3106CE47F}" type="datetimeFigureOut">
              <a:rPr lang="en-US" smtClean="0"/>
              <a:t>3/12/22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849AD09-BDF1-A744-AF66-FD32B17C41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6162459-F420-6241-B4F3-12ABAEF926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48F88-4432-B94B-B569-132EBF10D1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76071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95C29F9-F470-DE4C-8608-2C087F2B30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F66FC1B-77E5-F741-A4AD-E2F5449895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49DF04-94F2-C345-AA19-5FB392E188D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95922E-B7E3-4B42-B55F-A2C3106CE47F}" type="datetimeFigureOut">
              <a:rPr lang="en-US" smtClean="0"/>
              <a:t>3/12/22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CC0B31-B782-AC43-BA25-4B81D18C661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1A15C65-B5D3-8B4C-BBEE-815B7FA64F2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E48F88-4432-B94B-B569-132EBF10D1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37289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7" name="Rectangle 26">
            <a:extLst>
              <a:ext uri="{FF2B5EF4-FFF2-40B4-BE49-F238E27FC236}">
                <a16:creationId xmlns:a16="http://schemas.microsoft.com/office/drawing/2014/main" id="{C1DD1A8A-57D5-4A81-AD04-532B043C56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45DBF8C0-5BD3-504B-8DEC-621B0138712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5032" b="14214"/>
          <a:stretch/>
        </p:blipFill>
        <p:spPr>
          <a:xfrm>
            <a:off x="-3047" y="10"/>
            <a:ext cx="12191999" cy="6857990"/>
          </a:xfrm>
          <a:prstGeom prst="rect">
            <a:avLst/>
          </a:prstGeom>
        </p:spPr>
      </p:pic>
      <p:sp>
        <p:nvSpPr>
          <p:cNvPr id="29" name="Rectangle 28">
            <a:extLst>
              <a:ext uri="{FF2B5EF4-FFF2-40B4-BE49-F238E27FC236}">
                <a16:creationId xmlns:a16="http://schemas.microsoft.com/office/drawing/2014/main" id="{007891EC-4501-44ED-A8C8-B11B6DB767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207602"/>
            <a:ext cx="12191999" cy="3162146"/>
          </a:xfrm>
          <a:prstGeom prst="rect">
            <a:avLst/>
          </a:prstGeom>
          <a:gradFill flip="none" rotWithShape="1">
            <a:gsLst>
              <a:gs pos="0">
                <a:srgbClr val="000000">
                  <a:alpha val="0"/>
                </a:srgbClr>
              </a:gs>
              <a:gs pos="25000">
                <a:srgbClr val="000000">
                  <a:alpha val="15000"/>
                </a:srgbClr>
              </a:gs>
              <a:gs pos="75000">
                <a:srgbClr val="000000">
                  <a:alpha val="15000"/>
                </a:srgbClr>
              </a:gs>
              <a:gs pos="50000">
                <a:srgbClr val="000000">
                  <a:alpha val="30000"/>
                </a:srgbClr>
              </a:gs>
              <a:gs pos="100000">
                <a:srgbClr val="000000">
                  <a:alpha val="0"/>
                </a:srgb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21301CF-582F-D945-B4A2-5BE261DC62B3}"/>
              </a:ext>
            </a:extLst>
          </p:cNvPr>
          <p:cNvSpPr txBox="1"/>
          <p:nvPr/>
        </p:nvSpPr>
        <p:spPr>
          <a:xfrm>
            <a:off x="1063752" y="4800600"/>
            <a:ext cx="10058400" cy="1856474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b">
            <a:norm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36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Presentation Title</a:t>
            </a:r>
          </a:p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36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Professor</a:t>
            </a:r>
          </a:p>
        </p:txBody>
      </p:sp>
    </p:spTree>
    <p:extLst>
      <p:ext uri="{BB962C8B-B14F-4D97-AF65-F5344CB8AC3E}">
        <p14:creationId xmlns:p14="http://schemas.microsoft.com/office/powerpoint/2010/main" val="10481792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>
            <a:extLst>
              <a:ext uri="{FF2B5EF4-FFF2-40B4-BE49-F238E27FC236}">
                <a16:creationId xmlns:a16="http://schemas.microsoft.com/office/drawing/2014/main" id="{A67DFB2C-E196-C94B-8B39-1E6E2FAC8C83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70456" b="14214"/>
          <a:stretch/>
        </p:blipFill>
        <p:spPr>
          <a:xfrm>
            <a:off x="0" y="0"/>
            <a:ext cx="12191999" cy="148590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868497FD-C117-9345-8021-16252CE4565C}"/>
              </a:ext>
            </a:extLst>
          </p:cNvPr>
          <p:cNvSpPr txBox="1"/>
          <p:nvPr/>
        </p:nvSpPr>
        <p:spPr>
          <a:xfrm>
            <a:off x="571499" y="2015669"/>
            <a:ext cx="10144125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Text goes here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Text goes here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Text goes here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Text goes here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800" dirty="0"/>
          </a:p>
        </p:txBody>
      </p:sp>
      <p:pic>
        <p:nvPicPr>
          <p:cNvPr id="6" name="Picture 5" descr="Logo&#10;&#10;Description automatically generated">
            <a:extLst>
              <a:ext uri="{FF2B5EF4-FFF2-40B4-BE49-F238E27FC236}">
                <a16:creationId xmlns:a16="http://schemas.microsoft.com/office/drawing/2014/main" id="{43E32921-0D51-B346-8277-D93F463EB7B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446536" y="5757672"/>
            <a:ext cx="1588295" cy="831321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3297FE1D-C6A5-2D43-B5A6-C700E52401E7}"/>
              </a:ext>
            </a:extLst>
          </p:cNvPr>
          <p:cNvSpPr txBox="1"/>
          <p:nvPr/>
        </p:nvSpPr>
        <p:spPr>
          <a:xfrm>
            <a:off x="171449" y="-22205"/>
            <a:ext cx="6224587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2800" dirty="0">
              <a:solidFill>
                <a:schemeClr val="bg2"/>
              </a:solidFill>
            </a:endParaRPr>
          </a:p>
          <a:p>
            <a:pPr algn="ctr"/>
            <a:r>
              <a:rPr lang="en-US" sz="3600" dirty="0">
                <a:solidFill>
                  <a:schemeClr val="bg2"/>
                </a:solidFill>
              </a:rPr>
              <a:t>Today’s Presentation</a:t>
            </a:r>
          </a:p>
          <a:p>
            <a:pPr algn="ctr"/>
            <a:endParaRPr lang="en-US" sz="2800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12444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" name="Picture 30">
            <a:extLst>
              <a:ext uri="{FF2B5EF4-FFF2-40B4-BE49-F238E27FC236}">
                <a16:creationId xmlns:a16="http://schemas.microsoft.com/office/drawing/2014/main" id="{C4A9BE57-5481-4644-AF11-E2E75352AD10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30000"/>
          </a:blip>
          <a:srcRect t="15032" b="14214"/>
          <a:stretch/>
        </p:blipFill>
        <p:spPr>
          <a:xfrm>
            <a:off x="-3047" y="10"/>
            <a:ext cx="12191999" cy="6857990"/>
          </a:xfrm>
          <a:prstGeom prst="rect">
            <a:avLst/>
          </a:prstGeom>
        </p:spPr>
      </p:pic>
      <p:sp>
        <p:nvSpPr>
          <p:cNvPr id="24" name="TextBox 23">
            <a:extLst>
              <a:ext uri="{FF2B5EF4-FFF2-40B4-BE49-F238E27FC236}">
                <a16:creationId xmlns:a16="http://schemas.microsoft.com/office/drawing/2014/main" id="{3AE366B7-A003-9247-9B64-6AEC97A37150}"/>
              </a:ext>
            </a:extLst>
          </p:cNvPr>
          <p:cNvSpPr txBox="1"/>
          <p:nvPr/>
        </p:nvSpPr>
        <p:spPr>
          <a:xfrm>
            <a:off x="2980658" y="4778486"/>
            <a:ext cx="6224587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2800" dirty="0"/>
          </a:p>
          <a:p>
            <a:pPr algn="ctr"/>
            <a:r>
              <a:rPr lang="en-US" sz="3600" dirty="0">
                <a:solidFill>
                  <a:srgbClr val="002060"/>
                </a:solidFill>
              </a:rPr>
              <a:t>For more information, visit: </a:t>
            </a:r>
          </a:p>
          <a:p>
            <a:pPr algn="ctr"/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7746083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52</TotalTime>
  <Words>24</Words>
  <Application>Microsoft Macintosh PowerPoint</Application>
  <PresentationFormat>Widescreen</PresentationFormat>
  <Paragraphs>11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Maria Gebhardt</dc:creator>
  <cp:lastModifiedBy>Maria Gebhardt</cp:lastModifiedBy>
  <cp:revision>8</cp:revision>
  <dcterms:created xsi:type="dcterms:W3CDTF">2022-03-12T17:08:43Z</dcterms:created>
  <dcterms:modified xsi:type="dcterms:W3CDTF">2022-03-12T18:01:27Z</dcterms:modified>
</cp:coreProperties>
</file>