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1" autoAdjust="0"/>
    <p:restoredTop sz="94660"/>
  </p:normalViewPr>
  <p:slideViewPr>
    <p:cSldViewPr snapToGrid="0">
      <p:cViewPr>
        <p:scale>
          <a:sx n="125" d="100"/>
          <a:sy n="125" d="100"/>
        </p:scale>
        <p:origin x="72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EC48-75F2-D8D5-34F4-71F26AFED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C42B3-1B0F-3BE1-2284-233BB2B88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3618D-18F4-65B2-B7AD-E8AE71B9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FED47-15F0-DFCF-4957-FD8ABC98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2A0E2-0CE1-23FD-6B79-50AAC0A9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4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A09F-7242-B108-26CD-9BDF9511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81388-2B7B-5D95-1D0C-FE7CF2DBF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CECED-7B71-22E0-141E-FF5C93C4E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C8102-4A80-0201-B64B-960CD4FF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0B52D-AF14-819C-5C68-2F8D2E68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4AD688-A771-BAD6-6965-5E24476D2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71F76-EC3D-E9AD-C0AD-085673C83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6A9DB-7FE1-2D63-692B-EC95C8854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E36CD-35F6-9B7B-6DBE-F36F9A44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C2059-8F4E-7BF9-2815-1E078DFE3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2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22F7-549A-CFFF-EE9C-3BEC0B4E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E0833-7ECA-C209-5249-21B3589C0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1B5BC-55F4-961C-5D5C-099FF7A6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3205-4743-A1A0-F920-FA04FF0C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D3B6-8B62-2665-CA9F-162F154A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FCB7-C6DE-62F0-F96F-AFA1B49E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5DE4C-645B-8E67-7EA6-54FC61763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F3D3-0F7E-7EF7-F8F6-6DE8682F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6C148-51DE-2409-A958-8518EA82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DD841-6249-8D1C-252D-FF065F41E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8291-7647-4027-155C-E9759E7B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4B545-123B-BB41-5E55-980701758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46A15-AD0E-C689-2F05-1E4F5B98F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C28A16-9DAE-7766-7EA6-A01218B0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62897-E2E0-1EE2-89E3-E68DAD95B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778BB-1DAA-DB80-B929-80C0EB78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50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6451-58D2-B095-9E29-4EACBCCB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ACABA-C6D7-F976-9FDA-93E1D29B9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8340A-B55E-07EF-9D8E-AF2E6AE7A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01B3-5069-54A7-E5D5-45E98AF79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A6D96-C82B-EC70-8552-DC4C67306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8265A-3023-77D4-3C4E-1051238B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18DA73-061D-28DB-E929-B8F4D589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7E5124-A978-482E-7F8E-FCB5613E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9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72F2B-CAD0-BAAD-D81C-19BFEE5BC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1AE64-6174-1D73-A44A-5A9FF367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B738F-B895-C9D2-E97F-5628914A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0C9CE-233C-B1D9-8A4E-C94D3C31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7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AB0DA-5DF6-1F71-2122-86CC1038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033333-E3B8-8E2F-61A7-0165B19AB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4E2B0-3C38-3D3A-93B7-AF7A0D07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9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D3A8A-FA04-E7F4-CA40-FA4CF1CF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0508-B62E-635B-5269-589D3E1CB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1AB16-517D-4307-14C9-AA874D2C9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ACD84-4C0B-0666-F211-561921F8D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7B8A8-C9FF-C09E-FD9C-87EEE11C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A6287-007C-F240-4483-4276E257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5BB8-71C5-08B4-1F00-4755F42B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0023B-857E-E395-9F4C-F9A32D7F3F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BB6B8-6B2D-27BD-B3CF-0F2F917D13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86F74-7388-0CB4-2EF3-693F039E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2DBB1-3635-9EEC-7275-A80734A4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BA700-2478-9A25-7FB5-3D5D2B987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7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ED0EA6-1722-AAAC-CC64-4730E9EA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3163D6-46D8-F212-DBF3-6E498B0B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CE32-4B97-9283-2BA0-9BCA2EB13E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3D435-4BFA-4079-8CC3-DCE0A7A155B6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08B7C-EF68-2FB4-F787-9F7B8AD36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A1564-0761-DF21-DB70-52FAD3CD8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A3EBF-A391-4EF3-A0BE-8817F0D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4FE17C6-E228-F9DC-65F4-CD97650ACB9C}"/>
              </a:ext>
            </a:extLst>
          </p:cNvPr>
          <p:cNvSpPr txBox="1"/>
          <p:nvPr/>
        </p:nvSpPr>
        <p:spPr>
          <a:xfrm>
            <a:off x="1154430" y="763124"/>
            <a:ext cx="93497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Name of Presentation</a:t>
            </a:r>
          </a:p>
          <a:p>
            <a:pPr algn="ctr"/>
            <a:r>
              <a:rPr lang="en-US" sz="4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Conference </a:t>
            </a:r>
          </a:p>
          <a:p>
            <a:pPr algn="ctr"/>
            <a:r>
              <a:rPr lang="en-US" sz="4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245C16-E953-717F-A01B-61F6EEB86B25}"/>
              </a:ext>
            </a:extLst>
          </p:cNvPr>
          <p:cNvSpPr txBox="1"/>
          <p:nvPr/>
        </p:nvSpPr>
        <p:spPr>
          <a:xfrm>
            <a:off x="1421129" y="4625340"/>
            <a:ext cx="9349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Speaker’s Name </a:t>
            </a:r>
          </a:p>
        </p:txBody>
      </p:sp>
      <p:pic>
        <p:nvPicPr>
          <p:cNvPr id="9" name="Picture 8" descr="A black background with blue letters&#10;&#10;Description automatically generated">
            <a:extLst>
              <a:ext uri="{FF2B5EF4-FFF2-40B4-BE49-F238E27FC236}">
                <a16:creationId xmlns:a16="http://schemas.microsoft.com/office/drawing/2014/main" id="{71399DCE-1620-7BB7-E619-DC3B7457B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04" y="6146120"/>
            <a:ext cx="3570591" cy="532752"/>
          </a:xfrm>
          <a:prstGeom prst="rect">
            <a:avLst/>
          </a:prstGeom>
        </p:spPr>
      </p:pic>
      <p:pic>
        <p:nvPicPr>
          <p:cNvPr id="12" name="Picture 11" descr="A blue triangle with black lines&#10;&#10;Description automatically generated">
            <a:extLst>
              <a:ext uri="{FF2B5EF4-FFF2-40B4-BE49-F238E27FC236}">
                <a16:creationId xmlns:a16="http://schemas.microsoft.com/office/drawing/2014/main" id="{240090F8-8463-8086-298C-2476F1B52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491794" y="5162811"/>
            <a:ext cx="1800211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49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48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4FE17C6-E228-F9DC-65F4-CD97650ACB9C}"/>
              </a:ext>
            </a:extLst>
          </p:cNvPr>
          <p:cNvSpPr txBox="1"/>
          <p:nvPr/>
        </p:nvSpPr>
        <p:spPr>
          <a:xfrm>
            <a:off x="1604010" y="1656053"/>
            <a:ext cx="9349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Thank you. </a:t>
            </a:r>
          </a:p>
          <a:p>
            <a:pPr algn="ctr"/>
            <a:endParaRPr lang="en-US" sz="6000" dirty="0">
              <a:solidFill>
                <a:srgbClr val="2B2354"/>
              </a:solidFill>
              <a:latin typeface="Avenir Next LT Pro Demi" panose="020B0704020202020204" pitchFamily="34" charset="0"/>
            </a:endParaRPr>
          </a:p>
          <a:p>
            <a:pPr algn="ctr"/>
            <a:r>
              <a:rPr lang="en-US" sz="6000" dirty="0">
                <a:solidFill>
                  <a:srgbClr val="2B2354"/>
                </a:solidFill>
                <a:latin typeface="Avenir Next LT Pro Demi" panose="020B0704020202020204" pitchFamily="34" charset="0"/>
              </a:rPr>
              <a:t>Questions?</a:t>
            </a:r>
            <a:endParaRPr lang="en-US" sz="4000" dirty="0">
              <a:solidFill>
                <a:srgbClr val="2B2354"/>
              </a:solidFill>
              <a:latin typeface="Avenir Next LT Pro Demi" panose="020B0704020202020204" pitchFamily="34" charset="0"/>
            </a:endParaRPr>
          </a:p>
        </p:txBody>
      </p:sp>
      <p:pic>
        <p:nvPicPr>
          <p:cNvPr id="11" name="Picture 10" descr="A blue triangle with black lines&#10;&#10;Description automatically generated">
            <a:extLst>
              <a:ext uri="{FF2B5EF4-FFF2-40B4-BE49-F238E27FC236}">
                <a16:creationId xmlns:a16="http://schemas.microsoft.com/office/drawing/2014/main" id="{FD466BD7-171C-4FA5-DF62-41F036896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312420" y="1021331"/>
            <a:ext cx="4648200" cy="4131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08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Avenir Next LT Pro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Gebhardt</dc:creator>
  <cp:lastModifiedBy>Maria Gebhardt</cp:lastModifiedBy>
  <cp:revision>5</cp:revision>
  <dcterms:created xsi:type="dcterms:W3CDTF">2023-10-09T15:56:23Z</dcterms:created>
  <dcterms:modified xsi:type="dcterms:W3CDTF">2023-10-09T16:43:46Z</dcterms:modified>
</cp:coreProperties>
</file>