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>
        <p:scale>
          <a:sx n="125" d="100"/>
          <a:sy n="125" d="100"/>
        </p:scale>
        <p:origin x="1434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EC48-75F2-D8D5-34F4-71F26AFED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C42B3-1B0F-3BE1-2284-233BB2B88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3618D-18F4-65B2-B7AD-E8AE71B90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FED47-15F0-DFCF-4957-FD8ABC98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2A0E2-0CE1-23FD-6B79-50AAC0A9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4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A09F-7242-B108-26CD-9BDF9511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81388-2B7B-5D95-1D0C-FE7CF2DBF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CECED-7B71-22E0-141E-FF5C93C4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C8102-4A80-0201-B64B-960CD4FF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0B52D-AF14-819C-5C68-2F8D2E68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AD688-A771-BAD6-6965-5E24476D2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71F76-EC3D-E9AD-C0AD-085673C83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A9DB-7FE1-2D63-692B-EC95C885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E36CD-35F6-9B7B-6DBE-F36F9A44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C2059-8F4E-7BF9-2815-1E078DFE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2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A22F7-549A-CFFF-EE9C-3BEC0B4E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E0833-7ECA-C209-5249-21B3589C0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1B5BC-55F4-961C-5D5C-099FF7A6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3205-4743-A1A0-F920-FA04FF0C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D3B6-8B62-2665-CA9F-162F154A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9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FCB7-C6DE-62F0-F96F-AFA1B49E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5DE4C-645B-8E67-7EA6-54FC61763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FF3D3-0F7E-7EF7-F8F6-6DE8682F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6C148-51DE-2409-A958-8518EA82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D841-6249-8D1C-252D-FF065F41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6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8291-7647-4027-155C-E9759E7B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4B545-123B-BB41-5E55-980701758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46A15-AD0E-C689-2F05-1E4F5B98F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28A16-9DAE-7766-7EA6-A01218B0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62897-E2E0-1EE2-89E3-E68DAD95B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778BB-1DAA-DB80-B929-80C0EB78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0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6451-58D2-B095-9E29-4EACBCCBA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ACABA-C6D7-F976-9FDA-93E1D29B9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8340A-B55E-07EF-9D8E-AF2E6AE7A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501B3-5069-54A7-E5D5-45E98AF79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1A6D96-C82B-EC70-8552-DC4C67306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8265A-3023-77D4-3C4E-1051238B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8DA73-061D-28DB-E929-B8F4D589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E5124-A978-482E-7F8E-FCB5613E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9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72F2B-CAD0-BAAD-D81C-19BFEE5BC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1AE64-6174-1D73-A44A-5A9FF367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B738F-B895-C9D2-E97F-5628914A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0C9CE-233C-B1D9-8A4E-C94D3C31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7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AB0DA-5DF6-1F71-2122-86CC1038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033333-E3B8-8E2F-61A7-0165B19A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4E2B0-3C38-3D3A-93B7-AF7A0D07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9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3A8A-FA04-E7F4-CA40-FA4CF1CF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C0508-B62E-635B-5269-589D3E1CB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1AB16-517D-4307-14C9-AA874D2C9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ACD84-4C0B-0666-F211-561921F8D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7B8A8-C9FF-C09E-FD9C-87EEE11C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A6287-007C-F240-4483-4276E257D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1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5BB8-71C5-08B4-1F00-4755F42B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0023B-857E-E395-9F4C-F9A32D7F3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BB6B8-6B2D-27BD-B3CF-0F2F917D1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86F74-7388-0CB4-2EF3-693F039E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2DBB1-3635-9EEC-7275-A80734A4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BA700-2478-9A25-7FB5-3D5D2B987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ED0EA6-1722-AAAC-CC64-4730E9EA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163D6-46D8-F212-DBF3-6E498B0B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CE32-4B97-9283-2BA0-9BCA2EB13E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08B7C-EF68-2FB4-F787-9F7B8AD36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A1564-0761-DF21-DB70-52FAD3CD8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7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4FE17C6-E228-F9DC-65F4-CD97650ACB9C}"/>
              </a:ext>
            </a:extLst>
          </p:cNvPr>
          <p:cNvSpPr txBox="1"/>
          <p:nvPr/>
        </p:nvSpPr>
        <p:spPr>
          <a:xfrm>
            <a:off x="1154430" y="763124"/>
            <a:ext cx="93497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Name of Presentation</a:t>
            </a:r>
          </a:p>
          <a:p>
            <a:pPr algn="ctr"/>
            <a:r>
              <a:rPr lang="en-US" sz="4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Conference </a:t>
            </a:r>
          </a:p>
          <a:p>
            <a:pPr algn="ctr"/>
            <a:r>
              <a:rPr lang="en-US" sz="4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245C16-E953-717F-A01B-61F6EEB86B25}"/>
              </a:ext>
            </a:extLst>
          </p:cNvPr>
          <p:cNvSpPr txBox="1"/>
          <p:nvPr/>
        </p:nvSpPr>
        <p:spPr>
          <a:xfrm>
            <a:off x="1421129" y="4625340"/>
            <a:ext cx="9349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Speaker’s Name </a:t>
            </a:r>
          </a:p>
        </p:txBody>
      </p:sp>
      <p:pic>
        <p:nvPicPr>
          <p:cNvPr id="9" name="Picture 8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71399DCE-1620-7BB7-E619-DC3B7457B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04" y="6146120"/>
            <a:ext cx="3570591" cy="5327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1688848-B20E-9DCB-87C5-96EB7FCBEF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4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49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1EA2EF7-12C3-6655-E859-88C3A39AE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4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48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4FE17C6-E228-F9DC-65F4-CD97650ACB9C}"/>
              </a:ext>
            </a:extLst>
          </p:cNvPr>
          <p:cNvSpPr txBox="1"/>
          <p:nvPr/>
        </p:nvSpPr>
        <p:spPr>
          <a:xfrm>
            <a:off x="1604010" y="1656053"/>
            <a:ext cx="93497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Thank you. </a:t>
            </a:r>
          </a:p>
          <a:p>
            <a:pPr algn="ctr"/>
            <a:endParaRPr lang="en-US" sz="6000" dirty="0">
              <a:solidFill>
                <a:srgbClr val="2B2354"/>
              </a:solidFill>
              <a:latin typeface="Avenir Next LT Pro Demi" panose="020B0704020202020204" pitchFamily="34" charset="0"/>
            </a:endParaRPr>
          </a:p>
          <a:p>
            <a:pPr algn="ctr"/>
            <a:r>
              <a:rPr lang="en-US" sz="6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Questions?</a:t>
            </a:r>
            <a:endParaRPr lang="en-US" sz="4000" dirty="0">
              <a:solidFill>
                <a:srgbClr val="2B2354"/>
              </a:solidFill>
              <a:latin typeface="Avenir Next LT Pro Demi" panose="020B07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78B5C-4E21-6CBD-7FC4-22087843D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44017"/>
          </a:xfrm>
          <a:prstGeom prst="rect">
            <a:avLst/>
          </a:prstGeom>
        </p:spPr>
      </p:pic>
      <p:pic>
        <p:nvPicPr>
          <p:cNvPr id="9" name="Picture 8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0195E65-B466-10E6-D7C0-BF6EDCECBB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00"/>
          <a:stretch/>
        </p:blipFill>
        <p:spPr>
          <a:xfrm>
            <a:off x="2238406" y="274320"/>
            <a:ext cx="7715188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80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Next LT Pro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Gebhardt</dc:creator>
  <cp:lastModifiedBy>Maria Gebhardt</cp:lastModifiedBy>
  <cp:revision>4</cp:revision>
  <dcterms:created xsi:type="dcterms:W3CDTF">2023-10-09T15:56:23Z</dcterms:created>
  <dcterms:modified xsi:type="dcterms:W3CDTF">2023-10-09T16:41:29Z</dcterms:modified>
</cp:coreProperties>
</file>