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9.xml" ContentType="application/vnd.openxmlformats-officedocument.presentationml.slide+xml"/>
  <Default Extension="xml" ContentType="application/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Default Extension="jpeg" ContentType="image/jpeg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4551" autoAdjust="0"/>
    <p:restoredTop sz="86369" autoAdjust="0"/>
  </p:normalViewPr>
  <p:slideViewPr>
    <p:cSldViewPr snapToGrid="0" snapToObjects="1">
      <p:cViewPr varScale="1">
        <p:scale>
          <a:sx n="142" d="100"/>
          <a:sy n="142" d="100"/>
        </p:scale>
        <p:origin x="-116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955EA8A-FDDB-1247-B4D5-4DACF9EA5BE4}" type="datetimeFigureOut">
              <a:rPr lang="en-US" smtClean="0"/>
              <a:pPr/>
              <a:t>5/21/10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F628353-41B9-0C4F-8DBA-67899DF83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EA8A-FDDB-1247-B4D5-4DACF9EA5BE4}" type="datetimeFigureOut">
              <a:rPr lang="en-US" smtClean="0"/>
              <a:pPr/>
              <a:t>5/21/10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28353-41B9-0C4F-8DBA-67899DF83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EA8A-FDDB-1247-B4D5-4DACF9EA5BE4}" type="datetimeFigureOut">
              <a:rPr lang="en-US" smtClean="0"/>
              <a:pPr/>
              <a:t>5/21/10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28353-41B9-0C4F-8DBA-67899DF83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955EA8A-FDDB-1247-B4D5-4DACF9EA5BE4}" type="datetimeFigureOut">
              <a:rPr lang="en-US" smtClean="0"/>
              <a:pPr/>
              <a:t>5/21/10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F628353-41B9-0C4F-8DBA-67899DF83C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955EA8A-FDDB-1247-B4D5-4DACF9EA5BE4}" type="datetimeFigureOut">
              <a:rPr lang="en-US" smtClean="0"/>
              <a:pPr/>
              <a:t>5/21/10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F628353-41B9-0C4F-8DBA-67899DF83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EA8A-FDDB-1247-B4D5-4DACF9EA5BE4}" type="datetimeFigureOut">
              <a:rPr lang="en-US" smtClean="0"/>
              <a:pPr/>
              <a:t>5/21/10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28353-41B9-0C4F-8DBA-67899DF83C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EA8A-FDDB-1247-B4D5-4DACF9EA5BE4}" type="datetimeFigureOut">
              <a:rPr lang="en-US" smtClean="0"/>
              <a:pPr/>
              <a:t>5/21/10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28353-41B9-0C4F-8DBA-67899DF83C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955EA8A-FDDB-1247-B4D5-4DACF9EA5BE4}" type="datetimeFigureOut">
              <a:rPr lang="en-US" smtClean="0"/>
              <a:pPr/>
              <a:t>5/21/10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F628353-41B9-0C4F-8DBA-67899DF83C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EA8A-FDDB-1247-B4D5-4DACF9EA5BE4}" type="datetimeFigureOut">
              <a:rPr lang="en-US" smtClean="0"/>
              <a:pPr/>
              <a:t>5/21/10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28353-41B9-0C4F-8DBA-67899DF83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955EA8A-FDDB-1247-B4D5-4DACF9EA5BE4}" type="datetimeFigureOut">
              <a:rPr lang="en-US" smtClean="0"/>
              <a:pPr/>
              <a:t>5/21/10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F628353-41B9-0C4F-8DBA-67899DF83C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955EA8A-FDDB-1247-B4D5-4DACF9EA5BE4}" type="datetimeFigureOut">
              <a:rPr lang="en-US" smtClean="0"/>
              <a:pPr/>
              <a:t>5/21/10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F628353-41B9-0C4F-8DBA-67899DF83C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955EA8A-FDDB-1247-B4D5-4DACF9EA5BE4}" type="datetimeFigureOut">
              <a:rPr lang="en-US" smtClean="0"/>
              <a:pPr/>
              <a:t>5/21/10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F628353-41B9-0C4F-8DBA-67899DF83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Recombinant curriculum theory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Thinking outside of the box</a:t>
            </a:r>
          </a:p>
          <a:p>
            <a:r>
              <a:rPr lang="en-US" dirty="0" smtClean="0"/>
              <a:t>	First break the box</a:t>
            </a:r>
          </a:p>
          <a:p>
            <a:r>
              <a:rPr lang="en-US" dirty="0" smtClean="0"/>
              <a:t>		Second find a new box</a:t>
            </a:r>
          </a:p>
          <a:p>
            <a:r>
              <a:rPr lang="en-US" dirty="0" smtClean="0"/>
              <a:t>			Discover what the new </a:t>
            </a:r>
            <a:r>
              <a:rPr lang="en-US" smtClean="0"/>
              <a:t>box</a:t>
            </a:r>
            <a:r>
              <a:rPr lang="en-US" smtClean="0"/>
              <a:t> 			means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Asking the wrong questions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they can get you asking the wrong questions, they, don’t have to worry about the answers!</a:t>
            </a:r>
          </a:p>
          <a:p>
            <a:pPr lvl="1"/>
            <a:r>
              <a:rPr lang="en-US" dirty="0" smtClean="0"/>
              <a:t>Abandoning the curriculum theory of the Left and the Right</a:t>
            </a:r>
          </a:p>
          <a:p>
            <a:pPr lvl="2"/>
            <a:r>
              <a:rPr lang="en-US" dirty="0" smtClean="0"/>
              <a:t>It’s a debate over whose political correctness	</a:t>
            </a:r>
          </a:p>
          <a:p>
            <a:pPr lvl="1"/>
            <a:r>
              <a:rPr lang="en-US" dirty="0" smtClean="0"/>
              <a:t>The debate between the Left and Right is intractable as both believe they have the truth</a:t>
            </a:r>
          </a:p>
          <a:p>
            <a:pPr lvl="2"/>
            <a:r>
              <a:rPr lang="en-US" dirty="0" smtClean="0"/>
              <a:t>What the Left describes as civilizing the young</a:t>
            </a:r>
          </a:p>
          <a:p>
            <a:pPr lvl="2"/>
            <a:r>
              <a:rPr lang="en-US" dirty="0" smtClean="0"/>
              <a:t>The Left describes as alienating them from their true selves</a:t>
            </a:r>
          </a:p>
          <a:p>
            <a:pPr lvl="1"/>
            <a:r>
              <a:rPr lang="en-US" dirty="0" smtClean="0"/>
              <a:t>The PC debates generates real questions:</a:t>
            </a:r>
          </a:p>
          <a:p>
            <a:pPr lvl="2"/>
            <a:r>
              <a:rPr lang="en-US" dirty="0" smtClean="0"/>
              <a:t>school prayer, the appropriate place of religion in the curriculum, considering educational obligations generated by undocumented migrants, social promotion, Etc</a:t>
            </a:r>
          </a:p>
          <a:p>
            <a:r>
              <a:rPr lang="en-US" dirty="0" smtClean="0"/>
              <a:t>THESE ARE ALL QUESTIONS FROM INSIDE THE BOX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Defaults of curriculum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Meta assumptions</a:t>
            </a:r>
          </a:p>
          <a:p>
            <a:pPr lvl="1"/>
            <a:r>
              <a:rPr lang="en-US" dirty="0" smtClean="0"/>
              <a:t>Purpose</a:t>
            </a:r>
          </a:p>
          <a:p>
            <a:pPr lvl="2"/>
            <a:r>
              <a:rPr lang="en-US" dirty="0" smtClean="0"/>
              <a:t>Defend the social, political, and economic hegemony of the West</a:t>
            </a:r>
          </a:p>
          <a:p>
            <a:pPr lvl="1"/>
            <a:r>
              <a:rPr lang="en-US" dirty="0" smtClean="0"/>
              <a:t>Function</a:t>
            </a:r>
          </a:p>
          <a:p>
            <a:pPr lvl="2"/>
            <a:r>
              <a:rPr lang="en-US" dirty="0" smtClean="0"/>
              <a:t>Description, Explanation, Prediction, Narration</a:t>
            </a:r>
          </a:p>
          <a:p>
            <a:pPr lvl="1"/>
            <a:r>
              <a:rPr lang="en-US" dirty="0" smtClean="0"/>
              <a:t>Logic</a:t>
            </a:r>
          </a:p>
          <a:p>
            <a:pPr lvl="2"/>
            <a:r>
              <a:rPr lang="en-US" dirty="0" smtClean="0"/>
              <a:t>Disciplines: Trivium and quadrivium</a:t>
            </a:r>
          </a:p>
          <a:p>
            <a:pPr lvl="3"/>
            <a:r>
              <a:rPr lang="en-US" dirty="0" smtClean="0"/>
              <a:t>Trivium</a:t>
            </a:r>
          </a:p>
          <a:p>
            <a:pPr lvl="4"/>
            <a:r>
              <a:rPr lang="en-US" dirty="0" smtClean="0"/>
              <a:t>Grammar, logic, and rhetoric</a:t>
            </a:r>
          </a:p>
          <a:p>
            <a:pPr lvl="2"/>
            <a:r>
              <a:rPr lang="en-US" dirty="0" smtClean="0"/>
              <a:t>Quadrivium</a:t>
            </a:r>
          </a:p>
          <a:p>
            <a:pPr lvl="3"/>
            <a:r>
              <a:rPr lang="en-US" dirty="0" smtClean="0"/>
              <a:t>Arithmetic, geometry, music, and astronomy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kind of world do we want?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 a real question?</a:t>
            </a:r>
          </a:p>
          <a:p>
            <a:pPr lvl="1"/>
            <a:r>
              <a:rPr lang="en-US" dirty="0" smtClean="0"/>
              <a:t>The world we want is the democratic world of the G8 nations?</a:t>
            </a:r>
          </a:p>
          <a:p>
            <a:r>
              <a:rPr lang="en-US" dirty="0" smtClean="0"/>
              <a:t>Richard Rorty argues:</a:t>
            </a:r>
          </a:p>
          <a:p>
            <a:pPr lvl="1"/>
            <a:r>
              <a:rPr lang="en-US" dirty="0" smtClean="0"/>
              <a:t>That any one who has tasted the whips of dictatorships, anarchy, poverty, starvation will choose (when given the opportunity) will choose democracy, order, wealth and good food.</a:t>
            </a:r>
          </a:p>
          <a:p>
            <a:pPr lvl="1"/>
            <a:r>
              <a:rPr lang="en-US" dirty="0" smtClean="0"/>
              <a:t>The real question is whether or not or how much public education contributes to the achievement of these goals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Outside the box: The real question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are we?</a:t>
            </a:r>
          </a:p>
          <a:p>
            <a:pPr lvl="1"/>
            <a:r>
              <a:rPr lang="en-US" dirty="0" smtClean="0"/>
              <a:t>Human nature</a:t>
            </a:r>
          </a:p>
          <a:p>
            <a:r>
              <a:rPr lang="en-US" dirty="0" smtClean="0"/>
              <a:t>What is the human condition</a:t>
            </a:r>
          </a:p>
          <a:p>
            <a:pPr lvl="1"/>
            <a:r>
              <a:rPr lang="en-US" dirty="0" smtClean="0"/>
              <a:t>Our relationship to the second law of thermodynamics</a:t>
            </a:r>
          </a:p>
          <a:p>
            <a:r>
              <a:rPr lang="en-US" dirty="0" smtClean="0"/>
              <a:t>What is out </a:t>
            </a:r>
            <a:r>
              <a:rPr lang="en-US" dirty="0" err="1" smtClean="0"/>
              <a:t>e</a:t>
            </a:r>
            <a:r>
              <a:rPr lang="en-US" dirty="0" smtClean="0"/>
              <a:t> environment </a:t>
            </a:r>
            <a:r>
              <a:rPr lang="en-US" dirty="0" err="1" smtClean="0"/>
              <a:t>c</a:t>
            </a:r>
            <a:r>
              <a:rPr lang="en-US" dirty="0" smtClean="0"/>
              <a:t> culture and  </a:t>
            </a:r>
            <a:r>
              <a:rPr lang="en-US" dirty="0" err="1" smtClean="0"/>
              <a:t>o</a:t>
            </a:r>
            <a:r>
              <a:rPr lang="en-US" dirty="0" smtClean="0"/>
              <a:t> organismic relation to reality</a:t>
            </a:r>
          </a:p>
          <a:p>
            <a:r>
              <a:rPr lang="en-US" dirty="0" smtClean="0"/>
              <a:t>It is at this point the question about what kind of world we want becomes coherent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Curriculum as an adaptive</a:t>
            </a:r>
            <a:r>
              <a:rPr lang="en-US" dirty="0" smtClean="0"/>
              <a:t> template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Plan for acquiring skills for which we have no biological predisposition</a:t>
            </a:r>
          </a:p>
          <a:p>
            <a:pPr lvl="1"/>
            <a:r>
              <a:rPr lang="en-US" dirty="0" smtClean="0"/>
              <a:t>Wired for sound but not for literacy</a:t>
            </a:r>
          </a:p>
          <a:p>
            <a:r>
              <a:rPr lang="en-US" dirty="0" smtClean="0"/>
              <a:t>Ultimate purpose of the adaptive technology</a:t>
            </a:r>
          </a:p>
          <a:p>
            <a:pPr lvl="1"/>
            <a:r>
              <a:rPr lang="en-US" dirty="0" smtClean="0"/>
              <a:t>To improve our chances to survive long enough to reproduce.</a:t>
            </a:r>
          </a:p>
          <a:p>
            <a:pPr lvl="1"/>
            <a:r>
              <a:rPr lang="en-US" dirty="0" smtClean="0"/>
              <a:t>Mother nature cares about life in general,</a:t>
            </a:r>
          </a:p>
          <a:p>
            <a:pPr lvl="2"/>
            <a:r>
              <a:rPr lang="en-US" dirty="0" smtClean="0"/>
              <a:t>But not any species in particular</a:t>
            </a:r>
          </a:p>
          <a:p>
            <a:r>
              <a:rPr lang="en-US" dirty="0" smtClean="0"/>
              <a:t>It is always adaptive crunch time</a:t>
            </a:r>
          </a:p>
          <a:p>
            <a:pPr lvl="1"/>
            <a:r>
              <a:rPr lang="en-US" dirty="0" smtClean="0"/>
              <a:t>The fact that we are a stable living event is completely improbable</a:t>
            </a:r>
          </a:p>
          <a:p>
            <a:pPr lvl="1"/>
            <a:r>
              <a:rPr lang="en-US" dirty="0" smtClean="0"/>
              <a:t>Survival is humanity’s primary motivation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Curriculum as a  plan for an assistive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Contemporary curriculum is largely irrelevant to controlling the environment</a:t>
            </a:r>
          </a:p>
          <a:p>
            <a:pPr lvl="1"/>
            <a:r>
              <a:rPr lang="en-US" dirty="0" smtClean="0"/>
              <a:t>Analyze, explain, describe and illustrate are important  -- but not critical</a:t>
            </a:r>
          </a:p>
          <a:p>
            <a:r>
              <a:rPr lang="en-US" dirty="0" smtClean="0"/>
              <a:t>Relevant curriculum</a:t>
            </a:r>
          </a:p>
          <a:p>
            <a:pPr lvl="1"/>
            <a:r>
              <a:rPr lang="en-US" dirty="0" smtClean="0"/>
              <a:t>Mating, status, fighting, tools, foraging and scores of other human actions</a:t>
            </a:r>
          </a:p>
          <a:p>
            <a:pPr lvl="2"/>
            <a:r>
              <a:rPr lang="en-US" dirty="0" smtClean="0"/>
              <a:t>All directed at CONTROLLING one’s immediate ecology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Biological arms race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 holds barred struggle for survival</a:t>
            </a:r>
          </a:p>
          <a:p>
            <a:pPr lvl="1"/>
            <a:r>
              <a:rPr lang="en-US" dirty="0" smtClean="0"/>
              <a:t>Fungi, plants, animals and other homo sapiens</a:t>
            </a:r>
          </a:p>
          <a:p>
            <a:r>
              <a:rPr lang="en-US" dirty="0" smtClean="0"/>
              <a:t>Role of schooling</a:t>
            </a:r>
          </a:p>
          <a:p>
            <a:pPr lvl="1"/>
            <a:r>
              <a:rPr lang="en-US" dirty="0" smtClean="0"/>
              <a:t>To cultivate a pool of </a:t>
            </a:r>
            <a:r>
              <a:rPr lang="en-US" dirty="0" smtClean="0"/>
              <a:t>super-</a:t>
            </a:r>
            <a:r>
              <a:rPr lang="en-US" dirty="0" err="1" smtClean="0"/>
              <a:t>ordinant</a:t>
            </a:r>
            <a:r>
              <a:rPr lang="en-US" dirty="0" smtClean="0"/>
              <a:t> </a:t>
            </a:r>
            <a:r>
              <a:rPr lang="en-US" dirty="0" smtClean="0"/>
              <a:t>hosts</a:t>
            </a:r>
          </a:p>
          <a:p>
            <a:pPr lvl="1"/>
            <a:r>
              <a:rPr lang="en-US" dirty="0" smtClean="0"/>
              <a:t>Who are capable to maintaining humanity’s biological edge</a:t>
            </a:r>
          </a:p>
          <a:p>
            <a:r>
              <a:rPr lang="en-US" dirty="0" smtClean="0"/>
              <a:t>What knowledge is of most worth?</a:t>
            </a:r>
          </a:p>
          <a:p>
            <a:pPr lvl="1"/>
            <a:r>
              <a:rPr lang="en-US" dirty="0" smtClean="0"/>
              <a:t>That which allows us to control the world around us</a:t>
            </a:r>
          </a:p>
          <a:p>
            <a:pPr lvl="1"/>
            <a:r>
              <a:rPr lang="en-US" dirty="0" smtClean="0"/>
              <a:t>We must admit to being power freaks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thermodynamically uphill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Appropriating large and larger amounts of kilowatt-hours</a:t>
            </a:r>
          </a:p>
          <a:p>
            <a:r>
              <a:rPr lang="en-US" dirty="0" smtClean="0"/>
              <a:t>Distributing them across human populations</a:t>
            </a:r>
          </a:p>
          <a:p>
            <a:r>
              <a:rPr lang="en-US" dirty="0" smtClean="0"/>
              <a:t>In the context of a well-</a:t>
            </a:r>
            <a:r>
              <a:rPr lang="en-US" smtClean="0"/>
              <a:t>ordered society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Oriel.thmx</Template>
  <TotalTime>64</TotalTime>
  <Words>562</Words>
  <Application>Microsoft Macintosh PowerPoint</Application>
  <PresentationFormat>On-screen Show 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Recombinant curriculum theory </vt:lpstr>
      <vt:lpstr>Asking the wrong questions </vt:lpstr>
      <vt:lpstr>Defaults of curriculum theory</vt:lpstr>
      <vt:lpstr>What kind of world do we want? </vt:lpstr>
      <vt:lpstr>Outside the box: The real question </vt:lpstr>
      <vt:lpstr>Curriculum as an adaptive template </vt:lpstr>
      <vt:lpstr>Curriculum as a  plan for an assistive technology</vt:lpstr>
      <vt:lpstr>Biological arms race </vt:lpstr>
      <vt:lpstr>Floating thermodynamically uphill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Recombinant curriculum theory </dc:title>
  <dc:creator>College of Education</dc:creator>
  <cp:lastModifiedBy>College of Education</cp:lastModifiedBy>
  <cp:revision>8</cp:revision>
  <dcterms:created xsi:type="dcterms:W3CDTF">2010-05-21T21:45:59Z</dcterms:created>
  <dcterms:modified xsi:type="dcterms:W3CDTF">2010-05-21T21:49:57Z</dcterms:modified>
</cp:coreProperties>
</file>