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15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con Seals" userId="4be87945-0509-4b37-8e36-6c0a3782973f" providerId="ADAL" clId="{8949C6AC-55E4-4F1F-BAB9-D168EF19A685}"/>
    <pc:docChg chg="undo custSel addSld delSld modSld">
      <pc:chgData name="Deacon Seals" userId="4be87945-0509-4b37-8e36-6c0a3782973f" providerId="ADAL" clId="{8949C6AC-55E4-4F1F-BAB9-D168EF19A685}" dt="2020-10-12T00:45:42.501" v="19" actId="680"/>
      <pc:docMkLst>
        <pc:docMk/>
      </pc:docMkLst>
      <pc:sldChg chg="new del">
        <pc:chgData name="Deacon Seals" userId="4be87945-0509-4b37-8e36-6c0a3782973f" providerId="ADAL" clId="{8949C6AC-55E4-4F1F-BAB9-D168EF19A685}" dt="2020-10-12T00:45:42.501" v="19" actId="680"/>
        <pc:sldMkLst>
          <pc:docMk/>
          <pc:sldMk cId="4176118467" sldId="265"/>
        </pc:sldMkLst>
      </pc:sldChg>
      <pc:sldChg chg="modSp new del mod">
        <pc:chgData name="Deacon Seals" userId="4be87945-0509-4b37-8e36-6c0a3782973f" providerId="ADAL" clId="{8949C6AC-55E4-4F1F-BAB9-D168EF19A685}" dt="2020-10-12T00:45:41.831" v="18" actId="680"/>
        <pc:sldMkLst>
          <pc:docMk/>
          <pc:sldMk cId="3733067093" sldId="266"/>
        </pc:sldMkLst>
        <pc:spChg chg="mod">
          <ac:chgData name="Deacon Seals" userId="4be87945-0509-4b37-8e36-6c0a3782973f" providerId="ADAL" clId="{8949C6AC-55E4-4F1F-BAB9-D168EF19A685}" dt="2020-10-12T00:45:41.449" v="17" actId="20577"/>
          <ac:spMkLst>
            <pc:docMk/>
            <pc:sldMk cId="3733067093" sldId="266"/>
            <ac:spMk id="2" creationId="{7A6DB2C8-F345-4A1A-BD3D-9707BD90B712}"/>
          </ac:spMkLst>
        </pc:spChg>
      </pc:sldChg>
    </pc:docChg>
  </pc:docChgLst>
  <pc:docChgLst>
    <pc:chgData name="Deacon Seals" userId="4be87945-0509-4b37-8e36-6c0a3782973f" providerId="ADAL" clId="{91B7F71B-B06D-4280-BB5D-15FA862467A2}"/>
    <pc:docChg chg="undo custSel addSld delSld modSld">
      <pc:chgData name="Deacon Seals" userId="4be87945-0509-4b37-8e36-6c0a3782973f" providerId="ADAL" clId="{91B7F71B-B06D-4280-BB5D-15FA862467A2}" dt="2023-10-23T15:42:24.498" v="1369" actId="20577"/>
      <pc:docMkLst>
        <pc:docMk/>
      </pc:docMkLst>
      <pc:sldChg chg="addSp delSp modSp mod modAnim">
        <pc:chgData name="Deacon Seals" userId="4be87945-0509-4b37-8e36-6c0a3782973f" providerId="ADAL" clId="{91B7F71B-B06D-4280-BB5D-15FA862467A2}" dt="2023-10-23T15:08:05.372" v="419" actId="20577"/>
        <pc:sldMkLst>
          <pc:docMk/>
          <pc:sldMk cId="2472626584" sldId="257"/>
        </pc:sldMkLst>
        <pc:spChg chg="mod">
          <ac:chgData name="Deacon Seals" userId="4be87945-0509-4b37-8e36-6c0a3782973f" providerId="ADAL" clId="{91B7F71B-B06D-4280-BB5D-15FA862467A2}" dt="2023-10-20T19:25:08.308" v="153" actId="20577"/>
          <ac:spMkLst>
            <pc:docMk/>
            <pc:sldMk cId="2472626584" sldId="257"/>
            <ac:spMk id="31" creationId="{1EB5A949-2137-47B7-9D84-174E64368160}"/>
          </ac:spMkLst>
        </pc:spChg>
        <pc:graphicFrameChg chg="mod">
          <ac:chgData name="Deacon Seals" userId="4be87945-0509-4b37-8e36-6c0a3782973f" providerId="ADAL" clId="{91B7F71B-B06D-4280-BB5D-15FA862467A2}" dt="2023-10-23T15:08:05.372" v="419" actId="20577"/>
          <ac:graphicFrameMkLst>
            <pc:docMk/>
            <pc:sldMk cId="2472626584" sldId="257"/>
            <ac:graphicFrameMk id="7" creationId="{E62E77CF-17F3-4A95-9311-014D26842FBB}"/>
          </ac:graphicFrameMkLst>
        </pc:graphicFrameChg>
        <pc:picChg chg="add del">
          <ac:chgData name="Deacon Seals" userId="4be87945-0509-4b37-8e36-6c0a3782973f" providerId="ADAL" clId="{91B7F71B-B06D-4280-BB5D-15FA862467A2}" dt="2023-10-20T19:22:42.349" v="137" actId="22"/>
          <ac:picMkLst>
            <pc:docMk/>
            <pc:sldMk cId="2472626584" sldId="257"/>
            <ac:picMk id="4" creationId="{6CACBF68-CAC9-1D48-FC16-0D63C4BA7BE5}"/>
          </ac:picMkLst>
        </pc:picChg>
        <pc:picChg chg="add mod">
          <ac:chgData name="Deacon Seals" userId="4be87945-0509-4b37-8e36-6c0a3782973f" providerId="ADAL" clId="{91B7F71B-B06D-4280-BB5D-15FA862467A2}" dt="2023-10-20T19:25:00.440" v="146" actId="1076"/>
          <ac:picMkLst>
            <pc:docMk/>
            <pc:sldMk cId="2472626584" sldId="257"/>
            <ac:picMk id="6" creationId="{5752DDAB-5C2A-FD90-48EF-9FBE232560C2}"/>
          </ac:picMkLst>
        </pc:picChg>
        <pc:picChg chg="del">
          <ac:chgData name="Deacon Seals" userId="4be87945-0509-4b37-8e36-6c0a3782973f" providerId="ADAL" clId="{91B7F71B-B06D-4280-BB5D-15FA862467A2}" dt="2023-10-20T19:24:30.558" v="138" actId="478"/>
          <ac:picMkLst>
            <pc:docMk/>
            <pc:sldMk cId="2472626584" sldId="257"/>
            <ac:picMk id="28" creationId="{EBBCA398-D065-46D6-8C75-1F03481774ED}"/>
          </ac:picMkLst>
        </pc:picChg>
      </pc:sldChg>
      <pc:sldChg chg="modAnim">
        <pc:chgData name="Deacon Seals" userId="4be87945-0509-4b37-8e36-6c0a3782973f" providerId="ADAL" clId="{91B7F71B-B06D-4280-BB5D-15FA862467A2}" dt="2023-10-20T19:48:44.970" v="243"/>
        <pc:sldMkLst>
          <pc:docMk/>
          <pc:sldMk cId="3414982613" sldId="258"/>
        </pc:sldMkLst>
      </pc:sldChg>
      <pc:sldChg chg="modSp">
        <pc:chgData name="Deacon Seals" userId="4be87945-0509-4b37-8e36-6c0a3782973f" providerId="ADAL" clId="{91B7F71B-B06D-4280-BB5D-15FA862467A2}" dt="2023-10-20T18:34:43.424" v="100" actId="20577"/>
        <pc:sldMkLst>
          <pc:docMk/>
          <pc:sldMk cId="779984996" sldId="259"/>
        </pc:sldMkLst>
        <pc:graphicFrameChg chg="mod">
          <ac:chgData name="Deacon Seals" userId="4be87945-0509-4b37-8e36-6c0a3782973f" providerId="ADAL" clId="{91B7F71B-B06D-4280-BB5D-15FA862467A2}" dt="2023-10-20T18:34:43.424" v="100" actId="20577"/>
          <ac:graphicFrameMkLst>
            <pc:docMk/>
            <pc:sldMk cId="779984996" sldId="259"/>
            <ac:graphicFrameMk id="8" creationId="{8F0F4849-1ED0-44E1-A276-A61A3F8A2412}"/>
          </ac:graphicFrameMkLst>
        </pc:graphicFrameChg>
      </pc:sldChg>
      <pc:sldChg chg="modSp">
        <pc:chgData name="Deacon Seals" userId="4be87945-0509-4b37-8e36-6c0a3782973f" providerId="ADAL" clId="{91B7F71B-B06D-4280-BB5D-15FA862467A2}" dt="2023-10-20T19:26:49.486" v="199" actId="20577"/>
        <pc:sldMkLst>
          <pc:docMk/>
          <pc:sldMk cId="4188410795" sldId="260"/>
        </pc:sldMkLst>
        <pc:spChg chg="mod">
          <ac:chgData name="Deacon Seals" userId="4be87945-0509-4b37-8e36-6c0a3782973f" providerId="ADAL" clId="{91B7F71B-B06D-4280-BB5D-15FA862467A2}" dt="2023-10-20T19:26:49.486" v="199" actId="20577"/>
          <ac:spMkLst>
            <pc:docMk/>
            <pc:sldMk cId="4188410795" sldId="260"/>
            <ac:spMk id="3" creationId="{00000000-0000-0000-0000-000000000000}"/>
          </ac:spMkLst>
        </pc:spChg>
      </pc:sldChg>
      <pc:sldChg chg="modSp">
        <pc:chgData name="Deacon Seals" userId="4be87945-0509-4b37-8e36-6c0a3782973f" providerId="ADAL" clId="{91B7F71B-B06D-4280-BB5D-15FA862467A2}" dt="2023-10-20T19:31:58.171" v="231" actId="20577"/>
        <pc:sldMkLst>
          <pc:docMk/>
          <pc:sldMk cId="1613861893" sldId="263"/>
        </pc:sldMkLst>
        <pc:graphicFrameChg chg="mod">
          <ac:chgData name="Deacon Seals" userId="4be87945-0509-4b37-8e36-6c0a3782973f" providerId="ADAL" clId="{91B7F71B-B06D-4280-BB5D-15FA862467A2}" dt="2023-10-20T19:31:58.171" v="231" actId="20577"/>
          <ac:graphicFrameMkLst>
            <pc:docMk/>
            <pc:sldMk cId="1613861893" sldId="263"/>
            <ac:graphicFrameMk id="5" creationId="{C0341D9A-4C18-4A99-AF30-2E88F36B64B8}"/>
          </ac:graphicFrameMkLst>
        </pc:graphicFrameChg>
      </pc:sldChg>
      <pc:sldChg chg="modSp mod">
        <pc:chgData name="Deacon Seals" userId="4be87945-0509-4b37-8e36-6c0a3782973f" providerId="ADAL" clId="{91B7F71B-B06D-4280-BB5D-15FA862467A2}" dt="2023-10-20T17:16:52.064" v="53" actId="20577"/>
        <pc:sldMkLst>
          <pc:docMk/>
          <pc:sldMk cId="2666732638" sldId="265"/>
        </pc:sldMkLst>
        <pc:spChg chg="mod">
          <ac:chgData name="Deacon Seals" userId="4be87945-0509-4b37-8e36-6c0a3782973f" providerId="ADAL" clId="{91B7F71B-B06D-4280-BB5D-15FA862467A2}" dt="2023-10-20T17:16:52.064" v="53" actId="20577"/>
          <ac:spMkLst>
            <pc:docMk/>
            <pc:sldMk cId="2666732638" sldId="265"/>
            <ac:spMk id="3" creationId="{D8419026-B237-47B0-9D40-0B0D9004872F}"/>
          </ac:spMkLst>
        </pc:spChg>
      </pc:sldChg>
      <pc:sldChg chg="modSp">
        <pc:chgData name="Deacon Seals" userId="4be87945-0509-4b37-8e36-6c0a3782973f" providerId="ADAL" clId="{91B7F71B-B06D-4280-BB5D-15FA862467A2}" dt="2023-10-23T15:04:44.527" v="331" actId="20577"/>
        <pc:sldMkLst>
          <pc:docMk/>
          <pc:sldMk cId="1592060256" sldId="266"/>
        </pc:sldMkLst>
        <pc:graphicFrameChg chg="mod">
          <ac:chgData name="Deacon Seals" userId="4be87945-0509-4b37-8e36-6c0a3782973f" providerId="ADAL" clId="{91B7F71B-B06D-4280-BB5D-15FA862467A2}" dt="2023-10-23T15:04:44.527" v="331" actId="20577"/>
          <ac:graphicFrameMkLst>
            <pc:docMk/>
            <pc:sldMk cId="1592060256" sldId="266"/>
            <ac:graphicFrameMk id="15" creationId="{B76E4FFD-FA7A-4D94-A633-DB25F374B45D}"/>
          </ac:graphicFrameMkLst>
        </pc:graphicFrameChg>
      </pc:sldChg>
      <pc:sldChg chg="modSp mod">
        <pc:chgData name="Deacon Seals" userId="4be87945-0509-4b37-8e36-6c0a3782973f" providerId="ADAL" clId="{91B7F71B-B06D-4280-BB5D-15FA862467A2}" dt="2023-10-20T19:44:27.485" v="235" actId="20577"/>
        <pc:sldMkLst>
          <pc:docMk/>
          <pc:sldMk cId="2982126271" sldId="269"/>
        </pc:sldMkLst>
        <pc:spChg chg="mod">
          <ac:chgData name="Deacon Seals" userId="4be87945-0509-4b37-8e36-6c0a3782973f" providerId="ADAL" clId="{91B7F71B-B06D-4280-BB5D-15FA862467A2}" dt="2023-10-20T19:44:27.485" v="235" actId="20577"/>
          <ac:spMkLst>
            <pc:docMk/>
            <pc:sldMk cId="2982126271" sldId="269"/>
            <ac:spMk id="2" creationId="{00000000-0000-0000-0000-000000000000}"/>
          </ac:spMkLst>
        </pc:spChg>
      </pc:sldChg>
      <pc:sldChg chg="addSp delSp modSp new mod">
        <pc:chgData name="Deacon Seals" userId="4be87945-0509-4b37-8e36-6c0a3782973f" providerId="ADAL" clId="{91B7F71B-B06D-4280-BB5D-15FA862467A2}" dt="2023-10-23T15:25:15.105" v="766" actId="20577"/>
        <pc:sldMkLst>
          <pc:docMk/>
          <pc:sldMk cId="3680346813" sldId="271"/>
        </pc:sldMkLst>
        <pc:spChg chg="mod">
          <ac:chgData name="Deacon Seals" userId="4be87945-0509-4b37-8e36-6c0a3782973f" providerId="ADAL" clId="{91B7F71B-B06D-4280-BB5D-15FA862467A2}" dt="2023-10-23T15:08:25.352" v="437" actId="20577"/>
          <ac:spMkLst>
            <pc:docMk/>
            <pc:sldMk cId="3680346813" sldId="271"/>
            <ac:spMk id="2" creationId="{67BDA2F2-3548-52BD-E78C-370D76A447F9}"/>
          </ac:spMkLst>
        </pc:spChg>
        <pc:spChg chg="add del mod">
          <ac:chgData name="Deacon Seals" userId="4be87945-0509-4b37-8e36-6c0a3782973f" providerId="ADAL" clId="{91B7F71B-B06D-4280-BB5D-15FA862467A2}" dt="2023-10-23T15:25:15.105" v="766" actId="20577"/>
          <ac:spMkLst>
            <pc:docMk/>
            <pc:sldMk cId="3680346813" sldId="271"/>
            <ac:spMk id="3" creationId="{8EB1849A-ACCD-6159-B0B9-F4BC83CCB6ED}"/>
          </ac:spMkLst>
        </pc:spChg>
        <pc:spChg chg="del">
          <ac:chgData name="Deacon Seals" userId="4be87945-0509-4b37-8e36-6c0a3782973f" providerId="ADAL" clId="{91B7F71B-B06D-4280-BB5D-15FA862467A2}" dt="2023-10-23T15:08:34.515" v="438" actId="3680"/>
          <ac:spMkLst>
            <pc:docMk/>
            <pc:sldMk cId="3680346813" sldId="271"/>
            <ac:spMk id="4" creationId="{897C1C71-1CF7-984B-A15F-F0F0CA4CF0B4}"/>
          </ac:spMkLst>
        </pc:spChg>
        <pc:graphicFrameChg chg="add mod ord modGraphic">
          <ac:chgData name="Deacon Seals" userId="4be87945-0509-4b37-8e36-6c0a3782973f" providerId="ADAL" clId="{91B7F71B-B06D-4280-BB5D-15FA862467A2}" dt="2023-10-23T15:14:48.644" v="498" actId="207"/>
          <ac:graphicFrameMkLst>
            <pc:docMk/>
            <pc:sldMk cId="3680346813" sldId="271"/>
            <ac:graphicFrameMk id="5" creationId="{73043910-C16A-D25A-F1DF-D6D88537640C}"/>
          </ac:graphicFrameMkLst>
        </pc:graphicFrameChg>
        <pc:picChg chg="add del mod">
          <ac:chgData name="Deacon Seals" userId="4be87945-0509-4b37-8e36-6c0a3782973f" providerId="ADAL" clId="{91B7F71B-B06D-4280-BB5D-15FA862467A2}" dt="2023-10-23T15:16:49.098" v="504" actId="931"/>
          <ac:picMkLst>
            <pc:docMk/>
            <pc:sldMk cId="3680346813" sldId="271"/>
            <ac:picMk id="7" creationId="{DF7ADD3A-4F02-5E7A-E3AA-83E067A666AB}"/>
          </ac:picMkLst>
        </pc:picChg>
        <pc:picChg chg="add del mod">
          <ac:chgData name="Deacon Seals" userId="4be87945-0509-4b37-8e36-6c0a3782973f" providerId="ADAL" clId="{91B7F71B-B06D-4280-BB5D-15FA862467A2}" dt="2023-10-23T15:17:11.049" v="506" actId="931"/>
          <ac:picMkLst>
            <pc:docMk/>
            <pc:sldMk cId="3680346813" sldId="271"/>
            <ac:picMk id="9" creationId="{F6F31DCC-2E94-0E13-300D-029C80EF1716}"/>
          </ac:picMkLst>
        </pc:picChg>
        <pc:picChg chg="add del mod">
          <ac:chgData name="Deacon Seals" userId="4be87945-0509-4b37-8e36-6c0a3782973f" providerId="ADAL" clId="{91B7F71B-B06D-4280-BB5D-15FA862467A2}" dt="2023-10-23T15:17:29.561" v="508" actId="931"/>
          <ac:picMkLst>
            <pc:docMk/>
            <pc:sldMk cId="3680346813" sldId="271"/>
            <ac:picMk id="11" creationId="{68607BD1-2BDC-88B5-F3F3-6DF07381D41D}"/>
          </ac:picMkLst>
        </pc:picChg>
        <pc:picChg chg="add mod">
          <ac:chgData name="Deacon Seals" userId="4be87945-0509-4b37-8e36-6c0a3782973f" providerId="ADAL" clId="{91B7F71B-B06D-4280-BB5D-15FA862467A2}" dt="2023-10-23T15:18:17.249" v="527" actId="1076"/>
          <ac:picMkLst>
            <pc:docMk/>
            <pc:sldMk cId="3680346813" sldId="271"/>
            <ac:picMk id="13" creationId="{B8316182-47AE-CDA2-ADFF-2CE41D140BA5}"/>
          </ac:picMkLst>
        </pc:picChg>
        <pc:picChg chg="add mod">
          <ac:chgData name="Deacon Seals" userId="4be87945-0509-4b37-8e36-6c0a3782973f" providerId="ADAL" clId="{91B7F71B-B06D-4280-BB5D-15FA862467A2}" dt="2023-10-23T15:13:46.039" v="493" actId="1076"/>
          <ac:picMkLst>
            <pc:docMk/>
            <pc:sldMk cId="3680346813" sldId="271"/>
            <ac:picMk id="1026" creationId="{9853DF6F-69D7-7B70-3052-110CDD8AC5F1}"/>
          </ac:picMkLst>
        </pc:picChg>
      </pc:sldChg>
      <pc:sldChg chg="modSp add mod">
        <pc:chgData name="Deacon Seals" userId="4be87945-0509-4b37-8e36-6c0a3782973f" providerId="ADAL" clId="{91B7F71B-B06D-4280-BB5D-15FA862467A2}" dt="2023-10-23T15:28:36.602" v="1065" actId="20577"/>
        <pc:sldMkLst>
          <pc:docMk/>
          <pc:sldMk cId="1230014488" sldId="272"/>
        </pc:sldMkLst>
        <pc:spChg chg="mod">
          <ac:chgData name="Deacon Seals" userId="4be87945-0509-4b37-8e36-6c0a3782973f" providerId="ADAL" clId="{91B7F71B-B06D-4280-BB5D-15FA862467A2}" dt="2023-10-23T15:25:31.064" v="794" actId="20577"/>
          <ac:spMkLst>
            <pc:docMk/>
            <pc:sldMk cId="1230014488" sldId="272"/>
            <ac:spMk id="2" creationId="{67BDA2F2-3548-52BD-E78C-370D76A447F9}"/>
          </ac:spMkLst>
        </pc:spChg>
        <pc:spChg chg="mod">
          <ac:chgData name="Deacon Seals" userId="4be87945-0509-4b37-8e36-6c0a3782973f" providerId="ADAL" clId="{91B7F71B-B06D-4280-BB5D-15FA862467A2}" dt="2023-10-23T15:28:36.602" v="1065" actId="20577"/>
          <ac:spMkLst>
            <pc:docMk/>
            <pc:sldMk cId="1230014488" sldId="272"/>
            <ac:spMk id="3" creationId="{8EB1849A-ACCD-6159-B0B9-F4BC83CCB6ED}"/>
          </ac:spMkLst>
        </pc:spChg>
        <pc:picChg chg="mod">
          <ac:chgData name="Deacon Seals" userId="4be87945-0509-4b37-8e36-6c0a3782973f" providerId="ADAL" clId="{91B7F71B-B06D-4280-BB5D-15FA862467A2}" dt="2023-10-23T15:24:37.959" v="752" actId="1076"/>
          <ac:picMkLst>
            <pc:docMk/>
            <pc:sldMk cId="1230014488" sldId="272"/>
            <ac:picMk id="13" creationId="{B8316182-47AE-CDA2-ADFF-2CE41D140BA5}"/>
          </ac:picMkLst>
        </pc:picChg>
      </pc:sldChg>
      <pc:sldChg chg="modSp add mod">
        <pc:chgData name="Deacon Seals" userId="4be87945-0509-4b37-8e36-6c0a3782973f" providerId="ADAL" clId="{91B7F71B-B06D-4280-BB5D-15FA862467A2}" dt="2023-10-23T15:31:28.081" v="1120" actId="20577"/>
        <pc:sldMkLst>
          <pc:docMk/>
          <pc:sldMk cId="702814292" sldId="273"/>
        </pc:sldMkLst>
        <pc:spChg chg="mod">
          <ac:chgData name="Deacon Seals" userId="4be87945-0509-4b37-8e36-6c0a3782973f" providerId="ADAL" clId="{91B7F71B-B06D-4280-BB5D-15FA862467A2}" dt="2023-10-23T15:31:28.081" v="1120" actId="20577"/>
          <ac:spMkLst>
            <pc:docMk/>
            <pc:sldMk cId="702814292" sldId="273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0:54.361" v="1090" actId="20577"/>
          <ac:graphicFrameMkLst>
            <pc:docMk/>
            <pc:sldMk cId="702814292" sldId="273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1:51.671" v="1136" actId="20577"/>
        <pc:sldMkLst>
          <pc:docMk/>
          <pc:sldMk cId="1212645131" sldId="274"/>
        </pc:sldMkLst>
        <pc:spChg chg="mod">
          <ac:chgData name="Deacon Seals" userId="4be87945-0509-4b37-8e36-6c0a3782973f" providerId="ADAL" clId="{91B7F71B-B06D-4280-BB5D-15FA862467A2}" dt="2023-10-23T15:31:48.479" v="1134" actId="20577"/>
          <ac:spMkLst>
            <pc:docMk/>
            <pc:sldMk cId="1212645131" sldId="274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1:51.671" v="1136" actId="20577"/>
          <ac:graphicFrameMkLst>
            <pc:docMk/>
            <pc:sldMk cId="1212645131" sldId="274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4:06.068" v="1187" actId="20577"/>
        <pc:sldMkLst>
          <pc:docMk/>
          <pc:sldMk cId="3797243120" sldId="275"/>
        </pc:sldMkLst>
        <pc:spChg chg="mod">
          <ac:chgData name="Deacon Seals" userId="4be87945-0509-4b37-8e36-6c0a3782973f" providerId="ADAL" clId="{91B7F71B-B06D-4280-BB5D-15FA862467A2}" dt="2023-10-23T15:34:06.068" v="1187" actId="20577"/>
          <ac:spMkLst>
            <pc:docMk/>
            <pc:sldMk cId="3797243120" sldId="275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2:27.701" v="1149" actId="20577"/>
          <ac:graphicFrameMkLst>
            <pc:docMk/>
            <pc:sldMk cId="3797243120" sldId="275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4:35.507" v="1200" actId="20577"/>
        <pc:sldMkLst>
          <pc:docMk/>
          <pc:sldMk cId="2795912266" sldId="276"/>
        </pc:sldMkLst>
        <pc:spChg chg="mod">
          <ac:chgData name="Deacon Seals" userId="4be87945-0509-4b37-8e36-6c0a3782973f" providerId="ADAL" clId="{91B7F71B-B06D-4280-BB5D-15FA862467A2}" dt="2023-10-23T15:34:31.563" v="1197" actId="20577"/>
          <ac:spMkLst>
            <pc:docMk/>
            <pc:sldMk cId="2795912266" sldId="276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4:35.507" v="1200" actId="20577"/>
          <ac:graphicFrameMkLst>
            <pc:docMk/>
            <pc:sldMk cId="2795912266" sldId="276"/>
            <ac:graphicFrameMk id="5" creationId="{73043910-C16A-D25A-F1DF-D6D88537640C}"/>
          </ac:graphicFrameMkLst>
        </pc:graphicFrameChg>
      </pc:sldChg>
      <pc:sldChg chg="modSp add del mod">
        <pc:chgData name="Deacon Seals" userId="4be87945-0509-4b37-8e36-6c0a3782973f" providerId="ADAL" clId="{91B7F71B-B06D-4280-BB5D-15FA862467A2}" dt="2023-10-23T15:34:00.421" v="1181" actId="47"/>
        <pc:sldMkLst>
          <pc:docMk/>
          <pc:sldMk cId="4129149374" sldId="276"/>
        </pc:sldMkLst>
        <pc:spChg chg="mod">
          <ac:chgData name="Deacon Seals" userId="4be87945-0509-4b37-8e36-6c0a3782973f" providerId="ADAL" clId="{91B7F71B-B06D-4280-BB5D-15FA862467A2}" dt="2023-10-23T15:32:48.199" v="1159" actId="20577"/>
          <ac:spMkLst>
            <pc:docMk/>
            <pc:sldMk cId="4129149374" sldId="276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2:53.371" v="1162" actId="20577"/>
          <ac:graphicFrameMkLst>
            <pc:docMk/>
            <pc:sldMk cId="4129149374" sldId="276"/>
            <ac:graphicFrameMk id="5" creationId="{73043910-C16A-D25A-F1DF-D6D88537640C}"/>
          </ac:graphicFrameMkLst>
        </pc:graphicFrameChg>
      </pc:sldChg>
      <pc:sldChg chg="modSp add del mod">
        <pc:chgData name="Deacon Seals" userId="4be87945-0509-4b37-8e36-6c0a3782973f" providerId="ADAL" clId="{91B7F71B-B06D-4280-BB5D-15FA862467A2}" dt="2023-10-23T15:33:57.650" v="1180" actId="47"/>
        <pc:sldMkLst>
          <pc:docMk/>
          <pc:sldMk cId="683780857" sldId="277"/>
        </pc:sldMkLst>
        <pc:spChg chg="mod">
          <ac:chgData name="Deacon Seals" userId="4be87945-0509-4b37-8e36-6c0a3782973f" providerId="ADAL" clId="{91B7F71B-B06D-4280-BB5D-15FA862467A2}" dt="2023-10-23T15:33:46.591" v="1179" actId="20577"/>
          <ac:spMkLst>
            <pc:docMk/>
            <pc:sldMk cId="683780857" sldId="277"/>
            <ac:spMk id="3" creationId="{8EB1849A-ACCD-6159-B0B9-F4BC83CCB6ED}"/>
          </ac:spMkLst>
        </pc:spChg>
      </pc:sldChg>
      <pc:sldChg chg="modSp add mod">
        <pc:chgData name="Deacon Seals" userId="4be87945-0509-4b37-8e36-6c0a3782973f" providerId="ADAL" clId="{91B7F71B-B06D-4280-BB5D-15FA862467A2}" dt="2023-10-23T15:35:35.028" v="1222" actId="20577"/>
        <pc:sldMkLst>
          <pc:docMk/>
          <pc:sldMk cId="1514475941" sldId="277"/>
        </pc:sldMkLst>
        <pc:spChg chg="mod">
          <ac:chgData name="Deacon Seals" userId="4be87945-0509-4b37-8e36-6c0a3782973f" providerId="ADAL" clId="{91B7F71B-B06D-4280-BB5D-15FA862467A2}" dt="2023-10-23T15:35:19.984" v="1218" actId="20577"/>
          <ac:spMkLst>
            <pc:docMk/>
            <pc:sldMk cId="1514475941" sldId="277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5:35.028" v="1222" actId="20577"/>
          <ac:graphicFrameMkLst>
            <pc:docMk/>
            <pc:sldMk cId="1514475941" sldId="277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6:26.262" v="1247" actId="20577"/>
        <pc:sldMkLst>
          <pc:docMk/>
          <pc:sldMk cId="4246727459" sldId="278"/>
        </pc:sldMkLst>
        <pc:spChg chg="mod">
          <ac:chgData name="Deacon Seals" userId="4be87945-0509-4b37-8e36-6c0a3782973f" providerId="ADAL" clId="{91B7F71B-B06D-4280-BB5D-15FA862467A2}" dt="2023-10-23T15:36:26.262" v="1247" actId="20577"/>
          <ac:spMkLst>
            <pc:docMk/>
            <pc:sldMk cId="4246727459" sldId="278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5:57.614" v="1227" actId="20577"/>
          <ac:graphicFrameMkLst>
            <pc:docMk/>
            <pc:sldMk cId="4246727459" sldId="278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7:10.032" v="1262" actId="20577"/>
        <pc:sldMkLst>
          <pc:docMk/>
          <pc:sldMk cId="4090613926" sldId="279"/>
        </pc:sldMkLst>
        <pc:spChg chg="mod">
          <ac:chgData name="Deacon Seals" userId="4be87945-0509-4b37-8e36-6c0a3782973f" providerId="ADAL" clId="{91B7F71B-B06D-4280-BB5D-15FA862467A2}" dt="2023-10-23T15:37:01.238" v="1260"/>
          <ac:spMkLst>
            <pc:docMk/>
            <pc:sldMk cId="4090613926" sldId="279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7:10.032" v="1262" actId="20577"/>
          <ac:graphicFrameMkLst>
            <pc:docMk/>
            <pc:sldMk cId="4090613926" sldId="279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8:10.576" v="1292" actId="167"/>
        <pc:sldMkLst>
          <pc:docMk/>
          <pc:sldMk cId="2771748686" sldId="280"/>
        </pc:sldMkLst>
        <pc:spChg chg="mod">
          <ac:chgData name="Deacon Seals" userId="4be87945-0509-4b37-8e36-6c0a3782973f" providerId="ADAL" clId="{91B7F71B-B06D-4280-BB5D-15FA862467A2}" dt="2023-10-23T15:37:50.873" v="1287"/>
          <ac:spMkLst>
            <pc:docMk/>
            <pc:sldMk cId="2771748686" sldId="280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7:59.332" v="1291" actId="20577"/>
          <ac:graphicFrameMkLst>
            <pc:docMk/>
            <pc:sldMk cId="2771748686" sldId="280"/>
            <ac:graphicFrameMk id="5" creationId="{73043910-C16A-D25A-F1DF-D6D88537640C}"/>
          </ac:graphicFrameMkLst>
        </pc:graphicFrameChg>
        <pc:picChg chg="ord">
          <ac:chgData name="Deacon Seals" userId="4be87945-0509-4b37-8e36-6c0a3782973f" providerId="ADAL" clId="{91B7F71B-B06D-4280-BB5D-15FA862467A2}" dt="2023-10-23T15:38:10.576" v="1292" actId="167"/>
          <ac:picMkLst>
            <pc:docMk/>
            <pc:sldMk cId="2771748686" sldId="280"/>
            <ac:picMk id="13" creationId="{B8316182-47AE-CDA2-ADFF-2CE41D140BA5}"/>
          </ac:picMkLst>
        </pc:picChg>
      </pc:sldChg>
      <pc:sldChg chg="modSp add mod">
        <pc:chgData name="Deacon Seals" userId="4be87945-0509-4b37-8e36-6c0a3782973f" providerId="ADAL" clId="{91B7F71B-B06D-4280-BB5D-15FA862467A2}" dt="2023-10-23T15:38:47.374" v="1301" actId="20577"/>
        <pc:sldMkLst>
          <pc:docMk/>
          <pc:sldMk cId="2368667258" sldId="281"/>
        </pc:sldMkLst>
        <pc:spChg chg="mod">
          <ac:chgData name="Deacon Seals" userId="4be87945-0509-4b37-8e36-6c0a3782973f" providerId="ADAL" clId="{91B7F71B-B06D-4280-BB5D-15FA862467A2}" dt="2023-10-23T15:38:41.537" v="1299"/>
          <ac:spMkLst>
            <pc:docMk/>
            <pc:sldMk cId="2368667258" sldId="281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8:47.374" v="1301" actId="20577"/>
          <ac:graphicFrameMkLst>
            <pc:docMk/>
            <pc:sldMk cId="2368667258" sldId="281"/>
            <ac:graphicFrameMk id="5" creationId="{73043910-C16A-D25A-F1DF-D6D88537640C}"/>
          </ac:graphicFrameMkLst>
        </pc:graphicFrameChg>
      </pc:sldChg>
      <pc:sldChg chg="addSp modSp add mod">
        <pc:chgData name="Deacon Seals" userId="4be87945-0509-4b37-8e36-6c0a3782973f" providerId="ADAL" clId="{91B7F71B-B06D-4280-BB5D-15FA862467A2}" dt="2023-10-23T15:42:24.498" v="1369" actId="20577"/>
        <pc:sldMkLst>
          <pc:docMk/>
          <pc:sldMk cId="2987863961" sldId="282"/>
        </pc:sldMkLst>
        <pc:spChg chg="mod">
          <ac:chgData name="Deacon Seals" userId="4be87945-0509-4b37-8e36-6c0a3782973f" providerId="ADAL" clId="{91B7F71B-B06D-4280-BB5D-15FA862467A2}" dt="2023-10-23T15:42:24.498" v="1369" actId="20577"/>
          <ac:spMkLst>
            <pc:docMk/>
            <pc:sldMk cId="2987863961" sldId="282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41:13.267" v="1313" actId="207"/>
          <ac:graphicFrameMkLst>
            <pc:docMk/>
            <pc:sldMk cId="2987863961" sldId="282"/>
            <ac:graphicFrameMk id="5" creationId="{73043910-C16A-D25A-F1DF-D6D88537640C}"/>
          </ac:graphicFrameMkLst>
        </pc:graphicFrameChg>
        <pc:picChg chg="add mod">
          <ac:chgData name="Deacon Seals" userId="4be87945-0509-4b37-8e36-6c0a3782973f" providerId="ADAL" clId="{91B7F71B-B06D-4280-BB5D-15FA862467A2}" dt="2023-10-23T15:41:31.389" v="1317" actId="1076"/>
          <ac:picMkLst>
            <pc:docMk/>
            <pc:sldMk cId="2987863961" sldId="282"/>
            <ac:picMk id="4" creationId="{817830A6-66E1-5569-309A-7C79E5EE8C3E}"/>
          </ac:picMkLst>
        </pc:picChg>
      </pc:sldChg>
    </pc:docChg>
  </pc:docChgLst>
  <pc:docChgLst>
    <pc:chgData name="Deacon Seals" userId="4be87945-0509-4b37-8e36-6c0a3782973f" providerId="ADAL" clId="{9DD7BF5E-F1F8-45A2-882C-BE2C12B6CDAB}"/>
    <pc:docChg chg="custSel addSld delSld modSld sldOrd">
      <pc:chgData name="Deacon Seals" userId="4be87945-0509-4b37-8e36-6c0a3782973f" providerId="ADAL" clId="{9DD7BF5E-F1F8-45A2-882C-BE2C12B6CDAB}" dt="2022-10-19T15:31:45.843" v="2121" actId="20577"/>
      <pc:docMkLst>
        <pc:docMk/>
      </pc:docMkLst>
      <pc:sldChg chg="modSp">
        <pc:chgData name="Deacon Seals" userId="4be87945-0509-4b37-8e36-6c0a3782973f" providerId="ADAL" clId="{9DD7BF5E-F1F8-45A2-882C-BE2C12B6CDAB}" dt="2022-10-19T15:31:45.843" v="2121" actId="20577"/>
        <pc:sldMkLst>
          <pc:docMk/>
          <pc:sldMk cId="4188410795" sldId="260"/>
        </pc:sldMkLst>
        <pc:spChg chg="mod">
          <ac:chgData name="Deacon Seals" userId="4be87945-0509-4b37-8e36-6c0a3782973f" providerId="ADAL" clId="{9DD7BF5E-F1F8-45A2-882C-BE2C12B6CDAB}" dt="2022-10-19T15:31:45.843" v="2121" actId="20577"/>
          <ac:spMkLst>
            <pc:docMk/>
            <pc:sldMk cId="4188410795" sldId="260"/>
            <ac:spMk id="3" creationId="{00000000-0000-0000-0000-000000000000}"/>
          </ac:spMkLst>
        </pc:spChg>
      </pc:sldChg>
      <pc:sldChg chg="modSp">
        <pc:chgData name="Deacon Seals" userId="4be87945-0509-4b37-8e36-6c0a3782973f" providerId="ADAL" clId="{9DD7BF5E-F1F8-45A2-882C-BE2C12B6CDAB}" dt="2022-10-18T18:27:31.648" v="79" actId="20577"/>
        <pc:sldMkLst>
          <pc:docMk/>
          <pc:sldMk cId="2294251304" sldId="262"/>
        </pc:sldMkLst>
        <pc:graphicFrameChg chg="mod">
          <ac:chgData name="Deacon Seals" userId="4be87945-0509-4b37-8e36-6c0a3782973f" providerId="ADAL" clId="{9DD7BF5E-F1F8-45A2-882C-BE2C12B6CDAB}" dt="2022-10-18T18:27:31.648" v="79" actId="20577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modSp modAnim">
        <pc:chgData name="Deacon Seals" userId="4be87945-0509-4b37-8e36-6c0a3782973f" providerId="ADAL" clId="{9DD7BF5E-F1F8-45A2-882C-BE2C12B6CDAB}" dt="2022-10-19T15:07:36.568" v="1863" actId="20577"/>
        <pc:sldMkLst>
          <pc:docMk/>
          <pc:sldMk cId="1613861893" sldId="263"/>
        </pc:sldMkLst>
        <pc:graphicFrameChg chg="mod">
          <ac:chgData name="Deacon Seals" userId="4be87945-0509-4b37-8e36-6c0a3782973f" providerId="ADAL" clId="{9DD7BF5E-F1F8-45A2-882C-BE2C12B6CDAB}" dt="2022-10-19T15:07:36.568" v="1863" actId="20577"/>
          <ac:graphicFrameMkLst>
            <pc:docMk/>
            <pc:sldMk cId="1613861893" sldId="263"/>
            <ac:graphicFrameMk id="5" creationId="{C0341D9A-4C18-4A99-AF30-2E88F36B64B8}"/>
          </ac:graphicFrameMkLst>
        </pc:graphicFrameChg>
      </pc:sldChg>
      <pc:sldChg chg="modSp">
        <pc:chgData name="Deacon Seals" userId="4be87945-0509-4b37-8e36-6c0a3782973f" providerId="ADAL" clId="{9DD7BF5E-F1F8-45A2-882C-BE2C12B6CDAB}" dt="2022-10-19T15:30:32.811" v="2043" actId="20577"/>
        <pc:sldMkLst>
          <pc:docMk/>
          <pc:sldMk cId="3111583572" sldId="264"/>
        </pc:sldMkLst>
        <pc:graphicFrameChg chg="mod">
          <ac:chgData name="Deacon Seals" userId="4be87945-0509-4b37-8e36-6c0a3782973f" providerId="ADAL" clId="{9DD7BF5E-F1F8-45A2-882C-BE2C12B6CDAB}" dt="2022-10-19T15:30:32.811" v="2043" actId="20577"/>
          <ac:graphicFrameMkLst>
            <pc:docMk/>
            <pc:sldMk cId="3111583572" sldId="264"/>
            <ac:graphicFrameMk id="15" creationId="{B76E4FFD-FA7A-4D94-A633-DB25F374B45D}"/>
          </ac:graphicFrameMkLst>
        </pc:graphicFrameChg>
      </pc:sldChg>
      <pc:sldChg chg="modSp mod">
        <pc:chgData name="Deacon Seals" userId="4be87945-0509-4b37-8e36-6c0a3782973f" providerId="ADAL" clId="{9DD7BF5E-F1F8-45A2-882C-BE2C12B6CDAB}" dt="2022-10-18T23:13:21.267" v="1301" actId="20577"/>
        <pc:sldMkLst>
          <pc:docMk/>
          <pc:sldMk cId="2666732638" sldId="265"/>
        </pc:sldMkLst>
        <pc:spChg chg="mod">
          <ac:chgData name="Deacon Seals" userId="4be87945-0509-4b37-8e36-6c0a3782973f" providerId="ADAL" clId="{9DD7BF5E-F1F8-45A2-882C-BE2C12B6CDAB}" dt="2022-10-18T23:13:21.267" v="1301" actId="20577"/>
          <ac:spMkLst>
            <pc:docMk/>
            <pc:sldMk cId="2666732638" sldId="265"/>
            <ac:spMk id="3" creationId="{D8419026-B237-47B0-9D40-0B0D9004872F}"/>
          </ac:spMkLst>
        </pc:spChg>
      </pc:sldChg>
      <pc:sldChg chg="modSp">
        <pc:chgData name="Deacon Seals" userId="4be87945-0509-4b37-8e36-6c0a3782973f" providerId="ADAL" clId="{9DD7BF5E-F1F8-45A2-882C-BE2C12B6CDAB}" dt="2022-10-19T15:29:00.502" v="1979" actId="20577"/>
        <pc:sldMkLst>
          <pc:docMk/>
          <pc:sldMk cId="1592060256" sldId="266"/>
        </pc:sldMkLst>
        <pc:graphicFrameChg chg="mod">
          <ac:chgData name="Deacon Seals" userId="4be87945-0509-4b37-8e36-6c0a3782973f" providerId="ADAL" clId="{9DD7BF5E-F1F8-45A2-882C-BE2C12B6CDAB}" dt="2022-10-19T15:29:00.502" v="1979" actId="20577"/>
          <ac:graphicFrameMkLst>
            <pc:docMk/>
            <pc:sldMk cId="1592060256" sldId="266"/>
            <ac:graphicFrameMk id="15" creationId="{B76E4FFD-FA7A-4D94-A633-DB25F374B45D}"/>
          </ac:graphicFrameMkLst>
        </pc:graphicFrameChg>
      </pc:sldChg>
      <pc:sldChg chg="modSp ord">
        <pc:chgData name="Deacon Seals" userId="4be87945-0509-4b37-8e36-6c0a3782973f" providerId="ADAL" clId="{9DD7BF5E-F1F8-45A2-882C-BE2C12B6CDAB}" dt="2022-10-19T14:48:38.946" v="1338"/>
        <pc:sldMkLst>
          <pc:docMk/>
          <pc:sldMk cId="2747919195" sldId="268"/>
        </pc:sldMkLst>
        <pc:graphicFrameChg chg="mod">
          <ac:chgData name="Deacon Seals" userId="4be87945-0509-4b37-8e36-6c0a3782973f" providerId="ADAL" clId="{9DD7BF5E-F1F8-45A2-882C-BE2C12B6CDAB}" dt="2022-10-19T14:47:52.655" v="1334"/>
          <ac:graphicFrameMkLst>
            <pc:docMk/>
            <pc:sldMk cId="2747919195" sldId="268"/>
            <ac:graphicFrameMk id="5" creationId="{C0341D9A-4C18-4A99-AF30-2E88F36B64B8}"/>
          </ac:graphicFrameMkLst>
        </pc:graphicFrameChg>
      </pc:sldChg>
      <pc:sldChg chg="ord">
        <pc:chgData name="Deacon Seals" userId="4be87945-0509-4b37-8e36-6c0a3782973f" providerId="ADAL" clId="{9DD7BF5E-F1F8-45A2-882C-BE2C12B6CDAB}" dt="2022-10-19T14:48:31.165" v="1336"/>
        <pc:sldMkLst>
          <pc:docMk/>
          <pc:sldMk cId="2982126271" sldId="269"/>
        </pc:sldMkLst>
      </pc:sldChg>
      <pc:sldChg chg="addSp delSp modSp new mod modClrScheme chgLayout">
        <pc:chgData name="Deacon Seals" userId="4be87945-0509-4b37-8e36-6c0a3782973f" providerId="ADAL" clId="{9DD7BF5E-F1F8-45A2-882C-BE2C12B6CDAB}" dt="2022-10-19T15:21:52.579" v="1903" actId="1076"/>
        <pc:sldMkLst>
          <pc:docMk/>
          <pc:sldMk cId="166186099" sldId="270"/>
        </pc:sldMkLst>
        <pc:spChg chg="del mod ord">
          <ac:chgData name="Deacon Seals" userId="4be87945-0509-4b37-8e36-6c0a3782973f" providerId="ADAL" clId="{9DD7BF5E-F1F8-45A2-882C-BE2C12B6CDAB}" dt="2022-10-19T15:11:25.419" v="1865" actId="700"/>
          <ac:spMkLst>
            <pc:docMk/>
            <pc:sldMk cId="166186099" sldId="270"/>
            <ac:spMk id="2" creationId="{030E3297-4902-F1AB-3295-EF022430FA13}"/>
          </ac:spMkLst>
        </pc:spChg>
        <pc:spChg chg="add del mod ord">
          <ac:chgData name="Deacon Seals" userId="4be87945-0509-4b37-8e36-6c0a3782973f" providerId="ADAL" clId="{9DD7BF5E-F1F8-45A2-882C-BE2C12B6CDAB}" dt="2022-10-19T15:12:10.107" v="1871" actId="700"/>
          <ac:spMkLst>
            <pc:docMk/>
            <pc:sldMk cId="166186099" sldId="270"/>
            <ac:spMk id="3" creationId="{1461E290-DA72-14E8-9A08-48CC289F5ECE}"/>
          </ac:spMkLst>
        </pc:spChg>
        <pc:spChg chg="add del mod ord">
          <ac:chgData name="Deacon Seals" userId="4be87945-0509-4b37-8e36-6c0a3782973f" providerId="ADAL" clId="{9DD7BF5E-F1F8-45A2-882C-BE2C12B6CDAB}" dt="2022-10-19T15:11:28.080" v="1866" actId="22"/>
          <ac:spMkLst>
            <pc:docMk/>
            <pc:sldMk cId="166186099" sldId="270"/>
            <ac:spMk id="4" creationId="{CF58BCE9-71D6-E242-201E-A80A14A9168D}"/>
          </ac:spMkLst>
        </pc:spChg>
        <pc:spChg chg="add mod ord">
          <ac:chgData name="Deacon Seals" userId="4be87945-0509-4b37-8e36-6c0a3782973f" providerId="ADAL" clId="{9DD7BF5E-F1F8-45A2-882C-BE2C12B6CDAB}" dt="2022-10-19T15:16:27.785" v="1895" actId="108"/>
          <ac:spMkLst>
            <pc:docMk/>
            <pc:sldMk cId="166186099" sldId="270"/>
            <ac:spMk id="7" creationId="{BE812364-7055-A2FE-BBD1-35924AFC6AD6}"/>
          </ac:spMkLst>
        </pc:spChg>
        <pc:spChg chg="add mod ord">
          <ac:chgData name="Deacon Seals" userId="4be87945-0509-4b37-8e36-6c0a3782973f" providerId="ADAL" clId="{9DD7BF5E-F1F8-45A2-882C-BE2C12B6CDAB}" dt="2022-10-19T15:13:16.779" v="1873" actId="700"/>
          <ac:spMkLst>
            <pc:docMk/>
            <pc:sldMk cId="166186099" sldId="270"/>
            <ac:spMk id="8" creationId="{CFEE3E7C-3F4C-CB0C-13B1-F61CD19B9873}"/>
          </ac:spMkLst>
        </pc:spChg>
        <pc:spChg chg="add del mod">
          <ac:chgData name="Deacon Seals" userId="4be87945-0509-4b37-8e36-6c0a3782973f" providerId="ADAL" clId="{9DD7BF5E-F1F8-45A2-882C-BE2C12B6CDAB}" dt="2022-10-19T15:14:11.912" v="1875" actId="22"/>
          <ac:spMkLst>
            <pc:docMk/>
            <pc:sldMk cId="166186099" sldId="270"/>
            <ac:spMk id="10" creationId="{7D6B5919-EC5A-3C34-83D5-982253CD4820}"/>
          </ac:spMkLst>
        </pc:spChg>
        <pc:spChg chg="add mod">
          <ac:chgData name="Deacon Seals" userId="4be87945-0509-4b37-8e36-6c0a3782973f" providerId="ADAL" clId="{9DD7BF5E-F1F8-45A2-882C-BE2C12B6CDAB}" dt="2022-10-19T15:19:28.907" v="1896" actId="478"/>
          <ac:spMkLst>
            <pc:docMk/>
            <pc:sldMk cId="166186099" sldId="270"/>
            <ac:spMk id="14" creationId="{92EF67AF-365B-16B6-7C0D-2E9326C853E3}"/>
          </ac:spMkLst>
        </pc:spChg>
        <pc:picChg chg="add del mod ord modCrop">
          <ac:chgData name="Deacon Seals" userId="4be87945-0509-4b37-8e36-6c0a3782973f" providerId="ADAL" clId="{9DD7BF5E-F1F8-45A2-882C-BE2C12B6CDAB}" dt="2022-10-19T15:14:09.419" v="1874" actId="478"/>
          <ac:picMkLst>
            <pc:docMk/>
            <pc:sldMk cId="166186099" sldId="270"/>
            <ac:picMk id="6" creationId="{4E14582F-550A-D85E-211B-8ABEBD434327}"/>
          </ac:picMkLst>
        </pc:picChg>
        <pc:picChg chg="add del mod ord modCrop">
          <ac:chgData name="Deacon Seals" userId="4be87945-0509-4b37-8e36-6c0a3782973f" providerId="ADAL" clId="{9DD7BF5E-F1F8-45A2-882C-BE2C12B6CDAB}" dt="2022-10-19T15:19:28.907" v="1896" actId="478"/>
          <ac:picMkLst>
            <pc:docMk/>
            <pc:sldMk cId="166186099" sldId="270"/>
            <ac:picMk id="12" creationId="{3C500BAB-110A-DB28-83C6-05C32B71DDA1}"/>
          </ac:picMkLst>
        </pc:picChg>
        <pc:picChg chg="add del mod">
          <ac:chgData name="Deacon Seals" userId="4be87945-0509-4b37-8e36-6c0a3782973f" providerId="ADAL" clId="{9DD7BF5E-F1F8-45A2-882C-BE2C12B6CDAB}" dt="2022-10-19T15:21:38.369" v="1900" actId="478"/>
          <ac:picMkLst>
            <pc:docMk/>
            <pc:sldMk cId="166186099" sldId="270"/>
            <ac:picMk id="16" creationId="{A548B5EC-1BE0-30B4-DA47-8632F5E08339}"/>
          </ac:picMkLst>
        </pc:picChg>
        <pc:picChg chg="add mod">
          <ac:chgData name="Deacon Seals" userId="4be87945-0509-4b37-8e36-6c0a3782973f" providerId="ADAL" clId="{9DD7BF5E-F1F8-45A2-882C-BE2C12B6CDAB}" dt="2022-10-19T15:21:52.579" v="1903" actId="1076"/>
          <ac:picMkLst>
            <pc:docMk/>
            <pc:sldMk cId="166186099" sldId="270"/>
            <ac:picMk id="18" creationId="{6960D48E-1728-DAD5-5859-A413A5FF1A0D}"/>
          </ac:picMkLst>
        </pc:picChg>
      </pc:sldChg>
      <pc:sldChg chg="modSp add del mod ord modAnim">
        <pc:chgData name="Deacon Seals" userId="4be87945-0509-4b37-8e36-6c0a3782973f" providerId="ADAL" clId="{9DD7BF5E-F1F8-45A2-882C-BE2C12B6CDAB}" dt="2022-10-19T14:51:47.293" v="1339" actId="47"/>
        <pc:sldMkLst>
          <pc:docMk/>
          <pc:sldMk cId="1332950480" sldId="270"/>
        </pc:sldMkLst>
        <pc:spChg chg="mod">
          <ac:chgData name="Deacon Seals" userId="4be87945-0509-4b37-8e36-6c0a3782973f" providerId="ADAL" clId="{9DD7BF5E-F1F8-45A2-882C-BE2C12B6CDAB}" dt="2022-10-18T23:01:59.527" v="124" actId="20577"/>
          <ac:spMkLst>
            <pc:docMk/>
            <pc:sldMk cId="1332950480" sldId="270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9DD7BF5E-F1F8-45A2-882C-BE2C12B6CDAB}" dt="2022-10-18T23:10:18.204" v="1281" actId="20577"/>
          <ac:graphicFrameMkLst>
            <pc:docMk/>
            <pc:sldMk cId="1332950480" sldId="270"/>
            <ac:graphicFrameMk id="15" creationId="{B76E4FFD-FA7A-4D94-A633-DB25F374B45D}"/>
          </ac:graphicFrameMkLst>
        </pc:graphicFrameChg>
      </pc:sldChg>
    </pc:docChg>
  </pc:docChgLst>
  <pc:docChgLst>
    <pc:chgData name="Daniel Tauritz" userId="cbc25e90-8d4c-4604-b41a-01681ff09c5e" providerId="ADAL" clId="{7D282562-F1E3-4C21-9754-E7BE523CD8CA}"/>
    <pc:docChg chg="delSld modSld">
      <pc:chgData name="Daniel Tauritz" userId="cbc25e90-8d4c-4604-b41a-01681ff09c5e" providerId="ADAL" clId="{7D282562-F1E3-4C21-9754-E7BE523CD8CA}" dt="2024-10-23T15:12:31.006" v="48" actId="47"/>
      <pc:docMkLst>
        <pc:docMk/>
      </pc:docMkLst>
      <pc:sldChg chg="modSp mod">
        <pc:chgData name="Daniel Tauritz" userId="cbc25e90-8d4c-4604-b41a-01681ff09c5e" providerId="ADAL" clId="{7D282562-F1E3-4C21-9754-E7BE523CD8CA}" dt="2024-10-23T15:12:19.201" v="34" actId="20577"/>
        <pc:sldMkLst>
          <pc:docMk/>
          <pc:sldMk cId="3303003842" sldId="256"/>
        </pc:sldMkLst>
        <pc:spChg chg="mod">
          <ac:chgData name="Daniel Tauritz" userId="cbc25e90-8d4c-4604-b41a-01681ff09c5e" providerId="ADAL" clId="{7D282562-F1E3-4C21-9754-E7BE523CD8CA}" dt="2024-10-23T15:12:09.728" v="30" actId="20577"/>
          <ac:spMkLst>
            <pc:docMk/>
            <pc:sldMk cId="3303003842" sldId="256"/>
            <ac:spMk id="2" creationId="{00000000-0000-0000-0000-000000000000}"/>
          </ac:spMkLst>
        </pc:spChg>
        <pc:spChg chg="mod">
          <ac:chgData name="Daniel Tauritz" userId="cbc25e90-8d4c-4604-b41a-01681ff09c5e" providerId="ADAL" clId="{7D282562-F1E3-4C21-9754-E7BE523CD8CA}" dt="2024-10-23T15:12:19.201" v="34" actId="20577"/>
          <ac:spMkLst>
            <pc:docMk/>
            <pc:sldMk cId="3303003842" sldId="256"/>
            <ac:spMk id="3" creationId="{00000000-0000-0000-0000-000000000000}"/>
          </ac:spMkLst>
        </pc:spChg>
      </pc:sldChg>
      <pc:sldChg chg="del">
        <pc:chgData name="Daniel Tauritz" userId="cbc25e90-8d4c-4604-b41a-01681ff09c5e" providerId="ADAL" clId="{7D282562-F1E3-4C21-9754-E7BE523CD8CA}" dt="2024-10-23T15:12:24.353" v="38" actId="47"/>
        <pc:sldMkLst>
          <pc:docMk/>
          <pc:sldMk cId="2472626584" sldId="257"/>
        </pc:sldMkLst>
      </pc:sldChg>
      <pc:sldChg chg="del">
        <pc:chgData name="Daniel Tauritz" userId="cbc25e90-8d4c-4604-b41a-01681ff09c5e" providerId="ADAL" clId="{7D282562-F1E3-4C21-9754-E7BE523CD8CA}" dt="2024-10-23T15:12:23.851" v="37" actId="47"/>
        <pc:sldMkLst>
          <pc:docMk/>
          <pc:sldMk cId="3414982613" sldId="258"/>
        </pc:sldMkLst>
      </pc:sldChg>
      <pc:sldChg chg="del">
        <pc:chgData name="Daniel Tauritz" userId="cbc25e90-8d4c-4604-b41a-01681ff09c5e" providerId="ADAL" clId="{7D282562-F1E3-4C21-9754-E7BE523CD8CA}" dt="2024-10-23T15:12:25.283" v="40" actId="47"/>
        <pc:sldMkLst>
          <pc:docMk/>
          <pc:sldMk cId="779984996" sldId="259"/>
        </pc:sldMkLst>
      </pc:sldChg>
      <pc:sldChg chg="del">
        <pc:chgData name="Daniel Tauritz" userId="cbc25e90-8d4c-4604-b41a-01681ff09c5e" providerId="ADAL" clId="{7D282562-F1E3-4C21-9754-E7BE523CD8CA}" dt="2024-10-23T15:12:26.113" v="42" actId="47"/>
        <pc:sldMkLst>
          <pc:docMk/>
          <pc:sldMk cId="4188410795" sldId="260"/>
        </pc:sldMkLst>
      </pc:sldChg>
      <pc:sldChg chg="del">
        <pc:chgData name="Daniel Tauritz" userId="cbc25e90-8d4c-4604-b41a-01681ff09c5e" providerId="ADAL" clId="{7D282562-F1E3-4C21-9754-E7BE523CD8CA}" dt="2024-10-23T15:12:27.723" v="46" actId="47"/>
        <pc:sldMkLst>
          <pc:docMk/>
          <pc:sldMk cId="2294251304" sldId="262"/>
        </pc:sldMkLst>
      </pc:sldChg>
      <pc:sldChg chg="del">
        <pc:chgData name="Daniel Tauritz" userId="cbc25e90-8d4c-4604-b41a-01681ff09c5e" providerId="ADAL" clId="{7D282562-F1E3-4C21-9754-E7BE523CD8CA}" dt="2024-10-23T15:12:26.547" v="43" actId="47"/>
        <pc:sldMkLst>
          <pc:docMk/>
          <pc:sldMk cId="1613861893" sldId="263"/>
        </pc:sldMkLst>
      </pc:sldChg>
      <pc:sldChg chg="del">
        <pc:chgData name="Daniel Tauritz" userId="cbc25e90-8d4c-4604-b41a-01681ff09c5e" providerId="ADAL" clId="{7D282562-F1E3-4C21-9754-E7BE523CD8CA}" dt="2024-10-23T15:12:25.732" v="41" actId="47"/>
        <pc:sldMkLst>
          <pc:docMk/>
          <pc:sldMk cId="3111583572" sldId="264"/>
        </pc:sldMkLst>
      </pc:sldChg>
      <pc:sldChg chg="del">
        <pc:chgData name="Daniel Tauritz" userId="cbc25e90-8d4c-4604-b41a-01681ff09c5e" providerId="ADAL" clId="{7D282562-F1E3-4C21-9754-E7BE523CD8CA}" dt="2024-10-23T15:12:23.294" v="36" actId="47"/>
        <pc:sldMkLst>
          <pc:docMk/>
          <pc:sldMk cId="2666732638" sldId="265"/>
        </pc:sldMkLst>
      </pc:sldChg>
      <pc:sldChg chg="del">
        <pc:chgData name="Daniel Tauritz" userId="cbc25e90-8d4c-4604-b41a-01681ff09c5e" providerId="ADAL" clId="{7D282562-F1E3-4C21-9754-E7BE523CD8CA}" dt="2024-10-23T15:12:24.850" v="39" actId="47"/>
        <pc:sldMkLst>
          <pc:docMk/>
          <pc:sldMk cId="1592060256" sldId="266"/>
        </pc:sldMkLst>
      </pc:sldChg>
      <pc:sldChg chg="del">
        <pc:chgData name="Daniel Tauritz" userId="cbc25e90-8d4c-4604-b41a-01681ff09c5e" providerId="ADAL" clId="{7D282562-F1E3-4C21-9754-E7BE523CD8CA}" dt="2024-10-23T15:12:27.325" v="45" actId="47"/>
        <pc:sldMkLst>
          <pc:docMk/>
          <pc:sldMk cId="1281021187" sldId="267"/>
        </pc:sldMkLst>
      </pc:sldChg>
      <pc:sldChg chg="del">
        <pc:chgData name="Daniel Tauritz" userId="cbc25e90-8d4c-4604-b41a-01681ff09c5e" providerId="ADAL" clId="{7D282562-F1E3-4C21-9754-E7BE523CD8CA}" dt="2024-10-23T15:12:22.700" v="35" actId="47"/>
        <pc:sldMkLst>
          <pc:docMk/>
          <pc:sldMk cId="2747919195" sldId="268"/>
        </pc:sldMkLst>
      </pc:sldChg>
      <pc:sldChg chg="del">
        <pc:chgData name="Daniel Tauritz" userId="cbc25e90-8d4c-4604-b41a-01681ff09c5e" providerId="ADAL" clId="{7D282562-F1E3-4C21-9754-E7BE523CD8CA}" dt="2024-10-23T15:12:29.383" v="47" actId="47"/>
        <pc:sldMkLst>
          <pc:docMk/>
          <pc:sldMk cId="2982126271" sldId="269"/>
        </pc:sldMkLst>
      </pc:sldChg>
      <pc:sldChg chg="del">
        <pc:chgData name="Daniel Tauritz" userId="cbc25e90-8d4c-4604-b41a-01681ff09c5e" providerId="ADAL" clId="{7D282562-F1E3-4C21-9754-E7BE523CD8CA}" dt="2024-10-23T15:12:26.927" v="44" actId="47"/>
        <pc:sldMkLst>
          <pc:docMk/>
          <pc:sldMk cId="166186099" sldId="270"/>
        </pc:sldMkLst>
      </pc:sldChg>
      <pc:sldChg chg="del">
        <pc:chgData name="Daniel Tauritz" userId="cbc25e90-8d4c-4604-b41a-01681ff09c5e" providerId="ADAL" clId="{7D282562-F1E3-4C21-9754-E7BE523CD8CA}" dt="2024-10-23T15:12:31.006" v="48" actId="47"/>
        <pc:sldMkLst>
          <pc:docMk/>
          <pc:sldMk cId="3680346813" sldId="271"/>
        </pc:sldMkLst>
      </pc:sldChg>
    </pc:docChg>
  </pc:docChgLst>
  <pc:docChgLst>
    <pc:chgData name="Deacon Seals" userId="4be87945-0509-4b37-8e36-6c0a3782973f" providerId="ADAL" clId="{65F9A52D-7079-427C-BE2B-D5EA60A520FC}"/>
    <pc:docChg chg="modSld">
      <pc:chgData name="Deacon Seals" userId="4be87945-0509-4b37-8e36-6c0a3782973f" providerId="ADAL" clId="{65F9A52D-7079-427C-BE2B-D5EA60A520FC}" dt="2019-12-04T20:23:57.796" v="3" actId="20577"/>
      <pc:docMkLst>
        <pc:docMk/>
      </pc:docMkLst>
      <pc:sldChg chg="modSp">
        <pc:chgData name="Deacon Seals" userId="4be87945-0509-4b37-8e36-6c0a3782973f" providerId="ADAL" clId="{65F9A52D-7079-427C-BE2B-D5EA60A520FC}" dt="2019-12-04T20:23:57.796" v="3" actId="20577"/>
        <pc:sldMkLst>
          <pc:docMk/>
          <pc:sldMk cId="2472626584" sldId="257"/>
        </pc:sldMkLst>
        <pc:spChg chg="mod">
          <ac:chgData name="Deacon Seals" userId="4be87945-0509-4b37-8e36-6c0a3782973f" providerId="ADAL" clId="{65F9A52D-7079-427C-BE2B-D5EA60A520FC}" dt="2019-12-04T20:23:57.796" v="3" actId="20577"/>
          <ac:spMkLst>
            <pc:docMk/>
            <pc:sldMk cId="2472626584" sldId="257"/>
            <ac:spMk id="31" creationId="{1EB5A949-2137-47B7-9D84-174E64368160}"/>
          </ac:spMkLst>
        </pc:spChg>
      </pc:sldChg>
    </pc:docChg>
  </pc:docChgLst>
  <pc:docChgLst>
    <pc:chgData name="Daniel Tauritz" userId="cbc25e90-8d4c-4604-b41a-01681ff09c5e" providerId="ADAL" clId="{9D0E9C72-4AF0-496D-B7BC-0AD404CE6A2E}"/>
    <pc:docChg chg="modSld">
      <pc:chgData name="Daniel Tauritz" userId="cbc25e90-8d4c-4604-b41a-01681ff09c5e" providerId="ADAL" clId="{9D0E9C72-4AF0-496D-B7BC-0AD404CE6A2E}" dt="2024-10-23T15:08:45.635" v="103" actId="20577"/>
      <pc:docMkLst>
        <pc:docMk/>
      </pc:docMkLst>
      <pc:sldChg chg="modSp mod">
        <pc:chgData name="Daniel Tauritz" userId="cbc25e90-8d4c-4604-b41a-01681ff09c5e" providerId="ADAL" clId="{9D0E9C72-4AF0-496D-B7BC-0AD404CE6A2E}" dt="2024-10-23T15:08:45.635" v="103" actId="20577"/>
        <pc:sldMkLst>
          <pc:docMk/>
          <pc:sldMk cId="3303003842" sldId="256"/>
        </pc:sldMkLst>
        <pc:spChg chg="mod">
          <ac:chgData name="Daniel Tauritz" userId="cbc25e90-8d4c-4604-b41a-01681ff09c5e" providerId="ADAL" clId="{9D0E9C72-4AF0-496D-B7BC-0AD404CE6A2E}" dt="2024-10-23T15:08:45.635" v="103" actId="20577"/>
          <ac:spMkLst>
            <pc:docMk/>
            <pc:sldMk cId="3303003842" sldId="256"/>
            <ac:spMk id="3" creationId="{00000000-0000-0000-0000-000000000000}"/>
          </ac:spMkLst>
        </pc:spChg>
      </pc:sldChg>
    </pc:docChg>
  </pc:docChgLst>
  <pc:docChgLst>
    <pc:chgData name="Deacon Seals" userId="4be87945-0509-4b37-8e36-6c0a3782973f" providerId="ADAL" clId="{F163A824-6053-493E-A9E3-0E6D103FC2E6}"/>
    <pc:docChg chg="undo custSel mod addSld delSld modSld sldOrd">
      <pc:chgData name="Deacon Seals" userId="4be87945-0509-4b37-8e36-6c0a3782973f" providerId="ADAL" clId="{F163A824-6053-493E-A9E3-0E6D103FC2E6}" dt="2019-10-29T17:47:09.639" v="2278" actId="20577"/>
      <pc:docMkLst>
        <pc:docMk/>
      </pc:docMkLst>
      <pc:sldChg chg="addSp delSp modSp mod setBg">
        <pc:chgData name="Deacon Seals" userId="4be87945-0509-4b37-8e36-6c0a3782973f" providerId="ADAL" clId="{F163A824-6053-493E-A9E3-0E6D103FC2E6}" dt="2019-10-29T17:24:07.153" v="283" actId="26606"/>
        <pc:sldMkLst>
          <pc:docMk/>
          <pc:sldMk cId="3303003842" sldId="256"/>
        </pc:sldMkLst>
        <pc:spChg chg="mod">
          <ac:chgData name="Deacon Seals" userId="4be87945-0509-4b37-8e36-6c0a3782973f" providerId="ADAL" clId="{F163A824-6053-493E-A9E3-0E6D103FC2E6}" dt="2019-10-29T17:24:07.153" v="283" actId="26606"/>
          <ac:spMkLst>
            <pc:docMk/>
            <pc:sldMk cId="3303003842" sldId="256"/>
            <ac:spMk id="2" creationId="{00000000-0000-0000-0000-000000000000}"/>
          </ac:spMkLst>
        </pc:spChg>
        <pc:spChg chg="mod">
          <ac:chgData name="Deacon Seals" userId="4be87945-0509-4b37-8e36-6c0a3782973f" providerId="ADAL" clId="{F163A824-6053-493E-A9E3-0E6D103FC2E6}" dt="2019-10-29T17:24:07.153" v="283" actId="26606"/>
          <ac:spMkLst>
            <pc:docMk/>
            <pc:sldMk cId="3303003842" sldId="256"/>
            <ac:spMk id="3" creationId="{00000000-0000-0000-0000-000000000000}"/>
          </ac:spMkLst>
        </pc:spChg>
        <pc:picChg chg="add mod">
          <ac:chgData name="Deacon Seals" userId="4be87945-0509-4b37-8e36-6c0a3782973f" providerId="ADAL" clId="{F163A824-6053-493E-A9E3-0E6D103FC2E6}" dt="2019-10-29T17:24:07.153" v="283" actId="26606"/>
          <ac:picMkLst>
            <pc:docMk/>
            <pc:sldMk cId="3303003842" sldId="256"/>
            <ac:picMk id="7" creationId="{E45D71F6-A2E7-483B-954F-30C6DB62AAAE}"/>
          </ac:picMkLst>
        </pc:picChg>
        <pc:picChg chg="add del">
          <ac:chgData name="Deacon Seals" userId="4be87945-0509-4b37-8e36-6c0a3782973f" providerId="ADAL" clId="{F163A824-6053-493E-A9E3-0E6D103FC2E6}" dt="2019-10-29T17:24:07.153" v="283" actId="26606"/>
          <ac:picMkLst>
            <pc:docMk/>
            <pc:sldMk cId="3303003842" sldId="256"/>
            <ac:picMk id="9" creationId="{89592C19-DCBE-42CD-99AD-298071A050B2}"/>
          </ac:picMkLst>
        </pc:picChg>
      </pc:sldChg>
      <pc:sldChg chg="addSp delSp modSp mod setBg setClrOvrMap delDesignElem">
        <pc:chgData name="Deacon Seals" userId="4be87945-0509-4b37-8e36-6c0a3782973f" providerId="ADAL" clId="{F163A824-6053-493E-A9E3-0E6D103FC2E6}" dt="2019-10-29T17:28:36.675" v="388" actId="20577"/>
        <pc:sldMkLst>
          <pc:docMk/>
          <pc:sldMk cId="2472626584" sldId="257"/>
        </pc:sldMkLst>
        <pc:spChg chg="mod">
          <ac:chgData name="Deacon Seals" userId="4be87945-0509-4b37-8e36-6c0a3782973f" providerId="ADAL" clId="{F163A824-6053-493E-A9E3-0E6D103FC2E6}" dt="2019-10-29T17:03:09.328" v="21" actId="26606"/>
          <ac:spMkLst>
            <pc:docMk/>
            <pc:sldMk cId="2472626584" sldId="257"/>
            <ac:spMk id="2" creationId="{00000000-0000-0000-0000-000000000000}"/>
          </ac:spMkLst>
        </pc:spChg>
        <pc:spChg chg="del mod">
          <ac:chgData name="Deacon Seals" userId="4be87945-0509-4b37-8e36-6c0a3782973f" providerId="ADAL" clId="{F163A824-6053-493E-A9E3-0E6D103FC2E6}" dt="2019-10-29T17:02:12.413" v="19" actId="26606"/>
          <ac:spMkLst>
            <pc:docMk/>
            <pc:sldMk cId="2472626584" sldId="257"/>
            <ac:spMk id="3" creationId="{00000000-0000-0000-0000-000000000000}"/>
          </ac:spMkLst>
        </pc:spChg>
        <pc:spChg chg="add del mod">
          <ac:chgData name="Deacon Seals" userId="4be87945-0509-4b37-8e36-6c0a3782973f" providerId="ADAL" clId="{F163A824-6053-493E-A9E3-0E6D103FC2E6}" dt="2019-10-29T17:01:50.828" v="18"/>
          <ac:spMkLst>
            <pc:docMk/>
            <pc:sldMk cId="2472626584" sldId="257"/>
            <ac:spMk id="4" creationId="{41751FAA-2864-4B1E-9C84-2C74F5AFF7D2}"/>
          </ac:spMkLst>
        </pc:spChg>
        <pc:spChg chg="del">
          <ac:chgData name="Deacon Seals" userId="4be87945-0509-4b37-8e36-6c0a3782973f" providerId="ADAL" clId="{F163A824-6053-493E-A9E3-0E6D103FC2E6}" dt="2019-10-29T16:59:26.849" v="1"/>
          <ac:spMkLst>
            <pc:docMk/>
            <pc:sldMk cId="2472626584" sldId="257"/>
            <ac:spMk id="6" creationId="{00000000-0000-0000-0000-000000000000}"/>
          </ac:spMkLst>
        </pc:spChg>
        <pc:spChg chg="add del">
          <ac:chgData name="Deacon Seals" userId="4be87945-0509-4b37-8e36-6c0a3782973f" providerId="ADAL" clId="{F163A824-6053-493E-A9E3-0E6D103FC2E6}" dt="2019-10-29T16:59:51.919" v="3" actId="26606"/>
          <ac:spMkLst>
            <pc:docMk/>
            <pc:sldMk cId="2472626584" sldId="257"/>
            <ac:spMk id="9" creationId="{4C608BEB-860E-4094-8511-78603564A75E}"/>
          </ac:spMkLst>
        </pc:spChg>
        <pc:spChg chg="add">
          <ac:chgData name="Deacon Seals" userId="4be87945-0509-4b37-8e36-6c0a3782973f" providerId="ADAL" clId="{F163A824-6053-493E-A9E3-0E6D103FC2E6}" dt="2019-10-29T17:03:09.328" v="21" actId="26606"/>
          <ac:spMkLst>
            <pc:docMk/>
            <pc:sldMk cId="2472626584" sldId="257"/>
            <ac:spMk id="12" creationId="{A5711A0E-A428-4ED1-96CB-33D69FD842E4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3" creationId="{4C5D6221-DA7B-4611-AA26-7D8E349FDE96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4" creationId="{E35A04CF-97D4-4FF7-B359-C546B1F62E54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5" creationId="{1DE7243B-5109-444B-8FAF-7437C66BC0E9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7" creationId="{A5AD6500-BB62-4AAC-9D2F-C10DDC90CBB1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8" creationId="{9F7D788E-2C1B-4EF4-8719-12613771FF98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9" creationId="{7C54E824-C0F4-480B-BC88-689F50C45FBD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20" creationId="{58DEA6A1-FC5C-4E6E-BBBF-7E472949B394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21" creationId="{96AAAC3B-1954-46B7-BBAC-27DFF5B5295F}"/>
          </ac:spMkLst>
        </pc:spChg>
        <pc:spChg chg="add del">
          <ac:chgData name="Deacon Seals" userId="4be87945-0509-4b37-8e36-6c0a3782973f" providerId="ADAL" clId="{F163A824-6053-493E-A9E3-0E6D103FC2E6}" dt="2019-10-29T16:59:58.041" v="11" actId="26606"/>
          <ac:spMkLst>
            <pc:docMk/>
            <pc:sldMk cId="2472626584" sldId="257"/>
            <ac:spMk id="23" creationId="{8CA06CD6-90CA-4C45-856C-6771339E1E22}"/>
          </ac:spMkLst>
        </pc:spChg>
        <pc:spChg chg="add del">
          <ac:chgData name="Deacon Seals" userId="4be87945-0509-4b37-8e36-6c0a3782973f" providerId="ADAL" clId="{F163A824-6053-493E-A9E3-0E6D103FC2E6}" dt="2019-10-29T17:00:03.121" v="13" actId="26606"/>
          <ac:spMkLst>
            <pc:docMk/>
            <pc:sldMk cId="2472626584" sldId="257"/>
            <ac:spMk id="26" creationId="{1E214AA7-F028-4A0D-8698-61AEC754D1BC}"/>
          </ac:spMkLst>
        </pc:spChg>
        <pc:spChg chg="add del">
          <ac:chgData name="Deacon Seals" userId="4be87945-0509-4b37-8e36-6c0a3782973f" providerId="ADAL" clId="{F163A824-6053-493E-A9E3-0E6D103FC2E6}" dt="2019-10-29T17:01:01.746" v="15" actId="26606"/>
          <ac:spMkLst>
            <pc:docMk/>
            <pc:sldMk cId="2472626584" sldId="257"/>
            <ac:spMk id="29" creationId="{10F24D38-B79E-44B4-830E-043F45D96DC2}"/>
          </ac:spMkLst>
        </pc:spChg>
        <pc:spChg chg="add mod">
          <ac:chgData name="Deacon Seals" userId="4be87945-0509-4b37-8e36-6c0a3782973f" providerId="ADAL" clId="{F163A824-6053-493E-A9E3-0E6D103FC2E6}" dt="2019-10-29T17:25:42.315" v="287" actId="20577"/>
          <ac:spMkLst>
            <pc:docMk/>
            <pc:sldMk cId="2472626584" sldId="257"/>
            <ac:spMk id="31" creationId="{1EB5A949-2137-47B7-9D84-174E64368160}"/>
          </ac:spMkLst>
        </pc:spChg>
        <pc:spChg chg="add del">
          <ac:chgData name="Deacon Seals" userId="4be87945-0509-4b37-8e36-6c0a3782973f" providerId="ADAL" clId="{F163A824-6053-493E-A9E3-0E6D103FC2E6}" dt="2019-10-29T17:01:50.828" v="18"/>
          <ac:spMkLst>
            <pc:docMk/>
            <pc:sldMk cId="2472626584" sldId="257"/>
            <ac:spMk id="35" creationId="{B36F400F-DF28-43BC-8D8E-4929793B392A}"/>
          </ac:spMkLst>
        </pc:spChg>
        <pc:graphicFrameChg chg="add mod modGraphic">
          <ac:chgData name="Deacon Seals" userId="4be87945-0509-4b37-8e36-6c0a3782973f" providerId="ADAL" clId="{F163A824-6053-493E-A9E3-0E6D103FC2E6}" dt="2019-10-29T17:28:36.675" v="388" actId="20577"/>
          <ac:graphicFrameMkLst>
            <pc:docMk/>
            <pc:sldMk cId="2472626584" sldId="257"/>
            <ac:graphicFrameMk id="7" creationId="{E62E77CF-17F3-4A95-9311-014D26842FBB}"/>
          </ac:graphicFrameMkLst>
        </pc:graphicFrameChg>
        <pc:picChg chg="del">
          <ac:chgData name="Deacon Seals" userId="4be87945-0509-4b37-8e36-6c0a3782973f" providerId="ADAL" clId="{F163A824-6053-493E-A9E3-0E6D103FC2E6}" dt="2019-10-29T16:59:26.849" v="1"/>
          <ac:picMkLst>
            <pc:docMk/>
            <pc:sldMk cId="2472626584" sldId="257"/>
            <ac:picMk id="5" creationId="{00000000-0000-0000-0000-000000000000}"/>
          </ac:picMkLst>
        </pc:picChg>
        <pc:picChg chg="add mod">
          <ac:chgData name="Deacon Seals" userId="4be87945-0509-4b37-8e36-6c0a3782973f" providerId="ADAL" clId="{F163A824-6053-493E-A9E3-0E6D103FC2E6}" dt="2019-10-29T17:03:38.365" v="25" actId="1076"/>
          <ac:picMkLst>
            <pc:docMk/>
            <pc:sldMk cId="2472626584" sldId="257"/>
            <ac:picMk id="28" creationId="{EBBCA398-D065-46D6-8C75-1F03481774ED}"/>
          </ac:picMkLst>
        </pc:picChg>
        <pc:cxnChg chg="add del">
          <ac:chgData name="Deacon Seals" userId="4be87945-0509-4b37-8e36-6c0a3782973f" providerId="ADAL" clId="{F163A824-6053-493E-A9E3-0E6D103FC2E6}" dt="2019-10-29T16:59:51.919" v="3" actId="26606"/>
          <ac:cxnSpMkLst>
            <pc:docMk/>
            <pc:sldMk cId="2472626584" sldId="257"/>
            <ac:cxnSpMk id="11" creationId="{1F16A8D4-FE87-4604-88B2-394B5D1EB437}"/>
          </ac:cxnSpMkLst>
        </pc:cxnChg>
        <pc:cxnChg chg="add del">
          <ac:chgData name="Deacon Seals" userId="4be87945-0509-4b37-8e36-6c0a3782973f" providerId="ADAL" clId="{F163A824-6053-493E-A9E3-0E6D103FC2E6}" dt="2019-10-29T16:59:58.041" v="11" actId="26606"/>
          <ac:cxnSpMkLst>
            <pc:docMk/>
            <pc:sldMk cId="2472626584" sldId="257"/>
            <ac:cxnSpMk id="24" creationId="{5021601D-2758-4B15-A31C-FDA184C51B3A}"/>
          </ac:cxnSpMkLst>
        </pc:cxnChg>
        <pc:cxnChg chg="add del">
          <ac:chgData name="Deacon Seals" userId="4be87945-0509-4b37-8e36-6c0a3782973f" providerId="ADAL" clId="{F163A824-6053-493E-A9E3-0E6D103FC2E6}" dt="2019-10-29T17:00:03.121" v="13" actId="26606"/>
          <ac:cxnSpMkLst>
            <pc:docMk/>
            <pc:sldMk cId="2472626584" sldId="257"/>
            <ac:cxnSpMk id="27" creationId="{D6206FDC-2777-4D7F-AF9C-73413DA664C9}"/>
          </ac:cxnSpMkLst>
        </pc:cxnChg>
        <pc:cxnChg chg="add del">
          <ac:chgData name="Deacon Seals" userId="4be87945-0509-4b37-8e36-6c0a3782973f" providerId="ADAL" clId="{F163A824-6053-493E-A9E3-0E6D103FC2E6}" dt="2019-10-29T17:01:01.746" v="15" actId="26606"/>
          <ac:cxnSpMkLst>
            <pc:docMk/>
            <pc:sldMk cId="2472626584" sldId="257"/>
            <ac:cxnSpMk id="30" creationId="{FC469874-256B-45B3-A79C-7591B4BA1ECC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05:39.896" v="32" actId="26606"/>
        <pc:sldMkLst>
          <pc:docMk/>
          <pc:sldMk cId="3414982613" sldId="258"/>
        </pc:sldMkLst>
        <pc:spChg chg="mod">
          <ac:chgData name="Deacon Seals" userId="4be87945-0509-4b37-8e36-6c0a3782973f" providerId="ADAL" clId="{F163A824-6053-493E-A9E3-0E6D103FC2E6}" dt="2019-10-29T17:05:39.896" v="31" actId="26606"/>
          <ac:spMkLst>
            <pc:docMk/>
            <pc:sldMk cId="3414982613" sldId="258"/>
            <ac:spMk id="5" creationId="{00000000-0000-0000-0000-000000000000}"/>
          </ac:spMkLst>
        </pc:spChg>
        <pc:spChg chg="del mod">
          <ac:chgData name="Deacon Seals" userId="4be87945-0509-4b37-8e36-6c0a3782973f" providerId="ADAL" clId="{F163A824-6053-493E-A9E3-0E6D103FC2E6}" dt="2019-10-29T17:04:42.710" v="29" actId="26606"/>
          <ac:spMkLst>
            <pc:docMk/>
            <pc:sldMk cId="3414982613" sldId="258"/>
            <ac:spMk id="6" creationId="{00000000-0000-0000-0000-000000000000}"/>
          </ac:spMkLst>
        </pc:spChg>
        <pc:spChg chg="add del">
          <ac:chgData name="Deacon Seals" userId="4be87945-0509-4b37-8e36-6c0a3782973f" providerId="ADAL" clId="{F163A824-6053-493E-A9E3-0E6D103FC2E6}" dt="2019-10-29T17:04:42.710" v="29" actId="26606"/>
          <ac:spMkLst>
            <pc:docMk/>
            <pc:sldMk cId="3414982613" sldId="258"/>
            <ac:spMk id="11" creationId="{8D70B121-56F4-4848-B38B-182089D909FA}"/>
          </ac:spMkLst>
        </pc:spChg>
        <pc:spChg chg="add del">
          <ac:chgData name="Deacon Seals" userId="4be87945-0509-4b37-8e36-6c0a3782973f" providerId="ADAL" clId="{F163A824-6053-493E-A9E3-0E6D103FC2E6}" dt="2019-10-29T17:05:39.896" v="31" actId="26606"/>
          <ac:spMkLst>
            <pc:docMk/>
            <pc:sldMk cId="3414982613" sldId="258"/>
            <ac:spMk id="20" creationId="{46C2E80F-49A6-4372-B103-219D417A55ED}"/>
          </ac:spMkLst>
        </pc:spChg>
        <pc:graphicFrameChg chg="add mod modGraphic">
          <ac:chgData name="Deacon Seals" userId="4be87945-0509-4b37-8e36-6c0a3782973f" providerId="ADAL" clId="{F163A824-6053-493E-A9E3-0E6D103FC2E6}" dt="2019-10-29T17:05:39.896" v="32" actId="26606"/>
          <ac:graphicFrameMkLst>
            <pc:docMk/>
            <pc:sldMk cId="3414982613" sldId="258"/>
            <ac:graphicFrameMk id="15" creationId="{B76E4FFD-FA7A-4D94-A633-DB25F374B45D}"/>
          </ac:graphicFrameMkLst>
        </pc:graphicFrameChg>
        <pc:cxnChg chg="add del">
          <ac:chgData name="Deacon Seals" userId="4be87945-0509-4b37-8e36-6c0a3782973f" providerId="ADAL" clId="{F163A824-6053-493E-A9E3-0E6D103FC2E6}" dt="2019-10-29T17:04:42.710" v="29" actId="26606"/>
          <ac:cxnSpMkLst>
            <pc:docMk/>
            <pc:sldMk cId="3414982613" sldId="258"/>
            <ac:cxnSpMk id="13" creationId="{2D72A2C9-F3CA-4216-8BAD-FA4C970C3C4E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06:42.863" v="39" actId="26606"/>
        <pc:sldMkLst>
          <pc:docMk/>
          <pc:sldMk cId="779984996" sldId="259"/>
        </pc:sldMkLst>
        <pc:spChg chg="mod">
          <ac:chgData name="Deacon Seals" userId="4be87945-0509-4b37-8e36-6c0a3782973f" providerId="ADAL" clId="{F163A824-6053-493E-A9E3-0E6D103FC2E6}" dt="2019-10-29T17:06:42.863" v="39" actId="26606"/>
          <ac:spMkLst>
            <pc:docMk/>
            <pc:sldMk cId="779984996" sldId="259"/>
            <ac:spMk id="5" creationId="{00000000-0000-0000-0000-000000000000}"/>
          </ac:spMkLst>
        </pc:spChg>
        <pc:spChg chg="del">
          <ac:chgData name="Deacon Seals" userId="4be87945-0509-4b37-8e36-6c0a3782973f" providerId="ADAL" clId="{F163A824-6053-493E-A9E3-0E6D103FC2E6}" dt="2019-10-29T17:06:42.863" v="39" actId="26606"/>
          <ac:spMkLst>
            <pc:docMk/>
            <pc:sldMk cId="779984996" sldId="259"/>
            <ac:spMk id="6" creationId="{00000000-0000-0000-0000-000000000000}"/>
          </ac:spMkLst>
        </pc:spChg>
        <pc:graphicFrameChg chg="add">
          <ac:chgData name="Deacon Seals" userId="4be87945-0509-4b37-8e36-6c0a3782973f" providerId="ADAL" clId="{F163A824-6053-493E-A9E3-0E6D103FC2E6}" dt="2019-10-29T17:06:42.863" v="39" actId="26606"/>
          <ac:graphicFrameMkLst>
            <pc:docMk/>
            <pc:sldMk cId="779984996" sldId="259"/>
            <ac:graphicFrameMk id="8" creationId="{8F0F4849-1ED0-44E1-A276-A61A3F8A2412}"/>
          </ac:graphicFrameMkLst>
        </pc:graphicFrameChg>
      </pc:sldChg>
      <pc:sldChg chg="addSp delSp modSp mod setBg">
        <pc:chgData name="Deacon Seals" userId="4be87945-0509-4b37-8e36-6c0a3782973f" providerId="ADAL" clId="{F163A824-6053-493E-A9E3-0E6D103FC2E6}" dt="2019-10-29T17:21:48.944" v="281" actId="27636"/>
        <pc:sldMkLst>
          <pc:docMk/>
          <pc:sldMk cId="4188410795" sldId="260"/>
        </pc:sldMkLst>
        <pc:spChg chg="mod">
          <ac:chgData name="Deacon Seals" userId="4be87945-0509-4b37-8e36-6c0a3782973f" providerId="ADAL" clId="{F163A824-6053-493E-A9E3-0E6D103FC2E6}" dt="2019-10-29T17:07:56.841" v="44" actId="26606"/>
          <ac:spMkLst>
            <pc:docMk/>
            <pc:sldMk cId="4188410795" sldId="260"/>
            <ac:spMk id="2" creationId="{00000000-0000-0000-0000-000000000000}"/>
          </ac:spMkLst>
        </pc:spChg>
        <pc:spChg chg="mod">
          <ac:chgData name="Deacon Seals" userId="4be87945-0509-4b37-8e36-6c0a3782973f" providerId="ADAL" clId="{F163A824-6053-493E-A9E3-0E6D103FC2E6}" dt="2019-10-29T17:21:48.944" v="281" actId="27636"/>
          <ac:spMkLst>
            <pc:docMk/>
            <pc:sldMk cId="4188410795" sldId="260"/>
            <ac:spMk id="3" creationId="{00000000-0000-0000-0000-000000000000}"/>
          </ac:spMkLst>
        </pc:spChg>
        <pc:spChg chg="add del mod">
          <ac:chgData name="Deacon Seals" userId="4be87945-0509-4b37-8e36-6c0a3782973f" providerId="ADAL" clId="{F163A824-6053-493E-A9E3-0E6D103FC2E6}" dt="2019-10-29T17:16:32.195" v="167"/>
          <ac:spMkLst>
            <pc:docMk/>
            <pc:sldMk cId="4188410795" sldId="260"/>
            <ac:spMk id="4" creationId="{9312FA8F-CD8C-4747-85C2-8F229DEFE25D}"/>
          </ac:spMkLst>
        </pc:spChg>
        <pc:spChg chg="add del mod">
          <ac:chgData name="Deacon Seals" userId="4be87945-0509-4b37-8e36-6c0a3782973f" providerId="ADAL" clId="{F163A824-6053-493E-A9E3-0E6D103FC2E6}" dt="2019-10-29T17:16:47.783" v="169"/>
          <ac:spMkLst>
            <pc:docMk/>
            <pc:sldMk cId="4188410795" sldId="260"/>
            <ac:spMk id="5" creationId="{D26D0FF2-6698-4B02-94B5-526DE80CE09F}"/>
          </ac:spMkLst>
        </pc:spChg>
        <pc:spChg chg="add del">
          <ac:chgData name="Deacon Seals" userId="4be87945-0509-4b37-8e36-6c0a3782973f" providerId="ADAL" clId="{F163A824-6053-493E-A9E3-0E6D103FC2E6}" dt="2019-10-29T17:07:56.841" v="44" actId="26606"/>
          <ac:spMkLst>
            <pc:docMk/>
            <pc:sldMk cId="4188410795" sldId="260"/>
            <ac:spMk id="8" creationId="{8D70B121-56F4-4848-B38B-182089D909FA}"/>
          </ac:spMkLst>
        </pc:spChg>
        <pc:cxnChg chg="add del">
          <ac:chgData name="Deacon Seals" userId="4be87945-0509-4b37-8e36-6c0a3782973f" providerId="ADAL" clId="{F163A824-6053-493E-A9E3-0E6D103FC2E6}" dt="2019-10-29T17:07:56.841" v="44" actId="26606"/>
          <ac:cxnSpMkLst>
            <pc:docMk/>
            <pc:sldMk cId="4188410795" sldId="260"/>
            <ac:cxnSpMk id="10" creationId="{2D72A2C9-F3CA-4216-8BAD-FA4C970C3C4E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11:05.595" v="59" actId="26606"/>
        <pc:sldMkLst>
          <pc:docMk/>
          <pc:sldMk cId="2294251304" sldId="262"/>
        </pc:sldMkLst>
        <pc:spChg chg="mod">
          <ac:chgData name="Deacon Seals" userId="4be87945-0509-4b37-8e36-6c0a3782973f" providerId="ADAL" clId="{F163A824-6053-493E-A9E3-0E6D103FC2E6}" dt="2019-10-29T17:11:05.595" v="59" actId="26606"/>
          <ac:spMkLst>
            <pc:docMk/>
            <pc:sldMk cId="2294251304" sldId="262"/>
            <ac:spMk id="2" creationId="{00000000-0000-0000-0000-000000000000}"/>
          </ac:spMkLst>
        </pc:spChg>
        <pc:spChg chg="del">
          <ac:chgData name="Deacon Seals" userId="4be87945-0509-4b37-8e36-6c0a3782973f" providerId="ADAL" clId="{F163A824-6053-493E-A9E3-0E6D103FC2E6}" dt="2019-10-29T17:11:05.595" v="59" actId="26606"/>
          <ac:spMkLst>
            <pc:docMk/>
            <pc:sldMk cId="2294251304" sldId="262"/>
            <ac:spMk id="3" creationId="{00000000-0000-0000-0000-000000000000}"/>
          </ac:spMkLst>
        </pc:spChg>
        <pc:graphicFrameChg chg="add">
          <ac:chgData name="Deacon Seals" userId="4be87945-0509-4b37-8e36-6c0a3782973f" providerId="ADAL" clId="{F163A824-6053-493E-A9E3-0E6D103FC2E6}" dt="2019-10-29T17:11:05.595" v="59" actId="26606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add">
        <pc:chgData name="Deacon Seals" userId="4be87945-0509-4b37-8e36-6c0a3782973f" providerId="ADAL" clId="{F163A824-6053-493E-A9E3-0E6D103FC2E6}" dt="2019-10-29T17:33:06.122" v="389"/>
        <pc:sldMkLst>
          <pc:docMk/>
          <pc:sldMk cId="1613861893" sldId="263"/>
        </pc:sldMkLst>
      </pc:sldChg>
      <pc:sldChg chg="modSp add ord">
        <pc:chgData name="Deacon Seals" userId="4be87945-0509-4b37-8e36-6c0a3782973f" providerId="ADAL" clId="{F163A824-6053-493E-A9E3-0E6D103FC2E6}" dt="2019-10-29T17:47:09.639" v="2278" actId="20577"/>
        <pc:sldMkLst>
          <pc:docMk/>
          <pc:sldMk cId="3111583572" sldId="264"/>
        </pc:sldMkLst>
        <pc:spChg chg="mod">
          <ac:chgData name="Deacon Seals" userId="4be87945-0509-4b37-8e36-6c0a3782973f" providerId="ADAL" clId="{F163A824-6053-493E-A9E3-0E6D103FC2E6}" dt="2019-10-29T17:37:40.950" v="933"/>
          <ac:spMkLst>
            <pc:docMk/>
            <pc:sldMk cId="3111583572" sldId="264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F163A824-6053-493E-A9E3-0E6D103FC2E6}" dt="2019-10-29T17:47:09.639" v="2278" actId="20577"/>
          <ac:graphicFrameMkLst>
            <pc:docMk/>
            <pc:sldMk cId="3111583572" sldId="264"/>
            <ac:graphicFrameMk id="15" creationId="{B76E4FFD-FA7A-4D94-A633-DB25F374B45D}"/>
          </ac:graphicFrameMkLst>
        </pc:graphicFrameChg>
      </pc:sldChg>
    </pc:docChg>
  </pc:docChgLst>
  <pc:docChgLst>
    <pc:chgData name="Deacon Seals" userId="4be87945-0509-4b37-8e36-6c0a3782973f" providerId="ADAL" clId="{EDC98D7E-110E-4393-8396-A68647AFF597}"/>
    <pc:docChg chg="custSel addSld modSld sldOrd">
      <pc:chgData name="Deacon Seals" userId="4be87945-0509-4b37-8e36-6c0a3782973f" providerId="ADAL" clId="{EDC98D7E-110E-4393-8396-A68647AFF597}" dt="2021-10-11T08:11:01.085" v="3937" actId="20577"/>
      <pc:docMkLst>
        <pc:docMk/>
      </pc:docMkLst>
      <pc:sldChg chg="modSp">
        <pc:chgData name="Deacon Seals" userId="4be87945-0509-4b37-8e36-6c0a3782973f" providerId="ADAL" clId="{EDC98D7E-110E-4393-8396-A68647AFF597}" dt="2021-10-11T07:41:09.815" v="3620" actId="20577"/>
        <pc:sldMkLst>
          <pc:docMk/>
          <pc:sldMk cId="2472626584" sldId="257"/>
        </pc:sldMkLst>
        <pc:graphicFrameChg chg="mod">
          <ac:chgData name="Deacon Seals" userId="4be87945-0509-4b37-8e36-6c0a3782973f" providerId="ADAL" clId="{EDC98D7E-110E-4393-8396-A68647AFF597}" dt="2021-10-11T07:41:09.815" v="3620" actId="20577"/>
          <ac:graphicFrameMkLst>
            <pc:docMk/>
            <pc:sldMk cId="2472626584" sldId="257"/>
            <ac:graphicFrameMk id="7" creationId="{E62E77CF-17F3-4A95-9311-014D26842FBB}"/>
          </ac:graphicFrameMkLst>
        </pc:graphicFrameChg>
      </pc:sldChg>
      <pc:sldChg chg="modSp mod ord">
        <pc:chgData name="Deacon Seals" userId="4be87945-0509-4b37-8e36-6c0a3782973f" providerId="ADAL" clId="{EDC98D7E-110E-4393-8396-A68647AFF597}" dt="2021-10-11T07:22:01.372" v="3513" actId="20577"/>
        <pc:sldMkLst>
          <pc:docMk/>
          <pc:sldMk cId="3414982613" sldId="258"/>
        </pc:sldMkLst>
        <pc:spChg chg="mod">
          <ac:chgData name="Deacon Seals" userId="4be87945-0509-4b37-8e36-6c0a3782973f" providerId="ADAL" clId="{EDC98D7E-110E-4393-8396-A68647AFF597}" dt="2021-10-11T06:11:49.119" v="36" actId="20577"/>
          <ac:spMkLst>
            <pc:docMk/>
            <pc:sldMk cId="3414982613" sldId="258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7:22:01.372" v="3513" actId="20577"/>
          <ac:graphicFrameMkLst>
            <pc:docMk/>
            <pc:sldMk cId="3414982613" sldId="258"/>
            <ac:graphicFrameMk id="15" creationId="{B76E4FFD-FA7A-4D94-A633-DB25F374B45D}"/>
          </ac:graphicFrameMkLst>
        </pc:graphicFrameChg>
      </pc:sldChg>
      <pc:sldChg chg="modSp modAnim">
        <pc:chgData name="Deacon Seals" userId="4be87945-0509-4b37-8e36-6c0a3782973f" providerId="ADAL" clId="{EDC98D7E-110E-4393-8396-A68647AFF597}" dt="2021-10-11T07:28:01.853" v="3588" actId="20577"/>
        <pc:sldMkLst>
          <pc:docMk/>
          <pc:sldMk cId="779984996" sldId="259"/>
        </pc:sldMkLst>
        <pc:graphicFrameChg chg="mod">
          <ac:chgData name="Deacon Seals" userId="4be87945-0509-4b37-8e36-6c0a3782973f" providerId="ADAL" clId="{EDC98D7E-110E-4393-8396-A68647AFF597}" dt="2021-10-11T07:28:01.853" v="3588" actId="20577"/>
          <ac:graphicFrameMkLst>
            <pc:docMk/>
            <pc:sldMk cId="779984996" sldId="259"/>
            <ac:graphicFrameMk id="8" creationId="{8F0F4849-1ED0-44E1-A276-A61A3F8A2412}"/>
          </ac:graphicFrameMkLst>
        </pc:graphicFrameChg>
      </pc:sldChg>
      <pc:sldChg chg="modSp mod modAnim">
        <pc:chgData name="Deacon Seals" userId="4be87945-0509-4b37-8e36-6c0a3782973f" providerId="ADAL" clId="{EDC98D7E-110E-4393-8396-A68647AFF597}" dt="2021-10-11T07:30:31.199" v="3614" actId="20577"/>
        <pc:sldMkLst>
          <pc:docMk/>
          <pc:sldMk cId="4188410795" sldId="260"/>
        </pc:sldMkLst>
        <pc:spChg chg="mod">
          <ac:chgData name="Deacon Seals" userId="4be87945-0509-4b37-8e36-6c0a3782973f" providerId="ADAL" clId="{EDC98D7E-110E-4393-8396-A68647AFF597}" dt="2021-10-11T06:59:32.509" v="2022" actId="20577"/>
          <ac:spMkLst>
            <pc:docMk/>
            <pc:sldMk cId="4188410795" sldId="260"/>
            <ac:spMk id="2" creationId="{00000000-0000-0000-0000-000000000000}"/>
          </ac:spMkLst>
        </pc:spChg>
        <pc:spChg chg="mod">
          <ac:chgData name="Deacon Seals" userId="4be87945-0509-4b37-8e36-6c0a3782973f" providerId="ADAL" clId="{EDC98D7E-110E-4393-8396-A68647AFF597}" dt="2021-10-11T07:30:31.199" v="3614" actId="20577"/>
          <ac:spMkLst>
            <pc:docMk/>
            <pc:sldMk cId="4188410795" sldId="260"/>
            <ac:spMk id="3" creationId="{00000000-0000-0000-0000-000000000000}"/>
          </ac:spMkLst>
        </pc:spChg>
      </pc:sldChg>
      <pc:sldChg chg="modSp modAnim">
        <pc:chgData name="Deacon Seals" userId="4be87945-0509-4b37-8e36-6c0a3782973f" providerId="ADAL" clId="{EDC98D7E-110E-4393-8396-A68647AFF597}" dt="2021-10-11T07:20:31.484" v="3453"/>
        <pc:sldMkLst>
          <pc:docMk/>
          <pc:sldMk cId="2294251304" sldId="262"/>
        </pc:sldMkLst>
        <pc:graphicFrameChg chg="mod">
          <ac:chgData name="Deacon Seals" userId="4be87945-0509-4b37-8e36-6c0a3782973f" providerId="ADAL" clId="{EDC98D7E-110E-4393-8396-A68647AFF597}" dt="2021-10-11T07:18:28.480" v="3335" actId="20577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modSp mod modAnim">
        <pc:chgData name="Deacon Seals" userId="4be87945-0509-4b37-8e36-6c0a3782973f" providerId="ADAL" clId="{EDC98D7E-110E-4393-8396-A68647AFF597}" dt="2021-10-11T06:57:30.764" v="1880"/>
        <pc:sldMkLst>
          <pc:docMk/>
          <pc:sldMk cId="1613861893" sldId="263"/>
        </pc:sldMkLst>
        <pc:spChg chg="mod">
          <ac:chgData name="Deacon Seals" userId="4be87945-0509-4b37-8e36-6c0a3782973f" providerId="ADAL" clId="{EDC98D7E-110E-4393-8396-A68647AFF597}" dt="2021-10-11T06:50:50.888" v="1476" actId="20577"/>
          <ac:spMkLst>
            <pc:docMk/>
            <pc:sldMk cId="1613861893" sldId="263"/>
            <ac:spMk id="2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6:56:49.894" v="1878" actId="20577"/>
          <ac:graphicFrameMkLst>
            <pc:docMk/>
            <pc:sldMk cId="1613861893" sldId="263"/>
            <ac:graphicFrameMk id="5" creationId="{C0341D9A-4C18-4A99-AF30-2E88F36B64B8}"/>
          </ac:graphicFrameMkLst>
        </pc:graphicFrameChg>
      </pc:sldChg>
      <pc:sldChg chg="modSp ord modAnim">
        <pc:chgData name="Deacon Seals" userId="4be87945-0509-4b37-8e36-6c0a3782973f" providerId="ADAL" clId="{EDC98D7E-110E-4393-8396-A68647AFF597}" dt="2021-10-11T06:45:35.077" v="1219"/>
        <pc:sldMkLst>
          <pc:docMk/>
          <pc:sldMk cId="3111583572" sldId="264"/>
        </pc:sldMkLst>
        <pc:spChg chg="mod">
          <ac:chgData name="Deacon Seals" userId="4be87945-0509-4b37-8e36-6c0a3782973f" providerId="ADAL" clId="{EDC98D7E-110E-4393-8396-A68647AFF597}" dt="2021-10-11T06:45:30.809" v="1217" actId="20577"/>
          <ac:spMkLst>
            <pc:docMk/>
            <pc:sldMk cId="3111583572" sldId="264"/>
            <ac:spMk id="5" creationId="{00000000-0000-0000-0000-000000000000}"/>
          </ac:spMkLst>
        </pc:spChg>
      </pc:sldChg>
      <pc:sldChg chg="addSp modSp new mod setBg">
        <pc:chgData name="Deacon Seals" userId="4be87945-0509-4b37-8e36-6c0a3782973f" providerId="ADAL" clId="{EDC98D7E-110E-4393-8396-A68647AFF597}" dt="2021-10-11T06:08:31.367" v="26" actId="20577"/>
        <pc:sldMkLst>
          <pc:docMk/>
          <pc:sldMk cId="2666732638" sldId="265"/>
        </pc:sldMkLst>
        <pc:spChg chg="mo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2" creationId="{B05201E7-C4CA-41BF-8E82-B44D41458A75}"/>
          </ac:spMkLst>
        </pc:spChg>
        <pc:spChg chg="mod">
          <ac:chgData name="Deacon Seals" userId="4be87945-0509-4b37-8e36-6c0a3782973f" providerId="ADAL" clId="{EDC98D7E-110E-4393-8396-A68647AFF597}" dt="2021-10-11T06:08:31.367" v="26" actId="20577"/>
          <ac:spMkLst>
            <pc:docMk/>
            <pc:sldMk cId="2666732638" sldId="265"/>
            <ac:spMk id="3" creationId="{D8419026-B237-47B0-9D40-0B0D9004872F}"/>
          </ac:spMkLst>
        </pc:spChg>
        <pc:spChg chg="ad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8" creationId="{907EF6B7-1338-4443-8C46-6A318D952DFD}"/>
          </ac:spMkLst>
        </pc:spChg>
        <pc:spChg chg="ad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10" creationId="{DAAE4CDD-124C-4DCF-9584-B6033B545DD5}"/>
          </ac:spMkLst>
        </pc:spChg>
        <pc:spChg chg="ad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12" creationId="{081E4A58-353D-44AE-B2FC-2A74E2E400F7}"/>
          </ac:spMkLst>
        </pc:spChg>
      </pc:sldChg>
      <pc:sldChg chg="modSp add modAnim">
        <pc:chgData name="Deacon Seals" userId="4be87945-0509-4b37-8e36-6c0a3782973f" providerId="ADAL" clId="{EDC98D7E-110E-4393-8396-A68647AFF597}" dt="2021-10-11T06:40:18.219" v="1131" actId="20577"/>
        <pc:sldMkLst>
          <pc:docMk/>
          <pc:sldMk cId="1592060256" sldId="266"/>
        </pc:sldMkLst>
        <pc:graphicFrameChg chg="mod">
          <ac:chgData name="Deacon Seals" userId="4be87945-0509-4b37-8e36-6c0a3782973f" providerId="ADAL" clId="{EDC98D7E-110E-4393-8396-A68647AFF597}" dt="2021-10-11T06:40:18.219" v="1131" actId="20577"/>
          <ac:graphicFrameMkLst>
            <pc:docMk/>
            <pc:sldMk cId="1592060256" sldId="266"/>
            <ac:graphicFrameMk id="15" creationId="{B76E4FFD-FA7A-4D94-A633-DB25F374B45D}"/>
          </ac:graphicFrameMkLst>
        </pc:graphicFrameChg>
      </pc:sldChg>
      <pc:sldChg chg="modSp add modAnim">
        <pc:chgData name="Deacon Seals" userId="4be87945-0509-4b37-8e36-6c0a3782973f" providerId="ADAL" clId="{EDC98D7E-110E-4393-8396-A68647AFF597}" dt="2021-10-11T07:20:17.912" v="3451"/>
        <pc:sldMkLst>
          <pc:docMk/>
          <pc:sldMk cId="1281021187" sldId="267"/>
        </pc:sldMkLst>
        <pc:graphicFrameChg chg="mod">
          <ac:chgData name="Deacon Seals" userId="4be87945-0509-4b37-8e36-6c0a3782973f" providerId="ADAL" clId="{EDC98D7E-110E-4393-8396-A68647AFF597}" dt="2021-10-11T07:19:48.921" v="3449" actId="20577"/>
          <ac:graphicFrameMkLst>
            <pc:docMk/>
            <pc:sldMk cId="1281021187" sldId="267"/>
            <ac:graphicFrameMk id="5" creationId="{C0341D9A-4C18-4A99-AF30-2E88F36B64B8}"/>
          </ac:graphicFrameMkLst>
        </pc:graphicFrameChg>
      </pc:sldChg>
      <pc:sldChg chg="modSp add mod modAnim">
        <pc:chgData name="Deacon Seals" userId="4be87945-0509-4b37-8e36-6c0a3782973f" providerId="ADAL" clId="{EDC98D7E-110E-4393-8396-A68647AFF597}" dt="2021-10-11T07:06:50.031" v="2572" actId="20577"/>
        <pc:sldMkLst>
          <pc:docMk/>
          <pc:sldMk cId="2747919195" sldId="268"/>
        </pc:sldMkLst>
        <pc:spChg chg="mod">
          <ac:chgData name="Deacon Seals" userId="4be87945-0509-4b37-8e36-6c0a3782973f" providerId="ADAL" clId="{EDC98D7E-110E-4393-8396-A68647AFF597}" dt="2021-10-11T06:58:28.029" v="1909" actId="20577"/>
          <ac:spMkLst>
            <pc:docMk/>
            <pc:sldMk cId="2747919195" sldId="268"/>
            <ac:spMk id="2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7:06:50.031" v="2572" actId="20577"/>
          <ac:graphicFrameMkLst>
            <pc:docMk/>
            <pc:sldMk cId="2747919195" sldId="268"/>
            <ac:graphicFrameMk id="5" creationId="{C0341D9A-4C18-4A99-AF30-2E88F36B64B8}"/>
          </ac:graphicFrameMkLst>
        </pc:graphicFrameChg>
      </pc:sldChg>
      <pc:sldChg chg="modSp add mod modAnim">
        <pc:chgData name="Deacon Seals" userId="4be87945-0509-4b37-8e36-6c0a3782973f" providerId="ADAL" clId="{EDC98D7E-110E-4393-8396-A68647AFF597}" dt="2021-10-11T08:11:01.085" v="3937" actId="20577"/>
        <pc:sldMkLst>
          <pc:docMk/>
          <pc:sldMk cId="2982126271" sldId="269"/>
        </pc:sldMkLst>
        <pc:spChg chg="mod">
          <ac:chgData name="Deacon Seals" userId="4be87945-0509-4b37-8e36-6c0a3782973f" providerId="ADAL" clId="{EDC98D7E-110E-4393-8396-A68647AFF597}" dt="2021-10-11T07:09:28.569" v="2598" actId="20577"/>
          <ac:spMkLst>
            <pc:docMk/>
            <pc:sldMk cId="2982126271" sldId="269"/>
            <ac:spMk id="2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8:11:01.085" v="3937" actId="20577"/>
          <ac:graphicFrameMkLst>
            <pc:docMk/>
            <pc:sldMk cId="2982126271" sldId="269"/>
            <ac:graphicFrameMk id="5" creationId="{C0341D9A-4C18-4A99-AF30-2E88F36B64B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8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8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5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4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2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3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6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7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7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1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7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3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442" y="2133599"/>
            <a:ext cx="8629358" cy="19812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/>
              <a:t>Assignment 1c Q&amp;A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4441" y="4275666"/>
            <a:ext cx="8629357" cy="1281070"/>
          </a:xfrm>
        </p:spPr>
        <p:txBody>
          <a:bodyPr>
            <a:normAutofit/>
          </a:bodyPr>
          <a:lstStyle/>
          <a:p>
            <a:pPr algn="l"/>
            <a:r>
              <a:rPr lang="en-US" sz="1800" dirty="0"/>
              <a:t>Slides by Braden Tisdale</a:t>
            </a:r>
          </a:p>
        </p:txBody>
      </p:sp>
      <p:pic>
        <p:nvPicPr>
          <p:cNvPr id="7" name="Graphic 6" descr="Dataflows">
            <a:extLst>
              <a:ext uri="{FF2B5EF4-FFF2-40B4-BE49-F238E27FC236}">
                <a16:creationId xmlns:a16="http://schemas.microsoft.com/office/drawing/2014/main" id="{E45D71F6-A2E7-483B-954F-30C6DB62A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2438399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03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EE7A186-80F7-54C1-1F11-B7228E4E60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8816"/>
          <a:stretch/>
        </p:blipFill>
        <p:spPr>
          <a:xfrm>
            <a:off x="1843087" y="2409825"/>
            <a:ext cx="8505825" cy="14509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F4C492-5807-042B-689B-22BDAD5856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087" y="2409825"/>
            <a:ext cx="85058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04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EB4A1-46E4-DA62-BE81-056A7B33C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3B016-4843-6342-98FF-87B41E9F8E0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0B276-0806-7594-3448-ED29B60D27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BA246A-DB9B-DE0D-EF42-D965779387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3057"/>
          <a:stretch/>
        </p:blipFill>
        <p:spPr>
          <a:xfrm>
            <a:off x="1785937" y="2447925"/>
            <a:ext cx="8620125" cy="11173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BFB61E0-0D85-456F-282E-ECF4860B1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37" y="2447925"/>
            <a:ext cx="8620125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26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0CB3A-8F64-E2CC-3D16-8B4B942CA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DD577-261E-5DAA-4384-307FD0BA17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6C0DD4-3C56-6EE6-2716-2858241D46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371CB0-03AD-14FD-40A3-D205246F98A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7363"/>
          <a:stretch/>
        </p:blipFill>
        <p:spPr>
          <a:xfrm>
            <a:off x="1728787" y="2409825"/>
            <a:ext cx="8734425" cy="8690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A751F7-C498-2A6B-F07F-4CE2B75FA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787" y="2409825"/>
            <a:ext cx="87344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1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84AA6-601D-83FA-9877-419326448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BC7FF-4038-CC3B-C1E5-767F166BE3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F6CBC3-1C10-63F7-1CED-8FBBA1352F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941E11-D08F-2866-FB69-55588E2B9E5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8682"/>
          <a:stretch/>
        </p:blipFill>
        <p:spPr>
          <a:xfrm>
            <a:off x="1871662" y="2405063"/>
            <a:ext cx="8448675" cy="84613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5368BAE-54B2-D7E3-1809-2CB067525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662" y="2405062"/>
            <a:ext cx="8448675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64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B1987-9068-6E9C-9085-2AEB1B03E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CD83A-D9F7-5592-2536-58418C19A0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38F90C-ADB1-4CC0-3B59-26F85BED1C4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C18334-ABDB-4261-DC2D-2941DF58CF7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62953"/>
          <a:stretch/>
        </p:blipFill>
        <p:spPr>
          <a:xfrm>
            <a:off x="1747837" y="2457450"/>
            <a:ext cx="8696325" cy="71985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43BCA46-C57C-108C-F734-4DF45E3607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7837" y="2457450"/>
            <a:ext cx="869632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85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E92CB-A883-430B-745B-BC670D09B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2DC34-53B9-E5E6-1229-D155179926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DF3A16-48C6-4583-6CCC-CFC59185DA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25DD63-F7BB-16EC-6AAF-1BDD662EAD0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64463"/>
          <a:stretch/>
        </p:blipFill>
        <p:spPr>
          <a:xfrm>
            <a:off x="1838325" y="2590800"/>
            <a:ext cx="8515350" cy="5957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564859E-4C95-E067-A493-4C5DE7352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325" y="2590800"/>
            <a:ext cx="851535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38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82FF9-41AC-B6A1-5C4F-734DF09CA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9C23A-9A5B-9A82-FCBE-10C4D99EC5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04B52-3BF7-161E-5BE2-42B2044986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3C2100-EA3D-B71D-7970-45F114050B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68372"/>
          <a:stretch/>
        </p:blipFill>
        <p:spPr>
          <a:xfrm>
            <a:off x="1766887" y="1914525"/>
            <a:ext cx="8658225" cy="9579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D62A32C-F4E6-DB9D-0BA4-305C5F35C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887" y="1914525"/>
            <a:ext cx="8658225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85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6EB0C0E395FB4BA6D4E4DAC04E5224" ma:contentTypeVersion="4" ma:contentTypeDescription="Create a new document." ma:contentTypeScope="" ma:versionID="f63ad5ab3a9eae7495a3beb3155c9fcc">
  <xsd:schema xmlns:xsd="http://www.w3.org/2001/XMLSchema" xmlns:xs="http://www.w3.org/2001/XMLSchema" xmlns:p="http://schemas.microsoft.com/office/2006/metadata/properties" xmlns:ns3="773d7243-335c-4336-b2e8-acc1dd1eab11" targetNamespace="http://schemas.microsoft.com/office/2006/metadata/properties" ma:root="true" ma:fieldsID="8af83a012313242cba65ecc5dc0e1564" ns3:_="">
    <xsd:import namespace="773d7243-335c-4336-b2e8-acc1dd1eab1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d7243-335c-4336-b2e8-acc1dd1eab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5FE997-B234-4C2B-8A52-79B5DF3BD6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3D20A6-6B34-4F9B-8EEA-A9EBA7E1B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3d7243-335c-4336-b2e8-acc1dd1eab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1414D7-6E59-4A26-BF89-58D324FB7788}">
  <ds:schemaRefs>
    <ds:schemaRef ds:uri="http://purl.org/dc/elements/1.1/"/>
    <ds:schemaRef ds:uri="http://schemas.microsoft.com/office/2006/metadata/properties"/>
    <ds:schemaRef ds:uri="773d7243-335c-4336-b2e8-acc1dd1eab1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5250</TotalTime>
  <Words>9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Assignment 1c Q&amp;A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Programming Tree Implementation for Pac-Mac Controller</dc:title>
  <dc:creator>Deacon Seals</dc:creator>
  <cp:lastModifiedBy>Daniel Tauritz</cp:lastModifiedBy>
  <cp:revision>7</cp:revision>
  <dcterms:created xsi:type="dcterms:W3CDTF">2019-10-29T17:11:05Z</dcterms:created>
  <dcterms:modified xsi:type="dcterms:W3CDTF">2024-10-23T15:12:38Z</dcterms:modified>
</cp:coreProperties>
</file>