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4"/>
  </p:notesMasterIdLst>
  <p:sldIdLst>
    <p:sldId id="267" r:id="rId5"/>
    <p:sldId id="293" r:id="rId6"/>
    <p:sldId id="292" r:id="rId7"/>
    <p:sldId id="291" r:id="rId8"/>
    <p:sldId id="274" r:id="rId9"/>
    <p:sldId id="266" r:id="rId10"/>
    <p:sldId id="275" r:id="rId11"/>
    <p:sldId id="264" r:id="rId12"/>
    <p:sldId id="276" r:id="rId13"/>
    <p:sldId id="318" r:id="rId14"/>
    <p:sldId id="308" r:id="rId15"/>
    <p:sldId id="319" r:id="rId16"/>
    <p:sldId id="327" r:id="rId17"/>
    <p:sldId id="331" r:id="rId18"/>
    <p:sldId id="332" r:id="rId19"/>
    <p:sldId id="326" r:id="rId20"/>
    <p:sldId id="333" r:id="rId21"/>
    <p:sldId id="257" r:id="rId22"/>
    <p:sldId id="317" r:id="rId23"/>
    <p:sldId id="322" r:id="rId24"/>
    <p:sldId id="262" r:id="rId25"/>
    <p:sldId id="309" r:id="rId26"/>
    <p:sldId id="337" r:id="rId27"/>
    <p:sldId id="336" r:id="rId28"/>
    <p:sldId id="290" r:id="rId29"/>
    <p:sldId id="289" r:id="rId30"/>
    <p:sldId id="324" r:id="rId31"/>
    <p:sldId id="325" r:id="rId32"/>
    <p:sldId id="33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7F22"/>
    <a:srgbClr val="FF0000"/>
    <a:srgbClr val="3790C9"/>
    <a:srgbClr val="0073C0"/>
    <a:srgbClr val="802782"/>
    <a:srgbClr val="FD6300"/>
    <a:srgbClr val="0FAC4B"/>
    <a:srgbClr val="A97F1B"/>
    <a:srgbClr val="C90F00"/>
    <a:srgbClr val="8324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B2D458-176D-E323-D6B3-6F885A3F2645}" v="33" dt="2023-08-01T15:46:56.645"/>
    <p1510:client id="{54BCAC4A-ED49-5218-058E-ADA7470090C4}" v="7" dt="2023-08-01T14:55:26.938"/>
    <p1510:client id="{609CABE7-480D-E968-63FF-88F1E0F14439}" v="4" dt="2023-08-01T18:46:03.096"/>
    <p1510:client id="{67CED74B-4666-84CC-3477-40507DA9BAC3}" v="23" dt="2023-08-01T17:05:03.079"/>
    <p1510:client id="{A07AE27E-D066-4841-862F-AB65078E5CE1}" v="4" dt="2023-08-01T23:36:36.236"/>
    <p1510:client id="{B77A9342-ADE9-AFB3-1CB3-DDC2D321FBC7}" v="31" dt="2023-08-01T14:41:19.047"/>
    <p1510:client id="{E72DC554-A183-471D-9898-9DEE7FBEC368}" v="4" dt="2023-08-02T12:00:35.627"/>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7" d="100"/>
          <a:sy n="127" d="100"/>
        </p:scale>
        <p:origin x="90" y="4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ri Eckhardt" userId="56909fda-003f-404e-b045-995541691f93" providerId="ADAL" clId="{E72DC554-A183-471D-9898-9DEE7FBEC368}"/>
    <pc:docChg chg="modSld">
      <pc:chgData name="Lori Eckhardt" userId="56909fda-003f-404e-b045-995541691f93" providerId="ADAL" clId="{E72DC554-A183-471D-9898-9DEE7FBEC368}" dt="2023-08-02T12:01:57.782" v="15" actId="6549"/>
      <pc:docMkLst>
        <pc:docMk/>
      </pc:docMkLst>
      <pc:sldChg chg="modSp">
        <pc:chgData name="Lori Eckhardt" userId="56909fda-003f-404e-b045-995541691f93" providerId="ADAL" clId="{E72DC554-A183-471D-9898-9DEE7FBEC368}" dt="2023-08-02T11:59:48.231" v="0"/>
        <pc:sldMkLst>
          <pc:docMk/>
          <pc:sldMk cId="3123463764" sldId="317"/>
        </pc:sldMkLst>
        <pc:graphicFrameChg chg="mod">
          <ac:chgData name="Lori Eckhardt" userId="56909fda-003f-404e-b045-995541691f93" providerId="ADAL" clId="{E72DC554-A183-471D-9898-9DEE7FBEC368}" dt="2023-08-02T11:59:48.231" v="0"/>
          <ac:graphicFrameMkLst>
            <pc:docMk/>
            <pc:sldMk cId="3123463764" sldId="317"/>
            <ac:graphicFrameMk id="16" creationId="{2994FAF3-6848-E68E-E248-5FFB9CB1C528}"/>
          </ac:graphicFrameMkLst>
        </pc:graphicFrameChg>
      </pc:sldChg>
      <pc:sldChg chg="modSp mod">
        <pc:chgData name="Lori Eckhardt" userId="56909fda-003f-404e-b045-995541691f93" providerId="ADAL" clId="{E72DC554-A183-471D-9898-9DEE7FBEC368}" dt="2023-08-02T12:01:57.782" v="15" actId="6549"/>
        <pc:sldMkLst>
          <pc:docMk/>
          <pc:sldMk cId="3599684050" sldId="337"/>
        </pc:sldMkLst>
        <pc:spChg chg="mod">
          <ac:chgData name="Lori Eckhardt" userId="56909fda-003f-404e-b045-995541691f93" providerId="ADAL" clId="{E72DC554-A183-471D-9898-9DEE7FBEC368}" dt="2023-08-02T12:00:13.641" v="1" actId="1076"/>
          <ac:spMkLst>
            <pc:docMk/>
            <pc:sldMk cId="3599684050" sldId="337"/>
            <ac:spMk id="2" creationId="{F52E7029-5E42-4476-8F3A-2196EBAC9FAD}"/>
          </ac:spMkLst>
        </pc:spChg>
        <pc:spChg chg="mod">
          <ac:chgData name="Lori Eckhardt" userId="56909fda-003f-404e-b045-995541691f93" providerId="ADAL" clId="{E72DC554-A183-471D-9898-9DEE7FBEC368}" dt="2023-08-02T12:01:05.426" v="10" actId="6549"/>
          <ac:spMkLst>
            <pc:docMk/>
            <pc:sldMk cId="3599684050" sldId="337"/>
            <ac:spMk id="14" creationId="{49781567-4450-48B9-A7A8-294FE3E269F2}"/>
          </ac:spMkLst>
        </pc:spChg>
        <pc:spChg chg="mod">
          <ac:chgData name="Lori Eckhardt" userId="56909fda-003f-404e-b045-995541691f93" providerId="ADAL" clId="{E72DC554-A183-471D-9898-9DEE7FBEC368}" dt="2023-08-02T12:01:28.859" v="12" actId="1076"/>
          <ac:spMkLst>
            <pc:docMk/>
            <pc:sldMk cId="3599684050" sldId="337"/>
            <ac:spMk id="17" creationId="{A8A38317-9D2D-4442-A6C7-68D425E43DB8}"/>
          </ac:spMkLst>
        </pc:spChg>
        <pc:spChg chg="mod">
          <ac:chgData name="Lori Eckhardt" userId="56909fda-003f-404e-b045-995541691f93" providerId="ADAL" clId="{E72DC554-A183-471D-9898-9DEE7FBEC368}" dt="2023-08-02T12:01:15.994" v="11" actId="6549"/>
          <ac:spMkLst>
            <pc:docMk/>
            <pc:sldMk cId="3599684050" sldId="337"/>
            <ac:spMk id="19" creationId="{47CF7C77-21F4-4520-8C8E-62DED011F843}"/>
          </ac:spMkLst>
        </pc:spChg>
        <pc:spChg chg="mod">
          <ac:chgData name="Lori Eckhardt" userId="56909fda-003f-404e-b045-995541691f93" providerId="ADAL" clId="{E72DC554-A183-471D-9898-9DEE7FBEC368}" dt="2023-08-02T12:01:57.782" v="15" actId="6549"/>
          <ac:spMkLst>
            <pc:docMk/>
            <pc:sldMk cId="3599684050" sldId="337"/>
            <ac:spMk id="20" creationId="{4155425D-750D-414B-B02A-29879DF589BC}"/>
          </ac:spMkLst>
        </pc:spChg>
        <pc:grpChg chg="mod">
          <ac:chgData name="Lori Eckhardt" userId="56909fda-003f-404e-b045-995541691f93" providerId="ADAL" clId="{E72DC554-A183-471D-9898-9DEE7FBEC368}" dt="2023-08-02T12:00:55.312" v="9" actId="1076"/>
          <ac:grpSpMkLst>
            <pc:docMk/>
            <pc:sldMk cId="3599684050" sldId="337"/>
            <ac:grpSpMk id="9" creationId="{CA79D42D-AD65-CD22-821F-698697F82C81}"/>
          </ac:grpSpMkLst>
        </pc:grpChg>
        <pc:picChg chg="mod">
          <ac:chgData name="Lori Eckhardt" userId="56909fda-003f-404e-b045-995541691f93" providerId="ADAL" clId="{E72DC554-A183-471D-9898-9DEE7FBEC368}" dt="2023-08-02T12:00:48.775" v="7" actId="1076"/>
          <ac:picMkLst>
            <pc:docMk/>
            <pc:sldMk cId="3599684050" sldId="337"/>
            <ac:picMk id="8" creationId="{2879C113-B7EF-0A92-64D8-0B91D322F9F9}"/>
          </ac:picMkLst>
        </pc:picChg>
        <pc:picChg chg="mod">
          <ac:chgData name="Lori Eckhardt" userId="56909fda-003f-404e-b045-995541691f93" providerId="ADAL" clId="{E72DC554-A183-471D-9898-9DEE7FBEC368}" dt="2023-08-02T12:00:31.612" v="2" actId="1076"/>
          <ac:picMkLst>
            <pc:docMk/>
            <pc:sldMk cId="3599684050" sldId="337"/>
            <ac:picMk id="12" creationId="{7B00ACE6-12C2-B18F-3EC5-89A469A40D5B}"/>
          </ac:picMkLst>
        </pc:picChg>
        <pc:picChg chg="mod">
          <ac:chgData name="Lori Eckhardt" userId="56909fda-003f-404e-b045-995541691f93" providerId="ADAL" clId="{E72DC554-A183-471D-9898-9DEE7FBEC368}" dt="2023-08-02T12:00:34.032" v="3" actId="1076"/>
          <ac:picMkLst>
            <pc:docMk/>
            <pc:sldMk cId="3599684050" sldId="337"/>
            <ac:picMk id="13" creationId="{D66CF40E-1244-4B4B-EE8C-9A2B5EB1CEAB}"/>
          </ac:picMkLst>
        </pc:picChg>
        <pc:picChg chg="mod">
          <ac:chgData name="Lori Eckhardt" userId="56909fda-003f-404e-b045-995541691f93" providerId="ADAL" clId="{E72DC554-A183-471D-9898-9DEE7FBEC368}" dt="2023-08-02T12:00:52.890" v="8" actId="1076"/>
          <ac:picMkLst>
            <pc:docMk/>
            <pc:sldMk cId="3599684050" sldId="337"/>
            <ac:picMk id="18" creationId="{B5980A82-5664-450E-A7DD-281A3D26E094}"/>
          </ac:picMkLst>
        </pc:picChg>
        <pc:picChg chg="mod">
          <ac:chgData name="Lori Eckhardt" userId="56909fda-003f-404e-b045-995541691f93" providerId="ADAL" clId="{E72DC554-A183-471D-9898-9DEE7FBEC368}" dt="2023-08-02T12:00:35.626" v="4" actId="1076"/>
          <ac:picMkLst>
            <pc:docMk/>
            <pc:sldMk cId="3599684050" sldId="337"/>
            <ac:picMk id="21" creationId="{BEA75C7C-F9FF-991F-17A6-575A0054AA3F}"/>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Crisp\OneDrive\Documents\AUBURN\MASTER\PROJECTS\BSNB\UV%20INR%20measurements\NIR_20230301_Test\MASTERREPORT_BSNB_VISNiR_linksquareV2.0.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C:\Users\Crisp\OneDrive\Documents\AUBURN\MASTER\PROJECTS\BSNB\LIGNIN\SPECTRUM%20DATA\SLINGNIN\SLignin_CRC%20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Crisp\OneDrive\Documents\AUBURN\MASTER\PROJECTS\BSNB\LIGNIN\SPECTRUM%20DATA\spectrum%20Lignin.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Crisp\OneDrive\Documents\AUBURN\MASTER\PROJECTS\BSNB\PORTABLE%20DEVICE%20UV%20INR\NIR_20230301_Test\MASTERREPORT_BSNB_VISNiR_linksquareV2.0.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Crisp\OneDrive\Documents\AUBURN\MASTER\PROJECTS\BSNB\PORTABLE%20DEVICE%20UV%20INR\NIR_20230301_Test\MASTERREPORT_BSNB_VISNiR_linksquareV2.0.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Crisp\OneDrive\Documents\AUBURN\MASTER\PROJECTS\BSNB\PORTABLE%20DEVICE%20UV%20INR\NIR_20230301_Test\MASTERREPORT_BSNB_VISNiR_linksquareV2.0.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Crisp\OneDrive\Documents\AUBURN\MASTER\PROJECTS\BSNB\PORTABLE%20DEVICE%20UV%20INR\NIR_20230301_Test\MASTERREPORT_BSNB_VISNiR_linksquareV2.0.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b="1">
                <a:solidFill>
                  <a:schemeClr val="tx1"/>
                </a:solidFill>
              </a:rPr>
              <a:t>VIS-NIR spectra</a:t>
            </a:r>
          </a:p>
        </c:rich>
      </c:tx>
      <c:layout>
        <c:manualLayout>
          <c:xMode val="edge"/>
          <c:yMode val="edge"/>
          <c:x val="0.32226533291375847"/>
          <c:y val="1.5122402151905918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4010738950264795"/>
          <c:y val="6.4194398678119477E-2"/>
          <c:w val="0.79449074074074078"/>
          <c:h val="0.78616666666666668"/>
        </c:manualLayout>
      </c:layout>
      <c:scatterChart>
        <c:scatterStyle val="smoothMarker"/>
        <c:varyColors val="0"/>
        <c:ser>
          <c:idx val="0"/>
          <c:order val="0"/>
          <c:tx>
            <c:strRef>
              <c:f>MARCH_3062023_S_VIS!$AF$231:$AG$231</c:f>
              <c:strCache>
                <c:ptCount val="2"/>
                <c:pt idx="0">
                  <c:v>CONTROL  A</c:v>
                </c:pt>
                <c:pt idx="1">
                  <c:v>NIR</c:v>
                </c:pt>
              </c:strCache>
            </c:strRef>
          </c:tx>
          <c:spPr>
            <a:ln w="19050" cap="rnd">
              <a:solidFill>
                <a:sysClr val="windowText" lastClr="000000"/>
              </a:solidFill>
              <a:round/>
            </a:ln>
            <a:effectLst/>
          </c:spPr>
          <c:marker>
            <c:symbol val="none"/>
          </c:marker>
          <c:xVal>
            <c:numRef>
              <c:f>MARCH_3062023_S_VIS!$AH$230:$VM$230</c:f>
              <c:numCache>
                <c:formatCode>General</c:formatCode>
                <c:ptCount val="552"/>
                <c:pt idx="0">
                  <c:v>400.89</c:v>
                </c:pt>
                <c:pt idx="1">
                  <c:v>401.12</c:v>
                </c:pt>
                <c:pt idx="2">
                  <c:v>401.35</c:v>
                </c:pt>
                <c:pt idx="3">
                  <c:v>401.58</c:v>
                </c:pt>
                <c:pt idx="4">
                  <c:v>401.82</c:v>
                </c:pt>
                <c:pt idx="5">
                  <c:v>402.05</c:v>
                </c:pt>
                <c:pt idx="6">
                  <c:v>402.28</c:v>
                </c:pt>
                <c:pt idx="7">
                  <c:v>402.52</c:v>
                </c:pt>
                <c:pt idx="8">
                  <c:v>402.75</c:v>
                </c:pt>
                <c:pt idx="9">
                  <c:v>402.99</c:v>
                </c:pt>
                <c:pt idx="10">
                  <c:v>403.23</c:v>
                </c:pt>
                <c:pt idx="11">
                  <c:v>403.46</c:v>
                </c:pt>
                <c:pt idx="12">
                  <c:v>403.7</c:v>
                </c:pt>
                <c:pt idx="13">
                  <c:v>403.94</c:v>
                </c:pt>
                <c:pt idx="14">
                  <c:v>404.18</c:v>
                </c:pt>
                <c:pt idx="15">
                  <c:v>404.42</c:v>
                </c:pt>
                <c:pt idx="16">
                  <c:v>404.66</c:v>
                </c:pt>
                <c:pt idx="17">
                  <c:v>404.9</c:v>
                </c:pt>
                <c:pt idx="18">
                  <c:v>405.14</c:v>
                </c:pt>
                <c:pt idx="19">
                  <c:v>405.39</c:v>
                </c:pt>
                <c:pt idx="20">
                  <c:v>405.63</c:v>
                </c:pt>
                <c:pt idx="21">
                  <c:v>405.87</c:v>
                </c:pt>
                <c:pt idx="22">
                  <c:v>406.12</c:v>
                </c:pt>
                <c:pt idx="23">
                  <c:v>406.37</c:v>
                </c:pt>
                <c:pt idx="24">
                  <c:v>406.61</c:v>
                </c:pt>
                <c:pt idx="25">
                  <c:v>406.86</c:v>
                </c:pt>
                <c:pt idx="26">
                  <c:v>407.11</c:v>
                </c:pt>
                <c:pt idx="27">
                  <c:v>407.35</c:v>
                </c:pt>
                <c:pt idx="28">
                  <c:v>407.6</c:v>
                </c:pt>
                <c:pt idx="29">
                  <c:v>407.85</c:v>
                </c:pt>
                <c:pt idx="30">
                  <c:v>408.1</c:v>
                </c:pt>
                <c:pt idx="31">
                  <c:v>408.36</c:v>
                </c:pt>
                <c:pt idx="32">
                  <c:v>408.61</c:v>
                </c:pt>
                <c:pt idx="33">
                  <c:v>408.86</c:v>
                </c:pt>
                <c:pt idx="34">
                  <c:v>409.11</c:v>
                </c:pt>
                <c:pt idx="35">
                  <c:v>409.37</c:v>
                </c:pt>
                <c:pt idx="36">
                  <c:v>409.62</c:v>
                </c:pt>
                <c:pt idx="37">
                  <c:v>409.88</c:v>
                </c:pt>
                <c:pt idx="38">
                  <c:v>410.14</c:v>
                </c:pt>
                <c:pt idx="39">
                  <c:v>410.39</c:v>
                </c:pt>
                <c:pt idx="40">
                  <c:v>410.65</c:v>
                </c:pt>
                <c:pt idx="41">
                  <c:v>410.91</c:v>
                </c:pt>
                <c:pt idx="42">
                  <c:v>411.17</c:v>
                </c:pt>
                <c:pt idx="43">
                  <c:v>411.43</c:v>
                </c:pt>
                <c:pt idx="44">
                  <c:v>411.69</c:v>
                </c:pt>
                <c:pt idx="45">
                  <c:v>411.95</c:v>
                </c:pt>
                <c:pt idx="46">
                  <c:v>412.21</c:v>
                </c:pt>
                <c:pt idx="47">
                  <c:v>412.48</c:v>
                </c:pt>
                <c:pt idx="48">
                  <c:v>412.74</c:v>
                </c:pt>
                <c:pt idx="49">
                  <c:v>413.01</c:v>
                </c:pt>
                <c:pt idx="50">
                  <c:v>413.27</c:v>
                </c:pt>
                <c:pt idx="51">
                  <c:v>413.54</c:v>
                </c:pt>
                <c:pt idx="52">
                  <c:v>413.8</c:v>
                </c:pt>
                <c:pt idx="53">
                  <c:v>414.07</c:v>
                </c:pt>
                <c:pt idx="54">
                  <c:v>414.34</c:v>
                </c:pt>
                <c:pt idx="55">
                  <c:v>414.61</c:v>
                </c:pt>
                <c:pt idx="56">
                  <c:v>414.88</c:v>
                </c:pt>
                <c:pt idx="57">
                  <c:v>415.15</c:v>
                </c:pt>
                <c:pt idx="58">
                  <c:v>415.42</c:v>
                </c:pt>
                <c:pt idx="59">
                  <c:v>415.7</c:v>
                </c:pt>
                <c:pt idx="60">
                  <c:v>415.97</c:v>
                </c:pt>
                <c:pt idx="61">
                  <c:v>416.24</c:v>
                </c:pt>
                <c:pt idx="62">
                  <c:v>416.52</c:v>
                </c:pt>
                <c:pt idx="63">
                  <c:v>416.79</c:v>
                </c:pt>
                <c:pt idx="64">
                  <c:v>417.07</c:v>
                </c:pt>
                <c:pt idx="65">
                  <c:v>417.35</c:v>
                </c:pt>
                <c:pt idx="66">
                  <c:v>417.63</c:v>
                </c:pt>
                <c:pt idx="67">
                  <c:v>417.9</c:v>
                </c:pt>
                <c:pt idx="68">
                  <c:v>418.18</c:v>
                </c:pt>
                <c:pt idx="69">
                  <c:v>418.46</c:v>
                </c:pt>
                <c:pt idx="70">
                  <c:v>418.75</c:v>
                </c:pt>
                <c:pt idx="71">
                  <c:v>419.03</c:v>
                </c:pt>
                <c:pt idx="72">
                  <c:v>419.31</c:v>
                </c:pt>
                <c:pt idx="73">
                  <c:v>419.59</c:v>
                </c:pt>
                <c:pt idx="74">
                  <c:v>419.88</c:v>
                </c:pt>
                <c:pt idx="75">
                  <c:v>420.16</c:v>
                </c:pt>
                <c:pt idx="76">
                  <c:v>420.45</c:v>
                </c:pt>
                <c:pt idx="77">
                  <c:v>420.74</c:v>
                </c:pt>
                <c:pt idx="78">
                  <c:v>421.03</c:v>
                </c:pt>
                <c:pt idx="79">
                  <c:v>421.32</c:v>
                </c:pt>
                <c:pt idx="80">
                  <c:v>421.6</c:v>
                </c:pt>
                <c:pt idx="81">
                  <c:v>421.9</c:v>
                </c:pt>
                <c:pt idx="82">
                  <c:v>422.19</c:v>
                </c:pt>
                <c:pt idx="83">
                  <c:v>422.48</c:v>
                </c:pt>
                <c:pt idx="84">
                  <c:v>422.77</c:v>
                </c:pt>
                <c:pt idx="85">
                  <c:v>423.07</c:v>
                </c:pt>
                <c:pt idx="86">
                  <c:v>423.36</c:v>
                </c:pt>
                <c:pt idx="87">
                  <c:v>423.66</c:v>
                </c:pt>
                <c:pt idx="88">
                  <c:v>423.95</c:v>
                </c:pt>
                <c:pt idx="89">
                  <c:v>424.25</c:v>
                </c:pt>
                <c:pt idx="90">
                  <c:v>424.55</c:v>
                </c:pt>
                <c:pt idx="91">
                  <c:v>424.85</c:v>
                </c:pt>
                <c:pt idx="92">
                  <c:v>425.15</c:v>
                </c:pt>
                <c:pt idx="93">
                  <c:v>425.45</c:v>
                </c:pt>
                <c:pt idx="94">
                  <c:v>425.75</c:v>
                </c:pt>
                <c:pt idx="95">
                  <c:v>426.05</c:v>
                </c:pt>
                <c:pt idx="96">
                  <c:v>426.36</c:v>
                </c:pt>
                <c:pt idx="97">
                  <c:v>426.66</c:v>
                </c:pt>
                <c:pt idx="98">
                  <c:v>426.97</c:v>
                </c:pt>
                <c:pt idx="99">
                  <c:v>427.27</c:v>
                </c:pt>
                <c:pt idx="100">
                  <c:v>427.58</c:v>
                </c:pt>
                <c:pt idx="101">
                  <c:v>427.89</c:v>
                </c:pt>
                <c:pt idx="102">
                  <c:v>428.2</c:v>
                </c:pt>
                <c:pt idx="103">
                  <c:v>428.51</c:v>
                </c:pt>
                <c:pt idx="104">
                  <c:v>428.82</c:v>
                </c:pt>
                <c:pt idx="105">
                  <c:v>429.13</c:v>
                </c:pt>
                <c:pt idx="106">
                  <c:v>429.44</c:v>
                </c:pt>
                <c:pt idx="107">
                  <c:v>429.76</c:v>
                </c:pt>
                <c:pt idx="108">
                  <c:v>430.07</c:v>
                </c:pt>
                <c:pt idx="109">
                  <c:v>430.39</c:v>
                </c:pt>
                <c:pt idx="110">
                  <c:v>430.7</c:v>
                </c:pt>
                <c:pt idx="111">
                  <c:v>431.02</c:v>
                </c:pt>
                <c:pt idx="112">
                  <c:v>431.34</c:v>
                </c:pt>
                <c:pt idx="113">
                  <c:v>431.66</c:v>
                </c:pt>
                <c:pt idx="114">
                  <c:v>431.98</c:v>
                </c:pt>
                <c:pt idx="115">
                  <c:v>432.3</c:v>
                </c:pt>
                <c:pt idx="116">
                  <c:v>432.62</c:v>
                </c:pt>
                <c:pt idx="117">
                  <c:v>432.94</c:v>
                </c:pt>
                <c:pt idx="118">
                  <c:v>433.27</c:v>
                </c:pt>
                <c:pt idx="119">
                  <c:v>433.59</c:v>
                </c:pt>
                <c:pt idx="120">
                  <c:v>433.92</c:v>
                </c:pt>
                <c:pt idx="121">
                  <c:v>434.25</c:v>
                </c:pt>
                <c:pt idx="122">
                  <c:v>434.57</c:v>
                </c:pt>
                <c:pt idx="123">
                  <c:v>434.9</c:v>
                </c:pt>
                <c:pt idx="124">
                  <c:v>435.23</c:v>
                </c:pt>
                <c:pt idx="125">
                  <c:v>435.56</c:v>
                </c:pt>
                <c:pt idx="126">
                  <c:v>435.9</c:v>
                </c:pt>
                <c:pt idx="127">
                  <c:v>436.23</c:v>
                </c:pt>
                <c:pt idx="128">
                  <c:v>436.56</c:v>
                </c:pt>
                <c:pt idx="129">
                  <c:v>436.9</c:v>
                </c:pt>
                <c:pt idx="130">
                  <c:v>437.23</c:v>
                </c:pt>
                <c:pt idx="131">
                  <c:v>437.57</c:v>
                </c:pt>
                <c:pt idx="132">
                  <c:v>437.91</c:v>
                </c:pt>
                <c:pt idx="133">
                  <c:v>438.25</c:v>
                </c:pt>
                <c:pt idx="134">
                  <c:v>438.59</c:v>
                </c:pt>
                <c:pt idx="135">
                  <c:v>438.93</c:v>
                </c:pt>
                <c:pt idx="136">
                  <c:v>439.27</c:v>
                </c:pt>
                <c:pt idx="137">
                  <c:v>439.61</c:v>
                </c:pt>
                <c:pt idx="138">
                  <c:v>439.96</c:v>
                </c:pt>
                <c:pt idx="139">
                  <c:v>440.3</c:v>
                </c:pt>
                <c:pt idx="140">
                  <c:v>440.65</c:v>
                </c:pt>
                <c:pt idx="141">
                  <c:v>441</c:v>
                </c:pt>
                <c:pt idx="142">
                  <c:v>441.34</c:v>
                </c:pt>
                <c:pt idx="143">
                  <c:v>441.69</c:v>
                </c:pt>
                <c:pt idx="144">
                  <c:v>442.04</c:v>
                </c:pt>
                <c:pt idx="145">
                  <c:v>442.4</c:v>
                </c:pt>
                <c:pt idx="146">
                  <c:v>442.75</c:v>
                </c:pt>
                <c:pt idx="147">
                  <c:v>443.1</c:v>
                </c:pt>
                <c:pt idx="148">
                  <c:v>443.46</c:v>
                </c:pt>
                <c:pt idx="149">
                  <c:v>443.81</c:v>
                </c:pt>
                <c:pt idx="150">
                  <c:v>444.17</c:v>
                </c:pt>
                <c:pt idx="151">
                  <c:v>444.53</c:v>
                </c:pt>
                <c:pt idx="152">
                  <c:v>444.89</c:v>
                </c:pt>
                <c:pt idx="153">
                  <c:v>445.25</c:v>
                </c:pt>
                <c:pt idx="154">
                  <c:v>445.61</c:v>
                </c:pt>
                <c:pt idx="155">
                  <c:v>445.97</c:v>
                </c:pt>
                <c:pt idx="156">
                  <c:v>446.33</c:v>
                </c:pt>
                <c:pt idx="157">
                  <c:v>446.7</c:v>
                </c:pt>
                <c:pt idx="158">
                  <c:v>447.07</c:v>
                </c:pt>
                <c:pt idx="159">
                  <c:v>447.43</c:v>
                </c:pt>
                <c:pt idx="160">
                  <c:v>447.8</c:v>
                </c:pt>
                <c:pt idx="161">
                  <c:v>448.17</c:v>
                </c:pt>
                <c:pt idx="162">
                  <c:v>448.54</c:v>
                </c:pt>
                <c:pt idx="163">
                  <c:v>448.91</c:v>
                </c:pt>
                <c:pt idx="164">
                  <c:v>449.28</c:v>
                </c:pt>
                <c:pt idx="165">
                  <c:v>449.66</c:v>
                </c:pt>
                <c:pt idx="166">
                  <c:v>450.03</c:v>
                </c:pt>
                <c:pt idx="167">
                  <c:v>450.41</c:v>
                </c:pt>
                <c:pt idx="168">
                  <c:v>450.79</c:v>
                </c:pt>
                <c:pt idx="169">
                  <c:v>451.17</c:v>
                </c:pt>
                <c:pt idx="170">
                  <c:v>451.55</c:v>
                </c:pt>
                <c:pt idx="171">
                  <c:v>451.93</c:v>
                </c:pt>
                <c:pt idx="172">
                  <c:v>452.31</c:v>
                </c:pt>
                <c:pt idx="173">
                  <c:v>452.69</c:v>
                </c:pt>
                <c:pt idx="174">
                  <c:v>453.08</c:v>
                </c:pt>
                <c:pt idx="175">
                  <c:v>453.46</c:v>
                </c:pt>
                <c:pt idx="176">
                  <c:v>453.85</c:v>
                </c:pt>
                <c:pt idx="177">
                  <c:v>454.24</c:v>
                </c:pt>
                <c:pt idx="178">
                  <c:v>454.63</c:v>
                </c:pt>
                <c:pt idx="179">
                  <c:v>455.02</c:v>
                </c:pt>
                <c:pt idx="180">
                  <c:v>455.41</c:v>
                </c:pt>
                <c:pt idx="181">
                  <c:v>455.8</c:v>
                </c:pt>
                <c:pt idx="182">
                  <c:v>456.2</c:v>
                </c:pt>
                <c:pt idx="183">
                  <c:v>456.59</c:v>
                </c:pt>
                <c:pt idx="184">
                  <c:v>456.99</c:v>
                </c:pt>
                <c:pt idx="185">
                  <c:v>457.39</c:v>
                </c:pt>
                <c:pt idx="186">
                  <c:v>457.79</c:v>
                </c:pt>
                <c:pt idx="187">
                  <c:v>458.19</c:v>
                </c:pt>
                <c:pt idx="188">
                  <c:v>458.59</c:v>
                </c:pt>
                <c:pt idx="189">
                  <c:v>459</c:v>
                </c:pt>
                <c:pt idx="190">
                  <c:v>459.4</c:v>
                </c:pt>
                <c:pt idx="191">
                  <c:v>459.81</c:v>
                </c:pt>
                <c:pt idx="192">
                  <c:v>460.21</c:v>
                </c:pt>
                <c:pt idx="193">
                  <c:v>460.62</c:v>
                </c:pt>
                <c:pt idx="194">
                  <c:v>461.03</c:v>
                </c:pt>
                <c:pt idx="195">
                  <c:v>461.45</c:v>
                </c:pt>
                <c:pt idx="196">
                  <c:v>461.86</c:v>
                </c:pt>
                <c:pt idx="197">
                  <c:v>462.27</c:v>
                </c:pt>
                <c:pt idx="198">
                  <c:v>462.69</c:v>
                </c:pt>
                <c:pt idx="199">
                  <c:v>463.1</c:v>
                </c:pt>
                <c:pt idx="200">
                  <c:v>463.52</c:v>
                </c:pt>
                <c:pt idx="201">
                  <c:v>463.94</c:v>
                </c:pt>
                <c:pt idx="202">
                  <c:v>464.36</c:v>
                </c:pt>
                <c:pt idx="203">
                  <c:v>464.79</c:v>
                </c:pt>
                <c:pt idx="204">
                  <c:v>465.21</c:v>
                </c:pt>
                <c:pt idx="205">
                  <c:v>465.64</c:v>
                </c:pt>
                <c:pt idx="206">
                  <c:v>466.06</c:v>
                </c:pt>
                <c:pt idx="207">
                  <c:v>466.49</c:v>
                </c:pt>
                <c:pt idx="208">
                  <c:v>466.92</c:v>
                </c:pt>
                <c:pt idx="209">
                  <c:v>467.35</c:v>
                </c:pt>
                <c:pt idx="210">
                  <c:v>467.78</c:v>
                </c:pt>
                <c:pt idx="211">
                  <c:v>468.22</c:v>
                </c:pt>
                <c:pt idx="212">
                  <c:v>468.65</c:v>
                </c:pt>
                <c:pt idx="213">
                  <c:v>469.09</c:v>
                </c:pt>
                <c:pt idx="214">
                  <c:v>469.53</c:v>
                </c:pt>
                <c:pt idx="215">
                  <c:v>469.97</c:v>
                </c:pt>
                <c:pt idx="216">
                  <c:v>470.41</c:v>
                </c:pt>
                <c:pt idx="217">
                  <c:v>470.85</c:v>
                </c:pt>
                <c:pt idx="218">
                  <c:v>471.3</c:v>
                </c:pt>
                <c:pt idx="219">
                  <c:v>471.75</c:v>
                </c:pt>
                <c:pt idx="220">
                  <c:v>472.19</c:v>
                </c:pt>
                <c:pt idx="221">
                  <c:v>472.64</c:v>
                </c:pt>
                <c:pt idx="222">
                  <c:v>473.09</c:v>
                </c:pt>
                <c:pt idx="223">
                  <c:v>473.55</c:v>
                </c:pt>
                <c:pt idx="224">
                  <c:v>474</c:v>
                </c:pt>
                <c:pt idx="225">
                  <c:v>474.45</c:v>
                </c:pt>
                <c:pt idx="226">
                  <c:v>474.91</c:v>
                </c:pt>
                <c:pt idx="227">
                  <c:v>475.37</c:v>
                </c:pt>
                <c:pt idx="228">
                  <c:v>475.83</c:v>
                </c:pt>
                <c:pt idx="229">
                  <c:v>476.29</c:v>
                </c:pt>
                <c:pt idx="230">
                  <c:v>476.76</c:v>
                </c:pt>
                <c:pt idx="231">
                  <c:v>477.22</c:v>
                </c:pt>
                <c:pt idx="232">
                  <c:v>477.69</c:v>
                </c:pt>
                <c:pt idx="233">
                  <c:v>478.16</c:v>
                </c:pt>
                <c:pt idx="234">
                  <c:v>478.63</c:v>
                </c:pt>
                <c:pt idx="235">
                  <c:v>479.1</c:v>
                </c:pt>
                <c:pt idx="236">
                  <c:v>479.57</c:v>
                </c:pt>
                <c:pt idx="237">
                  <c:v>480.05</c:v>
                </c:pt>
                <c:pt idx="238">
                  <c:v>480.53</c:v>
                </c:pt>
                <c:pt idx="239">
                  <c:v>481.01</c:v>
                </c:pt>
                <c:pt idx="240">
                  <c:v>481.49</c:v>
                </c:pt>
                <c:pt idx="241">
                  <c:v>481.97</c:v>
                </c:pt>
                <c:pt idx="242">
                  <c:v>482.45</c:v>
                </c:pt>
                <c:pt idx="243">
                  <c:v>482.94</c:v>
                </c:pt>
                <c:pt idx="244">
                  <c:v>483.43</c:v>
                </c:pt>
                <c:pt idx="245">
                  <c:v>483.92</c:v>
                </c:pt>
                <c:pt idx="246">
                  <c:v>484.41</c:v>
                </c:pt>
                <c:pt idx="247">
                  <c:v>484.9</c:v>
                </c:pt>
                <c:pt idx="248">
                  <c:v>485.4</c:v>
                </c:pt>
                <c:pt idx="249">
                  <c:v>485.9</c:v>
                </c:pt>
                <c:pt idx="250">
                  <c:v>486.39</c:v>
                </c:pt>
                <c:pt idx="251">
                  <c:v>486.9</c:v>
                </c:pt>
                <c:pt idx="252">
                  <c:v>487.4</c:v>
                </c:pt>
                <c:pt idx="253">
                  <c:v>487.9</c:v>
                </c:pt>
                <c:pt idx="254">
                  <c:v>488.41</c:v>
                </c:pt>
                <c:pt idx="255">
                  <c:v>488.92</c:v>
                </c:pt>
                <c:pt idx="256">
                  <c:v>489.43</c:v>
                </c:pt>
                <c:pt idx="257">
                  <c:v>489.94</c:v>
                </c:pt>
                <c:pt idx="258">
                  <c:v>490.46</c:v>
                </c:pt>
                <c:pt idx="259">
                  <c:v>490.97</c:v>
                </c:pt>
                <c:pt idx="260">
                  <c:v>491.49</c:v>
                </c:pt>
                <c:pt idx="261">
                  <c:v>492.01</c:v>
                </c:pt>
                <c:pt idx="262">
                  <c:v>492.54</c:v>
                </c:pt>
                <c:pt idx="263">
                  <c:v>493.06</c:v>
                </c:pt>
                <c:pt idx="264">
                  <c:v>493.59</c:v>
                </c:pt>
                <c:pt idx="265">
                  <c:v>494.12</c:v>
                </c:pt>
                <c:pt idx="266">
                  <c:v>494.65</c:v>
                </c:pt>
                <c:pt idx="267">
                  <c:v>495.18</c:v>
                </c:pt>
                <c:pt idx="268">
                  <c:v>495.72</c:v>
                </c:pt>
                <c:pt idx="269">
                  <c:v>496.26</c:v>
                </c:pt>
                <c:pt idx="270">
                  <c:v>496.8</c:v>
                </c:pt>
                <c:pt idx="271">
                  <c:v>497.34</c:v>
                </c:pt>
                <c:pt idx="272">
                  <c:v>497.88</c:v>
                </c:pt>
                <c:pt idx="273">
                  <c:v>498.43</c:v>
                </c:pt>
                <c:pt idx="274">
                  <c:v>498.98</c:v>
                </c:pt>
                <c:pt idx="275">
                  <c:v>499.53</c:v>
                </c:pt>
                <c:pt idx="276">
                  <c:v>500.08</c:v>
                </c:pt>
                <c:pt idx="277">
                  <c:v>500.64</c:v>
                </c:pt>
                <c:pt idx="278">
                  <c:v>501.2</c:v>
                </c:pt>
                <c:pt idx="279">
                  <c:v>501.76</c:v>
                </c:pt>
                <c:pt idx="280">
                  <c:v>502.32</c:v>
                </c:pt>
                <c:pt idx="281">
                  <c:v>502.89</c:v>
                </c:pt>
                <c:pt idx="282">
                  <c:v>503.46</c:v>
                </c:pt>
                <c:pt idx="283">
                  <c:v>504.03</c:v>
                </c:pt>
                <c:pt idx="284">
                  <c:v>504.6</c:v>
                </c:pt>
                <c:pt idx="285">
                  <c:v>505.18</c:v>
                </c:pt>
                <c:pt idx="286">
                  <c:v>505.75</c:v>
                </c:pt>
                <c:pt idx="287">
                  <c:v>506.33</c:v>
                </c:pt>
                <c:pt idx="288">
                  <c:v>506.92</c:v>
                </c:pt>
                <c:pt idx="289">
                  <c:v>507.5</c:v>
                </c:pt>
                <c:pt idx="290">
                  <c:v>508.09</c:v>
                </c:pt>
                <c:pt idx="291">
                  <c:v>508.68</c:v>
                </c:pt>
                <c:pt idx="292">
                  <c:v>509.28</c:v>
                </c:pt>
                <c:pt idx="293">
                  <c:v>509.87</c:v>
                </c:pt>
                <c:pt idx="294">
                  <c:v>510.47</c:v>
                </c:pt>
                <c:pt idx="295">
                  <c:v>511.07</c:v>
                </c:pt>
                <c:pt idx="296">
                  <c:v>511.68</c:v>
                </c:pt>
                <c:pt idx="297">
                  <c:v>512.29</c:v>
                </c:pt>
                <c:pt idx="298">
                  <c:v>512.9</c:v>
                </c:pt>
                <c:pt idx="299">
                  <c:v>513.51</c:v>
                </c:pt>
                <c:pt idx="300">
                  <c:v>514.13</c:v>
                </c:pt>
                <c:pt idx="301">
                  <c:v>514.75</c:v>
                </c:pt>
                <c:pt idx="302">
                  <c:v>515.37</c:v>
                </c:pt>
                <c:pt idx="303">
                  <c:v>515.99</c:v>
                </c:pt>
                <c:pt idx="304">
                  <c:v>516.62</c:v>
                </c:pt>
                <c:pt idx="305">
                  <c:v>517.25</c:v>
                </c:pt>
                <c:pt idx="306">
                  <c:v>517.89</c:v>
                </c:pt>
                <c:pt idx="307">
                  <c:v>518.53</c:v>
                </c:pt>
                <c:pt idx="308">
                  <c:v>519.16999999999996</c:v>
                </c:pt>
                <c:pt idx="309">
                  <c:v>519.80999999999995</c:v>
                </c:pt>
                <c:pt idx="310">
                  <c:v>520.46</c:v>
                </c:pt>
                <c:pt idx="311">
                  <c:v>521.11</c:v>
                </c:pt>
                <c:pt idx="312">
                  <c:v>521.76</c:v>
                </c:pt>
                <c:pt idx="313">
                  <c:v>522.41999999999996</c:v>
                </c:pt>
                <c:pt idx="314">
                  <c:v>523.08000000000004</c:v>
                </c:pt>
                <c:pt idx="315">
                  <c:v>523.74</c:v>
                </c:pt>
                <c:pt idx="316">
                  <c:v>524.41</c:v>
                </c:pt>
                <c:pt idx="317">
                  <c:v>525.08000000000004</c:v>
                </c:pt>
                <c:pt idx="318">
                  <c:v>525.75</c:v>
                </c:pt>
                <c:pt idx="319">
                  <c:v>526.42999999999995</c:v>
                </c:pt>
                <c:pt idx="320">
                  <c:v>527.11</c:v>
                </c:pt>
                <c:pt idx="321">
                  <c:v>527.79999999999995</c:v>
                </c:pt>
                <c:pt idx="322">
                  <c:v>528.48</c:v>
                </c:pt>
                <c:pt idx="323">
                  <c:v>529.17999999999995</c:v>
                </c:pt>
                <c:pt idx="324">
                  <c:v>529.87</c:v>
                </c:pt>
                <c:pt idx="325">
                  <c:v>530.57000000000005</c:v>
                </c:pt>
                <c:pt idx="326">
                  <c:v>531.27</c:v>
                </c:pt>
                <c:pt idx="327">
                  <c:v>531.98</c:v>
                </c:pt>
                <c:pt idx="328">
                  <c:v>532.69000000000005</c:v>
                </c:pt>
                <c:pt idx="329">
                  <c:v>533.41</c:v>
                </c:pt>
                <c:pt idx="330">
                  <c:v>534.13</c:v>
                </c:pt>
                <c:pt idx="331">
                  <c:v>534.85</c:v>
                </c:pt>
                <c:pt idx="332">
                  <c:v>535.58000000000004</c:v>
                </c:pt>
                <c:pt idx="333">
                  <c:v>536.30999999999995</c:v>
                </c:pt>
                <c:pt idx="334">
                  <c:v>537.04</c:v>
                </c:pt>
                <c:pt idx="335">
                  <c:v>537.78</c:v>
                </c:pt>
                <c:pt idx="336">
                  <c:v>538.53</c:v>
                </c:pt>
                <c:pt idx="337">
                  <c:v>539.28</c:v>
                </c:pt>
                <c:pt idx="338">
                  <c:v>540.03</c:v>
                </c:pt>
                <c:pt idx="339">
                  <c:v>540.79</c:v>
                </c:pt>
                <c:pt idx="340">
                  <c:v>541.54999999999995</c:v>
                </c:pt>
                <c:pt idx="341">
                  <c:v>542.32000000000005</c:v>
                </c:pt>
                <c:pt idx="342">
                  <c:v>543.09</c:v>
                </c:pt>
                <c:pt idx="343">
                  <c:v>543.86</c:v>
                </c:pt>
                <c:pt idx="344">
                  <c:v>544.64</c:v>
                </c:pt>
                <c:pt idx="345">
                  <c:v>545.42999999999995</c:v>
                </c:pt>
                <c:pt idx="346">
                  <c:v>546.22</c:v>
                </c:pt>
                <c:pt idx="347">
                  <c:v>547.01</c:v>
                </c:pt>
                <c:pt idx="348">
                  <c:v>547.80999999999995</c:v>
                </c:pt>
                <c:pt idx="349">
                  <c:v>548.62</c:v>
                </c:pt>
                <c:pt idx="350">
                  <c:v>549.42999999999995</c:v>
                </c:pt>
                <c:pt idx="351">
                  <c:v>550.24</c:v>
                </c:pt>
                <c:pt idx="352">
                  <c:v>551.05999999999995</c:v>
                </c:pt>
                <c:pt idx="353">
                  <c:v>551.89</c:v>
                </c:pt>
                <c:pt idx="354">
                  <c:v>552.72</c:v>
                </c:pt>
                <c:pt idx="355">
                  <c:v>553.55999999999995</c:v>
                </c:pt>
                <c:pt idx="356">
                  <c:v>554.4</c:v>
                </c:pt>
                <c:pt idx="357">
                  <c:v>555.25</c:v>
                </c:pt>
                <c:pt idx="358">
                  <c:v>556.1</c:v>
                </c:pt>
                <c:pt idx="359">
                  <c:v>556.96</c:v>
                </c:pt>
                <c:pt idx="360">
                  <c:v>557.83000000000004</c:v>
                </c:pt>
                <c:pt idx="361">
                  <c:v>558.70000000000005</c:v>
                </c:pt>
                <c:pt idx="362">
                  <c:v>559.57000000000005</c:v>
                </c:pt>
                <c:pt idx="363">
                  <c:v>560.46</c:v>
                </c:pt>
                <c:pt idx="364">
                  <c:v>561.35</c:v>
                </c:pt>
                <c:pt idx="365">
                  <c:v>562.24</c:v>
                </c:pt>
                <c:pt idx="366">
                  <c:v>563.14</c:v>
                </c:pt>
                <c:pt idx="367">
                  <c:v>564.04999999999995</c:v>
                </c:pt>
                <c:pt idx="368">
                  <c:v>564.96</c:v>
                </c:pt>
                <c:pt idx="369">
                  <c:v>565.88</c:v>
                </c:pt>
                <c:pt idx="370">
                  <c:v>566.80999999999995</c:v>
                </c:pt>
                <c:pt idx="371">
                  <c:v>567.75</c:v>
                </c:pt>
                <c:pt idx="372">
                  <c:v>568.69000000000005</c:v>
                </c:pt>
                <c:pt idx="373">
                  <c:v>569.64</c:v>
                </c:pt>
                <c:pt idx="374">
                  <c:v>570.59</c:v>
                </c:pt>
                <c:pt idx="375">
                  <c:v>571.54999999999995</c:v>
                </c:pt>
                <c:pt idx="376">
                  <c:v>572.52</c:v>
                </c:pt>
                <c:pt idx="377">
                  <c:v>573.5</c:v>
                </c:pt>
                <c:pt idx="378">
                  <c:v>574.48</c:v>
                </c:pt>
                <c:pt idx="379">
                  <c:v>575.47</c:v>
                </c:pt>
                <c:pt idx="380">
                  <c:v>576.47</c:v>
                </c:pt>
                <c:pt idx="381">
                  <c:v>577.48</c:v>
                </c:pt>
                <c:pt idx="382">
                  <c:v>578.49</c:v>
                </c:pt>
                <c:pt idx="383">
                  <c:v>579.52</c:v>
                </c:pt>
                <c:pt idx="384">
                  <c:v>580.54999999999995</c:v>
                </c:pt>
                <c:pt idx="385">
                  <c:v>581.59</c:v>
                </c:pt>
                <c:pt idx="386">
                  <c:v>582.63</c:v>
                </c:pt>
                <c:pt idx="387">
                  <c:v>583.69000000000005</c:v>
                </c:pt>
                <c:pt idx="388">
                  <c:v>584.75</c:v>
                </c:pt>
                <c:pt idx="389">
                  <c:v>585.83000000000004</c:v>
                </c:pt>
                <c:pt idx="390">
                  <c:v>586.91</c:v>
                </c:pt>
                <c:pt idx="391">
                  <c:v>588</c:v>
                </c:pt>
                <c:pt idx="392">
                  <c:v>589.1</c:v>
                </c:pt>
                <c:pt idx="393">
                  <c:v>590.21</c:v>
                </c:pt>
                <c:pt idx="394">
                  <c:v>591.32000000000005</c:v>
                </c:pt>
                <c:pt idx="395">
                  <c:v>592.45000000000005</c:v>
                </c:pt>
                <c:pt idx="396">
                  <c:v>593.59</c:v>
                </c:pt>
                <c:pt idx="397">
                  <c:v>594.74</c:v>
                </c:pt>
                <c:pt idx="398">
                  <c:v>595.89</c:v>
                </c:pt>
                <c:pt idx="399">
                  <c:v>597.05999999999995</c:v>
                </c:pt>
                <c:pt idx="400">
                  <c:v>598.24</c:v>
                </c:pt>
                <c:pt idx="401">
                  <c:v>599.41999999999996</c:v>
                </c:pt>
                <c:pt idx="402">
                  <c:v>600.62</c:v>
                </c:pt>
                <c:pt idx="403">
                  <c:v>601.83000000000004</c:v>
                </c:pt>
                <c:pt idx="404">
                  <c:v>603.04999999999995</c:v>
                </c:pt>
                <c:pt idx="405">
                  <c:v>604.28</c:v>
                </c:pt>
                <c:pt idx="406">
                  <c:v>605.52</c:v>
                </c:pt>
                <c:pt idx="407">
                  <c:v>606.77</c:v>
                </c:pt>
                <c:pt idx="408">
                  <c:v>608.04</c:v>
                </c:pt>
                <c:pt idx="409">
                  <c:v>609.30999999999995</c:v>
                </c:pt>
                <c:pt idx="410">
                  <c:v>610.6</c:v>
                </c:pt>
                <c:pt idx="411">
                  <c:v>611.9</c:v>
                </c:pt>
                <c:pt idx="412">
                  <c:v>613.21</c:v>
                </c:pt>
                <c:pt idx="413">
                  <c:v>614.53</c:v>
                </c:pt>
                <c:pt idx="414">
                  <c:v>615.87</c:v>
                </c:pt>
                <c:pt idx="415">
                  <c:v>617.22</c:v>
                </c:pt>
                <c:pt idx="416">
                  <c:v>618.58000000000004</c:v>
                </c:pt>
                <c:pt idx="417">
                  <c:v>619.96</c:v>
                </c:pt>
                <c:pt idx="418">
                  <c:v>621.34</c:v>
                </c:pt>
                <c:pt idx="419">
                  <c:v>622.75</c:v>
                </c:pt>
                <c:pt idx="420">
                  <c:v>624.16</c:v>
                </c:pt>
                <c:pt idx="421">
                  <c:v>625.59</c:v>
                </c:pt>
                <c:pt idx="422">
                  <c:v>627.04</c:v>
                </c:pt>
                <c:pt idx="423">
                  <c:v>628.5</c:v>
                </c:pt>
                <c:pt idx="424">
                  <c:v>629.97</c:v>
                </c:pt>
                <c:pt idx="425">
                  <c:v>631.46</c:v>
                </c:pt>
                <c:pt idx="426">
                  <c:v>632.96</c:v>
                </c:pt>
                <c:pt idx="427">
                  <c:v>634.48</c:v>
                </c:pt>
                <c:pt idx="428">
                  <c:v>636.01</c:v>
                </c:pt>
                <c:pt idx="429">
                  <c:v>637.55999999999995</c:v>
                </c:pt>
                <c:pt idx="430">
                  <c:v>639.13</c:v>
                </c:pt>
                <c:pt idx="431">
                  <c:v>640.71</c:v>
                </c:pt>
                <c:pt idx="432">
                  <c:v>642.30999999999995</c:v>
                </c:pt>
                <c:pt idx="433">
                  <c:v>643.92999999999995</c:v>
                </c:pt>
                <c:pt idx="434">
                  <c:v>645.55999999999995</c:v>
                </c:pt>
                <c:pt idx="435">
                  <c:v>647.21</c:v>
                </c:pt>
                <c:pt idx="436">
                  <c:v>648.88</c:v>
                </c:pt>
                <c:pt idx="437">
                  <c:v>650.55999999999995</c:v>
                </c:pt>
                <c:pt idx="438">
                  <c:v>652.27</c:v>
                </c:pt>
                <c:pt idx="439">
                  <c:v>653.99</c:v>
                </c:pt>
                <c:pt idx="440">
                  <c:v>655.73</c:v>
                </c:pt>
                <c:pt idx="441">
                  <c:v>657.49</c:v>
                </c:pt>
                <c:pt idx="442">
                  <c:v>659.27</c:v>
                </c:pt>
                <c:pt idx="443">
                  <c:v>661.08</c:v>
                </c:pt>
                <c:pt idx="444">
                  <c:v>662.9</c:v>
                </c:pt>
                <c:pt idx="445">
                  <c:v>664.74</c:v>
                </c:pt>
                <c:pt idx="446">
                  <c:v>666.6</c:v>
                </c:pt>
                <c:pt idx="447">
                  <c:v>668.48</c:v>
                </c:pt>
                <c:pt idx="448">
                  <c:v>670.38</c:v>
                </c:pt>
                <c:pt idx="449">
                  <c:v>672.31</c:v>
                </c:pt>
                <c:pt idx="450">
                  <c:v>674.26</c:v>
                </c:pt>
                <c:pt idx="451">
                  <c:v>676.23</c:v>
                </c:pt>
                <c:pt idx="452">
                  <c:v>678.22</c:v>
                </c:pt>
                <c:pt idx="453">
                  <c:v>680.24</c:v>
                </c:pt>
                <c:pt idx="454">
                  <c:v>682.28</c:v>
                </c:pt>
                <c:pt idx="455">
                  <c:v>684.34</c:v>
                </c:pt>
                <c:pt idx="456">
                  <c:v>686.43</c:v>
                </c:pt>
                <c:pt idx="457">
                  <c:v>688.55</c:v>
                </c:pt>
                <c:pt idx="458">
                  <c:v>690.69</c:v>
                </c:pt>
                <c:pt idx="459">
                  <c:v>692.85</c:v>
                </c:pt>
                <c:pt idx="460">
                  <c:v>695.04</c:v>
                </c:pt>
                <c:pt idx="461">
                  <c:v>697.26</c:v>
                </c:pt>
                <c:pt idx="462">
                  <c:v>699.5</c:v>
                </c:pt>
                <c:pt idx="463">
                  <c:v>701.78</c:v>
                </c:pt>
                <c:pt idx="464">
                  <c:v>704.07</c:v>
                </c:pt>
                <c:pt idx="465">
                  <c:v>706.4</c:v>
                </c:pt>
                <c:pt idx="466">
                  <c:v>708.76</c:v>
                </c:pt>
                <c:pt idx="467">
                  <c:v>711.14</c:v>
                </c:pt>
                <c:pt idx="468">
                  <c:v>713.56</c:v>
                </c:pt>
                <c:pt idx="469">
                  <c:v>716.01</c:v>
                </c:pt>
                <c:pt idx="470">
                  <c:v>718.48</c:v>
                </c:pt>
                <c:pt idx="471">
                  <c:v>720.99</c:v>
                </c:pt>
                <c:pt idx="472">
                  <c:v>723.53</c:v>
                </c:pt>
                <c:pt idx="473">
                  <c:v>726.1</c:v>
                </c:pt>
                <c:pt idx="474">
                  <c:v>728.71</c:v>
                </c:pt>
                <c:pt idx="475">
                  <c:v>731.35</c:v>
                </c:pt>
                <c:pt idx="476">
                  <c:v>734.02</c:v>
                </c:pt>
                <c:pt idx="477">
                  <c:v>736.73</c:v>
                </c:pt>
                <c:pt idx="478">
                  <c:v>739.47</c:v>
                </c:pt>
                <c:pt idx="479">
                  <c:v>742.25</c:v>
                </c:pt>
                <c:pt idx="480">
                  <c:v>745.06</c:v>
                </c:pt>
                <c:pt idx="481">
                  <c:v>747.91</c:v>
                </c:pt>
                <c:pt idx="482">
                  <c:v>750.8</c:v>
                </c:pt>
                <c:pt idx="483">
                  <c:v>753.73</c:v>
                </c:pt>
                <c:pt idx="484">
                  <c:v>756.69</c:v>
                </c:pt>
                <c:pt idx="485">
                  <c:v>759.7</c:v>
                </c:pt>
                <c:pt idx="486">
                  <c:v>762.74</c:v>
                </c:pt>
                <c:pt idx="487">
                  <c:v>765.83</c:v>
                </c:pt>
                <c:pt idx="488">
                  <c:v>768.96</c:v>
                </c:pt>
                <c:pt idx="489">
                  <c:v>772.13</c:v>
                </c:pt>
                <c:pt idx="490">
                  <c:v>775.34</c:v>
                </c:pt>
                <c:pt idx="491">
                  <c:v>778.6</c:v>
                </c:pt>
                <c:pt idx="492">
                  <c:v>781.9</c:v>
                </c:pt>
                <c:pt idx="493">
                  <c:v>785.25</c:v>
                </c:pt>
                <c:pt idx="494">
                  <c:v>788.64</c:v>
                </c:pt>
                <c:pt idx="495">
                  <c:v>792.08</c:v>
                </c:pt>
                <c:pt idx="496">
                  <c:v>795.57</c:v>
                </c:pt>
                <c:pt idx="497">
                  <c:v>799.1</c:v>
                </c:pt>
                <c:pt idx="498">
                  <c:v>802.69</c:v>
                </c:pt>
                <c:pt idx="499">
                  <c:v>806.32</c:v>
                </c:pt>
                <c:pt idx="500">
                  <c:v>810.01</c:v>
                </c:pt>
                <c:pt idx="501">
                  <c:v>813.75</c:v>
                </c:pt>
                <c:pt idx="502">
                  <c:v>817.54</c:v>
                </c:pt>
                <c:pt idx="503">
                  <c:v>821.38</c:v>
                </c:pt>
                <c:pt idx="504">
                  <c:v>825.28</c:v>
                </c:pt>
                <c:pt idx="505">
                  <c:v>829.24</c:v>
                </c:pt>
                <c:pt idx="506">
                  <c:v>833.25</c:v>
                </c:pt>
                <c:pt idx="507">
                  <c:v>837.32</c:v>
                </c:pt>
                <c:pt idx="508">
                  <c:v>841.44</c:v>
                </c:pt>
                <c:pt idx="509">
                  <c:v>845.63</c:v>
                </c:pt>
                <c:pt idx="510">
                  <c:v>849.87</c:v>
                </c:pt>
                <c:pt idx="511">
                  <c:v>854.18</c:v>
                </c:pt>
                <c:pt idx="512">
                  <c:v>858.55</c:v>
                </c:pt>
                <c:pt idx="513">
                  <c:v>862.99</c:v>
                </c:pt>
                <c:pt idx="514">
                  <c:v>867.49</c:v>
                </c:pt>
                <c:pt idx="515">
                  <c:v>872.05</c:v>
                </c:pt>
                <c:pt idx="516">
                  <c:v>876.68</c:v>
                </c:pt>
                <c:pt idx="517">
                  <c:v>881.38</c:v>
                </c:pt>
                <c:pt idx="518">
                  <c:v>886.15</c:v>
                </c:pt>
                <c:pt idx="519">
                  <c:v>890.99</c:v>
                </c:pt>
                <c:pt idx="520">
                  <c:v>895.9</c:v>
                </c:pt>
                <c:pt idx="521">
                  <c:v>900.88</c:v>
                </c:pt>
                <c:pt idx="522">
                  <c:v>905.94</c:v>
                </c:pt>
                <c:pt idx="523">
                  <c:v>911.08</c:v>
                </c:pt>
                <c:pt idx="524">
                  <c:v>916.29</c:v>
                </c:pt>
                <c:pt idx="525">
                  <c:v>921.58</c:v>
                </c:pt>
                <c:pt idx="526">
                  <c:v>926.95</c:v>
                </c:pt>
                <c:pt idx="527">
                  <c:v>932.4</c:v>
                </c:pt>
                <c:pt idx="528">
                  <c:v>937.93</c:v>
                </c:pt>
                <c:pt idx="529">
                  <c:v>943.54</c:v>
                </c:pt>
                <c:pt idx="530">
                  <c:v>949.24</c:v>
                </c:pt>
                <c:pt idx="531">
                  <c:v>955.03</c:v>
                </c:pt>
                <c:pt idx="532">
                  <c:v>960.91</c:v>
                </c:pt>
                <c:pt idx="533">
                  <c:v>966.87</c:v>
                </c:pt>
                <c:pt idx="534">
                  <c:v>972.93</c:v>
                </c:pt>
                <c:pt idx="535">
                  <c:v>979.08</c:v>
                </c:pt>
                <c:pt idx="536">
                  <c:v>985.33</c:v>
                </c:pt>
                <c:pt idx="537">
                  <c:v>991.67</c:v>
                </c:pt>
                <c:pt idx="538">
                  <c:v>998.1</c:v>
                </c:pt>
                <c:pt idx="539">
                  <c:v>1004.6</c:v>
                </c:pt>
                <c:pt idx="540">
                  <c:v>1011.3</c:v>
                </c:pt>
                <c:pt idx="541">
                  <c:v>1018</c:v>
                </c:pt>
                <c:pt idx="542">
                  <c:v>1024.9000000000001</c:v>
                </c:pt>
                <c:pt idx="543">
                  <c:v>1031.8</c:v>
                </c:pt>
                <c:pt idx="544">
                  <c:v>1038.9000000000001</c:v>
                </c:pt>
                <c:pt idx="545">
                  <c:v>1046.0999999999999</c:v>
                </c:pt>
                <c:pt idx="546">
                  <c:v>1053.4000000000001</c:v>
                </c:pt>
                <c:pt idx="547">
                  <c:v>1060.8</c:v>
                </c:pt>
                <c:pt idx="548">
                  <c:v>1068.3</c:v>
                </c:pt>
                <c:pt idx="549">
                  <c:v>1075.9000000000001</c:v>
                </c:pt>
                <c:pt idx="550">
                  <c:v>1083.7</c:v>
                </c:pt>
                <c:pt idx="551">
                  <c:v>1099.5</c:v>
                </c:pt>
              </c:numCache>
            </c:numRef>
          </c:xVal>
          <c:yVal>
            <c:numRef>
              <c:f>MARCH_3062023_S_VIS!$AH$231:$VM$231</c:f>
              <c:numCache>
                <c:formatCode>General</c:formatCode>
                <c:ptCount val="552"/>
                <c:pt idx="0">
                  <c:v>7</c:v>
                </c:pt>
                <c:pt idx="1">
                  <c:v>6</c:v>
                </c:pt>
                <c:pt idx="2">
                  <c:v>7</c:v>
                </c:pt>
                <c:pt idx="3">
                  <c:v>7</c:v>
                </c:pt>
                <c:pt idx="4">
                  <c:v>7</c:v>
                </c:pt>
                <c:pt idx="5">
                  <c:v>7</c:v>
                </c:pt>
                <c:pt idx="6">
                  <c:v>8</c:v>
                </c:pt>
                <c:pt idx="7">
                  <c:v>8</c:v>
                </c:pt>
                <c:pt idx="8">
                  <c:v>7</c:v>
                </c:pt>
                <c:pt idx="9">
                  <c:v>7</c:v>
                </c:pt>
                <c:pt idx="10">
                  <c:v>7</c:v>
                </c:pt>
                <c:pt idx="11">
                  <c:v>7</c:v>
                </c:pt>
                <c:pt idx="12">
                  <c:v>8</c:v>
                </c:pt>
                <c:pt idx="13">
                  <c:v>8</c:v>
                </c:pt>
                <c:pt idx="14">
                  <c:v>7</c:v>
                </c:pt>
                <c:pt idx="15">
                  <c:v>7</c:v>
                </c:pt>
                <c:pt idx="16">
                  <c:v>7</c:v>
                </c:pt>
                <c:pt idx="17">
                  <c:v>8</c:v>
                </c:pt>
                <c:pt idx="18">
                  <c:v>8</c:v>
                </c:pt>
                <c:pt idx="19">
                  <c:v>7</c:v>
                </c:pt>
                <c:pt idx="20">
                  <c:v>7</c:v>
                </c:pt>
                <c:pt idx="21">
                  <c:v>7</c:v>
                </c:pt>
                <c:pt idx="22">
                  <c:v>8</c:v>
                </c:pt>
                <c:pt idx="23">
                  <c:v>6</c:v>
                </c:pt>
                <c:pt idx="24">
                  <c:v>7</c:v>
                </c:pt>
                <c:pt idx="25">
                  <c:v>7</c:v>
                </c:pt>
                <c:pt idx="26">
                  <c:v>8</c:v>
                </c:pt>
                <c:pt idx="27">
                  <c:v>8</c:v>
                </c:pt>
                <c:pt idx="28">
                  <c:v>6</c:v>
                </c:pt>
                <c:pt idx="29">
                  <c:v>7</c:v>
                </c:pt>
                <c:pt idx="30">
                  <c:v>7</c:v>
                </c:pt>
                <c:pt idx="31">
                  <c:v>7</c:v>
                </c:pt>
                <c:pt idx="32">
                  <c:v>7</c:v>
                </c:pt>
                <c:pt idx="33">
                  <c:v>8</c:v>
                </c:pt>
                <c:pt idx="34">
                  <c:v>8</c:v>
                </c:pt>
                <c:pt idx="35">
                  <c:v>8</c:v>
                </c:pt>
                <c:pt idx="36">
                  <c:v>7</c:v>
                </c:pt>
                <c:pt idx="37">
                  <c:v>7</c:v>
                </c:pt>
                <c:pt idx="38">
                  <c:v>8</c:v>
                </c:pt>
                <c:pt idx="39">
                  <c:v>7</c:v>
                </c:pt>
                <c:pt idx="40">
                  <c:v>8</c:v>
                </c:pt>
                <c:pt idx="41">
                  <c:v>8</c:v>
                </c:pt>
                <c:pt idx="42">
                  <c:v>8</c:v>
                </c:pt>
                <c:pt idx="43">
                  <c:v>8</c:v>
                </c:pt>
                <c:pt idx="44">
                  <c:v>8</c:v>
                </c:pt>
                <c:pt idx="45">
                  <c:v>7</c:v>
                </c:pt>
                <c:pt idx="46">
                  <c:v>6</c:v>
                </c:pt>
                <c:pt idx="47">
                  <c:v>8</c:v>
                </c:pt>
                <c:pt idx="48">
                  <c:v>8</c:v>
                </c:pt>
                <c:pt idx="49">
                  <c:v>8</c:v>
                </c:pt>
                <c:pt idx="50">
                  <c:v>7</c:v>
                </c:pt>
                <c:pt idx="51">
                  <c:v>8</c:v>
                </c:pt>
                <c:pt idx="52">
                  <c:v>7</c:v>
                </c:pt>
                <c:pt idx="53">
                  <c:v>7</c:v>
                </c:pt>
                <c:pt idx="54">
                  <c:v>8</c:v>
                </c:pt>
                <c:pt idx="55">
                  <c:v>8</c:v>
                </c:pt>
                <c:pt idx="56">
                  <c:v>7</c:v>
                </c:pt>
                <c:pt idx="57">
                  <c:v>8</c:v>
                </c:pt>
                <c:pt idx="58">
                  <c:v>10</c:v>
                </c:pt>
                <c:pt idx="59">
                  <c:v>6</c:v>
                </c:pt>
                <c:pt idx="60">
                  <c:v>8</c:v>
                </c:pt>
                <c:pt idx="61">
                  <c:v>8</c:v>
                </c:pt>
                <c:pt idx="62">
                  <c:v>8</c:v>
                </c:pt>
                <c:pt idx="63">
                  <c:v>7</c:v>
                </c:pt>
                <c:pt idx="64">
                  <c:v>8</c:v>
                </c:pt>
                <c:pt idx="65">
                  <c:v>6</c:v>
                </c:pt>
                <c:pt idx="66">
                  <c:v>6</c:v>
                </c:pt>
                <c:pt idx="67">
                  <c:v>7</c:v>
                </c:pt>
                <c:pt idx="68">
                  <c:v>6</c:v>
                </c:pt>
                <c:pt idx="69">
                  <c:v>7</c:v>
                </c:pt>
                <c:pt idx="70">
                  <c:v>7</c:v>
                </c:pt>
                <c:pt idx="71">
                  <c:v>8</c:v>
                </c:pt>
                <c:pt idx="72">
                  <c:v>6</c:v>
                </c:pt>
                <c:pt idx="73">
                  <c:v>7</c:v>
                </c:pt>
                <c:pt idx="74">
                  <c:v>8</c:v>
                </c:pt>
                <c:pt idx="75">
                  <c:v>7</c:v>
                </c:pt>
                <c:pt idx="76">
                  <c:v>6</c:v>
                </c:pt>
                <c:pt idx="77">
                  <c:v>8</c:v>
                </c:pt>
                <c:pt idx="78">
                  <c:v>7</c:v>
                </c:pt>
                <c:pt idx="79">
                  <c:v>7</c:v>
                </c:pt>
                <c:pt idx="80">
                  <c:v>8</c:v>
                </c:pt>
                <c:pt idx="81">
                  <c:v>7</c:v>
                </c:pt>
                <c:pt idx="82">
                  <c:v>7</c:v>
                </c:pt>
                <c:pt idx="83">
                  <c:v>8</c:v>
                </c:pt>
                <c:pt idx="84">
                  <c:v>8</c:v>
                </c:pt>
                <c:pt idx="85">
                  <c:v>8</c:v>
                </c:pt>
                <c:pt idx="86">
                  <c:v>8</c:v>
                </c:pt>
                <c:pt idx="87">
                  <c:v>9</c:v>
                </c:pt>
                <c:pt idx="88">
                  <c:v>8</c:v>
                </c:pt>
                <c:pt idx="89">
                  <c:v>8</c:v>
                </c:pt>
                <c:pt idx="90">
                  <c:v>8</c:v>
                </c:pt>
                <c:pt idx="91">
                  <c:v>8</c:v>
                </c:pt>
                <c:pt idx="92">
                  <c:v>9</c:v>
                </c:pt>
                <c:pt idx="93">
                  <c:v>9</c:v>
                </c:pt>
                <c:pt idx="94">
                  <c:v>7</c:v>
                </c:pt>
                <c:pt idx="95">
                  <c:v>9</c:v>
                </c:pt>
                <c:pt idx="96">
                  <c:v>9</c:v>
                </c:pt>
                <c:pt idx="97">
                  <c:v>8</c:v>
                </c:pt>
                <c:pt idx="98">
                  <c:v>9</c:v>
                </c:pt>
                <c:pt idx="99">
                  <c:v>7</c:v>
                </c:pt>
                <c:pt idx="100">
                  <c:v>8</c:v>
                </c:pt>
                <c:pt idx="101">
                  <c:v>8</c:v>
                </c:pt>
                <c:pt idx="102">
                  <c:v>8</c:v>
                </c:pt>
                <c:pt idx="103">
                  <c:v>8</c:v>
                </c:pt>
                <c:pt idx="104">
                  <c:v>10</c:v>
                </c:pt>
                <c:pt idx="105">
                  <c:v>6</c:v>
                </c:pt>
                <c:pt idx="106">
                  <c:v>6</c:v>
                </c:pt>
                <c:pt idx="107">
                  <c:v>9</c:v>
                </c:pt>
                <c:pt idx="108">
                  <c:v>8</c:v>
                </c:pt>
                <c:pt idx="109">
                  <c:v>7</c:v>
                </c:pt>
                <c:pt idx="110">
                  <c:v>8</c:v>
                </c:pt>
                <c:pt idx="111">
                  <c:v>7</c:v>
                </c:pt>
                <c:pt idx="112">
                  <c:v>8</c:v>
                </c:pt>
                <c:pt idx="113">
                  <c:v>9</c:v>
                </c:pt>
                <c:pt idx="114">
                  <c:v>9</c:v>
                </c:pt>
                <c:pt idx="115">
                  <c:v>8</c:v>
                </c:pt>
                <c:pt idx="116">
                  <c:v>9</c:v>
                </c:pt>
                <c:pt idx="117">
                  <c:v>9</c:v>
                </c:pt>
                <c:pt idx="118">
                  <c:v>10</c:v>
                </c:pt>
                <c:pt idx="119">
                  <c:v>8</c:v>
                </c:pt>
                <c:pt idx="120">
                  <c:v>10</c:v>
                </c:pt>
                <c:pt idx="121">
                  <c:v>8</c:v>
                </c:pt>
                <c:pt idx="122">
                  <c:v>9</c:v>
                </c:pt>
                <c:pt idx="123">
                  <c:v>9</c:v>
                </c:pt>
                <c:pt idx="124">
                  <c:v>9</c:v>
                </c:pt>
                <c:pt idx="125">
                  <c:v>8</c:v>
                </c:pt>
                <c:pt idx="126">
                  <c:v>8</c:v>
                </c:pt>
                <c:pt idx="127">
                  <c:v>9</c:v>
                </c:pt>
                <c:pt idx="128">
                  <c:v>9</c:v>
                </c:pt>
                <c:pt idx="129">
                  <c:v>9</c:v>
                </c:pt>
                <c:pt idx="130">
                  <c:v>9</c:v>
                </c:pt>
                <c:pt idx="131">
                  <c:v>8</c:v>
                </c:pt>
                <c:pt idx="132">
                  <c:v>8</c:v>
                </c:pt>
                <c:pt idx="133">
                  <c:v>9</c:v>
                </c:pt>
                <c:pt idx="134">
                  <c:v>8</c:v>
                </c:pt>
                <c:pt idx="135">
                  <c:v>8</c:v>
                </c:pt>
                <c:pt idx="136">
                  <c:v>9</c:v>
                </c:pt>
                <c:pt idx="137">
                  <c:v>9</c:v>
                </c:pt>
                <c:pt idx="138">
                  <c:v>10</c:v>
                </c:pt>
                <c:pt idx="139">
                  <c:v>10</c:v>
                </c:pt>
                <c:pt idx="140">
                  <c:v>9</c:v>
                </c:pt>
                <c:pt idx="141">
                  <c:v>9</c:v>
                </c:pt>
                <c:pt idx="142">
                  <c:v>8</c:v>
                </c:pt>
                <c:pt idx="143">
                  <c:v>10</c:v>
                </c:pt>
                <c:pt idx="144">
                  <c:v>8</c:v>
                </c:pt>
                <c:pt idx="145">
                  <c:v>10</c:v>
                </c:pt>
                <c:pt idx="146">
                  <c:v>9</c:v>
                </c:pt>
                <c:pt idx="147">
                  <c:v>8</c:v>
                </c:pt>
                <c:pt idx="148">
                  <c:v>8</c:v>
                </c:pt>
                <c:pt idx="149">
                  <c:v>9</c:v>
                </c:pt>
                <c:pt idx="150">
                  <c:v>9</c:v>
                </c:pt>
                <c:pt idx="151">
                  <c:v>9</c:v>
                </c:pt>
                <c:pt idx="152">
                  <c:v>9</c:v>
                </c:pt>
                <c:pt idx="153">
                  <c:v>8</c:v>
                </c:pt>
                <c:pt idx="154">
                  <c:v>9</c:v>
                </c:pt>
                <c:pt idx="155">
                  <c:v>10</c:v>
                </c:pt>
                <c:pt idx="156">
                  <c:v>10</c:v>
                </c:pt>
                <c:pt idx="157">
                  <c:v>9</c:v>
                </c:pt>
                <c:pt idx="158">
                  <c:v>9</c:v>
                </c:pt>
                <c:pt idx="159">
                  <c:v>9</c:v>
                </c:pt>
                <c:pt idx="160">
                  <c:v>7</c:v>
                </c:pt>
                <c:pt idx="161">
                  <c:v>9</c:v>
                </c:pt>
                <c:pt idx="162">
                  <c:v>9</c:v>
                </c:pt>
                <c:pt idx="163">
                  <c:v>9</c:v>
                </c:pt>
                <c:pt idx="164">
                  <c:v>8</c:v>
                </c:pt>
                <c:pt idx="165">
                  <c:v>8</c:v>
                </c:pt>
                <c:pt idx="166">
                  <c:v>8</c:v>
                </c:pt>
                <c:pt idx="167">
                  <c:v>8</c:v>
                </c:pt>
                <c:pt idx="168">
                  <c:v>10</c:v>
                </c:pt>
                <c:pt idx="169">
                  <c:v>8</c:v>
                </c:pt>
                <c:pt idx="170">
                  <c:v>10</c:v>
                </c:pt>
                <c:pt idx="171">
                  <c:v>9</c:v>
                </c:pt>
                <c:pt idx="172">
                  <c:v>9</c:v>
                </c:pt>
                <c:pt idx="173">
                  <c:v>10</c:v>
                </c:pt>
                <c:pt idx="174">
                  <c:v>9</c:v>
                </c:pt>
                <c:pt idx="175">
                  <c:v>8</c:v>
                </c:pt>
                <c:pt idx="176">
                  <c:v>9</c:v>
                </c:pt>
                <c:pt idx="177">
                  <c:v>9</c:v>
                </c:pt>
                <c:pt idx="178">
                  <c:v>7</c:v>
                </c:pt>
                <c:pt idx="179">
                  <c:v>9</c:v>
                </c:pt>
                <c:pt idx="180">
                  <c:v>8</c:v>
                </c:pt>
                <c:pt idx="181">
                  <c:v>8</c:v>
                </c:pt>
                <c:pt idx="182">
                  <c:v>9</c:v>
                </c:pt>
                <c:pt idx="183">
                  <c:v>9</c:v>
                </c:pt>
                <c:pt idx="184">
                  <c:v>9</c:v>
                </c:pt>
                <c:pt idx="185">
                  <c:v>8</c:v>
                </c:pt>
                <c:pt idx="186">
                  <c:v>10</c:v>
                </c:pt>
                <c:pt idx="187">
                  <c:v>10</c:v>
                </c:pt>
                <c:pt idx="188">
                  <c:v>9</c:v>
                </c:pt>
                <c:pt idx="189">
                  <c:v>8</c:v>
                </c:pt>
                <c:pt idx="190">
                  <c:v>9</c:v>
                </c:pt>
                <c:pt idx="191">
                  <c:v>9</c:v>
                </c:pt>
                <c:pt idx="192">
                  <c:v>9</c:v>
                </c:pt>
                <c:pt idx="193">
                  <c:v>9</c:v>
                </c:pt>
                <c:pt idx="194">
                  <c:v>9</c:v>
                </c:pt>
                <c:pt idx="195">
                  <c:v>8</c:v>
                </c:pt>
                <c:pt idx="196">
                  <c:v>8</c:v>
                </c:pt>
                <c:pt idx="197">
                  <c:v>9</c:v>
                </c:pt>
                <c:pt idx="198">
                  <c:v>10</c:v>
                </c:pt>
                <c:pt idx="199">
                  <c:v>9</c:v>
                </c:pt>
                <c:pt idx="200">
                  <c:v>9</c:v>
                </c:pt>
                <c:pt idx="201">
                  <c:v>9</c:v>
                </c:pt>
                <c:pt idx="202">
                  <c:v>9</c:v>
                </c:pt>
                <c:pt idx="203">
                  <c:v>9</c:v>
                </c:pt>
                <c:pt idx="204">
                  <c:v>10</c:v>
                </c:pt>
                <c:pt idx="205">
                  <c:v>9</c:v>
                </c:pt>
                <c:pt idx="206">
                  <c:v>9</c:v>
                </c:pt>
                <c:pt idx="207">
                  <c:v>9</c:v>
                </c:pt>
                <c:pt idx="208">
                  <c:v>10</c:v>
                </c:pt>
                <c:pt idx="209">
                  <c:v>9</c:v>
                </c:pt>
                <c:pt idx="210">
                  <c:v>8</c:v>
                </c:pt>
                <c:pt idx="211">
                  <c:v>7</c:v>
                </c:pt>
                <c:pt idx="212">
                  <c:v>9</c:v>
                </c:pt>
                <c:pt idx="213">
                  <c:v>9</c:v>
                </c:pt>
                <c:pt idx="214">
                  <c:v>10</c:v>
                </c:pt>
                <c:pt idx="215">
                  <c:v>9</c:v>
                </c:pt>
                <c:pt idx="216">
                  <c:v>10</c:v>
                </c:pt>
                <c:pt idx="217">
                  <c:v>9</c:v>
                </c:pt>
                <c:pt idx="218">
                  <c:v>9</c:v>
                </c:pt>
                <c:pt idx="219">
                  <c:v>9</c:v>
                </c:pt>
                <c:pt idx="220">
                  <c:v>9</c:v>
                </c:pt>
                <c:pt idx="221">
                  <c:v>10</c:v>
                </c:pt>
                <c:pt idx="222">
                  <c:v>10</c:v>
                </c:pt>
                <c:pt idx="223">
                  <c:v>9</c:v>
                </c:pt>
                <c:pt idx="224">
                  <c:v>10</c:v>
                </c:pt>
                <c:pt idx="225">
                  <c:v>11</c:v>
                </c:pt>
                <c:pt idx="226">
                  <c:v>9</c:v>
                </c:pt>
                <c:pt idx="227">
                  <c:v>9</c:v>
                </c:pt>
                <c:pt idx="228">
                  <c:v>9</c:v>
                </c:pt>
                <c:pt idx="229">
                  <c:v>10</c:v>
                </c:pt>
                <c:pt idx="230">
                  <c:v>8</c:v>
                </c:pt>
                <c:pt idx="231">
                  <c:v>9</c:v>
                </c:pt>
                <c:pt idx="232">
                  <c:v>9</c:v>
                </c:pt>
                <c:pt idx="233">
                  <c:v>9</c:v>
                </c:pt>
                <c:pt idx="234">
                  <c:v>9</c:v>
                </c:pt>
                <c:pt idx="235">
                  <c:v>10</c:v>
                </c:pt>
                <c:pt idx="236">
                  <c:v>9</c:v>
                </c:pt>
                <c:pt idx="237">
                  <c:v>10</c:v>
                </c:pt>
                <c:pt idx="238">
                  <c:v>10</c:v>
                </c:pt>
                <c:pt idx="239">
                  <c:v>10</c:v>
                </c:pt>
                <c:pt idx="240">
                  <c:v>9</c:v>
                </c:pt>
                <c:pt idx="241">
                  <c:v>10</c:v>
                </c:pt>
                <c:pt idx="242">
                  <c:v>10</c:v>
                </c:pt>
                <c:pt idx="243">
                  <c:v>10</c:v>
                </c:pt>
                <c:pt idx="244">
                  <c:v>8</c:v>
                </c:pt>
                <c:pt idx="245">
                  <c:v>8</c:v>
                </c:pt>
                <c:pt idx="246">
                  <c:v>9</c:v>
                </c:pt>
                <c:pt idx="247">
                  <c:v>9</c:v>
                </c:pt>
                <c:pt idx="248">
                  <c:v>10</c:v>
                </c:pt>
                <c:pt idx="249">
                  <c:v>10</c:v>
                </c:pt>
                <c:pt idx="250">
                  <c:v>9</c:v>
                </c:pt>
                <c:pt idx="251">
                  <c:v>10</c:v>
                </c:pt>
                <c:pt idx="252">
                  <c:v>10</c:v>
                </c:pt>
                <c:pt idx="253">
                  <c:v>10</c:v>
                </c:pt>
                <c:pt idx="254">
                  <c:v>10</c:v>
                </c:pt>
                <c:pt idx="255">
                  <c:v>9</c:v>
                </c:pt>
                <c:pt idx="256">
                  <c:v>9</c:v>
                </c:pt>
                <c:pt idx="257">
                  <c:v>10</c:v>
                </c:pt>
                <c:pt idx="258">
                  <c:v>9</c:v>
                </c:pt>
                <c:pt idx="259">
                  <c:v>8</c:v>
                </c:pt>
                <c:pt idx="260">
                  <c:v>11</c:v>
                </c:pt>
                <c:pt idx="261">
                  <c:v>10</c:v>
                </c:pt>
                <c:pt idx="262">
                  <c:v>9</c:v>
                </c:pt>
                <c:pt idx="263">
                  <c:v>8</c:v>
                </c:pt>
                <c:pt idx="264">
                  <c:v>10</c:v>
                </c:pt>
                <c:pt idx="265">
                  <c:v>9</c:v>
                </c:pt>
                <c:pt idx="266">
                  <c:v>9</c:v>
                </c:pt>
                <c:pt idx="267">
                  <c:v>10</c:v>
                </c:pt>
                <c:pt idx="268">
                  <c:v>10</c:v>
                </c:pt>
                <c:pt idx="269">
                  <c:v>10</c:v>
                </c:pt>
                <c:pt idx="270">
                  <c:v>8</c:v>
                </c:pt>
                <c:pt idx="271">
                  <c:v>10</c:v>
                </c:pt>
                <c:pt idx="272">
                  <c:v>9</c:v>
                </c:pt>
                <c:pt idx="273">
                  <c:v>9</c:v>
                </c:pt>
                <c:pt idx="274">
                  <c:v>9</c:v>
                </c:pt>
                <c:pt idx="275">
                  <c:v>9</c:v>
                </c:pt>
                <c:pt idx="276">
                  <c:v>10</c:v>
                </c:pt>
                <c:pt idx="277">
                  <c:v>9</c:v>
                </c:pt>
                <c:pt idx="278">
                  <c:v>9</c:v>
                </c:pt>
                <c:pt idx="279">
                  <c:v>9</c:v>
                </c:pt>
                <c:pt idx="280">
                  <c:v>10</c:v>
                </c:pt>
                <c:pt idx="281">
                  <c:v>10</c:v>
                </c:pt>
                <c:pt idx="282">
                  <c:v>10</c:v>
                </c:pt>
                <c:pt idx="283">
                  <c:v>9</c:v>
                </c:pt>
                <c:pt idx="284">
                  <c:v>9</c:v>
                </c:pt>
                <c:pt idx="285">
                  <c:v>10</c:v>
                </c:pt>
                <c:pt idx="286">
                  <c:v>10</c:v>
                </c:pt>
                <c:pt idx="287">
                  <c:v>8</c:v>
                </c:pt>
                <c:pt idx="288">
                  <c:v>11</c:v>
                </c:pt>
                <c:pt idx="289">
                  <c:v>10</c:v>
                </c:pt>
                <c:pt idx="290">
                  <c:v>10</c:v>
                </c:pt>
                <c:pt idx="291">
                  <c:v>11</c:v>
                </c:pt>
                <c:pt idx="292">
                  <c:v>11</c:v>
                </c:pt>
                <c:pt idx="293">
                  <c:v>9</c:v>
                </c:pt>
                <c:pt idx="294">
                  <c:v>10</c:v>
                </c:pt>
                <c:pt idx="295">
                  <c:v>10</c:v>
                </c:pt>
                <c:pt idx="296">
                  <c:v>10</c:v>
                </c:pt>
                <c:pt idx="297">
                  <c:v>10</c:v>
                </c:pt>
                <c:pt idx="298">
                  <c:v>10</c:v>
                </c:pt>
                <c:pt idx="299">
                  <c:v>10</c:v>
                </c:pt>
                <c:pt idx="300">
                  <c:v>10</c:v>
                </c:pt>
                <c:pt idx="301">
                  <c:v>10</c:v>
                </c:pt>
                <c:pt idx="302">
                  <c:v>11</c:v>
                </c:pt>
                <c:pt idx="303">
                  <c:v>10</c:v>
                </c:pt>
                <c:pt idx="304">
                  <c:v>12</c:v>
                </c:pt>
                <c:pt idx="305">
                  <c:v>10</c:v>
                </c:pt>
                <c:pt idx="306">
                  <c:v>11</c:v>
                </c:pt>
                <c:pt idx="307">
                  <c:v>11</c:v>
                </c:pt>
                <c:pt idx="308">
                  <c:v>10</c:v>
                </c:pt>
                <c:pt idx="309">
                  <c:v>10</c:v>
                </c:pt>
                <c:pt idx="310">
                  <c:v>10</c:v>
                </c:pt>
                <c:pt idx="311">
                  <c:v>10</c:v>
                </c:pt>
                <c:pt idx="312">
                  <c:v>11</c:v>
                </c:pt>
                <c:pt idx="313">
                  <c:v>10</c:v>
                </c:pt>
                <c:pt idx="314">
                  <c:v>10</c:v>
                </c:pt>
                <c:pt idx="315">
                  <c:v>10</c:v>
                </c:pt>
                <c:pt idx="316">
                  <c:v>11</c:v>
                </c:pt>
                <c:pt idx="317">
                  <c:v>10</c:v>
                </c:pt>
                <c:pt idx="318">
                  <c:v>11</c:v>
                </c:pt>
                <c:pt idx="319">
                  <c:v>13</c:v>
                </c:pt>
                <c:pt idx="320">
                  <c:v>12</c:v>
                </c:pt>
                <c:pt idx="321">
                  <c:v>12</c:v>
                </c:pt>
                <c:pt idx="322">
                  <c:v>12</c:v>
                </c:pt>
                <c:pt idx="323">
                  <c:v>12</c:v>
                </c:pt>
                <c:pt idx="324">
                  <c:v>12</c:v>
                </c:pt>
                <c:pt idx="325">
                  <c:v>11</c:v>
                </c:pt>
                <c:pt idx="326">
                  <c:v>12</c:v>
                </c:pt>
                <c:pt idx="327">
                  <c:v>13</c:v>
                </c:pt>
                <c:pt idx="328">
                  <c:v>10</c:v>
                </c:pt>
                <c:pt idx="329">
                  <c:v>11</c:v>
                </c:pt>
                <c:pt idx="330">
                  <c:v>11</c:v>
                </c:pt>
                <c:pt idx="331">
                  <c:v>11</c:v>
                </c:pt>
                <c:pt idx="332">
                  <c:v>12</c:v>
                </c:pt>
                <c:pt idx="333">
                  <c:v>14</c:v>
                </c:pt>
                <c:pt idx="334">
                  <c:v>13</c:v>
                </c:pt>
                <c:pt idx="335">
                  <c:v>11</c:v>
                </c:pt>
                <c:pt idx="336">
                  <c:v>11</c:v>
                </c:pt>
                <c:pt idx="337">
                  <c:v>11</c:v>
                </c:pt>
                <c:pt idx="338">
                  <c:v>11</c:v>
                </c:pt>
                <c:pt idx="339">
                  <c:v>14</c:v>
                </c:pt>
                <c:pt idx="340">
                  <c:v>12</c:v>
                </c:pt>
                <c:pt idx="341">
                  <c:v>12</c:v>
                </c:pt>
                <c:pt idx="342">
                  <c:v>12</c:v>
                </c:pt>
                <c:pt idx="343">
                  <c:v>11</c:v>
                </c:pt>
                <c:pt idx="344">
                  <c:v>13</c:v>
                </c:pt>
                <c:pt idx="345">
                  <c:v>13</c:v>
                </c:pt>
                <c:pt idx="346">
                  <c:v>13</c:v>
                </c:pt>
                <c:pt idx="347">
                  <c:v>13</c:v>
                </c:pt>
                <c:pt idx="348">
                  <c:v>13</c:v>
                </c:pt>
                <c:pt idx="349">
                  <c:v>13</c:v>
                </c:pt>
                <c:pt idx="350">
                  <c:v>13</c:v>
                </c:pt>
                <c:pt idx="351">
                  <c:v>12</c:v>
                </c:pt>
                <c:pt idx="352">
                  <c:v>12</c:v>
                </c:pt>
                <c:pt idx="353">
                  <c:v>13</c:v>
                </c:pt>
                <c:pt idx="354">
                  <c:v>12</c:v>
                </c:pt>
                <c:pt idx="355">
                  <c:v>12</c:v>
                </c:pt>
                <c:pt idx="356">
                  <c:v>13</c:v>
                </c:pt>
                <c:pt idx="357">
                  <c:v>13</c:v>
                </c:pt>
                <c:pt idx="358">
                  <c:v>13</c:v>
                </c:pt>
                <c:pt idx="359">
                  <c:v>12</c:v>
                </c:pt>
                <c:pt idx="360">
                  <c:v>14</c:v>
                </c:pt>
                <c:pt idx="361">
                  <c:v>13</c:v>
                </c:pt>
                <c:pt idx="362">
                  <c:v>12</c:v>
                </c:pt>
                <c:pt idx="363">
                  <c:v>12</c:v>
                </c:pt>
                <c:pt idx="364">
                  <c:v>13</c:v>
                </c:pt>
                <c:pt idx="365">
                  <c:v>13</c:v>
                </c:pt>
                <c:pt idx="366">
                  <c:v>12</c:v>
                </c:pt>
                <c:pt idx="367">
                  <c:v>13</c:v>
                </c:pt>
                <c:pt idx="368">
                  <c:v>14</c:v>
                </c:pt>
                <c:pt idx="369">
                  <c:v>13</c:v>
                </c:pt>
                <c:pt idx="370">
                  <c:v>12</c:v>
                </c:pt>
                <c:pt idx="371">
                  <c:v>14</c:v>
                </c:pt>
                <c:pt idx="372">
                  <c:v>14</c:v>
                </c:pt>
                <c:pt idx="373">
                  <c:v>13</c:v>
                </c:pt>
                <c:pt idx="374">
                  <c:v>13</c:v>
                </c:pt>
                <c:pt idx="375">
                  <c:v>14</c:v>
                </c:pt>
                <c:pt idx="376">
                  <c:v>14</c:v>
                </c:pt>
                <c:pt idx="377">
                  <c:v>14</c:v>
                </c:pt>
                <c:pt idx="378">
                  <c:v>14</c:v>
                </c:pt>
                <c:pt idx="379">
                  <c:v>14</c:v>
                </c:pt>
                <c:pt idx="380">
                  <c:v>12</c:v>
                </c:pt>
                <c:pt idx="381">
                  <c:v>13</c:v>
                </c:pt>
                <c:pt idx="382">
                  <c:v>13</c:v>
                </c:pt>
                <c:pt idx="383">
                  <c:v>13</c:v>
                </c:pt>
                <c:pt idx="384">
                  <c:v>13</c:v>
                </c:pt>
                <c:pt idx="385">
                  <c:v>14</c:v>
                </c:pt>
                <c:pt idx="386">
                  <c:v>15</c:v>
                </c:pt>
                <c:pt idx="387">
                  <c:v>13</c:v>
                </c:pt>
                <c:pt idx="388">
                  <c:v>15</c:v>
                </c:pt>
                <c:pt idx="389">
                  <c:v>13</c:v>
                </c:pt>
                <c:pt idx="390">
                  <c:v>13</c:v>
                </c:pt>
                <c:pt idx="391">
                  <c:v>14</c:v>
                </c:pt>
                <c:pt idx="392">
                  <c:v>14</c:v>
                </c:pt>
                <c:pt idx="393">
                  <c:v>13</c:v>
                </c:pt>
                <c:pt idx="394">
                  <c:v>11</c:v>
                </c:pt>
                <c:pt idx="395">
                  <c:v>15</c:v>
                </c:pt>
                <c:pt idx="396">
                  <c:v>14</c:v>
                </c:pt>
                <c:pt idx="397">
                  <c:v>14</c:v>
                </c:pt>
                <c:pt idx="398">
                  <c:v>15</c:v>
                </c:pt>
                <c:pt idx="399">
                  <c:v>15</c:v>
                </c:pt>
                <c:pt idx="400">
                  <c:v>14</c:v>
                </c:pt>
                <c:pt idx="401">
                  <c:v>15</c:v>
                </c:pt>
                <c:pt idx="402">
                  <c:v>14</c:v>
                </c:pt>
                <c:pt idx="403">
                  <c:v>15</c:v>
                </c:pt>
                <c:pt idx="404">
                  <c:v>15</c:v>
                </c:pt>
                <c:pt idx="405">
                  <c:v>16</c:v>
                </c:pt>
                <c:pt idx="406">
                  <c:v>15</c:v>
                </c:pt>
                <c:pt idx="407">
                  <c:v>14</c:v>
                </c:pt>
                <c:pt idx="408">
                  <c:v>15</c:v>
                </c:pt>
                <c:pt idx="409">
                  <c:v>15</c:v>
                </c:pt>
                <c:pt idx="410">
                  <c:v>16</c:v>
                </c:pt>
                <c:pt idx="411">
                  <c:v>16</c:v>
                </c:pt>
                <c:pt idx="412">
                  <c:v>15</c:v>
                </c:pt>
                <c:pt idx="413">
                  <c:v>16</c:v>
                </c:pt>
                <c:pt idx="414">
                  <c:v>15</c:v>
                </c:pt>
                <c:pt idx="415">
                  <c:v>17</c:v>
                </c:pt>
                <c:pt idx="416">
                  <c:v>15</c:v>
                </c:pt>
                <c:pt idx="417">
                  <c:v>15</c:v>
                </c:pt>
                <c:pt idx="418">
                  <c:v>17</c:v>
                </c:pt>
                <c:pt idx="419">
                  <c:v>17</c:v>
                </c:pt>
                <c:pt idx="420">
                  <c:v>16</c:v>
                </c:pt>
                <c:pt idx="421">
                  <c:v>17</c:v>
                </c:pt>
                <c:pt idx="422">
                  <c:v>15</c:v>
                </c:pt>
                <c:pt idx="423">
                  <c:v>18</c:v>
                </c:pt>
                <c:pt idx="424">
                  <c:v>18</c:v>
                </c:pt>
                <c:pt idx="425">
                  <c:v>16</c:v>
                </c:pt>
                <c:pt idx="426">
                  <c:v>17</c:v>
                </c:pt>
                <c:pt idx="427">
                  <c:v>17</c:v>
                </c:pt>
                <c:pt idx="428">
                  <c:v>17</c:v>
                </c:pt>
                <c:pt idx="429">
                  <c:v>16</c:v>
                </c:pt>
                <c:pt idx="430">
                  <c:v>18</c:v>
                </c:pt>
                <c:pt idx="431">
                  <c:v>17</c:v>
                </c:pt>
                <c:pt idx="432">
                  <c:v>18</c:v>
                </c:pt>
                <c:pt idx="433">
                  <c:v>18</c:v>
                </c:pt>
                <c:pt idx="434">
                  <c:v>18</c:v>
                </c:pt>
                <c:pt idx="435">
                  <c:v>18</c:v>
                </c:pt>
                <c:pt idx="436">
                  <c:v>19</c:v>
                </c:pt>
                <c:pt idx="437">
                  <c:v>17</c:v>
                </c:pt>
                <c:pt idx="438">
                  <c:v>17</c:v>
                </c:pt>
                <c:pt idx="439">
                  <c:v>20</c:v>
                </c:pt>
                <c:pt idx="440">
                  <c:v>17</c:v>
                </c:pt>
                <c:pt idx="441">
                  <c:v>20</c:v>
                </c:pt>
                <c:pt idx="442">
                  <c:v>20</c:v>
                </c:pt>
                <c:pt idx="443">
                  <c:v>19</c:v>
                </c:pt>
                <c:pt idx="444">
                  <c:v>20</c:v>
                </c:pt>
                <c:pt idx="445">
                  <c:v>20</c:v>
                </c:pt>
                <c:pt idx="446">
                  <c:v>20</c:v>
                </c:pt>
                <c:pt idx="447">
                  <c:v>20</c:v>
                </c:pt>
                <c:pt idx="448">
                  <c:v>23</c:v>
                </c:pt>
                <c:pt idx="449">
                  <c:v>22</c:v>
                </c:pt>
                <c:pt idx="450">
                  <c:v>22</c:v>
                </c:pt>
                <c:pt idx="451">
                  <c:v>22</c:v>
                </c:pt>
                <c:pt idx="452">
                  <c:v>24</c:v>
                </c:pt>
                <c:pt idx="453">
                  <c:v>23</c:v>
                </c:pt>
                <c:pt idx="454">
                  <c:v>25</c:v>
                </c:pt>
                <c:pt idx="455">
                  <c:v>27</c:v>
                </c:pt>
                <c:pt idx="456">
                  <c:v>26</c:v>
                </c:pt>
                <c:pt idx="457">
                  <c:v>27</c:v>
                </c:pt>
                <c:pt idx="458">
                  <c:v>29</c:v>
                </c:pt>
                <c:pt idx="459">
                  <c:v>30</c:v>
                </c:pt>
                <c:pt idx="460">
                  <c:v>31</c:v>
                </c:pt>
                <c:pt idx="461">
                  <c:v>35</c:v>
                </c:pt>
                <c:pt idx="462">
                  <c:v>35</c:v>
                </c:pt>
                <c:pt idx="463">
                  <c:v>38</c:v>
                </c:pt>
                <c:pt idx="464">
                  <c:v>40</c:v>
                </c:pt>
                <c:pt idx="465">
                  <c:v>44</c:v>
                </c:pt>
                <c:pt idx="466">
                  <c:v>48</c:v>
                </c:pt>
                <c:pt idx="467">
                  <c:v>50</c:v>
                </c:pt>
                <c:pt idx="468">
                  <c:v>53</c:v>
                </c:pt>
                <c:pt idx="469">
                  <c:v>59</c:v>
                </c:pt>
                <c:pt idx="470">
                  <c:v>62</c:v>
                </c:pt>
                <c:pt idx="471">
                  <c:v>66</c:v>
                </c:pt>
                <c:pt idx="472">
                  <c:v>69</c:v>
                </c:pt>
                <c:pt idx="473">
                  <c:v>70</c:v>
                </c:pt>
                <c:pt idx="474">
                  <c:v>74</c:v>
                </c:pt>
                <c:pt idx="475">
                  <c:v>79</c:v>
                </c:pt>
                <c:pt idx="476">
                  <c:v>86</c:v>
                </c:pt>
                <c:pt idx="477">
                  <c:v>88</c:v>
                </c:pt>
                <c:pt idx="478">
                  <c:v>92</c:v>
                </c:pt>
                <c:pt idx="479">
                  <c:v>94</c:v>
                </c:pt>
                <c:pt idx="480">
                  <c:v>100</c:v>
                </c:pt>
                <c:pt idx="481">
                  <c:v>102</c:v>
                </c:pt>
                <c:pt idx="482">
                  <c:v>107</c:v>
                </c:pt>
                <c:pt idx="483">
                  <c:v>107</c:v>
                </c:pt>
                <c:pt idx="484">
                  <c:v>110</c:v>
                </c:pt>
                <c:pt idx="485">
                  <c:v>111</c:v>
                </c:pt>
                <c:pt idx="486">
                  <c:v>115</c:v>
                </c:pt>
                <c:pt idx="487">
                  <c:v>115</c:v>
                </c:pt>
                <c:pt idx="488">
                  <c:v>122</c:v>
                </c:pt>
                <c:pt idx="489">
                  <c:v>120</c:v>
                </c:pt>
                <c:pt idx="490">
                  <c:v>119</c:v>
                </c:pt>
                <c:pt idx="491">
                  <c:v>118</c:v>
                </c:pt>
                <c:pt idx="492">
                  <c:v>120</c:v>
                </c:pt>
                <c:pt idx="493">
                  <c:v>123</c:v>
                </c:pt>
                <c:pt idx="494">
                  <c:v>123</c:v>
                </c:pt>
                <c:pt idx="495">
                  <c:v>124</c:v>
                </c:pt>
                <c:pt idx="496">
                  <c:v>126</c:v>
                </c:pt>
                <c:pt idx="497">
                  <c:v>130</c:v>
                </c:pt>
                <c:pt idx="498">
                  <c:v>129</c:v>
                </c:pt>
                <c:pt idx="499">
                  <c:v>132</c:v>
                </c:pt>
                <c:pt idx="500">
                  <c:v>130</c:v>
                </c:pt>
                <c:pt idx="501">
                  <c:v>136</c:v>
                </c:pt>
                <c:pt idx="502">
                  <c:v>134</c:v>
                </c:pt>
                <c:pt idx="503">
                  <c:v>132</c:v>
                </c:pt>
                <c:pt idx="504">
                  <c:v>138</c:v>
                </c:pt>
                <c:pt idx="505">
                  <c:v>140</c:v>
                </c:pt>
                <c:pt idx="506">
                  <c:v>137</c:v>
                </c:pt>
                <c:pt idx="507">
                  <c:v>144</c:v>
                </c:pt>
                <c:pt idx="508">
                  <c:v>137</c:v>
                </c:pt>
                <c:pt idx="509">
                  <c:v>136</c:v>
                </c:pt>
                <c:pt idx="510">
                  <c:v>142</c:v>
                </c:pt>
                <c:pt idx="511">
                  <c:v>140</c:v>
                </c:pt>
                <c:pt idx="512">
                  <c:v>140</c:v>
                </c:pt>
                <c:pt idx="513">
                  <c:v>136</c:v>
                </c:pt>
                <c:pt idx="514">
                  <c:v>138</c:v>
                </c:pt>
                <c:pt idx="515">
                  <c:v>138</c:v>
                </c:pt>
                <c:pt idx="516">
                  <c:v>135</c:v>
                </c:pt>
                <c:pt idx="517">
                  <c:v>135</c:v>
                </c:pt>
                <c:pt idx="518">
                  <c:v>133</c:v>
                </c:pt>
                <c:pt idx="519">
                  <c:v>133</c:v>
                </c:pt>
                <c:pt idx="520">
                  <c:v>126</c:v>
                </c:pt>
                <c:pt idx="521">
                  <c:v>123</c:v>
                </c:pt>
                <c:pt idx="522">
                  <c:v>122</c:v>
                </c:pt>
                <c:pt idx="523">
                  <c:v>120</c:v>
                </c:pt>
                <c:pt idx="524">
                  <c:v>115</c:v>
                </c:pt>
                <c:pt idx="525">
                  <c:v>114</c:v>
                </c:pt>
                <c:pt idx="526">
                  <c:v>105</c:v>
                </c:pt>
                <c:pt idx="527">
                  <c:v>104</c:v>
                </c:pt>
                <c:pt idx="528">
                  <c:v>98</c:v>
                </c:pt>
                <c:pt idx="529">
                  <c:v>93</c:v>
                </c:pt>
                <c:pt idx="530">
                  <c:v>84</c:v>
                </c:pt>
                <c:pt idx="531">
                  <c:v>81</c:v>
                </c:pt>
                <c:pt idx="532">
                  <c:v>74</c:v>
                </c:pt>
                <c:pt idx="533">
                  <c:v>68</c:v>
                </c:pt>
                <c:pt idx="534">
                  <c:v>65</c:v>
                </c:pt>
                <c:pt idx="535">
                  <c:v>58</c:v>
                </c:pt>
                <c:pt idx="536">
                  <c:v>54</c:v>
                </c:pt>
                <c:pt idx="537">
                  <c:v>49</c:v>
                </c:pt>
                <c:pt idx="538">
                  <c:v>43</c:v>
                </c:pt>
                <c:pt idx="539">
                  <c:v>41</c:v>
                </c:pt>
                <c:pt idx="540">
                  <c:v>34</c:v>
                </c:pt>
                <c:pt idx="541">
                  <c:v>32</c:v>
                </c:pt>
                <c:pt idx="542">
                  <c:v>30</c:v>
                </c:pt>
                <c:pt idx="543">
                  <c:v>26</c:v>
                </c:pt>
                <c:pt idx="544">
                  <c:v>23</c:v>
                </c:pt>
                <c:pt idx="545">
                  <c:v>22</c:v>
                </c:pt>
                <c:pt idx="546">
                  <c:v>19</c:v>
                </c:pt>
                <c:pt idx="547">
                  <c:v>17</c:v>
                </c:pt>
                <c:pt idx="548">
                  <c:v>16</c:v>
                </c:pt>
                <c:pt idx="549">
                  <c:v>16</c:v>
                </c:pt>
                <c:pt idx="550">
                  <c:v>15</c:v>
                </c:pt>
                <c:pt idx="551">
                  <c:v>15</c:v>
                </c:pt>
              </c:numCache>
            </c:numRef>
          </c:yVal>
          <c:smooth val="1"/>
          <c:extLst>
            <c:ext xmlns:c16="http://schemas.microsoft.com/office/drawing/2014/chart" uri="{C3380CC4-5D6E-409C-BE32-E72D297353CC}">
              <c16:uniqueId val="{00000000-DAEA-4A55-A5BE-66E3668258AC}"/>
            </c:ext>
          </c:extLst>
        </c:ser>
        <c:ser>
          <c:idx val="1"/>
          <c:order val="1"/>
          <c:tx>
            <c:strRef>
              <c:f>MARCH_3062023_S_VIS!$AF$232:$AG$232</c:f>
              <c:strCache>
                <c:ptCount val="2"/>
                <c:pt idx="0">
                  <c:v>CONTROL  B</c:v>
                </c:pt>
                <c:pt idx="1">
                  <c:v>NIR</c:v>
                </c:pt>
              </c:strCache>
            </c:strRef>
          </c:tx>
          <c:spPr>
            <a:ln w="19050" cap="rnd">
              <a:solidFill>
                <a:sysClr val="windowText" lastClr="000000"/>
              </a:solidFill>
              <a:round/>
            </a:ln>
            <a:effectLst/>
          </c:spPr>
          <c:marker>
            <c:symbol val="none"/>
          </c:marker>
          <c:xVal>
            <c:numRef>
              <c:f>MARCH_3062023_S_VIS!$AH$230:$VM$230</c:f>
              <c:numCache>
                <c:formatCode>General</c:formatCode>
                <c:ptCount val="552"/>
                <c:pt idx="0">
                  <c:v>400.89</c:v>
                </c:pt>
                <c:pt idx="1">
                  <c:v>401.12</c:v>
                </c:pt>
                <c:pt idx="2">
                  <c:v>401.35</c:v>
                </c:pt>
                <c:pt idx="3">
                  <c:v>401.58</c:v>
                </c:pt>
                <c:pt idx="4">
                  <c:v>401.82</c:v>
                </c:pt>
                <c:pt idx="5">
                  <c:v>402.05</c:v>
                </c:pt>
                <c:pt idx="6">
                  <c:v>402.28</c:v>
                </c:pt>
                <c:pt idx="7">
                  <c:v>402.52</c:v>
                </c:pt>
                <c:pt idx="8">
                  <c:v>402.75</c:v>
                </c:pt>
                <c:pt idx="9">
                  <c:v>402.99</c:v>
                </c:pt>
                <c:pt idx="10">
                  <c:v>403.23</c:v>
                </c:pt>
                <c:pt idx="11">
                  <c:v>403.46</c:v>
                </c:pt>
                <c:pt idx="12">
                  <c:v>403.7</c:v>
                </c:pt>
                <c:pt idx="13">
                  <c:v>403.94</c:v>
                </c:pt>
                <c:pt idx="14">
                  <c:v>404.18</c:v>
                </c:pt>
                <c:pt idx="15">
                  <c:v>404.42</c:v>
                </c:pt>
                <c:pt idx="16">
                  <c:v>404.66</c:v>
                </c:pt>
                <c:pt idx="17">
                  <c:v>404.9</c:v>
                </c:pt>
                <c:pt idx="18">
                  <c:v>405.14</c:v>
                </c:pt>
                <c:pt idx="19">
                  <c:v>405.39</c:v>
                </c:pt>
                <c:pt idx="20">
                  <c:v>405.63</c:v>
                </c:pt>
                <c:pt idx="21">
                  <c:v>405.87</c:v>
                </c:pt>
                <c:pt idx="22">
                  <c:v>406.12</c:v>
                </c:pt>
                <c:pt idx="23">
                  <c:v>406.37</c:v>
                </c:pt>
                <c:pt idx="24">
                  <c:v>406.61</c:v>
                </c:pt>
                <c:pt idx="25">
                  <c:v>406.86</c:v>
                </c:pt>
                <c:pt idx="26">
                  <c:v>407.11</c:v>
                </c:pt>
                <c:pt idx="27">
                  <c:v>407.35</c:v>
                </c:pt>
                <c:pt idx="28">
                  <c:v>407.6</c:v>
                </c:pt>
                <c:pt idx="29">
                  <c:v>407.85</c:v>
                </c:pt>
                <c:pt idx="30">
                  <c:v>408.1</c:v>
                </c:pt>
                <c:pt idx="31">
                  <c:v>408.36</c:v>
                </c:pt>
                <c:pt idx="32">
                  <c:v>408.61</c:v>
                </c:pt>
                <c:pt idx="33">
                  <c:v>408.86</c:v>
                </c:pt>
                <c:pt idx="34">
                  <c:v>409.11</c:v>
                </c:pt>
                <c:pt idx="35">
                  <c:v>409.37</c:v>
                </c:pt>
                <c:pt idx="36">
                  <c:v>409.62</c:v>
                </c:pt>
                <c:pt idx="37">
                  <c:v>409.88</c:v>
                </c:pt>
                <c:pt idx="38">
                  <c:v>410.14</c:v>
                </c:pt>
                <c:pt idx="39">
                  <c:v>410.39</c:v>
                </c:pt>
                <c:pt idx="40">
                  <c:v>410.65</c:v>
                </c:pt>
                <c:pt idx="41">
                  <c:v>410.91</c:v>
                </c:pt>
                <c:pt idx="42">
                  <c:v>411.17</c:v>
                </c:pt>
                <c:pt idx="43">
                  <c:v>411.43</c:v>
                </c:pt>
                <c:pt idx="44">
                  <c:v>411.69</c:v>
                </c:pt>
                <c:pt idx="45">
                  <c:v>411.95</c:v>
                </c:pt>
                <c:pt idx="46">
                  <c:v>412.21</c:v>
                </c:pt>
                <c:pt idx="47">
                  <c:v>412.48</c:v>
                </c:pt>
                <c:pt idx="48">
                  <c:v>412.74</c:v>
                </c:pt>
                <c:pt idx="49">
                  <c:v>413.01</c:v>
                </c:pt>
                <c:pt idx="50">
                  <c:v>413.27</c:v>
                </c:pt>
                <c:pt idx="51">
                  <c:v>413.54</c:v>
                </c:pt>
                <c:pt idx="52">
                  <c:v>413.8</c:v>
                </c:pt>
                <c:pt idx="53">
                  <c:v>414.07</c:v>
                </c:pt>
                <c:pt idx="54">
                  <c:v>414.34</c:v>
                </c:pt>
                <c:pt idx="55">
                  <c:v>414.61</c:v>
                </c:pt>
                <c:pt idx="56">
                  <c:v>414.88</c:v>
                </c:pt>
                <c:pt idx="57">
                  <c:v>415.15</c:v>
                </c:pt>
                <c:pt idx="58">
                  <c:v>415.42</c:v>
                </c:pt>
                <c:pt idx="59">
                  <c:v>415.7</c:v>
                </c:pt>
                <c:pt idx="60">
                  <c:v>415.97</c:v>
                </c:pt>
                <c:pt idx="61">
                  <c:v>416.24</c:v>
                </c:pt>
                <c:pt idx="62">
                  <c:v>416.52</c:v>
                </c:pt>
                <c:pt idx="63">
                  <c:v>416.79</c:v>
                </c:pt>
                <c:pt idx="64">
                  <c:v>417.07</c:v>
                </c:pt>
                <c:pt idx="65">
                  <c:v>417.35</c:v>
                </c:pt>
                <c:pt idx="66">
                  <c:v>417.63</c:v>
                </c:pt>
                <c:pt idx="67">
                  <c:v>417.9</c:v>
                </c:pt>
                <c:pt idx="68">
                  <c:v>418.18</c:v>
                </c:pt>
                <c:pt idx="69">
                  <c:v>418.46</c:v>
                </c:pt>
                <c:pt idx="70">
                  <c:v>418.75</c:v>
                </c:pt>
                <c:pt idx="71">
                  <c:v>419.03</c:v>
                </c:pt>
                <c:pt idx="72">
                  <c:v>419.31</c:v>
                </c:pt>
                <c:pt idx="73">
                  <c:v>419.59</c:v>
                </c:pt>
                <c:pt idx="74">
                  <c:v>419.88</c:v>
                </c:pt>
                <c:pt idx="75">
                  <c:v>420.16</c:v>
                </c:pt>
                <c:pt idx="76">
                  <c:v>420.45</c:v>
                </c:pt>
                <c:pt idx="77">
                  <c:v>420.74</c:v>
                </c:pt>
                <c:pt idx="78">
                  <c:v>421.03</c:v>
                </c:pt>
                <c:pt idx="79">
                  <c:v>421.32</c:v>
                </c:pt>
                <c:pt idx="80">
                  <c:v>421.6</c:v>
                </c:pt>
                <c:pt idx="81">
                  <c:v>421.9</c:v>
                </c:pt>
                <c:pt idx="82">
                  <c:v>422.19</c:v>
                </c:pt>
                <c:pt idx="83">
                  <c:v>422.48</c:v>
                </c:pt>
                <c:pt idx="84">
                  <c:v>422.77</c:v>
                </c:pt>
                <c:pt idx="85">
                  <c:v>423.07</c:v>
                </c:pt>
                <c:pt idx="86">
                  <c:v>423.36</c:v>
                </c:pt>
                <c:pt idx="87">
                  <c:v>423.66</c:v>
                </c:pt>
                <c:pt idx="88">
                  <c:v>423.95</c:v>
                </c:pt>
                <c:pt idx="89">
                  <c:v>424.25</c:v>
                </c:pt>
                <c:pt idx="90">
                  <c:v>424.55</c:v>
                </c:pt>
                <c:pt idx="91">
                  <c:v>424.85</c:v>
                </c:pt>
                <c:pt idx="92">
                  <c:v>425.15</c:v>
                </c:pt>
                <c:pt idx="93">
                  <c:v>425.45</c:v>
                </c:pt>
                <c:pt idx="94">
                  <c:v>425.75</c:v>
                </c:pt>
                <c:pt idx="95">
                  <c:v>426.05</c:v>
                </c:pt>
                <c:pt idx="96">
                  <c:v>426.36</c:v>
                </c:pt>
                <c:pt idx="97">
                  <c:v>426.66</c:v>
                </c:pt>
                <c:pt idx="98">
                  <c:v>426.97</c:v>
                </c:pt>
                <c:pt idx="99">
                  <c:v>427.27</c:v>
                </c:pt>
                <c:pt idx="100">
                  <c:v>427.58</c:v>
                </c:pt>
                <c:pt idx="101">
                  <c:v>427.89</c:v>
                </c:pt>
                <c:pt idx="102">
                  <c:v>428.2</c:v>
                </c:pt>
                <c:pt idx="103">
                  <c:v>428.51</c:v>
                </c:pt>
                <c:pt idx="104">
                  <c:v>428.82</c:v>
                </c:pt>
                <c:pt idx="105">
                  <c:v>429.13</c:v>
                </c:pt>
                <c:pt idx="106">
                  <c:v>429.44</c:v>
                </c:pt>
                <c:pt idx="107">
                  <c:v>429.76</c:v>
                </c:pt>
                <c:pt idx="108">
                  <c:v>430.07</c:v>
                </c:pt>
                <c:pt idx="109">
                  <c:v>430.39</c:v>
                </c:pt>
                <c:pt idx="110">
                  <c:v>430.7</c:v>
                </c:pt>
                <c:pt idx="111">
                  <c:v>431.02</c:v>
                </c:pt>
                <c:pt idx="112">
                  <c:v>431.34</c:v>
                </c:pt>
                <c:pt idx="113">
                  <c:v>431.66</c:v>
                </c:pt>
                <c:pt idx="114">
                  <c:v>431.98</c:v>
                </c:pt>
                <c:pt idx="115">
                  <c:v>432.3</c:v>
                </c:pt>
                <c:pt idx="116">
                  <c:v>432.62</c:v>
                </c:pt>
                <c:pt idx="117">
                  <c:v>432.94</c:v>
                </c:pt>
                <c:pt idx="118">
                  <c:v>433.27</c:v>
                </c:pt>
                <c:pt idx="119">
                  <c:v>433.59</c:v>
                </c:pt>
                <c:pt idx="120">
                  <c:v>433.92</c:v>
                </c:pt>
                <c:pt idx="121">
                  <c:v>434.25</c:v>
                </c:pt>
                <c:pt idx="122">
                  <c:v>434.57</c:v>
                </c:pt>
                <c:pt idx="123">
                  <c:v>434.9</c:v>
                </c:pt>
                <c:pt idx="124">
                  <c:v>435.23</c:v>
                </c:pt>
                <c:pt idx="125">
                  <c:v>435.56</c:v>
                </c:pt>
                <c:pt idx="126">
                  <c:v>435.9</c:v>
                </c:pt>
                <c:pt idx="127">
                  <c:v>436.23</c:v>
                </c:pt>
                <c:pt idx="128">
                  <c:v>436.56</c:v>
                </c:pt>
                <c:pt idx="129">
                  <c:v>436.9</c:v>
                </c:pt>
                <c:pt idx="130">
                  <c:v>437.23</c:v>
                </c:pt>
                <c:pt idx="131">
                  <c:v>437.57</c:v>
                </c:pt>
                <c:pt idx="132">
                  <c:v>437.91</c:v>
                </c:pt>
                <c:pt idx="133">
                  <c:v>438.25</c:v>
                </c:pt>
                <c:pt idx="134">
                  <c:v>438.59</c:v>
                </c:pt>
                <c:pt idx="135">
                  <c:v>438.93</c:v>
                </c:pt>
                <c:pt idx="136">
                  <c:v>439.27</c:v>
                </c:pt>
                <c:pt idx="137">
                  <c:v>439.61</c:v>
                </c:pt>
                <c:pt idx="138">
                  <c:v>439.96</c:v>
                </c:pt>
                <c:pt idx="139">
                  <c:v>440.3</c:v>
                </c:pt>
                <c:pt idx="140">
                  <c:v>440.65</c:v>
                </c:pt>
                <c:pt idx="141">
                  <c:v>441</c:v>
                </c:pt>
                <c:pt idx="142">
                  <c:v>441.34</c:v>
                </c:pt>
                <c:pt idx="143">
                  <c:v>441.69</c:v>
                </c:pt>
                <c:pt idx="144">
                  <c:v>442.04</c:v>
                </c:pt>
                <c:pt idx="145">
                  <c:v>442.4</c:v>
                </c:pt>
                <c:pt idx="146">
                  <c:v>442.75</c:v>
                </c:pt>
                <c:pt idx="147">
                  <c:v>443.1</c:v>
                </c:pt>
                <c:pt idx="148">
                  <c:v>443.46</c:v>
                </c:pt>
                <c:pt idx="149">
                  <c:v>443.81</c:v>
                </c:pt>
                <c:pt idx="150">
                  <c:v>444.17</c:v>
                </c:pt>
                <c:pt idx="151">
                  <c:v>444.53</c:v>
                </c:pt>
                <c:pt idx="152">
                  <c:v>444.89</c:v>
                </c:pt>
                <c:pt idx="153">
                  <c:v>445.25</c:v>
                </c:pt>
                <c:pt idx="154">
                  <c:v>445.61</c:v>
                </c:pt>
                <c:pt idx="155">
                  <c:v>445.97</c:v>
                </c:pt>
                <c:pt idx="156">
                  <c:v>446.33</c:v>
                </c:pt>
                <c:pt idx="157">
                  <c:v>446.7</c:v>
                </c:pt>
                <c:pt idx="158">
                  <c:v>447.07</c:v>
                </c:pt>
                <c:pt idx="159">
                  <c:v>447.43</c:v>
                </c:pt>
                <c:pt idx="160">
                  <c:v>447.8</c:v>
                </c:pt>
                <c:pt idx="161">
                  <c:v>448.17</c:v>
                </c:pt>
                <c:pt idx="162">
                  <c:v>448.54</c:v>
                </c:pt>
                <c:pt idx="163">
                  <c:v>448.91</c:v>
                </c:pt>
                <c:pt idx="164">
                  <c:v>449.28</c:v>
                </c:pt>
                <c:pt idx="165">
                  <c:v>449.66</c:v>
                </c:pt>
                <c:pt idx="166">
                  <c:v>450.03</c:v>
                </c:pt>
                <c:pt idx="167">
                  <c:v>450.41</c:v>
                </c:pt>
                <c:pt idx="168">
                  <c:v>450.79</c:v>
                </c:pt>
                <c:pt idx="169">
                  <c:v>451.17</c:v>
                </c:pt>
                <c:pt idx="170">
                  <c:v>451.55</c:v>
                </c:pt>
                <c:pt idx="171">
                  <c:v>451.93</c:v>
                </c:pt>
                <c:pt idx="172">
                  <c:v>452.31</c:v>
                </c:pt>
                <c:pt idx="173">
                  <c:v>452.69</c:v>
                </c:pt>
                <c:pt idx="174">
                  <c:v>453.08</c:v>
                </c:pt>
                <c:pt idx="175">
                  <c:v>453.46</c:v>
                </c:pt>
                <c:pt idx="176">
                  <c:v>453.85</c:v>
                </c:pt>
                <c:pt idx="177">
                  <c:v>454.24</c:v>
                </c:pt>
                <c:pt idx="178">
                  <c:v>454.63</c:v>
                </c:pt>
                <c:pt idx="179">
                  <c:v>455.02</c:v>
                </c:pt>
                <c:pt idx="180">
                  <c:v>455.41</c:v>
                </c:pt>
                <c:pt idx="181">
                  <c:v>455.8</c:v>
                </c:pt>
                <c:pt idx="182">
                  <c:v>456.2</c:v>
                </c:pt>
                <c:pt idx="183">
                  <c:v>456.59</c:v>
                </c:pt>
                <c:pt idx="184">
                  <c:v>456.99</c:v>
                </c:pt>
                <c:pt idx="185">
                  <c:v>457.39</c:v>
                </c:pt>
                <c:pt idx="186">
                  <c:v>457.79</c:v>
                </c:pt>
                <c:pt idx="187">
                  <c:v>458.19</c:v>
                </c:pt>
                <c:pt idx="188">
                  <c:v>458.59</c:v>
                </c:pt>
                <c:pt idx="189">
                  <c:v>459</c:v>
                </c:pt>
                <c:pt idx="190">
                  <c:v>459.4</c:v>
                </c:pt>
                <c:pt idx="191">
                  <c:v>459.81</c:v>
                </c:pt>
                <c:pt idx="192">
                  <c:v>460.21</c:v>
                </c:pt>
                <c:pt idx="193">
                  <c:v>460.62</c:v>
                </c:pt>
                <c:pt idx="194">
                  <c:v>461.03</c:v>
                </c:pt>
                <c:pt idx="195">
                  <c:v>461.45</c:v>
                </c:pt>
                <c:pt idx="196">
                  <c:v>461.86</c:v>
                </c:pt>
                <c:pt idx="197">
                  <c:v>462.27</c:v>
                </c:pt>
                <c:pt idx="198">
                  <c:v>462.69</c:v>
                </c:pt>
                <c:pt idx="199">
                  <c:v>463.1</c:v>
                </c:pt>
                <c:pt idx="200">
                  <c:v>463.52</c:v>
                </c:pt>
                <c:pt idx="201">
                  <c:v>463.94</c:v>
                </c:pt>
                <c:pt idx="202">
                  <c:v>464.36</c:v>
                </c:pt>
                <c:pt idx="203">
                  <c:v>464.79</c:v>
                </c:pt>
                <c:pt idx="204">
                  <c:v>465.21</c:v>
                </c:pt>
                <c:pt idx="205">
                  <c:v>465.64</c:v>
                </c:pt>
                <c:pt idx="206">
                  <c:v>466.06</c:v>
                </c:pt>
                <c:pt idx="207">
                  <c:v>466.49</c:v>
                </c:pt>
                <c:pt idx="208">
                  <c:v>466.92</c:v>
                </c:pt>
                <c:pt idx="209">
                  <c:v>467.35</c:v>
                </c:pt>
                <c:pt idx="210">
                  <c:v>467.78</c:v>
                </c:pt>
                <c:pt idx="211">
                  <c:v>468.22</c:v>
                </c:pt>
                <c:pt idx="212">
                  <c:v>468.65</c:v>
                </c:pt>
                <c:pt idx="213">
                  <c:v>469.09</c:v>
                </c:pt>
                <c:pt idx="214">
                  <c:v>469.53</c:v>
                </c:pt>
                <c:pt idx="215">
                  <c:v>469.97</c:v>
                </c:pt>
                <c:pt idx="216">
                  <c:v>470.41</c:v>
                </c:pt>
                <c:pt idx="217">
                  <c:v>470.85</c:v>
                </c:pt>
                <c:pt idx="218">
                  <c:v>471.3</c:v>
                </c:pt>
                <c:pt idx="219">
                  <c:v>471.75</c:v>
                </c:pt>
                <c:pt idx="220">
                  <c:v>472.19</c:v>
                </c:pt>
                <c:pt idx="221">
                  <c:v>472.64</c:v>
                </c:pt>
                <c:pt idx="222">
                  <c:v>473.09</c:v>
                </c:pt>
                <c:pt idx="223">
                  <c:v>473.55</c:v>
                </c:pt>
                <c:pt idx="224">
                  <c:v>474</c:v>
                </c:pt>
                <c:pt idx="225">
                  <c:v>474.45</c:v>
                </c:pt>
                <c:pt idx="226">
                  <c:v>474.91</c:v>
                </c:pt>
                <c:pt idx="227">
                  <c:v>475.37</c:v>
                </c:pt>
                <c:pt idx="228">
                  <c:v>475.83</c:v>
                </c:pt>
                <c:pt idx="229">
                  <c:v>476.29</c:v>
                </c:pt>
                <c:pt idx="230">
                  <c:v>476.76</c:v>
                </c:pt>
                <c:pt idx="231">
                  <c:v>477.22</c:v>
                </c:pt>
                <c:pt idx="232">
                  <c:v>477.69</c:v>
                </c:pt>
                <c:pt idx="233">
                  <c:v>478.16</c:v>
                </c:pt>
                <c:pt idx="234">
                  <c:v>478.63</c:v>
                </c:pt>
                <c:pt idx="235">
                  <c:v>479.1</c:v>
                </c:pt>
                <c:pt idx="236">
                  <c:v>479.57</c:v>
                </c:pt>
                <c:pt idx="237">
                  <c:v>480.05</c:v>
                </c:pt>
                <c:pt idx="238">
                  <c:v>480.53</c:v>
                </c:pt>
                <c:pt idx="239">
                  <c:v>481.01</c:v>
                </c:pt>
                <c:pt idx="240">
                  <c:v>481.49</c:v>
                </c:pt>
                <c:pt idx="241">
                  <c:v>481.97</c:v>
                </c:pt>
                <c:pt idx="242">
                  <c:v>482.45</c:v>
                </c:pt>
                <c:pt idx="243">
                  <c:v>482.94</c:v>
                </c:pt>
                <c:pt idx="244">
                  <c:v>483.43</c:v>
                </c:pt>
                <c:pt idx="245">
                  <c:v>483.92</c:v>
                </c:pt>
                <c:pt idx="246">
                  <c:v>484.41</c:v>
                </c:pt>
                <c:pt idx="247">
                  <c:v>484.9</c:v>
                </c:pt>
                <c:pt idx="248">
                  <c:v>485.4</c:v>
                </c:pt>
                <c:pt idx="249">
                  <c:v>485.9</c:v>
                </c:pt>
                <c:pt idx="250">
                  <c:v>486.39</c:v>
                </c:pt>
                <c:pt idx="251">
                  <c:v>486.9</c:v>
                </c:pt>
                <c:pt idx="252">
                  <c:v>487.4</c:v>
                </c:pt>
                <c:pt idx="253">
                  <c:v>487.9</c:v>
                </c:pt>
                <c:pt idx="254">
                  <c:v>488.41</c:v>
                </c:pt>
                <c:pt idx="255">
                  <c:v>488.92</c:v>
                </c:pt>
                <c:pt idx="256">
                  <c:v>489.43</c:v>
                </c:pt>
                <c:pt idx="257">
                  <c:v>489.94</c:v>
                </c:pt>
                <c:pt idx="258">
                  <c:v>490.46</c:v>
                </c:pt>
                <c:pt idx="259">
                  <c:v>490.97</c:v>
                </c:pt>
                <c:pt idx="260">
                  <c:v>491.49</c:v>
                </c:pt>
                <c:pt idx="261">
                  <c:v>492.01</c:v>
                </c:pt>
                <c:pt idx="262">
                  <c:v>492.54</c:v>
                </c:pt>
                <c:pt idx="263">
                  <c:v>493.06</c:v>
                </c:pt>
                <c:pt idx="264">
                  <c:v>493.59</c:v>
                </c:pt>
                <c:pt idx="265">
                  <c:v>494.12</c:v>
                </c:pt>
                <c:pt idx="266">
                  <c:v>494.65</c:v>
                </c:pt>
                <c:pt idx="267">
                  <c:v>495.18</c:v>
                </c:pt>
                <c:pt idx="268">
                  <c:v>495.72</c:v>
                </c:pt>
                <c:pt idx="269">
                  <c:v>496.26</c:v>
                </c:pt>
                <c:pt idx="270">
                  <c:v>496.8</c:v>
                </c:pt>
                <c:pt idx="271">
                  <c:v>497.34</c:v>
                </c:pt>
                <c:pt idx="272">
                  <c:v>497.88</c:v>
                </c:pt>
                <c:pt idx="273">
                  <c:v>498.43</c:v>
                </c:pt>
                <c:pt idx="274">
                  <c:v>498.98</c:v>
                </c:pt>
                <c:pt idx="275">
                  <c:v>499.53</c:v>
                </c:pt>
                <c:pt idx="276">
                  <c:v>500.08</c:v>
                </c:pt>
                <c:pt idx="277">
                  <c:v>500.64</c:v>
                </c:pt>
                <c:pt idx="278">
                  <c:v>501.2</c:v>
                </c:pt>
                <c:pt idx="279">
                  <c:v>501.76</c:v>
                </c:pt>
                <c:pt idx="280">
                  <c:v>502.32</c:v>
                </c:pt>
                <c:pt idx="281">
                  <c:v>502.89</c:v>
                </c:pt>
                <c:pt idx="282">
                  <c:v>503.46</c:v>
                </c:pt>
                <c:pt idx="283">
                  <c:v>504.03</c:v>
                </c:pt>
                <c:pt idx="284">
                  <c:v>504.6</c:v>
                </c:pt>
                <c:pt idx="285">
                  <c:v>505.18</c:v>
                </c:pt>
                <c:pt idx="286">
                  <c:v>505.75</c:v>
                </c:pt>
                <c:pt idx="287">
                  <c:v>506.33</c:v>
                </c:pt>
                <c:pt idx="288">
                  <c:v>506.92</c:v>
                </c:pt>
                <c:pt idx="289">
                  <c:v>507.5</c:v>
                </c:pt>
                <c:pt idx="290">
                  <c:v>508.09</c:v>
                </c:pt>
                <c:pt idx="291">
                  <c:v>508.68</c:v>
                </c:pt>
                <c:pt idx="292">
                  <c:v>509.28</c:v>
                </c:pt>
                <c:pt idx="293">
                  <c:v>509.87</c:v>
                </c:pt>
                <c:pt idx="294">
                  <c:v>510.47</c:v>
                </c:pt>
                <c:pt idx="295">
                  <c:v>511.07</c:v>
                </c:pt>
                <c:pt idx="296">
                  <c:v>511.68</c:v>
                </c:pt>
                <c:pt idx="297">
                  <c:v>512.29</c:v>
                </c:pt>
                <c:pt idx="298">
                  <c:v>512.9</c:v>
                </c:pt>
                <c:pt idx="299">
                  <c:v>513.51</c:v>
                </c:pt>
                <c:pt idx="300">
                  <c:v>514.13</c:v>
                </c:pt>
                <c:pt idx="301">
                  <c:v>514.75</c:v>
                </c:pt>
                <c:pt idx="302">
                  <c:v>515.37</c:v>
                </c:pt>
                <c:pt idx="303">
                  <c:v>515.99</c:v>
                </c:pt>
                <c:pt idx="304">
                  <c:v>516.62</c:v>
                </c:pt>
                <c:pt idx="305">
                  <c:v>517.25</c:v>
                </c:pt>
                <c:pt idx="306">
                  <c:v>517.89</c:v>
                </c:pt>
                <c:pt idx="307">
                  <c:v>518.53</c:v>
                </c:pt>
                <c:pt idx="308">
                  <c:v>519.16999999999996</c:v>
                </c:pt>
                <c:pt idx="309">
                  <c:v>519.80999999999995</c:v>
                </c:pt>
                <c:pt idx="310">
                  <c:v>520.46</c:v>
                </c:pt>
                <c:pt idx="311">
                  <c:v>521.11</c:v>
                </c:pt>
                <c:pt idx="312">
                  <c:v>521.76</c:v>
                </c:pt>
                <c:pt idx="313">
                  <c:v>522.41999999999996</c:v>
                </c:pt>
                <c:pt idx="314">
                  <c:v>523.08000000000004</c:v>
                </c:pt>
                <c:pt idx="315">
                  <c:v>523.74</c:v>
                </c:pt>
                <c:pt idx="316">
                  <c:v>524.41</c:v>
                </c:pt>
                <c:pt idx="317">
                  <c:v>525.08000000000004</c:v>
                </c:pt>
                <c:pt idx="318">
                  <c:v>525.75</c:v>
                </c:pt>
                <c:pt idx="319">
                  <c:v>526.42999999999995</c:v>
                </c:pt>
                <c:pt idx="320">
                  <c:v>527.11</c:v>
                </c:pt>
                <c:pt idx="321">
                  <c:v>527.79999999999995</c:v>
                </c:pt>
                <c:pt idx="322">
                  <c:v>528.48</c:v>
                </c:pt>
                <c:pt idx="323">
                  <c:v>529.17999999999995</c:v>
                </c:pt>
                <c:pt idx="324">
                  <c:v>529.87</c:v>
                </c:pt>
                <c:pt idx="325">
                  <c:v>530.57000000000005</c:v>
                </c:pt>
                <c:pt idx="326">
                  <c:v>531.27</c:v>
                </c:pt>
                <c:pt idx="327">
                  <c:v>531.98</c:v>
                </c:pt>
                <c:pt idx="328">
                  <c:v>532.69000000000005</c:v>
                </c:pt>
                <c:pt idx="329">
                  <c:v>533.41</c:v>
                </c:pt>
                <c:pt idx="330">
                  <c:v>534.13</c:v>
                </c:pt>
                <c:pt idx="331">
                  <c:v>534.85</c:v>
                </c:pt>
                <c:pt idx="332">
                  <c:v>535.58000000000004</c:v>
                </c:pt>
                <c:pt idx="333">
                  <c:v>536.30999999999995</c:v>
                </c:pt>
                <c:pt idx="334">
                  <c:v>537.04</c:v>
                </c:pt>
                <c:pt idx="335">
                  <c:v>537.78</c:v>
                </c:pt>
                <c:pt idx="336">
                  <c:v>538.53</c:v>
                </c:pt>
                <c:pt idx="337">
                  <c:v>539.28</c:v>
                </c:pt>
                <c:pt idx="338">
                  <c:v>540.03</c:v>
                </c:pt>
                <c:pt idx="339">
                  <c:v>540.79</c:v>
                </c:pt>
                <c:pt idx="340">
                  <c:v>541.54999999999995</c:v>
                </c:pt>
                <c:pt idx="341">
                  <c:v>542.32000000000005</c:v>
                </c:pt>
                <c:pt idx="342">
                  <c:v>543.09</c:v>
                </c:pt>
                <c:pt idx="343">
                  <c:v>543.86</c:v>
                </c:pt>
                <c:pt idx="344">
                  <c:v>544.64</c:v>
                </c:pt>
                <c:pt idx="345">
                  <c:v>545.42999999999995</c:v>
                </c:pt>
                <c:pt idx="346">
                  <c:v>546.22</c:v>
                </c:pt>
                <c:pt idx="347">
                  <c:v>547.01</c:v>
                </c:pt>
                <c:pt idx="348">
                  <c:v>547.80999999999995</c:v>
                </c:pt>
                <c:pt idx="349">
                  <c:v>548.62</c:v>
                </c:pt>
                <c:pt idx="350">
                  <c:v>549.42999999999995</c:v>
                </c:pt>
                <c:pt idx="351">
                  <c:v>550.24</c:v>
                </c:pt>
                <c:pt idx="352">
                  <c:v>551.05999999999995</c:v>
                </c:pt>
                <c:pt idx="353">
                  <c:v>551.89</c:v>
                </c:pt>
                <c:pt idx="354">
                  <c:v>552.72</c:v>
                </c:pt>
                <c:pt idx="355">
                  <c:v>553.55999999999995</c:v>
                </c:pt>
                <c:pt idx="356">
                  <c:v>554.4</c:v>
                </c:pt>
                <c:pt idx="357">
                  <c:v>555.25</c:v>
                </c:pt>
                <c:pt idx="358">
                  <c:v>556.1</c:v>
                </c:pt>
                <c:pt idx="359">
                  <c:v>556.96</c:v>
                </c:pt>
                <c:pt idx="360">
                  <c:v>557.83000000000004</c:v>
                </c:pt>
                <c:pt idx="361">
                  <c:v>558.70000000000005</c:v>
                </c:pt>
                <c:pt idx="362">
                  <c:v>559.57000000000005</c:v>
                </c:pt>
                <c:pt idx="363">
                  <c:v>560.46</c:v>
                </c:pt>
                <c:pt idx="364">
                  <c:v>561.35</c:v>
                </c:pt>
                <c:pt idx="365">
                  <c:v>562.24</c:v>
                </c:pt>
                <c:pt idx="366">
                  <c:v>563.14</c:v>
                </c:pt>
                <c:pt idx="367">
                  <c:v>564.04999999999995</c:v>
                </c:pt>
                <c:pt idx="368">
                  <c:v>564.96</c:v>
                </c:pt>
                <c:pt idx="369">
                  <c:v>565.88</c:v>
                </c:pt>
                <c:pt idx="370">
                  <c:v>566.80999999999995</c:v>
                </c:pt>
                <c:pt idx="371">
                  <c:v>567.75</c:v>
                </c:pt>
                <c:pt idx="372">
                  <c:v>568.69000000000005</c:v>
                </c:pt>
                <c:pt idx="373">
                  <c:v>569.64</c:v>
                </c:pt>
                <c:pt idx="374">
                  <c:v>570.59</c:v>
                </c:pt>
                <c:pt idx="375">
                  <c:v>571.54999999999995</c:v>
                </c:pt>
                <c:pt idx="376">
                  <c:v>572.52</c:v>
                </c:pt>
                <c:pt idx="377">
                  <c:v>573.5</c:v>
                </c:pt>
                <c:pt idx="378">
                  <c:v>574.48</c:v>
                </c:pt>
                <c:pt idx="379">
                  <c:v>575.47</c:v>
                </c:pt>
                <c:pt idx="380">
                  <c:v>576.47</c:v>
                </c:pt>
                <c:pt idx="381">
                  <c:v>577.48</c:v>
                </c:pt>
                <c:pt idx="382">
                  <c:v>578.49</c:v>
                </c:pt>
                <c:pt idx="383">
                  <c:v>579.52</c:v>
                </c:pt>
                <c:pt idx="384">
                  <c:v>580.54999999999995</c:v>
                </c:pt>
                <c:pt idx="385">
                  <c:v>581.59</c:v>
                </c:pt>
                <c:pt idx="386">
                  <c:v>582.63</c:v>
                </c:pt>
                <c:pt idx="387">
                  <c:v>583.69000000000005</c:v>
                </c:pt>
                <c:pt idx="388">
                  <c:v>584.75</c:v>
                </c:pt>
                <c:pt idx="389">
                  <c:v>585.83000000000004</c:v>
                </c:pt>
                <c:pt idx="390">
                  <c:v>586.91</c:v>
                </c:pt>
                <c:pt idx="391">
                  <c:v>588</c:v>
                </c:pt>
                <c:pt idx="392">
                  <c:v>589.1</c:v>
                </c:pt>
                <c:pt idx="393">
                  <c:v>590.21</c:v>
                </c:pt>
                <c:pt idx="394">
                  <c:v>591.32000000000005</c:v>
                </c:pt>
                <c:pt idx="395">
                  <c:v>592.45000000000005</c:v>
                </c:pt>
                <c:pt idx="396">
                  <c:v>593.59</c:v>
                </c:pt>
                <c:pt idx="397">
                  <c:v>594.74</c:v>
                </c:pt>
                <c:pt idx="398">
                  <c:v>595.89</c:v>
                </c:pt>
                <c:pt idx="399">
                  <c:v>597.05999999999995</c:v>
                </c:pt>
                <c:pt idx="400">
                  <c:v>598.24</c:v>
                </c:pt>
                <c:pt idx="401">
                  <c:v>599.41999999999996</c:v>
                </c:pt>
                <c:pt idx="402">
                  <c:v>600.62</c:v>
                </c:pt>
                <c:pt idx="403">
                  <c:v>601.83000000000004</c:v>
                </c:pt>
                <c:pt idx="404">
                  <c:v>603.04999999999995</c:v>
                </c:pt>
                <c:pt idx="405">
                  <c:v>604.28</c:v>
                </c:pt>
                <c:pt idx="406">
                  <c:v>605.52</c:v>
                </c:pt>
                <c:pt idx="407">
                  <c:v>606.77</c:v>
                </c:pt>
                <c:pt idx="408">
                  <c:v>608.04</c:v>
                </c:pt>
                <c:pt idx="409">
                  <c:v>609.30999999999995</c:v>
                </c:pt>
                <c:pt idx="410">
                  <c:v>610.6</c:v>
                </c:pt>
                <c:pt idx="411">
                  <c:v>611.9</c:v>
                </c:pt>
                <c:pt idx="412">
                  <c:v>613.21</c:v>
                </c:pt>
                <c:pt idx="413">
                  <c:v>614.53</c:v>
                </c:pt>
                <c:pt idx="414">
                  <c:v>615.87</c:v>
                </c:pt>
                <c:pt idx="415">
                  <c:v>617.22</c:v>
                </c:pt>
                <c:pt idx="416">
                  <c:v>618.58000000000004</c:v>
                </c:pt>
                <c:pt idx="417">
                  <c:v>619.96</c:v>
                </c:pt>
                <c:pt idx="418">
                  <c:v>621.34</c:v>
                </c:pt>
                <c:pt idx="419">
                  <c:v>622.75</c:v>
                </c:pt>
                <c:pt idx="420">
                  <c:v>624.16</c:v>
                </c:pt>
                <c:pt idx="421">
                  <c:v>625.59</c:v>
                </c:pt>
                <c:pt idx="422">
                  <c:v>627.04</c:v>
                </c:pt>
                <c:pt idx="423">
                  <c:v>628.5</c:v>
                </c:pt>
                <c:pt idx="424">
                  <c:v>629.97</c:v>
                </c:pt>
                <c:pt idx="425">
                  <c:v>631.46</c:v>
                </c:pt>
                <c:pt idx="426">
                  <c:v>632.96</c:v>
                </c:pt>
                <c:pt idx="427">
                  <c:v>634.48</c:v>
                </c:pt>
                <c:pt idx="428">
                  <c:v>636.01</c:v>
                </c:pt>
                <c:pt idx="429">
                  <c:v>637.55999999999995</c:v>
                </c:pt>
                <c:pt idx="430">
                  <c:v>639.13</c:v>
                </c:pt>
                <c:pt idx="431">
                  <c:v>640.71</c:v>
                </c:pt>
                <c:pt idx="432">
                  <c:v>642.30999999999995</c:v>
                </c:pt>
                <c:pt idx="433">
                  <c:v>643.92999999999995</c:v>
                </c:pt>
                <c:pt idx="434">
                  <c:v>645.55999999999995</c:v>
                </c:pt>
                <c:pt idx="435">
                  <c:v>647.21</c:v>
                </c:pt>
                <c:pt idx="436">
                  <c:v>648.88</c:v>
                </c:pt>
                <c:pt idx="437">
                  <c:v>650.55999999999995</c:v>
                </c:pt>
                <c:pt idx="438">
                  <c:v>652.27</c:v>
                </c:pt>
                <c:pt idx="439">
                  <c:v>653.99</c:v>
                </c:pt>
                <c:pt idx="440">
                  <c:v>655.73</c:v>
                </c:pt>
                <c:pt idx="441">
                  <c:v>657.49</c:v>
                </c:pt>
                <c:pt idx="442">
                  <c:v>659.27</c:v>
                </c:pt>
                <c:pt idx="443">
                  <c:v>661.08</c:v>
                </c:pt>
                <c:pt idx="444">
                  <c:v>662.9</c:v>
                </c:pt>
                <c:pt idx="445">
                  <c:v>664.74</c:v>
                </c:pt>
                <c:pt idx="446">
                  <c:v>666.6</c:v>
                </c:pt>
                <c:pt idx="447">
                  <c:v>668.48</c:v>
                </c:pt>
                <c:pt idx="448">
                  <c:v>670.38</c:v>
                </c:pt>
                <c:pt idx="449">
                  <c:v>672.31</c:v>
                </c:pt>
                <c:pt idx="450">
                  <c:v>674.26</c:v>
                </c:pt>
                <c:pt idx="451">
                  <c:v>676.23</c:v>
                </c:pt>
                <c:pt idx="452">
                  <c:v>678.22</c:v>
                </c:pt>
                <c:pt idx="453">
                  <c:v>680.24</c:v>
                </c:pt>
                <c:pt idx="454">
                  <c:v>682.28</c:v>
                </c:pt>
                <c:pt idx="455">
                  <c:v>684.34</c:v>
                </c:pt>
                <c:pt idx="456">
                  <c:v>686.43</c:v>
                </c:pt>
                <c:pt idx="457">
                  <c:v>688.55</c:v>
                </c:pt>
                <c:pt idx="458">
                  <c:v>690.69</c:v>
                </c:pt>
                <c:pt idx="459">
                  <c:v>692.85</c:v>
                </c:pt>
                <c:pt idx="460">
                  <c:v>695.04</c:v>
                </c:pt>
                <c:pt idx="461">
                  <c:v>697.26</c:v>
                </c:pt>
                <c:pt idx="462">
                  <c:v>699.5</c:v>
                </c:pt>
                <c:pt idx="463">
                  <c:v>701.78</c:v>
                </c:pt>
                <c:pt idx="464">
                  <c:v>704.07</c:v>
                </c:pt>
                <c:pt idx="465">
                  <c:v>706.4</c:v>
                </c:pt>
                <c:pt idx="466">
                  <c:v>708.76</c:v>
                </c:pt>
                <c:pt idx="467">
                  <c:v>711.14</c:v>
                </c:pt>
                <c:pt idx="468">
                  <c:v>713.56</c:v>
                </c:pt>
                <c:pt idx="469">
                  <c:v>716.01</c:v>
                </c:pt>
                <c:pt idx="470">
                  <c:v>718.48</c:v>
                </c:pt>
                <c:pt idx="471">
                  <c:v>720.99</c:v>
                </c:pt>
                <c:pt idx="472">
                  <c:v>723.53</c:v>
                </c:pt>
                <c:pt idx="473">
                  <c:v>726.1</c:v>
                </c:pt>
                <c:pt idx="474">
                  <c:v>728.71</c:v>
                </c:pt>
                <c:pt idx="475">
                  <c:v>731.35</c:v>
                </c:pt>
                <c:pt idx="476">
                  <c:v>734.02</c:v>
                </c:pt>
                <c:pt idx="477">
                  <c:v>736.73</c:v>
                </c:pt>
                <c:pt idx="478">
                  <c:v>739.47</c:v>
                </c:pt>
                <c:pt idx="479">
                  <c:v>742.25</c:v>
                </c:pt>
                <c:pt idx="480">
                  <c:v>745.06</c:v>
                </c:pt>
                <c:pt idx="481">
                  <c:v>747.91</c:v>
                </c:pt>
                <c:pt idx="482">
                  <c:v>750.8</c:v>
                </c:pt>
                <c:pt idx="483">
                  <c:v>753.73</c:v>
                </c:pt>
                <c:pt idx="484">
                  <c:v>756.69</c:v>
                </c:pt>
                <c:pt idx="485">
                  <c:v>759.7</c:v>
                </c:pt>
                <c:pt idx="486">
                  <c:v>762.74</c:v>
                </c:pt>
                <c:pt idx="487">
                  <c:v>765.83</c:v>
                </c:pt>
                <c:pt idx="488">
                  <c:v>768.96</c:v>
                </c:pt>
                <c:pt idx="489">
                  <c:v>772.13</c:v>
                </c:pt>
                <c:pt idx="490">
                  <c:v>775.34</c:v>
                </c:pt>
                <c:pt idx="491">
                  <c:v>778.6</c:v>
                </c:pt>
                <c:pt idx="492">
                  <c:v>781.9</c:v>
                </c:pt>
                <c:pt idx="493">
                  <c:v>785.25</c:v>
                </c:pt>
                <c:pt idx="494">
                  <c:v>788.64</c:v>
                </c:pt>
                <c:pt idx="495">
                  <c:v>792.08</c:v>
                </c:pt>
                <c:pt idx="496">
                  <c:v>795.57</c:v>
                </c:pt>
                <c:pt idx="497">
                  <c:v>799.1</c:v>
                </c:pt>
                <c:pt idx="498">
                  <c:v>802.69</c:v>
                </c:pt>
                <c:pt idx="499">
                  <c:v>806.32</c:v>
                </c:pt>
                <c:pt idx="500">
                  <c:v>810.01</c:v>
                </c:pt>
                <c:pt idx="501">
                  <c:v>813.75</c:v>
                </c:pt>
                <c:pt idx="502">
                  <c:v>817.54</c:v>
                </c:pt>
                <c:pt idx="503">
                  <c:v>821.38</c:v>
                </c:pt>
                <c:pt idx="504">
                  <c:v>825.28</c:v>
                </c:pt>
                <c:pt idx="505">
                  <c:v>829.24</c:v>
                </c:pt>
                <c:pt idx="506">
                  <c:v>833.25</c:v>
                </c:pt>
                <c:pt idx="507">
                  <c:v>837.32</c:v>
                </c:pt>
                <c:pt idx="508">
                  <c:v>841.44</c:v>
                </c:pt>
                <c:pt idx="509">
                  <c:v>845.63</c:v>
                </c:pt>
                <c:pt idx="510">
                  <c:v>849.87</c:v>
                </c:pt>
                <c:pt idx="511">
                  <c:v>854.18</c:v>
                </c:pt>
                <c:pt idx="512">
                  <c:v>858.55</c:v>
                </c:pt>
                <c:pt idx="513">
                  <c:v>862.99</c:v>
                </c:pt>
                <c:pt idx="514">
                  <c:v>867.49</c:v>
                </c:pt>
                <c:pt idx="515">
                  <c:v>872.05</c:v>
                </c:pt>
                <c:pt idx="516">
                  <c:v>876.68</c:v>
                </c:pt>
                <c:pt idx="517">
                  <c:v>881.38</c:v>
                </c:pt>
                <c:pt idx="518">
                  <c:v>886.15</c:v>
                </c:pt>
                <c:pt idx="519">
                  <c:v>890.99</c:v>
                </c:pt>
                <c:pt idx="520">
                  <c:v>895.9</c:v>
                </c:pt>
                <c:pt idx="521">
                  <c:v>900.88</c:v>
                </c:pt>
                <c:pt idx="522">
                  <c:v>905.94</c:v>
                </c:pt>
                <c:pt idx="523">
                  <c:v>911.08</c:v>
                </c:pt>
                <c:pt idx="524">
                  <c:v>916.29</c:v>
                </c:pt>
                <c:pt idx="525">
                  <c:v>921.58</c:v>
                </c:pt>
                <c:pt idx="526">
                  <c:v>926.95</c:v>
                </c:pt>
                <c:pt idx="527">
                  <c:v>932.4</c:v>
                </c:pt>
                <c:pt idx="528">
                  <c:v>937.93</c:v>
                </c:pt>
                <c:pt idx="529">
                  <c:v>943.54</c:v>
                </c:pt>
                <c:pt idx="530">
                  <c:v>949.24</c:v>
                </c:pt>
                <c:pt idx="531">
                  <c:v>955.03</c:v>
                </c:pt>
                <c:pt idx="532">
                  <c:v>960.91</c:v>
                </c:pt>
                <c:pt idx="533">
                  <c:v>966.87</c:v>
                </c:pt>
                <c:pt idx="534">
                  <c:v>972.93</c:v>
                </c:pt>
                <c:pt idx="535">
                  <c:v>979.08</c:v>
                </c:pt>
                <c:pt idx="536">
                  <c:v>985.33</c:v>
                </c:pt>
                <c:pt idx="537">
                  <c:v>991.67</c:v>
                </c:pt>
                <c:pt idx="538">
                  <c:v>998.1</c:v>
                </c:pt>
                <c:pt idx="539">
                  <c:v>1004.6</c:v>
                </c:pt>
                <c:pt idx="540">
                  <c:v>1011.3</c:v>
                </c:pt>
                <c:pt idx="541">
                  <c:v>1018</c:v>
                </c:pt>
                <c:pt idx="542">
                  <c:v>1024.9000000000001</c:v>
                </c:pt>
                <c:pt idx="543">
                  <c:v>1031.8</c:v>
                </c:pt>
                <c:pt idx="544">
                  <c:v>1038.9000000000001</c:v>
                </c:pt>
                <c:pt idx="545">
                  <c:v>1046.0999999999999</c:v>
                </c:pt>
                <c:pt idx="546">
                  <c:v>1053.4000000000001</c:v>
                </c:pt>
                <c:pt idx="547">
                  <c:v>1060.8</c:v>
                </c:pt>
                <c:pt idx="548">
                  <c:v>1068.3</c:v>
                </c:pt>
                <c:pt idx="549">
                  <c:v>1075.9000000000001</c:v>
                </c:pt>
                <c:pt idx="550">
                  <c:v>1083.7</c:v>
                </c:pt>
                <c:pt idx="551">
                  <c:v>1099.5</c:v>
                </c:pt>
              </c:numCache>
            </c:numRef>
          </c:xVal>
          <c:yVal>
            <c:numRef>
              <c:f>MARCH_3062023_S_VIS!$AH$232:$VM$232</c:f>
              <c:numCache>
                <c:formatCode>General</c:formatCode>
                <c:ptCount val="552"/>
                <c:pt idx="0">
                  <c:v>7</c:v>
                </c:pt>
                <c:pt idx="1">
                  <c:v>7</c:v>
                </c:pt>
                <c:pt idx="2">
                  <c:v>7</c:v>
                </c:pt>
                <c:pt idx="3">
                  <c:v>7</c:v>
                </c:pt>
                <c:pt idx="4">
                  <c:v>7</c:v>
                </c:pt>
                <c:pt idx="5">
                  <c:v>7</c:v>
                </c:pt>
                <c:pt idx="6">
                  <c:v>7</c:v>
                </c:pt>
                <c:pt idx="7">
                  <c:v>7</c:v>
                </c:pt>
                <c:pt idx="8">
                  <c:v>7</c:v>
                </c:pt>
                <c:pt idx="9">
                  <c:v>6</c:v>
                </c:pt>
                <c:pt idx="10">
                  <c:v>7</c:v>
                </c:pt>
                <c:pt idx="11">
                  <c:v>7</c:v>
                </c:pt>
                <c:pt idx="12">
                  <c:v>8</c:v>
                </c:pt>
                <c:pt idx="13">
                  <c:v>8</c:v>
                </c:pt>
                <c:pt idx="14">
                  <c:v>7</c:v>
                </c:pt>
                <c:pt idx="15">
                  <c:v>7</c:v>
                </c:pt>
                <c:pt idx="16">
                  <c:v>7</c:v>
                </c:pt>
                <c:pt idx="17">
                  <c:v>7</c:v>
                </c:pt>
                <c:pt idx="18">
                  <c:v>6</c:v>
                </c:pt>
                <c:pt idx="19">
                  <c:v>7</c:v>
                </c:pt>
                <c:pt idx="20">
                  <c:v>7</c:v>
                </c:pt>
                <c:pt idx="21">
                  <c:v>7</c:v>
                </c:pt>
                <c:pt idx="22">
                  <c:v>7</c:v>
                </c:pt>
                <c:pt idx="23">
                  <c:v>7</c:v>
                </c:pt>
                <c:pt idx="24">
                  <c:v>7</c:v>
                </c:pt>
                <c:pt idx="25">
                  <c:v>7</c:v>
                </c:pt>
                <c:pt idx="26">
                  <c:v>7</c:v>
                </c:pt>
                <c:pt idx="27">
                  <c:v>6</c:v>
                </c:pt>
                <c:pt idx="28">
                  <c:v>8</c:v>
                </c:pt>
                <c:pt idx="29">
                  <c:v>7</c:v>
                </c:pt>
                <c:pt idx="30">
                  <c:v>6</c:v>
                </c:pt>
                <c:pt idx="31">
                  <c:v>6</c:v>
                </c:pt>
                <c:pt idx="32">
                  <c:v>7</c:v>
                </c:pt>
                <c:pt idx="33">
                  <c:v>8</c:v>
                </c:pt>
                <c:pt idx="34">
                  <c:v>7</c:v>
                </c:pt>
                <c:pt idx="35">
                  <c:v>7</c:v>
                </c:pt>
                <c:pt idx="36">
                  <c:v>7</c:v>
                </c:pt>
                <c:pt idx="37">
                  <c:v>7</c:v>
                </c:pt>
                <c:pt idx="38">
                  <c:v>6</c:v>
                </c:pt>
                <c:pt idx="39">
                  <c:v>6</c:v>
                </c:pt>
                <c:pt idx="40">
                  <c:v>8</c:v>
                </c:pt>
                <c:pt idx="41">
                  <c:v>7</c:v>
                </c:pt>
                <c:pt idx="42">
                  <c:v>7</c:v>
                </c:pt>
                <c:pt idx="43">
                  <c:v>7</c:v>
                </c:pt>
                <c:pt idx="44">
                  <c:v>8</c:v>
                </c:pt>
                <c:pt idx="45">
                  <c:v>8</c:v>
                </c:pt>
                <c:pt idx="46">
                  <c:v>7</c:v>
                </c:pt>
                <c:pt idx="47">
                  <c:v>7</c:v>
                </c:pt>
                <c:pt idx="48">
                  <c:v>8</c:v>
                </c:pt>
                <c:pt idx="49">
                  <c:v>7</c:v>
                </c:pt>
                <c:pt idx="50">
                  <c:v>7</c:v>
                </c:pt>
                <c:pt idx="51">
                  <c:v>7</c:v>
                </c:pt>
                <c:pt idx="52">
                  <c:v>7</c:v>
                </c:pt>
                <c:pt idx="53">
                  <c:v>7</c:v>
                </c:pt>
                <c:pt idx="54">
                  <c:v>6</c:v>
                </c:pt>
                <c:pt idx="55">
                  <c:v>8</c:v>
                </c:pt>
                <c:pt idx="56">
                  <c:v>8</c:v>
                </c:pt>
                <c:pt idx="57">
                  <c:v>8</c:v>
                </c:pt>
                <c:pt idx="58">
                  <c:v>10</c:v>
                </c:pt>
                <c:pt idx="59">
                  <c:v>6</c:v>
                </c:pt>
                <c:pt idx="60">
                  <c:v>6</c:v>
                </c:pt>
                <c:pt idx="61">
                  <c:v>7</c:v>
                </c:pt>
                <c:pt idx="62">
                  <c:v>6</c:v>
                </c:pt>
                <c:pt idx="63">
                  <c:v>7</c:v>
                </c:pt>
                <c:pt idx="64">
                  <c:v>8</c:v>
                </c:pt>
                <c:pt idx="65">
                  <c:v>6</c:v>
                </c:pt>
                <c:pt idx="66">
                  <c:v>6</c:v>
                </c:pt>
                <c:pt idx="67">
                  <c:v>8</c:v>
                </c:pt>
                <c:pt idx="68">
                  <c:v>7</c:v>
                </c:pt>
                <c:pt idx="69">
                  <c:v>7</c:v>
                </c:pt>
                <c:pt idx="70">
                  <c:v>8</c:v>
                </c:pt>
                <c:pt idx="71">
                  <c:v>7</c:v>
                </c:pt>
                <c:pt idx="72">
                  <c:v>8</c:v>
                </c:pt>
                <c:pt idx="73">
                  <c:v>8</c:v>
                </c:pt>
                <c:pt idx="74">
                  <c:v>6</c:v>
                </c:pt>
                <c:pt idx="75">
                  <c:v>7</c:v>
                </c:pt>
                <c:pt idx="76">
                  <c:v>7</c:v>
                </c:pt>
                <c:pt idx="77">
                  <c:v>7</c:v>
                </c:pt>
                <c:pt idx="78">
                  <c:v>8</c:v>
                </c:pt>
                <c:pt idx="79">
                  <c:v>8</c:v>
                </c:pt>
                <c:pt idx="80">
                  <c:v>7</c:v>
                </c:pt>
                <c:pt idx="81">
                  <c:v>7</c:v>
                </c:pt>
                <c:pt idx="82">
                  <c:v>8</c:v>
                </c:pt>
                <c:pt idx="83">
                  <c:v>8</c:v>
                </c:pt>
                <c:pt idx="84">
                  <c:v>8</c:v>
                </c:pt>
                <c:pt idx="85">
                  <c:v>8</c:v>
                </c:pt>
                <c:pt idx="86">
                  <c:v>8</c:v>
                </c:pt>
                <c:pt idx="87">
                  <c:v>8</c:v>
                </c:pt>
                <c:pt idx="88">
                  <c:v>7</c:v>
                </c:pt>
                <c:pt idx="89">
                  <c:v>8</c:v>
                </c:pt>
                <c:pt idx="90">
                  <c:v>7</c:v>
                </c:pt>
                <c:pt idx="91">
                  <c:v>7</c:v>
                </c:pt>
                <c:pt idx="92">
                  <c:v>8</c:v>
                </c:pt>
                <c:pt idx="93">
                  <c:v>8</c:v>
                </c:pt>
                <c:pt idx="94">
                  <c:v>8</c:v>
                </c:pt>
                <c:pt idx="95">
                  <c:v>7</c:v>
                </c:pt>
                <c:pt idx="96">
                  <c:v>8</c:v>
                </c:pt>
                <c:pt idx="97">
                  <c:v>7</c:v>
                </c:pt>
                <c:pt idx="98">
                  <c:v>7</c:v>
                </c:pt>
                <c:pt idx="99">
                  <c:v>8</c:v>
                </c:pt>
                <c:pt idx="100">
                  <c:v>8</c:v>
                </c:pt>
                <c:pt idx="101">
                  <c:v>7</c:v>
                </c:pt>
                <c:pt idx="102">
                  <c:v>7</c:v>
                </c:pt>
                <c:pt idx="103">
                  <c:v>7</c:v>
                </c:pt>
                <c:pt idx="104">
                  <c:v>9</c:v>
                </c:pt>
                <c:pt idx="105">
                  <c:v>9</c:v>
                </c:pt>
                <c:pt idx="106">
                  <c:v>8</c:v>
                </c:pt>
                <c:pt idx="107">
                  <c:v>8</c:v>
                </c:pt>
                <c:pt idx="108">
                  <c:v>8</c:v>
                </c:pt>
                <c:pt idx="109">
                  <c:v>7</c:v>
                </c:pt>
                <c:pt idx="110">
                  <c:v>7</c:v>
                </c:pt>
                <c:pt idx="111">
                  <c:v>8</c:v>
                </c:pt>
                <c:pt idx="112">
                  <c:v>7</c:v>
                </c:pt>
                <c:pt idx="113">
                  <c:v>8</c:v>
                </c:pt>
                <c:pt idx="114">
                  <c:v>9</c:v>
                </c:pt>
                <c:pt idx="115">
                  <c:v>8</c:v>
                </c:pt>
                <c:pt idx="116">
                  <c:v>9</c:v>
                </c:pt>
                <c:pt idx="117">
                  <c:v>9</c:v>
                </c:pt>
                <c:pt idx="118">
                  <c:v>8</c:v>
                </c:pt>
                <c:pt idx="119">
                  <c:v>8</c:v>
                </c:pt>
                <c:pt idx="120">
                  <c:v>10</c:v>
                </c:pt>
                <c:pt idx="121">
                  <c:v>8</c:v>
                </c:pt>
                <c:pt idx="122">
                  <c:v>9</c:v>
                </c:pt>
                <c:pt idx="123">
                  <c:v>9</c:v>
                </c:pt>
                <c:pt idx="124">
                  <c:v>9</c:v>
                </c:pt>
                <c:pt idx="125">
                  <c:v>9</c:v>
                </c:pt>
                <c:pt idx="126">
                  <c:v>9</c:v>
                </c:pt>
                <c:pt idx="127">
                  <c:v>8</c:v>
                </c:pt>
                <c:pt idx="128">
                  <c:v>9</c:v>
                </c:pt>
                <c:pt idx="129">
                  <c:v>10</c:v>
                </c:pt>
                <c:pt idx="130">
                  <c:v>8</c:v>
                </c:pt>
                <c:pt idx="131">
                  <c:v>8</c:v>
                </c:pt>
                <c:pt idx="132">
                  <c:v>9</c:v>
                </c:pt>
                <c:pt idx="133">
                  <c:v>9</c:v>
                </c:pt>
                <c:pt idx="134">
                  <c:v>9</c:v>
                </c:pt>
                <c:pt idx="135">
                  <c:v>10</c:v>
                </c:pt>
                <c:pt idx="136">
                  <c:v>8</c:v>
                </c:pt>
                <c:pt idx="137">
                  <c:v>8</c:v>
                </c:pt>
                <c:pt idx="138">
                  <c:v>10</c:v>
                </c:pt>
                <c:pt idx="139">
                  <c:v>9</c:v>
                </c:pt>
                <c:pt idx="140">
                  <c:v>9</c:v>
                </c:pt>
                <c:pt idx="141">
                  <c:v>10</c:v>
                </c:pt>
                <c:pt idx="142">
                  <c:v>9</c:v>
                </c:pt>
                <c:pt idx="143">
                  <c:v>9</c:v>
                </c:pt>
                <c:pt idx="144">
                  <c:v>9</c:v>
                </c:pt>
                <c:pt idx="145">
                  <c:v>9</c:v>
                </c:pt>
                <c:pt idx="146">
                  <c:v>10</c:v>
                </c:pt>
                <c:pt idx="147">
                  <c:v>8</c:v>
                </c:pt>
                <c:pt idx="148">
                  <c:v>8</c:v>
                </c:pt>
                <c:pt idx="149">
                  <c:v>9</c:v>
                </c:pt>
                <c:pt idx="150">
                  <c:v>8</c:v>
                </c:pt>
                <c:pt idx="151">
                  <c:v>9</c:v>
                </c:pt>
                <c:pt idx="152">
                  <c:v>9</c:v>
                </c:pt>
                <c:pt idx="153">
                  <c:v>8</c:v>
                </c:pt>
                <c:pt idx="154">
                  <c:v>8</c:v>
                </c:pt>
                <c:pt idx="155">
                  <c:v>10</c:v>
                </c:pt>
                <c:pt idx="156">
                  <c:v>8</c:v>
                </c:pt>
                <c:pt idx="157">
                  <c:v>9</c:v>
                </c:pt>
                <c:pt idx="158">
                  <c:v>9</c:v>
                </c:pt>
                <c:pt idx="159">
                  <c:v>10</c:v>
                </c:pt>
                <c:pt idx="160">
                  <c:v>8</c:v>
                </c:pt>
                <c:pt idx="161">
                  <c:v>10</c:v>
                </c:pt>
                <c:pt idx="162">
                  <c:v>8</c:v>
                </c:pt>
                <c:pt idx="163">
                  <c:v>8</c:v>
                </c:pt>
                <c:pt idx="164">
                  <c:v>9</c:v>
                </c:pt>
                <c:pt idx="165">
                  <c:v>10</c:v>
                </c:pt>
                <c:pt idx="166">
                  <c:v>9</c:v>
                </c:pt>
                <c:pt idx="167">
                  <c:v>8</c:v>
                </c:pt>
                <c:pt idx="168">
                  <c:v>9</c:v>
                </c:pt>
                <c:pt idx="169">
                  <c:v>11</c:v>
                </c:pt>
                <c:pt idx="170">
                  <c:v>9</c:v>
                </c:pt>
                <c:pt idx="171">
                  <c:v>8</c:v>
                </c:pt>
                <c:pt idx="172">
                  <c:v>8</c:v>
                </c:pt>
                <c:pt idx="173">
                  <c:v>9</c:v>
                </c:pt>
                <c:pt idx="174">
                  <c:v>8</c:v>
                </c:pt>
                <c:pt idx="175">
                  <c:v>8</c:v>
                </c:pt>
                <c:pt idx="176">
                  <c:v>9</c:v>
                </c:pt>
                <c:pt idx="177">
                  <c:v>9</c:v>
                </c:pt>
                <c:pt idx="178">
                  <c:v>8</c:v>
                </c:pt>
                <c:pt idx="179">
                  <c:v>9</c:v>
                </c:pt>
                <c:pt idx="180">
                  <c:v>10</c:v>
                </c:pt>
                <c:pt idx="181">
                  <c:v>9</c:v>
                </c:pt>
                <c:pt idx="182">
                  <c:v>9</c:v>
                </c:pt>
                <c:pt idx="183">
                  <c:v>10</c:v>
                </c:pt>
                <c:pt idx="184">
                  <c:v>9</c:v>
                </c:pt>
                <c:pt idx="185">
                  <c:v>9</c:v>
                </c:pt>
                <c:pt idx="186">
                  <c:v>9</c:v>
                </c:pt>
                <c:pt idx="187">
                  <c:v>11</c:v>
                </c:pt>
                <c:pt idx="188">
                  <c:v>8</c:v>
                </c:pt>
                <c:pt idx="189">
                  <c:v>8</c:v>
                </c:pt>
                <c:pt idx="190">
                  <c:v>9</c:v>
                </c:pt>
                <c:pt idx="191">
                  <c:v>10</c:v>
                </c:pt>
                <c:pt idx="192">
                  <c:v>10</c:v>
                </c:pt>
                <c:pt idx="193">
                  <c:v>10</c:v>
                </c:pt>
                <c:pt idx="194">
                  <c:v>9</c:v>
                </c:pt>
                <c:pt idx="195">
                  <c:v>8</c:v>
                </c:pt>
                <c:pt idx="196">
                  <c:v>8</c:v>
                </c:pt>
                <c:pt idx="197">
                  <c:v>9</c:v>
                </c:pt>
                <c:pt idx="198">
                  <c:v>8</c:v>
                </c:pt>
                <c:pt idx="199">
                  <c:v>9</c:v>
                </c:pt>
                <c:pt idx="200">
                  <c:v>10</c:v>
                </c:pt>
                <c:pt idx="201">
                  <c:v>8</c:v>
                </c:pt>
                <c:pt idx="202">
                  <c:v>9</c:v>
                </c:pt>
                <c:pt idx="203">
                  <c:v>9</c:v>
                </c:pt>
                <c:pt idx="204">
                  <c:v>9</c:v>
                </c:pt>
                <c:pt idx="205">
                  <c:v>9</c:v>
                </c:pt>
                <c:pt idx="206">
                  <c:v>9</c:v>
                </c:pt>
                <c:pt idx="207">
                  <c:v>10</c:v>
                </c:pt>
                <c:pt idx="208">
                  <c:v>9</c:v>
                </c:pt>
                <c:pt idx="209">
                  <c:v>9</c:v>
                </c:pt>
                <c:pt idx="210">
                  <c:v>9</c:v>
                </c:pt>
                <c:pt idx="211">
                  <c:v>9</c:v>
                </c:pt>
                <c:pt idx="212">
                  <c:v>9</c:v>
                </c:pt>
                <c:pt idx="213">
                  <c:v>8</c:v>
                </c:pt>
                <c:pt idx="214">
                  <c:v>9</c:v>
                </c:pt>
                <c:pt idx="215">
                  <c:v>8</c:v>
                </c:pt>
                <c:pt idx="216">
                  <c:v>10</c:v>
                </c:pt>
                <c:pt idx="217">
                  <c:v>9</c:v>
                </c:pt>
                <c:pt idx="218">
                  <c:v>10</c:v>
                </c:pt>
                <c:pt idx="219">
                  <c:v>9</c:v>
                </c:pt>
                <c:pt idx="220">
                  <c:v>9</c:v>
                </c:pt>
                <c:pt idx="221">
                  <c:v>9</c:v>
                </c:pt>
                <c:pt idx="222">
                  <c:v>9</c:v>
                </c:pt>
                <c:pt idx="223">
                  <c:v>10</c:v>
                </c:pt>
                <c:pt idx="224">
                  <c:v>9</c:v>
                </c:pt>
                <c:pt idx="225">
                  <c:v>10</c:v>
                </c:pt>
                <c:pt idx="226">
                  <c:v>10</c:v>
                </c:pt>
                <c:pt idx="227">
                  <c:v>9</c:v>
                </c:pt>
                <c:pt idx="228">
                  <c:v>9</c:v>
                </c:pt>
                <c:pt idx="229">
                  <c:v>9</c:v>
                </c:pt>
                <c:pt idx="230">
                  <c:v>9</c:v>
                </c:pt>
                <c:pt idx="231">
                  <c:v>8</c:v>
                </c:pt>
                <c:pt idx="232">
                  <c:v>9</c:v>
                </c:pt>
                <c:pt idx="233">
                  <c:v>10</c:v>
                </c:pt>
                <c:pt idx="234">
                  <c:v>10</c:v>
                </c:pt>
                <c:pt idx="235">
                  <c:v>10</c:v>
                </c:pt>
                <c:pt idx="236">
                  <c:v>10</c:v>
                </c:pt>
                <c:pt idx="237">
                  <c:v>10</c:v>
                </c:pt>
                <c:pt idx="238">
                  <c:v>10</c:v>
                </c:pt>
                <c:pt idx="239">
                  <c:v>10</c:v>
                </c:pt>
                <c:pt idx="240">
                  <c:v>8</c:v>
                </c:pt>
                <c:pt idx="241">
                  <c:v>9</c:v>
                </c:pt>
                <c:pt idx="242">
                  <c:v>9</c:v>
                </c:pt>
                <c:pt idx="243">
                  <c:v>10</c:v>
                </c:pt>
                <c:pt idx="244">
                  <c:v>10</c:v>
                </c:pt>
                <c:pt idx="245">
                  <c:v>10</c:v>
                </c:pt>
                <c:pt idx="246">
                  <c:v>9</c:v>
                </c:pt>
                <c:pt idx="247">
                  <c:v>9</c:v>
                </c:pt>
                <c:pt idx="248">
                  <c:v>9</c:v>
                </c:pt>
                <c:pt idx="249">
                  <c:v>10</c:v>
                </c:pt>
                <c:pt idx="250">
                  <c:v>8</c:v>
                </c:pt>
                <c:pt idx="251">
                  <c:v>10</c:v>
                </c:pt>
                <c:pt idx="252">
                  <c:v>9</c:v>
                </c:pt>
                <c:pt idx="253">
                  <c:v>9</c:v>
                </c:pt>
                <c:pt idx="254">
                  <c:v>9</c:v>
                </c:pt>
                <c:pt idx="255">
                  <c:v>9</c:v>
                </c:pt>
                <c:pt idx="256">
                  <c:v>10</c:v>
                </c:pt>
                <c:pt idx="257">
                  <c:v>10</c:v>
                </c:pt>
                <c:pt idx="258">
                  <c:v>9</c:v>
                </c:pt>
                <c:pt idx="259">
                  <c:v>10</c:v>
                </c:pt>
                <c:pt idx="260">
                  <c:v>10</c:v>
                </c:pt>
                <c:pt idx="261">
                  <c:v>10</c:v>
                </c:pt>
                <c:pt idx="262">
                  <c:v>9</c:v>
                </c:pt>
                <c:pt idx="263">
                  <c:v>9</c:v>
                </c:pt>
                <c:pt idx="264">
                  <c:v>10</c:v>
                </c:pt>
                <c:pt idx="265">
                  <c:v>9</c:v>
                </c:pt>
                <c:pt idx="266">
                  <c:v>11</c:v>
                </c:pt>
                <c:pt idx="267">
                  <c:v>10</c:v>
                </c:pt>
                <c:pt idx="268">
                  <c:v>10</c:v>
                </c:pt>
                <c:pt idx="269">
                  <c:v>11</c:v>
                </c:pt>
                <c:pt idx="270">
                  <c:v>9</c:v>
                </c:pt>
                <c:pt idx="271">
                  <c:v>10</c:v>
                </c:pt>
                <c:pt idx="272">
                  <c:v>10</c:v>
                </c:pt>
                <c:pt idx="273">
                  <c:v>8</c:v>
                </c:pt>
                <c:pt idx="274">
                  <c:v>9</c:v>
                </c:pt>
                <c:pt idx="275">
                  <c:v>10</c:v>
                </c:pt>
                <c:pt idx="276">
                  <c:v>10</c:v>
                </c:pt>
                <c:pt idx="277">
                  <c:v>10</c:v>
                </c:pt>
                <c:pt idx="278">
                  <c:v>12</c:v>
                </c:pt>
                <c:pt idx="279">
                  <c:v>9</c:v>
                </c:pt>
                <c:pt idx="280">
                  <c:v>10</c:v>
                </c:pt>
                <c:pt idx="281">
                  <c:v>9</c:v>
                </c:pt>
                <c:pt idx="282">
                  <c:v>10</c:v>
                </c:pt>
                <c:pt idx="283">
                  <c:v>10</c:v>
                </c:pt>
                <c:pt idx="284">
                  <c:v>10</c:v>
                </c:pt>
                <c:pt idx="285">
                  <c:v>10</c:v>
                </c:pt>
                <c:pt idx="286">
                  <c:v>8</c:v>
                </c:pt>
                <c:pt idx="287">
                  <c:v>10</c:v>
                </c:pt>
                <c:pt idx="288">
                  <c:v>9</c:v>
                </c:pt>
                <c:pt idx="289">
                  <c:v>11</c:v>
                </c:pt>
                <c:pt idx="290">
                  <c:v>10</c:v>
                </c:pt>
                <c:pt idx="291">
                  <c:v>10</c:v>
                </c:pt>
                <c:pt idx="292">
                  <c:v>10</c:v>
                </c:pt>
                <c:pt idx="293">
                  <c:v>11</c:v>
                </c:pt>
                <c:pt idx="294">
                  <c:v>9</c:v>
                </c:pt>
                <c:pt idx="295">
                  <c:v>10</c:v>
                </c:pt>
                <c:pt idx="296">
                  <c:v>12</c:v>
                </c:pt>
                <c:pt idx="297">
                  <c:v>10</c:v>
                </c:pt>
                <c:pt idx="298">
                  <c:v>11</c:v>
                </c:pt>
                <c:pt idx="299">
                  <c:v>10</c:v>
                </c:pt>
                <c:pt idx="300">
                  <c:v>10</c:v>
                </c:pt>
                <c:pt idx="301">
                  <c:v>10</c:v>
                </c:pt>
                <c:pt idx="302">
                  <c:v>12</c:v>
                </c:pt>
                <c:pt idx="303">
                  <c:v>10</c:v>
                </c:pt>
                <c:pt idx="304">
                  <c:v>12</c:v>
                </c:pt>
                <c:pt idx="305">
                  <c:v>10</c:v>
                </c:pt>
                <c:pt idx="306">
                  <c:v>10</c:v>
                </c:pt>
                <c:pt idx="307">
                  <c:v>10</c:v>
                </c:pt>
                <c:pt idx="308">
                  <c:v>11</c:v>
                </c:pt>
                <c:pt idx="309">
                  <c:v>9</c:v>
                </c:pt>
                <c:pt idx="310">
                  <c:v>11</c:v>
                </c:pt>
                <c:pt idx="311">
                  <c:v>11</c:v>
                </c:pt>
                <c:pt idx="312">
                  <c:v>11</c:v>
                </c:pt>
                <c:pt idx="313">
                  <c:v>11</c:v>
                </c:pt>
                <c:pt idx="314">
                  <c:v>11</c:v>
                </c:pt>
                <c:pt idx="315">
                  <c:v>10</c:v>
                </c:pt>
                <c:pt idx="316">
                  <c:v>11</c:v>
                </c:pt>
                <c:pt idx="317">
                  <c:v>11</c:v>
                </c:pt>
                <c:pt idx="318">
                  <c:v>11</c:v>
                </c:pt>
                <c:pt idx="319">
                  <c:v>11</c:v>
                </c:pt>
                <c:pt idx="320">
                  <c:v>12</c:v>
                </c:pt>
                <c:pt idx="321">
                  <c:v>12</c:v>
                </c:pt>
                <c:pt idx="322">
                  <c:v>12</c:v>
                </c:pt>
                <c:pt idx="323">
                  <c:v>12</c:v>
                </c:pt>
                <c:pt idx="324">
                  <c:v>12</c:v>
                </c:pt>
                <c:pt idx="325">
                  <c:v>12</c:v>
                </c:pt>
                <c:pt idx="326">
                  <c:v>12</c:v>
                </c:pt>
                <c:pt idx="327">
                  <c:v>12</c:v>
                </c:pt>
                <c:pt idx="328">
                  <c:v>11</c:v>
                </c:pt>
                <c:pt idx="329">
                  <c:v>10</c:v>
                </c:pt>
                <c:pt idx="330">
                  <c:v>12</c:v>
                </c:pt>
                <c:pt idx="331">
                  <c:v>12</c:v>
                </c:pt>
                <c:pt idx="332">
                  <c:v>13</c:v>
                </c:pt>
                <c:pt idx="333">
                  <c:v>12</c:v>
                </c:pt>
                <c:pt idx="334">
                  <c:v>12</c:v>
                </c:pt>
                <c:pt idx="335">
                  <c:v>12</c:v>
                </c:pt>
                <c:pt idx="336">
                  <c:v>12</c:v>
                </c:pt>
                <c:pt idx="337">
                  <c:v>12</c:v>
                </c:pt>
                <c:pt idx="338">
                  <c:v>12</c:v>
                </c:pt>
                <c:pt idx="339">
                  <c:v>14</c:v>
                </c:pt>
                <c:pt idx="340">
                  <c:v>12</c:v>
                </c:pt>
                <c:pt idx="341">
                  <c:v>14</c:v>
                </c:pt>
                <c:pt idx="342">
                  <c:v>13</c:v>
                </c:pt>
                <c:pt idx="343">
                  <c:v>12</c:v>
                </c:pt>
                <c:pt idx="344">
                  <c:v>12</c:v>
                </c:pt>
                <c:pt idx="345">
                  <c:v>12</c:v>
                </c:pt>
                <c:pt idx="346">
                  <c:v>13</c:v>
                </c:pt>
                <c:pt idx="347">
                  <c:v>12</c:v>
                </c:pt>
                <c:pt idx="348">
                  <c:v>12</c:v>
                </c:pt>
                <c:pt idx="349">
                  <c:v>13</c:v>
                </c:pt>
                <c:pt idx="350">
                  <c:v>12</c:v>
                </c:pt>
                <c:pt idx="351">
                  <c:v>13</c:v>
                </c:pt>
                <c:pt idx="352">
                  <c:v>13</c:v>
                </c:pt>
                <c:pt idx="353">
                  <c:v>14</c:v>
                </c:pt>
                <c:pt idx="354">
                  <c:v>12</c:v>
                </c:pt>
                <c:pt idx="355">
                  <c:v>12</c:v>
                </c:pt>
                <c:pt idx="356">
                  <c:v>12</c:v>
                </c:pt>
                <c:pt idx="357">
                  <c:v>13</c:v>
                </c:pt>
                <c:pt idx="358">
                  <c:v>14</c:v>
                </c:pt>
                <c:pt idx="359">
                  <c:v>13</c:v>
                </c:pt>
                <c:pt idx="360">
                  <c:v>13</c:v>
                </c:pt>
                <c:pt idx="361">
                  <c:v>12</c:v>
                </c:pt>
                <c:pt idx="362">
                  <c:v>12</c:v>
                </c:pt>
                <c:pt idx="363">
                  <c:v>12</c:v>
                </c:pt>
                <c:pt idx="364">
                  <c:v>13</c:v>
                </c:pt>
                <c:pt idx="365">
                  <c:v>13</c:v>
                </c:pt>
                <c:pt idx="366">
                  <c:v>12</c:v>
                </c:pt>
                <c:pt idx="367">
                  <c:v>13</c:v>
                </c:pt>
                <c:pt idx="368">
                  <c:v>14</c:v>
                </c:pt>
                <c:pt idx="369">
                  <c:v>13</c:v>
                </c:pt>
                <c:pt idx="370">
                  <c:v>13</c:v>
                </c:pt>
                <c:pt idx="371">
                  <c:v>15</c:v>
                </c:pt>
                <c:pt idx="372">
                  <c:v>13</c:v>
                </c:pt>
                <c:pt idx="373">
                  <c:v>13</c:v>
                </c:pt>
                <c:pt idx="374">
                  <c:v>14</c:v>
                </c:pt>
                <c:pt idx="375">
                  <c:v>14</c:v>
                </c:pt>
                <c:pt idx="376">
                  <c:v>12</c:v>
                </c:pt>
                <c:pt idx="377">
                  <c:v>13</c:v>
                </c:pt>
                <c:pt idx="378">
                  <c:v>15</c:v>
                </c:pt>
                <c:pt idx="379">
                  <c:v>15</c:v>
                </c:pt>
                <c:pt idx="380">
                  <c:v>14</c:v>
                </c:pt>
                <c:pt idx="381">
                  <c:v>14</c:v>
                </c:pt>
                <c:pt idx="382">
                  <c:v>15</c:v>
                </c:pt>
                <c:pt idx="383">
                  <c:v>14</c:v>
                </c:pt>
                <c:pt idx="384">
                  <c:v>14</c:v>
                </c:pt>
                <c:pt idx="385">
                  <c:v>14</c:v>
                </c:pt>
                <c:pt idx="386">
                  <c:v>15</c:v>
                </c:pt>
                <c:pt idx="387">
                  <c:v>13</c:v>
                </c:pt>
                <c:pt idx="388">
                  <c:v>14</c:v>
                </c:pt>
                <c:pt idx="389">
                  <c:v>15</c:v>
                </c:pt>
                <c:pt idx="390">
                  <c:v>13</c:v>
                </c:pt>
                <c:pt idx="391">
                  <c:v>13</c:v>
                </c:pt>
                <c:pt idx="392">
                  <c:v>14</c:v>
                </c:pt>
                <c:pt idx="393">
                  <c:v>14</c:v>
                </c:pt>
                <c:pt idx="394">
                  <c:v>15</c:v>
                </c:pt>
                <c:pt idx="395">
                  <c:v>14</c:v>
                </c:pt>
                <c:pt idx="396">
                  <c:v>14</c:v>
                </c:pt>
                <c:pt idx="397">
                  <c:v>15</c:v>
                </c:pt>
                <c:pt idx="398">
                  <c:v>15</c:v>
                </c:pt>
                <c:pt idx="399">
                  <c:v>14</c:v>
                </c:pt>
                <c:pt idx="400">
                  <c:v>16</c:v>
                </c:pt>
                <c:pt idx="401">
                  <c:v>14</c:v>
                </c:pt>
                <c:pt idx="402">
                  <c:v>15</c:v>
                </c:pt>
                <c:pt idx="403">
                  <c:v>15</c:v>
                </c:pt>
                <c:pt idx="404">
                  <c:v>15</c:v>
                </c:pt>
                <c:pt idx="405">
                  <c:v>15</c:v>
                </c:pt>
                <c:pt idx="406">
                  <c:v>16</c:v>
                </c:pt>
                <c:pt idx="407">
                  <c:v>15</c:v>
                </c:pt>
                <c:pt idx="408">
                  <c:v>16</c:v>
                </c:pt>
                <c:pt idx="409">
                  <c:v>16</c:v>
                </c:pt>
                <c:pt idx="410">
                  <c:v>16</c:v>
                </c:pt>
                <c:pt idx="411">
                  <c:v>16</c:v>
                </c:pt>
                <c:pt idx="412">
                  <c:v>17</c:v>
                </c:pt>
                <c:pt idx="413">
                  <c:v>17</c:v>
                </c:pt>
                <c:pt idx="414">
                  <c:v>16</c:v>
                </c:pt>
                <c:pt idx="415">
                  <c:v>16</c:v>
                </c:pt>
                <c:pt idx="416">
                  <c:v>16</c:v>
                </c:pt>
                <c:pt idx="417">
                  <c:v>18</c:v>
                </c:pt>
                <c:pt idx="418">
                  <c:v>18</c:v>
                </c:pt>
                <c:pt idx="419">
                  <c:v>17</c:v>
                </c:pt>
                <c:pt idx="420">
                  <c:v>17</c:v>
                </c:pt>
                <c:pt idx="421">
                  <c:v>16</c:v>
                </c:pt>
                <c:pt idx="422">
                  <c:v>16</c:v>
                </c:pt>
                <c:pt idx="423">
                  <c:v>17</c:v>
                </c:pt>
                <c:pt idx="424">
                  <c:v>17</c:v>
                </c:pt>
                <c:pt idx="425">
                  <c:v>18</c:v>
                </c:pt>
                <c:pt idx="426">
                  <c:v>19</c:v>
                </c:pt>
                <c:pt idx="427">
                  <c:v>18</c:v>
                </c:pt>
                <c:pt idx="428">
                  <c:v>18</c:v>
                </c:pt>
                <c:pt idx="429">
                  <c:v>17</c:v>
                </c:pt>
                <c:pt idx="430">
                  <c:v>17</c:v>
                </c:pt>
                <c:pt idx="431">
                  <c:v>18</c:v>
                </c:pt>
                <c:pt idx="432">
                  <c:v>18</c:v>
                </c:pt>
                <c:pt idx="433">
                  <c:v>18</c:v>
                </c:pt>
                <c:pt idx="434">
                  <c:v>18</c:v>
                </c:pt>
                <c:pt idx="435">
                  <c:v>19</c:v>
                </c:pt>
                <c:pt idx="436">
                  <c:v>18</c:v>
                </c:pt>
                <c:pt idx="437">
                  <c:v>18</c:v>
                </c:pt>
                <c:pt idx="438">
                  <c:v>21</c:v>
                </c:pt>
                <c:pt idx="439">
                  <c:v>20</c:v>
                </c:pt>
                <c:pt idx="440">
                  <c:v>20</c:v>
                </c:pt>
                <c:pt idx="441">
                  <c:v>20</c:v>
                </c:pt>
                <c:pt idx="442">
                  <c:v>19</c:v>
                </c:pt>
                <c:pt idx="443">
                  <c:v>20</c:v>
                </c:pt>
                <c:pt idx="444">
                  <c:v>20</c:v>
                </c:pt>
                <c:pt idx="445">
                  <c:v>22</c:v>
                </c:pt>
                <c:pt idx="446">
                  <c:v>20</c:v>
                </c:pt>
                <c:pt idx="447">
                  <c:v>22</c:v>
                </c:pt>
                <c:pt idx="448">
                  <c:v>21</c:v>
                </c:pt>
                <c:pt idx="449">
                  <c:v>23</c:v>
                </c:pt>
                <c:pt idx="450">
                  <c:v>24</c:v>
                </c:pt>
                <c:pt idx="451">
                  <c:v>24</c:v>
                </c:pt>
                <c:pt idx="452">
                  <c:v>22</c:v>
                </c:pt>
                <c:pt idx="453">
                  <c:v>25</c:v>
                </c:pt>
                <c:pt idx="454">
                  <c:v>26</c:v>
                </c:pt>
                <c:pt idx="455">
                  <c:v>27</c:v>
                </c:pt>
                <c:pt idx="456">
                  <c:v>26</c:v>
                </c:pt>
                <c:pt idx="457">
                  <c:v>29</c:v>
                </c:pt>
                <c:pt idx="458">
                  <c:v>28</c:v>
                </c:pt>
                <c:pt idx="459">
                  <c:v>30</c:v>
                </c:pt>
                <c:pt idx="460">
                  <c:v>33</c:v>
                </c:pt>
                <c:pt idx="461">
                  <c:v>34</c:v>
                </c:pt>
                <c:pt idx="462">
                  <c:v>37</c:v>
                </c:pt>
                <c:pt idx="463">
                  <c:v>39</c:v>
                </c:pt>
                <c:pt idx="464">
                  <c:v>43</c:v>
                </c:pt>
                <c:pt idx="465">
                  <c:v>45</c:v>
                </c:pt>
                <c:pt idx="466">
                  <c:v>50</c:v>
                </c:pt>
                <c:pt idx="467">
                  <c:v>51</c:v>
                </c:pt>
                <c:pt idx="468">
                  <c:v>57</c:v>
                </c:pt>
                <c:pt idx="469">
                  <c:v>61</c:v>
                </c:pt>
                <c:pt idx="470">
                  <c:v>64</c:v>
                </c:pt>
                <c:pt idx="471">
                  <c:v>67</c:v>
                </c:pt>
                <c:pt idx="472">
                  <c:v>73</c:v>
                </c:pt>
                <c:pt idx="473">
                  <c:v>72</c:v>
                </c:pt>
                <c:pt idx="474">
                  <c:v>80</c:v>
                </c:pt>
                <c:pt idx="475">
                  <c:v>82</c:v>
                </c:pt>
                <c:pt idx="476">
                  <c:v>88</c:v>
                </c:pt>
                <c:pt idx="477">
                  <c:v>90</c:v>
                </c:pt>
                <c:pt idx="478">
                  <c:v>94</c:v>
                </c:pt>
                <c:pt idx="479">
                  <c:v>102</c:v>
                </c:pt>
                <c:pt idx="480">
                  <c:v>102</c:v>
                </c:pt>
                <c:pt idx="481">
                  <c:v>105</c:v>
                </c:pt>
                <c:pt idx="482">
                  <c:v>111</c:v>
                </c:pt>
                <c:pt idx="483">
                  <c:v>112</c:v>
                </c:pt>
                <c:pt idx="484">
                  <c:v>119</c:v>
                </c:pt>
                <c:pt idx="485">
                  <c:v>118</c:v>
                </c:pt>
                <c:pt idx="486">
                  <c:v>118</c:v>
                </c:pt>
                <c:pt idx="487">
                  <c:v>123</c:v>
                </c:pt>
                <c:pt idx="488">
                  <c:v>124</c:v>
                </c:pt>
                <c:pt idx="489">
                  <c:v>126</c:v>
                </c:pt>
                <c:pt idx="490">
                  <c:v>128</c:v>
                </c:pt>
                <c:pt idx="491">
                  <c:v>130</c:v>
                </c:pt>
                <c:pt idx="492">
                  <c:v>123</c:v>
                </c:pt>
                <c:pt idx="493">
                  <c:v>127</c:v>
                </c:pt>
                <c:pt idx="494">
                  <c:v>131</c:v>
                </c:pt>
                <c:pt idx="495">
                  <c:v>136</c:v>
                </c:pt>
                <c:pt idx="496">
                  <c:v>136</c:v>
                </c:pt>
                <c:pt idx="497">
                  <c:v>131</c:v>
                </c:pt>
                <c:pt idx="498">
                  <c:v>138</c:v>
                </c:pt>
                <c:pt idx="499">
                  <c:v>138</c:v>
                </c:pt>
                <c:pt idx="500">
                  <c:v>140</c:v>
                </c:pt>
                <c:pt idx="501">
                  <c:v>141</c:v>
                </c:pt>
                <c:pt idx="502">
                  <c:v>142</c:v>
                </c:pt>
                <c:pt idx="503">
                  <c:v>141</c:v>
                </c:pt>
                <c:pt idx="504">
                  <c:v>145</c:v>
                </c:pt>
                <c:pt idx="505">
                  <c:v>144</c:v>
                </c:pt>
                <c:pt idx="506">
                  <c:v>143</c:v>
                </c:pt>
                <c:pt idx="507">
                  <c:v>150</c:v>
                </c:pt>
                <c:pt idx="508">
                  <c:v>148</c:v>
                </c:pt>
                <c:pt idx="509">
                  <c:v>146</c:v>
                </c:pt>
                <c:pt idx="510">
                  <c:v>148</c:v>
                </c:pt>
                <c:pt idx="511">
                  <c:v>146</c:v>
                </c:pt>
                <c:pt idx="512">
                  <c:v>146</c:v>
                </c:pt>
                <c:pt idx="513">
                  <c:v>146</c:v>
                </c:pt>
                <c:pt idx="514">
                  <c:v>148</c:v>
                </c:pt>
                <c:pt idx="515">
                  <c:v>144</c:v>
                </c:pt>
                <c:pt idx="516">
                  <c:v>146</c:v>
                </c:pt>
                <c:pt idx="517">
                  <c:v>145</c:v>
                </c:pt>
                <c:pt idx="518">
                  <c:v>141</c:v>
                </c:pt>
                <c:pt idx="519">
                  <c:v>139</c:v>
                </c:pt>
                <c:pt idx="520">
                  <c:v>134</c:v>
                </c:pt>
                <c:pt idx="521">
                  <c:v>132</c:v>
                </c:pt>
                <c:pt idx="522">
                  <c:v>131</c:v>
                </c:pt>
                <c:pt idx="523">
                  <c:v>130</c:v>
                </c:pt>
                <c:pt idx="524">
                  <c:v>121</c:v>
                </c:pt>
                <c:pt idx="525">
                  <c:v>120</c:v>
                </c:pt>
                <c:pt idx="526">
                  <c:v>114</c:v>
                </c:pt>
                <c:pt idx="527">
                  <c:v>108</c:v>
                </c:pt>
                <c:pt idx="528">
                  <c:v>102</c:v>
                </c:pt>
                <c:pt idx="529">
                  <c:v>100</c:v>
                </c:pt>
                <c:pt idx="530">
                  <c:v>90</c:v>
                </c:pt>
                <c:pt idx="531">
                  <c:v>88</c:v>
                </c:pt>
                <c:pt idx="532">
                  <c:v>82</c:v>
                </c:pt>
                <c:pt idx="533">
                  <c:v>73</c:v>
                </c:pt>
                <c:pt idx="534">
                  <c:v>69</c:v>
                </c:pt>
                <c:pt idx="535">
                  <c:v>61</c:v>
                </c:pt>
                <c:pt idx="536">
                  <c:v>57</c:v>
                </c:pt>
                <c:pt idx="537">
                  <c:v>50</c:v>
                </c:pt>
                <c:pt idx="538">
                  <c:v>46</c:v>
                </c:pt>
                <c:pt idx="539">
                  <c:v>42</c:v>
                </c:pt>
                <c:pt idx="540">
                  <c:v>38</c:v>
                </c:pt>
                <c:pt idx="541">
                  <c:v>37</c:v>
                </c:pt>
                <c:pt idx="542">
                  <c:v>30</c:v>
                </c:pt>
                <c:pt idx="543">
                  <c:v>28</c:v>
                </c:pt>
                <c:pt idx="544">
                  <c:v>26</c:v>
                </c:pt>
                <c:pt idx="545">
                  <c:v>22</c:v>
                </c:pt>
                <c:pt idx="546">
                  <c:v>21</c:v>
                </c:pt>
                <c:pt idx="547">
                  <c:v>20</c:v>
                </c:pt>
                <c:pt idx="548">
                  <c:v>18</c:v>
                </c:pt>
                <c:pt idx="549">
                  <c:v>14</c:v>
                </c:pt>
                <c:pt idx="550">
                  <c:v>16</c:v>
                </c:pt>
                <c:pt idx="551">
                  <c:v>14</c:v>
                </c:pt>
              </c:numCache>
            </c:numRef>
          </c:yVal>
          <c:smooth val="1"/>
          <c:extLst>
            <c:ext xmlns:c16="http://schemas.microsoft.com/office/drawing/2014/chart" uri="{C3380CC4-5D6E-409C-BE32-E72D297353CC}">
              <c16:uniqueId val="{00000001-DAEA-4A55-A5BE-66E3668258AC}"/>
            </c:ext>
          </c:extLst>
        </c:ser>
        <c:ser>
          <c:idx val="2"/>
          <c:order val="2"/>
          <c:tx>
            <c:strRef>
              <c:f>MARCH_3062023_S_VIS!$AF$233:$AG$233</c:f>
              <c:strCache>
                <c:ptCount val="2"/>
                <c:pt idx="0">
                  <c:v>CONTROL  C</c:v>
                </c:pt>
                <c:pt idx="1">
                  <c:v>NIR</c:v>
                </c:pt>
              </c:strCache>
            </c:strRef>
          </c:tx>
          <c:spPr>
            <a:ln w="19050" cap="rnd">
              <a:solidFill>
                <a:sysClr val="windowText" lastClr="000000"/>
              </a:solidFill>
              <a:round/>
            </a:ln>
            <a:effectLst/>
          </c:spPr>
          <c:marker>
            <c:symbol val="none"/>
          </c:marker>
          <c:xVal>
            <c:numRef>
              <c:f>MARCH_3062023_S_VIS!$AH$230:$VM$230</c:f>
              <c:numCache>
                <c:formatCode>General</c:formatCode>
                <c:ptCount val="552"/>
                <c:pt idx="0">
                  <c:v>400.89</c:v>
                </c:pt>
                <c:pt idx="1">
                  <c:v>401.12</c:v>
                </c:pt>
                <c:pt idx="2">
                  <c:v>401.35</c:v>
                </c:pt>
                <c:pt idx="3">
                  <c:v>401.58</c:v>
                </c:pt>
                <c:pt idx="4">
                  <c:v>401.82</c:v>
                </c:pt>
                <c:pt idx="5">
                  <c:v>402.05</c:v>
                </c:pt>
                <c:pt idx="6">
                  <c:v>402.28</c:v>
                </c:pt>
                <c:pt idx="7">
                  <c:v>402.52</c:v>
                </c:pt>
                <c:pt idx="8">
                  <c:v>402.75</c:v>
                </c:pt>
                <c:pt idx="9">
                  <c:v>402.99</c:v>
                </c:pt>
                <c:pt idx="10">
                  <c:v>403.23</c:v>
                </c:pt>
                <c:pt idx="11">
                  <c:v>403.46</c:v>
                </c:pt>
                <c:pt idx="12">
                  <c:v>403.7</c:v>
                </c:pt>
                <c:pt idx="13">
                  <c:v>403.94</c:v>
                </c:pt>
                <c:pt idx="14">
                  <c:v>404.18</c:v>
                </c:pt>
                <c:pt idx="15">
                  <c:v>404.42</c:v>
                </c:pt>
                <c:pt idx="16">
                  <c:v>404.66</c:v>
                </c:pt>
                <c:pt idx="17">
                  <c:v>404.9</c:v>
                </c:pt>
                <c:pt idx="18">
                  <c:v>405.14</c:v>
                </c:pt>
                <c:pt idx="19">
                  <c:v>405.39</c:v>
                </c:pt>
                <c:pt idx="20">
                  <c:v>405.63</c:v>
                </c:pt>
                <c:pt idx="21">
                  <c:v>405.87</c:v>
                </c:pt>
                <c:pt idx="22">
                  <c:v>406.12</c:v>
                </c:pt>
                <c:pt idx="23">
                  <c:v>406.37</c:v>
                </c:pt>
                <c:pt idx="24">
                  <c:v>406.61</c:v>
                </c:pt>
                <c:pt idx="25">
                  <c:v>406.86</c:v>
                </c:pt>
                <c:pt idx="26">
                  <c:v>407.11</c:v>
                </c:pt>
                <c:pt idx="27">
                  <c:v>407.35</c:v>
                </c:pt>
                <c:pt idx="28">
                  <c:v>407.6</c:v>
                </c:pt>
                <c:pt idx="29">
                  <c:v>407.85</c:v>
                </c:pt>
                <c:pt idx="30">
                  <c:v>408.1</c:v>
                </c:pt>
                <c:pt idx="31">
                  <c:v>408.36</c:v>
                </c:pt>
                <c:pt idx="32">
                  <c:v>408.61</c:v>
                </c:pt>
                <c:pt idx="33">
                  <c:v>408.86</c:v>
                </c:pt>
                <c:pt idx="34">
                  <c:v>409.11</c:v>
                </c:pt>
                <c:pt idx="35">
                  <c:v>409.37</c:v>
                </c:pt>
                <c:pt idx="36">
                  <c:v>409.62</c:v>
                </c:pt>
                <c:pt idx="37">
                  <c:v>409.88</c:v>
                </c:pt>
                <c:pt idx="38">
                  <c:v>410.14</c:v>
                </c:pt>
                <c:pt idx="39">
                  <c:v>410.39</c:v>
                </c:pt>
                <c:pt idx="40">
                  <c:v>410.65</c:v>
                </c:pt>
                <c:pt idx="41">
                  <c:v>410.91</c:v>
                </c:pt>
                <c:pt idx="42">
                  <c:v>411.17</c:v>
                </c:pt>
                <c:pt idx="43">
                  <c:v>411.43</c:v>
                </c:pt>
                <c:pt idx="44">
                  <c:v>411.69</c:v>
                </c:pt>
                <c:pt idx="45">
                  <c:v>411.95</c:v>
                </c:pt>
                <c:pt idx="46">
                  <c:v>412.21</c:v>
                </c:pt>
                <c:pt idx="47">
                  <c:v>412.48</c:v>
                </c:pt>
                <c:pt idx="48">
                  <c:v>412.74</c:v>
                </c:pt>
                <c:pt idx="49">
                  <c:v>413.01</c:v>
                </c:pt>
                <c:pt idx="50">
                  <c:v>413.27</c:v>
                </c:pt>
                <c:pt idx="51">
                  <c:v>413.54</c:v>
                </c:pt>
                <c:pt idx="52">
                  <c:v>413.8</c:v>
                </c:pt>
                <c:pt idx="53">
                  <c:v>414.07</c:v>
                </c:pt>
                <c:pt idx="54">
                  <c:v>414.34</c:v>
                </c:pt>
                <c:pt idx="55">
                  <c:v>414.61</c:v>
                </c:pt>
                <c:pt idx="56">
                  <c:v>414.88</c:v>
                </c:pt>
                <c:pt idx="57">
                  <c:v>415.15</c:v>
                </c:pt>
                <c:pt idx="58">
                  <c:v>415.42</c:v>
                </c:pt>
                <c:pt idx="59">
                  <c:v>415.7</c:v>
                </c:pt>
                <c:pt idx="60">
                  <c:v>415.97</c:v>
                </c:pt>
                <c:pt idx="61">
                  <c:v>416.24</c:v>
                </c:pt>
                <c:pt idx="62">
                  <c:v>416.52</c:v>
                </c:pt>
                <c:pt idx="63">
                  <c:v>416.79</c:v>
                </c:pt>
                <c:pt idx="64">
                  <c:v>417.07</c:v>
                </c:pt>
                <c:pt idx="65">
                  <c:v>417.35</c:v>
                </c:pt>
                <c:pt idx="66">
                  <c:v>417.63</c:v>
                </c:pt>
                <c:pt idx="67">
                  <c:v>417.9</c:v>
                </c:pt>
                <c:pt idx="68">
                  <c:v>418.18</c:v>
                </c:pt>
                <c:pt idx="69">
                  <c:v>418.46</c:v>
                </c:pt>
                <c:pt idx="70">
                  <c:v>418.75</c:v>
                </c:pt>
                <c:pt idx="71">
                  <c:v>419.03</c:v>
                </c:pt>
                <c:pt idx="72">
                  <c:v>419.31</c:v>
                </c:pt>
                <c:pt idx="73">
                  <c:v>419.59</c:v>
                </c:pt>
                <c:pt idx="74">
                  <c:v>419.88</c:v>
                </c:pt>
                <c:pt idx="75">
                  <c:v>420.16</c:v>
                </c:pt>
                <c:pt idx="76">
                  <c:v>420.45</c:v>
                </c:pt>
                <c:pt idx="77">
                  <c:v>420.74</c:v>
                </c:pt>
                <c:pt idx="78">
                  <c:v>421.03</c:v>
                </c:pt>
                <c:pt idx="79">
                  <c:v>421.32</c:v>
                </c:pt>
                <c:pt idx="80">
                  <c:v>421.6</c:v>
                </c:pt>
                <c:pt idx="81">
                  <c:v>421.9</c:v>
                </c:pt>
                <c:pt idx="82">
                  <c:v>422.19</c:v>
                </c:pt>
                <c:pt idx="83">
                  <c:v>422.48</c:v>
                </c:pt>
                <c:pt idx="84">
                  <c:v>422.77</c:v>
                </c:pt>
                <c:pt idx="85">
                  <c:v>423.07</c:v>
                </c:pt>
                <c:pt idx="86">
                  <c:v>423.36</c:v>
                </c:pt>
                <c:pt idx="87">
                  <c:v>423.66</c:v>
                </c:pt>
                <c:pt idx="88">
                  <c:v>423.95</c:v>
                </c:pt>
                <c:pt idx="89">
                  <c:v>424.25</c:v>
                </c:pt>
                <c:pt idx="90">
                  <c:v>424.55</c:v>
                </c:pt>
                <c:pt idx="91">
                  <c:v>424.85</c:v>
                </c:pt>
                <c:pt idx="92">
                  <c:v>425.15</c:v>
                </c:pt>
                <c:pt idx="93">
                  <c:v>425.45</c:v>
                </c:pt>
                <c:pt idx="94">
                  <c:v>425.75</c:v>
                </c:pt>
                <c:pt idx="95">
                  <c:v>426.05</c:v>
                </c:pt>
                <c:pt idx="96">
                  <c:v>426.36</c:v>
                </c:pt>
                <c:pt idx="97">
                  <c:v>426.66</c:v>
                </c:pt>
                <c:pt idx="98">
                  <c:v>426.97</c:v>
                </c:pt>
                <c:pt idx="99">
                  <c:v>427.27</c:v>
                </c:pt>
                <c:pt idx="100">
                  <c:v>427.58</c:v>
                </c:pt>
                <c:pt idx="101">
                  <c:v>427.89</c:v>
                </c:pt>
                <c:pt idx="102">
                  <c:v>428.2</c:v>
                </c:pt>
                <c:pt idx="103">
                  <c:v>428.51</c:v>
                </c:pt>
                <c:pt idx="104">
                  <c:v>428.82</c:v>
                </c:pt>
                <c:pt idx="105">
                  <c:v>429.13</c:v>
                </c:pt>
                <c:pt idx="106">
                  <c:v>429.44</c:v>
                </c:pt>
                <c:pt idx="107">
                  <c:v>429.76</c:v>
                </c:pt>
                <c:pt idx="108">
                  <c:v>430.07</c:v>
                </c:pt>
                <c:pt idx="109">
                  <c:v>430.39</c:v>
                </c:pt>
                <c:pt idx="110">
                  <c:v>430.7</c:v>
                </c:pt>
                <c:pt idx="111">
                  <c:v>431.02</c:v>
                </c:pt>
                <c:pt idx="112">
                  <c:v>431.34</c:v>
                </c:pt>
                <c:pt idx="113">
                  <c:v>431.66</c:v>
                </c:pt>
                <c:pt idx="114">
                  <c:v>431.98</c:v>
                </c:pt>
                <c:pt idx="115">
                  <c:v>432.3</c:v>
                </c:pt>
                <c:pt idx="116">
                  <c:v>432.62</c:v>
                </c:pt>
                <c:pt idx="117">
                  <c:v>432.94</c:v>
                </c:pt>
                <c:pt idx="118">
                  <c:v>433.27</c:v>
                </c:pt>
                <c:pt idx="119">
                  <c:v>433.59</c:v>
                </c:pt>
                <c:pt idx="120">
                  <c:v>433.92</c:v>
                </c:pt>
                <c:pt idx="121">
                  <c:v>434.25</c:v>
                </c:pt>
                <c:pt idx="122">
                  <c:v>434.57</c:v>
                </c:pt>
                <c:pt idx="123">
                  <c:v>434.9</c:v>
                </c:pt>
                <c:pt idx="124">
                  <c:v>435.23</c:v>
                </c:pt>
                <c:pt idx="125">
                  <c:v>435.56</c:v>
                </c:pt>
                <c:pt idx="126">
                  <c:v>435.9</c:v>
                </c:pt>
                <c:pt idx="127">
                  <c:v>436.23</c:v>
                </c:pt>
                <c:pt idx="128">
                  <c:v>436.56</c:v>
                </c:pt>
                <c:pt idx="129">
                  <c:v>436.9</c:v>
                </c:pt>
                <c:pt idx="130">
                  <c:v>437.23</c:v>
                </c:pt>
                <c:pt idx="131">
                  <c:v>437.57</c:v>
                </c:pt>
                <c:pt idx="132">
                  <c:v>437.91</c:v>
                </c:pt>
                <c:pt idx="133">
                  <c:v>438.25</c:v>
                </c:pt>
                <c:pt idx="134">
                  <c:v>438.59</c:v>
                </c:pt>
                <c:pt idx="135">
                  <c:v>438.93</c:v>
                </c:pt>
                <c:pt idx="136">
                  <c:v>439.27</c:v>
                </c:pt>
                <c:pt idx="137">
                  <c:v>439.61</c:v>
                </c:pt>
                <c:pt idx="138">
                  <c:v>439.96</c:v>
                </c:pt>
                <c:pt idx="139">
                  <c:v>440.3</c:v>
                </c:pt>
                <c:pt idx="140">
                  <c:v>440.65</c:v>
                </c:pt>
                <c:pt idx="141">
                  <c:v>441</c:v>
                </c:pt>
                <c:pt idx="142">
                  <c:v>441.34</c:v>
                </c:pt>
                <c:pt idx="143">
                  <c:v>441.69</c:v>
                </c:pt>
                <c:pt idx="144">
                  <c:v>442.04</c:v>
                </c:pt>
                <c:pt idx="145">
                  <c:v>442.4</c:v>
                </c:pt>
                <c:pt idx="146">
                  <c:v>442.75</c:v>
                </c:pt>
                <c:pt idx="147">
                  <c:v>443.1</c:v>
                </c:pt>
                <c:pt idx="148">
                  <c:v>443.46</c:v>
                </c:pt>
                <c:pt idx="149">
                  <c:v>443.81</c:v>
                </c:pt>
                <c:pt idx="150">
                  <c:v>444.17</c:v>
                </c:pt>
                <c:pt idx="151">
                  <c:v>444.53</c:v>
                </c:pt>
                <c:pt idx="152">
                  <c:v>444.89</c:v>
                </c:pt>
                <c:pt idx="153">
                  <c:v>445.25</c:v>
                </c:pt>
                <c:pt idx="154">
                  <c:v>445.61</c:v>
                </c:pt>
                <c:pt idx="155">
                  <c:v>445.97</c:v>
                </c:pt>
                <c:pt idx="156">
                  <c:v>446.33</c:v>
                </c:pt>
                <c:pt idx="157">
                  <c:v>446.7</c:v>
                </c:pt>
                <c:pt idx="158">
                  <c:v>447.07</c:v>
                </c:pt>
                <c:pt idx="159">
                  <c:v>447.43</c:v>
                </c:pt>
                <c:pt idx="160">
                  <c:v>447.8</c:v>
                </c:pt>
                <c:pt idx="161">
                  <c:v>448.17</c:v>
                </c:pt>
                <c:pt idx="162">
                  <c:v>448.54</c:v>
                </c:pt>
                <c:pt idx="163">
                  <c:v>448.91</c:v>
                </c:pt>
                <c:pt idx="164">
                  <c:v>449.28</c:v>
                </c:pt>
                <c:pt idx="165">
                  <c:v>449.66</c:v>
                </c:pt>
                <c:pt idx="166">
                  <c:v>450.03</c:v>
                </c:pt>
                <c:pt idx="167">
                  <c:v>450.41</c:v>
                </c:pt>
                <c:pt idx="168">
                  <c:v>450.79</c:v>
                </c:pt>
                <c:pt idx="169">
                  <c:v>451.17</c:v>
                </c:pt>
                <c:pt idx="170">
                  <c:v>451.55</c:v>
                </c:pt>
                <c:pt idx="171">
                  <c:v>451.93</c:v>
                </c:pt>
                <c:pt idx="172">
                  <c:v>452.31</c:v>
                </c:pt>
                <c:pt idx="173">
                  <c:v>452.69</c:v>
                </c:pt>
                <c:pt idx="174">
                  <c:v>453.08</c:v>
                </c:pt>
                <c:pt idx="175">
                  <c:v>453.46</c:v>
                </c:pt>
                <c:pt idx="176">
                  <c:v>453.85</c:v>
                </c:pt>
                <c:pt idx="177">
                  <c:v>454.24</c:v>
                </c:pt>
                <c:pt idx="178">
                  <c:v>454.63</c:v>
                </c:pt>
                <c:pt idx="179">
                  <c:v>455.02</c:v>
                </c:pt>
                <c:pt idx="180">
                  <c:v>455.41</c:v>
                </c:pt>
                <c:pt idx="181">
                  <c:v>455.8</c:v>
                </c:pt>
                <c:pt idx="182">
                  <c:v>456.2</c:v>
                </c:pt>
                <c:pt idx="183">
                  <c:v>456.59</c:v>
                </c:pt>
                <c:pt idx="184">
                  <c:v>456.99</c:v>
                </c:pt>
                <c:pt idx="185">
                  <c:v>457.39</c:v>
                </c:pt>
                <c:pt idx="186">
                  <c:v>457.79</c:v>
                </c:pt>
                <c:pt idx="187">
                  <c:v>458.19</c:v>
                </c:pt>
                <c:pt idx="188">
                  <c:v>458.59</c:v>
                </c:pt>
                <c:pt idx="189">
                  <c:v>459</c:v>
                </c:pt>
                <c:pt idx="190">
                  <c:v>459.4</c:v>
                </c:pt>
                <c:pt idx="191">
                  <c:v>459.81</c:v>
                </c:pt>
                <c:pt idx="192">
                  <c:v>460.21</c:v>
                </c:pt>
                <c:pt idx="193">
                  <c:v>460.62</c:v>
                </c:pt>
                <c:pt idx="194">
                  <c:v>461.03</c:v>
                </c:pt>
                <c:pt idx="195">
                  <c:v>461.45</c:v>
                </c:pt>
                <c:pt idx="196">
                  <c:v>461.86</c:v>
                </c:pt>
                <c:pt idx="197">
                  <c:v>462.27</c:v>
                </c:pt>
                <c:pt idx="198">
                  <c:v>462.69</c:v>
                </c:pt>
                <c:pt idx="199">
                  <c:v>463.1</c:v>
                </c:pt>
                <c:pt idx="200">
                  <c:v>463.52</c:v>
                </c:pt>
                <c:pt idx="201">
                  <c:v>463.94</c:v>
                </c:pt>
                <c:pt idx="202">
                  <c:v>464.36</c:v>
                </c:pt>
                <c:pt idx="203">
                  <c:v>464.79</c:v>
                </c:pt>
                <c:pt idx="204">
                  <c:v>465.21</c:v>
                </c:pt>
                <c:pt idx="205">
                  <c:v>465.64</c:v>
                </c:pt>
                <c:pt idx="206">
                  <c:v>466.06</c:v>
                </c:pt>
                <c:pt idx="207">
                  <c:v>466.49</c:v>
                </c:pt>
                <c:pt idx="208">
                  <c:v>466.92</c:v>
                </c:pt>
                <c:pt idx="209">
                  <c:v>467.35</c:v>
                </c:pt>
                <c:pt idx="210">
                  <c:v>467.78</c:v>
                </c:pt>
                <c:pt idx="211">
                  <c:v>468.22</c:v>
                </c:pt>
                <c:pt idx="212">
                  <c:v>468.65</c:v>
                </c:pt>
                <c:pt idx="213">
                  <c:v>469.09</c:v>
                </c:pt>
                <c:pt idx="214">
                  <c:v>469.53</c:v>
                </c:pt>
                <c:pt idx="215">
                  <c:v>469.97</c:v>
                </c:pt>
                <c:pt idx="216">
                  <c:v>470.41</c:v>
                </c:pt>
                <c:pt idx="217">
                  <c:v>470.85</c:v>
                </c:pt>
                <c:pt idx="218">
                  <c:v>471.3</c:v>
                </c:pt>
                <c:pt idx="219">
                  <c:v>471.75</c:v>
                </c:pt>
                <c:pt idx="220">
                  <c:v>472.19</c:v>
                </c:pt>
                <c:pt idx="221">
                  <c:v>472.64</c:v>
                </c:pt>
                <c:pt idx="222">
                  <c:v>473.09</c:v>
                </c:pt>
                <c:pt idx="223">
                  <c:v>473.55</c:v>
                </c:pt>
                <c:pt idx="224">
                  <c:v>474</c:v>
                </c:pt>
                <c:pt idx="225">
                  <c:v>474.45</c:v>
                </c:pt>
                <c:pt idx="226">
                  <c:v>474.91</c:v>
                </c:pt>
                <c:pt idx="227">
                  <c:v>475.37</c:v>
                </c:pt>
                <c:pt idx="228">
                  <c:v>475.83</c:v>
                </c:pt>
                <c:pt idx="229">
                  <c:v>476.29</c:v>
                </c:pt>
                <c:pt idx="230">
                  <c:v>476.76</c:v>
                </c:pt>
                <c:pt idx="231">
                  <c:v>477.22</c:v>
                </c:pt>
                <c:pt idx="232">
                  <c:v>477.69</c:v>
                </c:pt>
                <c:pt idx="233">
                  <c:v>478.16</c:v>
                </c:pt>
                <c:pt idx="234">
                  <c:v>478.63</c:v>
                </c:pt>
                <c:pt idx="235">
                  <c:v>479.1</c:v>
                </c:pt>
                <c:pt idx="236">
                  <c:v>479.57</c:v>
                </c:pt>
                <c:pt idx="237">
                  <c:v>480.05</c:v>
                </c:pt>
                <c:pt idx="238">
                  <c:v>480.53</c:v>
                </c:pt>
                <c:pt idx="239">
                  <c:v>481.01</c:v>
                </c:pt>
                <c:pt idx="240">
                  <c:v>481.49</c:v>
                </c:pt>
                <c:pt idx="241">
                  <c:v>481.97</c:v>
                </c:pt>
                <c:pt idx="242">
                  <c:v>482.45</c:v>
                </c:pt>
                <c:pt idx="243">
                  <c:v>482.94</c:v>
                </c:pt>
                <c:pt idx="244">
                  <c:v>483.43</c:v>
                </c:pt>
                <c:pt idx="245">
                  <c:v>483.92</c:v>
                </c:pt>
                <c:pt idx="246">
                  <c:v>484.41</c:v>
                </c:pt>
                <c:pt idx="247">
                  <c:v>484.9</c:v>
                </c:pt>
                <c:pt idx="248">
                  <c:v>485.4</c:v>
                </c:pt>
                <c:pt idx="249">
                  <c:v>485.9</c:v>
                </c:pt>
                <c:pt idx="250">
                  <c:v>486.39</c:v>
                </c:pt>
                <c:pt idx="251">
                  <c:v>486.9</c:v>
                </c:pt>
                <c:pt idx="252">
                  <c:v>487.4</c:v>
                </c:pt>
                <c:pt idx="253">
                  <c:v>487.9</c:v>
                </c:pt>
                <c:pt idx="254">
                  <c:v>488.41</c:v>
                </c:pt>
                <c:pt idx="255">
                  <c:v>488.92</c:v>
                </c:pt>
                <c:pt idx="256">
                  <c:v>489.43</c:v>
                </c:pt>
                <c:pt idx="257">
                  <c:v>489.94</c:v>
                </c:pt>
                <c:pt idx="258">
                  <c:v>490.46</c:v>
                </c:pt>
                <c:pt idx="259">
                  <c:v>490.97</c:v>
                </c:pt>
                <c:pt idx="260">
                  <c:v>491.49</c:v>
                </c:pt>
                <c:pt idx="261">
                  <c:v>492.01</c:v>
                </c:pt>
                <c:pt idx="262">
                  <c:v>492.54</c:v>
                </c:pt>
                <c:pt idx="263">
                  <c:v>493.06</c:v>
                </c:pt>
                <c:pt idx="264">
                  <c:v>493.59</c:v>
                </c:pt>
                <c:pt idx="265">
                  <c:v>494.12</c:v>
                </c:pt>
                <c:pt idx="266">
                  <c:v>494.65</c:v>
                </c:pt>
                <c:pt idx="267">
                  <c:v>495.18</c:v>
                </c:pt>
                <c:pt idx="268">
                  <c:v>495.72</c:v>
                </c:pt>
                <c:pt idx="269">
                  <c:v>496.26</c:v>
                </c:pt>
                <c:pt idx="270">
                  <c:v>496.8</c:v>
                </c:pt>
                <c:pt idx="271">
                  <c:v>497.34</c:v>
                </c:pt>
                <c:pt idx="272">
                  <c:v>497.88</c:v>
                </c:pt>
                <c:pt idx="273">
                  <c:v>498.43</c:v>
                </c:pt>
                <c:pt idx="274">
                  <c:v>498.98</c:v>
                </c:pt>
                <c:pt idx="275">
                  <c:v>499.53</c:v>
                </c:pt>
                <c:pt idx="276">
                  <c:v>500.08</c:v>
                </c:pt>
                <c:pt idx="277">
                  <c:v>500.64</c:v>
                </c:pt>
                <c:pt idx="278">
                  <c:v>501.2</c:v>
                </c:pt>
                <c:pt idx="279">
                  <c:v>501.76</c:v>
                </c:pt>
                <c:pt idx="280">
                  <c:v>502.32</c:v>
                </c:pt>
                <c:pt idx="281">
                  <c:v>502.89</c:v>
                </c:pt>
                <c:pt idx="282">
                  <c:v>503.46</c:v>
                </c:pt>
                <c:pt idx="283">
                  <c:v>504.03</c:v>
                </c:pt>
                <c:pt idx="284">
                  <c:v>504.6</c:v>
                </c:pt>
                <c:pt idx="285">
                  <c:v>505.18</c:v>
                </c:pt>
                <c:pt idx="286">
                  <c:v>505.75</c:v>
                </c:pt>
                <c:pt idx="287">
                  <c:v>506.33</c:v>
                </c:pt>
                <c:pt idx="288">
                  <c:v>506.92</c:v>
                </c:pt>
                <c:pt idx="289">
                  <c:v>507.5</c:v>
                </c:pt>
                <c:pt idx="290">
                  <c:v>508.09</c:v>
                </c:pt>
                <c:pt idx="291">
                  <c:v>508.68</c:v>
                </c:pt>
                <c:pt idx="292">
                  <c:v>509.28</c:v>
                </c:pt>
                <c:pt idx="293">
                  <c:v>509.87</c:v>
                </c:pt>
                <c:pt idx="294">
                  <c:v>510.47</c:v>
                </c:pt>
                <c:pt idx="295">
                  <c:v>511.07</c:v>
                </c:pt>
                <c:pt idx="296">
                  <c:v>511.68</c:v>
                </c:pt>
                <c:pt idx="297">
                  <c:v>512.29</c:v>
                </c:pt>
                <c:pt idx="298">
                  <c:v>512.9</c:v>
                </c:pt>
                <c:pt idx="299">
                  <c:v>513.51</c:v>
                </c:pt>
                <c:pt idx="300">
                  <c:v>514.13</c:v>
                </c:pt>
                <c:pt idx="301">
                  <c:v>514.75</c:v>
                </c:pt>
                <c:pt idx="302">
                  <c:v>515.37</c:v>
                </c:pt>
                <c:pt idx="303">
                  <c:v>515.99</c:v>
                </c:pt>
                <c:pt idx="304">
                  <c:v>516.62</c:v>
                </c:pt>
                <c:pt idx="305">
                  <c:v>517.25</c:v>
                </c:pt>
                <c:pt idx="306">
                  <c:v>517.89</c:v>
                </c:pt>
                <c:pt idx="307">
                  <c:v>518.53</c:v>
                </c:pt>
                <c:pt idx="308">
                  <c:v>519.16999999999996</c:v>
                </c:pt>
                <c:pt idx="309">
                  <c:v>519.80999999999995</c:v>
                </c:pt>
                <c:pt idx="310">
                  <c:v>520.46</c:v>
                </c:pt>
                <c:pt idx="311">
                  <c:v>521.11</c:v>
                </c:pt>
                <c:pt idx="312">
                  <c:v>521.76</c:v>
                </c:pt>
                <c:pt idx="313">
                  <c:v>522.41999999999996</c:v>
                </c:pt>
                <c:pt idx="314">
                  <c:v>523.08000000000004</c:v>
                </c:pt>
                <c:pt idx="315">
                  <c:v>523.74</c:v>
                </c:pt>
                <c:pt idx="316">
                  <c:v>524.41</c:v>
                </c:pt>
                <c:pt idx="317">
                  <c:v>525.08000000000004</c:v>
                </c:pt>
                <c:pt idx="318">
                  <c:v>525.75</c:v>
                </c:pt>
                <c:pt idx="319">
                  <c:v>526.42999999999995</c:v>
                </c:pt>
                <c:pt idx="320">
                  <c:v>527.11</c:v>
                </c:pt>
                <c:pt idx="321">
                  <c:v>527.79999999999995</c:v>
                </c:pt>
                <c:pt idx="322">
                  <c:v>528.48</c:v>
                </c:pt>
                <c:pt idx="323">
                  <c:v>529.17999999999995</c:v>
                </c:pt>
                <c:pt idx="324">
                  <c:v>529.87</c:v>
                </c:pt>
                <c:pt idx="325">
                  <c:v>530.57000000000005</c:v>
                </c:pt>
                <c:pt idx="326">
                  <c:v>531.27</c:v>
                </c:pt>
                <c:pt idx="327">
                  <c:v>531.98</c:v>
                </c:pt>
                <c:pt idx="328">
                  <c:v>532.69000000000005</c:v>
                </c:pt>
                <c:pt idx="329">
                  <c:v>533.41</c:v>
                </c:pt>
                <c:pt idx="330">
                  <c:v>534.13</c:v>
                </c:pt>
                <c:pt idx="331">
                  <c:v>534.85</c:v>
                </c:pt>
                <c:pt idx="332">
                  <c:v>535.58000000000004</c:v>
                </c:pt>
                <c:pt idx="333">
                  <c:v>536.30999999999995</c:v>
                </c:pt>
                <c:pt idx="334">
                  <c:v>537.04</c:v>
                </c:pt>
                <c:pt idx="335">
                  <c:v>537.78</c:v>
                </c:pt>
                <c:pt idx="336">
                  <c:v>538.53</c:v>
                </c:pt>
                <c:pt idx="337">
                  <c:v>539.28</c:v>
                </c:pt>
                <c:pt idx="338">
                  <c:v>540.03</c:v>
                </c:pt>
                <c:pt idx="339">
                  <c:v>540.79</c:v>
                </c:pt>
                <c:pt idx="340">
                  <c:v>541.54999999999995</c:v>
                </c:pt>
                <c:pt idx="341">
                  <c:v>542.32000000000005</c:v>
                </c:pt>
                <c:pt idx="342">
                  <c:v>543.09</c:v>
                </c:pt>
                <c:pt idx="343">
                  <c:v>543.86</c:v>
                </c:pt>
                <c:pt idx="344">
                  <c:v>544.64</c:v>
                </c:pt>
                <c:pt idx="345">
                  <c:v>545.42999999999995</c:v>
                </c:pt>
                <c:pt idx="346">
                  <c:v>546.22</c:v>
                </c:pt>
                <c:pt idx="347">
                  <c:v>547.01</c:v>
                </c:pt>
                <c:pt idx="348">
                  <c:v>547.80999999999995</c:v>
                </c:pt>
                <c:pt idx="349">
                  <c:v>548.62</c:v>
                </c:pt>
                <c:pt idx="350">
                  <c:v>549.42999999999995</c:v>
                </c:pt>
                <c:pt idx="351">
                  <c:v>550.24</c:v>
                </c:pt>
                <c:pt idx="352">
                  <c:v>551.05999999999995</c:v>
                </c:pt>
                <c:pt idx="353">
                  <c:v>551.89</c:v>
                </c:pt>
                <c:pt idx="354">
                  <c:v>552.72</c:v>
                </c:pt>
                <c:pt idx="355">
                  <c:v>553.55999999999995</c:v>
                </c:pt>
                <c:pt idx="356">
                  <c:v>554.4</c:v>
                </c:pt>
                <c:pt idx="357">
                  <c:v>555.25</c:v>
                </c:pt>
                <c:pt idx="358">
                  <c:v>556.1</c:v>
                </c:pt>
                <c:pt idx="359">
                  <c:v>556.96</c:v>
                </c:pt>
                <c:pt idx="360">
                  <c:v>557.83000000000004</c:v>
                </c:pt>
                <c:pt idx="361">
                  <c:v>558.70000000000005</c:v>
                </c:pt>
                <c:pt idx="362">
                  <c:v>559.57000000000005</c:v>
                </c:pt>
                <c:pt idx="363">
                  <c:v>560.46</c:v>
                </c:pt>
                <c:pt idx="364">
                  <c:v>561.35</c:v>
                </c:pt>
                <c:pt idx="365">
                  <c:v>562.24</c:v>
                </c:pt>
                <c:pt idx="366">
                  <c:v>563.14</c:v>
                </c:pt>
                <c:pt idx="367">
                  <c:v>564.04999999999995</c:v>
                </c:pt>
                <c:pt idx="368">
                  <c:v>564.96</c:v>
                </c:pt>
                <c:pt idx="369">
                  <c:v>565.88</c:v>
                </c:pt>
                <c:pt idx="370">
                  <c:v>566.80999999999995</c:v>
                </c:pt>
                <c:pt idx="371">
                  <c:v>567.75</c:v>
                </c:pt>
                <c:pt idx="372">
                  <c:v>568.69000000000005</c:v>
                </c:pt>
                <c:pt idx="373">
                  <c:v>569.64</c:v>
                </c:pt>
                <c:pt idx="374">
                  <c:v>570.59</c:v>
                </c:pt>
                <c:pt idx="375">
                  <c:v>571.54999999999995</c:v>
                </c:pt>
                <c:pt idx="376">
                  <c:v>572.52</c:v>
                </c:pt>
                <c:pt idx="377">
                  <c:v>573.5</c:v>
                </c:pt>
                <c:pt idx="378">
                  <c:v>574.48</c:v>
                </c:pt>
                <c:pt idx="379">
                  <c:v>575.47</c:v>
                </c:pt>
                <c:pt idx="380">
                  <c:v>576.47</c:v>
                </c:pt>
                <c:pt idx="381">
                  <c:v>577.48</c:v>
                </c:pt>
                <c:pt idx="382">
                  <c:v>578.49</c:v>
                </c:pt>
                <c:pt idx="383">
                  <c:v>579.52</c:v>
                </c:pt>
                <c:pt idx="384">
                  <c:v>580.54999999999995</c:v>
                </c:pt>
                <c:pt idx="385">
                  <c:v>581.59</c:v>
                </c:pt>
                <c:pt idx="386">
                  <c:v>582.63</c:v>
                </c:pt>
                <c:pt idx="387">
                  <c:v>583.69000000000005</c:v>
                </c:pt>
                <c:pt idx="388">
                  <c:v>584.75</c:v>
                </c:pt>
                <c:pt idx="389">
                  <c:v>585.83000000000004</c:v>
                </c:pt>
                <c:pt idx="390">
                  <c:v>586.91</c:v>
                </c:pt>
                <c:pt idx="391">
                  <c:v>588</c:v>
                </c:pt>
                <c:pt idx="392">
                  <c:v>589.1</c:v>
                </c:pt>
                <c:pt idx="393">
                  <c:v>590.21</c:v>
                </c:pt>
                <c:pt idx="394">
                  <c:v>591.32000000000005</c:v>
                </c:pt>
                <c:pt idx="395">
                  <c:v>592.45000000000005</c:v>
                </c:pt>
                <c:pt idx="396">
                  <c:v>593.59</c:v>
                </c:pt>
                <c:pt idx="397">
                  <c:v>594.74</c:v>
                </c:pt>
                <c:pt idx="398">
                  <c:v>595.89</c:v>
                </c:pt>
                <c:pt idx="399">
                  <c:v>597.05999999999995</c:v>
                </c:pt>
                <c:pt idx="400">
                  <c:v>598.24</c:v>
                </c:pt>
                <c:pt idx="401">
                  <c:v>599.41999999999996</c:v>
                </c:pt>
                <c:pt idx="402">
                  <c:v>600.62</c:v>
                </c:pt>
                <c:pt idx="403">
                  <c:v>601.83000000000004</c:v>
                </c:pt>
                <c:pt idx="404">
                  <c:v>603.04999999999995</c:v>
                </c:pt>
                <c:pt idx="405">
                  <c:v>604.28</c:v>
                </c:pt>
                <c:pt idx="406">
                  <c:v>605.52</c:v>
                </c:pt>
                <c:pt idx="407">
                  <c:v>606.77</c:v>
                </c:pt>
                <c:pt idx="408">
                  <c:v>608.04</c:v>
                </c:pt>
                <c:pt idx="409">
                  <c:v>609.30999999999995</c:v>
                </c:pt>
                <c:pt idx="410">
                  <c:v>610.6</c:v>
                </c:pt>
                <c:pt idx="411">
                  <c:v>611.9</c:v>
                </c:pt>
                <c:pt idx="412">
                  <c:v>613.21</c:v>
                </c:pt>
                <c:pt idx="413">
                  <c:v>614.53</c:v>
                </c:pt>
                <c:pt idx="414">
                  <c:v>615.87</c:v>
                </c:pt>
                <c:pt idx="415">
                  <c:v>617.22</c:v>
                </c:pt>
                <c:pt idx="416">
                  <c:v>618.58000000000004</c:v>
                </c:pt>
                <c:pt idx="417">
                  <c:v>619.96</c:v>
                </c:pt>
                <c:pt idx="418">
                  <c:v>621.34</c:v>
                </c:pt>
                <c:pt idx="419">
                  <c:v>622.75</c:v>
                </c:pt>
                <c:pt idx="420">
                  <c:v>624.16</c:v>
                </c:pt>
                <c:pt idx="421">
                  <c:v>625.59</c:v>
                </c:pt>
                <c:pt idx="422">
                  <c:v>627.04</c:v>
                </c:pt>
                <c:pt idx="423">
                  <c:v>628.5</c:v>
                </c:pt>
                <c:pt idx="424">
                  <c:v>629.97</c:v>
                </c:pt>
                <c:pt idx="425">
                  <c:v>631.46</c:v>
                </c:pt>
                <c:pt idx="426">
                  <c:v>632.96</c:v>
                </c:pt>
                <c:pt idx="427">
                  <c:v>634.48</c:v>
                </c:pt>
                <c:pt idx="428">
                  <c:v>636.01</c:v>
                </c:pt>
                <c:pt idx="429">
                  <c:v>637.55999999999995</c:v>
                </c:pt>
                <c:pt idx="430">
                  <c:v>639.13</c:v>
                </c:pt>
                <c:pt idx="431">
                  <c:v>640.71</c:v>
                </c:pt>
                <c:pt idx="432">
                  <c:v>642.30999999999995</c:v>
                </c:pt>
                <c:pt idx="433">
                  <c:v>643.92999999999995</c:v>
                </c:pt>
                <c:pt idx="434">
                  <c:v>645.55999999999995</c:v>
                </c:pt>
                <c:pt idx="435">
                  <c:v>647.21</c:v>
                </c:pt>
                <c:pt idx="436">
                  <c:v>648.88</c:v>
                </c:pt>
                <c:pt idx="437">
                  <c:v>650.55999999999995</c:v>
                </c:pt>
                <c:pt idx="438">
                  <c:v>652.27</c:v>
                </c:pt>
                <c:pt idx="439">
                  <c:v>653.99</c:v>
                </c:pt>
                <c:pt idx="440">
                  <c:v>655.73</c:v>
                </c:pt>
                <c:pt idx="441">
                  <c:v>657.49</c:v>
                </c:pt>
                <c:pt idx="442">
                  <c:v>659.27</c:v>
                </c:pt>
                <c:pt idx="443">
                  <c:v>661.08</c:v>
                </c:pt>
                <c:pt idx="444">
                  <c:v>662.9</c:v>
                </c:pt>
                <c:pt idx="445">
                  <c:v>664.74</c:v>
                </c:pt>
                <c:pt idx="446">
                  <c:v>666.6</c:v>
                </c:pt>
                <c:pt idx="447">
                  <c:v>668.48</c:v>
                </c:pt>
                <c:pt idx="448">
                  <c:v>670.38</c:v>
                </c:pt>
                <c:pt idx="449">
                  <c:v>672.31</c:v>
                </c:pt>
                <c:pt idx="450">
                  <c:v>674.26</c:v>
                </c:pt>
                <c:pt idx="451">
                  <c:v>676.23</c:v>
                </c:pt>
                <c:pt idx="452">
                  <c:v>678.22</c:v>
                </c:pt>
                <c:pt idx="453">
                  <c:v>680.24</c:v>
                </c:pt>
                <c:pt idx="454">
                  <c:v>682.28</c:v>
                </c:pt>
                <c:pt idx="455">
                  <c:v>684.34</c:v>
                </c:pt>
                <c:pt idx="456">
                  <c:v>686.43</c:v>
                </c:pt>
                <c:pt idx="457">
                  <c:v>688.55</c:v>
                </c:pt>
                <c:pt idx="458">
                  <c:v>690.69</c:v>
                </c:pt>
                <c:pt idx="459">
                  <c:v>692.85</c:v>
                </c:pt>
                <c:pt idx="460">
                  <c:v>695.04</c:v>
                </c:pt>
                <c:pt idx="461">
                  <c:v>697.26</c:v>
                </c:pt>
                <c:pt idx="462">
                  <c:v>699.5</c:v>
                </c:pt>
                <c:pt idx="463">
                  <c:v>701.78</c:v>
                </c:pt>
                <c:pt idx="464">
                  <c:v>704.07</c:v>
                </c:pt>
                <c:pt idx="465">
                  <c:v>706.4</c:v>
                </c:pt>
                <c:pt idx="466">
                  <c:v>708.76</c:v>
                </c:pt>
                <c:pt idx="467">
                  <c:v>711.14</c:v>
                </c:pt>
                <c:pt idx="468">
                  <c:v>713.56</c:v>
                </c:pt>
                <c:pt idx="469">
                  <c:v>716.01</c:v>
                </c:pt>
                <c:pt idx="470">
                  <c:v>718.48</c:v>
                </c:pt>
                <c:pt idx="471">
                  <c:v>720.99</c:v>
                </c:pt>
                <c:pt idx="472">
                  <c:v>723.53</c:v>
                </c:pt>
                <c:pt idx="473">
                  <c:v>726.1</c:v>
                </c:pt>
                <c:pt idx="474">
                  <c:v>728.71</c:v>
                </c:pt>
                <c:pt idx="475">
                  <c:v>731.35</c:v>
                </c:pt>
                <c:pt idx="476">
                  <c:v>734.02</c:v>
                </c:pt>
                <c:pt idx="477">
                  <c:v>736.73</c:v>
                </c:pt>
                <c:pt idx="478">
                  <c:v>739.47</c:v>
                </c:pt>
                <c:pt idx="479">
                  <c:v>742.25</c:v>
                </c:pt>
                <c:pt idx="480">
                  <c:v>745.06</c:v>
                </c:pt>
                <c:pt idx="481">
                  <c:v>747.91</c:v>
                </c:pt>
                <c:pt idx="482">
                  <c:v>750.8</c:v>
                </c:pt>
                <c:pt idx="483">
                  <c:v>753.73</c:v>
                </c:pt>
                <c:pt idx="484">
                  <c:v>756.69</c:v>
                </c:pt>
                <c:pt idx="485">
                  <c:v>759.7</c:v>
                </c:pt>
                <c:pt idx="486">
                  <c:v>762.74</c:v>
                </c:pt>
                <c:pt idx="487">
                  <c:v>765.83</c:v>
                </c:pt>
                <c:pt idx="488">
                  <c:v>768.96</c:v>
                </c:pt>
                <c:pt idx="489">
                  <c:v>772.13</c:v>
                </c:pt>
                <c:pt idx="490">
                  <c:v>775.34</c:v>
                </c:pt>
                <c:pt idx="491">
                  <c:v>778.6</c:v>
                </c:pt>
                <c:pt idx="492">
                  <c:v>781.9</c:v>
                </c:pt>
                <c:pt idx="493">
                  <c:v>785.25</c:v>
                </c:pt>
                <c:pt idx="494">
                  <c:v>788.64</c:v>
                </c:pt>
                <c:pt idx="495">
                  <c:v>792.08</c:v>
                </c:pt>
                <c:pt idx="496">
                  <c:v>795.57</c:v>
                </c:pt>
                <c:pt idx="497">
                  <c:v>799.1</c:v>
                </c:pt>
                <c:pt idx="498">
                  <c:v>802.69</c:v>
                </c:pt>
                <c:pt idx="499">
                  <c:v>806.32</c:v>
                </c:pt>
                <c:pt idx="500">
                  <c:v>810.01</c:v>
                </c:pt>
                <c:pt idx="501">
                  <c:v>813.75</c:v>
                </c:pt>
                <c:pt idx="502">
                  <c:v>817.54</c:v>
                </c:pt>
                <c:pt idx="503">
                  <c:v>821.38</c:v>
                </c:pt>
                <c:pt idx="504">
                  <c:v>825.28</c:v>
                </c:pt>
                <c:pt idx="505">
                  <c:v>829.24</c:v>
                </c:pt>
                <c:pt idx="506">
                  <c:v>833.25</c:v>
                </c:pt>
                <c:pt idx="507">
                  <c:v>837.32</c:v>
                </c:pt>
                <c:pt idx="508">
                  <c:v>841.44</c:v>
                </c:pt>
                <c:pt idx="509">
                  <c:v>845.63</c:v>
                </c:pt>
                <c:pt idx="510">
                  <c:v>849.87</c:v>
                </c:pt>
                <c:pt idx="511">
                  <c:v>854.18</c:v>
                </c:pt>
                <c:pt idx="512">
                  <c:v>858.55</c:v>
                </c:pt>
                <c:pt idx="513">
                  <c:v>862.99</c:v>
                </c:pt>
                <c:pt idx="514">
                  <c:v>867.49</c:v>
                </c:pt>
                <c:pt idx="515">
                  <c:v>872.05</c:v>
                </c:pt>
                <c:pt idx="516">
                  <c:v>876.68</c:v>
                </c:pt>
                <c:pt idx="517">
                  <c:v>881.38</c:v>
                </c:pt>
                <c:pt idx="518">
                  <c:v>886.15</c:v>
                </c:pt>
                <c:pt idx="519">
                  <c:v>890.99</c:v>
                </c:pt>
                <c:pt idx="520">
                  <c:v>895.9</c:v>
                </c:pt>
                <c:pt idx="521">
                  <c:v>900.88</c:v>
                </c:pt>
                <c:pt idx="522">
                  <c:v>905.94</c:v>
                </c:pt>
                <c:pt idx="523">
                  <c:v>911.08</c:v>
                </c:pt>
                <c:pt idx="524">
                  <c:v>916.29</c:v>
                </c:pt>
                <c:pt idx="525">
                  <c:v>921.58</c:v>
                </c:pt>
                <c:pt idx="526">
                  <c:v>926.95</c:v>
                </c:pt>
                <c:pt idx="527">
                  <c:v>932.4</c:v>
                </c:pt>
                <c:pt idx="528">
                  <c:v>937.93</c:v>
                </c:pt>
                <c:pt idx="529">
                  <c:v>943.54</c:v>
                </c:pt>
                <c:pt idx="530">
                  <c:v>949.24</c:v>
                </c:pt>
                <c:pt idx="531">
                  <c:v>955.03</c:v>
                </c:pt>
                <c:pt idx="532">
                  <c:v>960.91</c:v>
                </c:pt>
                <c:pt idx="533">
                  <c:v>966.87</c:v>
                </c:pt>
                <c:pt idx="534">
                  <c:v>972.93</c:v>
                </c:pt>
                <c:pt idx="535">
                  <c:v>979.08</c:v>
                </c:pt>
                <c:pt idx="536">
                  <c:v>985.33</c:v>
                </c:pt>
                <c:pt idx="537">
                  <c:v>991.67</c:v>
                </c:pt>
                <c:pt idx="538">
                  <c:v>998.1</c:v>
                </c:pt>
                <c:pt idx="539">
                  <c:v>1004.6</c:v>
                </c:pt>
                <c:pt idx="540">
                  <c:v>1011.3</c:v>
                </c:pt>
                <c:pt idx="541">
                  <c:v>1018</c:v>
                </c:pt>
                <c:pt idx="542">
                  <c:v>1024.9000000000001</c:v>
                </c:pt>
                <c:pt idx="543">
                  <c:v>1031.8</c:v>
                </c:pt>
                <c:pt idx="544">
                  <c:v>1038.9000000000001</c:v>
                </c:pt>
                <c:pt idx="545">
                  <c:v>1046.0999999999999</c:v>
                </c:pt>
                <c:pt idx="546">
                  <c:v>1053.4000000000001</c:v>
                </c:pt>
                <c:pt idx="547">
                  <c:v>1060.8</c:v>
                </c:pt>
                <c:pt idx="548">
                  <c:v>1068.3</c:v>
                </c:pt>
                <c:pt idx="549">
                  <c:v>1075.9000000000001</c:v>
                </c:pt>
                <c:pt idx="550">
                  <c:v>1083.7</c:v>
                </c:pt>
                <c:pt idx="551">
                  <c:v>1099.5</c:v>
                </c:pt>
              </c:numCache>
            </c:numRef>
          </c:xVal>
          <c:yVal>
            <c:numRef>
              <c:f>MARCH_3062023_S_VIS!$AH$233:$VM$233</c:f>
              <c:numCache>
                <c:formatCode>General</c:formatCode>
                <c:ptCount val="552"/>
                <c:pt idx="0">
                  <c:v>9</c:v>
                </c:pt>
                <c:pt idx="1">
                  <c:v>8</c:v>
                </c:pt>
                <c:pt idx="2">
                  <c:v>9</c:v>
                </c:pt>
                <c:pt idx="3">
                  <c:v>8</c:v>
                </c:pt>
                <c:pt idx="4">
                  <c:v>8</c:v>
                </c:pt>
                <c:pt idx="5">
                  <c:v>8</c:v>
                </c:pt>
                <c:pt idx="6">
                  <c:v>9</c:v>
                </c:pt>
                <c:pt idx="7">
                  <c:v>9</c:v>
                </c:pt>
                <c:pt idx="8">
                  <c:v>8</c:v>
                </c:pt>
                <c:pt idx="9">
                  <c:v>8</c:v>
                </c:pt>
                <c:pt idx="10">
                  <c:v>7</c:v>
                </c:pt>
                <c:pt idx="11">
                  <c:v>7</c:v>
                </c:pt>
                <c:pt idx="12">
                  <c:v>9</c:v>
                </c:pt>
                <c:pt idx="13">
                  <c:v>8</c:v>
                </c:pt>
                <c:pt idx="14">
                  <c:v>8</c:v>
                </c:pt>
                <c:pt idx="15">
                  <c:v>8</c:v>
                </c:pt>
                <c:pt idx="16">
                  <c:v>7</c:v>
                </c:pt>
                <c:pt idx="17">
                  <c:v>9</c:v>
                </c:pt>
                <c:pt idx="18">
                  <c:v>8</c:v>
                </c:pt>
                <c:pt idx="19">
                  <c:v>8</c:v>
                </c:pt>
                <c:pt idx="20">
                  <c:v>8</c:v>
                </c:pt>
                <c:pt idx="21">
                  <c:v>8</c:v>
                </c:pt>
                <c:pt idx="22">
                  <c:v>7</c:v>
                </c:pt>
                <c:pt idx="23">
                  <c:v>8</c:v>
                </c:pt>
                <c:pt idx="24">
                  <c:v>9</c:v>
                </c:pt>
                <c:pt idx="25">
                  <c:v>7</c:v>
                </c:pt>
                <c:pt idx="26">
                  <c:v>8</c:v>
                </c:pt>
                <c:pt idx="27">
                  <c:v>8</c:v>
                </c:pt>
                <c:pt idx="28">
                  <c:v>7</c:v>
                </c:pt>
                <c:pt idx="29">
                  <c:v>7</c:v>
                </c:pt>
                <c:pt idx="30">
                  <c:v>9</c:v>
                </c:pt>
                <c:pt idx="31">
                  <c:v>8</c:v>
                </c:pt>
                <c:pt idx="32">
                  <c:v>8</c:v>
                </c:pt>
                <c:pt idx="33">
                  <c:v>7</c:v>
                </c:pt>
                <c:pt idx="34">
                  <c:v>8</c:v>
                </c:pt>
                <c:pt idx="35">
                  <c:v>8</c:v>
                </c:pt>
                <c:pt idx="36">
                  <c:v>8</c:v>
                </c:pt>
                <c:pt idx="37">
                  <c:v>6</c:v>
                </c:pt>
                <c:pt idx="38">
                  <c:v>7</c:v>
                </c:pt>
                <c:pt idx="39">
                  <c:v>9</c:v>
                </c:pt>
                <c:pt idx="40">
                  <c:v>8</c:v>
                </c:pt>
                <c:pt idx="41">
                  <c:v>9</c:v>
                </c:pt>
                <c:pt idx="42">
                  <c:v>9</c:v>
                </c:pt>
                <c:pt idx="43">
                  <c:v>7</c:v>
                </c:pt>
                <c:pt idx="44">
                  <c:v>7</c:v>
                </c:pt>
                <c:pt idx="45">
                  <c:v>7</c:v>
                </c:pt>
                <c:pt idx="46">
                  <c:v>7</c:v>
                </c:pt>
                <c:pt idx="47">
                  <c:v>9</c:v>
                </c:pt>
                <c:pt idx="48">
                  <c:v>9</c:v>
                </c:pt>
                <c:pt idx="49">
                  <c:v>7</c:v>
                </c:pt>
                <c:pt idx="50">
                  <c:v>8</c:v>
                </c:pt>
                <c:pt idx="51">
                  <c:v>8</c:v>
                </c:pt>
                <c:pt idx="52">
                  <c:v>8</c:v>
                </c:pt>
                <c:pt idx="53">
                  <c:v>8</c:v>
                </c:pt>
                <c:pt idx="54">
                  <c:v>7</c:v>
                </c:pt>
                <c:pt idx="55">
                  <c:v>7</c:v>
                </c:pt>
                <c:pt idx="56">
                  <c:v>8</c:v>
                </c:pt>
                <c:pt idx="57">
                  <c:v>7</c:v>
                </c:pt>
                <c:pt idx="58">
                  <c:v>10</c:v>
                </c:pt>
                <c:pt idx="59">
                  <c:v>7</c:v>
                </c:pt>
                <c:pt idx="60">
                  <c:v>7</c:v>
                </c:pt>
                <c:pt idx="61">
                  <c:v>8</c:v>
                </c:pt>
                <c:pt idx="62">
                  <c:v>7</c:v>
                </c:pt>
                <c:pt idx="63">
                  <c:v>8</c:v>
                </c:pt>
                <c:pt idx="64">
                  <c:v>8</c:v>
                </c:pt>
                <c:pt idx="65">
                  <c:v>9</c:v>
                </c:pt>
                <c:pt idx="66">
                  <c:v>6</c:v>
                </c:pt>
                <c:pt idx="67">
                  <c:v>8</c:v>
                </c:pt>
                <c:pt idx="68">
                  <c:v>7</c:v>
                </c:pt>
                <c:pt idx="69">
                  <c:v>8</c:v>
                </c:pt>
                <c:pt idx="70">
                  <c:v>7</c:v>
                </c:pt>
                <c:pt idx="71">
                  <c:v>8</c:v>
                </c:pt>
                <c:pt idx="72">
                  <c:v>6</c:v>
                </c:pt>
                <c:pt idx="73">
                  <c:v>8</c:v>
                </c:pt>
                <c:pt idx="74">
                  <c:v>7</c:v>
                </c:pt>
                <c:pt idx="75">
                  <c:v>7</c:v>
                </c:pt>
                <c:pt idx="76">
                  <c:v>8</c:v>
                </c:pt>
                <c:pt idx="77">
                  <c:v>8</c:v>
                </c:pt>
                <c:pt idx="78">
                  <c:v>8</c:v>
                </c:pt>
                <c:pt idx="79">
                  <c:v>8</c:v>
                </c:pt>
                <c:pt idx="80">
                  <c:v>8</c:v>
                </c:pt>
                <c:pt idx="81">
                  <c:v>7</c:v>
                </c:pt>
                <c:pt idx="82">
                  <c:v>8</c:v>
                </c:pt>
                <c:pt idx="83">
                  <c:v>9</c:v>
                </c:pt>
                <c:pt idx="84">
                  <c:v>8</c:v>
                </c:pt>
                <c:pt idx="85">
                  <c:v>8</c:v>
                </c:pt>
                <c:pt idx="86">
                  <c:v>8</c:v>
                </c:pt>
                <c:pt idx="87">
                  <c:v>10</c:v>
                </c:pt>
                <c:pt idx="88">
                  <c:v>8</c:v>
                </c:pt>
                <c:pt idx="89">
                  <c:v>8</c:v>
                </c:pt>
                <c:pt idx="90">
                  <c:v>8</c:v>
                </c:pt>
                <c:pt idx="91">
                  <c:v>9</c:v>
                </c:pt>
                <c:pt idx="92">
                  <c:v>8</c:v>
                </c:pt>
                <c:pt idx="93">
                  <c:v>8</c:v>
                </c:pt>
                <c:pt idx="94">
                  <c:v>8</c:v>
                </c:pt>
                <c:pt idx="95">
                  <c:v>9</c:v>
                </c:pt>
                <c:pt idx="96">
                  <c:v>8</c:v>
                </c:pt>
                <c:pt idx="97">
                  <c:v>8</c:v>
                </c:pt>
                <c:pt idx="98">
                  <c:v>9</c:v>
                </c:pt>
                <c:pt idx="99">
                  <c:v>8</c:v>
                </c:pt>
                <c:pt idx="100">
                  <c:v>8</c:v>
                </c:pt>
                <c:pt idx="101">
                  <c:v>8</c:v>
                </c:pt>
                <c:pt idx="102">
                  <c:v>8</c:v>
                </c:pt>
                <c:pt idx="103">
                  <c:v>9</c:v>
                </c:pt>
                <c:pt idx="104">
                  <c:v>10</c:v>
                </c:pt>
                <c:pt idx="105">
                  <c:v>8</c:v>
                </c:pt>
                <c:pt idx="106">
                  <c:v>8</c:v>
                </c:pt>
                <c:pt idx="107">
                  <c:v>10</c:v>
                </c:pt>
                <c:pt idx="108">
                  <c:v>9</c:v>
                </c:pt>
                <c:pt idx="109">
                  <c:v>8</c:v>
                </c:pt>
                <c:pt idx="110">
                  <c:v>9</c:v>
                </c:pt>
                <c:pt idx="111">
                  <c:v>10</c:v>
                </c:pt>
                <c:pt idx="112">
                  <c:v>10</c:v>
                </c:pt>
                <c:pt idx="113">
                  <c:v>9</c:v>
                </c:pt>
                <c:pt idx="114">
                  <c:v>9</c:v>
                </c:pt>
                <c:pt idx="115">
                  <c:v>9</c:v>
                </c:pt>
                <c:pt idx="116">
                  <c:v>10</c:v>
                </c:pt>
                <c:pt idx="117">
                  <c:v>11</c:v>
                </c:pt>
                <c:pt idx="118">
                  <c:v>9</c:v>
                </c:pt>
                <c:pt idx="119">
                  <c:v>9</c:v>
                </c:pt>
                <c:pt idx="120">
                  <c:v>10</c:v>
                </c:pt>
                <c:pt idx="121">
                  <c:v>9</c:v>
                </c:pt>
                <c:pt idx="122">
                  <c:v>9</c:v>
                </c:pt>
                <c:pt idx="123">
                  <c:v>9</c:v>
                </c:pt>
                <c:pt idx="124">
                  <c:v>9</c:v>
                </c:pt>
                <c:pt idx="125">
                  <c:v>9</c:v>
                </c:pt>
                <c:pt idx="126">
                  <c:v>10</c:v>
                </c:pt>
                <c:pt idx="127">
                  <c:v>9</c:v>
                </c:pt>
                <c:pt idx="128">
                  <c:v>10</c:v>
                </c:pt>
                <c:pt idx="129">
                  <c:v>10</c:v>
                </c:pt>
                <c:pt idx="130">
                  <c:v>10</c:v>
                </c:pt>
                <c:pt idx="131">
                  <c:v>10</c:v>
                </c:pt>
                <c:pt idx="132">
                  <c:v>10</c:v>
                </c:pt>
                <c:pt idx="133">
                  <c:v>10</c:v>
                </c:pt>
                <c:pt idx="134">
                  <c:v>10</c:v>
                </c:pt>
                <c:pt idx="135">
                  <c:v>10</c:v>
                </c:pt>
                <c:pt idx="136">
                  <c:v>10</c:v>
                </c:pt>
                <c:pt idx="137">
                  <c:v>10</c:v>
                </c:pt>
                <c:pt idx="138">
                  <c:v>10</c:v>
                </c:pt>
                <c:pt idx="139">
                  <c:v>10</c:v>
                </c:pt>
                <c:pt idx="140">
                  <c:v>10</c:v>
                </c:pt>
                <c:pt idx="141">
                  <c:v>9</c:v>
                </c:pt>
                <c:pt idx="142">
                  <c:v>9</c:v>
                </c:pt>
                <c:pt idx="143">
                  <c:v>10</c:v>
                </c:pt>
                <c:pt idx="144">
                  <c:v>9</c:v>
                </c:pt>
                <c:pt idx="145">
                  <c:v>9</c:v>
                </c:pt>
                <c:pt idx="146">
                  <c:v>10</c:v>
                </c:pt>
                <c:pt idx="147">
                  <c:v>9</c:v>
                </c:pt>
                <c:pt idx="148">
                  <c:v>11</c:v>
                </c:pt>
                <c:pt idx="149">
                  <c:v>10</c:v>
                </c:pt>
                <c:pt idx="150">
                  <c:v>9</c:v>
                </c:pt>
                <c:pt idx="151">
                  <c:v>10</c:v>
                </c:pt>
                <c:pt idx="152">
                  <c:v>9</c:v>
                </c:pt>
                <c:pt idx="153">
                  <c:v>9</c:v>
                </c:pt>
                <c:pt idx="154">
                  <c:v>10</c:v>
                </c:pt>
                <c:pt idx="155">
                  <c:v>11</c:v>
                </c:pt>
                <c:pt idx="156">
                  <c:v>10</c:v>
                </c:pt>
                <c:pt idx="157">
                  <c:v>10</c:v>
                </c:pt>
                <c:pt idx="158">
                  <c:v>10</c:v>
                </c:pt>
                <c:pt idx="159">
                  <c:v>10</c:v>
                </c:pt>
                <c:pt idx="160">
                  <c:v>8</c:v>
                </c:pt>
                <c:pt idx="161">
                  <c:v>10</c:v>
                </c:pt>
                <c:pt idx="162">
                  <c:v>8</c:v>
                </c:pt>
                <c:pt idx="163">
                  <c:v>10</c:v>
                </c:pt>
                <c:pt idx="164">
                  <c:v>9</c:v>
                </c:pt>
                <c:pt idx="165">
                  <c:v>9</c:v>
                </c:pt>
                <c:pt idx="166">
                  <c:v>10</c:v>
                </c:pt>
                <c:pt idx="167">
                  <c:v>10</c:v>
                </c:pt>
                <c:pt idx="168">
                  <c:v>10</c:v>
                </c:pt>
                <c:pt idx="169">
                  <c:v>10</c:v>
                </c:pt>
                <c:pt idx="170">
                  <c:v>10</c:v>
                </c:pt>
                <c:pt idx="171">
                  <c:v>10</c:v>
                </c:pt>
                <c:pt idx="172">
                  <c:v>9</c:v>
                </c:pt>
                <c:pt idx="173">
                  <c:v>9</c:v>
                </c:pt>
                <c:pt idx="174">
                  <c:v>9</c:v>
                </c:pt>
                <c:pt idx="175">
                  <c:v>9</c:v>
                </c:pt>
                <c:pt idx="176">
                  <c:v>9</c:v>
                </c:pt>
                <c:pt idx="177">
                  <c:v>9</c:v>
                </c:pt>
                <c:pt idx="178">
                  <c:v>9</c:v>
                </c:pt>
                <c:pt idx="179">
                  <c:v>9</c:v>
                </c:pt>
                <c:pt idx="180">
                  <c:v>10</c:v>
                </c:pt>
                <c:pt idx="181">
                  <c:v>10</c:v>
                </c:pt>
                <c:pt idx="182">
                  <c:v>11</c:v>
                </c:pt>
                <c:pt idx="183">
                  <c:v>9</c:v>
                </c:pt>
                <c:pt idx="184">
                  <c:v>10</c:v>
                </c:pt>
                <c:pt idx="185">
                  <c:v>9</c:v>
                </c:pt>
                <c:pt idx="186">
                  <c:v>9</c:v>
                </c:pt>
                <c:pt idx="187">
                  <c:v>9</c:v>
                </c:pt>
                <c:pt idx="188">
                  <c:v>9</c:v>
                </c:pt>
                <c:pt idx="189">
                  <c:v>10</c:v>
                </c:pt>
                <c:pt idx="190">
                  <c:v>10</c:v>
                </c:pt>
                <c:pt idx="191">
                  <c:v>10</c:v>
                </c:pt>
                <c:pt idx="192">
                  <c:v>9</c:v>
                </c:pt>
                <c:pt idx="193">
                  <c:v>9</c:v>
                </c:pt>
                <c:pt idx="194">
                  <c:v>9</c:v>
                </c:pt>
                <c:pt idx="195">
                  <c:v>9</c:v>
                </c:pt>
                <c:pt idx="196">
                  <c:v>10</c:v>
                </c:pt>
                <c:pt idx="197">
                  <c:v>10</c:v>
                </c:pt>
                <c:pt idx="198">
                  <c:v>10</c:v>
                </c:pt>
                <c:pt idx="199">
                  <c:v>9</c:v>
                </c:pt>
                <c:pt idx="200">
                  <c:v>12</c:v>
                </c:pt>
                <c:pt idx="201">
                  <c:v>9</c:v>
                </c:pt>
                <c:pt idx="202">
                  <c:v>10</c:v>
                </c:pt>
                <c:pt idx="203">
                  <c:v>9</c:v>
                </c:pt>
                <c:pt idx="204">
                  <c:v>10</c:v>
                </c:pt>
                <c:pt idx="205">
                  <c:v>10</c:v>
                </c:pt>
                <c:pt idx="206">
                  <c:v>10</c:v>
                </c:pt>
                <c:pt idx="207">
                  <c:v>10</c:v>
                </c:pt>
                <c:pt idx="208">
                  <c:v>10</c:v>
                </c:pt>
                <c:pt idx="209">
                  <c:v>12</c:v>
                </c:pt>
                <c:pt idx="210">
                  <c:v>10</c:v>
                </c:pt>
                <c:pt idx="211">
                  <c:v>12</c:v>
                </c:pt>
                <c:pt idx="212">
                  <c:v>11</c:v>
                </c:pt>
                <c:pt idx="213">
                  <c:v>10</c:v>
                </c:pt>
                <c:pt idx="214">
                  <c:v>11</c:v>
                </c:pt>
                <c:pt idx="215">
                  <c:v>9</c:v>
                </c:pt>
                <c:pt idx="216">
                  <c:v>10</c:v>
                </c:pt>
                <c:pt idx="217">
                  <c:v>10</c:v>
                </c:pt>
                <c:pt idx="218">
                  <c:v>10</c:v>
                </c:pt>
                <c:pt idx="219">
                  <c:v>10</c:v>
                </c:pt>
                <c:pt idx="220">
                  <c:v>11</c:v>
                </c:pt>
                <c:pt idx="221">
                  <c:v>10</c:v>
                </c:pt>
                <c:pt idx="222">
                  <c:v>10</c:v>
                </c:pt>
                <c:pt idx="223">
                  <c:v>10</c:v>
                </c:pt>
                <c:pt idx="224">
                  <c:v>10</c:v>
                </c:pt>
                <c:pt idx="225">
                  <c:v>9</c:v>
                </c:pt>
                <c:pt idx="226">
                  <c:v>11</c:v>
                </c:pt>
                <c:pt idx="227">
                  <c:v>10</c:v>
                </c:pt>
                <c:pt idx="228">
                  <c:v>10</c:v>
                </c:pt>
                <c:pt idx="229">
                  <c:v>11</c:v>
                </c:pt>
                <c:pt idx="230">
                  <c:v>10</c:v>
                </c:pt>
                <c:pt idx="231">
                  <c:v>10</c:v>
                </c:pt>
                <c:pt idx="232">
                  <c:v>11</c:v>
                </c:pt>
                <c:pt idx="233">
                  <c:v>10</c:v>
                </c:pt>
                <c:pt idx="234">
                  <c:v>11</c:v>
                </c:pt>
                <c:pt idx="235">
                  <c:v>10</c:v>
                </c:pt>
                <c:pt idx="236">
                  <c:v>10</c:v>
                </c:pt>
                <c:pt idx="237">
                  <c:v>11</c:v>
                </c:pt>
                <c:pt idx="238">
                  <c:v>11</c:v>
                </c:pt>
                <c:pt idx="239">
                  <c:v>11</c:v>
                </c:pt>
                <c:pt idx="240">
                  <c:v>10</c:v>
                </c:pt>
                <c:pt idx="241">
                  <c:v>10</c:v>
                </c:pt>
                <c:pt idx="242">
                  <c:v>10</c:v>
                </c:pt>
                <c:pt idx="243">
                  <c:v>10</c:v>
                </c:pt>
                <c:pt idx="244">
                  <c:v>9</c:v>
                </c:pt>
                <c:pt idx="245">
                  <c:v>11</c:v>
                </c:pt>
                <c:pt idx="246">
                  <c:v>9</c:v>
                </c:pt>
                <c:pt idx="247">
                  <c:v>10</c:v>
                </c:pt>
                <c:pt idx="248">
                  <c:v>11</c:v>
                </c:pt>
                <c:pt idx="249">
                  <c:v>11</c:v>
                </c:pt>
                <c:pt idx="250">
                  <c:v>9</c:v>
                </c:pt>
                <c:pt idx="251">
                  <c:v>10</c:v>
                </c:pt>
                <c:pt idx="252">
                  <c:v>10</c:v>
                </c:pt>
                <c:pt idx="253">
                  <c:v>10</c:v>
                </c:pt>
                <c:pt idx="254">
                  <c:v>11</c:v>
                </c:pt>
                <c:pt idx="255">
                  <c:v>11</c:v>
                </c:pt>
                <c:pt idx="256">
                  <c:v>9</c:v>
                </c:pt>
                <c:pt idx="257">
                  <c:v>11</c:v>
                </c:pt>
                <c:pt idx="258">
                  <c:v>10</c:v>
                </c:pt>
                <c:pt idx="259">
                  <c:v>10</c:v>
                </c:pt>
                <c:pt idx="260">
                  <c:v>10</c:v>
                </c:pt>
                <c:pt idx="261">
                  <c:v>10</c:v>
                </c:pt>
                <c:pt idx="262">
                  <c:v>9</c:v>
                </c:pt>
                <c:pt idx="263">
                  <c:v>11</c:v>
                </c:pt>
                <c:pt idx="264">
                  <c:v>9</c:v>
                </c:pt>
                <c:pt idx="265">
                  <c:v>10</c:v>
                </c:pt>
                <c:pt idx="266">
                  <c:v>10</c:v>
                </c:pt>
                <c:pt idx="267">
                  <c:v>10</c:v>
                </c:pt>
                <c:pt idx="268">
                  <c:v>10</c:v>
                </c:pt>
                <c:pt idx="269">
                  <c:v>11</c:v>
                </c:pt>
                <c:pt idx="270">
                  <c:v>10</c:v>
                </c:pt>
                <c:pt idx="271">
                  <c:v>10</c:v>
                </c:pt>
                <c:pt idx="272">
                  <c:v>11</c:v>
                </c:pt>
                <c:pt idx="273">
                  <c:v>11</c:v>
                </c:pt>
                <c:pt idx="274">
                  <c:v>10</c:v>
                </c:pt>
                <c:pt idx="275">
                  <c:v>11</c:v>
                </c:pt>
                <c:pt idx="276">
                  <c:v>11</c:v>
                </c:pt>
                <c:pt idx="277">
                  <c:v>11</c:v>
                </c:pt>
                <c:pt idx="278">
                  <c:v>11</c:v>
                </c:pt>
                <c:pt idx="279">
                  <c:v>10</c:v>
                </c:pt>
                <c:pt idx="280">
                  <c:v>10</c:v>
                </c:pt>
                <c:pt idx="281">
                  <c:v>11</c:v>
                </c:pt>
                <c:pt idx="282">
                  <c:v>9</c:v>
                </c:pt>
                <c:pt idx="283">
                  <c:v>11</c:v>
                </c:pt>
                <c:pt idx="284">
                  <c:v>11</c:v>
                </c:pt>
                <c:pt idx="285">
                  <c:v>11</c:v>
                </c:pt>
                <c:pt idx="286">
                  <c:v>11</c:v>
                </c:pt>
                <c:pt idx="287">
                  <c:v>10</c:v>
                </c:pt>
                <c:pt idx="288">
                  <c:v>10</c:v>
                </c:pt>
                <c:pt idx="289">
                  <c:v>11</c:v>
                </c:pt>
                <c:pt idx="290">
                  <c:v>12</c:v>
                </c:pt>
                <c:pt idx="291">
                  <c:v>10</c:v>
                </c:pt>
                <c:pt idx="292">
                  <c:v>11</c:v>
                </c:pt>
                <c:pt idx="293">
                  <c:v>11</c:v>
                </c:pt>
                <c:pt idx="294">
                  <c:v>11</c:v>
                </c:pt>
                <c:pt idx="295">
                  <c:v>11</c:v>
                </c:pt>
                <c:pt idx="296">
                  <c:v>10</c:v>
                </c:pt>
                <c:pt idx="297">
                  <c:v>11</c:v>
                </c:pt>
                <c:pt idx="298">
                  <c:v>11</c:v>
                </c:pt>
                <c:pt idx="299">
                  <c:v>10</c:v>
                </c:pt>
                <c:pt idx="300">
                  <c:v>11</c:v>
                </c:pt>
                <c:pt idx="301">
                  <c:v>12</c:v>
                </c:pt>
                <c:pt idx="302">
                  <c:v>11</c:v>
                </c:pt>
                <c:pt idx="303">
                  <c:v>11</c:v>
                </c:pt>
                <c:pt idx="304">
                  <c:v>13</c:v>
                </c:pt>
                <c:pt idx="305">
                  <c:v>12</c:v>
                </c:pt>
                <c:pt idx="306">
                  <c:v>11</c:v>
                </c:pt>
                <c:pt idx="307">
                  <c:v>11</c:v>
                </c:pt>
                <c:pt idx="308">
                  <c:v>12</c:v>
                </c:pt>
                <c:pt idx="309">
                  <c:v>11</c:v>
                </c:pt>
                <c:pt idx="310">
                  <c:v>12</c:v>
                </c:pt>
                <c:pt idx="311">
                  <c:v>10</c:v>
                </c:pt>
                <c:pt idx="312">
                  <c:v>13</c:v>
                </c:pt>
                <c:pt idx="313">
                  <c:v>11</c:v>
                </c:pt>
                <c:pt idx="314">
                  <c:v>11</c:v>
                </c:pt>
                <c:pt idx="315">
                  <c:v>12</c:v>
                </c:pt>
                <c:pt idx="316">
                  <c:v>13</c:v>
                </c:pt>
                <c:pt idx="317">
                  <c:v>11</c:v>
                </c:pt>
                <c:pt idx="318">
                  <c:v>12</c:v>
                </c:pt>
                <c:pt idx="319">
                  <c:v>12</c:v>
                </c:pt>
                <c:pt idx="320">
                  <c:v>14</c:v>
                </c:pt>
                <c:pt idx="321">
                  <c:v>13</c:v>
                </c:pt>
                <c:pt idx="322">
                  <c:v>11</c:v>
                </c:pt>
                <c:pt idx="323">
                  <c:v>11</c:v>
                </c:pt>
                <c:pt idx="324">
                  <c:v>11</c:v>
                </c:pt>
                <c:pt idx="325">
                  <c:v>12</c:v>
                </c:pt>
                <c:pt idx="326">
                  <c:v>12</c:v>
                </c:pt>
                <c:pt idx="327">
                  <c:v>12</c:v>
                </c:pt>
                <c:pt idx="328">
                  <c:v>13</c:v>
                </c:pt>
                <c:pt idx="329">
                  <c:v>13</c:v>
                </c:pt>
                <c:pt idx="330">
                  <c:v>13</c:v>
                </c:pt>
                <c:pt idx="331">
                  <c:v>11</c:v>
                </c:pt>
                <c:pt idx="332">
                  <c:v>13</c:v>
                </c:pt>
                <c:pt idx="333">
                  <c:v>14</c:v>
                </c:pt>
                <c:pt idx="334">
                  <c:v>13</c:v>
                </c:pt>
                <c:pt idx="335">
                  <c:v>12</c:v>
                </c:pt>
                <c:pt idx="336">
                  <c:v>13</c:v>
                </c:pt>
                <c:pt idx="337">
                  <c:v>13</c:v>
                </c:pt>
                <c:pt idx="338">
                  <c:v>14</c:v>
                </c:pt>
                <c:pt idx="339">
                  <c:v>13</c:v>
                </c:pt>
                <c:pt idx="340">
                  <c:v>13</c:v>
                </c:pt>
                <c:pt idx="341">
                  <c:v>14</c:v>
                </c:pt>
                <c:pt idx="342">
                  <c:v>13</c:v>
                </c:pt>
                <c:pt idx="343">
                  <c:v>13</c:v>
                </c:pt>
                <c:pt idx="344">
                  <c:v>13</c:v>
                </c:pt>
                <c:pt idx="345">
                  <c:v>13</c:v>
                </c:pt>
                <c:pt idx="346">
                  <c:v>13</c:v>
                </c:pt>
                <c:pt idx="347">
                  <c:v>12</c:v>
                </c:pt>
                <c:pt idx="348">
                  <c:v>13</c:v>
                </c:pt>
                <c:pt idx="349">
                  <c:v>13</c:v>
                </c:pt>
                <c:pt idx="350">
                  <c:v>14</c:v>
                </c:pt>
                <c:pt idx="351">
                  <c:v>13</c:v>
                </c:pt>
                <c:pt idx="352">
                  <c:v>15</c:v>
                </c:pt>
                <c:pt idx="353">
                  <c:v>14</c:v>
                </c:pt>
                <c:pt idx="354">
                  <c:v>12</c:v>
                </c:pt>
                <c:pt idx="355">
                  <c:v>14</c:v>
                </c:pt>
                <c:pt idx="356">
                  <c:v>13</c:v>
                </c:pt>
                <c:pt idx="357">
                  <c:v>13</c:v>
                </c:pt>
                <c:pt idx="358">
                  <c:v>13</c:v>
                </c:pt>
                <c:pt idx="359">
                  <c:v>13</c:v>
                </c:pt>
                <c:pt idx="360">
                  <c:v>13</c:v>
                </c:pt>
                <c:pt idx="361">
                  <c:v>15</c:v>
                </c:pt>
                <c:pt idx="362">
                  <c:v>14</c:v>
                </c:pt>
                <c:pt idx="363">
                  <c:v>14</c:v>
                </c:pt>
                <c:pt idx="364">
                  <c:v>13</c:v>
                </c:pt>
                <c:pt idx="365">
                  <c:v>14</c:v>
                </c:pt>
                <c:pt idx="366">
                  <c:v>15</c:v>
                </c:pt>
                <c:pt idx="367">
                  <c:v>14</c:v>
                </c:pt>
                <c:pt idx="368">
                  <c:v>13</c:v>
                </c:pt>
                <c:pt idx="369">
                  <c:v>15</c:v>
                </c:pt>
                <c:pt idx="370">
                  <c:v>13</c:v>
                </c:pt>
                <c:pt idx="371">
                  <c:v>15</c:v>
                </c:pt>
                <c:pt idx="372">
                  <c:v>14</c:v>
                </c:pt>
                <c:pt idx="373">
                  <c:v>14</c:v>
                </c:pt>
                <c:pt idx="374">
                  <c:v>14</c:v>
                </c:pt>
                <c:pt idx="375">
                  <c:v>15</c:v>
                </c:pt>
                <c:pt idx="376">
                  <c:v>14</c:v>
                </c:pt>
                <c:pt idx="377">
                  <c:v>15</c:v>
                </c:pt>
                <c:pt idx="378">
                  <c:v>14</c:v>
                </c:pt>
                <c:pt idx="379">
                  <c:v>14</c:v>
                </c:pt>
                <c:pt idx="380">
                  <c:v>15</c:v>
                </c:pt>
                <c:pt idx="381">
                  <c:v>15</c:v>
                </c:pt>
                <c:pt idx="382">
                  <c:v>14</c:v>
                </c:pt>
                <c:pt idx="383">
                  <c:v>16</c:v>
                </c:pt>
                <c:pt idx="384">
                  <c:v>15</c:v>
                </c:pt>
                <c:pt idx="385">
                  <c:v>16</c:v>
                </c:pt>
                <c:pt idx="386">
                  <c:v>16</c:v>
                </c:pt>
                <c:pt idx="387">
                  <c:v>15</c:v>
                </c:pt>
                <c:pt idx="388">
                  <c:v>13</c:v>
                </c:pt>
                <c:pt idx="389">
                  <c:v>15</c:v>
                </c:pt>
                <c:pt idx="390">
                  <c:v>13</c:v>
                </c:pt>
                <c:pt idx="391">
                  <c:v>12</c:v>
                </c:pt>
                <c:pt idx="392">
                  <c:v>14</c:v>
                </c:pt>
                <c:pt idx="393">
                  <c:v>14</c:v>
                </c:pt>
                <c:pt idx="394">
                  <c:v>15</c:v>
                </c:pt>
                <c:pt idx="395">
                  <c:v>15</c:v>
                </c:pt>
                <c:pt idx="396">
                  <c:v>14</c:v>
                </c:pt>
                <c:pt idx="397">
                  <c:v>15</c:v>
                </c:pt>
                <c:pt idx="398">
                  <c:v>16</c:v>
                </c:pt>
                <c:pt idx="399">
                  <c:v>16</c:v>
                </c:pt>
                <c:pt idx="400">
                  <c:v>15</c:v>
                </c:pt>
                <c:pt idx="401">
                  <c:v>16</c:v>
                </c:pt>
                <c:pt idx="402">
                  <c:v>16</c:v>
                </c:pt>
                <c:pt idx="403">
                  <c:v>14</c:v>
                </c:pt>
                <c:pt idx="404">
                  <c:v>15</c:v>
                </c:pt>
                <c:pt idx="405">
                  <c:v>16</c:v>
                </c:pt>
                <c:pt idx="406">
                  <c:v>17</c:v>
                </c:pt>
                <c:pt idx="407">
                  <c:v>16</c:v>
                </c:pt>
                <c:pt idx="408">
                  <c:v>16</c:v>
                </c:pt>
                <c:pt idx="409">
                  <c:v>17</c:v>
                </c:pt>
                <c:pt idx="410">
                  <c:v>18</c:v>
                </c:pt>
                <c:pt idx="411">
                  <c:v>18</c:v>
                </c:pt>
                <c:pt idx="412">
                  <c:v>17</c:v>
                </c:pt>
                <c:pt idx="413">
                  <c:v>17</c:v>
                </c:pt>
                <c:pt idx="414">
                  <c:v>17</c:v>
                </c:pt>
                <c:pt idx="415">
                  <c:v>17</c:v>
                </c:pt>
                <c:pt idx="416">
                  <c:v>17</c:v>
                </c:pt>
                <c:pt idx="417">
                  <c:v>17</c:v>
                </c:pt>
                <c:pt idx="418">
                  <c:v>16</c:v>
                </c:pt>
                <c:pt idx="419">
                  <c:v>18</c:v>
                </c:pt>
                <c:pt idx="420">
                  <c:v>17</c:v>
                </c:pt>
                <c:pt idx="421">
                  <c:v>18</c:v>
                </c:pt>
                <c:pt idx="422">
                  <c:v>18</c:v>
                </c:pt>
                <c:pt idx="423">
                  <c:v>18</c:v>
                </c:pt>
                <c:pt idx="424">
                  <c:v>18</c:v>
                </c:pt>
                <c:pt idx="425">
                  <c:v>19</c:v>
                </c:pt>
                <c:pt idx="426">
                  <c:v>18</c:v>
                </c:pt>
                <c:pt idx="427">
                  <c:v>19</c:v>
                </c:pt>
                <c:pt idx="428">
                  <c:v>19</c:v>
                </c:pt>
                <c:pt idx="429">
                  <c:v>18</c:v>
                </c:pt>
                <c:pt idx="430">
                  <c:v>18</c:v>
                </c:pt>
                <c:pt idx="431">
                  <c:v>21</c:v>
                </c:pt>
                <c:pt idx="432">
                  <c:v>19</c:v>
                </c:pt>
                <c:pt idx="433">
                  <c:v>19</c:v>
                </c:pt>
                <c:pt idx="434">
                  <c:v>19</c:v>
                </c:pt>
                <c:pt idx="435">
                  <c:v>20</c:v>
                </c:pt>
                <c:pt idx="436">
                  <c:v>20</c:v>
                </c:pt>
                <c:pt idx="437">
                  <c:v>19</c:v>
                </c:pt>
                <c:pt idx="438">
                  <c:v>19</c:v>
                </c:pt>
                <c:pt idx="439">
                  <c:v>20</c:v>
                </c:pt>
                <c:pt idx="440">
                  <c:v>19</c:v>
                </c:pt>
                <c:pt idx="441">
                  <c:v>21</c:v>
                </c:pt>
                <c:pt idx="442">
                  <c:v>21</c:v>
                </c:pt>
                <c:pt idx="443">
                  <c:v>21</c:v>
                </c:pt>
                <c:pt idx="444">
                  <c:v>22</c:v>
                </c:pt>
                <c:pt idx="445">
                  <c:v>20</c:v>
                </c:pt>
                <c:pt idx="446">
                  <c:v>22</c:v>
                </c:pt>
                <c:pt idx="447">
                  <c:v>23</c:v>
                </c:pt>
                <c:pt idx="448">
                  <c:v>25</c:v>
                </c:pt>
                <c:pt idx="449">
                  <c:v>23</c:v>
                </c:pt>
                <c:pt idx="450">
                  <c:v>22</c:v>
                </c:pt>
                <c:pt idx="451">
                  <c:v>23</c:v>
                </c:pt>
                <c:pt idx="452">
                  <c:v>23</c:v>
                </c:pt>
                <c:pt idx="453">
                  <c:v>25</c:v>
                </c:pt>
                <c:pt idx="454">
                  <c:v>27</c:v>
                </c:pt>
                <c:pt idx="455">
                  <c:v>27</c:v>
                </c:pt>
                <c:pt idx="456">
                  <c:v>28</c:v>
                </c:pt>
                <c:pt idx="457">
                  <c:v>29</c:v>
                </c:pt>
                <c:pt idx="458">
                  <c:v>32</c:v>
                </c:pt>
                <c:pt idx="459">
                  <c:v>31</c:v>
                </c:pt>
                <c:pt idx="460">
                  <c:v>33</c:v>
                </c:pt>
                <c:pt idx="461">
                  <c:v>35</c:v>
                </c:pt>
                <c:pt idx="462">
                  <c:v>35</c:v>
                </c:pt>
                <c:pt idx="463">
                  <c:v>39</c:v>
                </c:pt>
                <c:pt idx="464">
                  <c:v>43</c:v>
                </c:pt>
                <c:pt idx="465">
                  <c:v>43</c:v>
                </c:pt>
                <c:pt idx="466">
                  <c:v>50</c:v>
                </c:pt>
                <c:pt idx="467">
                  <c:v>49</c:v>
                </c:pt>
                <c:pt idx="468">
                  <c:v>52</c:v>
                </c:pt>
                <c:pt idx="469">
                  <c:v>59</c:v>
                </c:pt>
                <c:pt idx="470">
                  <c:v>63</c:v>
                </c:pt>
                <c:pt idx="471">
                  <c:v>64</c:v>
                </c:pt>
                <c:pt idx="472">
                  <c:v>67</c:v>
                </c:pt>
                <c:pt idx="473">
                  <c:v>73</c:v>
                </c:pt>
                <c:pt idx="474">
                  <c:v>73</c:v>
                </c:pt>
                <c:pt idx="475">
                  <c:v>78</c:v>
                </c:pt>
                <c:pt idx="476">
                  <c:v>81</c:v>
                </c:pt>
                <c:pt idx="477">
                  <c:v>85</c:v>
                </c:pt>
                <c:pt idx="478">
                  <c:v>93</c:v>
                </c:pt>
                <c:pt idx="479">
                  <c:v>98</c:v>
                </c:pt>
                <c:pt idx="480">
                  <c:v>101</c:v>
                </c:pt>
                <c:pt idx="481">
                  <c:v>101</c:v>
                </c:pt>
                <c:pt idx="482">
                  <c:v>103</c:v>
                </c:pt>
                <c:pt idx="483">
                  <c:v>107</c:v>
                </c:pt>
                <c:pt idx="484">
                  <c:v>112</c:v>
                </c:pt>
                <c:pt idx="485">
                  <c:v>112</c:v>
                </c:pt>
                <c:pt idx="486">
                  <c:v>115</c:v>
                </c:pt>
                <c:pt idx="487">
                  <c:v>118</c:v>
                </c:pt>
                <c:pt idx="488">
                  <c:v>120</c:v>
                </c:pt>
                <c:pt idx="489">
                  <c:v>119</c:v>
                </c:pt>
                <c:pt idx="490">
                  <c:v>119</c:v>
                </c:pt>
                <c:pt idx="491">
                  <c:v>123</c:v>
                </c:pt>
                <c:pt idx="492">
                  <c:v>119</c:v>
                </c:pt>
                <c:pt idx="493">
                  <c:v>124</c:v>
                </c:pt>
                <c:pt idx="494">
                  <c:v>125</c:v>
                </c:pt>
                <c:pt idx="495">
                  <c:v>127</c:v>
                </c:pt>
                <c:pt idx="496">
                  <c:v>129</c:v>
                </c:pt>
                <c:pt idx="497">
                  <c:v>131</c:v>
                </c:pt>
                <c:pt idx="498">
                  <c:v>131</c:v>
                </c:pt>
                <c:pt idx="499">
                  <c:v>131</c:v>
                </c:pt>
                <c:pt idx="500">
                  <c:v>133</c:v>
                </c:pt>
                <c:pt idx="501">
                  <c:v>135</c:v>
                </c:pt>
                <c:pt idx="502">
                  <c:v>135</c:v>
                </c:pt>
                <c:pt idx="503">
                  <c:v>133</c:v>
                </c:pt>
                <c:pt idx="504">
                  <c:v>138</c:v>
                </c:pt>
                <c:pt idx="505">
                  <c:v>142</c:v>
                </c:pt>
                <c:pt idx="506">
                  <c:v>135</c:v>
                </c:pt>
                <c:pt idx="507">
                  <c:v>143</c:v>
                </c:pt>
                <c:pt idx="508">
                  <c:v>140</c:v>
                </c:pt>
                <c:pt idx="509">
                  <c:v>140</c:v>
                </c:pt>
                <c:pt idx="510">
                  <c:v>143</c:v>
                </c:pt>
                <c:pt idx="511">
                  <c:v>140</c:v>
                </c:pt>
                <c:pt idx="512">
                  <c:v>140</c:v>
                </c:pt>
                <c:pt idx="513">
                  <c:v>137</c:v>
                </c:pt>
                <c:pt idx="514">
                  <c:v>137</c:v>
                </c:pt>
                <c:pt idx="515">
                  <c:v>140</c:v>
                </c:pt>
                <c:pt idx="516">
                  <c:v>137</c:v>
                </c:pt>
                <c:pt idx="517">
                  <c:v>135</c:v>
                </c:pt>
                <c:pt idx="518">
                  <c:v>139</c:v>
                </c:pt>
                <c:pt idx="519">
                  <c:v>133</c:v>
                </c:pt>
                <c:pt idx="520">
                  <c:v>131</c:v>
                </c:pt>
                <c:pt idx="521">
                  <c:v>129</c:v>
                </c:pt>
                <c:pt idx="522">
                  <c:v>123</c:v>
                </c:pt>
                <c:pt idx="523">
                  <c:v>123</c:v>
                </c:pt>
                <c:pt idx="524">
                  <c:v>117</c:v>
                </c:pt>
                <c:pt idx="525">
                  <c:v>112</c:v>
                </c:pt>
                <c:pt idx="526">
                  <c:v>113</c:v>
                </c:pt>
                <c:pt idx="527">
                  <c:v>101</c:v>
                </c:pt>
                <c:pt idx="528">
                  <c:v>101</c:v>
                </c:pt>
                <c:pt idx="529">
                  <c:v>93</c:v>
                </c:pt>
                <c:pt idx="530">
                  <c:v>87</c:v>
                </c:pt>
                <c:pt idx="531">
                  <c:v>82</c:v>
                </c:pt>
                <c:pt idx="532">
                  <c:v>79</c:v>
                </c:pt>
                <c:pt idx="533">
                  <c:v>70</c:v>
                </c:pt>
                <c:pt idx="534">
                  <c:v>67</c:v>
                </c:pt>
                <c:pt idx="535">
                  <c:v>61</c:v>
                </c:pt>
                <c:pt idx="536">
                  <c:v>56</c:v>
                </c:pt>
                <c:pt idx="537">
                  <c:v>50</c:v>
                </c:pt>
                <c:pt idx="538">
                  <c:v>45</c:v>
                </c:pt>
                <c:pt idx="539">
                  <c:v>40</c:v>
                </c:pt>
                <c:pt idx="540">
                  <c:v>39</c:v>
                </c:pt>
                <c:pt idx="541">
                  <c:v>35</c:v>
                </c:pt>
                <c:pt idx="542">
                  <c:v>31</c:v>
                </c:pt>
                <c:pt idx="543">
                  <c:v>29</c:v>
                </c:pt>
                <c:pt idx="544">
                  <c:v>24</c:v>
                </c:pt>
                <c:pt idx="545">
                  <c:v>23</c:v>
                </c:pt>
                <c:pt idx="546">
                  <c:v>21</c:v>
                </c:pt>
                <c:pt idx="547">
                  <c:v>19</c:v>
                </c:pt>
                <c:pt idx="548">
                  <c:v>18</c:v>
                </c:pt>
                <c:pt idx="549">
                  <c:v>17</c:v>
                </c:pt>
                <c:pt idx="550">
                  <c:v>16</c:v>
                </c:pt>
                <c:pt idx="551">
                  <c:v>15</c:v>
                </c:pt>
              </c:numCache>
            </c:numRef>
          </c:yVal>
          <c:smooth val="1"/>
          <c:extLst>
            <c:ext xmlns:c16="http://schemas.microsoft.com/office/drawing/2014/chart" uri="{C3380CC4-5D6E-409C-BE32-E72D297353CC}">
              <c16:uniqueId val="{00000002-DAEA-4A55-A5BE-66E3668258AC}"/>
            </c:ext>
          </c:extLst>
        </c:ser>
        <c:dLbls>
          <c:showLegendKey val="0"/>
          <c:showVal val="0"/>
          <c:showCatName val="0"/>
          <c:showSerName val="0"/>
          <c:showPercent val="0"/>
          <c:showBubbleSize val="0"/>
        </c:dLbls>
        <c:axId val="1111942927"/>
        <c:axId val="1111943407"/>
      </c:scatterChart>
      <c:valAx>
        <c:axId val="1111942927"/>
        <c:scaling>
          <c:orientation val="minMax"/>
          <c:max val="1100"/>
          <c:min val="400"/>
        </c:scaling>
        <c:delete val="0"/>
        <c:axPos val="b"/>
        <c:numFmt formatCode="General" sourceLinked="1"/>
        <c:majorTickMark val="none"/>
        <c:minorTickMark val="none"/>
        <c:tickLblPos val="nextTo"/>
        <c:spPr>
          <a:noFill/>
          <a:ln w="635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venirNext LT Pro Regular" panose="020B0504020202020204" pitchFamily="34" charset="0"/>
                <a:ea typeface="+mn-ea"/>
                <a:cs typeface="+mn-cs"/>
              </a:defRPr>
            </a:pPr>
            <a:endParaRPr lang="en-US"/>
          </a:p>
        </c:txPr>
        <c:crossAx val="1111943407"/>
        <c:crosses val="autoZero"/>
        <c:crossBetween val="midCat"/>
      </c:valAx>
      <c:valAx>
        <c:axId val="1111943407"/>
        <c:scaling>
          <c:orientation val="minMax"/>
        </c:scaling>
        <c:delete val="0"/>
        <c:axPos val="l"/>
        <c:numFmt formatCode="General" sourceLinked="1"/>
        <c:majorTickMark val="none"/>
        <c:minorTickMark val="none"/>
        <c:tickLblPos val="nextTo"/>
        <c:spPr>
          <a:noFill/>
          <a:ln w="635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bg1"/>
                </a:solidFill>
                <a:latin typeface="AvenirNext LT Pro Regular" panose="020B0504020202020204" pitchFamily="34" charset="0"/>
                <a:ea typeface="+mn-ea"/>
                <a:cs typeface="+mn-cs"/>
              </a:defRPr>
            </a:pPr>
            <a:endParaRPr lang="en-US"/>
          </a:p>
        </c:txPr>
        <c:crossAx val="1111942927"/>
        <c:crosses val="autoZero"/>
        <c:crossBetween val="midCat"/>
      </c:valAx>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solidFill>
                <a:latin typeface="AvenirNext LT Pro Regular" panose="020B0504020202020204" pitchFamily="34" charset="0"/>
                <a:ea typeface="+mn-ea"/>
                <a:cs typeface="+mn-cs"/>
              </a:defRPr>
            </a:pPr>
            <a:r>
              <a:rPr lang="en-US" sz="2400" b="1" i="0" u="none" strike="noStrike" kern="1200" spc="0" baseline="0">
                <a:solidFill>
                  <a:schemeClr val="tx1"/>
                </a:solidFill>
                <a:latin typeface="AvenirNext LT Pro Regular" panose="020B0504020202020204" pitchFamily="34" charset="0"/>
              </a:rPr>
              <a:t>Total lignin vs sample ID</a:t>
            </a:r>
            <a:endParaRPr lang="en-US" sz="2000" b="1">
              <a:solidFill>
                <a:schemeClr val="tx1"/>
              </a:solidFill>
              <a:latin typeface="AvenirNext LT Pro Regular" panose="020B0504020202020204" pitchFamily="34" charset="0"/>
            </a:endParaRPr>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solidFill>
              <a:latin typeface="AvenirNext LT Pro Regular" panose="020B0504020202020204" pitchFamily="34" charset="0"/>
              <a:ea typeface="+mn-ea"/>
              <a:cs typeface="+mn-cs"/>
            </a:defRPr>
          </a:pPr>
          <a:endParaRPr lang="en-US"/>
        </a:p>
      </c:txPr>
    </c:title>
    <c:autoTitleDeleted val="0"/>
    <c:plotArea>
      <c:layout/>
      <c:scatterChart>
        <c:scatterStyle val="lineMarker"/>
        <c:varyColors val="0"/>
        <c:ser>
          <c:idx val="0"/>
          <c:order val="0"/>
          <c:spPr>
            <a:ln w="19050" cap="rnd">
              <a:noFill/>
              <a:round/>
            </a:ln>
            <a:effectLst/>
          </c:spPr>
          <c:marker>
            <c:symbol val="circle"/>
            <c:size val="5"/>
            <c:spPr>
              <a:solidFill>
                <a:srgbClr val="E67F22"/>
              </a:solidFill>
              <a:ln w="9525">
                <a:solidFill>
                  <a:schemeClr val="accent1"/>
                </a:solidFill>
              </a:ln>
              <a:effectLst/>
            </c:spPr>
          </c:marker>
          <c:errBars>
            <c:errDir val="y"/>
            <c:errBarType val="both"/>
            <c:errValType val="cust"/>
            <c:noEndCap val="0"/>
            <c:plus>
              <c:numRef>
                <c:f>Hoja4!$K$8:$K$18</c:f>
                <c:numCache>
                  <c:formatCode>General</c:formatCode>
                  <c:ptCount val="11"/>
                  <c:pt idx="0">
                    <c:v>0.53254865456471734</c:v>
                  </c:pt>
                  <c:pt idx="1">
                    <c:v>10.926406821547589</c:v>
                  </c:pt>
                  <c:pt idx="2">
                    <c:v>2.0308148671499642</c:v>
                  </c:pt>
                  <c:pt idx="3">
                    <c:v>0</c:v>
                  </c:pt>
                  <c:pt idx="4">
                    <c:v>1.1608647908639669</c:v>
                  </c:pt>
                  <c:pt idx="5">
                    <c:v>0.42741200655099437</c:v>
                  </c:pt>
                  <c:pt idx="6">
                    <c:v>0.35504787245157499</c:v>
                  </c:pt>
                  <c:pt idx="7">
                    <c:v>0.70061153825612199</c:v>
                  </c:pt>
                  <c:pt idx="8">
                    <c:v>10.005186367541151</c:v>
                  </c:pt>
                  <c:pt idx="9">
                    <c:v>0.1902680176689415</c:v>
                  </c:pt>
                  <c:pt idx="10">
                    <c:v>0.66122001005072661</c:v>
                  </c:pt>
                </c:numCache>
              </c:numRef>
            </c:plus>
            <c:minus>
              <c:numRef>
                <c:f>Hoja4!$K$8:$K$18</c:f>
                <c:numCache>
                  <c:formatCode>General</c:formatCode>
                  <c:ptCount val="11"/>
                  <c:pt idx="0">
                    <c:v>0.53254865456471734</c:v>
                  </c:pt>
                  <c:pt idx="1">
                    <c:v>10.926406821547589</c:v>
                  </c:pt>
                  <c:pt idx="2">
                    <c:v>2.0308148671499642</c:v>
                  </c:pt>
                  <c:pt idx="3">
                    <c:v>0</c:v>
                  </c:pt>
                  <c:pt idx="4">
                    <c:v>1.1608647908639669</c:v>
                  </c:pt>
                  <c:pt idx="5">
                    <c:v>0.42741200655099437</c:v>
                  </c:pt>
                  <c:pt idx="6">
                    <c:v>0.35504787245157499</c:v>
                  </c:pt>
                  <c:pt idx="7">
                    <c:v>0.70061153825612199</c:v>
                  </c:pt>
                  <c:pt idx="8">
                    <c:v>10.005186367541151</c:v>
                  </c:pt>
                  <c:pt idx="9">
                    <c:v>0.1902680176689415</c:v>
                  </c:pt>
                  <c:pt idx="10">
                    <c:v>0.66122001005072661</c:v>
                  </c:pt>
                </c:numCache>
              </c:numRef>
            </c:minus>
            <c:spPr>
              <a:noFill/>
              <a:ln w="9525" cap="flat" cmpd="sng" algn="ctr">
                <a:solidFill>
                  <a:schemeClr val="tx1">
                    <a:lumMod val="65000"/>
                    <a:lumOff val="35000"/>
                  </a:schemeClr>
                </a:solidFill>
                <a:round/>
              </a:ln>
              <a:effectLst/>
            </c:spPr>
          </c:errBars>
          <c:xVal>
            <c:numRef>
              <c:f>Hoja4!$H$8:$H$18</c:f>
              <c:numCache>
                <c:formatCode>General</c:formatCode>
                <c:ptCount val="11"/>
                <c:pt idx="0">
                  <c:v>201</c:v>
                </c:pt>
                <c:pt idx="1">
                  <c:v>202</c:v>
                </c:pt>
                <c:pt idx="2">
                  <c:v>203</c:v>
                </c:pt>
                <c:pt idx="3">
                  <c:v>204</c:v>
                </c:pt>
                <c:pt idx="4">
                  <c:v>205</c:v>
                </c:pt>
                <c:pt idx="5">
                  <c:v>207</c:v>
                </c:pt>
                <c:pt idx="6">
                  <c:v>208</c:v>
                </c:pt>
                <c:pt idx="7">
                  <c:v>209</c:v>
                </c:pt>
                <c:pt idx="8">
                  <c:v>210</c:v>
                </c:pt>
                <c:pt idx="9">
                  <c:v>211</c:v>
                </c:pt>
                <c:pt idx="10">
                  <c:v>212</c:v>
                </c:pt>
              </c:numCache>
            </c:numRef>
          </c:xVal>
          <c:yVal>
            <c:numRef>
              <c:f>Hoja4!$I$8:$I$18</c:f>
              <c:numCache>
                <c:formatCode>0.00</c:formatCode>
                <c:ptCount val="11"/>
                <c:pt idx="0">
                  <c:v>50.671257987945999</c:v>
                </c:pt>
                <c:pt idx="1">
                  <c:v>50.764713061207807</c:v>
                </c:pt>
                <c:pt idx="2">
                  <c:v>55.526399446815041</c:v>
                </c:pt>
                <c:pt idx="3">
                  <c:v>43.249718524836538</c:v>
                </c:pt>
                <c:pt idx="4">
                  <c:v>34.327940942607007</c:v>
                </c:pt>
                <c:pt idx="5">
                  <c:v>34.165586494339315</c:v>
                </c:pt>
                <c:pt idx="6">
                  <c:v>34.601195666652579</c:v>
                </c:pt>
                <c:pt idx="7">
                  <c:v>35.508431576762035</c:v>
                </c:pt>
                <c:pt idx="8">
                  <c:v>31.24289676865239</c:v>
                </c:pt>
                <c:pt idx="9">
                  <c:v>34.893099838310249</c:v>
                </c:pt>
                <c:pt idx="10">
                  <c:v>35.766150993429157</c:v>
                </c:pt>
              </c:numCache>
            </c:numRef>
          </c:yVal>
          <c:smooth val="0"/>
          <c:extLst>
            <c:ext xmlns:c16="http://schemas.microsoft.com/office/drawing/2014/chart" uri="{C3380CC4-5D6E-409C-BE32-E72D297353CC}">
              <c16:uniqueId val="{00000000-0CA7-495D-806A-C3929967431A}"/>
            </c:ext>
          </c:extLst>
        </c:ser>
        <c:dLbls>
          <c:showLegendKey val="0"/>
          <c:showVal val="0"/>
          <c:showCatName val="0"/>
          <c:showSerName val="0"/>
          <c:showPercent val="0"/>
          <c:showBubbleSize val="0"/>
        </c:dLbls>
        <c:axId val="882883440"/>
        <c:axId val="882885840"/>
      </c:scatterChart>
      <c:valAx>
        <c:axId val="882883440"/>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solidFill>
                    <a:latin typeface="AvenirNext LT Pro Regular" panose="020B0504020202020204" pitchFamily="34" charset="0"/>
                    <a:ea typeface="+mn-ea"/>
                    <a:cs typeface="+mn-cs"/>
                  </a:defRPr>
                </a:pPr>
                <a:r>
                  <a:rPr lang="en-US" sz="2000">
                    <a:solidFill>
                      <a:schemeClr val="tx1"/>
                    </a:solidFill>
                    <a:latin typeface="AvenirNext LT Pro Regular" panose="020B0504020202020204" pitchFamily="34" charset="0"/>
                  </a:rPr>
                  <a:t>Sample</a:t>
                </a:r>
                <a:r>
                  <a:rPr lang="en-US" sz="2000" baseline="0">
                    <a:solidFill>
                      <a:schemeClr val="tx1"/>
                    </a:solidFill>
                    <a:latin typeface="AvenirNext LT Pro Regular" panose="020B0504020202020204" pitchFamily="34" charset="0"/>
                  </a:rPr>
                  <a:t> ID</a:t>
                </a:r>
                <a:endParaRPr lang="en-US" sz="2000">
                  <a:solidFill>
                    <a:schemeClr val="tx1"/>
                  </a:solidFill>
                  <a:latin typeface="AvenirNext LT Pro Regular" panose="020B0504020202020204" pitchFamily="34" charset="0"/>
                </a:endParaRPr>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venirNext LT Pro Regular" panose="020B0504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AvenirNext LT Pro Regular" panose="020B0504020202020204" pitchFamily="34" charset="0"/>
                <a:ea typeface="+mn-ea"/>
                <a:cs typeface="+mn-cs"/>
              </a:defRPr>
            </a:pPr>
            <a:endParaRPr lang="en-US"/>
          </a:p>
        </c:txPr>
        <c:crossAx val="882885840"/>
        <c:crosses val="autoZero"/>
        <c:crossBetween val="midCat"/>
      </c:valAx>
      <c:valAx>
        <c:axId val="882885840"/>
        <c:scaling>
          <c:orientation val="minMax"/>
        </c:scaling>
        <c:delete val="0"/>
        <c:axPos val="l"/>
        <c:title>
          <c:tx>
            <c:rich>
              <a:bodyPr rot="-5400000" spcFirstLastPara="1" vertOverflow="ellipsis" vert="horz" wrap="square" anchor="ctr" anchorCtr="1"/>
              <a:lstStyle/>
              <a:p>
                <a:pPr>
                  <a:defRPr sz="2000" b="0" i="0" u="none" strike="noStrike" kern="1200" baseline="0">
                    <a:solidFill>
                      <a:schemeClr val="tx1"/>
                    </a:solidFill>
                    <a:latin typeface="AvenirNext LT Pro Regular" panose="020B0504020202020204" pitchFamily="34" charset="0"/>
                    <a:ea typeface="+mn-ea"/>
                    <a:cs typeface="+mn-cs"/>
                  </a:defRPr>
                </a:pPr>
                <a:r>
                  <a:rPr lang="en-US" sz="2000" b="0">
                    <a:solidFill>
                      <a:schemeClr val="tx1"/>
                    </a:solidFill>
                    <a:latin typeface="AvenirNext LT Pro Regular" panose="020B0504020202020204" pitchFamily="34" charset="0"/>
                  </a:rPr>
                  <a:t>Total</a:t>
                </a:r>
                <a:r>
                  <a:rPr lang="en-US" sz="2000" b="0" baseline="0">
                    <a:solidFill>
                      <a:schemeClr val="tx1"/>
                    </a:solidFill>
                    <a:latin typeface="AvenirNext LT Pro Regular" panose="020B0504020202020204" pitchFamily="34" charset="0"/>
                  </a:rPr>
                  <a:t> lignin %</a:t>
                </a:r>
                <a:endParaRPr lang="en-US" sz="2000" b="0">
                  <a:solidFill>
                    <a:schemeClr val="tx1"/>
                  </a:solidFill>
                  <a:latin typeface="AvenirNext LT Pro Regular" panose="020B0504020202020204" pitchFamily="34" charset="0"/>
                </a:endParaRP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AvenirNext LT Pro Regular" panose="020B0504020202020204" pitchFamily="34" charset="0"/>
                  <a:ea typeface="+mn-ea"/>
                  <a:cs typeface="+mn-cs"/>
                </a:defRPr>
              </a:pPr>
              <a:endParaRPr lang="en-US"/>
            </a:p>
          </c:txPr>
        </c:title>
        <c:numFmt formatCode="0.0;;;"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AvenirNext LT Pro Regular" panose="020B0504020202020204" pitchFamily="34" charset="0"/>
                <a:ea typeface="+mn-ea"/>
                <a:cs typeface="+mn-cs"/>
              </a:defRPr>
            </a:pPr>
            <a:endParaRPr lang="en-US"/>
          </a:p>
        </c:txPr>
        <c:crossAx val="88288344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50014273140327"/>
          <c:y val="9.8305993000874892E-2"/>
          <c:w val="0.79335433070866146"/>
          <c:h val="0.69163955026842794"/>
        </c:manualLayout>
      </c:layout>
      <c:scatterChart>
        <c:scatterStyle val="smoothMarker"/>
        <c:varyColors val="0"/>
        <c:ser>
          <c:idx val="0"/>
          <c:order val="0"/>
          <c:tx>
            <c:strRef>
              <c:f>Hoja1!$B$1</c:f>
              <c:strCache>
                <c:ptCount val="1"/>
                <c:pt idx="0">
                  <c:v>201 (1) (Abs)</c:v>
                </c:pt>
              </c:strCache>
            </c:strRef>
          </c:tx>
          <c:spPr>
            <a:ln w="19050" cap="rnd">
              <a:solidFill>
                <a:schemeClr val="tx1"/>
              </a:solidFill>
              <a:round/>
            </a:ln>
            <a:effectLst/>
          </c:spPr>
          <c:marker>
            <c:symbol val="none"/>
          </c:marker>
          <c:xVal>
            <c:numRef>
              <c:f>Hoja1!$A$2:$A$502</c:f>
              <c:numCache>
                <c:formatCode>General</c:formatCode>
                <c:ptCount val="501"/>
                <c:pt idx="0">
                  <c:v>700</c:v>
                </c:pt>
                <c:pt idx="1">
                  <c:v>699</c:v>
                </c:pt>
                <c:pt idx="2">
                  <c:v>698</c:v>
                </c:pt>
                <c:pt idx="3">
                  <c:v>697</c:v>
                </c:pt>
                <c:pt idx="4">
                  <c:v>696</c:v>
                </c:pt>
                <c:pt idx="5">
                  <c:v>695</c:v>
                </c:pt>
                <c:pt idx="6">
                  <c:v>694</c:v>
                </c:pt>
                <c:pt idx="7">
                  <c:v>693</c:v>
                </c:pt>
                <c:pt idx="8">
                  <c:v>692</c:v>
                </c:pt>
                <c:pt idx="9">
                  <c:v>691</c:v>
                </c:pt>
                <c:pt idx="10">
                  <c:v>690</c:v>
                </c:pt>
                <c:pt idx="11">
                  <c:v>689</c:v>
                </c:pt>
                <c:pt idx="12">
                  <c:v>688</c:v>
                </c:pt>
                <c:pt idx="13">
                  <c:v>687</c:v>
                </c:pt>
                <c:pt idx="14">
                  <c:v>686</c:v>
                </c:pt>
                <c:pt idx="15">
                  <c:v>685</c:v>
                </c:pt>
                <c:pt idx="16">
                  <c:v>684</c:v>
                </c:pt>
                <c:pt idx="17">
                  <c:v>683</c:v>
                </c:pt>
                <c:pt idx="18">
                  <c:v>682</c:v>
                </c:pt>
                <c:pt idx="19">
                  <c:v>681</c:v>
                </c:pt>
                <c:pt idx="20">
                  <c:v>680</c:v>
                </c:pt>
                <c:pt idx="21">
                  <c:v>679</c:v>
                </c:pt>
                <c:pt idx="22">
                  <c:v>678</c:v>
                </c:pt>
                <c:pt idx="23">
                  <c:v>677</c:v>
                </c:pt>
                <c:pt idx="24">
                  <c:v>676</c:v>
                </c:pt>
                <c:pt idx="25">
                  <c:v>675</c:v>
                </c:pt>
                <c:pt idx="26">
                  <c:v>674</c:v>
                </c:pt>
                <c:pt idx="27">
                  <c:v>673</c:v>
                </c:pt>
                <c:pt idx="28">
                  <c:v>672</c:v>
                </c:pt>
                <c:pt idx="29">
                  <c:v>671</c:v>
                </c:pt>
                <c:pt idx="30">
                  <c:v>670</c:v>
                </c:pt>
                <c:pt idx="31">
                  <c:v>669</c:v>
                </c:pt>
                <c:pt idx="32">
                  <c:v>668</c:v>
                </c:pt>
                <c:pt idx="33">
                  <c:v>667</c:v>
                </c:pt>
                <c:pt idx="34">
                  <c:v>666</c:v>
                </c:pt>
                <c:pt idx="35">
                  <c:v>665</c:v>
                </c:pt>
                <c:pt idx="36">
                  <c:v>664</c:v>
                </c:pt>
                <c:pt idx="37">
                  <c:v>663</c:v>
                </c:pt>
                <c:pt idx="38">
                  <c:v>662</c:v>
                </c:pt>
                <c:pt idx="39">
                  <c:v>661</c:v>
                </c:pt>
                <c:pt idx="40">
                  <c:v>660</c:v>
                </c:pt>
                <c:pt idx="41">
                  <c:v>659</c:v>
                </c:pt>
                <c:pt idx="42">
                  <c:v>658</c:v>
                </c:pt>
                <c:pt idx="43">
                  <c:v>657</c:v>
                </c:pt>
                <c:pt idx="44">
                  <c:v>656</c:v>
                </c:pt>
                <c:pt idx="45">
                  <c:v>655</c:v>
                </c:pt>
                <c:pt idx="46">
                  <c:v>654</c:v>
                </c:pt>
                <c:pt idx="47">
                  <c:v>653</c:v>
                </c:pt>
                <c:pt idx="48">
                  <c:v>652</c:v>
                </c:pt>
                <c:pt idx="49">
                  <c:v>651</c:v>
                </c:pt>
                <c:pt idx="50">
                  <c:v>650</c:v>
                </c:pt>
                <c:pt idx="51">
                  <c:v>649</c:v>
                </c:pt>
                <c:pt idx="52">
                  <c:v>648</c:v>
                </c:pt>
                <c:pt idx="53">
                  <c:v>647</c:v>
                </c:pt>
                <c:pt idx="54">
                  <c:v>646</c:v>
                </c:pt>
                <c:pt idx="55">
                  <c:v>645</c:v>
                </c:pt>
                <c:pt idx="56">
                  <c:v>644</c:v>
                </c:pt>
                <c:pt idx="57">
                  <c:v>643</c:v>
                </c:pt>
                <c:pt idx="58">
                  <c:v>642</c:v>
                </c:pt>
                <c:pt idx="59">
                  <c:v>641</c:v>
                </c:pt>
                <c:pt idx="60">
                  <c:v>640</c:v>
                </c:pt>
                <c:pt idx="61">
                  <c:v>639</c:v>
                </c:pt>
                <c:pt idx="62">
                  <c:v>638</c:v>
                </c:pt>
                <c:pt idx="63">
                  <c:v>637</c:v>
                </c:pt>
                <c:pt idx="64">
                  <c:v>636</c:v>
                </c:pt>
                <c:pt idx="65">
                  <c:v>635</c:v>
                </c:pt>
                <c:pt idx="66">
                  <c:v>634</c:v>
                </c:pt>
                <c:pt idx="67">
                  <c:v>633</c:v>
                </c:pt>
                <c:pt idx="68">
                  <c:v>632</c:v>
                </c:pt>
                <c:pt idx="69">
                  <c:v>631</c:v>
                </c:pt>
                <c:pt idx="70">
                  <c:v>630</c:v>
                </c:pt>
                <c:pt idx="71">
                  <c:v>629</c:v>
                </c:pt>
                <c:pt idx="72">
                  <c:v>628</c:v>
                </c:pt>
                <c:pt idx="73">
                  <c:v>627</c:v>
                </c:pt>
                <c:pt idx="74">
                  <c:v>626</c:v>
                </c:pt>
                <c:pt idx="75">
                  <c:v>625</c:v>
                </c:pt>
                <c:pt idx="76">
                  <c:v>624</c:v>
                </c:pt>
                <c:pt idx="77">
                  <c:v>623</c:v>
                </c:pt>
                <c:pt idx="78">
                  <c:v>622</c:v>
                </c:pt>
                <c:pt idx="79">
                  <c:v>621</c:v>
                </c:pt>
                <c:pt idx="80">
                  <c:v>620</c:v>
                </c:pt>
                <c:pt idx="81">
                  <c:v>619</c:v>
                </c:pt>
                <c:pt idx="82">
                  <c:v>618</c:v>
                </c:pt>
                <c:pt idx="83">
                  <c:v>617</c:v>
                </c:pt>
                <c:pt idx="84">
                  <c:v>616</c:v>
                </c:pt>
                <c:pt idx="85">
                  <c:v>615</c:v>
                </c:pt>
                <c:pt idx="86">
                  <c:v>614</c:v>
                </c:pt>
                <c:pt idx="87">
                  <c:v>613</c:v>
                </c:pt>
                <c:pt idx="88">
                  <c:v>612</c:v>
                </c:pt>
                <c:pt idx="89">
                  <c:v>611</c:v>
                </c:pt>
                <c:pt idx="90">
                  <c:v>610</c:v>
                </c:pt>
                <c:pt idx="91">
                  <c:v>609</c:v>
                </c:pt>
                <c:pt idx="92">
                  <c:v>608</c:v>
                </c:pt>
                <c:pt idx="93">
                  <c:v>607</c:v>
                </c:pt>
                <c:pt idx="94">
                  <c:v>606</c:v>
                </c:pt>
                <c:pt idx="95">
                  <c:v>605</c:v>
                </c:pt>
                <c:pt idx="96">
                  <c:v>604</c:v>
                </c:pt>
                <c:pt idx="97">
                  <c:v>603</c:v>
                </c:pt>
                <c:pt idx="98">
                  <c:v>602</c:v>
                </c:pt>
                <c:pt idx="99">
                  <c:v>601</c:v>
                </c:pt>
                <c:pt idx="100">
                  <c:v>600</c:v>
                </c:pt>
                <c:pt idx="101">
                  <c:v>599</c:v>
                </c:pt>
                <c:pt idx="102">
                  <c:v>598</c:v>
                </c:pt>
                <c:pt idx="103">
                  <c:v>597</c:v>
                </c:pt>
                <c:pt idx="104">
                  <c:v>596</c:v>
                </c:pt>
                <c:pt idx="105">
                  <c:v>595</c:v>
                </c:pt>
                <c:pt idx="106">
                  <c:v>594</c:v>
                </c:pt>
                <c:pt idx="107">
                  <c:v>593</c:v>
                </c:pt>
                <c:pt idx="108">
                  <c:v>592</c:v>
                </c:pt>
                <c:pt idx="109">
                  <c:v>591</c:v>
                </c:pt>
                <c:pt idx="110">
                  <c:v>590</c:v>
                </c:pt>
                <c:pt idx="111">
                  <c:v>589</c:v>
                </c:pt>
                <c:pt idx="112">
                  <c:v>588</c:v>
                </c:pt>
                <c:pt idx="113">
                  <c:v>587</c:v>
                </c:pt>
                <c:pt idx="114">
                  <c:v>586</c:v>
                </c:pt>
                <c:pt idx="115">
                  <c:v>585</c:v>
                </c:pt>
                <c:pt idx="116">
                  <c:v>584</c:v>
                </c:pt>
                <c:pt idx="117">
                  <c:v>583</c:v>
                </c:pt>
                <c:pt idx="118">
                  <c:v>582</c:v>
                </c:pt>
                <c:pt idx="119">
                  <c:v>581</c:v>
                </c:pt>
                <c:pt idx="120">
                  <c:v>580</c:v>
                </c:pt>
                <c:pt idx="121">
                  <c:v>579</c:v>
                </c:pt>
                <c:pt idx="122">
                  <c:v>578</c:v>
                </c:pt>
                <c:pt idx="123">
                  <c:v>577</c:v>
                </c:pt>
                <c:pt idx="124">
                  <c:v>576</c:v>
                </c:pt>
                <c:pt idx="125">
                  <c:v>575</c:v>
                </c:pt>
                <c:pt idx="126">
                  <c:v>574</c:v>
                </c:pt>
                <c:pt idx="127">
                  <c:v>573</c:v>
                </c:pt>
                <c:pt idx="128">
                  <c:v>572</c:v>
                </c:pt>
                <c:pt idx="129">
                  <c:v>571</c:v>
                </c:pt>
                <c:pt idx="130">
                  <c:v>570</c:v>
                </c:pt>
                <c:pt idx="131">
                  <c:v>569</c:v>
                </c:pt>
                <c:pt idx="132">
                  <c:v>568</c:v>
                </c:pt>
                <c:pt idx="133">
                  <c:v>567</c:v>
                </c:pt>
                <c:pt idx="134">
                  <c:v>566</c:v>
                </c:pt>
                <c:pt idx="135">
                  <c:v>565</c:v>
                </c:pt>
                <c:pt idx="136">
                  <c:v>564</c:v>
                </c:pt>
                <c:pt idx="137">
                  <c:v>563</c:v>
                </c:pt>
                <c:pt idx="138">
                  <c:v>562</c:v>
                </c:pt>
                <c:pt idx="139">
                  <c:v>561</c:v>
                </c:pt>
                <c:pt idx="140">
                  <c:v>560</c:v>
                </c:pt>
                <c:pt idx="141">
                  <c:v>559</c:v>
                </c:pt>
                <c:pt idx="142">
                  <c:v>558</c:v>
                </c:pt>
                <c:pt idx="143">
                  <c:v>557</c:v>
                </c:pt>
                <c:pt idx="144">
                  <c:v>556</c:v>
                </c:pt>
                <c:pt idx="145">
                  <c:v>555</c:v>
                </c:pt>
                <c:pt idx="146">
                  <c:v>554</c:v>
                </c:pt>
                <c:pt idx="147">
                  <c:v>553</c:v>
                </c:pt>
                <c:pt idx="148">
                  <c:v>552</c:v>
                </c:pt>
                <c:pt idx="149">
                  <c:v>551</c:v>
                </c:pt>
                <c:pt idx="150">
                  <c:v>550</c:v>
                </c:pt>
                <c:pt idx="151">
                  <c:v>549</c:v>
                </c:pt>
                <c:pt idx="152">
                  <c:v>548</c:v>
                </c:pt>
                <c:pt idx="153">
                  <c:v>547</c:v>
                </c:pt>
                <c:pt idx="154">
                  <c:v>546</c:v>
                </c:pt>
                <c:pt idx="155">
                  <c:v>545</c:v>
                </c:pt>
                <c:pt idx="156">
                  <c:v>544</c:v>
                </c:pt>
                <c:pt idx="157">
                  <c:v>543</c:v>
                </c:pt>
                <c:pt idx="158">
                  <c:v>542</c:v>
                </c:pt>
                <c:pt idx="159">
                  <c:v>541</c:v>
                </c:pt>
                <c:pt idx="160">
                  <c:v>540</c:v>
                </c:pt>
                <c:pt idx="161">
                  <c:v>539</c:v>
                </c:pt>
                <c:pt idx="162">
                  <c:v>538</c:v>
                </c:pt>
                <c:pt idx="163">
                  <c:v>537</c:v>
                </c:pt>
                <c:pt idx="164">
                  <c:v>536</c:v>
                </c:pt>
                <c:pt idx="165">
                  <c:v>535</c:v>
                </c:pt>
                <c:pt idx="166">
                  <c:v>534</c:v>
                </c:pt>
                <c:pt idx="167">
                  <c:v>533</c:v>
                </c:pt>
                <c:pt idx="168">
                  <c:v>532</c:v>
                </c:pt>
                <c:pt idx="169">
                  <c:v>531</c:v>
                </c:pt>
                <c:pt idx="170">
                  <c:v>530</c:v>
                </c:pt>
                <c:pt idx="171">
                  <c:v>529</c:v>
                </c:pt>
                <c:pt idx="172">
                  <c:v>528</c:v>
                </c:pt>
                <c:pt idx="173">
                  <c:v>527</c:v>
                </c:pt>
                <c:pt idx="174">
                  <c:v>526</c:v>
                </c:pt>
                <c:pt idx="175">
                  <c:v>525</c:v>
                </c:pt>
                <c:pt idx="176">
                  <c:v>524</c:v>
                </c:pt>
                <c:pt idx="177">
                  <c:v>523</c:v>
                </c:pt>
                <c:pt idx="178">
                  <c:v>522</c:v>
                </c:pt>
                <c:pt idx="179">
                  <c:v>521</c:v>
                </c:pt>
                <c:pt idx="180">
                  <c:v>520</c:v>
                </c:pt>
                <c:pt idx="181">
                  <c:v>519</c:v>
                </c:pt>
                <c:pt idx="182">
                  <c:v>518</c:v>
                </c:pt>
                <c:pt idx="183">
                  <c:v>517</c:v>
                </c:pt>
                <c:pt idx="184">
                  <c:v>516</c:v>
                </c:pt>
                <c:pt idx="185">
                  <c:v>515</c:v>
                </c:pt>
                <c:pt idx="186">
                  <c:v>514</c:v>
                </c:pt>
                <c:pt idx="187">
                  <c:v>513</c:v>
                </c:pt>
                <c:pt idx="188">
                  <c:v>512</c:v>
                </c:pt>
                <c:pt idx="189">
                  <c:v>511</c:v>
                </c:pt>
                <c:pt idx="190">
                  <c:v>510</c:v>
                </c:pt>
                <c:pt idx="191">
                  <c:v>509</c:v>
                </c:pt>
                <c:pt idx="192">
                  <c:v>508</c:v>
                </c:pt>
                <c:pt idx="193">
                  <c:v>507</c:v>
                </c:pt>
                <c:pt idx="194">
                  <c:v>506</c:v>
                </c:pt>
                <c:pt idx="195">
                  <c:v>505</c:v>
                </c:pt>
                <c:pt idx="196">
                  <c:v>504</c:v>
                </c:pt>
                <c:pt idx="197">
                  <c:v>503</c:v>
                </c:pt>
                <c:pt idx="198">
                  <c:v>502</c:v>
                </c:pt>
                <c:pt idx="199">
                  <c:v>501</c:v>
                </c:pt>
                <c:pt idx="200">
                  <c:v>500</c:v>
                </c:pt>
                <c:pt idx="201">
                  <c:v>499</c:v>
                </c:pt>
                <c:pt idx="202">
                  <c:v>498</c:v>
                </c:pt>
                <c:pt idx="203">
                  <c:v>497</c:v>
                </c:pt>
                <c:pt idx="204">
                  <c:v>496</c:v>
                </c:pt>
                <c:pt idx="205">
                  <c:v>495</c:v>
                </c:pt>
                <c:pt idx="206">
                  <c:v>494</c:v>
                </c:pt>
                <c:pt idx="207">
                  <c:v>493</c:v>
                </c:pt>
                <c:pt idx="208">
                  <c:v>492</c:v>
                </c:pt>
                <c:pt idx="209">
                  <c:v>491</c:v>
                </c:pt>
                <c:pt idx="210">
                  <c:v>490</c:v>
                </c:pt>
                <c:pt idx="211">
                  <c:v>489</c:v>
                </c:pt>
                <c:pt idx="212">
                  <c:v>488</c:v>
                </c:pt>
                <c:pt idx="213">
                  <c:v>487</c:v>
                </c:pt>
                <c:pt idx="214">
                  <c:v>486</c:v>
                </c:pt>
                <c:pt idx="215">
                  <c:v>485</c:v>
                </c:pt>
                <c:pt idx="216">
                  <c:v>484</c:v>
                </c:pt>
                <c:pt idx="217">
                  <c:v>483</c:v>
                </c:pt>
                <c:pt idx="218">
                  <c:v>482</c:v>
                </c:pt>
                <c:pt idx="219">
                  <c:v>481</c:v>
                </c:pt>
                <c:pt idx="220">
                  <c:v>480</c:v>
                </c:pt>
                <c:pt idx="221">
                  <c:v>479</c:v>
                </c:pt>
                <c:pt idx="222">
                  <c:v>478</c:v>
                </c:pt>
                <c:pt idx="223">
                  <c:v>477</c:v>
                </c:pt>
                <c:pt idx="224">
                  <c:v>476</c:v>
                </c:pt>
                <c:pt idx="225">
                  <c:v>475</c:v>
                </c:pt>
                <c:pt idx="226">
                  <c:v>474</c:v>
                </c:pt>
                <c:pt idx="227">
                  <c:v>473</c:v>
                </c:pt>
                <c:pt idx="228">
                  <c:v>472</c:v>
                </c:pt>
                <c:pt idx="229">
                  <c:v>471</c:v>
                </c:pt>
                <c:pt idx="230">
                  <c:v>470</c:v>
                </c:pt>
                <c:pt idx="231">
                  <c:v>469</c:v>
                </c:pt>
                <c:pt idx="232">
                  <c:v>468</c:v>
                </c:pt>
                <c:pt idx="233">
                  <c:v>467</c:v>
                </c:pt>
                <c:pt idx="234">
                  <c:v>466</c:v>
                </c:pt>
                <c:pt idx="235">
                  <c:v>465</c:v>
                </c:pt>
                <c:pt idx="236">
                  <c:v>464</c:v>
                </c:pt>
                <c:pt idx="237">
                  <c:v>463</c:v>
                </c:pt>
                <c:pt idx="238">
                  <c:v>462</c:v>
                </c:pt>
                <c:pt idx="239">
                  <c:v>461</c:v>
                </c:pt>
                <c:pt idx="240">
                  <c:v>460</c:v>
                </c:pt>
                <c:pt idx="241">
                  <c:v>459</c:v>
                </c:pt>
                <c:pt idx="242">
                  <c:v>458</c:v>
                </c:pt>
                <c:pt idx="243">
                  <c:v>457</c:v>
                </c:pt>
                <c:pt idx="244">
                  <c:v>456</c:v>
                </c:pt>
                <c:pt idx="245">
                  <c:v>455</c:v>
                </c:pt>
                <c:pt idx="246">
                  <c:v>454</c:v>
                </c:pt>
                <c:pt idx="247">
                  <c:v>453</c:v>
                </c:pt>
                <c:pt idx="248">
                  <c:v>452</c:v>
                </c:pt>
                <c:pt idx="249">
                  <c:v>451</c:v>
                </c:pt>
                <c:pt idx="250">
                  <c:v>450</c:v>
                </c:pt>
                <c:pt idx="251">
                  <c:v>449</c:v>
                </c:pt>
                <c:pt idx="252">
                  <c:v>448</c:v>
                </c:pt>
                <c:pt idx="253">
                  <c:v>447</c:v>
                </c:pt>
                <c:pt idx="254">
                  <c:v>446</c:v>
                </c:pt>
                <c:pt idx="255">
                  <c:v>445</c:v>
                </c:pt>
                <c:pt idx="256">
                  <c:v>444</c:v>
                </c:pt>
                <c:pt idx="257">
                  <c:v>443</c:v>
                </c:pt>
                <c:pt idx="258">
                  <c:v>442</c:v>
                </c:pt>
                <c:pt idx="259">
                  <c:v>441</c:v>
                </c:pt>
                <c:pt idx="260">
                  <c:v>440</c:v>
                </c:pt>
                <c:pt idx="261">
                  <c:v>439</c:v>
                </c:pt>
                <c:pt idx="262">
                  <c:v>438</c:v>
                </c:pt>
                <c:pt idx="263">
                  <c:v>437</c:v>
                </c:pt>
                <c:pt idx="264">
                  <c:v>436</c:v>
                </c:pt>
                <c:pt idx="265">
                  <c:v>435</c:v>
                </c:pt>
                <c:pt idx="266">
                  <c:v>434</c:v>
                </c:pt>
                <c:pt idx="267">
                  <c:v>433</c:v>
                </c:pt>
                <c:pt idx="268">
                  <c:v>432</c:v>
                </c:pt>
                <c:pt idx="269">
                  <c:v>431</c:v>
                </c:pt>
                <c:pt idx="270">
                  <c:v>430</c:v>
                </c:pt>
                <c:pt idx="271">
                  <c:v>429</c:v>
                </c:pt>
                <c:pt idx="272">
                  <c:v>428</c:v>
                </c:pt>
                <c:pt idx="273">
                  <c:v>427</c:v>
                </c:pt>
                <c:pt idx="274">
                  <c:v>426</c:v>
                </c:pt>
                <c:pt idx="275">
                  <c:v>425</c:v>
                </c:pt>
                <c:pt idx="276">
                  <c:v>424</c:v>
                </c:pt>
                <c:pt idx="277">
                  <c:v>423</c:v>
                </c:pt>
                <c:pt idx="278">
                  <c:v>422</c:v>
                </c:pt>
                <c:pt idx="279">
                  <c:v>421</c:v>
                </c:pt>
                <c:pt idx="280">
                  <c:v>420</c:v>
                </c:pt>
                <c:pt idx="281">
                  <c:v>419</c:v>
                </c:pt>
                <c:pt idx="282">
                  <c:v>418</c:v>
                </c:pt>
                <c:pt idx="283">
                  <c:v>417</c:v>
                </c:pt>
                <c:pt idx="284">
                  <c:v>416</c:v>
                </c:pt>
                <c:pt idx="285">
                  <c:v>415</c:v>
                </c:pt>
                <c:pt idx="286">
                  <c:v>414</c:v>
                </c:pt>
                <c:pt idx="287">
                  <c:v>413</c:v>
                </c:pt>
                <c:pt idx="288">
                  <c:v>412</c:v>
                </c:pt>
                <c:pt idx="289">
                  <c:v>411</c:v>
                </c:pt>
                <c:pt idx="290">
                  <c:v>410</c:v>
                </c:pt>
                <c:pt idx="291">
                  <c:v>409</c:v>
                </c:pt>
                <c:pt idx="292">
                  <c:v>408</c:v>
                </c:pt>
                <c:pt idx="293">
                  <c:v>407</c:v>
                </c:pt>
                <c:pt idx="294">
                  <c:v>406</c:v>
                </c:pt>
                <c:pt idx="295">
                  <c:v>405</c:v>
                </c:pt>
                <c:pt idx="296">
                  <c:v>404</c:v>
                </c:pt>
                <c:pt idx="297">
                  <c:v>403</c:v>
                </c:pt>
                <c:pt idx="298">
                  <c:v>402</c:v>
                </c:pt>
                <c:pt idx="299">
                  <c:v>401</c:v>
                </c:pt>
                <c:pt idx="300">
                  <c:v>400</c:v>
                </c:pt>
                <c:pt idx="301">
                  <c:v>399</c:v>
                </c:pt>
                <c:pt idx="302">
                  <c:v>398</c:v>
                </c:pt>
                <c:pt idx="303">
                  <c:v>397</c:v>
                </c:pt>
                <c:pt idx="304">
                  <c:v>396</c:v>
                </c:pt>
                <c:pt idx="305">
                  <c:v>395</c:v>
                </c:pt>
                <c:pt idx="306">
                  <c:v>394</c:v>
                </c:pt>
                <c:pt idx="307">
                  <c:v>393</c:v>
                </c:pt>
                <c:pt idx="308">
                  <c:v>392</c:v>
                </c:pt>
                <c:pt idx="309">
                  <c:v>391</c:v>
                </c:pt>
                <c:pt idx="310">
                  <c:v>390</c:v>
                </c:pt>
                <c:pt idx="311">
                  <c:v>389</c:v>
                </c:pt>
                <c:pt idx="312">
                  <c:v>388</c:v>
                </c:pt>
                <c:pt idx="313">
                  <c:v>387</c:v>
                </c:pt>
                <c:pt idx="314">
                  <c:v>386</c:v>
                </c:pt>
                <c:pt idx="315">
                  <c:v>385</c:v>
                </c:pt>
                <c:pt idx="316">
                  <c:v>384</c:v>
                </c:pt>
                <c:pt idx="317">
                  <c:v>383</c:v>
                </c:pt>
                <c:pt idx="318">
                  <c:v>382</c:v>
                </c:pt>
                <c:pt idx="319">
                  <c:v>381</c:v>
                </c:pt>
                <c:pt idx="320">
                  <c:v>380</c:v>
                </c:pt>
                <c:pt idx="321">
                  <c:v>379</c:v>
                </c:pt>
                <c:pt idx="322">
                  <c:v>378</c:v>
                </c:pt>
                <c:pt idx="323">
                  <c:v>377</c:v>
                </c:pt>
                <c:pt idx="324">
                  <c:v>376</c:v>
                </c:pt>
                <c:pt idx="325">
                  <c:v>375</c:v>
                </c:pt>
                <c:pt idx="326">
                  <c:v>374</c:v>
                </c:pt>
                <c:pt idx="327">
                  <c:v>373</c:v>
                </c:pt>
                <c:pt idx="328">
                  <c:v>372</c:v>
                </c:pt>
                <c:pt idx="329">
                  <c:v>371</c:v>
                </c:pt>
                <c:pt idx="330">
                  <c:v>370</c:v>
                </c:pt>
                <c:pt idx="331">
                  <c:v>369</c:v>
                </c:pt>
                <c:pt idx="332">
                  <c:v>368</c:v>
                </c:pt>
                <c:pt idx="333">
                  <c:v>367</c:v>
                </c:pt>
                <c:pt idx="334">
                  <c:v>366</c:v>
                </c:pt>
                <c:pt idx="335">
                  <c:v>365</c:v>
                </c:pt>
                <c:pt idx="336">
                  <c:v>364</c:v>
                </c:pt>
                <c:pt idx="337">
                  <c:v>363</c:v>
                </c:pt>
                <c:pt idx="338">
                  <c:v>362</c:v>
                </c:pt>
                <c:pt idx="339">
                  <c:v>361</c:v>
                </c:pt>
                <c:pt idx="340">
                  <c:v>360</c:v>
                </c:pt>
                <c:pt idx="341">
                  <c:v>359</c:v>
                </c:pt>
                <c:pt idx="342">
                  <c:v>358</c:v>
                </c:pt>
                <c:pt idx="343">
                  <c:v>357</c:v>
                </c:pt>
                <c:pt idx="344">
                  <c:v>356</c:v>
                </c:pt>
                <c:pt idx="345">
                  <c:v>355</c:v>
                </c:pt>
                <c:pt idx="346">
                  <c:v>354</c:v>
                </c:pt>
                <c:pt idx="347">
                  <c:v>353</c:v>
                </c:pt>
                <c:pt idx="348">
                  <c:v>352</c:v>
                </c:pt>
                <c:pt idx="349">
                  <c:v>351</c:v>
                </c:pt>
                <c:pt idx="350">
                  <c:v>350</c:v>
                </c:pt>
                <c:pt idx="351">
                  <c:v>349</c:v>
                </c:pt>
                <c:pt idx="352">
                  <c:v>348</c:v>
                </c:pt>
                <c:pt idx="353">
                  <c:v>347</c:v>
                </c:pt>
                <c:pt idx="354">
                  <c:v>346</c:v>
                </c:pt>
                <c:pt idx="355">
                  <c:v>345</c:v>
                </c:pt>
                <c:pt idx="356">
                  <c:v>344</c:v>
                </c:pt>
                <c:pt idx="357">
                  <c:v>343</c:v>
                </c:pt>
                <c:pt idx="358">
                  <c:v>342</c:v>
                </c:pt>
                <c:pt idx="359">
                  <c:v>341</c:v>
                </c:pt>
                <c:pt idx="360">
                  <c:v>340</c:v>
                </c:pt>
                <c:pt idx="361">
                  <c:v>339</c:v>
                </c:pt>
                <c:pt idx="362">
                  <c:v>338</c:v>
                </c:pt>
                <c:pt idx="363">
                  <c:v>337</c:v>
                </c:pt>
                <c:pt idx="364">
                  <c:v>336</c:v>
                </c:pt>
                <c:pt idx="365">
                  <c:v>335</c:v>
                </c:pt>
                <c:pt idx="366">
                  <c:v>334</c:v>
                </c:pt>
                <c:pt idx="367">
                  <c:v>333</c:v>
                </c:pt>
                <c:pt idx="368">
                  <c:v>332</c:v>
                </c:pt>
                <c:pt idx="369">
                  <c:v>331</c:v>
                </c:pt>
                <c:pt idx="370">
                  <c:v>330</c:v>
                </c:pt>
                <c:pt idx="371">
                  <c:v>329</c:v>
                </c:pt>
                <c:pt idx="372">
                  <c:v>328</c:v>
                </c:pt>
                <c:pt idx="373">
                  <c:v>327</c:v>
                </c:pt>
                <c:pt idx="374">
                  <c:v>326</c:v>
                </c:pt>
                <c:pt idx="375">
                  <c:v>325</c:v>
                </c:pt>
                <c:pt idx="376">
                  <c:v>324</c:v>
                </c:pt>
                <c:pt idx="377">
                  <c:v>323</c:v>
                </c:pt>
                <c:pt idx="378">
                  <c:v>322</c:v>
                </c:pt>
                <c:pt idx="379">
                  <c:v>321</c:v>
                </c:pt>
                <c:pt idx="380">
                  <c:v>320</c:v>
                </c:pt>
                <c:pt idx="381">
                  <c:v>319</c:v>
                </c:pt>
                <c:pt idx="382">
                  <c:v>318</c:v>
                </c:pt>
                <c:pt idx="383">
                  <c:v>317</c:v>
                </c:pt>
                <c:pt idx="384">
                  <c:v>316</c:v>
                </c:pt>
                <c:pt idx="385">
                  <c:v>315</c:v>
                </c:pt>
                <c:pt idx="386">
                  <c:v>314</c:v>
                </c:pt>
                <c:pt idx="387">
                  <c:v>313</c:v>
                </c:pt>
                <c:pt idx="388">
                  <c:v>312</c:v>
                </c:pt>
                <c:pt idx="389">
                  <c:v>311</c:v>
                </c:pt>
                <c:pt idx="390">
                  <c:v>310</c:v>
                </c:pt>
                <c:pt idx="391">
                  <c:v>309</c:v>
                </c:pt>
                <c:pt idx="392">
                  <c:v>308</c:v>
                </c:pt>
                <c:pt idx="393">
                  <c:v>307</c:v>
                </c:pt>
                <c:pt idx="394">
                  <c:v>306</c:v>
                </c:pt>
                <c:pt idx="395">
                  <c:v>305</c:v>
                </c:pt>
                <c:pt idx="396">
                  <c:v>304</c:v>
                </c:pt>
                <c:pt idx="397">
                  <c:v>303</c:v>
                </c:pt>
                <c:pt idx="398">
                  <c:v>302</c:v>
                </c:pt>
                <c:pt idx="399">
                  <c:v>301</c:v>
                </c:pt>
                <c:pt idx="400">
                  <c:v>300</c:v>
                </c:pt>
                <c:pt idx="401">
                  <c:v>299</c:v>
                </c:pt>
                <c:pt idx="402">
                  <c:v>298</c:v>
                </c:pt>
                <c:pt idx="403">
                  <c:v>297</c:v>
                </c:pt>
                <c:pt idx="404">
                  <c:v>296</c:v>
                </c:pt>
                <c:pt idx="405">
                  <c:v>295</c:v>
                </c:pt>
                <c:pt idx="406">
                  <c:v>294</c:v>
                </c:pt>
                <c:pt idx="407">
                  <c:v>293</c:v>
                </c:pt>
                <c:pt idx="408">
                  <c:v>292</c:v>
                </c:pt>
                <c:pt idx="409">
                  <c:v>291</c:v>
                </c:pt>
                <c:pt idx="410">
                  <c:v>290</c:v>
                </c:pt>
                <c:pt idx="411">
                  <c:v>289</c:v>
                </c:pt>
                <c:pt idx="412">
                  <c:v>288</c:v>
                </c:pt>
                <c:pt idx="413">
                  <c:v>287</c:v>
                </c:pt>
                <c:pt idx="414">
                  <c:v>286</c:v>
                </c:pt>
                <c:pt idx="415">
                  <c:v>285</c:v>
                </c:pt>
                <c:pt idx="416">
                  <c:v>284</c:v>
                </c:pt>
                <c:pt idx="417">
                  <c:v>283</c:v>
                </c:pt>
                <c:pt idx="418">
                  <c:v>282</c:v>
                </c:pt>
                <c:pt idx="419">
                  <c:v>281</c:v>
                </c:pt>
                <c:pt idx="420">
                  <c:v>280</c:v>
                </c:pt>
                <c:pt idx="421">
                  <c:v>279</c:v>
                </c:pt>
                <c:pt idx="422">
                  <c:v>278</c:v>
                </c:pt>
                <c:pt idx="423">
                  <c:v>277</c:v>
                </c:pt>
                <c:pt idx="424">
                  <c:v>276</c:v>
                </c:pt>
                <c:pt idx="425">
                  <c:v>275</c:v>
                </c:pt>
                <c:pt idx="426">
                  <c:v>274</c:v>
                </c:pt>
                <c:pt idx="427">
                  <c:v>273</c:v>
                </c:pt>
                <c:pt idx="428">
                  <c:v>272</c:v>
                </c:pt>
                <c:pt idx="429">
                  <c:v>271</c:v>
                </c:pt>
                <c:pt idx="430">
                  <c:v>270</c:v>
                </c:pt>
                <c:pt idx="431">
                  <c:v>269</c:v>
                </c:pt>
                <c:pt idx="432">
                  <c:v>268</c:v>
                </c:pt>
                <c:pt idx="433">
                  <c:v>267</c:v>
                </c:pt>
                <c:pt idx="434">
                  <c:v>266</c:v>
                </c:pt>
                <c:pt idx="435">
                  <c:v>265</c:v>
                </c:pt>
                <c:pt idx="436">
                  <c:v>264</c:v>
                </c:pt>
                <c:pt idx="437">
                  <c:v>263</c:v>
                </c:pt>
                <c:pt idx="438">
                  <c:v>262</c:v>
                </c:pt>
                <c:pt idx="439">
                  <c:v>261</c:v>
                </c:pt>
                <c:pt idx="440">
                  <c:v>260</c:v>
                </c:pt>
                <c:pt idx="441">
                  <c:v>259</c:v>
                </c:pt>
                <c:pt idx="442">
                  <c:v>258</c:v>
                </c:pt>
                <c:pt idx="443">
                  <c:v>257</c:v>
                </c:pt>
                <c:pt idx="444">
                  <c:v>256</c:v>
                </c:pt>
                <c:pt idx="445">
                  <c:v>255</c:v>
                </c:pt>
                <c:pt idx="446">
                  <c:v>254</c:v>
                </c:pt>
                <c:pt idx="447">
                  <c:v>253</c:v>
                </c:pt>
                <c:pt idx="448">
                  <c:v>252</c:v>
                </c:pt>
                <c:pt idx="449">
                  <c:v>251</c:v>
                </c:pt>
                <c:pt idx="450">
                  <c:v>250</c:v>
                </c:pt>
                <c:pt idx="451">
                  <c:v>249</c:v>
                </c:pt>
                <c:pt idx="452">
                  <c:v>248</c:v>
                </c:pt>
                <c:pt idx="453">
                  <c:v>247</c:v>
                </c:pt>
                <c:pt idx="454">
                  <c:v>246</c:v>
                </c:pt>
                <c:pt idx="455">
                  <c:v>245</c:v>
                </c:pt>
                <c:pt idx="456">
                  <c:v>244</c:v>
                </c:pt>
                <c:pt idx="457">
                  <c:v>243</c:v>
                </c:pt>
                <c:pt idx="458">
                  <c:v>242</c:v>
                </c:pt>
                <c:pt idx="459">
                  <c:v>241</c:v>
                </c:pt>
                <c:pt idx="460">
                  <c:v>240</c:v>
                </c:pt>
                <c:pt idx="461">
                  <c:v>239</c:v>
                </c:pt>
                <c:pt idx="462">
                  <c:v>238</c:v>
                </c:pt>
                <c:pt idx="463">
                  <c:v>237</c:v>
                </c:pt>
                <c:pt idx="464">
                  <c:v>236</c:v>
                </c:pt>
                <c:pt idx="465">
                  <c:v>235</c:v>
                </c:pt>
                <c:pt idx="466">
                  <c:v>234</c:v>
                </c:pt>
                <c:pt idx="467">
                  <c:v>233</c:v>
                </c:pt>
                <c:pt idx="468">
                  <c:v>232</c:v>
                </c:pt>
                <c:pt idx="469">
                  <c:v>231</c:v>
                </c:pt>
                <c:pt idx="470">
                  <c:v>230</c:v>
                </c:pt>
                <c:pt idx="471">
                  <c:v>229</c:v>
                </c:pt>
                <c:pt idx="472">
                  <c:v>228</c:v>
                </c:pt>
                <c:pt idx="473">
                  <c:v>227</c:v>
                </c:pt>
                <c:pt idx="474">
                  <c:v>226</c:v>
                </c:pt>
                <c:pt idx="475">
                  <c:v>225</c:v>
                </c:pt>
                <c:pt idx="476">
                  <c:v>224</c:v>
                </c:pt>
                <c:pt idx="477">
                  <c:v>223</c:v>
                </c:pt>
                <c:pt idx="478">
                  <c:v>222</c:v>
                </c:pt>
                <c:pt idx="479">
                  <c:v>221</c:v>
                </c:pt>
                <c:pt idx="480">
                  <c:v>220</c:v>
                </c:pt>
                <c:pt idx="481">
                  <c:v>219</c:v>
                </c:pt>
                <c:pt idx="482">
                  <c:v>218</c:v>
                </c:pt>
                <c:pt idx="483">
                  <c:v>217</c:v>
                </c:pt>
                <c:pt idx="484">
                  <c:v>216</c:v>
                </c:pt>
                <c:pt idx="485">
                  <c:v>215</c:v>
                </c:pt>
                <c:pt idx="486">
                  <c:v>214</c:v>
                </c:pt>
                <c:pt idx="487">
                  <c:v>213</c:v>
                </c:pt>
                <c:pt idx="488">
                  <c:v>212</c:v>
                </c:pt>
                <c:pt idx="489">
                  <c:v>211</c:v>
                </c:pt>
                <c:pt idx="490">
                  <c:v>210</c:v>
                </c:pt>
                <c:pt idx="491">
                  <c:v>209</c:v>
                </c:pt>
                <c:pt idx="492">
                  <c:v>208</c:v>
                </c:pt>
                <c:pt idx="493">
                  <c:v>207</c:v>
                </c:pt>
                <c:pt idx="494">
                  <c:v>206</c:v>
                </c:pt>
                <c:pt idx="495">
                  <c:v>205</c:v>
                </c:pt>
                <c:pt idx="496">
                  <c:v>204</c:v>
                </c:pt>
                <c:pt idx="497">
                  <c:v>203</c:v>
                </c:pt>
                <c:pt idx="498">
                  <c:v>202</c:v>
                </c:pt>
                <c:pt idx="499">
                  <c:v>201</c:v>
                </c:pt>
                <c:pt idx="500">
                  <c:v>200</c:v>
                </c:pt>
              </c:numCache>
            </c:numRef>
          </c:xVal>
          <c:yVal>
            <c:numRef>
              <c:f>Hoja1!$B$2:$B$502</c:f>
              <c:numCache>
                <c:formatCode>General</c:formatCode>
                <c:ptCount val="501"/>
                <c:pt idx="0">
                  <c:v>3.0699999999999998E-3</c:v>
                </c:pt>
                <c:pt idx="1">
                  <c:v>1.9599999999999999E-3</c:v>
                </c:pt>
                <c:pt idx="2">
                  <c:v>1.5900000000000001E-3</c:v>
                </c:pt>
                <c:pt idx="3">
                  <c:v>1.6199999999999999E-3</c:v>
                </c:pt>
                <c:pt idx="4">
                  <c:v>9.3999999999999997E-4</c:v>
                </c:pt>
                <c:pt idx="5">
                  <c:v>8.0999999999999996E-4</c:v>
                </c:pt>
                <c:pt idx="6">
                  <c:v>2.31E-3</c:v>
                </c:pt>
                <c:pt idx="7">
                  <c:v>1.25E-3</c:v>
                </c:pt>
                <c:pt idx="8">
                  <c:v>3.6000000000000002E-4</c:v>
                </c:pt>
                <c:pt idx="9">
                  <c:v>2.1900000000000001E-3</c:v>
                </c:pt>
                <c:pt idx="10">
                  <c:v>1.9599999999999999E-3</c:v>
                </c:pt>
                <c:pt idx="11">
                  <c:v>3.2799999999999999E-3</c:v>
                </c:pt>
                <c:pt idx="12">
                  <c:v>2.0999999999999999E-3</c:v>
                </c:pt>
                <c:pt idx="13">
                  <c:v>3.7200000000000002E-3</c:v>
                </c:pt>
                <c:pt idx="14">
                  <c:v>2.98E-3</c:v>
                </c:pt>
                <c:pt idx="15">
                  <c:v>2.4299999999999999E-3</c:v>
                </c:pt>
                <c:pt idx="16">
                  <c:v>3.0899999999999999E-3</c:v>
                </c:pt>
                <c:pt idx="17">
                  <c:v>1.14E-3</c:v>
                </c:pt>
                <c:pt idx="18">
                  <c:v>2.6800000000000001E-3</c:v>
                </c:pt>
                <c:pt idx="19">
                  <c:v>3.31E-3</c:v>
                </c:pt>
                <c:pt idx="20">
                  <c:v>1.97E-3</c:v>
                </c:pt>
                <c:pt idx="21">
                  <c:v>2.65E-3</c:v>
                </c:pt>
                <c:pt idx="22">
                  <c:v>3.0599999999999998E-3</c:v>
                </c:pt>
                <c:pt idx="23">
                  <c:v>3.32E-3</c:v>
                </c:pt>
                <c:pt idx="24">
                  <c:v>2.2499999999999998E-3</c:v>
                </c:pt>
                <c:pt idx="25">
                  <c:v>3.2100000000000002E-3</c:v>
                </c:pt>
                <c:pt idx="26">
                  <c:v>3.0300000000000001E-3</c:v>
                </c:pt>
                <c:pt idx="27">
                  <c:v>2.97E-3</c:v>
                </c:pt>
                <c:pt idx="28">
                  <c:v>2.9199999999999999E-3</c:v>
                </c:pt>
                <c:pt idx="29">
                  <c:v>2.8600000000000001E-3</c:v>
                </c:pt>
                <c:pt idx="30">
                  <c:v>2.7399999999999998E-3</c:v>
                </c:pt>
                <c:pt idx="31">
                  <c:v>1.4599999999999999E-3</c:v>
                </c:pt>
                <c:pt idx="32">
                  <c:v>1.73E-3</c:v>
                </c:pt>
                <c:pt idx="33">
                  <c:v>2.9E-4</c:v>
                </c:pt>
                <c:pt idx="34">
                  <c:v>4.0999999999999999E-4</c:v>
                </c:pt>
                <c:pt idx="35">
                  <c:v>6.0000000000000002E-5</c:v>
                </c:pt>
                <c:pt idx="36">
                  <c:v>3.6999999999999999E-4</c:v>
                </c:pt>
                <c:pt idx="37">
                  <c:v>1.8000000000000001E-4</c:v>
                </c:pt>
                <c:pt idx="38">
                  <c:v>-1.2999999999999999E-4</c:v>
                </c:pt>
                <c:pt idx="39">
                  <c:v>2.2000000000000001E-3</c:v>
                </c:pt>
                <c:pt idx="40">
                  <c:v>3.0799999999999998E-3</c:v>
                </c:pt>
                <c:pt idx="41">
                  <c:v>3.5000000000000001E-3</c:v>
                </c:pt>
                <c:pt idx="42">
                  <c:v>1.6299999999999999E-3</c:v>
                </c:pt>
                <c:pt idx="43">
                  <c:v>3.2499999999999999E-3</c:v>
                </c:pt>
                <c:pt idx="44">
                  <c:v>3.8500000000000001E-3</c:v>
                </c:pt>
                <c:pt idx="45">
                  <c:v>2.9499999999999999E-3</c:v>
                </c:pt>
                <c:pt idx="46">
                  <c:v>3.47E-3</c:v>
                </c:pt>
                <c:pt idx="47">
                  <c:v>2.7000000000000001E-3</c:v>
                </c:pt>
                <c:pt idx="48">
                  <c:v>2.1800000000000001E-3</c:v>
                </c:pt>
                <c:pt idx="49">
                  <c:v>2.82E-3</c:v>
                </c:pt>
                <c:pt idx="50">
                  <c:v>2.63E-3</c:v>
                </c:pt>
                <c:pt idx="51">
                  <c:v>2.2799999999999999E-3</c:v>
                </c:pt>
                <c:pt idx="52">
                  <c:v>4.0200000000000001E-3</c:v>
                </c:pt>
                <c:pt idx="53">
                  <c:v>2.7899999999999999E-3</c:v>
                </c:pt>
                <c:pt idx="54">
                  <c:v>2.6700000000000001E-3</c:v>
                </c:pt>
                <c:pt idx="55">
                  <c:v>3.63E-3</c:v>
                </c:pt>
                <c:pt idx="56">
                  <c:v>3.7200000000000002E-3</c:v>
                </c:pt>
                <c:pt idx="57">
                  <c:v>3.46E-3</c:v>
                </c:pt>
                <c:pt idx="58">
                  <c:v>2.4399999999999999E-3</c:v>
                </c:pt>
                <c:pt idx="59">
                  <c:v>2.97E-3</c:v>
                </c:pt>
                <c:pt idx="60">
                  <c:v>4.6100000000000004E-3</c:v>
                </c:pt>
                <c:pt idx="61">
                  <c:v>3.8700000000000002E-3</c:v>
                </c:pt>
                <c:pt idx="62">
                  <c:v>2.0899999999999998E-3</c:v>
                </c:pt>
                <c:pt idx="63">
                  <c:v>3.9199999999999999E-3</c:v>
                </c:pt>
                <c:pt idx="64">
                  <c:v>2.8700000000000002E-3</c:v>
                </c:pt>
                <c:pt idx="65">
                  <c:v>3.9300000000000003E-3</c:v>
                </c:pt>
                <c:pt idx="66">
                  <c:v>4.4600000000000004E-3</c:v>
                </c:pt>
                <c:pt idx="67">
                  <c:v>2.7799999999999999E-3</c:v>
                </c:pt>
                <c:pt idx="68">
                  <c:v>3.9300000000000003E-3</c:v>
                </c:pt>
                <c:pt idx="69">
                  <c:v>3.79E-3</c:v>
                </c:pt>
                <c:pt idx="70">
                  <c:v>3.49E-3</c:v>
                </c:pt>
                <c:pt idx="71">
                  <c:v>4.5599999999999998E-3</c:v>
                </c:pt>
                <c:pt idx="72">
                  <c:v>3.81E-3</c:v>
                </c:pt>
                <c:pt idx="73">
                  <c:v>5.2100000000000002E-3</c:v>
                </c:pt>
                <c:pt idx="74">
                  <c:v>4.8700000000000002E-3</c:v>
                </c:pt>
                <c:pt idx="75">
                  <c:v>3.9100000000000003E-3</c:v>
                </c:pt>
                <c:pt idx="76">
                  <c:v>3.8500000000000001E-3</c:v>
                </c:pt>
                <c:pt idx="77">
                  <c:v>3.7499999999999999E-3</c:v>
                </c:pt>
                <c:pt idx="78">
                  <c:v>4.4099999999999999E-3</c:v>
                </c:pt>
                <c:pt idx="79">
                  <c:v>4.3400000000000001E-3</c:v>
                </c:pt>
                <c:pt idx="80">
                  <c:v>4.9100000000000003E-3</c:v>
                </c:pt>
                <c:pt idx="81">
                  <c:v>4.9300000000000004E-3</c:v>
                </c:pt>
                <c:pt idx="82">
                  <c:v>4.9800000000000001E-3</c:v>
                </c:pt>
                <c:pt idx="83">
                  <c:v>4.9699999999999996E-3</c:v>
                </c:pt>
                <c:pt idx="84">
                  <c:v>4.62E-3</c:v>
                </c:pt>
                <c:pt idx="85">
                  <c:v>5.0400000000000002E-3</c:v>
                </c:pt>
                <c:pt idx="86">
                  <c:v>4.2700000000000004E-3</c:v>
                </c:pt>
                <c:pt idx="87">
                  <c:v>4.7299999999999998E-3</c:v>
                </c:pt>
                <c:pt idx="88">
                  <c:v>5.0800000000000003E-3</c:v>
                </c:pt>
                <c:pt idx="89">
                  <c:v>5.1200000000000004E-3</c:v>
                </c:pt>
                <c:pt idx="90">
                  <c:v>5.6100000000000004E-3</c:v>
                </c:pt>
                <c:pt idx="91">
                  <c:v>5.3299999999999997E-3</c:v>
                </c:pt>
                <c:pt idx="92">
                  <c:v>5.4200000000000003E-3</c:v>
                </c:pt>
                <c:pt idx="93">
                  <c:v>6.3299999999999997E-3</c:v>
                </c:pt>
                <c:pt idx="94">
                  <c:v>6.0899999999999999E-3</c:v>
                </c:pt>
                <c:pt idx="95">
                  <c:v>6.3899999999999998E-3</c:v>
                </c:pt>
                <c:pt idx="96">
                  <c:v>6.4400000000000004E-3</c:v>
                </c:pt>
                <c:pt idx="97">
                  <c:v>6.0699999999999999E-3</c:v>
                </c:pt>
                <c:pt idx="98">
                  <c:v>6.3699999999999998E-3</c:v>
                </c:pt>
                <c:pt idx="99">
                  <c:v>6.9899999999999997E-3</c:v>
                </c:pt>
                <c:pt idx="100">
                  <c:v>5.8199999999999997E-3</c:v>
                </c:pt>
                <c:pt idx="101">
                  <c:v>6.2899999999999996E-3</c:v>
                </c:pt>
                <c:pt idx="102">
                  <c:v>7.7000000000000002E-3</c:v>
                </c:pt>
                <c:pt idx="103">
                  <c:v>6.94E-3</c:v>
                </c:pt>
                <c:pt idx="104">
                  <c:v>6.3E-3</c:v>
                </c:pt>
                <c:pt idx="105">
                  <c:v>7.1799999999999998E-3</c:v>
                </c:pt>
                <c:pt idx="106">
                  <c:v>6.8500000000000002E-3</c:v>
                </c:pt>
                <c:pt idx="107">
                  <c:v>7.5700000000000003E-3</c:v>
                </c:pt>
                <c:pt idx="108">
                  <c:v>7.62E-3</c:v>
                </c:pt>
                <c:pt idx="109">
                  <c:v>7.6299999999999996E-3</c:v>
                </c:pt>
                <c:pt idx="110">
                  <c:v>7.5300000000000002E-3</c:v>
                </c:pt>
                <c:pt idx="111">
                  <c:v>7.4099999999999999E-3</c:v>
                </c:pt>
                <c:pt idx="112">
                  <c:v>7.7999999999999996E-3</c:v>
                </c:pt>
                <c:pt idx="113">
                  <c:v>8.5599999999999999E-3</c:v>
                </c:pt>
                <c:pt idx="114">
                  <c:v>8.7299999999999999E-3</c:v>
                </c:pt>
                <c:pt idx="115">
                  <c:v>7.7600000000000004E-3</c:v>
                </c:pt>
                <c:pt idx="116">
                  <c:v>9.0399999999999994E-3</c:v>
                </c:pt>
                <c:pt idx="117">
                  <c:v>9.92E-3</c:v>
                </c:pt>
                <c:pt idx="118">
                  <c:v>9.2300000000000004E-3</c:v>
                </c:pt>
                <c:pt idx="119">
                  <c:v>9.4999999999999998E-3</c:v>
                </c:pt>
                <c:pt idx="120">
                  <c:v>1.0030000000000001E-2</c:v>
                </c:pt>
                <c:pt idx="121">
                  <c:v>1.0019999999999999E-2</c:v>
                </c:pt>
                <c:pt idx="122">
                  <c:v>9.9600000000000001E-3</c:v>
                </c:pt>
                <c:pt idx="123">
                  <c:v>1.051E-2</c:v>
                </c:pt>
                <c:pt idx="124">
                  <c:v>1.1480000000000001E-2</c:v>
                </c:pt>
                <c:pt idx="125">
                  <c:v>1.154E-2</c:v>
                </c:pt>
                <c:pt idx="126">
                  <c:v>1.204E-2</c:v>
                </c:pt>
                <c:pt idx="127">
                  <c:v>1.2279999999999999E-2</c:v>
                </c:pt>
                <c:pt idx="128">
                  <c:v>1.2880000000000001E-2</c:v>
                </c:pt>
                <c:pt idx="129">
                  <c:v>1.3469999999999999E-2</c:v>
                </c:pt>
                <c:pt idx="130">
                  <c:v>1.243E-2</c:v>
                </c:pt>
                <c:pt idx="131">
                  <c:v>1.413E-2</c:v>
                </c:pt>
                <c:pt idx="132">
                  <c:v>1.388E-2</c:v>
                </c:pt>
                <c:pt idx="133">
                  <c:v>1.502E-2</c:v>
                </c:pt>
                <c:pt idx="134">
                  <c:v>1.5339999999999999E-2</c:v>
                </c:pt>
                <c:pt idx="135">
                  <c:v>1.498E-2</c:v>
                </c:pt>
                <c:pt idx="136">
                  <c:v>1.515E-2</c:v>
                </c:pt>
                <c:pt idx="137">
                  <c:v>1.6320000000000001E-2</c:v>
                </c:pt>
                <c:pt idx="138">
                  <c:v>1.6320000000000001E-2</c:v>
                </c:pt>
                <c:pt idx="139">
                  <c:v>1.644E-2</c:v>
                </c:pt>
                <c:pt idx="140">
                  <c:v>1.8069999999999999E-2</c:v>
                </c:pt>
                <c:pt idx="141">
                  <c:v>1.738E-2</c:v>
                </c:pt>
                <c:pt idx="142">
                  <c:v>1.882E-2</c:v>
                </c:pt>
                <c:pt idx="143">
                  <c:v>1.8870000000000001E-2</c:v>
                </c:pt>
                <c:pt idx="144">
                  <c:v>1.925E-2</c:v>
                </c:pt>
                <c:pt idx="145">
                  <c:v>2.0320000000000001E-2</c:v>
                </c:pt>
                <c:pt idx="146">
                  <c:v>2.069E-2</c:v>
                </c:pt>
                <c:pt idx="147">
                  <c:v>2.0629999999999999E-2</c:v>
                </c:pt>
                <c:pt idx="148">
                  <c:v>2.1049999999999999E-2</c:v>
                </c:pt>
                <c:pt idx="149">
                  <c:v>2.2280000000000001E-2</c:v>
                </c:pt>
                <c:pt idx="150">
                  <c:v>2.222E-2</c:v>
                </c:pt>
                <c:pt idx="151">
                  <c:v>2.3310000000000001E-2</c:v>
                </c:pt>
                <c:pt idx="152">
                  <c:v>2.3269999999999999E-2</c:v>
                </c:pt>
                <c:pt idx="153">
                  <c:v>2.426E-2</c:v>
                </c:pt>
                <c:pt idx="154">
                  <c:v>2.4549999999999999E-2</c:v>
                </c:pt>
                <c:pt idx="155">
                  <c:v>2.5000000000000001E-2</c:v>
                </c:pt>
                <c:pt idx="156">
                  <c:v>2.5329999999999998E-2</c:v>
                </c:pt>
                <c:pt idx="157">
                  <c:v>2.631E-2</c:v>
                </c:pt>
                <c:pt idx="158">
                  <c:v>2.6540000000000001E-2</c:v>
                </c:pt>
                <c:pt idx="159">
                  <c:v>2.6429999999999999E-2</c:v>
                </c:pt>
                <c:pt idx="160">
                  <c:v>2.7140000000000001E-2</c:v>
                </c:pt>
                <c:pt idx="161">
                  <c:v>2.8049999999999999E-2</c:v>
                </c:pt>
                <c:pt idx="162">
                  <c:v>2.785E-2</c:v>
                </c:pt>
                <c:pt idx="163">
                  <c:v>2.8199999999999999E-2</c:v>
                </c:pt>
                <c:pt idx="164">
                  <c:v>2.9080000000000002E-2</c:v>
                </c:pt>
                <c:pt idx="165">
                  <c:v>2.8760000000000001E-2</c:v>
                </c:pt>
                <c:pt idx="166">
                  <c:v>2.92E-2</c:v>
                </c:pt>
                <c:pt idx="167">
                  <c:v>2.9610000000000001E-2</c:v>
                </c:pt>
                <c:pt idx="168">
                  <c:v>2.9929999999999998E-2</c:v>
                </c:pt>
                <c:pt idx="169">
                  <c:v>3.0030000000000001E-2</c:v>
                </c:pt>
                <c:pt idx="170">
                  <c:v>3.0640000000000001E-2</c:v>
                </c:pt>
                <c:pt idx="171">
                  <c:v>3.0759999999999999E-2</c:v>
                </c:pt>
                <c:pt idx="172">
                  <c:v>3.0949999999999998E-2</c:v>
                </c:pt>
                <c:pt idx="173">
                  <c:v>3.1E-2</c:v>
                </c:pt>
                <c:pt idx="174">
                  <c:v>3.092E-2</c:v>
                </c:pt>
                <c:pt idx="175">
                  <c:v>3.0759999999999999E-2</c:v>
                </c:pt>
                <c:pt idx="176">
                  <c:v>3.1690000000000003E-2</c:v>
                </c:pt>
                <c:pt idx="177">
                  <c:v>3.1390000000000001E-2</c:v>
                </c:pt>
                <c:pt idx="178">
                  <c:v>3.184E-2</c:v>
                </c:pt>
                <c:pt idx="179">
                  <c:v>3.0849999999999999E-2</c:v>
                </c:pt>
                <c:pt idx="180">
                  <c:v>3.1719999999999998E-2</c:v>
                </c:pt>
                <c:pt idx="181">
                  <c:v>3.1879999999999999E-2</c:v>
                </c:pt>
                <c:pt idx="182">
                  <c:v>3.1969999999999998E-2</c:v>
                </c:pt>
                <c:pt idx="183">
                  <c:v>3.1820000000000001E-2</c:v>
                </c:pt>
                <c:pt idx="184">
                  <c:v>3.2169999999999997E-2</c:v>
                </c:pt>
                <c:pt idx="185">
                  <c:v>3.1669999999999997E-2</c:v>
                </c:pt>
                <c:pt idx="186">
                  <c:v>3.1989999999999998E-2</c:v>
                </c:pt>
                <c:pt idx="187">
                  <c:v>3.1660000000000001E-2</c:v>
                </c:pt>
                <c:pt idx="188">
                  <c:v>3.1579999999999997E-2</c:v>
                </c:pt>
                <c:pt idx="189">
                  <c:v>3.1539999999999999E-2</c:v>
                </c:pt>
                <c:pt idx="190">
                  <c:v>3.1199999999999999E-2</c:v>
                </c:pt>
                <c:pt idx="191">
                  <c:v>3.1280000000000002E-2</c:v>
                </c:pt>
                <c:pt idx="192">
                  <c:v>3.1320000000000001E-2</c:v>
                </c:pt>
                <c:pt idx="193">
                  <c:v>3.1390000000000001E-2</c:v>
                </c:pt>
                <c:pt idx="194">
                  <c:v>3.1289999999999998E-2</c:v>
                </c:pt>
                <c:pt idx="195">
                  <c:v>3.125E-2</c:v>
                </c:pt>
                <c:pt idx="196">
                  <c:v>3.0509999999999999E-2</c:v>
                </c:pt>
                <c:pt idx="197">
                  <c:v>3.048E-2</c:v>
                </c:pt>
                <c:pt idx="198">
                  <c:v>3.0630000000000001E-2</c:v>
                </c:pt>
                <c:pt idx="199">
                  <c:v>3.0689999999999999E-2</c:v>
                </c:pt>
                <c:pt idx="200">
                  <c:v>3.0099999999999998E-2</c:v>
                </c:pt>
                <c:pt idx="201">
                  <c:v>3.0620000000000001E-2</c:v>
                </c:pt>
                <c:pt idx="202">
                  <c:v>3.0249999999999999E-2</c:v>
                </c:pt>
                <c:pt idx="203">
                  <c:v>3.0179999999999998E-2</c:v>
                </c:pt>
                <c:pt idx="204">
                  <c:v>3.0429999999999999E-2</c:v>
                </c:pt>
                <c:pt idx="205">
                  <c:v>3.005E-2</c:v>
                </c:pt>
                <c:pt idx="206">
                  <c:v>2.9819999999999999E-2</c:v>
                </c:pt>
                <c:pt idx="207">
                  <c:v>3.0030000000000001E-2</c:v>
                </c:pt>
                <c:pt idx="208">
                  <c:v>2.9940000000000001E-2</c:v>
                </c:pt>
                <c:pt idx="209">
                  <c:v>2.9780000000000001E-2</c:v>
                </c:pt>
                <c:pt idx="210">
                  <c:v>2.9610000000000001E-2</c:v>
                </c:pt>
                <c:pt idx="211">
                  <c:v>2.964E-2</c:v>
                </c:pt>
                <c:pt idx="212">
                  <c:v>2.955E-2</c:v>
                </c:pt>
                <c:pt idx="213">
                  <c:v>2.9520000000000001E-2</c:v>
                </c:pt>
                <c:pt idx="214">
                  <c:v>2.9420000000000002E-2</c:v>
                </c:pt>
                <c:pt idx="215">
                  <c:v>2.9340000000000001E-2</c:v>
                </c:pt>
                <c:pt idx="216">
                  <c:v>2.9340000000000001E-2</c:v>
                </c:pt>
                <c:pt idx="217">
                  <c:v>2.928E-2</c:v>
                </c:pt>
                <c:pt idx="218">
                  <c:v>2.9309999999999999E-2</c:v>
                </c:pt>
                <c:pt idx="219">
                  <c:v>2.9270000000000001E-2</c:v>
                </c:pt>
                <c:pt idx="220">
                  <c:v>2.8819999999999998E-2</c:v>
                </c:pt>
                <c:pt idx="221">
                  <c:v>2.8969999999999999E-2</c:v>
                </c:pt>
                <c:pt idx="222">
                  <c:v>2.903E-2</c:v>
                </c:pt>
                <c:pt idx="223">
                  <c:v>2.9440000000000001E-2</c:v>
                </c:pt>
                <c:pt idx="224">
                  <c:v>2.894E-2</c:v>
                </c:pt>
                <c:pt idx="225">
                  <c:v>2.9049999999999999E-2</c:v>
                </c:pt>
                <c:pt idx="226">
                  <c:v>2.8850000000000001E-2</c:v>
                </c:pt>
                <c:pt idx="227">
                  <c:v>2.9010000000000001E-2</c:v>
                </c:pt>
                <c:pt idx="228">
                  <c:v>2.8969999999999999E-2</c:v>
                </c:pt>
                <c:pt idx="229">
                  <c:v>2.9229999999999999E-2</c:v>
                </c:pt>
                <c:pt idx="230">
                  <c:v>2.9139999999999999E-2</c:v>
                </c:pt>
                <c:pt idx="231">
                  <c:v>2.928E-2</c:v>
                </c:pt>
                <c:pt idx="232">
                  <c:v>2.937E-2</c:v>
                </c:pt>
                <c:pt idx="233">
                  <c:v>2.9219999999999999E-2</c:v>
                </c:pt>
                <c:pt idx="234">
                  <c:v>2.9239999999999999E-2</c:v>
                </c:pt>
                <c:pt idx="235">
                  <c:v>2.9270000000000001E-2</c:v>
                </c:pt>
                <c:pt idx="236">
                  <c:v>2.9329999999999998E-2</c:v>
                </c:pt>
                <c:pt idx="237">
                  <c:v>2.928E-2</c:v>
                </c:pt>
                <c:pt idx="238">
                  <c:v>2.9159999999999998E-2</c:v>
                </c:pt>
                <c:pt idx="239">
                  <c:v>2.9080000000000002E-2</c:v>
                </c:pt>
                <c:pt idx="240">
                  <c:v>2.9090000000000001E-2</c:v>
                </c:pt>
                <c:pt idx="241">
                  <c:v>2.8920000000000001E-2</c:v>
                </c:pt>
                <c:pt idx="242">
                  <c:v>2.87E-2</c:v>
                </c:pt>
                <c:pt idx="243">
                  <c:v>2.8750000000000001E-2</c:v>
                </c:pt>
                <c:pt idx="244">
                  <c:v>2.8989999999999998E-2</c:v>
                </c:pt>
                <c:pt idx="245">
                  <c:v>2.9080000000000002E-2</c:v>
                </c:pt>
                <c:pt idx="246">
                  <c:v>2.9430000000000001E-2</c:v>
                </c:pt>
                <c:pt idx="247">
                  <c:v>2.9489999999999999E-2</c:v>
                </c:pt>
                <c:pt idx="248">
                  <c:v>2.9680000000000002E-2</c:v>
                </c:pt>
                <c:pt idx="249">
                  <c:v>2.9600000000000001E-2</c:v>
                </c:pt>
                <c:pt idx="250">
                  <c:v>2.9819999999999999E-2</c:v>
                </c:pt>
                <c:pt idx="251">
                  <c:v>3.007E-2</c:v>
                </c:pt>
                <c:pt idx="252">
                  <c:v>3.0120000000000001E-2</c:v>
                </c:pt>
                <c:pt idx="253">
                  <c:v>3.0159999999999999E-2</c:v>
                </c:pt>
                <c:pt idx="254">
                  <c:v>3.023E-2</c:v>
                </c:pt>
                <c:pt idx="255">
                  <c:v>3.014E-2</c:v>
                </c:pt>
                <c:pt idx="256">
                  <c:v>3.0329999999999999E-2</c:v>
                </c:pt>
                <c:pt idx="257">
                  <c:v>3.0530000000000002E-2</c:v>
                </c:pt>
                <c:pt idx="258">
                  <c:v>3.0530000000000002E-2</c:v>
                </c:pt>
                <c:pt idx="259">
                  <c:v>3.0499999999999999E-2</c:v>
                </c:pt>
                <c:pt idx="260">
                  <c:v>3.032E-2</c:v>
                </c:pt>
                <c:pt idx="261">
                  <c:v>3.0339999999999999E-2</c:v>
                </c:pt>
                <c:pt idx="262">
                  <c:v>3.0339999999999999E-2</c:v>
                </c:pt>
                <c:pt idx="263">
                  <c:v>3.0169999999999999E-2</c:v>
                </c:pt>
                <c:pt idx="264">
                  <c:v>3.0280000000000001E-2</c:v>
                </c:pt>
                <c:pt idx="265">
                  <c:v>3.0190000000000002E-2</c:v>
                </c:pt>
                <c:pt idx="266">
                  <c:v>3.0200000000000001E-2</c:v>
                </c:pt>
                <c:pt idx="267">
                  <c:v>3.015E-2</c:v>
                </c:pt>
                <c:pt idx="268">
                  <c:v>3.0079999999999999E-2</c:v>
                </c:pt>
                <c:pt idx="269">
                  <c:v>2.997E-2</c:v>
                </c:pt>
                <c:pt idx="270">
                  <c:v>2.997E-2</c:v>
                </c:pt>
                <c:pt idx="271">
                  <c:v>2.997E-2</c:v>
                </c:pt>
                <c:pt idx="272">
                  <c:v>2.998E-2</c:v>
                </c:pt>
                <c:pt idx="273">
                  <c:v>3.007E-2</c:v>
                </c:pt>
                <c:pt idx="274">
                  <c:v>2.998E-2</c:v>
                </c:pt>
                <c:pt idx="275">
                  <c:v>3.0040000000000001E-2</c:v>
                </c:pt>
                <c:pt idx="276">
                  <c:v>2.997E-2</c:v>
                </c:pt>
                <c:pt idx="277">
                  <c:v>3.0020000000000002E-2</c:v>
                </c:pt>
                <c:pt idx="278">
                  <c:v>2.9989999999999999E-2</c:v>
                </c:pt>
                <c:pt idx="279">
                  <c:v>3.0089999999999999E-2</c:v>
                </c:pt>
                <c:pt idx="280">
                  <c:v>3.014E-2</c:v>
                </c:pt>
                <c:pt idx="281">
                  <c:v>3.0030000000000001E-2</c:v>
                </c:pt>
                <c:pt idx="282">
                  <c:v>3.0169999999999999E-2</c:v>
                </c:pt>
                <c:pt idx="283">
                  <c:v>3.0290000000000001E-2</c:v>
                </c:pt>
                <c:pt idx="284">
                  <c:v>3.0280000000000001E-2</c:v>
                </c:pt>
                <c:pt idx="285">
                  <c:v>3.023E-2</c:v>
                </c:pt>
                <c:pt idx="286">
                  <c:v>3.0159999999999999E-2</c:v>
                </c:pt>
                <c:pt idx="287">
                  <c:v>3.0159999999999999E-2</c:v>
                </c:pt>
                <c:pt idx="288">
                  <c:v>3.0169999999999999E-2</c:v>
                </c:pt>
                <c:pt idx="289">
                  <c:v>3.0169999999999999E-2</c:v>
                </c:pt>
                <c:pt idx="290">
                  <c:v>3.04E-2</c:v>
                </c:pt>
                <c:pt idx="291">
                  <c:v>3.057E-2</c:v>
                </c:pt>
                <c:pt idx="292">
                  <c:v>3.0890000000000001E-2</c:v>
                </c:pt>
                <c:pt idx="293">
                  <c:v>3.1320000000000001E-2</c:v>
                </c:pt>
                <c:pt idx="294">
                  <c:v>3.15E-2</c:v>
                </c:pt>
                <c:pt idx="295">
                  <c:v>3.1809999999999998E-2</c:v>
                </c:pt>
                <c:pt idx="296">
                  <c:v>3.1980000000000001E-2</c:v>
                </c:pt>
                <c:pt idx="297">
                  <c:v>3.2059999999999998E-2</c:v>
                </c:pt>
                <c:pt idx="298">
                  <c:v>3.2500000000000001E-2</c:v>
                </c:pt>
                <c:pt idx="299">
                  <c:v>3.2890000000000003E-2</c:v>
                </c:pt>
                <c:pt idx="300">
                  <c:v>3.3279999999999997E-2</c:v>
                </c:pt>
                <c:pt idx="301">
                  <c:v>3.356E-2</c:v>
                </c:pt>
                <c:pt idx="302">
                  <c:v>3.3860000000000001E-2</c:v>
                </c:pt>
                <c:pt idx="303">
                  <c:v>3.4320000000000003E-2</c:v>
                </c:pt>
                <c:pt idx="304">
                  <c:v>3.4689999999999999E-2</c:v>
                </c:pt>
                <c:pt idx="305">
                  <c:v>3.5180000000000003E-2</c:v>
                </c:pt>
                <c:pt idx="306">
                  <c:v>3.5369999999999999E-2</c:v>
                </c:pt>
                <c:pt idx="307">
                  <c:v>3.5869999999999999E-2</c:v>
                </c:pt>
                <c:pt idx="308">
                  <c:v>3.6380000000000003E-2</c:v>
                </c:pt>
                <c:pt idx="309">
                  <c:v>3.6790000000000003E-2</c:v>
                </c:pt>
                <c:pt idx="310">
                  <c:v>3.7069999999999999E-2</c:v>
                </c:pt>
                <c:pt idx="311">
                  <c:v>3.771E-2</c:v>
                </c:pt>
                <c:pt idx="312">
                  <c:v>3.8399999999999997E-2</c:v>
                </c:pt>
                <c:pt idx="313">
                  <c:v>3.8699999999999998E-2</c:v>
                </c:pt>
                <c:pt idx="314">
                  <c:v>3.9289999999999999E-2</c:v>
                </c:pt>
                <c:pt idx="315">
                  <c:v>3.968E-2</c:v>
                </c:pt>
                <c:pt idx="316">
                  <c:v>4.0210000000000003E-2</c:v>
                </c:pt>
                <c:pt idx="317">
                  <c:v>4.0910000000000002E-2</c:v>
                </c:pt>
                <c:pt idx="318">
                  <c:v>4.1309999999999999E-2</c:v>
                </c:pt>
                <c:pt idx="319">
                  <c:v>4.2040000000000001E-2</c:v>
                </c:pt>
                <c:pt idx="320">
                  <c:v>4.2410000000000003E-2</c:v>
                </c:pt>
                <c:pt idx="321">
                  <c:v>4.3110000000000002E-2</c:v>
                </c:pt>
                <c:pt idx="322">
                  <c:v>4.3619999999999999E-2</c:v>
                </c:pt>
                <c:pt idx="323">
                  <c:v>4.4200000000000003E-2</c:v>
                </c:pt>
                <c:pt idx="324">
                  <c:v>4.4729999999999999E-2</c:v>
                </c:pt>
                <c:pt idx="325">
                  <c:v>4.5310000000000003E-2</c:v>
                </c:pt>
                <c:pt idx="326">
                  <c:v>4.582E-2</c:v>
                </c:pt>
                <c:pt idx="327">
                  <c:v>4.6510000000000003E-2</c:v>
                </c:pt>
                <c:pt idx="328">
                  <c:v>4.6879999999999998E-2</c:v>
                </c:pt>
                <c:pt idx="329">
                  <c:v>4.7829999999999998E-2</c:v>
                </c:pt>
                <c:pt idx="330">
                  <c:v>4.8370000000000003E-2</c:v>
                </c:pt>
                <c:pt idx="331">
                  <c:v>4.845E-2</c:v>
                </c:pt>
                <c:pt idx="332">
                  <c:v>4.9329999999999999E-2</c:v>
                </c:pt>
                <c:pt idx="333">
                  <c:v>5.0020000000000002E-2</c:v>
                </c:pt>
                <c:pt idx="334">
                  <c:v>5.0720000000000001E-2</c:v>
                </c:pt>
                <c:pt idx="335">
                  <c:v>5.1299999999999998E-2</c:v>
                </c:pt>
                <c:pt idx="336">
                  <c:v>5.1920000000000001E-2</c:v>
                </c:pt>
                <c:pt idx="337">
                  <c:v>5.2740000000000002E-2</c:v>
                </c:pt>
                <c:pt idx="338">
                  <c:v>5.3249999999999999E-2</c:v>
                </c:pt>
                <c:pt idx="339">
                  <c:v>5.3670000000000002E-2</c:v>
                </c:pt>
                <c:pt idx="340">
                  <c:v>5.4219999999999997E-2</c:v>
                </c:pt>
                <c:pt idx="341">
                  <c:v>5.5010000000000003E-2</c:v>
                </c:pt>
                <c:pt idx="342">
                  <c:v>5.5669999999999997E-2</c:v>
                </c:pt>
                <c:pt idx="343">
                  <c:v>5.6390000000000003E-2</c:v>
                </c:pt>
                <c:pt idx="344">
                  <c:v>5.6959999999999997E-2</c:v>
                </c:pt>
                <c:pt idx="345">
                  <c:v>5.7860000000000002E-2</c:v>
                </c:pt>
                <c:pt idx="346">
                  <c:v>5.8599999999999999E-2</c:v>
                </c:pt>
                <c:pt idx="347">
                  <c:v>5.9279999999999999E-2</c:v>
                </c:pt>
                <c:pt idx="348">
                  <c:v>5.9909999999999998E-2</c:v>
                </c:pt>
                <c:pt idx="349">
                  <c:v>6.0780000000000001E-2</c:v>
                </c:pt>
                <c:pt idx="350">
                  <c:v>6.1260000000000002E-2</c:v>
                </c:pt>
                <c:pt idx="351">
                  <c:v>6.2080000000000003E-2</c:v>
                </c:pt>
                <c:pt idx="352">
                  <c:v>6.3210000000000002E-2</c:v>
                </c:pt>
                <c:pt idx="353">
                  <c:v>6.404E-2</c:v>
                </c:pt>
                <c:pt idx="354">
                  <c:v>6.4799999999999996E-2</c:v>
                </c:pt>
                <c:pt idx="355">
                  <c:v>6.5600000000000006E-2</c:v>
                </c:pt>
                <c:pt idx="356">
                  <c:v>6.6239999999999993E-2</c:v>
                </c:pt>
                <c:pt idx="357">
                  <c:v>6.7119999999999999E-2</c:v>
                </c:pt>
                <c:pt idx="358">
                  <c:v>6.8080000000000002E-2</c:v>
                </c:pt>
                <c:pt idx="359">
                  <c:v>6.8949999999999997E-2</c:v>
                </c:pt>
                <c:pt idx="360">
                  <c:v>6.9760000000000003E-2</c:v>
                </c:pt>
                <c:pt idx="361">
                  <c:v>7.077E-2</c:v>
                </c:pt>
                <c:pt idx="362">
                  <c:v>7.1540000000000006E-2</c:v>
                </c:pt>
                <c:pt idx="363">
                  <c:v>7.2400000000000006E-2</c:v>
                </c:pt>
                <c:pt idx="364">
                  <c:v>7.3499999999999996E-2</c:v>
                </c:pt>
                <c:pt idx="365">
                  <c:v>7.4319999999999997E-2</c:v>
                </c:pt>
                <c:pt idx="366">
                  <c:v>7.5170000000000001E-2</c:v>
                </c:pt>
                <c:pt idx="367">
                  <c:v>7.6020000000000004E-2</c:v>
                </c:pt>
                <c:pt idx="368">
                  <c:v>7.6869999999999994E-2</c:v>
                </c:pt>
                <c:pt idx="369">
                  <c:v>7.7840000000000006E-2</c:v>
                </c:pt>
                <c:pt idx="370">
                  <c:v>7.8909999999999994E-2</c:v>
                </c:pt>
                <c:pt idx="371">
                  <c:v>7.9680000000000001E-2</c:v>
                </c:pt>
                <c:pt idx="372">
                  <c:v>8.0680000000000002E-2</c:v>
                </c:pt>
                <c:pt idx="373">
                  <c:v>8.1850000000000006E-2</c:v>
                </c:pt>
                <c:pt idx="374">
                  <c:v>8.2669999999999993E-2</c:v>
                </c:pt>
                <c:pt idx="375">
                  <c:v>8.3839999999999998E-2</c:v>
                </c:pt>
                <c:pt idx="376">
                  <c:v>8.5510000000000003E-2</c:v>
                </c:pt>
                <c:pt idx="377">
                  <c:v>8.6440000000000003E-2</c:v>
                </c:pt>
                <c:pt idx="378">
                  <c:v>8.7840000000000001E-2</c:v>
                </c:pt>
                <c:pt idx="379">
                  <c:v>8.924E-2</c:v>
                </c:pt>
                <c:pt idx="380">
                  <c:v>9.0539999999999995E-2</c:v>
                </c:pt>
                <c:pt idx="381">
                  <c:v>9.2100000000000001E-2</c:v>
                </c:pt>
                <c:pt idx="382">
                  <c:v>9.3719999999999998E-2</c:v>
                </c:pt>
                <c:pt idx="383">
                  <c:v>9.5490000000000005E-2</c:v>
                </c:pt>
                <c:pt idx="384">
                  <c:v>9.7720000000000001E-2</c:v>
                </c:pt>
                <c:pt idx="385">
                  <c:v>9.962E-2</c:v>
                </c:pt>
                <c:pt idx="386">
                  <c:v>0.10166</c:v>
                </c:pt>
                <c:pt idx="387">
                  <c:v>0.10495</c:v>
                </c:pt>
                <c:pt idx="388">
                  <c:v>0.108</c:v>
                </c:pt>
                <c:pt idx="389">
                  <c:v>0.11144999999999999</c:v>
                </c:pt>
                <c:pt idx="390">
                  <c:v>0.11543</c:v>
                </c:pt>
                <c:pt idx="391">
                  <c:v>0.11928999999999999</c:v>
                </c:pt>
                <c:pt idx="392">
                  <c:v>0.12398000000000001</c:v>
                </c:pt>
                <c:pt idx="393">
                  <c:v>0.12984999999999999</c:v>
                </c:pt>
                <c:pt idx="394">
                  <c:v>0.1353</c:v>
                </c:pt>
                <c:pt idx="395">
                  <c:v>0.14177000000000001</c:v>
                </c:pt>
                <c:pt idx="396">
                  <c:v>0.14953</c:v>
                </c:pt>
                <c:pt idx="397">
                  <c:v>0.15723999999999999</c:v>
                </c:pt>
                <c:pt idx="398">
                  <c:v>0.16639999999999999</c:v>
                </c:pt>
                <c:pt idx="399">
                  <c:v>0.17663999999999999</c:v>
                </c:pt>
                <c:pt idx="400">
                  <c:v>0.18628</c:v>
                </c:pt>
                <c:pt idx="401">
                  <c:v>0.19808000000000001</c:v>
                </c:pt>
                <c:pt idx="402">
                  <c:v>0.21024999999999999</c:v>
                </c:pt>
                <c:pt idx="403">
                  <c:v>0.22158</c:v>
                </c:pt>
                <c:pt idx="404">
                  <c:v>0.23457</c:v>
                </c:pt>
                <c:pt idx="405">
                  <c:v>0.24934000000000001</c:v>
                </c:pt>
                <c:pt idx="406">
                  <c:v>0.26212999999999997</c:v>
                </c:pt>
                <c:pt idx="407">
                  <c:v>0.27671000000000001</c:v>
                </c:pt>
                <c:pt idx="408">
                  <c:v>0.29337999999999997</c:v>
                </c:pt>
                <c:pt idx="409">
                  <c:v>0.30825000000000002</c:v>
                </c:pt>
                <c:pt idx="410">
                  <c:v>0.32319999999999999</c:v>
                </c:pt>
                <c:pt idx="411">
                  <c:v>0.33942</c:v>
                </c:pt>
                <c:pt idx="412">
                  <c:v>0.35502</c:v>
                </c:pt>
                <c:pt idx="413">
                  <c:v>0.37084</c:v>
                </c:pt>
                <c:pt idx="414">
                  <c:v>0.38399</c:v>
                </c:pt>
                <c:pt idx="415">
                  <c:v>0.39566000000000001</c:v>
                </c:pt>
                <c:pt idx="416">
                  <c:v>0.40939999999999999</c:v>
                </c:pt>
                <c:pt idx="417">
                  <c:v>0.42165999999999998</c:v>
                </c:pt>
                <c:pt idx="418">
                  <c:v>0.43126999999999999</c:v>
                </c:pt>
                <c:pt idx="419">
                  <c:v>0.43891999999999998</c:v>
                </c:pt>
                <c:pt idx="420">
                  <c:v>0.44605</c:v>
                </c:pt>
                <c:pt idx="421">
                  <c:v>0.45194000000000001</c:v>
                </c:pt>
                <c:pt idx="422">
                  <c:v>0.45777000000000001</c:v>
                </c:pt>
                <c:pt idx="423">
                  <c:v>0.46093000000000001</c:v>
                </c:pt>
                <c:pt idx="424">
                  <c:v>0.46318999999999999</c:v>
                </c:pt>
                <c:pt idx="425">
                  <c:v>0.46428000000000003</c:v>
                </c:pt>
                <c:pt idx="426">
                  <c:v>0.46448</c:v>
                </c:pt>
                <c:pt idx="427">
                  <c:v>0.46362999999999999</c:v>
                </c:pt>
                <c:pt idx="428">
                  <c:v>0.46163999999999999</c:v>
                </c:pt>
                <c:pt idx="429">
                  <c:v>0.45955000000000001</c:v>
                </c:pt>
                <c:pt idx="430">
                  <c:v>0.45573999999999998</c:v>
                </c:pt>
                <c:pt idx="431">
                  <c:v>0.45089000000000001</c:v>
                </c:pt>
                <c:pt idx="432">
                  <c:v>0.44616</c:v>
                </c:pt>
                <c:pt idx="433">
                  <c:v>0.44014999999999999</c:v>
                </c:pt>
                <c:pt idx="434">
                  <c:v>0.43362000000000001</c:v>
                </c:pt>
                <c:pt idx="435">
                  <c:v>0.42669000000000001</c:v>
                </c:pt>
                <c:pt idx="436">
                  <c:v>0.41866999999999999</c:v>
                </c:pt>
                <c:pt idx="437">
                  <c:v>0.41055999999999998</c:v>
                </c:pt>
                <c:pt idx="438">
                  <c:v>0.40261000000000002</c:v>
                </c:pt>
                <c:pt idx="439">
                  <c:v>0.39361000000000002</c:v>
                </c:pt>
                <c:pt idx="440">
                  <c:v>0.38589000000000001</c:v>
                </c:pt>
                <c:pt idx="441">
                  <c:v>0.379</c:v>
                </c:pt>
                <c:pt idx="442">
                  <c:v>0.37025000000000002</c:v>
                </c:pt>
                <c:pt idx="443">
                  <c:v>0.36176999999999998</c:v>
                </c:pt>
                <c:pt idx="444">
                  <c:v>0.35399999999999998</c:v>
                </c:pt>
                <c:pt idx="445">
                  <c:v>0.34509000000000001</c:v>
                </c:pt>
                <c:pt idx="446">
                  <c:v>0.33600000000000002</c:v>
                </c:pt>
                <c:pt idx="447">
                  <c:v>0.32906000000000002</c:v>
                </c:pt>
                <c:pt idx="448">
                  <c:v>0.32284000000000002</c:v>
                </c:pt>
                <c:pt idx="449">
                  <c:v>0.31705</c:v>
                </c:pt>
                <c:pt idx="450">
                  <c:v>0.31147999999999998</c:v>
                </c:pt>
                <c:pt idx="451">
                  <c:v>0.30642999999999998</c:v>
                </c:pt>
                <c:pt idx="452">
                  <c:v>0.30307000000000001</c:v>
                </c:pt>
                <c:pt idx="453">
                  <c:v>0.30149999999999999</c:v>
                </c:pt>
                <c:pt idx="454">
                  <c:v>0.30082999999999999</c:v>
                </c:pt>
                <c:pt idx="455">
                  <c:v>0.3014</c:v>
                </c:pt>
                <c:pt idx="456">
                  <c:v>0.30370000000000003</c:v>
                </c:pt>
                <c:pt idx="457">
                  <c:v>0.30814999999999998</c:v>
                </c:pt>
                <c:pt idx="458">
                  <c:v>0.31324000000000002</c:v>
                </c:pt>
                <c:pt idx="459">
                  <c:v>0.31916</c:v>
                </c:pt>
                <c:pt idx="460">
                  <c:v>0.32768999999999998</c:v>
                </c:pt>
                <c:pt idx="461">
                  <c:v>0.33864</c:v>
                </c:pt>
                <c:pt idx="462">
                  <c:v>0.34971999999999998</c:v>
                </c:pt>
                <c:pt idx="463">
                  <c:v>0.36375000000000002</c:v>
                </c:pt>
                <c:pt idx="464">
                  <c:v>0.37698999999999999</c:v>
                </c:pt>
                <c:pt idx="465">
                  <c:v>0.39067000000000002</c:v>
                </c:pt>
                <c:pt idx="466">
                  <c:v>0.40627999999999997</c:v>
                </c:pt>
                <c:pt idx="467">
                  <c:v>0.42312</c:v>
                </c:pt>
                <c:pt idx="468">
                  <c:v>0.44057000000000002</c:v>
                </c:pt>
                <c:pt idx="469">
                  <c:v>0.46038000000000001</c:v>
                </c:pt>
                <c:pt idx="470">
                  <c:v>0.48057</c:v>
                </c:pt>
                <c:pt idx="471">
                  <c:v>0.49571999999999999</c:v>
                </c:pt>
                <c:pt idx="472">
                  <c:v>0.51175999999999999</c:v>
                </c:pt>
                <c:pt idx="473">
                  <c:v>0.53169999999999995</c:v>
                </c:pt>
                <c:pt idx="474">
                  <c:v>0.55208999999999997</c:v>
                </c:pt>
                <c:pt idx="475">
                  <c:v>0.57533000000000001</c:v>
                </c:pt>
                <c:pt idx="476">
                  <c:v>0.59711999999999998</c:v>
                </c:pt>
                <c:pt idx="477">
                  <c:v>0.61700999999999995</c:v>
                </c:pt>
                <c:pt idx="478">
                  <c:v>0.64063000000000003</c:v>
                </c:pt>
                <c:pt idx="479">
                  <c:v>0.66196999999999995</c:v>
                </c:pt>
                <c:pt idx="480">
                  <c:v>0.68498000000000003</c:v>
                </c:pt>
                <c:pt idx="481">
                  <c:v>0.71306999999999998</c:v>
                </c:pt>
                <c:pt idx="482">
                  <c:v>0.73878999999999995</c:v>
                </c:pt>
                <c:pt idx="483">
                  <c:v>0.76517999999999997</c:v>
                </c:pt>
                <c:pt idx="484">
                  <c:v>0.79576000000000002</c:v>
                </c:pt>
                <c:pt idx="485">
                  <c:v>0.82445000000000002</c:v>
                </c:pt>
                <c:pt idx="486">
                  <c:v>0.85679000000000005</c:v>
                </c:pt>
                <c:pt idx="487">
                  <c:v>0.89137999999999995</c:v>
                </c:pt>
                <c:pt idx="488">
                  <c:v>0.92695000000000005</c:v>
                </c:pt>
                <c:pt idx="489">
                  <c:v>0.95996000000000004</c:v>
                </c:pt>
                <c:pt idx="490">
                  <c:v>1.00074</c:v>
                </c:pt>
                <c:pt idx="491">
                  <c:v>1.03671</c:v>
                </c:pt>
                <c:pt idx="492">
                  <c:v>1.07369</c:v>
                </c:pt>
                <c:pt idx="493">
                  <c:v>1.12056</c:v>
                </c:pt>
                <c:pt idx="494">
                  <c:v>1.16109</c:v>
                </c:pt>
                <c:pt idx="495">
                  <c:v>1.1989000000000001</c:v>
                </c:pt>
                <c:pt idx="496">
                  <c:v>1.2429399999999999</c:v>
                </c:pt>
                <c:pt idx="497">
                  <c:v>1.28111</c:v>
                </c:pt>
                <c:pt idx="498">
                  <c:v>1.3225499999999999</c:v>
                </c:pt>
                <c:pt idx="499">
                  <c:v>1.3617999999999999</c:v>
                </c:pt>
                <c:pt idx="500">
                  <c:v>1.39734</c:v>
                </c:pt>
              </c:numCache>
            </c:numRef>
          </c:yVal>
          <c:smooth val="1"/>
          <c:extLst>
            <c:ext xmlns:c16="http://schemas.microsoft.com/office/drawing/2014/chart" uri="{C3380CC4-5D6E-409C-BE32-E72D297353CC}">
              <c16:uniqueId val="{00000000-9C1F-4EC0-94AF-FC713DCC1A54}"/>
            </c:ext>
          </c:extLst>
        </c:ser>
        <c:ser>
          <c:idx val="1"/>
          <c:order val="1"/>
          <c:tx>
            <c:strRef>
              <c:f>Hoja1!$C$1</c:f>
              <c:strCache>
                <c:ptCount val="1"/>
                <c:pt idx="0">
                  <c:v>201 (2)(Abs)</c:v>
                </c:pt>
              </c:strCache>
            </c:strRef>
          </c:tx>
          <c:spPr>
            <a:ln w="19050" cap="rnd">
              <a:solidFill>
                <a:schemeClr val="tx1"/>
              </a:solidFill>
              <a:round/>
            </a:ln>
            <a:effectLst/>
          </c:spPr>
          <c:marker>
            <c:symbol val="none"/>
          </c:marker>
          <c:xVal>
            <c:numRef>
              <c:f>Hoja1!$A$2:$A$502</c:f>
              <c:numCache>
                <c:formatCode>General</c:formatCode>
                <c:ptCount val="501"/>
                <c:pt idx="0">
                  <c:v>700</c:v>
                </c:pt>
                <c:pt idx="1">
                  <c:v>699</c:v>
                </c:pt>
                <c:pt idx="2">
                  <c:v>698</c:v>
                </c:pt>
                <c:pt idx="3">
                  <c:v>697</c:v>
                </c:pt>
                <c:pt idx="4">
                  <c:v>696</c:v>
                </c:pt>
                <c:pt idx="5">
                  <c:v>695</c:v>
                </c:pt>
                <c:pt idx="6">
                  <c:v>694</c:v>
                </c:pt>
                <c:pt idx="7">
                  <c:v>693</c:v>
                </c:pt>
                <c:pt idx="8">
                  <c:v>692</c:v>
                </c:pt>
                <c:pt idx="9">
                  <c:v>691</c:v>
                </c:pt>
                <c:pt idx="10">
                  <c:v>690</c:v>
                </c:pt>
                <c:pt idx="11">
                  <c:v>689</c:v>
                </c:pt>
                <c:pt idx="12">
                  <c:v>688</c:v>
                </c:pt>
                <c:pt idx="13">
                  <c:v>687</c:v>
                </c:pt>
                <c:pt idx="14">
                  <c:v>686</c:v>
                </c:pt>
                <c:pt idx="15">
                  <c:v>685</c:v>
                </c:pt>
                <c:pt idx="16">
                  <c:v>684</c:v>
                </c:pt>
                <c:pt idx="17">
                  <c:v>683</c:v>
                </c:pt>
                <c:pt idx="18">
                  <c:v>682</c:v>
                </c:pt>
                <c:pt idx="19">
                  <c:v>681</c:v>
                </c:pt>
                <c:pt idx="20">
                  <c:v>680</c:v>
                </c:pt>
                <c:pt idx="21">
                  <c:v>679</c:v>
                </c:pt>
                <c:pt idx="22">
                  <c:v>678</c:v>
                </c:pt>
                <c:pt idx="23">
                  <c:v>677</c:v>
                </c:pt>
                <c:pt idx="24">
                  <c:v>676</c:v>
                </c:pt>
                <c:pt idx="25">
                  <c:v>675</c:v>
                </c:pt>
                <c:pt idx="26">
                  <c:v>674</c:v>
                </c:pt>
                <c:pt idx="27">
                  <c:v>673</c:v>
                </c:pt>
                <c:pt idx="28">
                  <c:v>672</c:v>
                </c:pt>
                <c:pt idx="29">
                  <c:v>671</c:v>
                </c:pt>
                <c:pt idx="30">
                  <c:v>670</c:v>
                </c:pt>
                <c:pt idx="31">
                  <c:v>669</c:v>
                </c:pt>
                <c:pt idx="32">
                  <c:v>668</c:v>
                </c:pt>
                <c:pt idx="33">
                  <c:v>667</c:v>
                </c:pt>
                <c:pt idx="34">
                  <c:v>666</c:v>
                </c:pt>
                <c:pt idx="35">
                  <c:v>665</c:v>
                </c:pt>
                <c:pt idx="36">
                  <c:v>664</c:v>
                </c:pt>
                <c:pt idx="37">
                  <c:v>663</c:v>
                </c:pt>
                <c:pt idx="38">
                  <c:v>662</c:v>
                </c:pt>
                <c:pt idx="39">
                  <c:v>661</c:v>
                </c:pt>
                <c:pt idx="40">
                  <c:v>660</c:v>
                </c:pt>
                <c:pt idx="41">
                  <c:v>659</c:v>
                </c:pt>
                <c:pt idx="42">
                  <c:v>658</c:v>
                </c:pt>
                <c:pt idx="43">
                  <c:v>657</c:v>
                </c:pt>
                <c:pt idx="44">
                  <c:v>656</c:v>
                </c:pt>
                <c:pt idx="45">
                  <c:v>655</c:v>
                </c:pt>
                <c:pt idx="46">
                  <c:v>654</c:v>
                </c:pt>
                <c:pt idx="47">
                  <c:v>653</c:v>
                </c:pt>
                <c:pt idx="48">
                  <c:v>652</c:v>
                </c:pt>
                <c:pt idx="49">
                  <c:v>651</c:v>
                </c:pt>
                <c:pt idx="50">
                  <c:v>650</c:v>
                </c:pt>
                <c:pt idx="51">
                  <c:v>649</c:v>
                </c:pt>
                <c:pt idx="52">
                  <c:v>648</c:v>
                </c:pt>
                <c:pt idx="53">
                  <c:v>647</c:v>
                </c:pt>
                <c:pt idx="54">
                  <c:v>646</c:v>
                </c:pt>
                <c:pt idx="55">
                  <c:v>645</c:v>
                </c:pt>
                <c:pt idx="56">
                  <c:v>644</c:v>
                </c:pt>
                <c:pt idx="57">
                  <c:v>643</c:v>
                </c:pt>
                <c:pt idx="58">
                  <c:v>642</c:v>
                </c:pt>
                <c:pt idx="59">
                  <c:v>641</c:v>
                </c:pt>
                <c:pt idx="60">
                  <c:v>640</c:v>
                </c:pt>
                <c:pt idx="61">
                  <c:v>639</c:v>
                </c:pt>
                <c:pt idx="62">
                  <c:v>638</c:v>
                </c:pt>
                <c:pt idx="63">
                  <c:v>637</c:v>
                </c:pt>
                <c:pt idx="64">
                  <c:v>636</c:v>
                </c:pt>
                <c:pt idx="65">
                  <c:v>635</c:v>
                </c:pt>
                <c:pt idx="66">
                  <c:v>634</c:v>
                </c:pt>
                <c:pt idx="67">
                  <c:v>633</c:v>
                </c:pt>
                <c:pt idx="68">
                  <c:v>632</c:v>
                </c:pt>
                <c:pt idx="69">
                  <c:v>631</c:v>
                </c:pt>
                <c:pt idx="70">
                  <c:v>630</c:v>
                </c:pt>
                <c:pt idx="71">
                  <c:v>629</c:v>
                </c:pt>
                <c:pt idx="72">
                  <c:v>628</c:v>
                </c:pt>
                <c:pt idx="73">
                  <c:v>627</c:v>
                </c:pt>
                <c:pt idx="74">
                  <c:v>626</c:v>
                </c:pt>
                <c:pt idx="75">
                  <c:v>625</c:v>
                </c:pt>
                <c:pt idx="76">
                  <c:v>624</c:v>
                </c:pt>
                <c:pt idx="77">
                  <c:v>623</c:v>
                </c:pt>
                <c:pt idx="78">
                  <c:v>622</c:v>
                </c:pt>
                <c:pt idx="79">
                  <c:v>621</c:v>
                </c:pt>
                <c:pt idx="80">
                  <c:v>620</c:v>
                </c:pt>
                <c:pt idx="81">
                  <c:v>619</c:v>
                </c:pt>
                <c:pt idx="82">
                  <c:v>618</c:v>
                </c:pt>
                <c:pt idx="83">
                  <c:v>617</c:v>
                </c:pt>
                <c:pt idx="84">
                  <c:v>616</c:v>
                </c:pt>
                <c:pt idx="85">
                  <c:v>615</c:v>
                </c:pt>
                <c:pt idx="86">
                  <c:v>614</c:v>
                </c:pt>
                <c:pt idx="87">
                  <c:v>613</c:v>
                </c:pt>
                <c:pt idx="88">
                  <c:v>612</c:v>
                </c:pt>
                <c:pt idx="89">
                  <c:v>611</c:v>
                </c:pt>
                <c:pt idx="90">
                  <c:v>610</c:v>
                </c:pt>
                <c:pt idx="91">
                  <c:v>609</c:v>
                </c:pt>
                <c:pt idx="92">
                  <c:v>608</c:v>
                </c:pt>
                <c:pt idx="93">
                  <c:v>607</c:v>
                </c:pt>
                <c:pt idx="94">
                  <c:v>606</c:v>
                </c:pt>
                <c:pt idx="95">
                  <c:v>605</c:v>
                </c:pt>
                <c:pt idx="96">
                  <c:v>604</c:v>
                </c:pt>
                <c:pt idx="97">
                  <c:v>603</c:v>
                </c:pt>
                <c:pt idx="98">
                  <c:v>602</c:v>
                </c:pt>
                <c:pt idx="99">
                  <c:v>601</c:v>
                </c:pt>
                <c:pt idx="100">
                  <c:v>600</c:v>
                </c:pt>
                <c:pt idx="101">
                  <c:v>599</c:v>
                </c:pt>
                <c:pt idx="102">
                  <c:v>598</c:v>
                </c:pt>
                <c:pt idx="103">
                  <c:v>597</c:v>
                </c:pt>
                <c:pt idx="104">
                  <c:v>596</c:v>
                </c:pt>
                <c:pt idx="105">
                  <c:v>595</c:v>
                </c:pt>
                <c:pt idx="106">
                  <c:v>594</c:v>
                </c:pt>
                <c:pt idx="107">
                  <c:v>593</c:v>
                </c:pt>
                <c:pt idx="108">
                  <c:v>592</c:v>
                </c:pt>
                <c:pt idx="109">
                  <c:v>591</c:v>
                </c:pt>
                <c:pt idx="110">
                  <c:v>590</c:v>
                </c:pt>
                <c:pt idx="111">
                  <c:v>589</c:v>
                </c:pt>
                <c:pt idx="112">
                  <c:v>588</c:v>
                </c:pt>
                <c:pt idx="113">
                  <c:v>587</c:v>
                </c:pt>
                <c:pt idx="114">
                  <c:v>586</c:v>
                </c:pt>
                <c:pt idx="115">
                  <c:v>585</c:v>
                </c:pt>
                <c:pt idx="116">
                  <c:v>584</c:v>
                </c:pt>
                <c:pt idx="117">
                  <c:v>583</c:v>
                </c:pt>
                <c:pt idx="118">
                  <c:v>582</c:v>
                </c:pt>
                <c:pt idx="119">
                  <c:v>581</c:v>
                </c:pt>
                <c:pt idx="120">
                  <c:v>580</c:v>
                </c:pt>
                <c:pt idx="121">
                  <c:v>579</c:v>
                </c:pt>
                <c:pt idx="122">
                  <c:v>578</c:v>
                </c:pt>
                <c:pt idx="123">
                  <c:v>577</c:v>
                </c:pt>
                <c:pt idx="124">
                  <c:v>576</c:v>
                </c:pt>
                <c:pt idx="125">
                  <c:v>575</c:v>
                </c:pt>
                <c:pt idx="126">
                  <c:v>574</c:v>
                </c:pt>
                <c:pt idx="127">
                  <c:v>573</c:v>
                </c:pt>
                <c:pt idx="128">
                  <c:v>572</c:v>
                </c:pt>
                <c:pt idx="129">
                  <c:v>571</c:v>
                </c:pt>
                <c:pt idx="130">
                  <c:v>570</c:v>
                </c:pt>
                <c:pt idx="131">
                  <c:v>569</c:v>
                </c:pt>
                <c:pt idx="132">
                  <c:v>568</c:v>
                </c:pt>
                <c:pt idx="133">
                  <c:v>567</c:v>
                </c:pt>
                <c:pt idx="134">
                  <c:v>566</c:v>
                </c:pt>
                <c:pt idx="135">
                  <c:v>565</c:v>
                </c:pt>
                <c:pt idx="136">
                  <c:v>564</c:v>
                </c:pt>
                <c:pt idx="137">
                  <c:v>563</c:v>
                </c:pt>
                <c:pt idx="138">
                  <c:v>562</c:v>
                </c:pt>
                <c:pt idx="139">
                  <c:v>561</c:v>
                </c:pt>
                <c:pt idx="140">
                  <c:v>560</c:v>
                </c:pt>
                <c:pt idx="141">
                  <c:v>559</c:v>
                </c:pt>
                <c:pt idx="142">
                  <c:v>558</c:v>
                </c:pt>
                <c:pt idx="143">
                  <c:v>557</c:v>
                </c:pt>
                <c:pt idx="144">
                  <c:v>556</c:v>
                </c:pt>
                <c:pt idx="145">
                  <c:v>555</c:v>
                </c:pt>
                <c:pt idx="146">
                  <c:v>554</c:v>
                </c:pt>
                <c:pt idx="147">
                  <c:v>553</c:v>
                </c:pt>
                <c:pt idx="148">
                  <c:v>552</c:v>
                </c:pt>
                <c:pt idx="149">
                  <c:v>551</c:v>
                </c:pt>
                <c:pt idx="150">
                  <c:v>550</c:v>
                </c:pt>
                <c:pt idx="151">
                  <c:v>549</c:v>
                </c:pt>
                <c:pt idx="152">
                  <c:v>548</c:v>
                </c:pt>
                <c:pt idx="153">
                  <c:v>547</c:v>
                </c:pt>
                <c:pt idx="154">
                  <c:v>546</c:v>
                </c:pt>
                <c:pt idx="155">
                  <c:v>545</c:v>
                </c:pt>
                <c:pt idx="156">
                  <c:v>544</c:v>
                </c:pt>
                <c:pt idx="157">
                  <c:v>543</c:v>
                </c:pt>
                <c:pt idx="158">
                  <c:v>542</c:v>
                </c:pt>
                <c:pt idx="159">
                  <c:v>541</c:v>
                </c:pt>
                <c:pt idx="160">
                  <c:v>540</c:v>
                </c:pt>
                <c:pt idx="161">
                  <c:v>539</c:v>
                </c:pt>
                <c:pt idx="162">
                  <c:v>538</c:v>
                </c:pt>
                <c:pt idx="163">
                  <c:v>537</c:v>
                </c:pt>
                <c:pt idx="164">
                  <c:v>536</c:v>
                </c:pt>
                <c:pt idx="165">
                  <c:v>535</c:v>
                </c:pt>
                <c:pt idx="166">
                  <c:v>534</c:v>
                </c:pt>
                <c:pt idx="167">
                  <c:v>533</c:v>
                </c:pt>
                <c:pt idx="168">
                  <c:v>532</c:v>
                </c:pt>
                <c:pt idx="169">
                  <c:v>531</c:v>
                </c:pt>
                <c:pt idx="170">
                  <c:v>530</c:v>
                </c:pt>
                <c:pt idx="171">
                  <c:v>529</c:v>
                </c:pt>
                <c:pt idx="172">
                  <c:v>528</c:v>
                </c:pt>
                <c:pt idx="173">
                  <c:v>527</c:v>
                </c:pt>
                <c:pt idx="174">
                  <c:v>526</c:v>
                </c:pt>
                <c:pt idx="175">
                  <c:v>525</c:v>
                </c:pt>
                <c:pt idx="176">
                  <c:v>524</c:v>
                </c:pt>
                <c:pt idx="177">
                  <c:v>523</c:v>
                </c:pt>
                <c:pt idx="178">
                  <c:v>522</c:v>
                </c:pt>
                <c:pt idx="179">
                  <c:v>521</c:v>
                </c:pt>
                <c:pt idx="180">
                  <c:v>520</c:v>
                </c:pt>
                <c:pt idx="181">
                  <c:v>519</c:v>
                </c:pt>
                <c:pt idx="182">
                  <c:v>518</c:v>
                </c:pt>
                <c:pt idx="183">
                  <c:v>517</c:v>
                </c:pt>
                <c:pt idx="184">
                  <c:v>516</c:v>
                </c:pt>
                <c:pt idx="185">
                  <c:v>515</c:v>
                </c:pt>
                <c:pt idx="186">
                  <c:v>514</c:v>
                </c:pt>
                <c:pt idx="187">
                  <c:v>513</c:v>
                </c:pt>
                <c:pt idx="188">
                  <c:v>512</c:v>
                </c:pt>
                <c:pt idx="189">
                  <c:v>511</c:v>
                </c:pt>
                <c:pt idx="190">
                  <c:v>510</c:v>
                </c:pt>
                <c:pt idx="191">
                  <c:v>509</c:v>
                </c:pt>
                <c:pt idx="192">
                  <c:v>508</c:v>
                </c:pt>
                <c:pt idx="193">
                  <c:v>507</c:v>
                </c:pt>
                <c:pt idx="194">
                  <c:v>506</c:v>
                </c:pt>
                <c:pt idx="195">
                  <c:v>505</c:v>
                </c:pt>
                <c:pt idx="196">
                  <c:v>504</c:v>
                </c:pt>
                <c:pt idx="197">
                  <c:v>503</c:v>
                </c:pt>
                <c:pt idx="198">
                  <c:v>502</c:v>
                </c:pt>
                <c:pt idx="199">
                  <c:v>501</c:v>
                </c:pt>
                <c:pt idx="200">
                  <c:v>500</c:v>
                </c:pt>
                <c:pt idx="201">
                  <c:v>499</c:v>
                </c:pt>
                <c:pt idx="202">
                  <c:v>498</c:v>
                </c:pt>
                <c:pt idx="203">
                  <c:v>497</c:v>
                </c:pt>
                <c:pt idx="204">
                  <c:v>496</c:v>
                </c:pt>
                <c:pt idx="205">
                  <c:v>495</c:v>
                </c:pt>
                <c:pt idx="206">
                  <c:v>494</c:v>
                </c:pt>
                <c:pt idx="207">
                  <c:v>493</c:v>
                </c:pt>
                <c:pt idx="208">
                  <c:v>492</c:v>
                </c:pt>
                <c:pt idx="209">
                  <c:v>491</c:v>
                </c:pt>
                <c:pt idx="210">
                  <c:v>490</c:v>
                </c:pt>
                <c:pt idx="211">
                  <c:v>489</c:v>
                </c:pt>
                <c:pt idx="212">
                  <c:v>488</c:v>
                </c:pt>
                <c:pt idx="213">
                  <c:v>487</c:v>
                </c:pt>
                <c:pt idx="214">
                  <c:v>486</c:v>
                </c:pt>
                <c:pt idx="215">
                  <c:v>485</c:v>
                </c:pt>
                <c:pt idx="216">
                  <c:v>484</c:v>
                </c:pt>
                <c:pt idx="217">
                  <c:v>483</c:v>
                </c:pt>
                <c:pt idx="218">
                  <c:v>482</c:v>
                </c:pt>
                <c:pt idx="219">
                  <c:v>481</c:v>
                </c:pt>
                <c:pt idx="220">
                  <c:v>480</c:v>
                </c:pt>
                <c:pt idx="221">
                  <c:v>479</c:v>
                </c:pt>
                <c:pt idx="222">
                  <c:v>478</c:v>
                </c:pt>
                <c:pt idx="223">
                  <c:v>477</c:v>
                </c:pt>
                <c:pt idx="224">
                  <c:v>476</c:v>
                </c:pt>
                <c:pt idx="225">
                  <c:v>475</c:v>
                </c:pt>
                <c:pt idx="226">
                  <c:v>474</c:v>
                </c:pt>
                <c:pt idx="227">
                  <c:v>473</c:v>
                </c:pt>
                <c:pt idx="228">
                  <c:v>472</c:v>
                </c:pt>
                <c:pt idx="229">
                  <c:v>471</c:v>
                </c:pt>
                <c:pt idx="230">
                  <c:v>470</c:v>
                </c:pt>
                <c:pt idx="231">
                  <c:v>469</c:v>
                </c:pt>
                <c:pt idx="232">
                  <c:v>468</c:v>
                </c:pt>
                <c:pt idx="233">
                  <c:v>467</c:v>
                </c:pt>
                <c:pt idx="234">
                  <c:v>466</c:v>
                </c:pt>
                <c:pt idx="235">
                  <c:v>465</c:v>
                </c:pt>
                <c:pt idx="236">
                  <c:v>464</c:v>
                </c:pt>
                <c:pt idx="237">
                  <c:v>463</c:v>
                </c:pt>
                <c:pt idx="238">
                  <c:v>462</c:v>
                </c:pt>
                <c:pt idx="239">
                  <c:v>461</c:v>
                </c:pt>
                <c:pt idx="240">
                  <c:v>460</c:v>
                </c:pt>
                <c:pt idx="241">
                  <c:v>459</c:v>
                </c:pt>
                <c:pt idx="242">
                  <c:v>458</c:v>
                </c:pt>
                <c:pt idx="243">
                  <c:v>457</c:v>
                </c:pt>
                <c:pt idx="244">
                  <c:v>456</c:v>
                </c:pt>
                <c:pt idx="245">
                  <c:v>455</c:v>
                </c:pt>
                <c:pt idx="246">
                  <c:v>454</c:v>
                </c:pt>
                <c:pt idx="247">
                  <c:v>453</c:v>
                </c:pt>
                <c:pt idx="248">
                  <c:v>452</c:v>
                </c:pt>
                <c:pt idx="249">
                  <c:v>451</c:v>
                </c:pt>
                <c:pt idx="250">
                  <c:v>450</c:v>
                </c:pt>
                <c:pt idx="251">
                  <c:v>449</c:v>
                </c:pt>
                <c:pt idx="252">
                  <c:v>448</c:v>
                </c:pt>
                <c:pt idx="253">
                  <c:v>447</c:v>
                </c:pt>
                <c:pt idx="254">
                  <c:v>446</c:v>
                </c:pt>
                <c:pt idx="255">
                  <c:v>445</c:v>
                </c:pt>
                <c:pt idx="256">
                  <c:v>444</c:v>
                </c:pt>
                <c:pt idx="257">
                  <c:v>443</c:v>
                </c:pt>
                <c:pt idx="258">
                  <c:v>442</c:v>
                </c:pt>
                <c:pt idx="259">
                  <c:v>441</c:v>
                </c:pt>
                <c:pt idx="260">
                  <c:v>440</c:v>
                </c:pt>
                <c:pt idx="261">
                  <c:v>439</c:v>
                </c:pt>
                <c:pt idx="262">
                  <c:v>438</c:v>
                </c:pt>
                <c:pt idx="263">
                  <c:v>437</c:v>
                </c:pt>
                <c:pt idx="264">
                  <c:v>436</c:v>
                </c:pt>
                <c:pt idx="265">
                  <c:v>435</c:v>
                </c:pt>
                <c:pt idx="266">
                  <c:v>434</c:v>
                </c:pt>
                <c:pt idx="267">
                  <c:v>433</c:v>
                </c:pt>
                <c:pt idx="268">
                  <c:v>432</c:v>
                </c:pt>
                <c:pt idx="269">
                  <c:v>431</c:v>
                </c:pt>
                <c:pt idx="270">
                  <c:v>430</c:v>
                </c:pt>
                <c:pt idx="271">
                  <c:v>429</c:v>
                </c:pt>
                <c:pt idx="272">
                  <c:v>428</c:v>
                </c:pt>
                <c:pt idx="273">
                  <c:v>427</c:v>
                </c:pt>
                <c:pt idx="274">
                  <c:v>426</c:v>
                </c:pt>
                <c:pt idx="275">
                  <c:v>425</c:v>
                </c:pt>
                <c:pt idx="276">
                  <c:v>424</c:v>
                </c:pt>
                <c:pt idx="277">
                  <c:v>423</c:v>
                </c:pt>
                <c:pt idx="278">
                  <c:v>422</c:v>
                </c:pt>
                <c:pt idx="279">
                  <c:v>421</c:v>
                </c:pt>
                <c:pt idx="280">
                  <c:v>420</c:v>
                </c:pt>
                <c:pt idx="281">
                  <c:v>419</c:v>
                </c:pt>
                <c:pt idx="282">
                  <c:v>418</c:v>
                </c:pt>
                <c:pt idx="283">
                  <c:v>417</c:v>
                </c:pt>
                <c:pt idx="284">
                  <c:v>416</c:v>
                </c:pt>
                <c:pt idx="285">
                  <c:v>415</c:v>
                </c:pt>
                <c:pt idx="286">
                  <c:v>414</c:v>
                </c:pt>
                <c:pt idx="287">
                  <c:v>413</c:v>
                </c:pt>
                <c:pt idx="288">
                  <c:v>412</c:v>
                </c:pt>
                <c:pt idx="289">
                  <c:v>411</c:v>
                </c:pt>
                <c:pt idx="290">
                  <c:v>410</c:v>
                </c:pt>
                <c:pt idx="291">
                  <c:v>409</c:v>
                </c:pt>
                <c:pt idx="292">
                  <c:v>408</c:v>
                </c:pt>
                <c:pt idx="293">
                  <c:v>407</c:v>
                </c:pt>
                <c:pt idx="294">
                  <c:v>406</c:v>
                </c:pt>
                <c:pt idx="295">
                  <c:v>405</c:v>
                </c:pt>
                <c:pt idx="296">
                  <c:v>404</c:v>
                </c:pt>
                <c:pt idx="297">
                  <c:v>403</c:v>
                </c:pt>
                <c:pt idx="298">
                  <c:v>402</c:v>
                </c:pt>
                <c:pt idx="299">
                  <c:v>401</c:v>
                </c:pt>
                <c:pt idx="300">
                  <c:v>400</c:v>
                </c:pt>
                <c:pt idx="301">
                  <c:v>399</c:v>
                </c:pt>
                <c:pt idx="302">
                  <c:v>398</c:v>
                </c:pt>
                <c:pt idx="303">
                  <c:v>397</c:v>
                </c:pt>
                <c:pt idx="304">
                  <c:v>396</c:v>
                </c:pt>
                <c:pt idx="305">
                  <c:v>395</c:v>
                </c:pt>
                <c:pt idx="306">
                  <c:v>394</c:v>
                </c:pt>
                <c:pt idx="307">
                  <c:v>393</c:v>
                </c:pt>
                <c:pt idx="308">
                  <c:v>392</c:v>
                </c:pt>
                <c:pt idx="309">
                  <c:v>391</c:v>
                </c:pt>
                <c:pt idx="310">
                  <c:v>390</c:v>
                </c:pt>
                <c:pt idx="311">
                  <c:v>389</c:v>
                </c:pt>
                <c:pt idx="312">
                  <c:v>388</c:v>
                </c:pt>
                <c:pt idx="313">
                  <c:v>387</c:v>
                </c:pt>
                <c:pt idx="314">
                  <c:v>386</c:v>
                </c:pt>
                <c:pt idx="315">
                  <c:v>385</c:v>
                </c:pt>
                <c:pt idx="316">
                  <c:v>384</c:v>
                </c:pt>
                <c:pt idx="317">
                  <c:v>383</c:v>
                </c:pt>
                <c:pt idx="318">
                  <c:v>382</c:v>
                </c:pt>
                <c:pt idx="319">
                  <c:v>381</c:v>
                </c:pt>
                <c:pt idx="320">
                  <c:v>380</c:v>
                </c:pt>
                <c:pt idx="321">
                  <c:v>379</c:v>
                </c:pt>
                <c:pt idx="322">
                  <c:v>378</c:v>
                </c:pt>
                <c:pt idx="323">
                  <c:v>377</c:v>
                </c:pt>
                <c:pt idx="324">
                  <c:v>376</c:v>
                </c:pt>
                <c:pt idx="325">
                  <c:v>375</c:v>
                </c:pt>
                <c:pt idx="326">
                  <c:v>374</c:v>
                </c:pt>
                <c:pt idx="327">
                  <c:v>373</c:v>
                </c:pt>
                <c:pt idx="328">
                  <c:v>372</c:v>
                </c:pt>
                <c:pt idx="329">
                  <c:v>371</c:v>
                </c:pt>
                <c:pt idx="330">
                  <c:v>370</c:v>
                </c:pt>
                <c:pt idx="331">
                  <c:v>369</c:v>
                </c:pt>
                <c:pt idx="332">
                  <c:v>368</c:v>
                </c:pt>
                <c:pt idx="333">
                  <c:v>367</c:v>
                </c:pt>
                <c:pt idx="334">
                  <c:v>366</c:v>
                </c:pt>
                <c:pt idx="335">
                  <c:v>365</c:v>
                </c:pt>
                <c:pt idx="336">
                  <c:v>364</c:v>
                </c:pt>
                <c:pt idx="337">
                  <c:v>363</c:v>
                </c:pt>
                <c:pt idx="338">
                  <c:v>362</c:v>
                </c:pt>
                <c:pt idx="339">
                  <c:v>361</c:v>
                </c:pt>
                <c:pt idx="340">
                  <c:v>360</c:v>
                </c:pt>
                <c:pt idx="341">
                  <c:v>359</c:v>
                </c:pt>
                <c:pt idx="342">
                  <c:v>358</c:v>
                </c:pt>
                <c:pt idx="343">
                  <c:v>357</c:v>
                </c:pt>
                <c:pt idx="344">
                  <c:v>356</c:v>
                </c:pt>
                <c:pt idx="345">
                  <c:v>355</c:v>
                </c:pt>
                <c:pt idx="346">
                  <c:v>354</c:v>
                </c:pt>
                <c:pt idx="347">
                  <c:v>353</c:v>
                </c:pt>
                <c:pt idx="348">
                  <c:v>352</c:v>
                </c:pt>
                <c:pt idx="349">
                  <c:v>351</c:v>
                </c:pt>
                <c:pt idx="350">
                  <c:v>350</c:v>
                </c:pt>
                <c:pt idx="351">
                  <c:v>349</c:v>
                </c:pt>
                <c:pt idx="352">
                  <c:v>348</c:v>
                </c:pt>
                <c:pt idx="353">
                  <c:v>347</c:v>
                </c:pt>
                <c:pt idx="354">
                  <c:v>346</c:v>
                </c:pt>
                <c:pt idx="355">
                  <c:v>345</c:v>
                </c:pt>
                <c:pt idx="356">
                  <c:v>344</c:v>
                </c:pt>
                <c:pt idx="357">
                  <c:v>343</c:v>
                </c:pt>
                <c:pt idx="358">
                  <c:v>342</c:v>
                </c:pt>
                <c:pt idx="359">
                  <c:v>341</c:v>
                </c:pt>
                <c:pt idx="360">
                  <c:v>340</c:v>
                </c:pt>
                <c:pt idx="361">
                  <c:v>339</c:v>
                </c:pt>
                <c:pt idx="362">
                  <c:v>338</c:v>
                </c:pt>
                <c:pt idx="363">
                  <c:v>337</c:v>
                </c:pt>
                <c:pt idx="364">
                  <c:v>336</c:v>
                </c:pt>
                <c:pt idx="365">
                  <c:v>335</c:v>
                </c:pt>
                <c:pt idx="366">
                  <c:v>334</c:v>
                </c:pt>
                <c:pt idx="367">
                  <c:v>333</c:v>
                </c:pt>
                <c:pt idx="368">
                  <c:v>332</c:v>
                </c:pt>
                <c:pt idx="369">
                  <c:v>331</c:v>
                </c:pt>
                <c:pt idx="370">
                  <c:v>330</c:v>
                </c:pt>
                <c:pt idx="371">
                  <c:v>329</c:v>
                </c:pt>
                <c:pt idx="372">
                  <c:v>328</c:v>
                </c:pt>
                <c:pt idx="373">
                  <c:v>327</c:v>
                </c:pt>
                <c:pt idx="374">
                  <c:v>326</c:v>
                </c:pt>
                <c:pt idx="375">
                  <c:v>325</c:v>
                </c:pt>
                <c:pt idx="376">
                  <c:v>324</c:v>
                </c:pt>
                <c:pt idx="377">
                  <c:v>323</c:v>
                </c:pt>
                <c:pt idx="378">
                  <c:v>322</c:v>
                </c:pt>
                <c:pt idx="379">
                  <c:v>321</c:v>
                </c:pt>
                <c:pt idx="380">
                  <c:v>320</c:v>
                </c:pt>
                <c:pt idx="381">
                  <c:v>319</c:v>
                </c:pt>
                <c:pt idx="382">
                  <c:v>318</c:v>
                </c:pt>
                <c:pt idx="383">
                  <c:v>317</c:v>
                </c:pt>
                <c:pt idx="384">
                  <c:v>316</c:v>
                </c:pt>
                <c:pt idx="385">
                  <c:v>315</c:v>
                </c:pt>
                <c:pt idx="386">
                  <c:v>314</c:v>
                </c:pt>
                <c:pt idx="387">
                  <c:v>313</c:v>
                </c:pt>
                <c:pt idx="388">
                  <c:v>312</c:v>
                </c:pt>
                <c:pt idx="389">
                  <c:v>311</c:v>
                </c:pt>
                <c:pt idx="390">
                  <c:v>310</c:v>
                </c:pt>
                <c:pt idx="391">
                  <c:v>309</c:v>
                </c:pt>
                <c:pt idx="392">
                  <c:v>308</c:v>
                </c:pt>
                <c:pt idx="393">
                  <c:v>307</c:v>
                </c:pt>
                <c:pt idx="394">
                  <c:v>306</c:v>
                </c:pt>
                <c:pt idx="395">
                  <c:v>305</c:v>
                </c:pt>
                <c:pt idx="396">
                  <c:v>304</c:v>
                </c:pt>
                <c:pt idx="397">
                  <c:v>303</c:v>
                </c:pt>
                <c:pt idx="398">
                  <c:v>302</c:v>
                </c:pt>
                <c:pt idx="399">
                  <c:v>301</c:v>
                </c:pt>
                <c:pt idx="400">
                  <c:v>300</c:v>
                </c:pt>
                <c:pt idx="401">
                  <c:v>299</c:v>
                </c:pt>
                <c:pt idx="402">
                  <c:v>298</c:v>
                </c:pt>
                <c:pt idx="403">
                  <c:v>297</c:v>
                </c:pt>
                <c:pt idx="404">
                  <c:v>296</c:v>
                </c:pt>
                <c:pt idx="405">
                  <c:v>295</c:v>
                </c:pt>
                <c:pt idx="406">
                  <c:v>294</c:v>
                </c:pt>
                <c:pt idx="407">
                  <c:v>293</c:v>
                </c:pt>
                <c:pt idx="408">
                  <c:v>292</c:v>
                </c:pt>
                <c:pt idx="409">
                  <c:v>291</c:v>
                </c:pt>
                <c:pt idx="410">
                  <c:v>290</c:v>
                </c:pt>
                <c:pt idx="411">
                  <c:v>289</c:v>
                </c:pt>
                <c:pt idx="412">
                  <c:v>288</c:v>
                </c:pt>
                <c:pt idx="413">
                  <c:v>287</c:v>
                </c:pt>
                <c:pt idx="414">
                  <c:v>286</c:v>
                </c:pt>
                <c:pt idx="415">
                  <c:v>285</c:v>
                </c:pt>
                <c:pt idx="416">
                  <c:v>284</c:v>
                </c:pt>
                <c:pt idx="417">
                  <c:v>283</c:v>
                </c:pt>
                <c:pt idx="418">
                  <c:v>282</c:v>
                </c:pt>
                <c:pt idx="419">
                  <c:v>281</c:v>
                </c:pt>
                <c:pt idx="420">
                  <c:v>280</c:v>
                </c:pt>
                <c:pt idx="421">
                  <c:v>279</c:v>
                </c:pt>
                <c:pt idx="422">
                  <c:v>278</c:v>
                </c:pt>
                <c:pt idx="423">
                  <c:v>277</c:v>
                </c:pt>
                <c:pt idx="424">
                  <c:v>276</c:v>
                </c:pt>
                <c:pt idx="425">
                  <c:v>275</c:v>
                </c:pt>
                <c:pt idx="426">
                  <c:v>274</c:v>
                </c:pt>
                <c:pt idx="427">
                  <c:v>273</c:v>
                </c:pt>
                <c:pt idx="428">
                  <c:v>272</c:v>
                </c:pt>
                <c:pt idx="429">
                  <c:v>271</c:v>
                </c:pt>
                <c:pt idx="430">
                  <c:v>270</c:v>
                </c:pt>
                <c:pt idx="431">
                  <c:v>269</c:v>
                </c:pt>
                <c:pt idx="432">
                  <c:v>268</c:v>
                </c:pt>
                <c:pt idx="433">
                  <c:v>267</c:v>
                </c:pt>
                <c:pt idx="434">
                  <c:v>266</c:v>
                </c:pt>
                <c:pt idx="435">
                  <c:v>265</c:v>
                </c:pt>
                <c:pt idx="436">
                  <c:v>264</c:v>
                </c:pt>
                <c:pt idx="437">
                  <c:v>263</c:v>
                </c:pt>
                <c:pt idx="438">
                  <c:v>262</c:v>
                </c:pt>
                <c:pt idx="439">
                  <c:v>261</c:v>
                </c:pt>
                <c:pt idx="440">
                  <c:v>260</c:v>
                </c:pt>
                <c:pt idx="441">
                  <c:v>259</c:v>
                </c:pt>
                <c:pt idx="442">
                  <c:v>258</c:v>
                </c:pt>
                <c:pt idx="443">
                  <c:v>257</c:v>
                </c:pt>
                <c:pt idx="444">
                  <c:v>256</c:v>
                </c:pt>
                <c:pt idx="445">
                  <c:v>255</c:v>
                </c:pt>
                <c:pt idx="446">
                  <c:v>254</c:v>
                </c:pt>
                <c:pt idx="447">
                  <c:v>253</c:v>
                </c:pt>
                <c:pt idx="448">
                  <c:v>252</c:v>
                </c:pt>
                <c:pt idx="449">
                  <c:v>251</c:v>
                </c:pt>
                <c:pt idx="450">
                  <c:v>250</c:v>
                </c:pt>
                <c:pt idx="451">
                  <c:v>249</c:v>
                </c:pt>
                <c:pt idx="452">
                  <c:v>248</c:v>
                </c:pt>
                <c:pt idx="453">
                  <c:v>247</c:v>
                </c:pt>
                <c:pt idx="454">
                  <c:v>246</c:v>
                </c:pt>
                <c:pt idx="455">
                  <c:v>245</c:v>
                </c:pt>
                <c:pt idx="456">
                  <c:v>244</c:v>
                </c:pt>
                <c:pt idx="457">
                  <c:v>243</c:v>
                </c:pt>
                <c:pt idx="458">
                  <c:v>242</c:v>
                </c:pt>
                <c:pt idx="459">
                  <c:v>241</c:v>
                </c:pt>
                <c:pt idx="460">
                  <c:v>240</c:v>
                </c:pt>
                <c:pt idx="461">
                  <c:v>239</c:v>
                </c:pt>
                <c:pt idx="462">
                  <c:v>238</c:v>
                </c:pt>
                <c:pt idx="463">
                  <c:v>237</c:v>
                </c:pt>
                <c:pt idx="464">
                  <c:v>236</c:v>
                </c:pt>
                <c:pt idx="465">
                  <c:v>235</c:v>
                </c:pt>
                <c:pt idx="466">
                  <c:v>234</c:v>
                </c:pt>
                <c:pt idx="467">
                  <c:v>233</c:v>
                </c:pt>
                <c:pt idx="468">
                  <c:v>232</c:v>
                </c:pt>
                <c:pt idx="469">
                  <c:v>231</c:v>
                </c:pt>
                <c:pt idx="470">
                  <c:v>230</c:v>
                </c:pt>
                <c:pt idx="471">
                  <c:v>229</c:v>
                </c:pt>
                <c:pt idx="472">
                  <c:v>228</c:v>
                </c:pt>
                <c:pt idx="473">
                  <c:v>227</c:v>
                </c:pt>
                <c:pt idx="474">
                  <c:v>226</c:v>
                </c:pt>
                <c:pt idx="475">
                  <c:v>225</c:v>
                </c:pt>
                <c:pt idx="476">
                  <c:v>224</c:v>
                </c:pt>
                <c:pt idx="477">
                  <c:v>223</c:v>
                </c:pt>
                <c:pt idx="478">
                  <c:v>222</c:v>
                </c:pt>
                <c:pt idx="479">
                  <c:v>221</c:v>
                </c:pt>
                <c:pt idx="480">
                  <c:v>220</c:v>
                </c:pt>
                <c:pt idx="481">
                  <c:v>219</c:v>
                </c:pt>
                <c:pt idx="482">
                  <c:v>218</c:v>
                </c:pt>
                <c:pt idx="483">
                  <c:v>217</c:v>
                </c:pt>
                <c:pt idx="484">
                  <c:v>216</c:v>
                </c:pt>
                <c:pt idx="485">
                  <c:v>215</c:v>
                </c:pt>
                <c:pt idx="486">
                  <c:v>214</c:v>
                </c:pt>
                <c:pt idx="487">
                  <c:v>213</c:v>
                </c:pt>
                <c:pt idx="488">
                  <c:v>212</c:v>
                </c:pt>
                <c:pt idx="489">
                  <c:v>211</c:v>
                </c:pt>
                <c:pt idx="490">
                  <c:v>210</c:v>
                </c:pt>
                <c:pt idx="491">
                  <c:v>209</c:v>
                </c:pt>
                <c:pt idx="492">
                  <c:v>208</c:v>
                </c:pt>
                <c:pt idx="493">
                  <c:v>207</c:v>
                </c:pt>
                <c:pt idx="494">
                  <c:v>206</c:v>
                </c:pt>
                <c:pt idx="495">
                  <c:v>205</c:v>
                </c:pt>
                <c:pt idx="496">
                  <c:v>204</c:v>
                </c:pt>
                <c:pt idx="497">
                  <c:v>203</c:v>
                </c:pt>
                <c:pt idx="498">
                  <c:v>202</c:v>
                </c:pt>
                <c:pt idx="499">
                  <c:v>201</c:v>
                </c:pt>
                <c:pt idx="500">
                  <c:v>200</c:v>
                </c:pt>
              </c:numCache>
            </c:numRef>
          </c:xVal>
          <c:yVal>
            <c:numRef>
              <c:f>Hoja1!$C$2:$C$502</c:f>
              <c:numCache>
                <c:formatCode>General</c:formatCode>
                <c:ptCount val="501"/>
                <c:pt idx="0">
                  <c:v>2.0799999999999998E-3</c:v>
                </c:pt>
                <c:pt idx="1">
                  <c:v>1.4300000000000001E-3</c:v>
                </c:pt>
                <c:pt idx="2">
                  <c:v>2.0799999999999998E-3</c:v>
                </c:pt>
                <c:pt idx="3">
                  <c:v>1.99E-3</c:v>
                </c:pt>
                <c:pt idx="4">
                  <c:v>1.08E-3</c:v>
                </c:pt>
                <c:pt idx="5">
                  <c:v>7.6000000000000004E-4</c:v>
                </c:pt>
                <c:pt idx="6">
                  <c:v>1.4599999999999999E-3</c:v>
                </c:pt>
                <c:pt idx="7">
                  <c:v>1.6999999999999999E-3</c:v>
                </c:pt>
                <c:pt idx="8">
                  <c:v>2.0000000000000002E-5</c:v>
                </c:pt>
                <c:pt idx="9">
                  <c:v>1.4300000000000001E-3</c:v>
                </c:pt>
                <c:pt idx="10">
                  <c:v>1.9E-3</c:v>
                </c:pt>
                <c:pt idx="11">
                  <c:v>2.2399999999999998E-3</c:v>
                </c:pt>
                <c:pt idx="12">
                  <c:v>1.6299999999999999E-3</c:v>
                </c:pt>
                <c:pt idx="13">
                  <c:v>2.15E-3</c:v>
                </c:pt>
                <c:pt idx="14">
                  <c:v>3.5400000000000002E-3</c:v>
                </c:pt>
                <c:pt idx="15">
                  <c:v>2.1299999999999999E-3</c:v>
                </c:pt>
                <c:pt idx="16">
                  <c:v>2.7000000000000001E-3</c:v>
                </c:pt>
                <c:pt idx="17">
                  <c:v>1.0200000000000001E-3</c:v>
                </c:pt>
                <c:pt idx="18">
                  <c:v>2.7799999999999999E-3</c:v>
                </c:pt>
                <c:pt idx="19">
                  <c:v>2.6800000000000001E-3</c:v>
                </c:pt>
                <c:pt idx="20">
                  <c:v>2.14E-3</c:v>
                </c:pt>
                <c:pt idx="21">
                  <c:v>2.4599999999999999E-3</c:v>
                </c:pt>
                <c:pt idx="22">
                  <c:v>2.7200000000000002E-3</c:v>
                </c:pt>
                <c:pt idx="23">
                  <c:v>3.82E-3</c:v>
                </c:pt>
                <c:pt idx="24">
                  <c:v>2.33E-3</c:v>
                </c:pt>
                <c:pt idx="25">
                  <c:v>2.7599999999999999E-3</c:v>
                </c:pt>
                <c:pt idx="26">
                  <c:v>2.8E-3</c:v>
                </c:pt>
                <c:pt idx="27">
                  <c:v>1.8799999999999999E-3</c:v>
                </c:pt>
                <c:pt idx="28">
                  <c:v>3.48E-3</c:v>
                </c:pt>
                <c:pt idx="29">
                  <c:v>2.3500000000000001E-3</c:v>
                </c:pt>
                <c:pt idx="30">
                  <c:v>3.2200000000000002E-3</c:v>
                </c:pt>
                <c:pt idx="31">
                  <c:v>1.82E-3</c:v>
                </c:pt>
                <c:pt idx="32">
                  <c:v>1.2999999999999999E-3</c:v>
                </c:pt>
                <c:pt idx="33">
                  <c:v>2.0000000000000002E-5</c:v>
                </c:pt>
                <c:pt idx="34">
                  <c:v>-4.2999999999999999E-4</c:v>
                </c:pt>
                <c:pt idx="35">
                  <c:v>-2.9E-4</c:v>
                </c:pt>
                <c:pt idx="36">
                  <c:v>-5.1000000000000004E-4</c:v>
                </c:pt>
                <c:pt idx="37">
                  <c:v>-6.3000000000000003E-4</c:v>
                </c:pt>
                <c:pt idx="38">
                  <c:v>-6.8000000000000005E-4</c:v>
                </c:pt>
                <c:pt idx="39">
                  <c:v>1.66E-3</c:v>
                </c:pt>
                <c:pt idx="40">
                  <c:v>3.16E-3</c:v>
                </c:pt>
                <c:pt idx="41">
                  <c:v>3.3700000000000002E-3</c:v>
                </c:pt>
                <c:pt idx="42">
                  <c:v>2.8300000000000001E-3</c:v>
                </c:pt>
                <c:pt idx="43">
                  <c:v>3.7499999999999999E-3</c:v>
                </c:pt>
                <c:pt idx="44">
                  <c:v>3.2000000000000002E-3</c:v>
                </c:pt>
                <c:pt idx="45">
                  <c:v>3.5400000000000002E-3</c:v>
                </c:pt>
                <c:pt idx="46">
                  <c:v>3.7000000000000002E-3</c:v>
                </c:pt>
                <c:pt idx="47">
                  <c:v>3.1199999999999999E-3</c:v>
                </c:pt>
                <c:pt idx="48">
                  <c:v>2.7599999999999999E-3</c:v>
                </c:pt>
                <c:pt idx="49">
                  <c:v>2.1299999999999999E-3</c:v>
                </c:pt>
                <c:pt idx="50">
                  <c:v>1.89E-3</c:v>
                </c:pt>
                <c:pt idx="51">
                  <c:v>2.81E-3</c:v>
                </c:pt>
                <c:pt idx="52">
                  <c:v>3.9899999999999996E-3</c:v>
                </c:pt>
                <c:pt idx="53">
                  <c:v>2.5100000000000001E-3</c:v>
                </c:pt>
                <c:pt idx="54">
                  <c:v>2.5999999999999999E-3</c:v>
                </c:pt>
                <c:pt idx="55">
                  <c:v>3.5599999999999998E-3</c:v>
                </c:pt>
                <c:pt idx="56">
                  <c:v>2.8700000000000002E-3</c:v>
                </c:pt>
                <c:pt idx="57">
                  <c:v>3.6900000000000001E-3</c:v>
                </c:pt>
                <c:pt idx="58">
                  <c:v>2.9399999999999999E-3</c:v>
                </c:pt>
                <c:pt idx="59">
                  <c:v>3.0400000000000002E-3</c:v>
                </c:pt>
                <c:pt idx="60">
                  <c:v>2.7899999999999999E-3</c:v>
                </c:pt>
                <c:pt idx="61">
                  <c:v>3.5500000000000002E-3</c:v>
                </c:pt>
                <c:pt idx="62">
                  <c:v>2.7699999999999999E-3</c:v>
                </c:pt>
                <c:pt idx="63">
                  <c:v>3.13E-3</c:v>
                </c:pt>
                <c:pt idx="64">
                  <c:v>2.9399999999999999E-3</c:v>
                </c:pt>
                <c:pt idx="65">
                  <c:v>3.5500000000000002E-3</c:v>
                </c:pt>
                <c:pt idx="66">
                  <c:v>3.96E-3</c:v>
                </c:pt>
                <c:pt idx="67">
                  <c:v>2.66E-3</c:v>
                </c:pt>
                <c:pt idx="68">
                  <c:v>2.6700000000000001E-3</c:v>
                </c:pt>
                <c:pt idx="69">
                  <c:v>3.4199999999999999E-3</c:v>
                </c:pt>
                <c:pt idx="70">
                  <c:v>3.15E-3</c:v>
                </c:pt>
                <c:pt idx="71">
                  <c:v>3.5699999999999998E-3</c:v>
                </c:pt>
                <c:pt idx="72">
                  <c:v>4.0699999999999998E-3</c:v>
                </c:pt>
                <c:pt idx="73">
                  <c:v>4.3800000000000002E-3</c:v>
                </c:pt>
                <c:pt idx="74">
                  <c:v>4.2599999999999999E-3</c:v>
                </c:pt>
                <c:pt idx="75">
                  <c:v>3.4099999999999998E-3</c:v>
                </c:pt>
                <c:pt idx="76">
                  <c:v>3.7299999999999998E-3</c:v>
                </c:pt>
                <c:pt idx="77">
                  <c:v>4.4999999999999997E-3</c:v>
                </c:pt>
                <c:pt idx="78">
                  <c:v>3.7699999999999999E-3</c:v>
                </c:pt>
                <c:pt idx="79">
                  <c:v>3.29E-3</c:v>
                </c:pt>
                <c:pt idx="80">
                  <c:v>4.2199999999999998E-3</c:v>
                </c:pt>
                <c:pt idx="81">
                  <c:v>3.16E-3</c:v>
                </c:pt>
                <c:pt idx="82">
                  <c:v>3.8999999999999998E-3</c:v>
                </c:pt>
                <c:pt idx="83">
                  <c:v>3.8700000000000002E-3</c:v>
                </c:pt>
                <c:pt idx="84">
                  <c:v>3.5000000000000001E-3</c:v>
                </c:pt>
                <c:pt idx="85">
                  <c:v>4.0699999999999998E-3</c:v>
                </c:pt>
                <c:pt idx="86">
                  <c:v>3.5000000000000001E-3</c:v>
                </c:pt>
                <c:pt idx="87">
                  <c:v>3.2100000000000002E-3</c:v>
                </c:pt>
                <c:pt idx="88">
                  <c:v>4.5599999999999998E-3</c:v>
                </c:pt>
                <c:pt idx="89">
                  <c:v>3.8700000000000002E-3</c:v>
                </c:pt>
                <c:pt idx="90">
                  <c:v>5.1799999999999997E-3</c:v>
                </c:pt>
                <c:pt idx="91">
                  <c:v>4.4200000000000003E-3</c:v>
                </c:pt>
                <c:pt idx="92">
                  <c:v>5.0600000000000003E-3</c:v>
                </c:pt>
                <c:pt idx="93">
                  <c:v>4.5100000000000001E-3</c:v>
                </c:pt>
                <c:pt idx="94">
                  <c:v>4.3400000000000001E-3</c:v>
                </c:pt>
                <c:pt idx="95">
                  <c:v>5.4999999999999997E-3</c:v>
                </c:pt>
                <c:pt idx="96">
                  <c:v>5.3499999999999997E-3</c:v>
                </c:pt>
                <c:pt idx="97">
                  <c:v>4.9199999999999999E-3</c:v>
                </c:pt>
                <c:pt idx="98">
                  <c:v>4.9100000000000003E-3</c:v>
                </c:pt>
                <c:pt idx="99">
                  <c:v>5.3400000000000001E-3</c:v>
                </c:pt>
                <c:pt idx="100">
                  <c:v>4.8599999999999997E-3</c:v>
                </c:pt>
                <c:pt idx="101">
                  <c:v>5.5100000000000001E-3</c:v>
                </c:pt>
                <c:pt idx="102">
                  <c:v>5.1200000000000004E-3</c:v>
                </c:pt>
                <c:pt idx="103">
                  <c:v>5.2900000000000004E-3</c:v>
                </c:pt>
                <c:pt idx="104">
                  <c:v>5.5900000000000004E-3</c:v>
                </c:pt>
                <c:pt idx="105">
                  <c:v>5.3699999999999998E-3</c:v>
                </c:pt>
                <c:pt idx="106">
                  <c:v>5.2399999999999999E-3</c:v>
                </c:pt>
                <c:pt idx="107">
                  <c:v>5.9500000000000004E-3</c:v>
                </c:pt>
                <c:pt idx="108">
                  <c:v>5.6899999999999997E-3</c:v>
                </c:pt>
                <c:pt idx="109">
                  <c:v>6.11E-3</c:v>
                </c:pt>
                <c:pt idx="110">
                  <c:v>6.3899999999999998E-3</c:v>
                </c:pt>
                <c:pt idx="111">
                  <c:v>5.4900000000000001E-3</c:v>
                </c:pt>
                <c:pt idx="112">
                  <c:v>5.8300000000000001E-3</c:v>
                </c:pt>
                <c:pt idx="113">
                  <c:v>6.5300000000000002E-3</c:v>
                </c:pt>
                <c:pt idx="114">
                  <c:v>6.9300000000000004E-3</c:v>
                </c:pt>
                <c:pt idx="115">
                  <c:v>6.3200000000000001E-3</c:v>
                </c:pt>
                <c:pt idx="116">
                  <c:v>7.26E-3</c:v>
                </c:pt>
                <c:pt idx="117">
                  <c:v>8.6099999999999996E-3</c:v>
                </c:pt>
                <c:pt idx="118">
                  <c:v>7.4099999999999999E-3</c:v>
                </c:pt>
                <c:pt idx="119">
                  <c:v>7.2100000000000003E-3</c:v>
                </c:pt>
                <c:pt idx="120">
                  <c:v>7.8600000000000007E-3</c:v>
                </c:pt>
                <c:pt idx="121">
                  <c:v>7.7299999999999999E-3</c:v>
                </c:pt>
                <c:pt idx="122">
                  <c:v>8.2199999999999999E-3</c:v>
                </c:pt>
                <c:pt idx="123">
                  <c:v>7.8799999999999999E-3</c:v>
                </c:pt>
                <c:pt idx="124">
                  <c:v>9.0399999999999994E-3</c:v>
                </c:pt>
                <c:pt idx="125">
                  <c:v>8.6599999999999993E-3</c:v>
                </c:pt>
                <c:pt idx="126">
                  <c:v>9.3399999999999993E-3</c:v>
                </c:pt>
                <c:pt idx="127">
                  <c:v>9.4699999999999993E-3</c:v>
                </c:pt>
                <c:pt idx="128">
                  <c:v>1.031E-2</c:v>
                </c:pt>
                <c:pt idx="129">
                  <c:v>1.013E-2</c:v>
                </c:pt>
                <c:pt idx="130">
                  <c:v>9.4500000000000001E-3</c:v>
                </c:pt>
                <c:pt idx="131">
                  <c:v>1.0319999999999999E-2</c:v>
                </c:pt>
                <c:pt idx="132">
                  <c:v>1.048E-2</c:v>
                </c:pt>
                <c:pt idx="133">
                  <c:v>1.154E-2</c:v>
                </c:pt>
                <c:pt idx="134">
                  <c:v>1.2030000000000001E-2</c:v>
                </c:pt>
                <c:pt idx="135">
                  <c:v>1.1679999999999999E-2</c:v>
                </c:pt>
                <c:pt idx="136">
                  <c:v>1.167E-2</c:v>
                </c:pt>
                <c:pt idx="137">
                  <c:v>1.247E-2</c:v>
                </c:pt>
                <c:pt idx="138">
                  <c:v>1.2489999999999999E-2</c:v>
                </c:pt>
                <c:pt idx="139">
                  <c:v>1.264E-2</c:v>
                </c:pt>
                <c:pt idx="140">
                  <c:v>1.375E-2</c:v>
                </c:pt>
                <c:pt idx="141">
                  <c:v>1.289E-2</c:v>
                </c:pt>
                <c:pt idx="142">
                  <c:v>1.487E-2</c:v>
                </c:pt>
                <c:pt idx="143">
                  <c:v>1.406E-2</c:v>
                </c:pt>
                <c:pt idx="144">
                  <c:v>1.46E-2</c:v>
                </c:pt>
                <c:pt idx="145">
                  <c:v>1.4630000000000001E-2</c:v>
                </c:pt>
                <c:pt idx="146">
                  <c:v>1.521E-2</c:v>
                </c:pt>
                <c:pt idx="147">
                  <c:v>1.566E-2</c:v>
                </c:pt>
                <c:pt idx="148">
                  <c:v>1.61E-2</c:v>
                </c:pt>
                <c:pt idx="149">
                  <c:v>1.61E-2</c:v>
                </c:pt>
                <c:pt idx="150">
                  <c:v>1.6719999999999999E-2</c:v>
                </c:pt>
                <c:pt idx="151">
                  <c:v>1.721E-2</c:v>
                </c:pt>
                <c:pt idx="152">
                  <c:v>1.7250000000000001E-2</c:v>
                </c:pt>
                <c:pt idx="153">
                  <c:v>1.797E-2</c:v>
                </c:pt>
                <c:pt idx="154">
                  <c:v>1.8579999999999999E-2</c:v>
                </c:pt>
                <c:pt idx="155">
                  <c:v>1.8880000000000001E-2</c:v>
                </c:pt>
                <c:pt idx="156">
                  <c:v>1.8409999999999999E-2</c:v>
                </c:pt>
                <c:pt idx="157">
                  <c:v>1.941E-2</c:v>
                </c:pt>
                <c:pt idx="158">
                  <c:v>2.0029999999999999E-2</c:v>
                </c:pt>
                <c:pt idx="159">
                  <c:v>1.9720000000000001E-2</c:v>
                </c:pt>
                <c:pt idx="160">
                  <c:v>1.9789999999999999E-2</c:v>
                </c:pt>
                <c:pt idx="161">
                  <c:v>2.052E-2</c:v>
                </c:pt>
                <c:pt idx="162">
                  <c:v>2.061E-2</c:v>
                </c:pt>
                <c:pt idx="163">
                  <c:v>2.0990000000000002E-2</c:v>
                </c:pt>
                <c:pt idx="164">
                  <c:v>2.1000000000000001E-2</c:v>
                </c:pt>
                <c:pt idx="165">
                  <c:v>2.1440000000000001E-2</c:v>
                </c:pt>
                <c:pt idx="166">
                  <c:v>2.154E-2</c:v>
                </c:pt>
                <c:pt idx="167">
                  <c:v>2.1870000000000001E-2</c:v>
                </c:pt>
                <c:pt idx="168">
                  <c:v>2.2079999999999999E-2</c:v>
                </c:pt>
                <c:pt idx="169">
                  <c:v>2.2009999999999998E-2</c:v>
                </c:pt>
                <c:pt idx="170">
                  <c:v>2.256E-2</c:v>
                </c:pt>
                <c:pt idx="171">
                  <c:v>2.2769999999999999E-2</c:v>
                </c:pt>
                <c:pt idx="172">
                  <c:v>2.283E-2</c:v>
                </c:pt>
                <c:pt idx="173">
                  <c:v>2.2749999999999999E-2</c:v>
                </c:pt>
                <c:pt idx="174">
                  <c:v>2.2689999999999998E-2</c:v>
                </c:pt>
                <c:pt idx="175">
                  <c:v>2.266E-2</c:v>
                </c:pt>
                <c:pt idx="176">
                  <c:v>2.3210000000000001E-2</c:v>
                </c:pt>
                <c:pt idx="177">
                  <c:v>2.3060000000000001E-2</c:v>
                </c:pt>
                <c:pt idx="178">
                  <c:v>2.349E-2</c:v>
                </c:pt>
                <c:pt idx="179">
                  <c:v>2.291E-2</c:v>
                </c:pt>
                <c:pt idx="180">
                  <c:v>2.349E-2</c:v>
                </c:pt>
                <c:pt idx="181">
                  <c:v>2.3390000000000001E-2</c:v>
                </c:pt>
                <c:pt idx="182">
                  <c:v>2.3460000000000002E-2</c:v>
                </c:pt>
                <c:pt idx="183">
                  <c:v>2.3390000000000001E-2</c:v>
                </c:pt>
                <c:pt idx="184">
                  <c:v>2.3380000000000001E-2</c:v>
                </c:pt>
                <c:pt idx="185">
                  <c:v>2.3310000000000001E-2</c:v>
                </c:pt>
                <c:pt idx="186">
                  <c:v>2.384E-2</c:v>
                </c:pt>
                <c:pt idx="187">
                  <c:v>2.3429999999999999E-2</c:v>
                </c:pt>
                <c:pt idx="188">
                  <c:v>2.3519999999999999E-2</c:v>
                </c:pt>
                <c:pt idx="189">
                  <c:v>2.3060000000000001E-2</c:v>
                </c:pt>
                <c:pt idx="190">
                  <c:v>2.358E-2</c:v>
                </c:pt>
                <c:pt idx="191">
                  <c:v>2.333E-2</c:v>
                </c:pt>
                <c:pt idx="192">
                  <c:v>2.3290000000000002E-2</c:v>
                </c:pt>
                <c:pt idx="193">
                  <c:v>2.3400000000000001E-2</c:v>
                </c:pt>
                <c:pt idx="194">
                  <c:v>2.383E-2</c:v>
                </c:pt>
                <c:pt idx="195">
                  <c:v>2.3470000000000001E-2</c:v>
                </c:pt>
                <c:pt idx="196">
                  <c:v>2.298E-2</c:v>
                </c:pt>
                <c:pt idx="197">
                  <c:v>2.2970000000000001E-2</c:v>
                </c:pt>
                <c:pt idx="198">
                  <c:v>2.248E-2</c:v>
                </c:pt>
                <c:pt idx="199">
                  <c:v>2.3439999999999999E-2</c:v>
                </c:pt>
                <c:pt idx="200">
                  <c:v>2.2950000000000002E-2</c:v>
                </c:pt>
                <c:pt idx="201">
                  <c:v>2.3E-2</c:v>
                </c:pt>
                <c:pt idx="202">
                  <c:v>2.2599999999999999E-2</c:v>
                </c:pt>
                <c:pt idx="203">
                  <c:v>2.3109999999999999E-2</c:v>
                </c:pt>
                <c:pt idx="204">
                  <c:v>2.2859999999999998E-2</c:v>
                </c:pt>
                <c:pt idx="205">
                  <c:v>2.2890000000000001E-2</c:v>
                </c:pt>
                <c:pt idx="206">
                  <c:v>2.247E-2</c:v>
                </c:pt>
                <c:pt idx="207">
                  <c:v>2.2870000000000001E-2</c:v>
                </c:pt>
                <c:pt idx="208">
                  <c:v>2.2870000000000001E-2</c:v>
                </c:pt>
                <c:pt idx="209">
                  <c:v>2.2790000000000001E-2</c:v>
                </c:pt>
                <c:pt idx="210">
                  <c:v>2.2800000000000001E-2</c:v>
                </c:pt>
                <c:pt idx="211">
                  <c:v>2.2759999999999999E-2</c:v>
                </c:pt>
                <c:pt idx="212">
                  <c:v>2.273E-2</c:v>
                </c:pt>
                <c:pt idx="213">
                  <c:v>2.2720000000000001E-2</c:v>
                </c:pt>
                <c:pt idx="214">
                  <c:v>2.2679999999999999E-2</c:v>
                </c:pt>
                <c:pt idx="215">
                  <c:v>2.2700000000000001E-2</c:v>
                </c:pt>
                <c:pt idx="216">
                  <c:v>2.281E-2</c:v>
                </c:pt>
                <c:pt idx="217">
                  <c:v>2.2749999999999999E-2</c:v>
                </c:pt>
                <c:pt idx="218">
                  <c:v>2.281E-2</c:v>
                </c:pt>
                <c:pt idx="219">
                  <c:v>2.273E-2</c:v>
                </c:pt>
                <c:pt idx="220">
                  <c:v>2.2710000000000001E-2</c:v>
                </c:pt>
                <c:pt idx="221">
                  <c:v>2.2769999999999999E-2</c:v>
                </c:pt>
                <c:pt idx="222">
                  <c:v>2.2720000000000001E-2</c:v>
                </c:pt>
                <c:pt idx="223">
                  <c:v>2.3050000000000001E-2</c:v>
                </c:pt>
                <c:pt idx="224">
                  <c:v>2.281E-2</c:v>
                </c:pt>
                <c:pt idx="225">
                  <c:v>2.2890000000000001E-2</c:v>
                </c:pt>
                <c:pt idx="226">
                  <c:v>2.2870000000000001E-2</c:v>
                </c:pt>
                <c:pt idx="227">
                  <c:v>2.2970000000000001E-2</c:v>
                </c:pt>
                <c:pt idx="228">
                  <c:v>2.315E-2</c:v>
                </c:pt>
                <c:pt idx="229">
                  <c:v>2.3349999999999999E-2</c:v>
                </c:pt>
                <c:pt idx="230">
                  <c:v>2.3400000000000001E-2</c:v>
                </c:pt>
                <c:pt idx="231">
                  <c:v>2.341E-2</c:v>
                </c:pt>
                <c:pt idx="232">
                  <c:v>2.349E-2</c:v>
                </c:pt>
                <c:pt idx="233">
                  <c:v>2.35E-2</c:v>
                </c:pt>
                <c:pt idx="234">
                  <c:v>2.358E-2</c:v>
                </c:pt>
                <c:pt idx="235">
                  <c:v>2.3460000000000002E-2</c:v>
                </c:pt>
                <c:pt idx="236">
                  <c:v>2.3529999999999999E-2</c:v>
                </c:pt>
                <c:pt idx="237">
                  <c:v>2.3300000000000001E-2</c:v>
                </c:pt>
                <c:pt idx="238">
                  <c:v>2.3220000000000001E-2</c:v>
                </c:pt>
                <c:pt idx="239">
                  <c:v>2.2970000000000001E-2</c:v>
                </c:pt>
                <c:pt idx="240">
                  <c:v>2.29E-2</c:v>
                </c:pt>
                <c:pt idx="241">
                  <c:v>2.2620000000000001E-2</c:v>
                </c:pt>
                <c:pt idx="242">
                  <c:v>2.2450000000000001E-2</c:v>
                </c:pt>
                <c:pt idx="243">
                  <c:v>2.248E-2</c:v>
                </c:pt>
                <c:pt idx="244">
                  <c:v>2.2800000000000001E-2</c:v>
                </c:pt>
                <c:pt idx="245">
                  <c:v>2.298E-2</c:v>
                </c:pt>
                <c:pt idx="246">
                  <c:v>2.3310000000000001E-2</c:v>
                </c:pt>
                <c:pt idx="247">
                  <c:v>2.3609999999999999E-2</c:v>
                </c:pt>
                <c:pt idx="248">
                  <c:v>2.376E-2</c:v>
                </c:pt>
                <c:pt idx="249">
                  <c:v>2.3859999999999999E-2</c:v>
                </c:pt>
                <c:pt idx="250">
                  <c:v>2.409E-2</c:v>
                </c:pt>
                <c:pt idx="251">
                  <c:v>2.4279999999999999E-2</c:v>
                </c:pt>
                <c:pt idx="252">
                  <c:v>2.4420000000000001E-2</c:v>
                </c:pt>
                <c:pt idx="253">
                  <c:v>2.4500000000000001E-2</c:v>
                </c:pt>
                <c:pt idx="254">
                  <c:v>2.4629999999999999E-2</c:v>
                </c:pt>
                <c:pt idx="255">
                  <c:v>2.4590000000000001E-2</c:v>
                </c:pt>
                <c:pt idx="256">
                  <c:v>2.4809999999999999E-2</c:v>
                </c:pt>
                <c:pt idx="257">
                  <c:v>2.4989999999999998E-2</c:v>
                </c:pt>
                <c:pt idx="258">
                  <c:v>2.5049999999999999E-2</c:v>
                </c:pt>
                <c:pt idx="259">
                  <c:v>2.5000000000000001E-2</c:v>
                </c:pt>
                <c:pt idx="260">
                  <c:v>2.4899999999999999E-2</c:v>
                </c:pt>
                <c:pt idx="261">
                  <c:v>2.495E-2</c:v>
                </c:pt>
                <c:pt idx="262">
                  <c:v>2.496E-2</c:v>
                </c:pt>
                <c:pt idx="263">
                  <c:v>2.487E-2</c:v>
                </c:pt>
                <c:pt idx="264">
                  <c:v>2.4819999999999998E-2</c:v>
                </c:pt>
                <c:pt idx="265">
                  <c:v>2.4899999999999999E-2</c:v>
                </c:pt>
                <c:pt idx="266">
                  <c:v>2.4850000000000001E-2</c:v>
                </c:pt>
                <c:pt idx="267">
                  <c:v>2.4819999999999998E-2</c:v>
                </c:pt>
                <c:pt idx="268">
                  <c:v>2.487E-2</c:v>
                </c:pt>
                <c:pt idx="269">
                  <c:v>2.4750000000000001E-2</c:v>
                </c:pt>
                <c:pt idx="270">
                  <c:v>2.4830000000000001E-2</c:v>
                </c:pt>
                <c:pt idx="271">
                  <c:v>2.479E-2</c:v>
                </c:pt>
                <c:pt idx="272">
                  <c:v>2.4840000000000001E-2</c:v>
                </c:pt>
                <c:pt idx="273">
                  <c:v>2.5059999999999999E-2</c:v>
                </c:pt>
                <c:pt idx="274">
                  <c:v>2.495E-2</c:v>
                </c:pt>
                <c:pt idx="275">
                  <c:v>2.5049999999999999E-2</c:v>
                </c:pt>
                <c:pt idx="276">
                  <c:v>2.4979999999999999E-2</c:v>
                </c:pt>
                <c:pt idx="277">
                  <c:v>2.5069999999999999E-2</c:v>
                </c:pt>
                <c:pt idx="278">
                  <c:v>2.5159999999999998E-2</c:v>
                </c:pt>
                <c:pt idx="279">
                  <c:v>2.5270000000000001E-2</c:v>
                </c:pt>
                <c:pt idx="280">
                  <c:v>2.5340000000000001E-2</c:v>
                </c:pt>
                <c:pt idx="281">
                  <c:v>2.5329999999999998E-2</c:v>
                </c:pt>
                <c:pt idx="282">
                  <c:v>2.5499999999999998E-2</c:v>
                </c:pt>
                <c:pt idx="283">
                  <c:v>2.5559999999999999E-2</c:v>
                </c:pt>
                <c:pt idx="284">
                  <c:v>2.5659999999999999E-2</c:v>
                </c:pt>
                <c:pt idx="285">
                  <c:v>2.5489999999999999E-2</c:v>
                </c:pt>
                <c:pt idx="286">
                  <c:v>2.5340000000000001E-2</c:v>
                </c:pt>
                <c:pt idx="287">
                  <c:v>2.5149999999999999E-2</c:v>
                </c:pt>
                <c:pt idx="288">
                  <c:v>2.511E-2</c:v>
                </c:pt>
                <c:pt idx="289">
                  <c:v>2.5219999999999999E-2</c:v>
                </c:pt>
                <c:pt idx="290">
                  <c:v>2.5499999999999998E-2</c:v>
                </c:pt>
                <c:pt idx="291">
                  <c:v>2.5579999999999999E-2</c:v>
                </c:pt>
                <c:pt idx="292">
                  <c:v>2.6100000000000002E-2</c:v>
                </c:pt>
                <c:pt idx="293">
                  <c:v>2.6440000000000002E-2</c:v>
                </c:pt>
                <c:pt idx="294">
                  <c:v>2.6780000000000002E-2</c:v>
                </c:pt>
                <c:pt idx="295">
                  <c:v>2.726E-2</c:v>
                </c:pt>
                <c:pt idx="296">
                  <c:v>2.7470000000000001E-2</c:v>
                </c:pt>
                <c:pt idx="297">
                  <c:v>2.7689999999999999E-2</c:v>
                </c:pt>
                <c:pt idx="298">
                  <c:v>2.802E-2</c:v>
                </c:pt>
                <c:pt idx="299">
                  <c:v>2.8500000000000001E-2</c:v>
                </c:pt>
                <c:pt idx="300">
                  <c:v>2.9049999999999999E-2</c:v>
                </c:pt>
                <c:pt idx="301">
                  <c:v>2.9190000000000001E-2</c:v>
                </c:pt>
                <c:pt idx="302">
                  <c:v>2.946E-2</c:v>
                </c:pt>
                <c:pt idx="303">
                  <c:v>0.03</c:v>
                </c:pt>
                <c:pt idx="304">
                  <c:v>3.0190000000000002E-2</c:v>
                </c:pt>
                <c:pt idx="305">
                  <c:v>3.0880000000000001E-2</c:v>
                </c:pt>
                <c:pt idx="306">
                  <c:v>3.1189999999999999E-2</c:v>
                </c:pt>
                <c:pt idx="307">
                  <c:v>3.1600000000000003E-2</c:v>
                </c:pt>
                <c:pt idx="308">
                  <c:v>3.2140000000000002E-2</c:v>
                </c:pt>
                <c:pt idx="309">
                  <c:v>3.2620000000000003E-2</c:v>
                </c:pt>
                <c:pt idx="310">
                  <c:v>3.2739999999999998E-2</c:v>
                </c:pt>
                <c:pt idx="311">
                  <c:v>3.3669999999999999E-2</c:v>
                </c:pt>
                <c:pt idx="312">
                  <c:v>3.4169999999999999E-2</c:v>
                </c:pt>
                <c:pt idx="313">
                  <c:v>3.4529999999999998E-2</c:v>
                </c:pt>
                <c:pt idx="314">
                  <c:v>3.5180000000000003E-2</c:v>
                </c:pt>
                <c:pt idx="315">
                  <c:v>3.5560000000000001E-2</c:v>
                </c:pt>
                <c:pt idx="316">
                  <c:v>3.6150000000000002E-2</c:v>
                </c:pt>
                <c:pt idx="317">
                  <c:v>3.6830000000000002E-2</c:v>
                </c:pt>
                <c:pt idx="318">
                  <c:v>3.7330000000000002E-2</c:v>
                </c:pt>
                <c:pt idx="319">
                  <c:v>3.8109999999999998E-2</c:v>
                </c:pt>
                <c:pt idx="320">
                  <c:v>3.8170000000000003E-2</c:v>
                </c:pt>
                <c:pt idx="321">
                  <c:v>3.9140000000000001E-2</c:v>
                </c:pt>
                <c:pt idx="322">
                  <c:v>3.9829999999999997E-2</c:v>
                </c:pt>
                <c:pt idx="323">
                  <c:v>4.0439999999999997E-2</c:v>
                </c:pt>
                <c:pt idx="324">
                  <c:v>4.0989999999999999E-2</c:v>
                </c:pt>
                <c:pt idx="325">
                  <c:v>4.1480000000000003E-2</c:v>
                </c:pt>
                <c:pt idx="326">
                  <c:v>4.2040000000000001E-2</c:v>
                </c:pt>
                <c:pt idx="327">
                  <c:v>4.2700000000000002E-2</c:v>
                </c:pt>
                <c:pt idx="328">
                  <c:v>4.3200000000000002E-2</c:v>
                </c:pt>
                <c:pt idx="329">
                  <c:v>4.4269999999999997E-2</c:v>
                </c:pt>
                <c:pt idx="330">
                  <c:v>4.4560000000000002E-2</c:v>
                </c:pt>
                <c:pt idx="331">
                  <c:v>4.5170000000000002E-2</c:v>
                </c:pt>
                <c:pt idx="332">
                  <c:v>4.582E-2</c:v>
                </c:pt>
                <c:pt idx="333">
                  <c:v>4.6649999999999997E-2</c:v>
                </c:pt>
                <c:pt idx="334">
                  <c:v>4.7350000000000003E-2</c:v>
                </c:pt>
                <c:pt idx="335">
                  <c:v>4.7980000000000002E-2</c:v>
                </c:pt>
                <c:pt idx="336">
                  <c:v>4.8660000000000002E-2</c:v>
                </c:pt>
                <c:pt idx="337">
                  <c:v>4.9410000000000003E-2</c:v>
                </c:pt>
                <c:pt idx="338">
                  <c:v>5.0119999999999998E-2</c:v>
                </c:pt>
                <c:pt idx="339">
                  <c:v>5.0459999999999998E-2</c:v>
                </c:pt>
                <c:pt idx="340">
                  <c:v>5.101E-2</c:v>
                </c:pt>
                <c:pt idx="341">
                  <c:v>5.1880000000000003E-2</c:v>
                </c:pt>
                <c:pt idx="342">
                  <c:v>5.2569999999999999E-2</c:v>
                </c:pt>
                <c:pt idx="343">
                  <c:v>5.3379999999999997E-2</c:v>
                </c:pt>
                <c:pt idx="344">
                  <c:v>5.3960000000000001E-2</c:v>
                </c:pt>
                <c:pt idx="345">
                  <c:v>5.4780000000000002E-2</c:v>
                </c:pt>
                <c:pt idx="346">
                  <c:v>5.5710000000000003E-2</c:v>
                </c:pt>
                <c:pt idx="347">
                  <c:v>5.6329999999999998E-2</c:v>
                </c:pt>
                <c:pt idx="348">
                  <c:v>5.7000000000000002E-2</c:v>
                </c:pt>
                <c:pt idx="349">
                  <c:v>5.7959999999999998E-2</c:v>
                </c:pt>
                <c:pt idx="350">
                  <c:v>5.849E-2</c:v>
                </c:pt>
                <c:pt idx="351">
                  <c:v>5.9310000000000002E-2</c:v>
                </c:pt>
                <c:pt idx="352">
                  <c:v>6.0330000000000002E-2</c:v>
                </c:pt>
                <c:pt idx="353">
                  <c:v>6.1400000000000003E-2</c:v>
                </c:pt>
                <c:pt idx="354">
                  <c:v>6.2140000000000001E-2</c:v>
                </c:pt>
                <c:pt idx="355">
                  <c:v>6.3109999999999999E-2</c:v>
                </c:pt>
                <c:pt idx="356">
                  <c:v>6.3719999999999999E-2</c:v>
                </c:pt>
                <c:pt idx="357">
                  <c:v>6.4699999999999994E-2</c:v>
                </c:pt>
                <c:pt idx="358">
                  <c:v>6.5680000000000002E-2</c:v>
                </c:pt>
                <c:pt idx="359">
                  <c:v>6.6710000000000005E-2</c:v>
                </c:pt>
                <c:pt idx="360">
                  <c:v>6.762E-2</c:v>
                </c:pt>
                <c:pt idx="361">
                  <c:v>6.8640000000000007E-2</c:v>
                </c:pt>
                <c:pt idx="362">
                  <c:v>6.9379999999999997E-2</c:v>
                </c:pt>
                <c:pt idx="363">
                  <c:v>7.0430000000000006E-2</c:v>
                </c:pt>
                <c:pt idx="364">
                  <c:v>7.1679999999999994E-2</c:v>
                </c:pt>
                <c:pt idx="365">
                  <c:v>7.2520000000000001E-2</c:v>
                </c:pt>
                <c:pt idx="366">
                  <c:v>7.3609999999999995E-2</c:v>
                </c:pt>
                <c:pt idx="367">
                  <c:v>7.4660000000000004E-2</c:v>
                </c:pt>
                <c:pt idx="368">
                  <c:v>7.5450000000000003E-2</c:v>
                </c:pt>
                <c:pt idx="369">
                  <c:v>7.6539999999999997E-2</c:v>
                </c:pt>
                <c:pt idx="370">
                  <c:v>7.7729999999999994E-2</c:v>
                </c:pt>
                <c:pt idx="371">
                  <c:v>7.8759999999999997E-2</c:v>
                </c:pt>
                <c:pt idx="372">
                  <c:v>7.9960000000000003E-2</c:v>
                </c:pt>
                <c:pt idx="373">
                  <c:v>8.1250000000000003E-2</c:v>
                </c:pt>
                <c:pt idx="374">
                  <c:v>8.2199999999999995E-2</c:v>
                </c:pt>
                <c:pt idx="375">
                  <c:v>8.3650000000000002E-2</c:v>
                </c:pt>
                <c:pt idx="376">
                  <c:v>8.5540000000000005E-2</c:v>
                </c:pt>
                <c:pt idx="377">
                  <c:v>8.6720000000000005E-2</c:v>
                </c:pt>
                <c:pt idx="378">
                  <c:v>8.831E-2</c:v>
                </c:pt>
                <c:pt idx="379">
                  <c:v>9.0079999999999993E-2</c:v>
                </c:pt>
                <c:pt idx="380">
                  <c:v>9.1689999999999994E-2</c:v>
                </c:pt>
                <c:pt idx="381">
                  <c:v>9.3619999999999995E-2</c:v>
                </c:pt>
                <c:pt idx="382">
                  <c:v>9.5460000000000003E-2</c:v>
                </c:pt>
                <c:pt idx="383">
                  <c:v>9.7699999999999995E-2</c:v>
                </c:pt>
                <c:pt idx="384">
                  <c:v>0.10057000000000001</c:v>
                </c:pt>
                <c:pt idx="385">
                  <c:v>0.10298</c:v>
                </c:pt>
                <c:pt idx="386">
                  <c:v>0.10562000000000001</c:v>
                </c:pt>
                <c:pt idx="387">
                  <c:v>0.10970000000000001</c:v>
                </c:pt>
                <c:pt idx="388">
                  <c:v>0.11348999999999999</c:v>
                </c:pt>
                <c:pt idx="389">
                  <c:v>0.11773</c:v>
                </c:pt>
                <c:pt idx="390">
                  <c:v>0.12278</c:v>
                </c:pt>
                <c:pt idx="391">
                  <c:v>0.12755</c:v>
                </c:pt>
                <c:pt idx="392">
                  <c:v>0.13342000000000001</c:v>
                </c:pt>
                <c:pt idx="393">
                  <c:v>0.14063000000000001</c:v>
                </c:pt>
                <c:pt idx="394">
                  <c:v>0.14771999999999999</c:v>
                </c:pt>
                <c:pt idx="395">
                  <c:v>0.15584999999999999</c:v>
                </c:pt>
                <c:pt idx="396">
                  <c:v>0.16541</c:v>
                </c:pt>
                <c:pt idx="397">
                  <c:v>0.17515</c:v>
                </c:pt>
                <c:pt idx="398">
                  <c:v>0.18667</c:v>
                </c:pt>
                <c:pt idx="399">
                  <c:v>0.1993</c:v>
                </c:pt>
                <c:pt idx="400">
                  <c:v>0.21124999999999999</c:v>
                </c:pt>
                <c:pt idx="401">
                  <c:v>0.22613</c:v>
                </c:pt>
                <c:pt idx="402">
                  <c:v>0.24141000000000001</c:v>
                </c:pt>
                <c:pt idx="403">
                  <c:v>0.25524000000000002</c:v>
                </c:pt>
                <c:pt idx="404">
                  <c:v>0.27149000000000001</c:v>
                </c:pt>
                <c:pt idx="405">
                  <c:v>0.28932000000000002</c:v>
                </c:pt>
                <c:pt idx="406">
                  <c:v>0.30513000000000001</c:v>
                </c:pt>
                <c:pt idx="407">
                  <c:v>0.32282</c:v>
                </c:pt>
                <c:pt idx="408">
                  <c:v>0.34301999999999999</c:v>
                </c:pt>
                <c:pt idx="409">
                  <c:v>0.36110999999999999</c:v>
                </c:pt>
                <c:pt idx="410">
                  <c:v>0.37908999999999998</c:v>
                </c:pt>
                <c:pt idx="411">
                  <c:v>0.39840999999999999</c:v>
                </c:pt>
                <c:pt idx="412">
                  <c:v>0.41710000000000003</c:v>
                </c:pt>
                <c:pt idx="413">
                  <c:v>0.43618000000000001</c:v>
                </c:pt>
                <c:pt idx="414">
                  <c:v>0.4516</c:v>
                </c:pt>
                <c:pt idx="415">
                  <c:v>0.46512999999999999</c:v>
                </c:pt>
                <c:pt idx="416">
                  <c:v>0.48107</c:v>
                </c:pt>
                <c:pt idx="417">
                  <c:v>0.49536000000000002</c:v>
                </c:pt>
                <c:pt idx="418">
                  <c:v>0.50622999999999996</c:v>
                </c:pt>
                <c:pt idx="419">
                  <c:v>0.51497999999999999</c:v>
                </c:pt>
                <c:pt idx="420">
                  <c:v>0.52295000000000003</c:v>
                </c:pt>
                <c:pt idx="421">
                  <c:v>0.52961999999999998</c:v>
                </c:pt>
                <c:pt idx="422">
                  <c:v>0.53564999999999996</c:v>
                </c:pt>
                <c:pt idx="423">
                  <c:v>0.53878999999999999</c:v>
                </c:pt>
                <c:pt idx="424">
                  <c:v>0.54115000000000002</c:v>
                </c:pt>
                <c:pt idx="425">
                  <c:v>0.54188000000000003</c:v>
                </c:pt>
                <c:pt idx="426">
                  <c:v>0.54152</c:v>
                </c:pt>
                <c:pt idx="427">
                  <c:v>0.54003999999999996</c:v>
                </c:pt>
                <c:pt idx="428">
                  <c:v>0.53703999999999996</c:v>
                </c:pt>
                <c:pt idx="429">
                  <c:v>0.53427999999999998</c:v>
                </c:pt>
                <c:pt idx="430">
                  <c:v>0.52924000000000004</c:v>
                </c:pt>
                <c:pt idx="431">
                  <c:v>0.52305000000000001</c:v>
                </c:pt>
                <c:pt idx="432">
                  <c:v>0.51698</c:v>
                </c:pt>
                <c:pt idx="433">
                  <c:v>0.50985999999999998</c:v>
                </c:pt>
                <c:pt idx="434">
                  <c:v>0.50165000000000004</c:v>
                </c:pt>
                <c:pt idx="435">
                  <c:v>0.49329000000000001</c:v>
                </c:pt>
                <c:pt idx="436">
                  <c:v>0.48369000000000001</c:v>
                </c:pt>
                <c:pt idx="437">
                  <c:v>0.47382000000000002</c:v>
                </c:pt>
                <c:pt idx="438">
                  <c:v>0.46410000000000001</c:v>
                </c:pt>
                <c:pt idx="439">
                  <c:v>0.45329000000000003</c:v>
                </c:pt>
                <c:pt idx="440">
                  <c:v>0.44347999999999999</c:v>
                </c:pt>
                <c:pt idx="441">
                  <c:v>0.43513000000000002</c:v>
                </c:pt>
                <c:pt idx="442">
                  <c:v>0.42443999999999998</c:v>
                </c:pt>
                <c:pt idx="443">
                  <c:v>0.41378999999999999</c:v>
                </c:pt>
                <c:pt idx="444">
                  <c:v>0.40410000000000001</c:v>
                </c:pt>
                <c:pt idx="445">
                  <c:v>0.39299000000000001</c:v>
                </c:pt>
                <c:pt idx="446">
                  <c:v>0.38147999999999999</c:v>
                </c:pt>
                <c:pt idx="447">
                  <c:v>0.37214000000000003</c:v>
                </c:pt>
                <c:pt idx="448">
                  <c:v>0.36412</c:v>
                </c:pt>
                <c:pt idx="449">
                  <c:v>0.35609000000000002</c:v>
                </c:pt>
                <c:pt idx="450">
                  <c:v>0.34802</c:v>
                </c:pt>
                <c:pt idx="451">
                  <c:v>0.34031</c:v>
                </c:pt>
                <c:pt idx="452">
                  <c:v>0.33462999999999998</c:v>
                </c:pt>
                <c:pt idx="453">
                  <c:v>0.33113999999999999</c:v>
                </c:pt>
                <c:pt idx="454">
                  <c:v>0.32868999999999998</c:v>
                </c:pt>
                <c:pt idx="455">
                  <c:v>0.32684999999999997</c:v>
                </c:pt>
                <c:pt idx="456">
                  <c:v>0.32712999999999998</c:v>
                </c:pt>
                <c:pt idx="457">
                  <c:v>0.33018999999999998</c:v>
                </c:pt>
                <c:pt idx="458">
                  <c:v>0.33373000000000003</c:v>
                </c:pt>
                <c:pt idx="459">
                  <c:v>0.33828999999999998</c:v>
                </c:pt>
                <c:pt idx="460">
                  <c:v>0.34550999999999998</c:v>
                </c:pt>
                <c:pt idx="461">
                  <c:v>0.35528999999999999</c:v>
                </c:pt>
                <c:pt idx="462">
                  <c:v>0.36565999999999999</c:v>
                </c:pt>
                <c:pt idx="463">
                  <c:v>0.37894</c:v>
                </c:pt>
                <c:pt idx="464">
                  <c:v>0.39172000000000001</c:v>
                </c:pt>
                <c:pt idx="465">
                  <c:v>0.40489000000000003</c:v>
                </c:pt>
                <c:pt idx="466">
                  <c:v>0.42046</c:v>
                </c:pt>
                <c:pt idx="467">
                  <c:v>0.43669999999999998</c:v>
                </c:pt>
                <c:pt idx="468">
                  <c:v>0.45457999999999998</c:v>
                </c:pt>
                <c:pt idx="469">
                  <c:v>0.47510000000000002</c:v>
                </c:pt>
                <c:pt idx="470">
                  <c:v>0.49598999999999999</c:v>
                </c:pt>
                <c:pt idx="471">
                  <c:v>0.51224000000000003</c:v>
                </c:pt>
                <c:pt idx="472">
                  <c:v>0.52829999999999999</c:v>
                </c:pt>
                <c:pt idx="473">
                  <c:v>0.54849000000000003</c:v>
                </c:pt>
                <c:pt idx="474">
                  <c:v>0.56967000000000001</c:v>
                </c:pt>
                <c:pt idx="475">
                  <c:v>0.59352000000000005</c:v>
                </c:pt>
                <c:pt idx="476">
                  <c:v>0.61614999999999998</c:v>
                </c:pt>
                <c:pt idx="477">
                  <c:v>0.63697000000000004</c:v>
                </c:pt>
                <c:pt idx="478">
                  <c:v>0.66076999999999997</c:v>
                </c:pt>
                <c:pt idx="479">
                  <c:v>0.68215999999999999</c:v>
                </c:pt>
                <c:pt idx="480">
                  <c:v>0.70616000000000001</c:v>
                </c:pt>
                <c:pt idx="481">
                  <c:v>0.73436000000000001</c:v>
                </c:pt>
                <c:pt idx="482">
                  <c:v>0.76027</c:v>
                </c:pt>
                <c:pt idx="483">
                  <c:v>0.78632999999999997</c:v>
                </c:pt>
                <c:pt idx="484">
                  <c:v>0.81725000000000003</c:v>
                </c:pt>
                <c:pt idx="485">
                  <c:v>0.84526000000000001</c:v>
                </c:pt>
                <c:pt idx="486">
                  <c:v>0.87734999999999996</c:v>
                </c:pt>
                <c:pt idx="487">
                  <c:v>0.91196999999999995</c:v>
                </c:pt>
                <c:pt idx="488">
                  <c:v>0.94740999999999997</c:v>
                </c:pt>
                <c:pt idx="489">
                  <c:v>0.98101000000000005</c:v>
                </c:pt>
                <c:pt idx="490">
                  <c:v>1.0225500000000001</c:v>
                </c:pt>
                <c:pt idx="491">
                  <c:v>1.0597399999999999</c:v>
                </c:pt>
                <c:pt idx="492">
                  <c:v>1.09846</c:v>
                </c:pt>
                <c:pt idx="493">
                  <c:v>1.1489100000000001</c:v>
                </c:pt>
                <c:pt idx="494">
                  <c:v>1.1928799999999999</c:v>
                </c:pt>
                <c:pt idx="495">
                  <c:v>1.2362299999999999</c:v>
                </c:pt>
                <c:pt idx="496">
                  <c:v>1.2859700000000001</c:v>
                </c:pt>
                <c:pt idx="497">
                  <c:v>1.3320799999999999</c:v>
                </c:pt>
                <c:pt idx="498">
                  <c:v>1.3828400000000001</c:v>
                </c:pt>
                <c:pt idx="499">
                  <c:v>1.43106</c:v>
                </c:pt>
                <c:pt idx="500">
                  <c:v>1.4755</c:v>
                </c:pt>
              </c:numCache>
            </c:numRef>
          </c:yVal>
          <c:smooth val="1"/>
          <c:extLst>
            <c:ext xmlns:c16="http://schemas.microsoft.com/office/drawing/2014/chart" uri="{C3380CC4-5D6E-409C-BE32-E72D297353CC}">
              <c16:uniqueId val="{00000001-9C1F-4EC0-94AF-FC713DCC1A54}"/>
            </c:ext>
          </c:extLst>
        </c:ser>
        <c:ser>
          <c:idx val="2"/>
          <c:order val="2"/>
          <c:tx>
            <c:strRef>
              <c:f>Hoja1!$D$1</c:f>
              <c:strCache>
                <c:ptCount val="1"/>
                <c:pt idx="0">
                  <c:v>202 (2)(Abs)</c:v>
                </c:pt>
              </c:strCache>
            </c:strRef>
          </c:tx>
          <c:spPr>
            <a:ln w="19050" cap="rnd">
              <a:solidFill>
                <a:schemeClr val="tx1"/>
              </a:solidFill>
              <a:round/>
            </a:ln>
            <a:effectLst/>
          </c:spPr>
          <c:marker>
            <c:symbol val="none"/>
          </c:marker>
          <c:xVal>
            <c:numRef>
              <c:f>Hoja1!$A$2:$A$502</c:f>
              <c:numCache>
                <c:formatCode>General</c:formatCode>
                <c:ptCount val="501"/>
                <c:pt idx="0">
                  <c:v>700</c:v>
                </c:pt>
                <c:pt idx="1">
                  <c:v>699</c:v>
                </c:pt>
                <c:pt idx="2">
                  <c:v>698</c:v>
                </c:pt>
                <c:pt idx="3">
                  <c:v>697</c:v>
                </c:pt>
                <c:pt idx="4">
                  <c:v>696</c:v>
                </c:pt>
                <c:pt idx="5">
                  <c:v>695</c:v>
                </c:pt>
                <c:pt idx="6">
                  <c:v>694</c:v>
                </c:pt>
                <c:pt idx="7">
                  <c:v>693</c:v>
                </c:pt>
                <c:pt idx="8">
                  <c:v>692</c:v>
                </c:pt>
                <c:pt idx="9">
                  <c:v>691</c:v>
                </c:pt>
                <c:pt idx="10">
                  <c:v>690</c:v>
                </c:pt>
                <c:pt idx="11">
                  <c:v>689</c:v>
                </c:pt>
                <c:pt idx="12">
                  <c:v>688</c:v>
                </c:pt>
                <c:pt idx="13">
                  <c:v>687</c:v>
                </c:pt>
                <c:pt idx="14">
                  <c:v>686</c:v>
                </c:pt>
                <c:pt idx="15">
                  <c:v>685</c:v>
                </c:pt>
                <c:pt idx="16">
                  <c:v>684</c:v>
                </c:pt>
                <c:pt idx="17">
                  <c:v>683</c:v>
                </c:pt>
                <c:pt idx="18">
                  <c:v>682</c:v>
                </c:pt>
                <c:pt idx="19">
                  <c:v>681</c:v>
                </c:pt>
                <c:pt idx="20">
                  <c:v>680</c:v>
                </c:pt>
                <c:pt idx="21">
                  <c:v>679</c:v>
                </c:pt>
                <c:pt idx="22">
                  <c:v>678</c:v>
                </c:pt>
                <c:pt idx="23">
                  <c:v>677</c:v>
                </c:pt>
                <c:pt idx="24">
                  <c:v>676</c:v>
                </c:pt>
                <c:pt idx="25">
                  <c:v>675</c:v>
                </c:pt>
                <c:pt idx="26">
                  <c:v>674</c:v>
                </c:pt>
                <c:pt idx="27">
                  <c:v>673</c:v>
                </c:pt>
                <c:pt idx="28">
                  <c:v>672</c:v>
                </c:pt>
                <c:pt idx="29">
                  <c:v>671</c:v>
                </c:pt>
                <c:pt idx="30">
                  <c:v>670</c:v>
                </c:pt>
                <c:pt idx="31">
                  <c:v>669</c:v>
                </c:pt>
                <c:pt idx="32">
                  <c:v>668</c:v>
                </c:pt>
                <c:pt idx="33">
                  <c:v>667</c:v>
                </c:pt>
                <c:pt idx="34">
                  <c:v>666</c:v>
                </c:pt>
                <c:pt idx="35">
                  <c:v>665</c:v>
                </c:pt>
                <c:pt idx="36">
                  <c:v>664</c:v>
                </c:pt>
                <c:pt idx="37">
                  <c:v>663</c:v>
                </c:pt>
                <c:pt idx="38">
                  <c:v>662</c:v>
                </c:pt>
                <c:pt idx="39">
                  <c:v>661</c:v>
                </c:pt>
                <c:pt idx="40">
                  <c:v>660</c:v>
                </c:pt>
                <c:pt idx="41">
                  <c:v>659</c:v>
                </c:pt>
                <c:pt idx="42">
                  <c:v>658</c:v>
                </c:pt>
                <c:pt idx="43">
                  <c:v>657</c:v>
                </c:pt>
                <c:pt idx="44">
                  <c:v>656</c:v>
                </c:pt>
                <c:pt idx="45">
                  <c:v>655</c:v>
                </c:pt>
                <c:pt idx="46">
                  <c:v>654</c:v>
                </c:pt>
                <c:pt idx="47">
                  <c:v>653</c:v>
                </c:pt>
                <c:pt idx="48">
                  <c:v>652</c:v>
                </c:pt>
                <c:pt idx="49">
                  <c:v>651</c:v>
                </c:pt>
                <c:pt idx="50">
                  <c:v>650</c:v>
                </c:pt>
                <c:pt idx="51">
                  <c:v>649</c:v>
                </c:pt>
                <c:pt idx="52">
                  <c:v>648</c:v>
                </c:pt>
                <c:pt idx="53">
                  <c:v>647</c:v>
                </c:pt>
                <c:pt idx="54">
                  <c:v>646</c:v>
                </c:pt>
                <c:pt idx="55">
                  <c:v>645</c:v>
                </c:pt>
                <c:pt idx="56">
                  <c:v>644</c:v>
                </c:pt>
                <c:pt idx="57">
                  <c:v>643</c:v>
                </c:pt>
                <c:pt idx="58">
                  <c:v>642</c:v>
                </c:pt>
                <c:pt idx="59">
                  <c:v>641</c:v>
                </c:pt>
                <c:pt idx="60">
                  <c:v>640</c:v>
                </c:pt>
                <c:pt idx="61">
                  <c:v>639</c:v>
                </c:pt>
                <c:pt idx="62">
                  <c:v>638</c:v>
                </c:pt>
                <c:pt idx="63">
                  <c:v>637</c:v>
                </c:pt>
                <c:pt idx="64">
                  <c:v>636</c:v>
                </c:pt>
                <c:pt idx="65">
                  <c:v>635</c:v>
                </c:pt>
                <c:pt idx="66">
                  <c:v>634</c:v>
                </c:pt>
                <c:pt idx="67">
                  <c:v>633</c:v>
                </c:pt>
                <c:pt idx="68">
                  <c:v>632</c:v>
                </c:pt>
                <c:pt idx="69">
                  <c:v>631</c:v>
                </c:pt>
                <c:pt idx="70">
                  <c:v>630</c:v>
                </c:pt>
                <c:pt idx="71">
                  <c:v>629</c:v>
                </c:pt>
                <c:pt idx="72">
                  <c:v>628</c:v>
                </c:pt>
                <c:pt idx="73">
                  <c:v>627</c:v>
                </c:pt>
                <c:pt idx="74">
                  <c:v>626</c:v>
                </c:pt>
                <c:pt idx="75">
                  <c:v>625</c:v>
                </c:pt>
                <c:pt idx="76">
                  <c:v>624</c:v>
                </c:pt>
                <c:pt idx="77">
                  <c:v>623</c:v>
                </c:pt>
                <c:pt idx="78">
                  <c:v>622</c:v>
                </c:pt>
                <c:pt idx="79">
                  <c:v>621</c:v>
                </c:pt>
                <c:pt idx="80">
                  <c:v>620</c:v>
                </c:pt>
                <c:pt idx="81">
                  <c:v>619</c:v>
                </c:pt>
                <c:pt idx="82">
                  <c:v>618</c:v>
                </c:pt>
                <c:pt idx="83">
                  <c:v>617</c:v>
                </c:pt>
                <c:pt idx="84">
                  <c:v>616</c:v>
                </c:pt>
                <c:pt idx="85">
                  <c:v>615</c:v>
                </c:pt>
                <c:pt idx="86">
                  <c:v>614</c:v>
                </c:pt>
                <c:pt idx="87">
                  <c:v>613</c:v>
                </c:pt>
                <c:pt idx="88">
                  <c:v>612</c:v>
                </c:pt>
                <c:pt idx="89">
                  <c:v>611</c:v>
                </c:pt>
                <c:pt idx="90">
                  <c:v>610</c:v>
                </c:pt>
                <c:pt idx="91">
                  <c:v>609</c:v>
                </c:pt>
                <c:pt idx="92">
                  <c:v>608</c:v>
                </c:pt>
                <c:pt idx="93">
                  <c:v>607</c:v>
                </c:pt>
                <c:pt idx="94">
                  <c:v>606</c:v>
                </c:pt>
                <c:pt idx="95">
                  <c:v>605</c:v>
                </c:pt>
                <c:pt idx="96">
                  <c:v>604</c:v>
                </c:pt>
                <c:pt idx="97">
                  <c:v>603</c:v>
                </c:pt>
                <c:pt idx="98">
                  <c:v>602</c:v>
                </c:pt>
                <c:pt idx="99">
                  <c:v>601</c:v>
                </c:pt>
                <c:pt idx="100">
                  <c:v>600</c:v>
                </c:pt>
                <c:pt idx="101">
                  <c:v>599</c:v>
                </c:pt>
                <c:pt idx="102">
                  <c:v>598</c:v>
                </c:pt>
                <c:pt idx="103">
                  <c:v>597</c:v>
                </c:pt>
                <c:pt idx="104">
                  <c:v>596</c:v>
                </c:pt>
                <c:pt idx="105">
                  <c:v>595</c:v>
                </c:pt>
                <c:pt idx="106">
                  <c:v>594</c:v>
                </c:pt>
                <c:pt idx="107">
                  <c:v>593</c:v>
                </c:pt>
                <c:pt idx="108">
                  <c:v>592</c:v>
                </c:pt>
                <c:pt idx="109">
                  <c:v>591</c:v>
                </c:pt>
                <c:pt idx="110">
                  <c:v>590</c:v>
                </c:pt>
                <c:pt idx="111">
                  <c:v>589</c:v>
                </c:pt>
                <c:pt idx="112">
                  <c:v>588</c:v>
                </c:pt>
                <c:pt idx="113">
                  <c:v>587</c:v>
                </c:pt>
                <c:pt idx="114">
                  <c:v>586</c:v>
                </c:pt>
                <c:pt idx="115">
                  <c:v>585</c:v>
                </c:pt>
                <c:pt idx="116">
                  <c:v>584</c:v>
                </c:pt>
                <c:pt idx="117">
                  <c:v>583</c:v>
                </c:pt>
                <c:pt idx="118">
                  <c:v>582</c:v>
                </c:pt>
                <c:pt idx="119">
                  <c:v>581</c:v>
                </c:pt>
                <c:pt idx="120">
                  <c:v>580</c:v>
                </c:pt>
                <c:pt idx="121">
                  <c:v>579</c:v>
                </c:pt>
                <c:pt idx="122">
                  <c:v>578</c:v>
                </c:pt>
                <c:pt idx="123">
                  <c:v>577</c:v>
                </c:pt>
                <c:pt idx="124">
                  <c:v>576</c:v>
                </c:pt>
                <c:pt idx="125">
                  <c:v>575</c:v>
                </c:pt>
                <c:pt idx="126">
                  <c:v>574</c:v>
                </c:pt>
                <c:pt idx="127">
                  <c:v>573</c:v>
                </c:pt>
                <c:pt idx="128">
                  <c:v>572</c:v>
                </c:pt>
                <c:pt idx="129">
                  <c:v>571</c:v>
                </c:pt>
                <c:pt idx="130">
                  <c:v>570</c:v>
                </c:pt>
                <c:pt idx="131">
                  <c:v>569</c:v>
                </c:pt>
                <c:pt idx="132">
                  <c:v>568</c:v>
                </c:pt>
                <c:pt idx="133">
                  <c:v>567</c:v>
                </c:pt>
                <c:pt idx="134">
                  <c:v>566</c:v>
                </c:pt>
                <c:pt idx="135">
                  <c:v>565</c:v>
                </c:pt>
                <c:pt idx="136">
                  <c:v>564</c:v>
                </c:pt>
                <c:pt idx="137">
                  <c:v>563</c:v>
                </c:pt>
                <c:pt idx="138">
                  <c:v>562</c:v>
                </c:pt>
                <c:pt idx="139">
                  <c:v>561</c:v>
                </c:pt>
                <c:pt idx="140">
                  <c:v>560</c:v>
                </c:pt>
                <c:pt idx="141">
                  <c:v>559</c:v>
                </c:pt>
                <c:pt idx="142">
                  <c:v>558</c:v>
                </c:pt>
                <c:pt idx="143">
                  <c:v>557</c:v>
                </c:pt>
                <c:pt idx="144">
                  <c:v>556</c:v>
                </c:pt>
                <c:pt idx="145">
                  <c:v>555</c:v>
                </c:pt>
                <c:pt idx="146">
                  <c:v>554</c:v>
                </c:pt>
                <c:pt idx="147">
                  <c:v>553</c:v>
                </c:pt>
                <c:pt idx="148">
                  <c:v>552</c:v>
                </c:pt>
                <c:pt idx="149">
                  <c:v>551</c:v>
                </c:pt>
                <c:pt idx="150">
                  <c:v>550</c:v>
                </c:pt>
                <c:pt idx="151">
                  <c:v>549</c:v>
                </c:pt>
                <c:pt idx="152">
                  <c:v>548</c:v>
                </c:pt>
                <c:pt idx="153">
                  <c:v>547</c:v>
                </c:pt>
                <c:pt idx="154">
                  <c:v>546</c:v>
                </c:pt>
                <c:pt idx="155">
                  <c:v>545</c:v>
                </c:pt>
                <c:pt idx="156">
                  <c:v>544</c:v>
                </c:pt>
                <c:pt idx="157">
                  <c:v>543</c:v>
                </c:pt>
                <c:pt idx="158">
                  <c:v>542</c:v>
                </c:pt>
                <c:pt idx="159">
                  <c:v>541</c:v>
                </c:pt>
                <c:pt idx="160">
                  <c:v>540</c:v>
                </c:pt>
                <c:pt idx="161">
                  <c:v>539</c:v>
                </c:pt>
                <c:pt idx="162">
                  <c:v>538</c:v>
                </c:pt>
                <c:pt idx="163">
                  <c:v>537</c:v>
                </c:pt>
                <c:pt idx="164">
                  <c:v>536</c:v>
                </c:pt>
                <c:pt idx="165">
                  <c:v>535</c:v>
                </c:pt>
                <c:pt idx="166">
                  <c:v>534</c:v>
                </c:pt>
                <c:pt idx="167">
                  <c:v>533</c:v>
                </c:pt>
                <c:pt idx="168">
                  <c:v>532</c:v>
                </c:pt>
                <c:pt idx="169">
                  <c:v>531</c:v>
                </c:pt>
                <c:pt idx="170">
                  <c:v>530</c:v>
                </c:pt>
                <c:pt idx="171">
                  <c:v>529</c:v>
                </c:pt>
                <c:pt idx="172">
                  <c:v>528</c:v>
                </c:pt>
                <c:pt idx="173">
                  <c:v>527</c:v>
                </c:pt>
                <c:pt idx="174">
                  <c:v>526</c:v>
                </c:pt>
                <c:pt idx="175">
                  <c:v>525</c:v>
                </c:pt>
                <c:pt idx="176">
                  <c:v>524</c:v>
                </c:pt>
                <c:pt idx="177">
                  <c:v>523</c:v>
                </c:pt>
                <c:pt idx="178">
                  <c:v>522</c:v>
                </c:pt>
                <c:pt idx="179">
                  <c:v>521</c:v>
                </c:pt>
                <c:pt idx="180">
                  <c:v>520</c:v>
                </c:pt>
                <c:pt idx="181">
                  <c:v>519</c:v>
                </c:pt>
                <c:pt idx="182">
                  <c:v>518</c:v>
                </c:pt>
                <c:pt idx="183">
                  <c:v>517</c:v>
                </c:pt>
                <c:pt idx="184">
                  <c:v>516</c:v>
                </c:pt>
                <c:pt idx="185">
                  <c:v>515</c:v>
                </c:pt>
                <c:pt idx="186">
                  <c:v>514</c:v>
                </c:pt>
                <c:pt idx="187">
                  <c:v>513</c:v>
                </c:pt>
                <c:pt idx="188">
                  <c:v>512</c:v>
                </c:pt>
                <c:pt idx="189">
                  <c:v>511</c:v>
                </c:pt>
                <c:pt idx="190">
                  <c:v>510</c:v>
                </c:pt>
                <c:pt idx="191">
                  <c:v>509</c:v>
                </c:pt>
                <c:pt idx="192">
                  <c:v>508</c:v>
                </c:pt>
                <c:pt idx="193">
                  <c:v>507</c:v>
                </c:pt>
                <c:pt idx="194">
                  <c:v>506</c:v>
                </c:pt>
                <c:pt idx="195">
                  <c:v>505</c:v>
                </c:pt>
                <c:pt idx="196">
                  <c:v>504</c:v>
                </c:pt>
                <c:pt idx="197">
                  <c:v>503</c:v>
                </c:pt>
                <c:pt idx="198">
                  <c:v>502</c:v>
                </c:pt>
                <c:pt idx="199">
                  <c:v>501</c:v>
                </c:pt>
                <c:pt idx="200">
                  <c:v>500</c:v>
                </c:pt>
                <c:pt idx="201">
                  <c:v>499</c:v>
                </c:pt>
                <c:pt idx="202">
                  <c:v>498</c:v>
                </c:pt>
                <c:pt idx="203">
                  <c:v>497</c:v>
                </c:pt>
                <c:pt idx="204">
                  <c:v>496</c:v>
                </c:pt>
                <c:pt idx="205">
                  <c:v>495</c:v>
                </c:pt>
                <c:pt idx="206">
                  <c:v>494</c:v>
                </c:pt>
                <c:pt idx="207">
                  <c:v>493</c:v>
                </c:pt>
                <c:pt idx="208">
                  <c:v>492</c:v>
                </c:pt>
                <c:pt idx="209">
                  <c:v>491</c:v>
                </c:pt>
                <c:pt idx="210">
                  <c:v>490</c:v>
                </c:pt>
                <c:pt idx="211">
                  <c:v>489</c:v>
                </c:pt>
                <c:pt idx="212">
                  <c:v>488</c:v>
                </c:pt>
                <c:pt idx="213">
                  <c:v>487</c:v>
                </c:pt>
                <c:pt idx="214">
                  <c:v>486</c:v>
                </c:pt>
                <c:pt idx="215">
                  <c:v>485</c:v>
                </c:pt>
                <c:pt idx="216">
                  <c:v>484</c:v>
                </c:pt>
                <c:pt idx="217">
                  <c:v>483</c:v>
                </c:pt>
                <c:pt idx="218">
                  <c:v>482</c:v>
                </c:pt>
                <c:pt idx="219">
                  <c:v>481</c:v>
                </c:pt>
                <c:pt idx="220">
                  <c:v>480</c:v>
                </c:pt>
                <c:pt idx="221">
                  <c:v>479</c:v>
                </c:pt>
                <c:pt idx="222">
                  <c:v>478</c:v>
                </c:pt>
                <c:pt idx="223">
                  <c:v>477</c:v>
                </c:pt>
                <c:pt idx="224">
                  <c:v>476</c:v>
                </c:pt>
                <c:pt idx="225">
                  <c:v>475</c:v>
                </c:pt>
                <c:pt idx="226">
                  <c:v>474</c:v>
                </c:pt>
                <c:pt idx="227">
                  <c:v>473</c:v>
                </c:pt>
                <c:pt idx="228">
                  <c:v>472</c:v>
                </c:pt>
                <c:pt idx="229">
                  <c:v>471</c:v>
                </c:pt>
                <c:pt idx="230">
                  <c:v>470</c:v>
                </c:pt>
                <c:pt idx="231">
                  <c:v>469</c:v>
                </c:pt>
                <c:pt idx="232">
                  <c:v>468</c:v>
                </c:pt>
                <c:pt idx="233">
                  <c:v>467</c:v>
                </c:pt>
                <c:pt idx="234">
                  <c:v>466</c:v>
                </c:pt>
                <c:pt idx="235">
                  <c:v>465</c:v>
                </c:pt>
                <c:pt idx="236">
                  <c:v>464</c:v>
                </c:pt>
                <c:pt idx="237">
                  <c:v>463</c:v>
                </c:pt>
                <c:pt idx="238">
                  <c:v>462</c:v>
                </c:pt>
                <c:pt idx="239">
                  <c:v>461</c:v>
                </c:pt>
                <c:pt idx="240">
                  <c:v>460</c:v>
                </c:pt>
                <c:pt idx="241">
                  <c:v>459</c:v>
                </c:pt>
                <c:pt idx="242">
                  <c:v>458</c:v>
                </c:pt>
                <c:pt idx="243">
                  <c:v>457</c:v>
                </c:pt>
                <c:pt idx="244">
                  <c:v>456</c:v>
                </c:pt>
                <c:pt idx="245">
                  <c:v>455</c:v>
                </c:pt>
                <c:pt idx="246">
                  <c:v>454</c:v>
                </c:pt>
                <c:pt idx="247">
                  <c:v>453</c:v>
                </c:pt>
                <c:pt idx="248">
                  <c:v>452</c:v>
                </c:pt>
                <c:pt idx="249">
                  <c:v>451</c:v>
                </c:pt>
                <c:pt idx="250">
                  <c:v>450</c:v>
                </c:pt>
                <c:pt idx="251">
                  <c:v>449</c:v>
                </c:pt>
                <c:pt idx="252">
                  <c:v>448</c:v>
                </c:pt>
                <c:pt idx="253">
                  <c:v>447</c:v>
                </c:pt>
                <c:pt idx="254">
                  <c:v>446</c:v>
                </c:pt>
                <c:pt idx="255">
                  <c:v>445</c:v>
                </c:pt>
                <c:pt idx="256">
                  <c:v>444</c:v>
                </c:pt>
                <c:pt idx="257">
                  <c:v>443</c:v>
                </c:pt>
                <c:pt idx="258">
                  <c:v>442</c:v>
                </c:pt>
                <c:pt idx="259">
                  <c:v>441</c:v>
                </c:pt>
                <c:pt idx="260">
                  <c:v>440</c:v>
                </c:pt>
                <c:pt idx="261">
                  <c:v>439</c:v>
                </c:pt>
                <c:pt idx="262">
                  <c:v>438</c:v>
                </c:pt>
                <c:pt idx="263">
                  <c:v>437</c:v>
                </c:pt>
                <c:pt idx="264">
                  <c:v>436</c:v>
                </c:pt>
                <c:pt idx="265">
                  <c:v>435</c:v>
                </c:pt>
                <c:pt idx="266">
                  <c:v>434</c:v>
                </c:pt>
                <c:pt idx="267">
                  <c:v>433</c:v>
                </c:pt>
                <c:pt idx="268">
                  <c:v>432</c:v>
                </c:pt>
                <c:pt idx="269">
                  <c:v>431</c:v>
                </c:pt>
                <c:pt idx="270">
                  <c:v>430</c:v>
                </c:pt>
                <c:pt idx="271">
                  <c:v>429</c:v>
                </c:pt>
                <c:pt idx="272">
                  <c:v>428</c:v>
                </c:pt>
                <c:pt idx="273">
                  <c:v>427</c:v>
                </c:pt>
                <c:pt idx="274">
                  <c:v>426</c:v>
                </c:pt>
                <c:pt idx="275">
                  <c:v>425</c:v>
                </c:pt>
                <c:pt idx="276">
                  <c:v>424</c:v>
                </c:pt>
                <c:pt idx="277">
                  <c:v>423</c:v>
                </c:pt>
                <c:pt idx="278">
                  <c:v>422</c:v>
                </c:pt>
                <c:pt idx="279">
                  <c:v>421</c:v>
                </c:pt>
                <c:pt idx="280">
                  <c:v>420</c:v>
                </c:pt>
                <c:pt idx="281">
                  <c:v>419</c:v>
                </c:pt>
                <c:pt idx="282">
                  <c:v>418</c:v>
                </c:pt>
                <c:pt idx="283">
                  <c:v>417</c:v>
                </c:pt>
                <c:pt idx="284">
                  <c:v>416</c:v>
                </c:pt>
                <c:pt idx="285">
                  <c:v>415</c:v>
                </c:pt>
                <c:pt idx="286">
                  <c:v>414</c:v>
                </c:pt>
                <c:pt idx="287">
                  <c:v>413</c:v>
                </c:pt>
                <c:pt idx="288">
                  <c:v>412</c:v>
                </c:pt>
                <c:pt idx="289">
                  <c:v>411</c:v>
                </c:pt>
                <c:pt idx="290">
                  <c:v>410</c:v>
                </c:pt>
                <c:pt idx="291">
                  <c:v>409</c:v>
                </c:pt>
                <c:pt idx="292">
                  <c:v>408</c:v>
                </c:pt>
                <c:pt idx="293">
                  <c:v>407</c:v>
                </c:pt>
                <c:pt idx="294">
                  <c:v>406</c:v>
                </c:pt>
                <c:pt idx="295">
                  <c:v>405</c:v>
                </c:pt>
                <c:pt idx="296">
                  <c:v>404</c:v>
                </c:pt>
                <c:pt idx="297">
                  <c:v>403</c:v>
                </c:pt>
                <c:pt idx="298">
                  <c:v>402</c:v>
                </c:pt>
                <c:pt idx="299">
                  <c:v>401</c:v>
                </c:pt>
                <c:pt idx="300">
                  <c:v>400</c:v>
                </c:pt>
                <c:pt idx="301">
                  <c:v>399</c:v>
                </c:pt>
                <c:pt idx="302">
                  <c:v>398</c:v>
                </c:pt>
                <c:pt idx="303">
                  <c:v>397</c:v>
                </c:pt>
                <c:pt idx="304">
                  <c:v>396</c:v>
                </c:pt>
                <c:pt idx="305">
                  <c:v>395</c:v>
                </c:pt>
                <c:pt idx="306">
                  <c:v>394</c:v>
                </c:pt>
                <c:pt idx="307">
                  <c:v>393</c:v>
                </c:pt>
                <c:pt idx="308">
                  <c:v>392</c:v>
                </c:pt>
                <c:pt idx="309">
                  <c:v>391</c:v>
                </c:pt>
                <c:pt idx="310">
                  <c:v>390</c:v>
                </c:pt>
                <c:pt idx="311">
                  <c:v>389</c:v>
                </c:pt>
                <c:pt idx="312">
                  <c:v>388</c:v>
                </c:pt>
                <c:pt idx="313">
                  <c:v>387</c:v>
                </c:pt>
                <c:pt idx="314">
                  <c:v>386</c:v>
                </c:pt>
                <c:pt idx="315">
                  <c:v>385</c:v>
                </c:pt>
                <c:pt idx="316">
                  <c:v>384</c:v>
                </c:pt>
                <c:pt idx="317">
                  <c:v>383</c:v>
                </c:pt>
                <c:pt idx="318">
                  <c:v>382</c:v>
                </c:pt>
                <c:pt idx="319">
                  <c:v>381</c:v>
                </c:pt>
                <c:pt idx="320">
                  <c:v>380</c:v>
                </c:pt>
                <c:pt idx="321">
                  <c:v>379</c:v>
                </c:pt>
                <c:pt idx="322">
                  <c:v>378</c:v>
                </c:pt>
                <c:pt idx="323">
                  <c:v>377</c:v>
                </c:pt>
                <c:pt idx="324">
                  <c:v>376</c:v>
                </c:pt>
                <c:pt idx="325">
                  <c:v>375</c:v>
                </c:pt>
                <c:pt idx="326">
                  <c:v>374</c:v>
                </c:pt>
                <c:pt idx="327">
                  <c:v>373</c:v>
                </c:pt>
                <c:pt idx="328">
                  <c:v>372</c:v>
                </c:pt>
                <c:pt idx="329">
                  <c:v>371</c:v>
                </c:pt>
                <c:pt idx="330">
                  <c:v>370</c:v>
                </c:pt>
                <c:pt idx="331">
                  <c:v>369</c:v>
                </c:pt>
                <c:pt idx="332">
                  <c:v>368</c:v>
                </c:pt>
                <c:pt idx="333">
                  <c:v>367</c:v>
                </c:pt>
                <c:pt idx="334">
                  <c:v>366</c:v>
                </c:pt>
                <c:pt idx="335">
                  <c:v>365</c:v>
                </c:pt>
                <c:pt idx="336">
                  <c:v>364</c:v>
                </c:pt>
                <c:pt idx="337">
                  <c:v>363</c:v>
                </c:pt>
                <c:pt idx="338">
                  <c:v>362</c:v>
                </c:pt>
                <c:pt idx="339">
                  <c:v>361</c:v>
                </c:pt>
                <c:pt idx="340">
                  <c:v>360</c:v>
                </c:pt>
                <c:pt idx="341">
                  <c:v>359</c:v>
                </c:pt>
                <c:pt idx="342">
                  <c:v>358</c:v>
                </c:pt>
                <c:pt idx="343">
                  <c:v>357</c:v>
                </c:pt>
                <c:pt idx="344">
                  <c:v>356</c:v>
                </c:pt>
                <c:pt idx="345">
                  <c:v>355</c:v>
                </c:pt>
                <c:pt idx="346">
                  <c:v>354</c:v>
                </c:pt>
                <c:pt idx="347">
                  <c:v>353</c:v>
                </c:pt>
                <c:pt idx="348">
                  <c:v>352</c:v>
                </c:pt>
                <c:pt idx="349">
                  <c:v>351</c:v>
                </c:pt>
                <c:pt idx="350">
                  <c:v>350</c:v>
                </c:pt>
                <c:pt idx="351">
                  <c:v>349</c:v>
                </c:pt>
                <c:pt idx="352">
                  <c:v>348</c:v>
                </c:pt>
                <c:pt idx="353">
                  <c:v>347</c:v>
                </c:pt>
                <c:pt idx="354">
                  <c:v>346</c:v>
                </c:pt>
                <c:pt idx="355">
                  <c:v>345</c:v>
                </c:pt>
                <c:pt idx="356">
                  <c:v>344</c:v>
                </c:pt>
                <c:pt idx="357">
                  <c:v>343</c:v>
                </c:pt>
                <c:pt idx="358">
                  <c:v>342</c:v>
                </c:pt>
                <c:pt idx="359">
                  <c:v>341</c:v>
                </c:pt>
                <c:pt idx="360">
                  <c:v>340</c:v>
                </c:pt>
                <c:pt idx="361">
                  <c:v>339</c:v>
                </c:pt>
                <c:pt idx="362">
                  <c:v>338</c:v>
                </c:pt>
                <c:pt idx="363">
                  <c:v>337</c:v>
                </c:pt>
                <c:pt idx="364">
                  <c:v>336</c:v>
                </c:pt>
                <c:pt idx="365">
                  <c:v>335</c:v>
                </c:pt>
                <c:pt idx="366">
                  <c:v>334</c:v>
                </c:pt>
                <c:pt idx="367">
                  <c:v>333</c:v>
                </c:pt>
                <c:pt idx="368">
                  <c:v>332</c:v>
                </c:pt>
                <c:pt idx="369">
                  <c:v>331</c:v>
                </c:pt>
                <c:pt idx="370">
                  <c:v>330</c:v>
                </c:pt>
                <c:pt idx="371">
                  <c:v>329</c:v>
                </c:pt>
                <c:pt idx="372">
                  <c:v>328</c:v>
                </c:pt>
                <c:pt idx="373">
                  <c:v>327</c:v>
                </c:pt>
                <c:pt idx="374">
                  <c:v>326</c:v>
                </c:pt>
                <c:pt idx="375">
                  <c:v>325</c:v>
                </c:pt>
                <c:pt idx="376">
                  <c:v>324</c:v>
                </c:pt>
                <c:pt idx="377">
                  <c:v>323</c:v>
                </c:pt>
                <c:pt idx="378">
                  <c:v>322</c:v>
                </c:pt>
                <c:pt idx="379">
                  <c:v>321</c:v>
                </c:pt>
                <c:pt idx="380">
                  <c:v>320</c:v>
                </c:pt>
                <c:pt idx="381">
                  <c:v>319</c:v>
                </c:pt>
                <c:pt idx="382">
                  <c:v>318</c:v>
                </c:pt>
                <c:pt idx="383">
                  <c:v>317</c:v>
                </c:pt>
                <c:pt idx="384">
                  <c:v>316</c:v>
                </c:pt>
                <c:pt idx="385">
                  <c:v>315</c:v>
                </c:pt>
                <c:pt idx="386">
                  <c:v>314</c:v>
                </c:pt>
                <c:pt idx="387">
                  <c:v>313</c:v>
                </c:pt>
                <c:pt idx="388">
                  <c:v>312</c:v>
                </c:pt>
                <c:pt idx="389">
                  <c:v>311</c:v>
                </c:pt>
                <c:pt idx="390">
                  <c:v>310</c:v>
                </c:pt>
                <c:pt idx="391">
                  <c:v>309</c:v>
                </c:pt>
                <c:pt idx="392">
                  <c:v>308</c:v>
                </c:pt>
                <c:pt idx="393">
                  <c:v>307</c:v>
                </c:pt>
                <c:pt idx="394">
                  <c:v>306</c:v>
                </c:pt>
                <c:pt idx="395">
                  <c:v>305</c:v>
                </c:pt>
                <c:pt idx="396">
                  <c:v>304</c:v>
                </c:pt>
                <c:pt idx="397">
                  <c:v>303</c:v>
                </c:pt>
                <c:pt idx="398">
                  <c:v>302</c:v>
                </c:pt>
                <c:pt idx="399">
                  <c:v>301</c:v>
                </c:pt>
                <c:pt idx="400">
                  <c:v>300</c:v>
                </c:pt>
                <c:pt idx="401">
                  <c:v>299</c:v>
                </c:pt>
                <c:pt idx="402">
                  <c:v>298</c:v>
                </c:pt>
                <c:pt idx="403">
                  <c:v>297</c:v>
                </c:pt>
                <c:pt idx="404">
                  <c:v>296</c:v>
                </c:pt>
                <c:pt idx="405">
                  <c:v>295</c:v>
                </c:pt>
                <c:pt idx="406">
                  <c:v>294</c:v>
                </c:pt>
                <c:pt idx="407">
                  <c:v>293</c:v>
                </c:pt>
                <c:pt idx="408">
                  <c:v>292</c:v>
                </c:pt>
                <c:pt idx="409">
                  <c:v>291</c:v>
                </c:pt>
                <c:pt idx="410">
                  <c:v>290</c:v>
                </c:pt>
                <c:pt idx="411">
                  <c:v>289</c:v>
                </c:pt>
                <c:pt idx="412">
                  <c:v>288</c:v>
                </c:pt>
                <c:pt idx="413">
                  <c:v>287</c:v>
                </c:pt>
                <c:pt idx="414">
                  <c:v>286</c:v>
                </c:pt>
                <c:pt idx="415">
                  <c:v>285</c:v>
                </c:pt>
                <c:pt idx="416">
                  <c:v>284</c:v>
                </c:pt>
                <c:pt idx="417">
                  <c:v>283</c:v>
                </c:pt>
                <c:pt idx="418">
                  <c:v>282</c:v>
                </c:pt>
                <c:pt idx="419">
                  <c:v>281</c:v>
                </c:pt>
                <c:pt idx="420">
                  <c:v>280</c:v>
                </c:pt>
                <c:pt idx="421">
                  <c:v>279</c:v>
                </c:pt>
                <c:pt idx="422">
                  <c:v>278</c:v>
                </c:pt>
                <c:pt idx="423">
                  <c:v>277</c:v>
                </c:pt>
                <c:pt idx="424">
                  <c:v>276</c:v>
                </c:pt>
                <c:pt idx="425">
                  <c:v>275</c:v>
                </c:pt>
                <c:pt idx="426">
                  <c:v>274</c:v>
                </c:pt>
                <c:pt idx="427">
                  <c:v>273</c:v>
                </c:pt>
                <c:pt idx="428">
                  <c:v>272</c:v>
                </c:pt>
                <c:pt idx="429">
                  <c:v>271</c:v>
                </c:pt>
                <c:pt idx="430">
                  <c:v>270</c:v>
                </c:pt>
                <c:pt idx="431">
                  <c:v>269</c:v>
                </c:pt>
                <c:pt idx="432">
                  <c:v>268</c:v>
                </c:pt>
                <c:pt idx="433">
                  <c:v>267</c:v>
                </c:pt>
                <c:pt idx="434">
                  <c:v>266</c:v>
                </c:pt>
                <c:pt idx="435">
                  <c:v>265</c:v>
                </c:pt>
                <c:pt idx="436">
                  <c:v>264</c:v>
                </c:pt>
                <c:pt idx="437">
                  <c:v>263</c:v>
                </c:pt>
                <c:pt idx="438">
                  <c:v>262</c:v>
                </c:pt>
                <c:pt idx="439">
                  <c:v>261</c:v>
                </c:pt>
                <c:pt idx="440">
                  <c:v>260</c:v>
                </c:pt>
                <c:pt idx="441">
                  <c:v>259</c:v>
                </c:pt>
                <c:pt idx="442">
                  <c:v>258</c:v>
                </c:pt>
                <c:pt idx="443">
                  <c:v>257</c:v>
                </c:pt>
                <c:pt idx="444">
                  <c:v>256</c:v>
                </c:pt>
                <c:pt idx="445">
                  <c:v>255</c:v>
                </c:pt>
                <c:pt idx="446">
                  <c:v>254</c:v>
                </c:pt>
                <c:pt idx="447">
                  <c:v>253</c:v>
                </c:pt>
                <c:pt idx="448">
                  <c:v>252</c:v>
                </c:pt>
                <c:pt idx="449">
                  <c:v>251</c:v>
                </c:pt>
                <c:pt idx="450">
                  <c:v>250</c:v>
                </c:pt>
                <c:pt idx="451">
                  <c:v>249</c:v>
                </c:pt>
                <c:pt idx="452">
                  <c:v>248</c:v>
                </c:pt>
                <c:pt idx="453">
                  <c:v>247</c:v>
                </c:pt>
                <c:pt idx="454">
                  <c:v>246</c:v>
                </c:pt>
                <c:pt idx="455">
                  <c:v>245</c:v>
                </c:pt>
                <c:pt idx="456">
                  <c:v>244</c:v>
                </c:pt>
                <c:pt idx="457">
                  <c:v>243</c:v>
                </c:pt>
                <c:pt idx="458">
                  <c:v>242</c:v>
                </c:pt>
                <c:pt idx="459">
                  <c:v>241</c:v>
                </c:pt>
                <c:pt idx="460">
                  <c:v>240</c:v>
                </c:pt>
                <c:pt idx="461">
                  <c:v>239</c:v>
                </c:pt>
                <c:pt idx="462">
                  <c:v>238</c:v>
                </c:pt>
                <c:pt idx="463">
                  <c:v>237</c:v>
                </c:pt>
                <c:pt idx="464">
                  <c:v>236</c:v>
                </c:pt>
                <c:pt idx="465">
                  <c:v>235</c:v>
                </c:pt>
                <c:pt idx="466">
                  <c:v>234</c:v>
                </c:pt>
                <c:pt idx="467">
                  <c:v>233</c:v>
                </c:pt>
                <c:pt idx="468">
                  <c:v>232</c:v>
                </c:pt>
                <c:pt idx="469">
                  <c:v>231</c:v>
                </c:pt>
                <c:pt idx="470">
                  <c:v>230</c:v>
                </c:pt>
                <c:pt idx="471">
                  <c:v>229</c:v>
                </c:pt>
                <c:pt idx="472">
                  <c:v>228</c:v>
                </c:pt>
                <c:pt idx="473">
                  <c:v>227</c:v>
                </c:pt>
                <c:pt idx="474">
                  <c:v>226</c:v>
                </c:pt>
                <c:pt idx="475">
                  <c:v>225</c:v>
                </c:pt>
                <c:pt idx="476">
                  <c:v>224</c:v>
                </c:pt>
                <c:pt idx="477">
                  <c:v>223</c:v>
                </c:pt>
                <c:pt idx="478">
                  <c:v>222</c:v>
                </c:pt>
                <c:pt idx="479">
                  <c:v>221</c:v>
                </c:pt>
                <c:pt idx="480">
                  <c:v>220</c:v>
                </c:pt>
                <c:pt idx="481">
                  <c:v>219</c:v>
                </c:pt>
                <c:pt idx="482">
                  <c:v>218</c:v>
                </c:pt>
                <c:pt idx="483">
                  <c:v>217</c:v>
                </c:pt>
                <c:pt idx="484">
                  <c:v>216</c:v>
                </c:pt>
                <c:pt idx="485">
                  <c:v>215</c:v>
                </c:pt>
                <c:pt idx="486">
                  <c:v>214</c:v>
                </c:pt>
                <c:pt idx="487">
                  <c:v>213</c:v>
                </c:pt>
                <c:pt idx="488">
                  <c:v>212</c:v>
                </c:pt>
                <c:pt idx="489">
                  <c:v>211</c:v>
                </c:pt>
                <c:pt idx="490">
                  <c:v>210</c:v>
                </c:pt>
                <c:pt idx="491">
                  <c:v>209</c:v>
                </c:pt>
                <c:pt idx="492">
                  <c:v>208</c:v>
                </c:pt>
                <c:pt idx="493">
                  <c:v>207</c:v>
                </c:pt>
                <c:pt idx="494">
                  <c:v>206</c:v>
                </c:pt>
                <c:pt idx="495">
                  <c:v>205</c:v>
                </c:pt>
                <c:pt idx="496">
                  <c:v>204</c:v>
                </c:pt>
                <c:pt idx="497">
                  <c:v>203</c:v>
                </c:pt>
                <c:pt idx="498">
                  <c:v>202</c:v>
                </c:pt>
                <c:pt idx="499">
                  <c:v>201</c:v>
                </c:pt>
                <c:pt idx="500">
                  <c:v>200</c:v>
                </c:pt>
              </c:numCache>
            </c:numRef>
          </c:xVal>
          <c:yVal>
            <c:numRef>
              <c:f>Hoja1!$D$2:$D$502</c:f>
              <c:numCache>
                <c:formatCode>General</c:formatCode>
                <c:ptCount val="501"/>
                <c:pt idx="0">
                  <c:v>2.5000000000000001E-3</c:v>
                </c:pt>
                <c:pt idx="1">
                  <c:v>1.73E-3</c:v>
                </c:pt>
                <c:pt idx="2">
                  <c:v>2.1800000000000001E-3</c:v>
                </c:pt>
                <c:pt idx="3">
                  <c:v>1.8699999999999999E-3</c:v>
                </c:pt>
                <c:pt idx="4">
                  <c:v>9.7000000000000005E-4</c:v>
                </c:pt>
                <c:pt idx="5">
                  <c:v>4.6000000000000001E-4</c:v>
                </c:pt>
                <c:pt idx="6">
                  <c:v>3.1800000000000001E-3</c:v>
                </c:pt>
                <c:pt idx="7">
                  <c:v>1.83E-3</c:v>
                </c:pt>
                <c:pt idx="8">
                  <c:v>1.9499999999999999E-3</c:v>
                </c:pt>
                <c:pt idx="9">
                  <c:v>2.5100000000000001E-3</c:v>
                </c:pt>
                <c:pt idx="10">
                  <c:v>2.96E-3</c:v>
                </c:pt>
                <c:pt idx="11">
                  <c:v>2.2300000000000002E-3</c:v>
                </c:pt>
                <c:pt idx="12">
                  <c:v>2.7200000000000002E-3</c:v>
                </c:pt>
                <c:pt idx="13">
                  <c:v>2.9399999999999999E-3</c:v>
                </c:pt>
                <c:pt idx="14">
                  <c:v>3.3300000000000001E-3</c:v>
                </c:pt>
                <c:pt idx="15">
                  <c:v>2.2799999999999999E-3</c:v>
                </c:pt>
                <c:pt idx="16">
                  <c:v>3.3400000000000001E-3</c:v>
                </c:pt>
                <c:pt idx="17">
                  <c:v>1.5399999999999999E-3</c:v>
                </c:pt>
                <c:pt idx="18">
                  <c:v>3.5799999999999998E-3</c:v>
                </c:pt>
                <c:pt idx="19">
                  <c:v>2.2399999999999998E-3</c:v>
                </c:pt>
                <c:pt idx="20">
                  <c:v>2.1800000000000001E-3</c:v>
                </c:pt>
                <c:pt idx="21">
                  <c:v>2.2699999999999999E-3</c:v>
                </c:pt>
                <c:pt idx="22">
                  <c:v>3.3600000000000001E-3</c:v>
                </c:pt>
                <c:pt idx="23">
                  <c:v>3.7599999999999999E-3</c:v>
                </c:pt>
                <c:pt idx="24">
                  <c:v>3.5400000000000002E-3</c:v>
                </c:pt>
                <c:pt idx="25">
                  <c:v>3.4299999999999999E-3</c:v>
                </c:pt>
                <c:pt idx="26">
                  <c:v>3.2599999999999999E-3</c:v>
                </c:pt>
                <c:pt idx="27">
                  <c:v>3.3800000000000002E-3</c:v>
                </c:pt>
                <c:pt idx="28">
                  <c:v>3.3899999999999998E-3</c:v>
                </c:pt>
                <c:pt idx="29">
                  <c:v>3.7000000000000002E-3</c:v>
                </c:pt>
                <c:pt idx="30">
                  <c:v>2.4199999999999998E-3</c:v>
                </c:pt>
                <c:pt idx="31">
                  <c:v>2.1199999999999999E-3</c:v>
                </c:pt>
                <c:pt idx="32">
                  <c:v>1.41E-3</c:v>
                </c:pt>
                <c:pt idx="33">
                  <c:v>-3.3E-4</c:v>
                </c:pt>
                <c:pt idx="34">
                  <c:v>-7.2000000000000005E-4</c:v>
                </c:pt>
                <c:pt idx="35">
                  <c:v>-1.8600000000000001E-3</c:v>
                </c:pt>
                <c:pt idx="36">
                  <c:v>5.0000000000000002E-5</c:v>
                </c:pt>
                <c:pt idx="37">
                  <c:v>-2.5000000000000001E-4</c:v>
                </c:pt>
                <c:pt idx="38">
                  <c:v>5.9000000000000003E-4</c:v>
                </c:pt>
                <c:pt idx="39">
                  <c:v>1.8699999999999999E-3</c:v>
                </c:pt>
                <c:pt idx="40">
                  <c:v>3.3500000000000001E-3</c:v>
                </c:pt>
                <c:pt idx="41">
                  <c:v>3.8999999999999998E-3</c:v>
                </c:pt>
                <c:pt idx="42">
                  <c:v>2.5699999999999998E-3</c:v>
                </c:pt>
                <c:pt idx="43">
                  <c:v>4.5599999999999998E-3</c:v>
                </c:pt>
                <c:pt idx="44">
                  <c:v>3.3300000000000001E-3</c:v>
                </c:pt>
                <c:pt idx="45">
                  <c:v>3.5100000000000001E-3</c:v>
                </c:pt>
                <c:pt idx="46">
                  <c:v>4.0299999999999997E-3</c:v>
                </c:pt>
                <c:pt idx="47">
                  <c:v>3.2399999999999998E-3</c:v>
                </c:pt>
                <c:pt idx="48">
                  <c:v>2.97E-3</c:v>
                </c:pt>
                <c:pt idx="49">
                  <c:v>2.7000000000000001E-3</c:v>
                </c:pt>
                <c:pt idx="50">
                  <c:v>2.66E-3</c:v>
                </c:pt>
                <c:pt idx="51">
                  <c:v>3.7299999999999998E-3</c:v>
                </c:pt>
                <c:pt idx="52">
                  <c:v>4.6600000000000001E-3</c:v>
                </c:pt>
                <c:pt idx="53">
                  <c:v>2.82E-3</c:v>
                </c:pt>
                <c:pt idx="54">
                  <c:v>3.3800000000000002E-3</c:v>
                </c:pt>
                <c:pt idx="55">
                  <c:v>4.4799999999999996E-3</c:v>
                </c:pt>
                <c:pt idx="56">
                  <c:v>3.98E-3</c:v>
                </c:pt>
                <c:pt idx="57">
                  <c:v>3.0899999999999999E-3</c:v>
                </c:pt>
                <c:pt idx="58">
                  <c:v>2.7499999999999998E-3</c:v>
                </c:pt>
                <c:pt idx="59">
                  <c:v>3.4199999999999999E-3</c:v>
                </c:pt>
                <c:pt idx="60">
                  <c:v>4.3E-3</c:v>
                </c:pt>
                <c:pt idx="61">
                  <c:v>3.2200000000000002E-3</c:v>
                </c:pt>
                <c:pt idx="62">
                  <c:v>3.2499999999999999E-3</c:v>
                </c:pt>
                <c:pt idx="63">
                  <c:v>4.0499999999999998E-3</c:v>
                </c:pt>
                <c:pt idx="64">
                  <c:v>3.6600000000000001E-3</c:v>
                </c:pt>
                <c:pt idx="65">
                  <c:v>2.5699999999999998E-3</c:v>
                </c:pt>
                <c:pt idx="66">
                  <c:v>4.3899999999999998E-3</c:v>
                </c:pt>
                <c:pt idx="67">
                  <c:v>2.5600000000000002E-3</c:v>
                </c:pt>
                <c:pt idx="68">
                  <c:v>3.63E-3</c:v>
                </c:pt>
                <c:pt idx="69">
                  <c:v>4.4600000000000004E-3</c:v>
                </c:pt>
                <c:pt idx="70">
                  <c:v>3.4099999999999998E-3</c:v>
                </c:pt>
                <c:pt idx="71">
                  <c:v>4.0400000000000002E-3</c:v>
                </c:pt>
                <c:pt idx="72">
                  <c:v>3.8999999999999998E-3</c:v>
                </c:pt>
                <c:pt idx="73">
                  <c:v>4.4999999999999997E-3</c:v>
                </c:pt>
                <c:pt idx="74">
                  <c:v>4.2300000000000003E-3</c:v>
                </c:pt>
                <c:pt idx="75">
                  <c:v>4.4900000000000001E-3</c:v>
                </c:pt>
                <c:pt idx="76">
                  <c:v>4.5500000000000002E-3</c:v>
                </c:pt>
                <c:pt idx="77">
                  <c:v>4.9800000000000001E-3</c:v>
                </c:pt>
                <c:pt idx="78">
                  <c:v>3.7499999999999999E-3</c:v>
                </c:pt>
                <c:pt idx="79">
                  <c:v>5.4400000000000004E-3</c:v>
                </c:pt>
                <c:pt idx="80">
                  <c:v>4.6600000000000001E-3</c:v>
                </c:pt>
                <c:pt idx="81">
                  <c:v>5.5500000000000002E-3</c:v>
                </c:pt>
                <c:pt idx="82">
                  <c:v>4.8599999999999997E-3</c:v>
                </c:pt>
                <c:pt idx="83">
                  <c:v>3.5599999999999998E-3</c:v>
                </c:pt>
                <c:pt idx="84">
                  <c:v>3.5400000000000002E-3</c:v>
                </c:pt>
                <c:pt idx="85">
                  <c:v>4.3299999999999996E-3</c:v>
                </c:pt>
                <c:pt idx="86">
                  <c:v>3.8800000000000002E-3</c:v>
                </c:pt>
                <c:pt idx="87">
                  <c:v>3.7699999999999999E-3</c:v>
                </c:pt>
                <c:pt idx="88">
                  <c:v>5.0400000000000002E-3</c:v>
                </c:pt>
                <c:pt idx="89">
                  <c:v>4.9500000000000004E-3</c:v>
                </c:pt>
                <c:pt idx="90">
                  <c:v>4.6299999999999996E-3</c:v>
                </c:pt>
                <c:pt idx="91">
                  <c:v>4.6699999999999997E-3</c:v>
                </c:pt>
                <c:pt idx="92">
                  <c:v>4.2100000000000002E-3</c:v>
                </c:pt>
                <c:pt idx="93">
                  <c:v>5.3299999999999997E-3</c:v>
                </c:pt>
                <c:pt idx="94">
                  <c:v>4.8900000000000002E-3</c:v>
                </c:pt>
                <c:pt idx="95">
                  <c:v>5.47E-3</c:v>
                </c:pt>
                <c:pt idx="96">
                  <c:v>4.7400000000000003E-3</c:v>
                </c:pt>
                <c:pt idx="97">
                  <c:v>5.5199999999999997E-3</c:v>
                </c:pt>
                <c:pt idx="98">
                  <c:v>5.1200000000000004E-3</c:v>
                </c:pt>
                <c:pt idx="99">
                  <c:v>5.6699999999999997E-3</c:v>
                </c:pt>
                <c:pt idx="100">
                  <c:v>5.13E-3</c:v>
                </c:pt>
                <c:pt idx="101">
                  <c:v>5.13E-3</c:v>
                </c:pt>
                <c:pt idx="102">
                  <c:v>6.13E-3</c:v>
                </c:pt>
                <c:pt idx="103">
                  <c:v>6.2700000000000004E-3</c:v>
                </c:pt>
                <c:pt idx="104">
                  <c:v>5.7000000000000002E-3</c:v>
                </c:pt>
                <c:pt idx="105">
                  <c:v>6.1000000000000004E-3</c:v>
                </c:pt>
                <c:pt idx="106">
                  <c:v>6.0600000000000003E-3</c:v>
                </c:pt>
                <c:pt idx="107">
                  <c:v>6.4999999999999997E-3</c:v>
                </c:pt>
                <c:pt idx="108">
                  <c:v>6.3099999999999996E-3</c:v>
                </c:pt>
                <c:pt idx="109">
                  <c:v>6.6400000000000001E-3</c:v>
                </c:pt>
                <c:pt idx="110">
                  <c:v>6.4999999999999997E-3</c:v>
                </c:pt>
                <c:pt idx="111">
                  <c:v>6.7499999999999999E-3</c:v>
                </c:pt>
                <c:pt idx="112">
                  <c:v>6.6800000000000002E-3</c:v>
                </c:pt>
                <c:pt idx="113">
                  <c:v>7.62E-3</c:v>
                </c:pt>
                <c:pt idx="114">
                  <c:v>7.6299999999999996E-3</c:v>
                </c:pt>
                <c:pt idx="115">
                  <c:v>7.0499999999999998E-3</c:v>
                </c:pt>
                <c:pt idx="116">
                  <c:v>7.8799999999999999E-3</c:v>
                </c:pt>
                <c:pt idx="117">
                  <c:v>8.7500000000000008E-3</c:v>
                </c:pt>
                <c:pt idx="118">
                  <c:v>7.4700000000000001E-3</c:v>
                </c:pt>
                <c:pt idx="119">
                  <c:v>7.8399999999999997E-3</c:v>
                </c:pt>
                <c:pt idx="120">
                  <c:v>8.8999999999999999E-3</c:v>
                </c:pt>
                <c:pt idx="121">
                  <c:v>8.5299999999999994E-3</c:v>
                </c:pt>
                <c:pt idx="122">
                  <c:v>8.3999999999999995E-3</c:v>
                </c:pt>
                <c:pt idx="123">
                  <c:v>8.7799999999999996E-3</c:v>
                </c:pt>
                <c:pt idx="124">
                  <c:v>8.94E-3</c:v>
                </c:pt>
                <c:pt idx="125">
                  <c:v>9.6100000000000005E-3</c:v>
                </c:pt>
                <c:pt idx="126">
                  <c:v>1.0120000000000001E-2</c:v>
                </c:pt>
                <c:pt idx="127">
                  <c:v>1.0109999999999999E-2</c:v>
                </c:pt>
                <c:pt idx="128">
                  <c:v>1.089E-2</c:v>
                </c:pt>
                <c:pt idx="129">
                  <c:v>1.123E-2</c:v>
                </c:pt>
                <c:pt idx="130">
                  <c:v>1.1180000000000001E-2</c:v>
                </c:pt>
                <c:pt idx="131">
                  <c:v>1.102E-2</c:v>
                </c:pt>
                <c:pt idx="132">
                  <c:v>1.124E-2</c:v>
                </c:pt>
                <c:pt idx="133">
                  <c:v>1.2630000000000001E-2</c:v>
                </c:pt>
                <c:pt idx="134">
                  <c:v>1.243E-2</c:v>
                </c:pt>
                <c:pt idx="135">
                  <c:v>1.24E-2</c:v>
                </c:pt>
                <c:pt idx="136">
                  <c:v>1.2789999999999999E-2</c:v>
                </c:pt>
                <c:pt idx="137">
                  <c:v>1.3350000000000001E-2</c:v>
                </c:pt>
                <c:pt idx="138">
                  <c:v>1.38E-2</c:v>
                </c:pt>
                <c:pt idx="139">
                  <c:v>1.4149999999999999E-2</c:v>
                </c:pt>
                <c:pt idx="140">
                  <c:v>1.469E-2</c:v>
                </c:pt>
                <c:pt idx="141">
                  <c:v>1.489E-2</c:v>
                </c:pt>
                <c:pt idx="142">
                  <c:v>1.555E-2</c:v>
                </c:pt>
                <c:pt idx="143">
                  <c:v>1.521E-2</c:v>
                </c:pt>
                <c:pt idx="144">
                  <c:v>1.5299999999999999E-2</c:v>
                </c:pt>
                <c:pt idx="145">
                  <c:v>1.6670000000000001E-2</c:v>
                </c:pt>
                <c:pt idx="146">
                  <c:v>1.6279999999999999E-2</c:v>
                </c:pt>
                <c:pt idx="147">
                  <c:v>1.6920000000000001E-2</c:v>
                </c:pt>
                <c:pt idx="148">
                  <c:v>1.6469999999999999E-2</c:v>
                </c:pt>
                <c:pt idx="149">
                  <c:v>1.7579999999999998E-2</c:v>
                </c:pt>
                <c:pt idx="150">
                  <c:v>1.7829999999999999E-2</c:v>
                </c:pt>
                <c:pt idx="151">
                  <c:v>1.8599999999999998E-2</c:v>
                </c:pt>
                <c:pt idx="152">
                  <c:v>1.8249999999999999E-2</c:v>
                </c:pt>
                <c:pt idx="153">
                  <c:v>1.9310000000000001E-2</c:v>
                </c:pt>
                <c:pt idx="154">
                  <c:v>1.9859999999999999E-2</c:v>
                </c:pt>
                <c:pt idx="155">
                  <c:v>2.0129999999999999E-2</c:v>
                </c:pt>
                <c:pt idx="156">
                  <c:v>1.9769999999999999E-2</c:v>
                </c:pt>
                <c:pt idx="157">
                  <c:v>2.094E-2</c:v>
                </c:pt>
                <c:pt idx="158">
                  <c:v>2.1129999999999999E-2</c:v>
                </c:pt>
                <c:pt idx="159">
                  <c:v>2.103E-2</c:v>
                </c:pt>
                <c:pt idx="160">
                  <c:v>2.1250000000000002E-2</c:v>
                </c:pt>
                <c:pt idx="161">
                  <c:v>2.1819999999999999E-2</c:v>
                </c:pt>
                <c:pt idx="162">
                  <c:v>2.1989999999999999E-2</c:v>
                </c:pt>
                <c:pt idx="163">
                  <c:v>2.2610000000000002E-2</c:v>
                </c:pt>
                <c:pt idx="164">
                  <c:v>2.2540000000000001E-2</c:v>
                </c:pt>
                <c:pt idx="165">
                  <c:v>2.282E-2</c:v>
                </c:pt>
                <c:pt idx="166">
                  <c:v>2.2720000000000001E-2</c:v>
                </c:pt>
                <c:pt idx="167">
                  <c:v>2.324E-2</c:v>
                </c:pt>
                <c:pt idx="168">
                  <c:v>2.349E-2</c:v>
                </c:pt>
                <c:pt idx="169">
                  <c:v>2.3539999999999998E-2</c:v>
                </c:pt>
                <c:pt idx="170">
                  <c:v>2.4039999999999999E-2</c:v>
                </c:pt>
                <c:pt idx="171">
                  <c:v>2.4170000000000001E-2</c:v>
                </c:pt>
                <c:pt idx="172">
                  <c:v>2.4140000000000002E-2</c:v>
                </c:pt>
                <c:pt idx="173">
                  <c:v>2.3890000000000002E-2</c:v>
                </c:pt>
                <c:pt idx="174">
                  <c:v>2.409E-2</c:v>
                </c:pt>
                <c:pt idx="175">
                  <c:v>2.4039999999999999E-2</c:v>
                </c:pt>
                <c:pt idx="176">
                  <c:v>2.5270000000000001E-2</c:v>
                </c:pt>
                <c:pt idx="177">
                  <c:v>2.462E-2</c:v>
                </c:pt>
                <c:pt idx="178">
                  <c:v>2.5020000000000001E-2</c:v>
                </c:pt>
                <c:pt idx="179">
                  <c:v>2.409E-2</c:v>
                </c:pt>
                <c:pt idx="180">
                  <c:v>2.5059999999999999E-2</c:v>
                </c:pt>
                <c:pt idx="181">
                  <c:v>2.513E-2</c:v>
                </c:pt>
                <c:pt idx="182">
                  <c:v>2.4910000000000002E-2</c:v>
                </c:pt>
                <c:pt idx="183">
                  <c:v>2.4709999999999999E-2</c:v>
                </c:pt>
                <c:pt idx="184">
                  <c:v>2.528E-2</c:v>
                </c:pt>
                <c:pt idx="185">
                  <c:v>2.4680000000000001E-2</c:v>
                </c:pt>
                <c:pt idx="186">
                  <c:v>2.4750000000000001E-2</c:v>
                </c:pt>
                <c:pt idx="187">
                  <c:v>2.4580000000000001E-2</c:v>
                </c:pt>
                <c:pt idx="188">
                  <c:v>2.462E-2</c:v>
                </c:pt>
                <c:pt idx="189">
                  <c:v>2.4740000000000002E-2</c:v>
                </c:pt>
                <c:pt idx="190">
                  <c:v>2.5000000000000001E-2</c:v>
                </c:pt>
                <c:pt idx="191">
                  <c:v>2.4559999999999998E-2</c:v>
                </c:pt>
                <c:pt idx="192">
                  <c:v>2.5059999999999999E-2</c:v>
                </c:pt>
                <c:pt idx="193">
                  <c:v>2.4729999999999999E-2</c:v>
                </c:pt>
                <c:pt idx="194">
                  <c:v>2.5080000000000002E-2</c:v>
                </c:pt>
                <c:pt idx="195">
                  <c:v>2.4760000000000001E-2</c:v>
                </c:pt>
                <c:pt idx="196">
                  <c:v>2.3879999999999998E-2</c:v>
                </c:pt>
                <c:pt idx="197">
                  <c:v>2.445E-2</c:v>
                </c:pt>
                <c:pt idx="198">
                  <c:v>2.409E-2</c:v>
                </c:pt>
                <c:pt idx="199">
                  <c:v>2.4459999999999999E-2</c:v>
                </c:pt>
                <c:pt idx="200">
                  <c:v>2.3709999999999998E-2</c:v>
                </c:pt>
                <c:pt idx="201">
                  <c:v>2.4219999999999998E-2</c:v>
                </c:pt>
                <c:pt idx="202">
                  <c:v>2.4080000000000001E-2</c:v>
                </c:pt>
                <c:pt idx="203">
                  <c:v>2.4320000000000001E-2</c:v>
                </c:pt>
                <c:pt idx="204">
                  <c:v>2.4539999999999999E-2</c:v>
                </c:pt>
                <c:pt idx="205">
                  <c:v>2.4389999999999998E-2</c:v>
                </c:pt>
                <c:pt idx="206">
                  <c:v>2.4129999999999999E-2</c:v>
                </c:pt>
                <c:pt idx="207">
                  <c:v>2.4309999999999998E-2</c:v>
                </c:pt>
                <c:pt idx="208">
                  <c:v>2.4250000000000001E-2</c:v>
                </c:pt>
                <c:pt idx="209">
                  <c:v>2.4170000000000001E-2</c:v>
                </c:pt>
                <c:pt idx="210">
                  <c:v>2.4129999999999999E-2</c:v>
                </c:pt>
                <c:pt idx="211">
                  <c:v>2.4150000000000001E-2</c:v>
                </c:pt>
                <c:pt idx="212">
                  <c:v>2.4070000000000001E-2</c:v>
                </c:pt>
                <c:pt idx="213">
                  <c:v>2.4119999999999999E-2</c:v>
                </c:pt>
                <c:pt idx="214">
                  <c:v>2.4049999999999998E-2</c:v>
                </c:pt>
                <c:pt idx="215">
                  <c:v>2.409E-2</c:v>
                </c:pt>
                <c:pt idx="216">
                  <c:v>2.4140000000000002E-2</c:v>
                </c:pt>
                <c:pt idx="217">
                  <c:v>2.4160000000000001E-2</c:v>
                </c:pt>
                <c:pt idx="218">
                  <c:v>2.419E-2</c:v>
                </c:pt>
                <c:pt idx="219">
                  <c:v>2.4109999999999999E-2</c:v>
                </c:pt>
                <c:pt idx="220">
                  <c:v>2.3779999999999999E-2</c:v>
                </c:pt>
                <c:pt idx="221">
                  <c:v>2.3879999999999998E-2</c:v>
                </c:pt>
                <c:pt idx="222">
                  <c:v>2.3900000000000001E-2</c:v>
                </c:pt>
                <c:pt idx="223">
                  <c:v>2.4400000000000002E-2</c:v>
                </c:pt>
                <c:pt idx="224">
                  <c:v>2.4279999999999999E-2</c:v>
                </c:pt>
                <c:pt idx="225">
                  <c:v>2.4490000000000001E-2</c:v>
                </c:pt>
                <c:pt idx="226">
                  <c:v>2.4590000000000001E-2</c:v>
                </c:pt>
                <c:pt idx="227">
                  <c:v>2.4400000000000002E-2</c:v>
                </c:pt>
                <c:pt idx="228">
                  <c:v>2.4510000000000001E-2</c:v>
                </c:pt>
                <c:pt idx="229">
                  <c:v>2.4709999999999999E-2</c:v>
                </c:pt>
                <c:pt idx="230">
                  <c:v>2.4809999999999999E-2</c:v>
                </c:pt>
                <c:pt idx="231">
                  <c:v>2.4889999999999999E-2</c:v>
                </c:pt>
                <c:pt idx="232">
                  <c:v>2.4989999999999998E-2</c:v>
                </c:pt>
                <c:pt idx="233">
                  <c:v>2.5020000000000001E-2</c:v>
                </c:pt>
                <c:pt idx="234">
                  <c:v>2.512E-2</c:v>
                </c:pt>
                <c:pt idx="235">
                  <c:v>2.4930000000000001E-2</c:v>
                </c:pt>
                <c:pt idx="236">
                  <c:v>2.5020000000000001E-2</c:v>
                </c:pt>
                <c:pt idx="237">
                  <c:v>2.4809999999999999E-2</c:v>
                </c:pt>
                <c:pt idx="238">
                  <c:v>2.4590000000000001E-2</c:v>
                </c:pt>
                <c:pt idx="239">
                  <c:v>2.4410000000000001E-2</c:v>
                </c:pt>
                <c:pt idx="240">
                  <c:v>2.4459999999999999E-2</c:v>
                </c:pt>
                <c:pt idx="241">
                  <c:v>2.4199999999999999E-2</c:v>
                </c:pt>
                <c:pt idx="242">
                  <c:v>2.3970000000000002E-2</c:v>
                </c:pt>
                <c:pt idx="243">
                  <c:v>2.4070000000000001E-2</c:v>
                </c:pt>
                <c:pt idx="244">
                  <c:v>2.436E-2</c:v>
                </c:pt>
                <c:pt idx="245">
                  <c:v>2.4580000000000001E-2</c:v>
                </c:pt>
                <c:pt idx="246">
                  <c:v>2.4910000000000002E-2</c:v>
                </c:pt>
                <c:pt idx="247">
                  <c:v>2.5190000000000001E-2</c:v>
                </c:pt>
                <c:pt idx="248">
                  <c:v>2.545E-2</c:v>
                </c:pt>
                <c:pt idx="249">
                  <c:v>2.562E-2</c:v>
                </c:pt>
                <c:pt idx="250">
                  <c:v>2.5729999999999999E-2</c:v>
                </c:pt>
                <c:pt idx="251">
                  <c:v>2.6009999999999998E-2</c:v>
                </c:pt>
                <c:pt idx="252">
                  <c:v>2.6079999999999999E-2</c:v>
                </c:pt>
                <c:pt idx="253">
                  <c:v>2.6259999999999999E-2</c:v>
                </c:pt>
                <c:pt idx="254">
                  <c:v>2.6360000000000001E-2</c:v>
                </c:pt>
                <c:pt idx="255">
                  <c:v>2.632E-2</c:v>
                </c:pt>
                <c:pt idx="256">
                  <c:v>2.657E-2</c:v>
                </c:pt>
                <c:pt idx="257">
                  <c:v>2.683E-2</c:v>
                </c:pt>
                <c:pt idx="258">
                  <c:v>2.6890000000000001E-2</c:v>
                </c:pt>
                <c:pt idx="259">
                  <c:v>2.6939999999999999E-2</c:v>
                </c:pt>
                <c:pt idx="260">
                  <c:v>2.6759999999999999E-2</c:v>
                </c:pt>
                <c:pt idx="261">
                  <c:v>2.6720000000000001E-2</c:v>
                </c:pt>
                <c:pt idx="262">
                  <c:v>2.674E-2</c:v>
                </c:pt>
                <c:pt idx="263">
                  <c:v>2.681E-2</c:v>
                </c:pt>
                <c:pt idx="264">
                  <c:v>2.673E-2</c:v>
                </c:pt>
                <c:pt idx="265">
                  <c:v>2.6630000000000001E-2</c:v>
                </c:pt>
                <c:pt idx="266">
                  <c:v>2.6759999999999999E-2</c:v>
                </c:pt>
                <c:pt idx="267">
                  <c:v>2.6780000000000002E-2</c:v>
                </c:pt>
                <c:pt idx="268">
                  <c:v>2.665E-2</c:v>
                </c:pt>
                <c:pt idx="269">
                  <c:v>2.665E-2</c:v>
                </c:pt>
                <c:pt idx="270">
                  <c:v>2.664E-2</c:v>
                </c:pt>
                <c:pt idx="271">
                  <c:v>2.683E-2</c:v>
                </c:pt>
                <c:pt idx="272">
                  <c:v>2.6769999999999999E-2</c:v>
                </c:pt>
                <c:pt idx="273">
                  <c:v>2.6950000000000002E-2</c:v>
                </c:pt>
                <c:pt idx="274">
                  <c:v>2.6839999999999999E-2</c:v>
                </c:pt>
                <c:pt idx="275">
                  <c:v>2.699E-2</c:v>
                </c:pt>
                <c:pt idx="276">
                  <c:v>2.6950000000000002E-2</c:v>
                </c:pt>
                <c:pt idx="277">
                  <c:v>2.7089999999999999E-2</c:v>
                </c:pt>
                <c:pt idx="278">
                  <c:v>2.7109999999999999E-2</c:v>
                </c:pt>
                <c:pt idx="279">
                  <c:v>2.7220000000000001E-2</c:v>
                </c:pt>
                <c:pt idx="280">
                  <c:v>2.7380000000000002E-2</c:v>
                </c:pt>
                <c:pt idx="281">
                  <c:v>2.7310000000000001E-2</c:v>
                </c:pt>
                <c:pt idx="282">
                  <c:v>2.7480000000000001E-2</c:v>
                </c:pt>
                <c:pt idx="283">
                  <c:v>2.7629999999999998E-2</c:v>
                </c:pt>
                <c:pt idx="284">
                  <c:v>2.7609999999999999E-2</c:v>
                </c:pt>
                <c:pt idx="285">
                  <c:v>2.7539999999999999E-2</c:v>
                </c:pt>
                <c:pt idx="286">
                  <c:v>2.7390000000000001E-2</c:v>
                </c:pt>
                <c:pt idx="287">
                  <c:v>2.724E-2</c:v>
                </c:pt>
                <c:pt idx="288">
                  <c:v>2.708E-2</c:v>
                </c:pt>
                <c:pt idx="289">
                  <c:v>2.7210000000000002E-2</c:v>
                </c:pt>
                <c:pt idx="290">
                  <c:v>2.7560000000000001E-2</c:v>
                </c:pt>
                <c:pt idx="291">
                  <c:v>2.7640000000000001E-2</c:v>
                </c:pt>
                <c:pt idx="292">
                  <c:v>2.8289999999999999E-2</c:v>
                </c:pt>
                <c:pt idx="293">
                  <c:v>2.861E-2</c:v>
                </c:pt>
                <c:pt idx="294">
                  <c:v>2.911E-2</c:v>
                </c:pt>
                <c:pt idx="295">
                  <c:v>2.9389999999999999E-2</c:v>
                </c:pt>
                <c:pt idx="296">
                  <c:v>2.9700000000000001E-2</c:v>
                </c:pt>
                <c:pt idx="297">
                  <c:v>2.9919999999999999E-2</c:v>
                </c:pt>
                <c:pt idx="298">
                  <c:v>3.041E-2</c:v>
                </c:pt>
                <c:pt idx="299">
                  <c:v>3.0870000000000002E-2</c:v>
                </c:pt>
                <c:pt idx="300">
                  <c:v>3.1309999999999998E-2</c:v>
                </c:pt>
                <c:pt idx="301">
                  <c:v>3.1710000000000002E-2</c:v>
                </c:pt>
                <c:pt idx="302">
                  <c:v>3.2079999999999997E-2</c:v>
                </c:pt>
                <c:pt idx="303">
                  <c:v>3.2489999999999998E-2</c:v>
                </c:pt>
                <c:pt idx="304">
                  <c:v>3.288E-2</c:v>
                </c:pt>
                <c:pt idx="305">
                  <c:v>3.3450000000000001E-2</c:v>
                </c:pt>
                <c:pt idx="306">
                  <c:v>3.3770000000000001E-2</c:v>
                </c:pt>
                <c:pt idx="307">
                  <c:v>3.4189999999999998E-2</c:v>
                </c:pt>
                <c:pt idx="308">
                  <c:v>3.4869999999999998E-2</c:v>
                </c:pt>
                <c:pt idx="309">
                  <c:v>3.5319999999999997E-2</c:v>
                </c:pt>
                <c:pt idx="310">
                  <c:v>3.5569999999999997E-2</c:v>
                </c:pt>
                <c:pt idx="311">
                  <c:v>3.6420000000000001E-2</c:v>
                </c:pt>
                <c:pt idx="312">
                  <c:v>3.705E-2</c:v>
                </c:pt>
                <c:pt idx="313">
                  <c:v>3.7379999999999997E-2</c:v>
                </c:pt>
                <c:pt idx="314">
                  <c:v>3.8170000000000003E-2</c:v>
                </c:pt>
                <c:pt idx="315">
                  <c:v>3.8640000000000001E-2</c:v>
                </c:pt>
                <c:pt idx="316">
                  <c:v>3.9289999999999999E-2</c:v>
                </c:pt>
                <c:pt idx="317">
                  <c:v>3.9960000000000002E-2</c:v>
                </c:pt>
                <c:pt idx="318">
                  <c:v>4.0480000000000002E-2</c:v>
                </c:pt>
                <c:pt idx="319">
                  <c:v>4.1079999999999998E-2</c:v>
                </c:pt>
                <c:pt idx="320">
                  <c:v>4.1450000000000001E-2</c:v>
                </c:pt>
                <c:pt idx="321">
                  <c:v>4.2529999999999998E-2</c:v>
                </c:pt>
                <c:pt idx="322">
                  <c:v>4.3139999999999998E-2</c:v>
                </c:pt>
                <c:pt idx="323">
                  <c:v>4.3880000000000002E-2</c:v>
                </c:pt>
                <c:pt idx="324">
                  <c:v>4.4310000000000002E-2</c:v>
                </c:pt>
                <c:pt idx="325">
                  <c:v>4.5019999999999998E-2</c:v>
                </c:pt>
                <c:pt idx="326">
                  <c:v>4.5519999999999998E-2</c:v>
                </c:pt>
                <c:pt idx="327">
                  <c:v>4.6530000000000002E-2</c:v>
                </c:pt>
                <c:pt idx="328">
                  <c:v>4.7050000000000002E-2</c:v>
                </c:pt>
                <c:pt idx="329">
                  <c:v>4.7809999999999998E-2</c:v>
                </c:pt>
                <c:pt idx="330">
                  <c:v>4.8129999999999999E-2</c:v>
                </c:pt>
                <c:pt idx="331">
                  <c:v>4.9059999999999999E-2</c:v>
                </c:pt>
                <c:pt idx="332">
                  <c:v>4.9790000000000001E-2</c:v>
                </c:pt>
                <c:pt idx="333">
                  <c:v>5.0680000000000003E-2</c:v>
                </c:pt>
                <c:pt idx="334">
                  <c:v>5.1290000000000002E-2</c:v>
                </c:pt>
                <c:pt idx="335">
                  <c:v>5.2069999999999998E-2</c:v>
                </c:pt>
                <c:pt idx="336">
                  <c:v>5.2720000000000003E-2</c:v>
                </c:pt>
                <c:pt idx="337">
                  <c:v>5.3499999999999999E-2</c:v>
                </c:pt>
                <c:pt idx="338">
                  <c:v>5.4239999999999997E-2</c:v>
                </c:pt>
                <c:pt idx="339">
                  <c:v>5.4739999999999997E-2</c:v>
                </c:pt>
                <c:pt idx="340">
                  <c:v>5.5289999999999999E-2</c:v>
                </c:pt>
                <c:pt idx="341">
                  <c:v>5.62E-2</c:v>
                </c:pt>
                <c:pt idx="342">
                  <c:v>5.7090000000000002E-2</c:v>
                </c:pt>
                <c:pt idx="343">
                  <c:v>5.781E-2</c:v>
                </c:pt>
                <c:pt idx="344">
                  <c:v>5.851E-2</c:v>
                </c:pt>
                <c:pt idx="345">
                  <c:v>5.9490000000000001E-2</c:v>
                </c:pt>
                <c:pt idx="346">
                  <c:v>6.0330000000000002E-2</c:v>
                </c:pt>
                <c:pt idx="347">
                  <c:v>6.1260000000000002E-2</c:v>
                </c:pt>
                <c:pt idx="348">
                  <c:v>6.1719999999999997E-2</c:v>
                </c:pt>
                <c:pt idx="349">
                  <c:v>6.2820000000000001E-2</c:v>
                </c:pt>
                <c:pt idx="350">
                  <c:v>6.3409999999999994E-2</c:v>
                </c:pt>
                <c:pt idx="351">
                  <c:v>6.4339999999999994E-2</c:v>
                </c:pt>
                <c:pt idx="352">
                  <c:v>6.5549999999999997E-2</c:v>
                </c:pt>
                <c:pt idx="353">
                  <c:v>6.6559999999999994E-2</c:v>
                </c:pt>
                <c:pt idx="354">
                  <c:v>6.7349999999999993E-2</c:v>
                </c:pt>
                <c:pt idx="355">
                  <c:v>6.8440000000000001E-2</c:v>
                </c:pt>
                <c:pt idx="356">
                  <c:v>6.9190000000000002E-2</c:v>
                </c:pt>
                <c:pt idx="357">
                  <c:v>7.0209999999999995E-2</c:v>
                </c:pt>
                <c:pt idx="358">
                  <c:v>7.1319999999999995E-2</c:v>
                </c:pt>
                <c:pt idx="359">
                  <c:v>7.2309999999999999E-2</c:v>
                </c:pt>
                <c:pt idx="360">
                  <c:v>7.3340000000000002E-2</c:v>
                </c:pt>
                <c:pt idx="361">
                  <c:v>7.4480000000000005E-2</c:v>
                </c:pt>
                <c:pt idx="362">
                  <c:v>7.5249999999999997E-2</c:v>
                </c:pt>
                <c:pt idx="363">
                  <c:v>7.6359999999999997E-2</c:v>
                </c:pt>
                <c:pt idx="364">
                  <c:v>7.7740000000000004E-2</c:v>
                </c:pt>
                <c:pt idx="365">
                  <c:v>7.8689999999999996E-2</c:v>
                </c:pt>
                <c:pt idx="366">
                  <c:v>7.986E-2</c:v>
                </c:pt>
                <c:pt idx="367">
                  <c:v>8.1019999999999995E-2</c:v>
                </c:pt>
                <c:pt idx="368">
                  <c:v>8.1890000000000004E-2</c:v>
                </c:pt>
                <c:pt idx="369">
                  <c:v>8.3220000000000002E-2</c:v>
                </c:pt>
                <c:pt idx="370">
                  <c:v>8.4419999999999995E-2</c:v>
                </c:pt>
                <c:pt idx="371">
                  <c:v>8.5569999999999993E-2</c:v>
                </c:pt>
                <c:pt idx="372">
                  <c:v>8.6760000000000004E-2</c:v>
                </c:pt>
                <c:pt idx="373">
                  <c:v>8.8150000000000006E-2</c:v>
                </c:pt>
                <c:pt idx="374">
                  <c:v>8.9330000000000007E-2</c:v>
                </c:pt>
                <c:pt idx="375">
                  <c:v>9.0679999999999997E-2</c:v>
                </c:pt>
                <c:pt idx="376">
                  <c:v>9.282E-2</c:v>
                </c:pt>
                <c:pt idx="377">
                  <c:v>9.4100000000000003E-2</c:v>
                </c:pt>
                <c:pt idx="378">
                  <c:v>9.5880000000000007E-2</c:v>
                </c:pt>
                <c:pt idx="379">
                  <c:v>9.7680000000000003E-2</c:v>
                </c:pt>
                <c:pt idx="380">
                  <c:v>9.9540000000000003E-2</c:v>
                </c:pt>
                <c:pt idx="381">
                  <c:v>0.10156999999999999</c:v>
                </c:pt>
                <c:pt idx="382">
                  <c:v>0.10360999999999999</c:v>
                </c:pt>
                <c:pt idx="383">
                  <c:v>0.106</c:v>
                </c:pt>
                <c:pt idx="384">
                  <c:v>0.10906</c:v>
                </c:pt>
                <c:pt idx="385">
                  <c:v>0.11176</c:v>
                </c:pt>
                <c:pt idx="386">
                  <c:v>0.11453000000000001</c:v>
                </c:pt>
                <c:pt idx="387">
                  <c:v>0.11894</c:v>
                </c:pt>
                <c:pt idx="388">
                  <c:v>0.12303</c:v>
                </c:pt>
                <c:pt idx="389">
                  <c:v>0.12769</c:v>
                </c:pt>
                <c:pt idx="390">
                  <c:v>0.13317999999999999</c:v>
                </c:pt>
                <c:pt idx="391">
                  <c:v>0.13836000000000001</c:v>
                </c:pt>
                <c:pt idx="392">
                  <c:v>0.14474999999999999</c:v>
                </c:pt>
                <c:pt idx="393">
                  <c:v>0.15262999999999999</c:v>
                </c:pt>
                <c:pt idx="394">
                  <c:v>0.16002</c:v>
                </c:pt>
                <c:pt idx="395">
                  <c:v>0.16904</c:v>
                </c:pt>
                <c:pt idx="396">
                  <c:v>0.17942</c:v>
                </c:pt>
                <c:pt idx="397">
                  <c:v>0.18994</c:v>
                </c:pt>
                <c:pt idx="398">
                  <c:v>0.20241999999999999</c:v>
                </c:pt>
                <c:pt idx="399">
                  <c:v>0.21609</c:v>
                </c:pt>
                <c:pt idx="400">
                  <c:v>0.22903999999999999</c:v>
                </c:pt>
                <c:pt idx="401">
                  <c:v>0.24512</c:v>
                </c:pt>
                <c:pt idx="402">
                  <c:v>0.26161000000000001</c:v>
                </c:pt>
                <c:pt idx="403">
                  <c:v>0.27667999999999998</c:v>
                </c:pt>
                <c:pt idx="404">
                  <c:v>0.29415999999999998</c:v>
                </c:pt>
                <c:pt idx="405">
                  <c:v>0.31352000000000002</c:v>
                </c:pt>
                <c:pt idx="406">
                  <c:v>0.33055000000000001</c:v>
                </c:pt>
                <c:pt idx="407">
                  <c:v>0.34977000000000003</c:v>
                </c:pt>
                <c:pt idx="408">
                  <c:v>0.37168000000000001</c:v>
                </c:pt>
                <c:pt idx="409">
                  <c:v>0.39130999999999999</c:v>
                </c:pt>
                <c:pt idx="410">
                  <c:v>0.41094999999999998</c:v>
                </c:pt>
                <c:pt idx="411">
                  <c:v>0.43180000000000002</c:v>
                </c:pt>
                <c:pt idx="412">
                  <c:v>0.45216000000000001</c:v>
                </c:pt>
                <c:pt idx="413">
                  <c:v>0.47293000000000002</c:v>
                </c:pt>
                <c:pt idx="414">
                  <c:v>0.48958000000000002</c:v>
                </c:pt>
                <c:pt idx="415">
                  <c:v>0.50419000000000003</c:v>
                </c:pt>
                <c:pt idx="416">
                  <c:v>0.52156999999999998</c:v>
                </c:pt>
                <c:pt idx="417">
                  <c:v>0.53696999999999995</c:v>
                </c:pt>
                <c:pt idx="418">
                  <c:v>0.54891999999999996</c:v>
                </c:pt>
                <c:pt idx="419">
                  <c:v>0.55828</c:v>
                </c:pt>
                <c:pt idx="420">
                  <c:v>0.56703000000000003</c:v>
                </c:pt>
                <c:pt idx="421">
                  <c:v>0.57408000000000003</c:v>
                </c:pt>
                <c:pt idx="422">
                  <c:v>0.58065</c:v>
                </c:pt>
                <c:pt idx="423">
                  <c:v>0.58411999999999997</c:v>
                </c:pt>
                <c:pt idx="424">
                  <c:v>0.58653</c:v>
                </c:pt>
                <c:pt idx="425">
                  <c:v>0.58709999999999996</c:v>
                </c:pt>
                <c:pt idx="426">
                  <c:v>0.58696999999999999</c:v>
                </c:pt>
                <c:pt idx="427">
                  <c:v>0.58531999999999995</c:v>
                </c:pt>
                <c:pt idx="428">
                  <c:v>0.58220000000000005</c:v>
                </c:pt>
                <c:pt idx="429">
                  <c:v>0.57899</c:v>
                </c:pt>
                <c:pt idx="430">
                  <c:v>0.57343999999999995</c:v>
                </c:pt>
                <c:pt idx="431">
                  <c:v>0.56679999999999997</c:v>
                </c:pt>
                <c:pt idx="432">
                  <c:v>0.56008999999999998</c:v>
                </c:pt>
                <c:pt idx="433">
                  <c:v>0.55230999999999997</c:v>
                </c:pt>
                <c:pt idx="434">
                  <c:v>0.54354999999999998</c:v>
                </c:pt>
                <c:pt idx="435">
                  <c:v>0.53437000000000001</c:v>
                </c:pt>
                <c:pt idx="436">
                  <c:v>0.52393999999999996</c:v>
                </c:pt>
                <c:pt idx="437">
                  <c:v>0.51317000000000002</c:v>
                </c:pt>
                <c:pt idx="438">
                  <c:v>0.50271999999999994</c:v>
                </c:pt>
                <c:pt idx="439">
                  <c:v>0.49081999999999998</c:v>
                </c:pt>
                <c:pt idx="440">
                  <c:v>0.48024</c:v>
                </c:pt>
                <c:pt idx="441">
                  <c:v>0.47116000000000002</c:v>
                </c:pt>
                <c:pt idx="442">
                  <c:v>0.45959</c:v>
                </c:pt>
                <c:pt idx="443">
                  <c:v>0.44806000000000001</c:v>
                </c:pt>
                <c:pt idx="444">
                  <c:v>0.43773000000000001</c:v>
                </c:pt>
                <c:pt idx="445">
                  <c:v>0.42555999999999999</c:v>
                </c:pt>
                <c:pt idx="446">
                  <c:v>0.41317999999999999</c:v>
                </c:pt>
                <c:pt idx="447">
                  <c:v>0.40314</c:v>
                </c:pt>
                <c:pt idx="448">
                  <c:v>0.39434999999999998</c:v>
                </c:pt>
                <c:pt idx="449">
                  <c:v>0.38589000000000001</c:v>
                </c:pt>
                <c:pt idx="450">
                  <c:v>0.37709999999999999</c:v>
                </c:pt>
                <c:pt idx="451">
                  <c:v>0.36892999999999998</c:v>
                </c:pt>
                <c:pt idx="452">
                  <c:v>0.36270000000000002</c:v>
                </c:pt>
                <c:pt idx="453">
                  <c:v>0.35915999999999998</c:v>
                </c:pt>
                <c:pt idx="454">
                  <c:v>0.35652</c:v>
                </c:pt>
                <c:pt idx="455">
                  <c:v>0.35485</c:v>
                </c:pt>
                <c:pt idx="456">
                  <c:v>0.35544999999999999</c:v>
                </c:pt>
                <c:pt idx="457">
                  <c:v>0.35851</c:v>
                </c:pt>
                <c:pt idx="458">
                  <c:v>0.36259999999999998</c:v>
                </c:pt>
                <c:pt idx="459">
                  <c:v>0.36781000000000003</c:v>
                </c:pt>
                <c:pt idx="460">
                  <c:v>0.37569000000000002</c:v>
                </c:pt>
                <c:pt idx="461">
                  <c:v>0.38657999999999998</c:v>
                </c:pt>
                <c:pt idx="462">
                  <c:v>0.39783000000000002</c:v>
                </c:pt>
                <c:pt idx="463">
                  <c:v>0.41253000000000001</c:v>
                </c:pt>
                <c:pt idx="464">
                  <c:v>0.42620000000000002</c:v>
                </c:pt>
                <c:pt idx="465">
                  <c:v>0.44096000000000002</c:v>
                </c:pt>
                <c:pt idx="466">
                  <c:v>0.45784999999999998</c:v>
                </c:pt>
                <c:pt idx="467">
                  <c:v>0.47602</c:v>
                </c:pt>
                <c:pt idx="468">
                  <c:v>0.49541000000000002</c:v>
                </c:pt>
                <c:pt idx="469">
                  <c:v>0.51756999999999997</c:v>
                </c:pt>
                <c:pt idx="470">
                  <c:v>0.54049000000000003</c:v>
                </c:pt>
                <c:pt idx="471">
                  <c:v>0.55759000000000003</c:v>
                </c:pt>
                <c:pt idx="472">
                  <c:v>0.57513000000000003</c:v>
                </c:pt>
                <c:pt idx="473">
                  <c:v>0.59745000000000004</c:v>
                </c:pt>
                <c:pt idx="474">
                  <c:v>0.62067000000000005</c:v>
                </c:pt>
                <c:pt idx="475">
                  <c:v>0.64644000000000001</c:v>
                </c:pt>
                <c:pt idx="476">
                  <c:v>0.67122000000000004</c:v>
                </c:pt>
                <c:pt idx="477">
                  <c:v>0.69369999999999998</c:v>
                </c:pt>
                <c:pt idx="478">
                  <c:v>0.71992</c:v>
                </c:pt>
                <c:pt idx="479">
                  <c:v>0.74331000000000003</c:v>
                </c:pt>
                <c:pt idx="480">
                  <c:v>0.76946999999999999</c:v>
                </c:pt>
                <c:pt idx="481">
                  <c:v>0.79988999999999999</c:v>
                </c:pt>
                <c:pt idx="482">
                  <c:v>0.82804999999999995</c:v>
                </c:pt>
                <c:pt idx="483">
                  <c:v>0.85697999999999996</c:v>
                </c:pt>
                <c:pt idx="484">
                  <c:v>0.88982000000000006</c:v>
                </c:pt>
                <c:pt idx="485">
                  <c:v>0.92101</c:v>
                </c:pt>
                <c:pt idx="486">
                  <c:v>0.95621999999999996</c:v>
                </c:pt>
                <c:pt idx="487">
                  <c:v>0.99387000000000003</c:v>
                </c:pt>
                <c:pt idx="488">
                  <c:v>1.0322899999999999</c:v>
                </c:pt>
                <c:pt idx="489">
                  <c:v>1.0686199999999999</c:v>
                </c:pt>
                <c:pt idx="490">
                  <c:v>1.1146</c:v>
                </c:pt>
                <c:pt idx="491">
                  <c:v>1.15466</c:v>
                </c:pt>
                <c:pt idx="492">
                  <c:v>1.1967000000000001</c:v>
                </c:pt>
                <c:pt idx="493">
                  <c:v>1.2514400000000001</c:v>
                </c:pt>
                <c:pt idx="494">
                  <c:v>1.2993600000000001</c:v>
                </c:pt>
                <c:pt idx="495">
                  <c:v>1.3465400000000001</c:v>
                </c:pt>
                <c:pt idx="496">
                  <c:v>1.4011100000000001</c:v>
                </c:pt>
                <c:pt idx="497">
                  <c:v>1.4510700000000001</c:v>
                </c:pt>
                <c:pt idx="498">
                  <c:v>1.5061899999999999</c:v>
                </c:pt>
                <c:pt idx="499">
                  <c:v>1.55915</c:v>
                </c:pt>
                <c:pt idx="500">
                  <c:v>1.6069899999999999</c:v>
                </c:pt>
              </c:numCache>
            </c:numRef>
          </c:yVal>
          <c:smooth val="1"/>
          <c:extLst>
            <c:ext xmlns:c16="http://schemas.microsoft.com/office/drawing/2014/chart" uri="{C3380CC4-5D6E-409C-BE32-E72D297353CC}">
              <c16:uniqueId val="{00000002-9C1F-4EC0-94AF-FC713DCC1A54}"/>
            </c:ext>
          </c:extLst>
        </c:ser>
        <c:ser>
          <c:idx val="3"/>
          <c:order val="3"/>
          <c:tx>
            <c:strRef>
              <c:f>Hoja1!$E$1</c:f>
              <c:strCache>
                <c:ptCount val="1"/>
                <c:pt idx="0">
                  <c:v>201 (3)(Abs)</c:v>
                </c:pt>
              </c:strCache>
            </c:strRef>
          </c:tx>
          <c:spPr>
            <a:ln w="19050" cap="rnd">
              <a:solidFill>
                <a:schemeClr val="tx1"/>
              </a:solidFill>
              <a:round/>
            </a:ln>
            <a:effectLst/>
          </c:spPr>
          <c:marker>
            <c:symbol val="none"/>
          </c:marker>
          <c:xVal>
            <c:numRef>
              <c:f>Hoja1!$A$2:$A$502</c:f>
              <c:numCache>
                <c:formatCode>General</c:formatCode>
                <c:ptCount val="501"/>
                <c:pt idx="0">
                  <c:v>700</c:v>
                </c:pt>
                <c:pt idx="1">
                  <c:v>699</c:v>
                </c:pt>
                <c:pt idx="2">
                  <c:v>698</c:v>
                </c:pt>
                <c:pt idx="3">
                  <c:v>697</c:v>
                </c:pt>
                <c:pt idx="4">
                  <c:v>696</c:v>
                </c:pt>
                <c:pt idx="5">
                  <c:v>695</c:v>
                </c:pt>
                <c:pt idx="6">
                  <c:v>694</c:v>
                </c:pt>
                <c:pt idx="7">
                  <c:v>693</c:v>
                </c:pt>
                <c:pt idx="8">
                  <c:v>692</c:v>
                </c:pt>
                <c:pt idx="9">
                  <c:v>691</c:v>
                </c:pt>
                <c:pt idx="10">
                  <c:v>690</c:v>
                </c:pt>
                <c:pt idx="11">
                  <c:v>689</c:v>
                </c:pt>
                <c:pt idx="12">
                  <c:v>688</c:v>
                </c:pt>
                <c:pt idx="13">
                  <c:v>687</c:v>
                </c:pt>
                <c:pt idx="14">
                  <c:v>686</c:v>
                </c:pt>
                <c:pt idx="15">
                  <c:v>685</c:v>
                </c:pt>
                <c:pt idx="16">
                  <c:v>684</c:v>
                </c:pt>
                <c:pt idx="17">
                  <c:v>683</c:v>
                </c:pt>
                <c:pt idx="18">
                  <c:v>682</c:v>
                </c:pt>
                <c:pt idx="19">
                  <c:v>681</c:v>
                </c:pt>
                <c:pt idx="20">
                  <c:v>680</c:v>
                </c:pt>
                <c:pt idx="21">
                  <c:v>679</c:v>
                </c:pt>
                <c:pt idx="22">
                  <c:v>678</c:v>
                </c:pt>
                <c:pt idx="23">
                  <c:v>677</c:v>
                </c:pt>
                <c:pt idx="24">
                  <c:v>676</c:v>
                </c:pt>
                <c:pt idx="25">
                  <c:v>675</c:v>
                </c:pt>
                <c:pt idx="26">
                  <c:v>674</c:v>
                </c:pt>
                <c:pt idx="27">
                  <c:v>673</c:v>
                </c:pt>
                <c:pt idx="28">
                  <c:v>672</c:v>
                </c:pt>
                <c:pt idx="29">
                  <c:v>671</c:v>
                </c:pt>
                <c:pt idx="30">
                  <c:v>670</c:v>
                </c:pt>
                <c:pt idx="31">
                  <c:v>669</c:v>
                </c:pt>
                <c:pt idx="32">
                  <c:v>668</c:v>
                </c:pt>
                <c:pt idx="33">
                  <c:v>667</c:v>
                </c:pt>
                <c:pt idx="34">
                  <c:v>666</c:v>
                </c:pt>
                <c:pt idx="35">
                  <c:v>665</c:v>
                </c:pt>
                <c:pt idx="36">
                  <c:v>664</c:v>
                </c:pt>
                <c:pt idx="37">
                  <c:v>663</c:v>
                </c:pt>
                <c:pt idx="38">
                  <c:v>662</c:v>
                </c:pt>
                <c:pt idx="39">
                  <c:v>661</c:v>
                </c:pt>
                <c:pt idx="40">
                  <c:v>660</c:v>
                </c:pt>
                <c:pt idx="41">
                  <c:v>659</c:v>
                </c:pt>
                <c:pt idx="42">
                  <c:v>658</c:v>
                </c:pt>
                <c:pt idx="43">
                  <c:v>657</c:v>
                </c:pt>
                <c:pt idx="44">
                  <c:v>656</c:v>
                </c:pt>
                <c:pt idx="45">
                  <c:v>655</c:v>
                </c:pt>
                <c:pt idx="46">
                  <c:v>654</c:v>
                </c:pt>
                <c:pt idx="47">
                  <c:v>653</c:v>
                </c:pt>
                <c:pt idx="48">
                  <c:v>652</c:v>
                </c:pt>
                <c:pt idx="49">
                  <c:v>651</c:v>
                </c:pt>
                <c:pt idx="50">
                  <c:v>650</c:v>
                </c:pt>
                <c:pt idx="51">
                  <c:v>649</c:v>
                </c:pt>
                <c:pt idx="52">
                  <c:v>648</c:v>
                </c:pt>
                <c:pt idx="53">
                  <c:v>647</c:v>
                </c:pt>
                <c:pt idx="54">
                  <c:v>646</c:v>
                </c:pt>
                <c:pt idx="55">
                  <c:v>645</c:v>
                </c:pt>
                <c:pt idx="56">
                  <c:v>644</c:v>
                </c:pt>
                <c:pt idx="57">
                  <c:v>643</c:v>
                </c:pt>
                <c:pt idx="58">
                  <c:v>642</c:v>
                </c:pt>
                <c:pt idx="59">
                  <c:v>641</c:v>
                </c:pt>
                <c:pt idx="60">
                  <c:v>640</c:v>
                </c:pt>
                <c:pt idx="61">
                  <c:v>639</c:v>
                </c:pt>
                <c:pt idx="62">
                  <c:v>638</c:v>
                </c:pt>
                <c:pt idx="63">
                  <c:v>637</c:v>
                </c:pt>
                <c:pt idx="64">
                  <c:v>636</c:v>
                </c:pt>
                <c:pt idx="65">
                  <c:v>635</c:v>
                </c:pt>
                <c:pt idx="66">
                  <c:v>634</c:v>
                </c:pt>
                <c:pt idx="67">
                  <c:v>633</c:v>
                </c:pt>
                <c:pt idx="68">
                  <c:v>632</c:v>
                </c:pt>
                <c:pt idx="69">
                  <c:v>631</c:v>
                </c:pt>
                <c:pt idx="70">
                  <c:v>630</c:v>
                </c:pt>
                <c:pt idx="71">
                  <c:v>629</c:v>
                </c:pt>
                <c:pt idx="72">
                  <c:v>628</c:v>
                </c:pt>
                <c:pt idx="73">
                  <c:v>627</c:v>
                </c:pt>
                <c:pt idx="74">
                  <c:v>626</c:v>
                </c:pt>
                <c:pt idx="75">
                  <c:v>625</c:v>
                </c:pt>
                <c:pt idx="76">
                  <c:v>624</c:v>
                </c:pt>
                <c:pt idx="77">
                  <c:v>623</c:v>
                </c:pt>
                <c:pt idx="78">
                  <c:v>622</c:v>
                </c:pt>
                <c:pt idx="79">
                  <c:v>621</c:v>
                </c:pt>
                <c:pt idx="80">
                  <c:v>620</c:v>
                </c:pt>
                <c:pt idx="81">
                  <c:v>619</c:v>
                </c:pt>
                <c:pt idx="82">
                  <c:v>618</c:v>
                </c:pt>
                <c:pt idx="83">
                  <c:v>617</c:v>
                </c:pt>
                <c:pt idx="84">
                  <c:v>616</c:v>
                </c:pt>
                <c:pt idx="85">
                  <c:v>615</c:v>
                </c:pt>
                <c:pt idx="86">
                  <c:v>614</c:v>
                </c:pt>
                <c:pt idx="87">
                  <c:v>613</c:v>
                </c:pt>
                <c:pt idx="88">
                  <c:v>612</c:v>
                </c:pt>
                <c:pt idx="89">
                  <c:v>611</c:v>
                </c:pt>
                <c:pt idx="90">
                  <c:v>610</c:v>
                </c:pt>
                <c:pt idx="91">
                  <c:v>609</c:v>
                </c:pt>
                <c:pt idx="92">
                  <c:v>608</c:v>
                </c:pt>
                <c:pt idx="93">
                  <c:v>607</c:v>
                </c:pt>
                <c:pt idx="94">
                  <c:v>606</c:v>
                </c:pt>
                <c:pt idx="95">
                  <c:v>605</c:v>
                </c:pt>
                <c:pt idx="96">
                  <c:v>604</c:v>
                </c:pt>
                <c:pt idx="97">
                  <c:v>603</c:v>
                </c:pt>
                <c:pt idx="98">
                  <c:v>602</c:v>
                </c:pt>
                <c:pt idx="99">
                  <c:v>601</c:v>
                </c:pt>
                <c:pt idx="100">
                  <c:v>600</c:v>
                </c:pt>
                <c:pt idx="101">
                  <c:v>599</c:v>
                </c:pt>
                <c:pt idx="102">
                  <c:v>598</c:v>
                </c:pt>
                <c:pt idx="103">
                  <c:v>597</c:v>
                </c:pt>
                <c:pt idx="104">
                  <c:v>596</c:v>
                </c:pt>
                <c:pt idx="105">
                  <c:v>595</c:v>
                </c:pt>
                <c:pt idx="106">
                  <c:v>594</c:v>
                </c:pt>
                <c:pt idx="107">
                  <c:v>593</c:v>
                </c:pt>
                <c:pt idx="108">
                  <c:v>592</c:v>
                </c:pt>
                <c:pt idx="109">
                  <c:v>591</c:v>
                </c:pt>
                <c:pt idx="110">
                  <c:v>590</c:v>
                </c:pt>
                <c:pt idx="111">
                  <c:v>589</c:v>
                </c:pt>
                <c:pt idx="112">
                  <c:v>588</c:v>
                </c:pt>
                <c:pt idx="113">
                  <c:v>587</c:v>
                </c:pt>
                <c:pt idx="114">
                  <c:v>586</c:v>
                </c:pt>
                <c:pt idx="115">
                  <c:v>585</c:v>
                </c:pt>
                <c:pt idx="116">
                  <c:v>584</c:v>
                </c:pt>
                <c:pt idx="117">
                  <c:v>583</c:v>
                </c:pt>
                <c:pt idx="118">
                  <c:v>582</c:v>
                </c:pt>
                <c:pt idx="119">
                  <c:v>581</c:v>
                </c:pt>
                <c:pt idx="120">
                  <c:v>580</c:v>
                </c:pt>
                <c:pt idx="121">
                  <c:v>579</c:v>
                </c:pt>
                <c:pt idx="122">
                  <c:v>578</c:v>
                </c:pt>
                <c:pt idx="123">
                  <c:v>577</c:v>
                </c:pt>
                <c:pt idx="124">
                  <c:v>576</c:v>
                </c:pt>
                <c:pt idx="125">
                  <c:v>575</c:v>
                </c:pt>
                <c:pt idx="126">
                  <c:v>574</c:v>
                </c:pt>
                <c:pt idx="127">
                  <c:v>573</c:v>
                </c:pt>
                <c:pt idx="128">
                  <c:v>572</c:v>
                </c:pt>
                <c:pt idx="129">
                  <c:v>571</c:v>
                </c:pt>
                <c:pt idx="130">
                  <c:v>570</c:v>
                </c:pt>
                <c:pt idx="131">
                  <c:v>569</c:v>
                </c:pt>
                <c:pt idx="132">
                  <c:v>568</c:v>
                </c:pt>
                <c:pt idx="133">
                  <c:v>567</c:v>
                </c:pt>
                <c:pt idx="134">
                  <c:v>566</c:v>
                </c:pt>
                <c:pt idx="135">
                  <c:v>565</c:v>
                </c:pt>
                <c:pt idx="136">
                  <c:v>564</c:v>
                </c:pt>
                <c:pt idx="137">
                  <c:v>563</c:v>
                </c:pt>
                <c:pt idx="138">
                  <c:v>562</c:v>
                </c:pt>
                <c:pt idx="139">
                  <c:v>561</c:v>
                </c:pt>
                <c:pt idx="140">
                  <c:v>560</c:v>
                </c:pt>
                <c:pt idx="141">
                  <c:v>559</c:v>
                </c:pt>
                <c:pt idx="142">
                  <c:v>558</c:v>
                </c:pt>
                <c:pt idx="143">
                  <c:v>557</c:v>
                </c:pt>
                <c:pt idx="144">
                  <c:v>556</c:v>
                </c:pt>
                <c:pt idx="145">
                  <c:v>555</c:v>
                </c:pt>
                <c:pt idx="146">
                  <c:v>554</c:v>
                </c:pt>
                <c:pt idx="147">
                  <c:v>553</c:v>
                </c:pt>
                <c:pt idx="148">
                  <c:v>552</c:v>
                </c:pt>
                <c:pt idx="149">
                  <c:v>551</c:v>
                </c:pt>
                <c:pt idx="150">
                  <c:v>550</c:v>
                </c:pt>
                <c:pt idx="151">
                  <c:v>549</c:v>
                </c:pt>
                <c:pt idx="152">
                  <c:v>548</c:v>
                </c:pt>
                <c:pt idx="153">
                  <c:v>547</c:v>
                </c:pt>
                <c:pt idx="154">
                  <c:v>546</c:v>
                </c:pt>
                <c:pt idx="155">
                  <c:v>545</c:v>
                </c:pt>
                <c:pt idx="156">
                  <c:v>544</c:v>
                </c:pt>
                <c:pt idx="157">
                  <c:v>543</c:v>
                </c:pt>
                <c:pt idx="158">
                  <c:v>542</c:v>
                </c:pt>
                <c:pt idx="159">
                  <c:v>541</c:v>
                </c:pt>
                <c:pt idx="160">
                  <c:v>540</c:v>
                </c:pt>
                <c:pt idx="161">
                  <c:v>539</c:v>
                </c:pt>
                <c:pt idx="162">
                  <c:v>538</c:v>
                </c:pt>
                <c:pt idx="163">
                  <c:v>537</c:v>
                </c:pt>
                <c:pt idx="164">
                  <c:v>536</c:v>
                </c:pt>
                <c:pt idx="165">
                  <c:v>535</c:v>
                </c:pt>
                <c:pt idx="166">
                  <c:v>534</c:v>
                </c:pt>
                <c:pt idx="167">
                  <c:v>533</c:v>
                </c:pt>
                <c:pt idx="168">
                  <c:v>532</c:v>
                </c:pt>
                <c:pt idx="169">
                  <c:v>531</c:v>
                </c:pt>
                <c:pt idx="170">
                  <c:v>530</c:v>
                </c:pt>
                <c:pt idx="171">
                  <c:v>529</c:v>
                </c:pt>
                <c:pt idx="172">
                  <c:v>528</c:v>
                </c:pt>
                <c:pt idx="173">
                  <c:v>527</c:v>
                </c:pt>
                <c:pt idx="174">
                  <c:v>526</c:v>
                </c:pt>
                <c:pt idx="175">
                  <c:v>525</c:v>
                </c:pt>
                <c:pt idx="176">
                  <c:v>524</c:v>
                </c:pt>
                <c:pt idx="177">
                  <c:v>523</c:v>
                </c:pt>
                <c:pt idx="178">
                  <c:v>522</c:v>
                </c:pt>
                <c:pt idx="179">
                  <c:v>521</c:v>
                </c:pt>
                <c:pt idx="180">
                  <c:v>520</c:v>
                </c:pt>
                <c:pt idx="181">
                  <c:v>519</c:v>
                </c:pt>
                <c:pt idx="182">
                  <c:v>518</c:v>
                </c:pt>
                <c:pt idx="183">
                  <c:v>517</c:v>
                </c:pt>
                <c:pt idx="184">
                  <c:v>516</c:v>
                </c:pt>
                <c:pt idx="185">
                  <c:v>515</c:v>
                </c:pt>
                <c:pt idx="186">
                  <c:v>514</c:v>
                </c:pt>
                <c:pt idx="187">
                  <c:v>513</c:v>
                </c:pt>
                <c:pt idx="188">
                  <c:v>512</c:v>
                </c:pt>
                <c:pt idx="189">
                  <c:v>511</c:v>
                </c:pt>
                <c:pt idx="190">
                  <c:v>510</c:v>
                </c:pt>
                <c:pt idx="191">
                  <c:v>509</c:v>
                </c:pt>
                <c:pt idx="192">
                  <c:v>508</c:v>
                </c:pt>
                <c:pt idx="193">
                  <c:v>507</c:v>
                </c:pt>
                <c:pt idx="194">
                  <c:v>506</c:v>
                </c:pt>
                <c:pt idx="195">
                  <c:v>505</c:v>
                </c:pt>
                <c:pt idx="196">
                  <c:v>504</c:v>
                </c:pt>
                <c:pt idx="197">
                  <c:v>503</c:v>
                </c:pt>
                <c:pt idx="198">
                  <c:v>502</c:v>
                </c:pt>
                <c:pt idx="199">
                  <c:v>501</c:v>
                </c:pt>
                <c:pt idx="200">
                  <c:v>500</c:v>
                </c:pt>
                <c:pt idx="201">
                  <c:v>499</c:v>
                </c:pt>
                <c:pt idx="202">
                  <c:v>498</c:v>
                </c:pt>
                <c:pt idx="203">
                  <c:v>497</c:v>
                </c:pt>
                <c:pt idx="204">
                  <c:v>496</c:v>
                </c:pt>
                <c:pt idx="205">
                  <c:v>495</c:v>
                </c:pt>
                <c:pt idx="206">
                  <c:v>494</c:v>
                </c:pt>
                <c:pt idx="207">
                  <c:v>493</c:v>
                </c:pt>
                <c:pt idx="208">
                  <c:v>492</c:v>
                </c:pt>
                <c:pt idx="209">
                  <c:v>491</c:v>
                </c:pt>
                <c:pt idx="210">
                  <c:v>490</c:v>
                </c:pt>
                <c:pt idx="211">
                  <c:v>489</c:v>
                </c:pt>
                <c:pt idx="212">
                  <c:v>488</c:v>
                </c:pt>
                <c:pt idx="213">
                  <c:v>487</c:v>
                </c:pt>
                <c:pt idx="214">
                  <c:v>486</c:v>
                </c:pt>
                <c:pt idx="215">
                  <c:v>485</c:v>
                </c:pt>
                <c:pt idx="216">
                  <c:v>484</c:v>
                </c:pt>
                <c:pt idx="217">
                  <c:v>483</c:v>
                </c:pt>
                <c:pt idx="218">
                  <c:v>482</c:v>
                </c:pt>
                <c:pt idx="219">
                  <c:v>481</c:v>
                </c:pt>
                <c:pt idx="220">
                  <c:v>480</c:v>
                </c:pt>
                <c:pt idx="221">
                  <c:v>479</c:v>
                </c:pt>
                <c:pt idx="222">
                  <c:v>478</c:v>
                </c:pt>
                <c:pt idx="223">
                  <c:v>477</c:v>
                </c:pt>
                <c:pt idx="224">
                  <c:v>476</c:v>
                </c:pt>
                <c:pt idx="225">
                  <c:v>475</c:v>
                </c:pt>
                <c:pt idx="226">
                  <c:v>474</c:v>
                </c:pt>
                <c:pt idx="227">
                  <c:v>473</c:v>
                </c:pt>
                <c:pt idx="228">
                  <c:v>472</c:v>
                </c:pt>
                <c:pt idx="229">
                  <c:v>471</c:v>
                </c:pt>
                <c:pt idx="230">
                  <c:v>470</c:v>
                </c:pt>
                <c:pt idx="231">
                  <c:v>469</c:v>
                </c:pt>
                <c:pt idx="232">
                  <c:v>468</c:v>
                </c:pt>
                <c:pt idx="233">
                  <c:v>467</c:v>
                </c:pt>
                <c:pt idx="234">
                  <c:v>466</c:v>
                </c:pt>
                <c:pt idx="235">
                  <c:v>465</c:v>
                </c:pt>
                <c:pt idx="236">
                  <c:v>464</c:v>
                </c:pt>
                <c:pt idx="237">
                  <c:v>463</c:v>
                </c:pt>
                <c:pt idx="238">
                  <c:v>462</c:v>
                </c:pt>
                <c:pt idx="239">
                  <c:v>461</c:v>
                </c:pt>
                <c:pt idx="240">
                  <c:v>460</c:v>
                </c:pt>
                <c:pt idx="241">
                  <c:v>459</c:v>
                </c:pt>
                <c:pt idx="242">
                  <c:v>458</c:v>
                </c:pt>
                <c:pt idx="243">
                  <c:v>457</c:v>
                </c:pt>
                <c:pt idx="244">
                  <c:v>456</c:v>
                </c:pt>
                <c:pt idx="245">
                  <c:v>455</c:v>
                </c:pt>
                <c:pt idx="246">
                  <c:v>454</c:v>
                </c:pt>
                <c:pt idx="247">
                  <c:v>453</c:v>
                </c:pt>
                <c:pt idx="248">
                  <c:v>452</c:v>
                </c:pt>
                <c:pt idx="249">
                  <c:v>451</c:v>
                </c:pt>
                <c:pt idx="250">
                  <c:v>450</c:v>
                </c:pt>
                <c:pt idx="251">
                  <c:v>449</c:v>
                </c:pt>
                <c:pt idx="252">
                  <c:v>448</c:v>
                </c:pt>
                <c:pt idx="253">
                  <c:v>447</c:v>
                </c:pt>
                <c:pt idx="254">
                  <c:v>446</c:v>
                </c:pt>
                <c:pt idx="255">
                  <c:v>445</c:v>
                </c:pt>
                <c:pt idx="256">
                  <c:v>444</c:v>
                </c:pt>
                <c:pt idx="257">
                  <c:v>443</c:v>
                </c:pt>
                <c:pt idx="258">
                  <c:v>442</c:v>
                </c:pt>
                <c:pt idx="259">
                  <c:v>441</c:v>
                </c:pt>
                <c:pt idx="260">
                  <c:v>440</c:v>
                </c:pt>
                <c:pt idx="261">
                  <c:v>439</c:v>
                </c:pt>
                <c:pt idx="262">
                  <c:v>438</c:v>
                </c:pt>
                <c:pt idx="263">
                  <c:v>437</c:v>
                </c:pt>
                <c:pt idx="264">
                  <c:v>436</c:v>
                </c:pt>
                <c:pt idx="265">
                  <c:v>435</c:v>
                </c:pt>
                <c:pt idx="266">
                  <c:v>434</c:v>
                </c:pt>
                <c:pt idx="267">
                  <c:v>433</c:v>
                </c:pt>
                <c:pt idx="268">
                  <c:v>432</c:v>
                </c:pt>
                <c:pt idx="269">
                  <c:v>431</c:v>
                </c:pt>
                <c:pt idx="270">
                  <c:v>430</c:v>
                </c:pt>
                <c:pt idx="271">
                  <c:v>429</c:v>
                </c:pt>
                <c:pt idx="272">
                  <c:v>428</c:v>
                </c:pt>
                <c:pt idx="273">
                  <c:v>427</c:v>
                </c:pt>
                <c:pt idx="274">
                  <c:v>426</c:v>
                </c:pt>
                <c:pt idx="275">
                  <c:v>425</c:v>
                </c:pt>
                <c:pt idx="276">
                  <c:v>424</c:v>
                </c:pt>
                <c:pt idx="277">
                  <c:v>423</c:v>
                </c:pt>
                <c:pt idx="278">
                  <c:v>422</c:v>
                </c:pt>
                <c:pt idx="279">
                  <c:v>421</c:v>
                </c:pt>
                <c:pt idx="280">
                  <c:v>420</c:v>
                </c:pt>
                <c:pt idx="281">
                  <c:v>419</c:v>
                </c:pt>
                <c:pt idx="282">
                  <c:v>418</c:v>
                </c:pt>
                <c:pt idx="283">
                  <c:v>417</c:v>
                </c:pt>
                <c:pt idx="284">
                  <c:v>416</c:v>
                </c:pt>
                <c:pt idx="285">
                  <c:v>415</c:v>
                </c:pt>
                <c:pt idx="286">
                  <c:v>414</c:v>
                </c:pt>
                <c:pt idx="287">
                  <c:v>413</c:v>
                </c:pt>
                <c:pt idx="288">
                  <c:v>412</c:v>
                </c:pt>
                <c:pt idx="289">
                  <c:v>411</c:v>
                </c:pt>
                <c:pt idx="290">
                  <c:v>410</c:v>
                </c:pt>
                <c:pt idx="291">
                  <c:v>409</c:v>
                </c:pt>
                <c:pt idx="292">
                  <c:v>408</c:v>
                </c:pt>
                <c:pt idx="293">
                  <c:v>407</c:v>
                </c:pt>
                <c:pt idx="294">
                  <c:v>406</c:v>
                </c:pt>
                <c:pt idx="295">
                  <c:v>405</c:v>
                </c:pt>
                <c:pt idx="296">
                  <c:v>404</c:v>
                </c:pt>
                <c:pt idx="297">
                  <c:v>403</c:v>
                </c:pt>
                <c:pt idx="298">
                  <c:v>402</c:v>
                </c:pt>
                <c:pt idx="299">
                  <c:v>401</c:v>
                </c:pt>
                <c:pt idx="300">
                  <c:v>400</c:v>
                </c:pt>
                <c:pt idx="301">
                  <c:v>399</c:v>
                </c:pt>
                <c:pt idx="302">
                  <c:v>398</c:v>
                </c:pt>
                <c:pt idx="303">
                  <c:v>397</c:v>
                </c:pt>
                <c:pt idx="304">
                  <c:v>396</c:v>
                </c:pt>
                <c:pt idx="305">
                  <c:v>395</c:v>
                </c:pt>
                <c:pt idx="306">
                  <c:v>394</c:v>
                </c:pt>
                <c:pt idx="307">
                  <c:v>393</c:v>
                </c:pt>
                <c:pt idx="308">
                  <c:v>392</c:v>
                </c:pt>
                <c:pt idx="309">
                  <c:v>391</c:v>
                </c:pt>
                <c:pt idx="310">
                  <c:v>390</c:v>
                </c:pt>
                <c:pt idx="311">
                  <c:v>389</c:v>
                </c:pt>
                <c:pt idx="312">
                  <c:v>388</c:v>
                </c:pt>
                <c:pt idx="313">
                  <c:v>387</c:v>
                </c:pt>
                <c:pt idx="314">
                  <c:v>386</c:v>
                </c:pt>
                <c:pt idx="315">
                  <c:v>385</c:v>
                </c:pt>
                <c:pt idx="316">
                  <c:v>384</c:v>
                </c:pt>
                <c:pt idx="317">
                  <c:v>383</c:v>
                </c:pt>
                <c:pt idx="318">
                  <c:v>382</c:v>
                </c:pt>
                <c:pt idx="319">
                  <c:v>381</c:v>
                </c:pt>
                <c:pt idx="320">
                  <c:v>380</c:v>
                </c:pt>
                <c:pt idx="321">
                  <c:v>379</c:v>
                </c:pt>
                <c:pt idx="322">
                  <c:v>378</c:v>
                </c:pt>
                <c:pt idx="323">
                  <c:v>377</c:v>
                </c:pt>
                <c:pt idx="324">
                  <c:v>376</c:v>
                </c:pt>
                <c:pt idx="325">
                  <c:v>375</c:v>
                </c:pt>
                <c:pt idx="326">
                  <c:v>374</c:v>
                </c:pt>
                <c:pt idx="327">
                  <c:v>373</c:v>
                </c:pt>
                <c:pt idx="328">
                  <c:v>372</c:v>
                </c:pt>
                <c:pt idx="329">
                  <c:v>371</c:v>
                </c:pt>
                <c:pt idx="330">
                  <c:v>370</c:v>
                </c:pt>
                <c:pt idx="331">
                  <c:v>369</c:v>
                </c:pt>
                <c:pt idx="332">
                  <c:v>368</c:v>
                </c:pt>
                <c:pt idx="333">
                  <c:v>367</c:v>
                </c:pt>
                <c:pt idx="334">
                  <c:v>366</c:v>
                </c:pt>
                <c:pt idx="335">
                  <c:v>365</c:v>
                </c:pt>
                <c:pt idx="336">
                  <c:v>364</c:v>
                </c:pt>
                <c:pt idx="337">
                  <c:v>363</c:v>
                </c:pt>
                <c:pt idx="338">
                  <c:v>362</c:v>
                </c:pt>
                <c:pt idx="339">
                  <c:v>361</c:v>
                </c:pt>
                <c:pt idx="340">
                  <c:v>360</c:v>
                </c:pt>
                <c:pt idx="341">
                  <c:v>359</c:v>
                </c:pt>
                <c:pt idx="342">
                  <c:v>358</c:v>
                </c:pt>
                <c:pt idx="343">
                  <c:v>357</c:v>
                </c:pt>
                <c:pt idx="344">
                  <c:v>356</c:v>
                </c:pt>
                <c:pt idx="345">
                  <c:v>355</c:v>
                </c:pt>
                <c:pt idx="346">
                  <c:v>354</c:v>
                </c:pt>
                <c:pt idx="347">
                  <c:v>353</c:v>
                </c:pt>
                <c:pt idx="348">
                  <c:v>352</c:v>
                </c:pt>
                <c:pt idx="349">
                  <c:v>351</c:v>
                </c:pt>
                <c:pt idx="350">
                  <c:v>350</c:v>
                </c:pt>
                <c:pt idx="351">
                  <c:v>349</c:v>
                </c:pt>
                <c:pt idx="352">
                  <c:v>348</c:v>
                </c:pt>
                <c:pt idx="353">
                  <c:v>347</c:v>
                </c:pt>
                <c:pt idx="354">
                  <c:v>346</c:v>
                </c:pt>
                <c:pt idx="355">
                  <c:v>345</c:v>
                </c:pt>
                <c:pt idx="356">
                  <c:v>344</c:v>
                </c:pt>
                <c:pt idx="357">
                  <c:v>343</c:v>
                </c:pt>
                <c:pt idx="358">
                  <c:v>342</c:v>
                </c:pt>
                <c:pt idx="359">
                  <c:v>341</c:v>
                </c:pt>
                <c:pt idx="360">
                  <c:v>340</c:v>
                </c:pt>
                <c:pt idx="361">
                  <c:v>339</c:v>
                </c:pt>
                <c:pt idx="362">
                  <c:v>338</c:v>
                </c:pt>
                <c:pt idx="363">
                  <c:v>337</c:v>
                </c:pt>
                <c:pt idx="364">
                  <c:v>336</c:v>
                </c:pt>
                <c:pt idx="365">
                  <c:v>335</c:v>
                </c:pt>
                <c:pt idx="366">
                  <c:v>334</c:v>
                </c:pt>
                <c:pt idx="367">
                  <c:v>333</c:v>
                </c:pt>
                <c:pt idx="368">
                  <c:v>332</c:v>
                </c:pt>
                <c:pt idx="369">
                  <c:v>331</c:v>
                </c:pt>
                <c:pt idx="370">
                  <c:v>330</c:v>
                </c:pt>
                <c:pt idx="371">
                  <c:v>329</c:v>
                </c:pt>
                <c:pt idx="372">
                  <c:v>328</c:v>
                </c:pt>
                <c:pt idx="373">
                  <c:v>327</c:v>
                </c:pt>
                <c:pt idx="374">
                  <c:v>326</c:v>
                </c:pt>
                <c:pt idx="375">
                  <c:v>325</c:v>
                </c:pt>
                <c:pt idx="376">
                  <c:v>324</c:v>
                </c:pt>
                <c:pt idx="377">
                  <c:v>323</c:v>
                </c:pt>
                <c:pt idx="378">
                  <c:v>322</c:v>
                </c:pt>
                <c:pt idx="379">
                  <c:v>321</c:v>
                </c:pt>
                <c:pt idx="380">
                  <c:v>320</c:v>
                </c:pt>
                <c:pt idx="381">
                  <c:v>319</c:v>
                </c:pt>
                <c:pt idx="382">
                  <c:v>318</c:v>
                </c:pt>
                <c:pt idx="383">
                  <c:v>317</c:v>
                </c:pt>
                <c:pt idx="384">
                  <c:v>316</c:v>
                </c:pt>
                <c:pt idx="385">
                  <c:v>315</c:v>
                </c:pt>
                <c:pt idx="386">
                  <c:v>314</c:v>
                </c:pt>
                <c:pt idx="387">
                  <c:v>313</c:v>
                </c:pt>
                <c:pt idx="388">
                  <c:v>312</c:v>
                </c:pt>
                <c:pt idx="389">
                  <c:v>311</c:v>
                </c:pt>
                <c:pt idx="390">
                  <c:v>310</c:v>
                </c:pt>
                <c:pt idx="391">
                  <c:v>309</c:v>
                </c:pt>
                <c:pt idx="392">
                  <c:v>308</c:v>
                </c:pt>
                <c:pt idx="393">
                  <c:v>307</c:v>
                </c:pt>
                <c:pt idx="394">
                  <c:v>306</c:v>
                </c:pt>
                <c:pt idx="395">
                  <c:v>305</c:v>
                </c:pt>
                <c:pt idx="396">
                  <c:v>304</c:v>
                </c:pt>
                <c:pt idx="397">
                  <c:v>303</c:v>
                </c:pt>
                <c:pt idx="398">
                  <c:v>302</c:v>
                </c:pt>
                <c:pt idx="399">
                  <c:v>301</c:v>
                </c:pt>
                <c:pt idx="400">
                  <c:v>300</c:v>
                </c:pt>
                <c:pt idx="401">
                  <c:v>299</c:v>
                </c:pt>
                <c:pt idx="402">
                  <c:v>298</c:v>
                </c:pt>
                <c:pt idx="403">
                  <c:v>297</c:v>
                </c:pt>
                <c:pt idx="404">
                  <c:v>296</c:v>
                </c:pt>
                <c:pt idx="405">
                  <c:v>295</c:v>
                </c:pt>
                <c:pt idx="406">
                  <c:v>294</c:v>
                </c:pt>
                <c:pt idx="407">
                  <c:v>293</c:v>
                </c:pt>
                <c:pt idx="408">
                  <c:v>292</c:v>
                </c:pt>
                <c:pt idx="409">
                  <c:v>291</c:v>
                </c:pt>
                <c:pt idx="410">
                  <c:v>290</c:v>
                </c:pt>
                <c:pt idx="411">
                  <c:v>289</c:v>
                </c:pt>
                <c:pt idx="412">
                  <c:v>288</c:v>
                </c:pt>
                <c:pt idx="413">
                  <c:v>287</c:v>
                </c:pt>
                <c:pt idx="414">
                  <c:v>286</c:v>
                </c:pt>
                <c:pt idx="415">
                  <c:v>285</c:v>
                </c:pt>
                <c:pt idx="416">
                  <c:v>284</c:v>
                </c:pt>
                <c:pt idx="417">
                  <c:v>283</c:v>
                </c:pt>
                <c:pt idx="418">
                  <c:v>282</c:v>
                </c:pt>
                <c:pt idx="419">
                  <c:v>281</c:v>
                </c:pt>
                <c:pt idx="420">
                  <c:v>280</c:v>
                </c:pt>
                <c:pt idx="421">
                  <c:v>279</c:v>
                </c:pt>
                <c:pt idx="422">
                  <c:v>278</c:v>
                </c:pt>
                <c:pt idx="423">
                  <c:v>277</c:v>
                </c:pt>
                <c:pt idx="424">
                  <c:v>276</c:v>
                </c:pt>
                <c:pt idx="425">
                  <c:v>275</c:v>
                </c:pt>
                <c:pt idx="426">
                  <c:v>274</c:v>
                </c:pt>
                <c:pt idx="427">
                  <c:v>273</c:v>
                </c:pt>
                <c:pt idx="428">
                  <c:v>272</c:v>
                </c:pt>
                <c:pt idx="429">
                  <c:v>271</c:v>
                </c:pt>
                <c:pt idx="430">
                  <c:v>270</c:v>
                </c:pt>
                <c:pt idx="431">
                  <c:v>269</c:v>
                </c:pt>
                <c:pt idx="432">
                  <c:v>268</c:v>
                </c:pt>
                <c:pt idx="433">
                  <c:v>267</c:v>
                </c:pt>
                <c:pt idx="434">
                  <c:v>266</c:v>
                </c:pt>
                <c:pt idx="435">
                  <c:v>265</c:v>
                </c:pt>
                <c:pt idx="436">
                  <c:v>264</c:v>
                </c:pt>
                <c:pt idx="437">
                  <c:v>263</c:v>
                </c:pt>
                <c:pt idx="438">
                  <c:v>262</c:v>
                </c:pt>
                <c:pt idx="439">
                  <c:v>261</c:v>
                </c:pt>
                <c:pt idx="440">
                  <c:v>260</c:v>
                </c:pt>
                <c:pt idx="441">
                  <c:v>259</c:v>
                </c:pt>
                <c:pt idx="442">
                  <c:v>258</c:v>
                </c:pt>
                <c:pt idx="443">
                  <c:v>257</c:v>
                </c:pt>
                <c:pt idx="444">
                  <c:v>256</c:v>
                </c:pt>
                <c:pt idx="445">
                  <c:v>255</c:v>
                </c:pt>
                <c:pt idx="446">
                  <c:v>254</c:v>
                </c:pt>
                <c:pt idx="447">
                  <c:v>253</c:v>
                </c:pt>
                <c:pt idx="448">
                  <c:v>252</c:v>
                </c:pt>
                <c:pt idx="449">
                  <c:v>251</c:v>
                </c:pt>
                <c:pt idx="450">
                  <c:v>250</c:v>
                </c:pt>
                <c:pt idx="451">
                  <c:v>249</c:v>
                </c:pt>
                <c:pt idx="452">
                  <c:v>248</c:v>
                </c:pt>
                <c:pt idx="453">
                  <c:v>247</c:v>
                </c:pt>
                <c:pt idx="454">
                  <c:v>246</c:v>
                </c:pt>
                <c:pt idx="455">
                  <c:v>245</c:v>
                </c:pt>
                <c:pt idx="456">
                  <c:v>244</c:v>
                </c:pt>
                <c:pt idx="457">
                  <c:v>243</c:v>
                </c:pt>
                <c:pt idx="458">
                  <c:v>242</c:v>
                </c:pt>
                <c:pt idx="459">
                  <c:v>241</c:v>
                </c:pt>
                <c:pt idx="460">
                  <c:v>240</c:v>
                </c:pt>
                <c:pt idx="461">
                  <c:v>239</c:v>
                </c:pt>
                <c:pt idx="462">
                  <c:v>238</c:v>
                </c:pt>
                <c:pt idx="463">
                  <c:v>237</c:v>
                </c:pt>
                <c:pt idx="464">
                  <c:v>236</c:v>
                </c:pt>
                <c:pt idx="465">
                  <c:v>235</c:v>
                </c:pt>
                <c:pt idx="466">
                  <c:v>234</c:v>
                </c:pt>
                <c:pt idx="467">
                  <c:v>233</c:v>
                </c:pt>
                <c:pt idx="468">
                  <c:v>232</c:v>
                </c:pt>
                <c:pt idx="469">
                  <c:v>231</c:v>
                </c:pt>
                <c:pt idx="470">
                  <c:v>230</c:v>
                </c:pt>
                <c:pt idx="471">
                  <c:v>229</c:v>
                </c:pt>
                <c:pt idx="472">
                  <c:v>228</c:v>
                </c:pt>
                <c:pt idx="473">
                  <c:v>227</c:v>
                </c:pt>
                <c:pt idx="474">
                  <c:v>226</c:v>
                </c:pt>
                <c:pt idx="475">
                  <c:v>225</c:v>
                </c:pt>
                <c:pt idx="476">
                  <c:v>224</c:v>
                </c:pt>
                <c:pt idx="477">
                  <c:v>223</c:v>
                </c:pt>
                <c:pt idx="478">
                  <c:v>222</c:v>
                </c:pt>
                <c:pt idx="479">
                  <c:v>221</c:v>
                </c:pt>
                <c:pt idx="480">
                  <c:v>220</c:v>
                </c:pt>
                <c:pt idx="481">
                  <c:v>219</c:v>
                </c:pt>
                <c:pt idx="482">
                  <c:v>218</c:v>
                </c:pt>
                <c:pt idx="483">
                  <c:v>217</c:v>
                </c:pt>
                <c:pt idx="484">
                  <c:v>216</c:v>
                </c:pt>
                <c:pt idx="485">
                  <c:v>215</c:v>
                </c:pt>
                <c:pt idx="486">
                  <c:v>214</c:v>
                </c:pt>
                <c:pt idx="487">
                  <c:v>213</c:v>
                </c:pt>
                <c:pt idx="488">
                  <c:v>212</c:v>
                </c:pt>
                <c:pt idx="489">
                  <c:v>211</c:v>
                </c:pt>
                <c:pt idx="490">
                  <c:v>210</c:v>
                </c:pt>
                <c:pt idx="491">
                  <c:v>209</c:v>
                </c:pt>
                <c:pt idx="492">
                  <c:v>208</c:v>
                </c:pt>
                <c:pt idx="493">
                  <c:v>207</c:v>
                </c:pt>
                <c:pt idx="494">
                  <c:v>206</c:v>
                </c:pt>
                <c:pt idx="495">
                  <c:v>205</c:v>
                </c:pt>
                <c:pt idx="496">
                  <c:v>204</c:v>
                </c:pt>
                <c:pt idx="497">
                  <c:v>203</c:v>
                </c:pt>
                <c:pt idx="498">
                  <c:v>202</c:v>
                </c:pt>
                <c:pt idx="499">
                  <c:v>201</c:v>
                </c:pt>
                <c:pt idx="500">
                  <c:v>200</c:v>
                </c:pt>
              </c:numCache>
            </c:numRef>
          </c:xVal>
          <c:yVal>
            <c:numRef>
              <c:f>Hoja1!$E$2:$E$502</c:f>
              <c:numCache>
                <c:formatCode>General</c:formatCode>
                <c:ptCount val="501"/>
                <c:pt idx="0">
                  <c:v>2.5100000000000001E-3</c:v>
                </c:pt>
                <c:pt idx="1">
                  <c:v>1.83E-3</c:v>
                </c:pt>
                <c:pt idx="2">
                  <c:v>3.0400000000000002E-3</c:v>
                </c:pt>
                <c:pt idx="3">
                  <c:v>3.0300000000000001E-3</c:v>
                </c:pt>
                <c:pt idx="4">
                  <c:v>2.7799999999999999E-3</c:v>
                </c:pt>
                <c:pt idx="5">
                  <c:v>1.6199999999999999E-3</c:v>
                </c:pt>
                <c:pt idx="6">
                  <c:v>2.97E-3</c:v>
                </c:pt>
                <c:pt idx="7">
                  <c:v>2.47E-3</c:v>
                </c:pt>
                <c:pt idx="8">
                  <c:v>1.24E-3</c:v>
                </c:pt>
                <c:pt idx="9">
                  <c:v>3.0300000000000001E-3</c:v>
                </c:pt>
                <c:pt idx="10">
                  <c:v>2.7499999999999998E-3</c:v>
                </c:pt>
                <c:pt idx="11">
                  <c:v>3.3899999999999998E-3</c:v>
                </c:pt>
                <c:pt idx="12">
                  <c:v>2.48E-3</c:v>
                </c:pt>
                <c:pt idx="13">
                  <c:v>3.0500000000000002E-3</c:v>
                </c:pt>
                <c:pt idx="14">
                  <c:v>3.49E-3</c:v>
                </c:pt>
                <c:pt idx="15">
                  <c:v>2.9299999999999999E-3</c:v>
                </c:pt>
                <c:pt idx="16">
                  <c:v>4.2700000000000004E-3</c:v>
                </c:pt>
                <c:pt idx="17">
                  <c:v>2.7899999999999999E-3</c:v>
                </c:pt>
                <c:pt idx="18">
                  <c:v>3.8400000000000001E-3</c:v>
                </c:pt>
                <c:pt idx="19">
                  <c:v>3.47E-3</c:v>
                </c:pt>
                <c:pt idx="20">
                  <c:v>3.2000000000000002E-3</c:v>
                </c:pt>
                <c:pt idx="21">
                  <c:v>3.5300000000000002E-3</c:v>
                </c:pt>
                <c:pt idx="22">
                  <c:v>3.5400000000000002E-3</c:v>
                </c:pt>
                <c:pt idx="23">
                  <c:v>5.8399999999999997E-3</c:v>
                </c:pt>
                <c:pt idx="24">
                  <c:v>3.63E-3</c:v>
                </c:pt>
                <c:pt idx="25">
                  <c:v>3.16E-3</c:v>
                </c:pt>
                <c:pt idx="26">
                  <c:v>4.7099999999999998E-3</c:v>
                </c:pt>
                <c:pt idx="27">
                  <c:v>3.5100000000000001E-3</c:v>
                </c:pt>
                <c:pt idx="28">
                  <c:v>4.2700000000000004E-3</c:v>
                </c:pt>
                <c:pt idx="29">
                  <c:v>4.15E-3</c:v>
                </c:pt>
                <c:pt idx="30">
                  <c:v>3.9300000000000003E-3</c:v>
                </c:pt>
                <c:pt idx="31">
                  <c:v>2.4199999999999998E-3</c:v>
                </c:pt>
                <c:pt idx="32">
                  <c:v>1.5200000000000001E-3</c:v>
                </c:pt>
                <c:pt idx="33">
                  <c:v>9.2000000000000003E-4</c:v>
                </c:pt>
                <c:pt idx="34">
                  <c:v>2.5999999999999998E-4</c:v>
                </c:pt>
                <c:pt idx="35">
                  <c:v>4.6999999999999999E-4</c:v>
                </c:pt>
                <c:pt idx="36">
                  <c:v>-3.8000000000000002E-4</c:v>
                </c:pt>
                <c:pt idx="37">
                  <c:v>6.9999999999999994E-5</c:v>
                </c:pt>
                <c:pt idx="38">
                  <c:v>6.8000000000000005E-4</c:v>
                </c:pt>
                <c:pt idx="39">
                  <c:v>2.7399999999999998E-3</c:v>
                </c:pt>
                <c:pt idx="40">
                  <c:v>3.9899999999999996E-3</c:v>
                </c:pt>
                <c:pt idx="41">
                  <c:v>4.5399999999999998E-3</c:v>
                </c:pt>
                <c:pt idx="42">
                  <c:v>3.6600000000000001E-3</c:v>
                </c:pt>
                <c:pt idx="43">
                  <c:v>4.5199999999999997E-3</c:v>
                </c:pt>
                <c:pt idx="44">
                  <c:v>4.3E-3</c:v>
                </c:pt>
                <c:pt idx="45">
                  <c:v>3.6800000000000001E-3</c:v>
                </c:pt>
                <c:pt idx="46">
                  <c:v>4.7099999999999998E-3</c:v>
                </c:pt>
                <c:pt idx="47">
                  <c:v>4.4099999999999999E-3</c:v>
                </c:pt>
                <c:pt idx="48">
                  <c:v>4.3800000000000002E-3</c:v>
                </c:pt>
                <c:pt idx="49">
                  <c:v>4.5700000000000003E-3</c:v>
                </c:pt>
                <c:pt idx="50">
                  <c:v>3.3500000000000001E-3</c:v>
                </c:pt>
                <c:pt idx="51">
                  <c:v>3.4499999999999999E-3</c:v>
                </c:pt>
                <c:pt idx="52">
                  <c:v>4.8199999999999996E-3</c:v>
                </c:pt>
                <c:pt idx="53">
                  <c:v>3.9199999999999999E-3</c:v>
                </c:pt>
                <c:pt idx="54">
                  <c:v>4.7299999999999998E-3</c:v>
                </c:pt>
                <c:pt idx="55">
                  <c:v>4.1999999999999997E-3</c:v>
                </c:pt>
                <c:pt idx="56">
                  <c:v>4.8799999999999998E-3</c:v>
                </c:pt>
                <c:pt idx="57">
                  <c:v>4.3600000000000002E-3</c:v>
                </c:pt>
                <c:pt idx="58">
                  <c:v>4.0000000000000001E-3</c:v>
                </c:pt>
                <c:pt idx="59">
                  <c:v>4.2900000000000004E-3</c:v>
                </c:pt>
                <c:pt idx="60">
                  <c:v>5.28E-3</c:v>
                </c:pt>
                <c:pt idx="61">
                  <c:v>4.0600000000000002E-3</c:v>
                </c:pt>
                <c:pt idx="62">
                  <c:v>4.5999999999999999E-3</c:v>
                </c:pt>
                <c:pt idx="63">
                  <c:v>5.3E-3</c:v>
                </c:pt>
                <c:pt idx="64">
                  <c:v>4.5900000000000003E-3</c:v>
                </c:pt>
                <c:pt idx="65">
                  <c:v>5.0600000000000003E-3</c:v>
                </c:pt>
                <c:pt idx="66">
                  <c:v>5.0200000000000002E-3</c:v>
                </c:pt>
                <c:pt idx="67">
                  <c:v>4.2500000000000003E-3</c:v>
                </c:pt>
                <c:pt idx="68">
                  <c:v>4.3600000000000002E-3</c:v>
                </c:pt>
                <c:pt idx="69">
                  <c:v>5.1200000000000004E-3</c:v>
                </c:pt>
                <c:pt idx="70">
                  <c:v>3.31E-3</c:v>
                </c:pt>
                <c:pt idx="71">
                  <c:v>4.9100000000000003E-3</c:v>
                </c:pt>
                <c:pt idx="72">
                  <c:v>5.62E-3</c:v>
                </c:pt>
                <c:pt idx="73">
                  <c:v>5.5599999999999998E-3</c:v>
                </c:pt>
                <c:pt idx="74">
                  <c:v>5.9199999999999999E-3</c:v>
                </c:pt>
                <c:pt idx="75">
                  <c:v>5.9300000000000004E-3</c:v>
                </c:pt>
                <c:pt idx="76">
                  <c:v>5.1399999999999996E-3</c:v>
                </c:pt>
                <c:pt idx="77">
                  <c:v>5.1000000000000004E-3</c:v>
                </c:pt>
                <c:pt idx="78">
                  <c:v>6.0800000000000003E-3</c:v>
                </c:pt>
                <c:pt idx="79">
                  <c:v>5.9800000000000001E-3</c:v>
                </c:pt>
                <c:pt idx="80">
                  <c:v>5.4799999999999996E-3</c:v>
                </c:pt>
                <c:pt idx="81">
                  <c:v>5.7999999999999996E-3</c:v>
                </c:pt>
                <c:pt idx="82">
                  <c:v>5.0200000000000002E-3</c:v>
                </c:pt>
                <c:pt idx="83">
                  <c:v>6.1000000000000004E-3</c:v>
                </c:pt>
                <c:pt idx="84">
                  <c:v>5.4200000000000003E-3</c:v>
                </c:pt>
                <c:pt idx="85">
                  <c:v>6.4700000000000001E-3</c:v>
                </c:pt>
                <c:pt idx="86">
                  <c:v>5.9699999999999996E-3</c:v>
                </c:pt>
                <c:pt idx="87">
                  <c:v>6.2100000000000002E-3</c:v>
                </c:pt>
                <c:pt idx="88">
                  <c:v>6.4700000000000001E-3</c:v>
                </c:pt>
                <c:pt idx="89">
                  <c:v>6.0400000000000002E-3</c:v>
                </c:pt>
                <c:pt idx="90">
                  <c:v>6.2500000000000003E-3</c:v>
                </c:pt>
                <c:pt idx="91">
                  <c:v>7.1900000000000002E-3</c:v>
                </c:pt>
                <c:pt idx="92">
                  <c:v>6.1000000000000004E-3</c:v>
                </c:pt>
                <c:pt idx="93">
                  <c:v>6.8700000000000002E-3</c:v>
                </c:pt>
                <c:pt idx="94">
                  <c:v>7.1399999999999996E-3</c:v>
                </c:pt>
                <c:pt idx="95">
                  <c:v>7.6600000000000001E-3</c:v>
                </c:pt>
                <c:pt idx="96">
                  <c:v>7.2899999999999996E-3</c:v>
                </c:pt>
                <c:pt idx="97">
                  <c:v>6.6100000000000004E-3</c:v>
                </c:pt>
                <c:pt idx="98">
                  <c:v>7.5399999999999998E-3</c:v>
                </c:pt>
                <c:pt idx="99">
                  <c:v>7.7000000000000002E-3</c:v>
                </c:pt>
                <c:pt idx="100">
                  <c:v>6.77E-3</c:v>
                </c:pt>
                <c:pt idx="101">
                  <c:v>6.6600000000000001E-3</c:v>
                </c:pt>
                <c:pt idx="102">
                  <c:v>8.3099999999999997E-3</c:v>
                </c:pt>
                <c:pt idx="103">
                  <c:v>7.6800000000000002E-3</c:v>
                </c:pt>
                <c:pt idx="104">
                  <c:v>7.62E-3</c:v>
                </c:pt>
                <c:pt idx="105">
                  <c:v>8.0199999999999994E-3</c:v>
                </c:pt>
                <c:pt idx="106">
                  <c:v>8.0099999999999998E-3</c:v>
                </c:pt>
                <c:pt idx="107">
                  <c:v>8.2699999999999996E-3</c:v>
                </c:pt>
                <c:pt idx="108">
                  <c:v>8.3400000000000002E-3</c:v>
                </c:pt>
                <c:pt idx="109">
                  <c:v>9.6100000000000005E-3</c:v>
                </c:pt>
                <c:pt idx="110">
                  <c:v>8.8400000000000006E-3</c:v>
                </c:pt>
                <c:pt idx="111">
                  <c:v>8.9800000000000001E-3</c:v>
                </c:pt>
                <c:pt idx="112">
                  <c:v>8.7600000000000004E-3</c:v>
                </c:pt>
                <c:pt idx="113">
                  <c:v>9.5300000000000003E-3</c:v>
                </c:pt>
                <c:pt idx="114">
                  <c:v>1.004E-2</c:v>
                </c:pt>
                <c:pt idx="115">
                  <c:v>1.0109999999999999E-2</c:v>
                </c:pt>
                <c:pt idx="116">
                  <c:v>1.027E-2</c:v>
                </c:pt>
                <c:pt idx="117">
                  <c:v>1.1339999999999999E-2</c:v>
                </c:pt>
                <c:pt idx="118">
                  <c:v>1.119E-2</c:v>
                </c:pt>
                <c:pt idx="119">
                  <c:v>1.142E-2</c:v>
                </c:pt>
                <c:pt idx="120">
                  <c:v>1.196E-2</c:v>
                </c:pt>
                <c:pt idx="121">
                  <c:v>1.1679999999999999E-2</c:v>
                </c:pt>
                <c:pt idx="122">
                  <c:v>1.225E-2</c:v>
                </c:pt>
                <c:pt idx="123">
                  <c:v>1.2579999999999999E-2</c:v>
                </c:pt>
                <c:pt idx="124">
                  <c:v>1.306E-2</c:v>
                </c:pt>
                <c:pt idx="125">
                  <c:v>1.304E-2</c:v>
                </c:pt>
                <c:pt idx="126">
                  <c:v>1.389E-2</c:v>
                </c:pt>
                <c:pt idx="127">
                  <c:v>1.4109999999999999E-2</c:v>
                </c:pt>
                <c:pt idx="128">
                  <c:v>1.4579999999999999E-2</c:v>
                </c:pt>
                <c:pt idx="129">
                  <c:v>1.486E-2</c:v>
                </c:pt>
                <c:pt idx="130">
                  <c:v>1.4710000000000001E-2</c:v>
                </c:pt>
                <c:pt idx="131">
                  <c:v>1.6539999999999999E-2</c:v>
                </c:pt>
                <c:pt idx="132">
                  <c:v>1.6789999999999999E-2</c:v>
                </c:pt>
                <c:pt idx="133">
                  <c:v>1.72E-2</c:v>
                </c:pt>
                <c:pt idx="134">
                  <c:v>1.7760000000000001E-2</c:v>
                </c:pt>
                <c:pt idx="135">
                  <c:v>1.814E-2</c:v>
                </c:pt>
                <c:pt idx="136">
                  <c:v>1.8579999999999999E-2</c:v>
                </c:pt>
                <c:pt idx="137">
                  <c:v>1.9210000000000001E-2</c:v>
                </c:pt>
                <c:pt idx="138">
                  <c:v>1.9570000000000001E-2</c:v>
                </c:pt>
                <c:pt idx="139">
                  <c:v>1.9890000000000001E-2</c:v>
                </c:pt>
                <c:pt idx="140">
                  <c:v>2.137E-2</c:v>
                </c:pt>
                <c:pt idx="141">
                  <c:v>2.1530000000000001E-2</c:v>
                </c:pt>
                <c:pt idx="142">
                  <c:v>2.2259999999999999E-2</c:v>
                </c:pt>
                <c:pt idx="143">
                  <c:v>2.2669999999999999E-2</c:v>
                </c:pt>
                <c:pt idx="144">
                  <c:v>2.332E-2</c:v>
                </c:pt>
                <c:pt idx="145">
                  <c:v>2.4330000000000001E-2</c:v>
                </c:pt>
                <c:pt idx="146">
                  <c:v>2.4559999999999998E-2</c:v>
                </c:pt>
                <c:pt idx="147">
                  <c:v>2.4989999999999998E-2</c:v>
                </c:pt>
                <c:pt idx="148">
                  <c:v>2.5930000000000002E-2</c:v>
                </c:pt>
                <c:pt idx="149">
                  <c:v>2.6380000000000001E-2</c:v>
                </c:pt>
                <c:pt idx="150">
                  <c:v>2.6859999999999998E-2</c:v>
                </c:pt>
                <c:pt idx="151">
                  <c:v>2.7449999999999999E-2</c:v>
                </c:pt>
                <c:pt idx="152">
                  <c:v>2.8119999999999999E-2</c:v>
                </c:pt>
                <c:pt idx="153">
                  <c:v>2.964E-2</c:v>
                </c:pt>
                <c:pt idx="154">
                  <c:v>2.9950000000000001E-2</c:v>
                </c:pt>
                <c:pt idx="155">
                  <c:v>2.971E-2</c:v>
                </c:pt>
                <c:pt idx="156">
                  <c:v>3.0530000000000002E-2</c:v>
                </c:pt>
                <c:pt idx="157">
                  <c:v>3.1539999999999999E-2</c:v>
                </c:pt>
                <c:pt idx="158">
                  <c:v>3.193E-2</c:v>
                </c:pt>
                <c:pt idx="159">
                  <c:v>3.2149999999999998E-2</c:v>
                </c:pt>
                <c:pt idx="160">
                  <c:v>3.2469999999999999E-2</c:v>
                </c:pt>
                <c:pt idx="161">
                  <c:v>3.3649999999999999E-2</c:v>
                </c:pt>
                <c:pt idx="162">
                  <c:v>3.39E-2</c:v>
                </c:pt>
                <c:pt idx="163">
                  <c:v>3.4349999999999999E-2</c:v>
                </c:pt>
                <c:pt idx="164">
                  <c:v>3.4779999999999998E-2</c:v>
                </c:pt>
                <c:pt idx="165">
                  <c:v>3.4909999999999997E-2</c:v>
                </c:pt>
                <c:pt idx="166">
                  <c:v>3.526E-2</c:v>
                </c:pt>
                <c:pt idx="167">
                  <c:v>3.567E-2</c:v>
                </c:pt>
                <c:pt idx="168">
                  <c:v>3.5909999999999997E-2</c:v>
                </c:pt>
                <c:pt idx="169">
                  <c:v>3.601E-2</c:v>
                </c:pt>
                <c:pt idx="170">
                  <c:v>3.6929999999999998E-2</c:v>
                </c:pt>
                <c:pt idx="171">
                  <c:v>3.712E-2</c:v>
                </c:pt>
                <c:pt idx="172">
                  <c:v>3.7069999999999999E-2</c:v>
                </c:pt>
                <c:pt idx="173">
                  <c:v>3.7170000000000002E-2</c:v>
                </c:pt>
                <c:pt idx="174">
                  <c:v>3.7190000000000001E-2</c:v>
                </c:pt>
                <c:pt idx="175">
                  <c:v>3.7139999999999999E-2</c:v>
                </c:pt>
                <c:pt idx="176">
                  <c:v>3.7740000000000003E-2</c:v>
                </c:pt>
                <c:pt idx="177">
                  <c:v>3.7909999999999999E-2</c:v>
                </c:pt>
                <c:pt idx="178">
                  <c:v>3.8030000000000001E-2</c:v>
                </c:pt>
                <c:pt idx="179">
                  <c:v>3.7620000000000001E-2</c:v>
                </c:pt>
                <c:pt idx="180">
                  <c:v>3.7699999999999997E-2</c:v>
                </c:pt>
                <c:pt idx="181">
                  <c:v>3.8190000000000002E-2</c:v>
                </c:pt>
                <c:pt idx="182">
                  <c:v>3.805E-2</c:v>
                </c:pt>
                <c:pt idx="183">
                  <c:v>3.823E-2</c:v>
                </c:pt>
                <c:pt idx="184">
                  <c:v>3.8109999999999998E-2</c:v>
                </c:pt>
                <c:pt idx="185">
                  <c:v>3.7429999999999998E-2</c:v>
                </c:pt>
                <c:pt idx="186">
                  <c:v>3.8420000000000003E-2</c:v>
                </c:pt>
                <c:pt idx="187">
                  <c:v>3.7920000000000002E-2</c:v>
                </c:pt>
                <c:pt idx="188">
                  <c:v>3.7600000000000001E-2</c:v>
                </c:pt>
                <c:pt idx="189">
                  <c:v>3.7659999999999999E-2</c:v>
                </c:pt>
                <c:pt idx="190">
                  <c:v>3.755E-2</c:v>
                </c:pt>
                <c:pt idx="191">
                  <c:v>3.7569999999999999E-2</c:v>
                </c:pt>
                <c:pt idx="192">
                  <c:v>3.7289999999999997E-2</c:v>
                </c:pt>
                <c:pt idx="193">
                  <c:v>3.7510000000000002E-2</c:v>
                </c:pt>
                <c:pt idx="194">
                  <c:v>3.8030000000000001E-2</c:v>
                </c:pt>
                <c:pt idx="195">
                  <c:v>3.7420000000000002E-2</c:v>
                </c:pt>
                <c:pt idx="196">
                  <c:v>3.6459999999999999E-2</c:v>
                </c:pt>
                <c:pt idx="197">
                  <c:v>3.6569999999999998E-2</c:v>
                </c:pt>
                <c:pt idx="198">
                  <c:v>3.6200000000000003E-2</c:v>
                </c:pt>
                <c:pt idx="199">
                  <c:v>3.6220000000000002E-2</c:v>
                </c:pt>
                <c:pt idx="200">
                  <c:v>3.6040000000000003E-2</c:v>
                </c:pt>
                <c:pt idx="201">
                  <c:v>3.653E-2</c:v>
                </c:pt>
                <c:pt idx="202">
                  <c:v>3.601E-2</c:v>
                </c:pt>
                <c:pt idx="203">
                  <c:v>3.6269999999999997E-2</c:v>
                </c:pt>
                <c:pt idx="204">
                  <c:v>3.5990000000000001E-2</c:v>
                </c:pt>
                <c:pt idx="205">
                  <c:v>3.5819999999999998E-2</c:v>
                </c:pt>
                <c:pt idx="206">
                  <c:v>3.5610000000000003E-2</c:v>
                </c:pt>
                <c:pt idx="207">
                  <c:v>3.5720000000000002E-2</c:v>
                </c:pt>
                <c:pt idx="208">
                  <c:v>3.5680000000000003E-2</c:v>
                </c:pt>
                <c:pt idx="209">
                  <c:v>3.5549999999999998E-2</c:v>
                </c:pt>
                <c:pt idx="210">
                  <c:v>3.5369999999999999E-2</c:v>
                </c:pt>
                <c:pt idx="211">
                  <c:v>3.524E-2</c:v>
                </c:pt>
                <c:pt idx="212">
                  <c:v>3.5159999999999997E-2</c:v>
                </c:pt>
                <c:pt idx="213">
                  <c:v>3.5139999999999998E-2</c:v>
                </c:pt>
                <c:pt idx="214">
                  <c:v>3.5000000000000003E-2</c:v>
                </c:pt>
                <c:pt idx="215">
                  <c:v>3.4939999999999999E-2</c:v>
                </c:pt>
                <c:pt idx="216">
                  <c:v>3.4930000000000003E-2</c:v>
                </c:pt>
                <c:pt idx="217">
                  <c:v>3.4790000000000001E-2</c:v>
                </c:pt>
                <c:pt idx="218">
                  <c:v>3.483E-2</c:v>
                </c:pt>
                <c:pt idx="219">
                  <c:v>3.4689999999999999E-2</c:v>
                </c:pt>
                <c:pt idx="220">
                  <c:v>3.4369999999999998E-2</c:v>
                </c:pt>
                <c:pt idx="221">
                  <c:v>3.4299999999999997E-2</c:v>
                </c:pt>
                <c:pt idx="222">
                  <c:v>3.4320000000000003E-2</c:v>
                </c:pt>
                <c:pt idx="223">
                  <c:v>3.4700000000000002E-2</c:v>
                </c:pt>
                <c:pt idx="224">
                  <c:v>3.465E-2</c:v>
                </c:pt>
                <c:pt idx="225">
                  <c:v>3.4630000000000001E-2</c:v>
                </c:pt>
                <c:pt idx="226">
                  <c:v>3.4389999999999997E-2</c:v>
                </c:pt>
                <c:pt idx="227">
                  <c:v>3.4599999999999999E-2</c:v>
                </c:pt>
                <c:pt idx="228">
                  <c:v>3.4950000000000002E-2</c:v>
                </c:pt>
                <c:pt idx="229">
                  <c:v>3.492E-2</c:v>
                </c:pt>
                <c:pt idx="230">
                  <c:v>3.492E-2</c:v>
                </c:pt>
                <c:pt idx="231">
                  <c:v>3.492E-2</c:v>
                </c:pt>
                <c:pt idx="232">
                  <c:v>3.5040000000000002E-2</c:v>
                </c:pt>
                <c:pt idx="233">
                  <c:v>3.4959999999999998E-2</c:v>
                </c:pt>
                <c:pt idx="234">
                  <c:v>3.5029999999999999E-2</c:v>
                </c:pt>
                <c:pt idx="235">
                  <c:v>3.4880000000000001E-2</c:v>
                </c:pt>
                <c:pt idx="236">
                  <c:v>3.4799999999999998E-2</c:v>
                </c:pt>
                <c:pt idx="237">
                  <c:v>3.4660000000000003E-2</c:v>
                </c:pt>
                <c:pt idx="238">
                  <c:v>3.4320000000000003E-2</c:v>
                </c:pt>
                <c:pt idx="239">
                  <c:v>3.4180000000000002E-2</c:v>
                </c:pt>
                <c:pt idx="240">
                  <c:v>3.3989999999999999E-2</c:v>
                </c:pt>
                <c:pt idx="241">
                  <c:v>3.372E-2</c:v>
                </c:pt>
                <c:pt idx="242">
                  <c:v>3.3439999999999998E-2</c:v>
                </c:pt>
                <c:pt idx="243">
                  <c:v>3.3579999999999999E-2</c:v>
                </c:pt>
                <c:pt idx="244">
                  <c:v>3.388E-2</c:v>
                </c:pt>
                <c:pt idx="245">
                  <c:v>3.4090000000000002E-2</c:v>
                </c:pt>
                <c:pt idx="246">
                  <c:v>3.4329999999999999E-2</c:v>
                </c:pt>
                <c:pt idx="247">
                  <c:v>3.474E-2</c:v>
                </c:pt>
                <c:pt idx="248">
                  <c:v>3.483E-2</c:v>
                </c:pt>
                <c:pt idx="249">
                  <c:v>3.4950000000000002E-2</c:v>
                </c:pt>
                <c:pt idx="250">
                  <c:v>3.5290000000000002E-2</c:v>
                </c:pt>
                <c:pt idx="251">
                  <c:v>3.5369999999999999E-2</c:v>
                </c:pt>
                <c:pt idx="252">
                  <c:v>3.551E-2</c:v>
                </c:pt>
                <c:pt idx="253">
                  <c:v>3.5630000000000002E-2</c:v>
                </c:pt>
                <c:pt idx="254">
                  <c:v>3.5749999999999997E-2</c:v>
                </c:pt>
                <c:pt idx="255">
                  <c:v>3.576E-2</c:v>
                </c:pt>
                <c:pt idx="256">
                  <c:v>3.5860000000000003E-2</c:v>
                </c:pt>
                <c:pt idx="257">
                  <c:v>3.6260000000000001E-2</c:v>
                </c:pt>
                <c:pt idx="258">
                  <c:v>3.6200000000000003E-2</c:v>
                </c:pt>
                <c:pt idx="259">
                  <c:v>3.61E-2</c:v>
                </c:pt>
                <c:pt idx="260">
                  <c:v>3.594E-2</c:v>
                </c:pt>
                <c:pt idx="261">
                  <c:v>3.5970000000000002E-2</c:v>
                </c:pt>
                <c:pt idx="262">
                  <c:v>3.5830000000000001E-2</c:v>
                </c:pt>
                <c:pt idx="263">
                  <c:v>3.5880000000000002E-2</c:v>
                </c:pt>
                <c:pt idx="264">
                  <c:v>3.576E-2</c:v>
                </c:pt>
                <c:pt idx="265">
                  <c:v>3.5650000000000001E-2</c:v>
                </c:pt>
                <c:pt idx="266">
                  <c:v>3.576E-2</c:v>
                </c:pt>
                <c:pt idx="267">
                  <c:v>3.5659999999999997E-2</c:v>
                </c:pt>
                <c:pt idx="268">
                  <c:v>3.5529999999999999E-2</c:v>
                </c:pt>
                <c:pt idx="269">
                  <c:v>3.5430000000000003E-2</c:v>
                </c:pt>
                <c:pt idx="270">
                  <c:v>3.5400000000000001E-2</c:v>
                </c:pt>
                <c:pt idx="271">
                  <c:v>3.5439999999999999E-2</c:v>
                </c:pt>
                <c:pt idx="272">
                  <c:v>3.5409999999999997E-2</c:v>
                </c:pt>
                <c:pt idx="273">
                  <c:v>3.5560000000000001E-2</c:v>
                </c:pt>
                <c:pt idx="274">
                  <c:v>3.5529999999999999E-2</c:v>
                </c:pt>
                <c:pt idx="275">
                  <c:v>3.5470000000000002E-2</c:v>
                </c:pt>
                <c:pt idx="276">
                  <c:v>3.5450000000000002E-2</c:v>
                </c:pt>
                <c:pt idx="277">
                  <c:v>3.5439999999999999E-2</c:v>
                </c:pt>
                <c:pt idx="278">
                  <c:v>3.5479999999999998E-2</c:v>
                </c:pt>
                <c:pt idx="279">
                  <c:v>3.5589999999999997E-2</c:v>
                </c:pt>
                <c:pt idx="280">
                  <c:v>3.5589999999999997E-2</c:v>
                </c:pt>
                <c:pt idx="281">
                  <c:v>3.5569999999999997E-2</c:v>
                </c:pt>
                <c:pt idx="282">
                  <c:v>3.5680000000000003E-2</c:v>
                </c:pt>
                <c:pt idx="283">
                  <c:v>3.5729999999999998E-2</c:v>
                </c:pt>
                <c:pt idx="284">
                  <c:v>3.5770000000000003E-2</c:v>
                </c:pt>
                <c:pt idx="285">
                  <c:v>3.5589999999999997E-2</c:v>
                </c:pt>
                <c:pt idx="286">
                  <c:v>3.5389999999999998E-2</c:v>
                </c:pt>
                <c:pt idx="287">
                  <c:v>3.5049999999999998E-2</c:v>
                </c:pt>
                <c:pt idx="288">
                  <c:v>3.49E-2</c:v>
                </c:pt>
                <c:pt idx="289">
                  <c:v>3.5069999999999997E-2</c:v>
                </c:pt>
                <c:pt idx="290">
                  <c:v>3.5409999999999997E-2</c:v>
                </c:pt>
                <c:pt idx="291">
                  <c:v>3.5360000000000003E-2</c:v>
                </c:pt>
                <c:pt idx="292">
                  <c:v>3.601E-2</c:v>
                </c:pt>
                <c:pt idx="293">
                  <c:v>3.6479999999999999E-2</c:v>
                </c:pt>
                <c:pt idx="294">
                  <c:v>3.703E-2</c:v>
                </c:pt>
                <c:pt idx="295">
                  <c:v>3.7260000000000001E-2</c:v>
                </c:pt>
                <c:pt idx="296">
                  <c:v>3.7650000000000003E-2</c:v>
                </c:pt>
                <c:pt idx="297">
                  <c:v>3.78E-2</c:v>
                </c:pt>
                <c:pt idx="298">
                  <c:v>3.8039999999999997E-2</c:v>
                </c:pt>
                <c:pt idx="299">
                  <c:v>3.8730000000000001E-2</c:v>
                </c:pt>
                <c:pt idx="300">
                  <c:v>3.9260000000000003E-2</c:v>
                </c:pt>
                <c:pt idx="301">
                  <c:v>3.9530000000000003E-2</c:v>
                </c:pt>
                <c:pt idx="302">
                  <c:v>3.9989999999999998E-2</c:v>
                </c:pt>
                <c:pt idx="303">
                  <c:v>4.0379999999999999E-2</c:v>
                </c:pt>
                <c:pt idx="304">
                  <c:v>4.088E-2</c:v>
                </c:pt>
                <c:pt idx="305">
                  <c:v>4.147E-2</c:v>
                </c:pt>
                <c:pt idx="306">
                  <c:v>4.1779999999999998E-2</c:v>
                </c:pt>
                <c:pt idx="307">
                  <c:v>4.231E-2</c:v>
                </c:pt>
                <c:pt idx="308">
                  <c:v>4.2979999999999997E-2</c:v>
                </c:pt>
                <c:pt idx="309">
                  <c:v>4.3369999999999999E-2</c:v>
                </c:pt>
                <c:pt idx="310">
                  <c:v>4.3740000000000001E-2</c:v>
                </c:pt>
                <c:pt idx="311">
                  <c:v>4.4569999999999999E-2</c:v>
                </c:pt>
                <c:pt idx="312">
                  <c:v>4.5100000000000001E-2</c:v>
                </c:pt>
                <c:pt idx="313">
                  <c:v>4.5620000000000001E-2</c:v>
                </c:pt>
                <c:pt idx="314">
                  <c:v>4.6359999999999998E-2</c:v>
                </c:pt>
                <c:pt idx="315">
                  <c:v>4.6969999999999998E-2</c:v>
                </c:pt>
                <c:pt idx="316">
                  <c:v>4.761E-2</c:v>
                </c:pt>
                <c:pt idx="317">
                  <c:v>4.8399999999999999E-2</c:v>
                </c:pt>
                <c:pt idx="318">
                  <c:v>4.8890000000000003E-2</c:v>
                </c:pt>
                <c:pt idx="319">
                  <c:v>4.965E-2</c:v>
                </c:pt>
                <c:pt idx="320">
                  <c:v>5.008E-2</c:v>
                </c:pt>
                <c:pt idx="321">
                  <c:v>5.0979999999999998E-2</c:v>
                </c:pt>
                <c:pt idx="322">
                  <c:v>5.1860000000000003E-2</c:v>
                </c:pt>
                <c:pt idx="323">
                  <c:v>5.253E-2</c:v>
                </c:pt>
                <c:pt idx="324">
                  <c:v>5.2949999999999997E-2</c:v>
                </c:pt>
                <c:pt idx="325">
                  <c:v>5.3620000000000001E-2</c:v>
                </c:pt>
                <c:pt idx="326">
                  <c:v>5.4120000000000001E-2</c:v>
                </c:pt>
                <c:pt idx="327">
                  <c:v>5.4899999999999997E-2</c:v>
                </c:pt>
                <c:pt idx="328">
                  <c:v>5.5930000000000001E-2</c:v>
                </c:pt>
                <c:pt idx="329">
                  <c:v>5.688E-2</c:v>
                </c:pt>
                <c:pt idx="330">
                  <c:v>5.7090000000000002E-2</c:v>
                </c:pt>
                <c:pt idx="331">
                  <c:v>5.8009999999999999E-2</c:v>
                </c:pt>
                <c:pt idx="332">
                  <c:v>5.8459999999999998E-2</c:v>
                </c:pt>
                <c:pt idx="333">
                  <c:v>5.951E-2</c:v>
                </c:pt>
                <c:pt idx="334">
                  <c:v>6.028E-2</c:v>
                </c:pt>
                <c:pt idx="335">
                  <c:v>6.1030000000000001E-2</c:v>
                </c:pt>
                <c:pt idx="336">
                  <c:v>6.1809999999999997E-2</c:v>
                </c:pt>
                <c:pt idx="337">
                  <c:v>6.2649999999999997E-2</c:v>
                </c:pt>
                <c:pt idx="338">
                  <c:v>6.3390000000000002E-2</c:v>
                </c:pt>
                <c:pt idx="339">
                  <c:v>6.3649999999999998E-2</c:v>
                </c:pt>
                <c:pt idx="340">
                  <c:v>6.4299999999999996E-2</c:v>
                </c:pt>
                <c:pt idx="341">
                  <c:v>6.5269999999999995E-2</c:v>
                </c:pt>
                <c:pt idx="342">
                  <c:v>6.6229999999999997E-2</c:v>
                </c:pt>
                <c:pt idx="343">
                  <c:v>6.6799999999999998E-2</c:v>
                </c:pt>
                <c:pt idx="344">
                  <c:v>6.7599999999999993E-2</c:v>
                </c:pt>
                <c:pt idx="345">
                  <c:v>6.8459999999999993E-2</c:v>
                </c:pt>
                <c:pt idx="346">
                  <c:v>6.9239999999999996E-2</c:v>
                </c:pt>
                <c:pt idx="347">
                  <c:v>7.0180000000000006E-2</c:v>
                </c:pt>
                <c:pt idx="348">
                  <c:v>7.0760000000000003E-2</c:v>
                </c:pt>
                <c:pt idx="349">
                  <c:v>7.1849999999999997E-2</c:v>
                </c:pt>
                <c:pt idx="350">
                  <c:v>7.2459999999999997E-2</c:v>
                </c:pt>
                <c:pt idx="351">
                  <c:v>7.324E-2</c:v>
                </c:pt>
                <c:pt idx="352">
                  <c:v>7.4499999999999997E-2</c:v>
                </c:pt>
                <c:pt idx="353">
                  <c:v>7.5520000000000004E-2</c:v>
                </c:pt>
                <c:pt idx="354">
                  <c:v>7.6429999999999998E-2</c:v>
                </c:pt>
                <c:pt idx="355">
                  <c:v>7.7329999999999996E-2</c:v>
                </c:pt>
                <c:pt idx="356">
                  <c:v>7.8090000000000007E-2</c:v>
                </c:pt>
                <c:pt idx="357">
                  <c:v>7.9049999999999995E-2</c:v>
                </c:pt>
                <c:pt idx="358">
                  <c:v>8.0100000000000005E-2</c:v>
                </c:pt>
                <c:pt idx="359">
                  <c:v>8.1189999999999998E-2</c:v>
                </c:pt>
                <c:pt idx="360">
                  <c:v>8.2089999999999996E-2</c:v>
                </c:pt>
                <c:pt idx="361">
                  <c:v>8.3280000000000007E-2</c:v>
                </c:pt>
                <c:pt idx="362">
                  <c:v>8.3979999999999999E-2</c:v>
                </c:pt>
                <c:pt idx="363">
                  <c:v>8.5010000000000002E-2</c:v>
                </c:pt>
                <c:pt idx="364">
                  <c:v>8.6389999999999995E-2</c:v>
                </c:pt>
                <c:pt idx="365">
                  <c:v>8.7300000000000003E-2</c:v>
                </c:pt>
                <c:pt idx="366">
                  <c:v>8.8400000000000006E-2</c:v>
                </c:pt>
                <c:pt idx="367">
                  <c:v>8.9370000000000005E-2</c:v>
                </c:pt>
                <c:pt idx="368">
                  <c:v>9.0200000000000002E-2</c:v>
                </c:pt>
                <c:pt idx="369">
                  <c:v>9.1359999999999997E-2</c:v>
                </c:pt>
                <c:pt idx="370">
                  <c:v>9.2539999999999997E-2</c:v>
                </c:pt>
                <c:pt idx="371">
                  <c:v>9.3439999999999995E-2</c:v>
                </c:pt>
                <c:pt idx="372">
                  <c:v>9.4670000000000004E-2</c:v>
                </c:pt>
                <c:pt idx="373">
                  <c:v>9.5860000000000001E-2</c:v>
                </c:pt>
                <c:pt idx="374">
                  <c:v>9.6860000000000002E-2</c:v>
                </c:pt>
                <c:pt idx="375">
                  <c:v>9.8239999999999994E-2</c:v>
                </c:pt>
                <c:pt idx="376">
                  <c:v>0.10019</c:v>
                </c:pt>
                <c:pt idx="377">
                  <c:v>0.10138</c:v>
                </c:pt>
                <c:pt idx="378">
                  <c:v>0.10283</c:v>
                </c:pt>
                <c:pt idx="379">
                  <c:v>0.1045</c:v>
                </c:pt>
                <c:pt idx="380">
                  <c:v>0.10625</c:v>
                </c:pt>
                <c:pt idx="381">
                  <c:v>0.1081</c:v>
                </c:pt>
                <c:pt idx="382">
                  <c:v>0.10990999999999999</c:v>
                </c:pt>
                <c:pt idx="383">
                  <c:v>0.11214</c:v>
                </c:pt>
                <c:pt idx="384">
                  <c:v>0.1149</c:v>
                </c:pt>
                <c:pt idx="385">
                  <c:v>0.11727</c:v>
                </c:pt>
                <c:pt idx="386">
                  <c:v>0.11975</c:v>
                </c:pt>
                <c:pt idx="387">
                  <c:v>0.12371</c:v>
                </c:pt>
                <c:pt idx="388">
                  <c:v>0.12742999999999999</c:v>
                </c:pt>
                <c:pt idx="389">
                  <c:v>0.13170000000000001</c:v>
                </c:pt>
                <c:pt idx="390">
                  <c:v>0.13655999999999999</c:v>
                </c:pt>
                <c:pt idx="391">
                  <c:v>0.14126</c:v>
                </c:pt>
                <c:pt idx="392">
                  <c:v>0.14702000000000001</c:v>
                </c:pt>
                <c:pt idx="393">
                  <c:v>0.15415000000000001</c:v>
                </c:pt>
                <c:pt idx="394">
                  <c:v>0.16102</c:v>
                </c:pt>
                <c:pt idx="395">
                  <c:v>0.16893</c:v>
                </c:pt>
                <c:pt idx="396">
                  <c:v>0.17843000000000001</c:v>
                </c:pt>
                <c:pt idx="397">
                  <c:v>0.18793000000000001</c:v>
                </c:pt>
                <c:pt idx="398">
                  <c:v>0.19924</c:v>
                </c:pt>
                <c:pt idx="399">
                  <c:v>0.21157000000000001</c:v>
                </c:pt>
                <c:pt idx="400">
                  <c:v>0.22331999999999999</c:v>
                </c:pt>
                <c:pt idx="401">
                  <c:v>0.23787</c:v>
                </c:pt>
                <c:pt idx="402">
                  <c:v>0.25275999999999998</c:v>
                </c:pt>
                <c:pt idx="403">
                  <c:v>0.26640999999999998</c:v>
                </c:pt>
                <c:pt idx="404">
                  <c:v>0.28214</c:v>
                </c:pt>
                <c:pt idx="405">
                  <c:v>0.29969000000000001</c:v>
                </c:pt>
                <c:pt idx="406">
                  <c:v>0.31523000000000001</c:v>
                </c:pt>
                <c:pt idx="407">
                  <c:v>0.33237</c:v>
                </c:pt>
                <c:pt idx="408">
                  <c:v>0.35254000000000002</c:v>
                </c:pt>
                <c:pt idx="409">
                  <c:v>0.37054999999999999</c:v>
                </c:pt>
                <c:pt idx="410">
                  <c:v>0.38857000000000003</c:v>
                </c:pt>
                <c:pt idx="411">
                  <c:v>0.40744000000000002</c:v>
                </c:pt>
                <c:pt idx="412">
                  <c:v>0.42641000000000001</c:v>
                </c:pt>
                <c:pt idx="413">
                  <c:v>0.44568999999999998</c:v>
                </c:pt>
                <c:pt idx="414">
                  <c:v>0.46138000000000001</c:v>
                </c:pt>
                <c:pt idx="415">
                  <c:v>0.47509000000000001</c:v>
                </c:pt>
                <c:pt idx="416">
                  <c:v>0.49141000000000001</c:v>
                </c:pt>
                <c:pt idx="417">
                  <c:v>0.50634000000000001</c:v>
                </c:pt>
                <c:pt idx="418">
                  <c:v>0.51785999999999999</c:v>
                </c:pt>
                <c:pt idx="419">
                  <c:v>0.52705999999999997</c:v>
                </c:pt>
                <c:pt idx="420">
                  <c:v>0.53561000000000003</c:v>
                </c:pt>
                <c:pt idx="421">
                  <c:v>0.54281000000000001</c:v>
                </c:pt>
                <c:pt idx="422">
                  <c:v>0.54942000000000002</c:v>
                </c:pt>
                <c:pt idx="423">
                  <c:v>0.55345</c:v>
                </c:pt>
                <c:pt idx="424">
                  <c:v>0.55611999999999995</c:v>
                </c:pt>
                <c:pt idx="425">
                  <c:v>0.55740999999999996</c:v>
                </c:pt>
                <c:pt idx="426">
                  <c:v>0.55786999999999998</c:v>
                </c:pt>
                <c:pt idx="427">
                  <c:v>0.55706</c:v>
                </c:pt>
                <c:pt idx="428">
                  <c:v>0.55476999999999999</c:v>
                </c:pt>
                <c:pt idx="429">
                  <c:v>0.55218</c:v>
                </c:pt>
                <c:pt idx="430">
                  <c:v>0.54766000000000004</c:v>
                </c:pt>
                <c:pt idx="431">
                  <c:v>0.54196999999999995</c:v>
                </c:pt>
                <c:pt idx="432">
                  <c:v>0.53641000000000005</c:v>
                </c:pt>
                <c:pt idx="433">
                  <c:v>0.52942999999999996</c:v>
                </c:pt>
                <c:pt idx="434">
                  <c:v>0.52159</c:v>
                </c:pt>
                <c:pt idx="435">
                  <c:v>0.51344999999999996</c:v>
                </c:pt>
                <c:pt idx="436">
                  <c:v>0.504</c:v>
                </c:pt>
                <c:pt idx="437">
                  <c:v>0.49436999999999998</c:v>
                </c:pt>
                <c:pt idx="438">
                  <c:v>0.48497000000000001</c:v>
                </c:pt>
                <c:pt idx="439">
                  <c:v>0.47442000000000001</c:v>
                </c:pt>
                <c:pt idx="440">
                  <c:v>0.46500999999999998</c:v>
                </c:pt>
                <c:pt idx="441">
                  <c:v>0.45676</c:v>
                </c:pt>
                <c:pt idx="442">
                  <c:v>0.44662000000000002</c:v>
                </c:pt>
                <c:pt idx="443">
                  <c:v>0.43657000000000001</c:v>
                </c:pt>
                <c:pt idx="444">
                  <c:v>0.42749999999999999</c:v>
                </c:pt>
                <c:pt idx="445">
                  <c:v>0.41718</c:v>
                </c:pt>
                <c:pt idx="446">
                  <c:v>0.40645999999999999</c:v>
                </c:pt>
                <c:pt idx="447">
                  <c:v>0.39828000000000002</c:v>
                </c:pt>
                <c:pt idx="448">
                  <c:v>0.39115</c:v>
                </c:pt>
                <c:pt idx="449">
                  <c:v>0.38441999999999998</c:v>
                </c:pt>
                <c:pt idx="450">
                  <c:v>0.37781999999999999</c:v>
                </c:pt>
                <c:pt idx="451">
                  <c:v>0.37214000000000003</c:v>
                </c:pt>
                <c:pt idx="452">
                  <c:v>0.36846000000000001</c:v>
                </c:pt>
                <c:pt idx="453">
                  <c:v>0.36682999999999999</c:v>
                </c:pt>
                <c:pt idx="454">
                  <c:v>0.36609999999999998</c:v>
                </c:pt>
                <c:pt idx="455">
                  <c:v>0.36714999999999998</c:v>
                </c:pt>
                <c:pt idx="456">
                  <c:v>0.37067</c:v>
                </c:pt>
                <c:pt idx="457">
                  <c:v>0.37659999999999999</c:v>
                </c:pt>
                <c:pt idx="458">
                  <c:v>0.38295000000000001</c:v>
                </c:pt>
                <c:pt idx="459">
                  <c:v>0.39030999999999999</c:v>
                </c:pt>
                <c:pt idx="460">
                  <c:v>0.40082000000000001</c:v>
                </c:pt>
                <c:pt idx="461">
                  <c:v>0.41461999999999999</c:v>
                </c:pt>
                <c:pt idx="462">
                  <c:v>0.42847000000000002</c:v>
                </c:pt>
                <c:pt idx="463">
                  <c:v>0.44612000000000002</c:v>
                </c:pt>
                <c:pt idx="464">
                  <c:v>0.46261999999999998</c:v>
                </c:pt>
                <c:pt idx="465">
                  <c:v>0.47966999999999999</c:v>
                </c:pt>
                <c:pt idx="466">
                  <c:v>0.4995</c:v>
                </c:pt>
                <c:pt idx="467">
                  <c:v>0.52029000000000003</c:v>
                </c:pt>
                <c:pt idx="468">
                  <c:v>0.54249000000000003</c:v>
                </c:pt>
                <c:pt idx="469">
                  <c:v>0.56755999999999995</c:v>
                </c:pt>
                <c:pt idx="470">
                  <c:v>0.59313000000000005</c:v>
                </c:pt>
                <c:pt idx="471">
                  <c:v>0.61245000000000005</c:v>
                </c:pt>
                <c:pt idx="472">
                  <c:v>0.63214999999999999</c:v>
                </c:pt>
                <c:pt idx="473">
                  <c:v>0.65730999999999995</c:v>
                </c:pt>
                <c:pt idx="474">
                  <c:v>0.68330000000000002</c:v>
                </c:pt>
                <c:pt idx="475">
                  <c:v>0.71220000000000006</c:v>
                </c:pt>
                <c:pt idx="476">
                  <c:v>0.74053999999999998</c:v>
                </c:pt>
                <c:pt idx="477">
                  <c:v>0.7661</c:v>
                </c:pt>
                <c:pt idx="478">
                  <c:v>0.79596999999999996</c:v>
                </c:pt>
                <c:pt idx="479">
                  <c:v>0.82282999999999995</c:v>
                </c:pt>
                <c:pt idx="480">
                  <c:v>0.85306999999999999</c:v>
                </c:pt>
                <c:pt idx="481">
                  <c:v>0.88871999999999995</c:v>
                </c:pt>
                <c:pt idx="482">
                  <c:v>0.92142999999999997</c:v>
                </c:pt>
                <c:pt idx="483">
                  <c:v>0.95537000000000005</c:v>
                </c:pt>
                <c:pt idx="484">
                  <c:v>0.99451999999999996</c:v>
                </c:pt>
                <c:pt idx="485">
                  <c:v>1.0308900000000001</c:v>
                </c:pt>
                <c:pt idx="486">
                  <c:v>1.07253</c:v>
                </c:pt>
                <c:pt idx="487">
                  <c:v>1.11663</c:v>
                </c:pt>
                <c:pt idx="488">
                  <c:v>1.1614800000000001</c:v>
                </c:pt>
                <c:pt idx="489">
                  <c:v>1.2042900000000001</c:v>
                </c:pt>
                <c:pt idx="490">
                  <c:v>1.25607</c:v>
                </c:pt>
                <c:pt idx="491">
                  <c:v>1.3021400000000001</c:v>
                </c:pt>
                <c:pt idx="492">
                  <c:v>1.3488500000000001</c:v>
                </c:pt>
                <c:pt idx="493">
                  <c:v>1.40832</c:v>
                </c:pt>
                <c:pt idx="494">
                  <c:v>1.4593</c:v>
                </c:pt>
                <c:pt idx="495">
                  <c:v>1.5076400000000001</c:v>
                </c:pt>
                <c:pt idx="496">
                  <c:v>1.5624499999999999</c:v>
                </c:pt>
                <c:pt idx="497">
                  <c:v>1.6104000000000001</c:v>
                </c:pt>
                <c:pt idx="498">
                  <c:v>1.66039</c:v>
                </c:pt>
                <c:pt idx="499">
                  <c:v>1.7051400000000001</c:v>
                </c:pt>
                <c:pt idx="500">
                  <c:v>1.7446999999999999</c:v>
                </c:pt>
              </c:numCache>
            </c:numRef>
          </c:yVal>
          <c:smooth val="1"/>
          <c:extLst>
            <c:ext xmlns:c16="http://schemas.microsoft.com/office/drawing/2014/chart" uri="{C3380CC4-5D6E-409C-BE32-E72D297353CC}">
              <c16:uniqueId val="{00000003-9C1F-4EC0-94AF-FC713DCC1A54}"/>
            </c:ext>
          </c:extLst>
        </c:ser>
        <c:ser>
          <c:idx val="4"/>
          <c:order val="4"/>
          <c:tx>
            <c:strRef>
              <c:f>Hoja1!$F$1</c:f>
              <c:strCache>
                <c:ptCount val="1"/>
                <c:pt idx="0">
                  <c:v>202 (1)(Abs)</c:v>
                </c:pt>
              </c:strCache>
            </c:strRef>
          </c:tx>
          <c:spPr>
            <a:ln w="19050" cap="rnd">
              <a:solidFill>
                <a:schemeClr val="tx1"/>
              </a:solidFill>
              <a:round/>
            </a:ln>
            <a:effectLst/>
          </c:spPr>
          <c:marker>
            <c:symbol val="none"/>
          </c:marker>
          <c:xVal>
            <c:numRef>
              <c:f>Hoja1!$A$2:$A$502</c:f>
              <c:numCache>
                <c:formatCode>General</c:formatCode>
                <c:ptCount val="501"/>
                <c:pt idx="0">
                  <c:v>700</c:v>
                </c:pt>
                <c:pt idx="1">
                  <c:v>699</c:v>
                </c:pt>
                <c:pt idx="2">
                  <c:v>698</c:v>
                </c:pt>
                <c:pt idx="3">
                  <c:v>697</c:v>
                </c:pt>
                <c:pt idx="4">
                  <c:v>696</c:v>
                </c:pt>
                <c:pt idx="5">
                  <c:v>695</c:v>
                </c:pt>
                <c:pt idx="6">
                  <c:v>694</c:v>
                </c:pt>
                <c:pt idx="7">
                  <c:v>693</c:v>
                </c:pt>
                <c:pt idx="8">
                  <c:v>692</c:v>
                </c:pt>
                <c:pt idx="9">
                  <c:v>691</c:v>
                </c:pt>
                <c:pt idx="10">
                  <c:v>690</c:v>
                </c:pt>
                <c:pt idx="11">
                  <c:v>689</c:v>
                </c:pt>
                <c:pt idx="12">
                  <c:v>688</c:v>
                </c:pt>
                <c:pt idx="13">
                  <c:v>687</c:v>
                </c:pt>
                <c:pt idx="14">
                  <c:v>686</c:v>
                </c:pt>
                <c:pt idx="15">
                  <c:v>685</c:v>
                </c:pt>
                <c:pt idx="16">
                  <c:v>684</c:v>
                </c:pt>
                <c:pt idx="17">
                  <c:v>683</c:v>
                </c:pt>
                <c:pt idx="18">
                  <c:v>682</c:v>
                </c:pt>
                <c:pt idx="19">
                  <c:v>681</c:v>
                </c:pt>
                <c:pt idx="20">
                  <c:v>680</c:v>
                </c:pt>
                <c:pt idx="21">
                  <c:v>679</c:v>
                </c:pt>
                <c:pt idx="22">
                  <c:v>678</c:v>
                </c:pt>
                <c:pt idx="23">
                  <c:v>677</c:v>
                </c:pt>
                <c:pt idx="24">
                  <c:v>676</c:v>
                </c:pt>
                <c:pt idx="25">
                  <c:v>675</c:v>
                </c:pt>
                <c:pt idx="26">
                  <c:v>674</c:v>
                </c:pt>
                <c:pt idx="27">
                  <c:v>673</c:v>
                </c:pt>
                <c:pt idx="28">
                  <c:v>672</c:v>
                </c:pt>
                <c:pt idx="29">
                  <c:v>671</c:v>
                </c:pt>
                <c:pt idx="30">
                  <c:v>670</c:v>
                </c:pt>
                <c:pt idx="31">
                  <c:v>669</c:v>
                </c:pt>
                <c:pt idx="32">
                  <c:v>668</c:v>
                </c:pt>
                <c:pt idx="33">
                  <c:v>667</c:v>
                </c:pt>
                <c:pt idx="34">
                  <c:v>666</c:v>
                </c:pt>
                <c:pt idx="35">
                  <c:v>665</c:v>
                </c:pt>
                <c:pt idx="36">
                  <c:v>664</c:v>
                </c:pt>
                <c:pt idx="37">
                  <c:v>663</c:v>
                </c:pt>
                <c:pt idx="38">
                  <c:v>662</c:v>
                </c:pt>
                <c:pt idx="39">
                  <c:v>661</c:v>
                </c:pt>
                <c:pt idx="40">
                  <c:v>660</c:v>
                </c:pt>
                <c:pt idx="41">
                  <c:v>659</c:v>
                </c:pt>
                <c:pt idx="42">
                  <c:v>658</c:v>
                </c:pt>
                <c:pt idx="43">
                  <c:v>657</c:v>
                </c:pt>
                <c:pt idx="44">
                  <c:v>656</c:v>
                </c:pt>
                <c:pt idx="45">
                  <c:v>655</c:v>
                </c:pt>
                <c:pt idx="46">
                  <c:v>654</c:v>
                </c:pt>
                <c:pt idx="47">
                  <c:v>653</c:v>
                </c:pt>
                <c:pt idx="48">
                  <c:v>652</c:v>
                </c:pt>
                <c:pt idx="49">
                  <c:v>651</c:v>
                </c:pt>
                <c:pt idx="50">
                  <c:v>650</c:v>
                </c:pt>
                <c:pt idx="51">
                  <c:v>649</c:v>
                </c:pt>
                <c:pt idx="52">
                  <c:v>648</c:v>
                </c:pt>
                <c:pt idx="53">
                  <c:v>647</c:v>
                </c:pt>
                <c:pt idx="54">
                  <c:v>646</c:v>
                </c:pt>
                <c:pt idx="55">
                  <c:v>645</c:v>
                </c:pt>
                <c:pt idx="56">
                  <c:v>644</c:v>
                </c:pt>
                <c:pt idx="57">
                  <c:v>643</c:v>
                </c:pt>
                <c:pt idx="58">
                  <c:v>642</c:v>
                </c:pt>
                <c:pt idx="59">
                  <c:v>641</c:v>
                </c:pt>
                <c:pt idx="60">
                  <c:v>640</c:v>
                </c:pt>
                <c:pt idx="61">
                  <c:v>639</c:v>
                </c:pt>
                <c:pt idx="62">
                  <c:v>638</c:v>
                </c:pt>
                <c:pt idx="63">
                  <c:v>637</c:v>
                </c:pt>
                <c:pt idx="64">
                  <c:v>636</c:v>
                </c:pt>
                <c:pt idx="65">
                  <c:v>635</c:v>
                </c:pt>
                <c:pt idx="66">
                  <c:v>634</c:v>
                </c:pt>
                <c:pt idx="67">
                  <c:v>633</c:v>
                </c:pt>
                <c:pt idx="68">
                  <c:v>632</c:v>
                </c:pt>
                <c:pt idx="69">
                  <c:v>631</c:v>
                </c:pt>
                <c:pt idx="70">
                  <c:v>630</c:v>
                </c:pt>
                <c:pt idx="71">
                  <c:v>629</c:v>
                </c:pt>
                <c:pt idx="72">
                  <c:v>628</c:v>
                </c:pt>
                <c:pt idx="73">
                  <c:v>627</c:v>
                </c:pt>
                <c:pt idx="74">
                  <c:v>626</c:v>
                </c:pt>
                <c:pt idx="75">
                  <c:v>625</c:v>
                </c:pt>
                <c:pt idx="76">
                  <c:v>624</c:v>
                </c:pt>
                <c:pt idx="77">
                  <c:v>623</c:v>
                </c:pt>
                <c:pt idx="78">
                  <c:v>622</c:v>
                </c:pt>
                <c:pt idx="79">
                  <c:v>621</c:v>
                </c:pt>
                <c:pt idx="80">
                  <c:v>620</c:v>
                </c:pt>
                <c:pt idx="81">
                  <c:v>619</c:v>
                </c:pt>
                <c:pt idx="82">
                  <c:v>618</c:v>
                </c:pt>
                <c:pt idx="83">
                  <c:v>617</c:v>
                </c:pt>
                <c:pt idx="84">
                  <c:v>616</c:v>
                </c:pt>
                <c:pt idx="85">
                  <c:v>615</c:v>
                </c:pt>
                <c:pt idx="86">
                  <c:v>614</c:v>
                </c:pt>
                <c:pt idx="87">
                  <c:v>613</c:v>
                </c:pt>
                <c:pt idx="88">
                  <c:v>612</c:v>
                </c:pt>
                <c:pt idx="89">
                  <c:v>611</c:v>
                </c:pt>
                <c:pt idx="90">
                  <c:v>610</c:v>
                </c:pt>
                <c:pt idx="91">
                  <c:v>609</c:v>
                </c:pt>
                <c:pt idx="92">
                  <c:v>608</c:v>
                </c:pt>
                <c:pt idx="93">
                  <c:v>607</c:v>
                </c:pt>
                <c:pt idx="94">
                  <c:v>606</c:v>
                </c:pt>
                <c:pt idx="95">
                  <c:v>605</c:v>
                </c:pt>
                <c:pt idx="96">
                  <c:v>604</c:v>
                </c:pt>
                <c:pt idx="97">
                  <c:v>603</c:v>
                </c:pt>
                <c:pt idx="98">
                  <c:v>602</c:v>
                </c:pt>
                <c:pt idx="99">
                  <c:v>601</c:v>
                </c:pt>
                <c:pt idx="100">
                  <c:v>600</c:v>
                </c:pt>
                <c:pt idx="101">
                  <c:v>599</c:v>
                </c:pt>
                <c:pt idx="102">
                  <c:v>598</c:v>
                </c:pt>
                <c:pt idx="103">
                  <c:v>597</c:v>
                </c:pt>
                <c:pt idx="104">
                  <c:v>596</c:v>
                </c:pt>
                <c:pt idx="105">
                  <c:v>595</c:v>
                </c:pt>
                <c:pt idx="106">
                  <c:v>594</c:v>
                </c:pt>
                <c:pt idx="107">
                  <c:v>593</c:v>
                </c:pt>
                <c:pt idx="108">
                  <c:v>592</c:v>
                </c:pt>
                <c:pt idx="109">
                  <c:v>591</c:v>
                </c:pt>
                <c:pt idx="110">
                  <c:v>590</c:v>
                </c:pt>
                <c:pt idx="111">
                  <c:v>589</c:v>
                </c:pt>
                <c:pt idx="112">
                  <c:v>588</c:v>
                </c:pt>
                <c:pt idx="113">
                  <c:v>587</c:v>
                </c:pt>
                <c:pt idx="114">
                  <c:v>586</c:v>
                </c:pt>
                <c:pt idx="115">
                  <c:v>585</c:v>
                </c:pt>
                <c:pt idx="116">
                  <c:v>584</c:v>
                </c:pt>
                <c:pt idx="117">
                  <c:v>583</c:v>
                </c:pt>
                <c:pt idx="118">
                  <c:v>582</c:v>
                </c:pt>
                <c:pt idx="119">
                  <c:v>581</c:v>
                </c:pt>
                <c:pt idx="120">
                  <c:v>580</c:v>
                </c:pt>
                <c:pt idx="121">
                  <c:v>579</c:v>
                </c:pt>
                <c:pt idx="122">
                  <c:v>578</c:v>
                </c:pt>
                <c:pt idx="123">
                  <c:v>577</c:v>
                </c:pt>
                <c:pt idx="124">
                  <c:v>576</c:v>
                </c:pt>
                <c:pt idx="125">
                  <c:v>575</c:v>
                </c:pt>
                <c:pt idx="126">
                  <c:v>574</c:v>
                </c:pt>
                <c:pt idx="127">
                  <c:v>573</c:v>
                </c:pt>
                <c:pt idx="128">
                  <c:v>572</c:v>
                </c:pt>
                <c:pt idx="129">
                  <c:v>571</c:v>
                </c:pt>
                <c:pt idx="130">
                  <c:v>570</c:v>
                </c:pt>
                <c:pt idx="131">
                  <c:v>569</c:v>
                </c:pt>
                <c:pt idx="132">
                  <c:v>568</c:v>
                </c:pt>
                <c:pt idx="133">
                  <c:v>567</c:v>
                </c:pt>
                <c:pt idx="134">
                  <c:v>566</c:v>
                </c:pt>
                <c:pt idx="135">
                  <c:v>565</c:v>
                </c:pt>
                <c:pt idx="136">
                  <c:v>564</c:v>
                </c:pt>
                <c:pt idx="137">
                  <c:v>563</c:v>
                </c:pt>
                <c:pt idx="138">
                  <c:v>562</c:v>
                </c:pt>
                <c:pt idx="139">
                  <c:v>561</c:v>
                </c:pt>
                <c:pt idx="140">
                  <c:v>560</c:v>
                </c:pt>
                <c:pt idx="141">
                  <c:v>559</c:v>
                </c:pt>
                <c:pt idx="142">
                  <c:v>558</c:v>
                </c:pt>
                <c:pt idx="143">
                  <c:v>557</c:v>
                </c:pt>
                <c:pt idx="144">
                  <c:v>556</c:v>
                </c:pt>
                <c:pt idx="145">
                  <c:v>555</c:v>
                </c:pt>
                <c:pt idx="146">
                  <c:v>554</c:v>
                </c:pt>
                <c:pt idx="147">
                  <c:v>553</c:v>
                </c:pt>
                <c:pt idx="148">
                  <c:v>552</c:v>
                </c:pt>
                <c:pt idx="149">
                  <c:v>551</c:v>
                </c:pt>
                <c:pt idx="150">
                  <c:v>550</c:v>
                </c:pt>
                <c:pt idx="151">
                  <c:v>549</c:v>
                </c:pt>
                <c:pt idx="152">
                  <c:v>548</c:v>
                </c:pt>
                <c:pt idx="153">
                  <c:v>547</c:v>
                </c:pt>
                <c:pt idx="154">
                  <c:v>546</c:v>
                </c:pt>
                <c:pt idx="155">
                  <c:v>545</c:v>
                </c:pt>
                <c:pt idx="156">
                  <c:v>544</c:v>
                </c:pt>
                <c:pt idx="157">
                  <c:v>543</c:v>
                </c:pt>
                <c:pt idx="158">
                  <c:v>542</c:v>
                </c:pt>
                <c:pt idx="159">
                  <c:v>541</c:v>
                </c:pt>
                <c:pt idx="160">
                  <c:v>540</c:v>
                </c:pt>
                <c:pt idx="161">
                  <c:v>539</c:v>
                </c:pt>
                <c:pt idx="162">
                  <c:v>538</c:v>
                </c:pt>
                <c:pt idx="163">
                  <c:v>537</c:v>
                </c:pt>
                <c:pt idx="164">
                  <c:v>536</c:v>
                </c:pt>
                <c:pt idx="165">
                  <c:v>535</c:v>
                </c:pt>
                <c:pt idx="166">
                  <c:v>534</c:v>
                </c:pt>
                <c:pt idx="167">
                  <c:v>533</c:v>
                </c:pt>
                <c:pt idx="168">
                  <c:v>532</c:v>
                </c:pt>
                <c:pt idx="169">
                  <c:v>531</c:v>
                </c:pt>
                <c:pt idx="170">
                  <c:v>530</c:v>
                </c:pt>
                <c:pt idx="171">
                  <c:v>529</c:v>
                </c:pt>
                <c:pt idx="172">
                  <c:v>528</c:v>
                </c:pt>
                <c:pt idx="173">
                  <c:v>527</c:v>
                </c:pt>
                <c:pt idx="174">
                  <c:v>526</c:v>
                </c:pt>
                <c:pt idx="175">
                  <c:v>525</c:v>
                </c:pt>
                <c:pt idx="176">
                  <c:v>524</c:v>
                </c:pt>
                <c:pt idx="177">
                  <c:v>523</c:v>
                </c:pt>
                <c:pt idx="178">
                  <c:v>522</c:v>
                </c:pt>
                <c:pt idx="179">
                  <c:v>521</c:v>
                </c:pt>
                <c:pt idx="180">
                  <c:v>520</c:v>
                </c:pt>
                <c:pt idx="181">
                  <c:v>519</c:v>
                </c:pt>
                <c:pt idx="182">
                  <c:v>518</c:v>
                </c:pt>
                <c:pt idx="183">
                  <c:v>517</c:v>
                </c:pt>
                <c:pt idx="184">
                  <c:v>516</c:v>
                </c:pt>
                <c:pt idx="185">
                  <c:v>515</c:v>
                </c:pt>
                <c:pt idx="186">
                  <c:v>514</c:v>
                </c:pt>
                <c:pt idx="187">
                  <c:v>513</c:v>
                </c:pt>
                <c:pt idx="188">
                  <c:v>512</c:v>
                </c:pt>
                <c:pt idx="189">
                  <c:v>511</c:v>
                </c:pt>
                <c:pt idx="190">
                  <c:v>510</c:v>
                </c:pt>
                <c:pt idx="191">
                  <c:v>509</c:v>
                </c:pt>
                <c:pt idx="192">
                  <c:v>508</c:v>
                </c:pt>
                <c:pt idx="193">
                  <c:v>507</c:v>
                </c:pt>
                <c:pt idx="194">
                  <c:v>506</c:v>
                </c:pt>
                <c:pt idx="195">
                  <c:v>505</c:v>
                </c:pt>
                <c:pt idx="196">
                  <c:v>504</c:v>
                </c:pt>
                <c:pt idx="197">
                  <c:v>503</c:v>
                </c:pt>
                <c:pt idx="198">
                  <c:v>502</c:v>
                </c:pt>
                <c:pt idx="199">
                  <c:v>501</c:v>
                </c:pt>
                <c:pt idx="200">
                  <c:v>500</c:v>
                </c:pt>
                <c:pt idx="201">
                  <c:v>499</c:v>
                </c:pt>
                <c:pt idx="202">
                  <c:v>498</c:v>
                </c:pt>
                <c:pt idx="203">
                  <c:v>497</c:v>
                </c:pt>
                <c:pt idx="204">
                  <c:v>496</c:v>
                </c:pt>
                <c:pt idx="205">
                  <c:v>495</c:v>
                </c:pt>
                <c:pt idx="206">
                  <c:v>494</c:v>
                </c:pt>
                <c:pt idx="207">
                  <c:v>493</c:v>
                </c:pt>
                <c:pt idx="208">
                  <c:v>492</c:v>
                </c:pt>
                <c:pt idx="209">
                  <c:v>491</c:v>
                </c:pt>
                <c:pt idx="210">
                  <c:v>490</c:v>
                </c:pt>
                <c:pt idx="211">
                  <c:v>489</c:v>
                </c:pt>
                <c:pt idx="212">
                  <c:v>488</c:v>
                </c:pt>
                <c:pt idx="213">
                  <c:v>487</c:v>
                </c:pt>
                <c:pt idx="214">
                  <c:v>486</c:v>
                </c:pt>
                <c:pt idx="215">
                  <c:v>485</c:v>
                </c:pt>
                <c:pt idx="216">
                  <c:v>484</c:v>
                </c:pt>
                <c:pt idx="217">
                  <c:v>483</c:v>
                </c:pt>
                <c:pt idx="218">
                  <c:v>482</c:v>
                </c:pt>
                <c:pt idx="219">
                  <c:v>481</c:v>
                </c:pt>
                <c:pt idx="220">
                  <c:v>480</c:v>
                </c:pt>
                <c:pt idx="221">
                  <c:v>479</c:v>
                </c:pt>
                <c:pt idx="222">
                  <c:v>478</c:v>
                </c:pt>
                <c:pt idx="223">
                  <c:v>477</c:v>
                </c:pt>
                <c:pt idx="224">
                  <c:v>476</c:v>
                </c:pt>
                <c:pt idx="225">
                  <c:v>475</c:v>
                </c:pt>
                <c:pt idx="226">
                  <c:v>474</c:v>
                </c:pt>
                <c:pt idx="227">
                  <c:v>473</c:v>
                </c:pt>
                <c:pt idx="228">
                  <c:v>472</c:v>
                </c:pt>
                <c:pt idx="229">
                  <c:v>471</c:v>
                </c:pt>
                <c:pt idx="230">
                  <c:v>470</c:v>
                </c:pt>
                <c:pt idx="231">
                  <c:v>469</c:v>
                </c:pt>
                <c:pt idx="232">
                  <c:v>468</c:v>
                </c:pt>
                <c:pt idx="233">
                  <c:v>467</c:v>
                </c:pt>
                <c:pt idx="234">
                  <c:v>466</c:v>
                </c:pt>
                <c:pt idx="235">
                  <c:v>465</c:v>
                </c:pt>
                <c:pt idx="236">
                  <c:v>464</c:v>
                </c:pt>
                <c:pt idx="237">
                  <c:v>463</c:v>
                </c:pt>
                <c:pt idx="238">
                  <c:v>462</c:v>
                </c:pt>
                <c:pt idx="239">
                  <c:v>461</c:v>
                </c:pt>
                <c:pt idx="240">
                  <c:v>460</c:v>
                </c:pt>
                <c:pt idx="241">
                  <c:v>459</c:v>
                </c:pt>
                <c:pt idx="242">
                  <c:v>458</c:v>
                </c:pt>
                <c:pt idx="243">
                  <c:v>457</c:v>
                </c:pt>
                <c:pt idx="244">
                  <c:v>456</c:v>
                </c:pt>
                <c:pt idx="245">
                  <c:v>455</c:v>
                </c:pt>
                <c:pt idx="246">
                  <c:v>454</c:v>
                </c:pt>
                <c:pt idx="247">
                  <c:v>453</c:v>
                </c:pt>
                <c:pt idx="248">
                  <c:v>452</c:v>
                </c:pt>
                <c:pt idx="249">
                  <c:v>451</c:v>
                </c:pt>
                <c:pt idx="250">
                  <c:v>450</c:v>
                </c:pt>
                <c:pt idx="251">
                  <c:v>449</c:v>
                </c:pt>
                <c:pt idx="252">
                  <c:v>448</c:v>
                </c:pt>
                <c:pt idx="253">
                  <c:v>447</c:v>
                </c:pt>
                <c:pt idx="254">
                  <c:v>446</c:v>
                </c:pt>
                <c:pt idx="255">
                  <c:v>445</c:v>
                </c:pt>
                <c:pt idx="256">
                  <c:v>444</c:v>
                </c:pt>
                <c:pt idx="257">
                  <c:v>443</c:v>
                </c:pt>
                <c:pt idx="258">
                  <c:v>442</c:v>
                </c:pt>
                <c:pt idx="259">
                  <c:v>441</c:v>
                </c:pt>
                <c:pt idx="260">
                  <c:v>440</c:v>
                </c:pt>
                <c:pt idx="261">
                  <c:v>439</c:v>
                </c:pt>
                <c:pt idx="262">
                  <c:v>438</c:v>
                </c:pt>
                <c:pt idx="263">
                  <c:v>437</c:v>
                </c:pt>
                <c:pt idx="264">
                  <c:v>436</c:v>
                </c:pt>
                <c:pt idx="265">
                  <c:v>435</c:v>
                </c:pt>
                <c:pt idx="266">
                  <c:v>434</c:v>
                </c:pt>
                <c:pt idx="267">
                  <c:v>433</c:v>
                </c:pt>
                <c:pt idx="268">
                  <c:v>432</c:v>
                </c:pt>
                <c:pt idx="269">
                  <c:v>431</c:v>
                </c:pt>
                <c:pt idx="270">
                  <c:v>430</c:v>
                </c:pt>
                <c:pt idx="271">
                  <c:v>429</c:v>
                </c:pt>
                <c:pt idx="272">
                  <c:v>428</c:v>
                </c:pt>
                <c:pt idx="273">
                  <c:v>427</c:v>
                </c:pt>
                <c:pt idx="274">
                  <c:v>426</c:v>
                </c:pt>
                <c:pt idx="275">
                  <c:v>425</c:v>
                </c:pt>
                <c:pt idx="276">
                  <c:v>424</c:v>
                </c:pt>
                <c:pt idx="277">
                  <c:v>423</c:v>
                </c:pt>
                <c:pt idx="278">
                  <c:v>422</c:v>
                </c:pt>
                <c:pt idx="279">
                  <c:v>421</c:v>
                </c:pt>
                <c:pt idx="280">
                  <c:v>420</c:v>
                </c:pt>
                <c:pt idx="281">
                  <c:v>419</c:v>
                </c:pt>
                <c:pt idx="282">
                  <c:v>418</c:v>
                </c:pt>
                <c:pt idx="283">
                  <c:v>417</c:v>
                </c:pt>
                <c:pt idx="284">
                  <c:v>416</c:v>
                </c:pt>
                <c:pt idx="285">
                  <c:v>415</c:v>
                </c:pt>
                <c:pt idx="286">
                  <c:v>414</c:v>
                </c:pt>
                <c:pt idx="287">
                  <c:v>413</c:v>
                </c:pt>
                <c:pt idx="288">
                  <c:v>412</c:v>
                </c:pt>
                <c:pt idx="289">
                  <c:v>411</c:v>
                </c:pt>
                <c:pt idx="290">
                  <c:v>410</c:v>
                </c:pt>
                <c:pt idx="291">
                  <c:v>409</c:v>
                </c:pt>
                <c:pt idx="292">
                  <c:v>408</c:v>
                </c:pt>
                <c:pt idx="293">
                  <c:v>407</c:v>
                </c:pt>
                <c:pt idx="294">
                  <c:v>406</c:v>
                </c:pt>
                <c:pt idx="295">
                  <c:v>405</c:v>
                </c:pt>
                <c:pt idx="296">
                  <c:v>404</c:v>
                </c:pt>
                <c:pt idx="297">
                  <c:v>403</c:v>
                </c:pt>
                <c:pt idx="298">
                  <c:v>402</c:v>
                </c:pt>
                <c:pt idx="299">
                  <c:v>401</c:v>
                </c:pt>
                <c:pt idx="300">
                  <c:v>400</c:v>
                </c:pt>
                <c:pt idx="301">
                  <c:v>399</c:v>
                </c:pt>
                <c:pt idx="302">
                  <c:v>398</c:v>
                </c:pt>
                <c:pt idx="303">
                  <c:v>397</c:v>
                </c:pt>
                <c:pt idx="304">
                  <c:v>396</c:v>
                </c:pt>
                <c:pt idx="305">
                  <c:v>395</c:v>
                </c:pt>
                <c:pt idx="306">
                  <c:v>394</c:v>
                </c:pt>
                <c:pt idx="307">
                  <c:v>393</c:v>
                </c:pt>
                <c:pt idx="308">
                  <c:v>392</c:v>
                </c:pt>
                <c:pt idx="309">
                  <c:v>391</c:v>
                </c:pt>
                <c:pt idx="310">
                  <c:v>390</c:v>
                </c:pt>
                <c:pt idx="311">
                  <c:v>389</c:v>
                </c:pt>
                <c:pt idx="312">
                  <c:v>388</c:v>
                </c:pt>
                <c:pt idx="313">
                  <c:v>387</c:v>
                </c:pt>
                <c:pt idx="314">
                  <c:v>386</c:v>
                </c:pt>
                <c:pt idx="315">
                  <c:v>385</c:v>
                </c:pt>
                <c:pt idx="316">
                  <c:v>384</c:v>
                </c:pt>
                <c:pt idx="317">
                  <c:v>383</c:v>
                </c:pt>
                <c:pt idx="318">
                  <c:v>382</c:v>
                </c:pt>
                <c:pt idx="319">
                  <c:v>381</c:v>
                </c:pt>
                <c:pt idx="320">
                  <c:v>380</c:v>
                </c:pt>
                <c:pt idx="321">
                  <c:v>379</c:v>
                </c:pt>
                <c:pt idx="322">
                  <c:v>378</c:v>
                </c:pt>
                <c:pt idx="323">
                  <c:v>377</c:v>
                </c:pt>
                <c:pt idx="324">
                  <c:v>376</c:v>
                </c:pt>
                <c:pt idx="325">
                  <c:v>375</c:v>
                </c:pt>
                <c:pt idx="326">
                  <c:v>374</c:v>
                </c:pt>
                <c:pt idx="327">
                  <c:v>373</c:v>
                </c:pt>
                <c:pt idx="328">
                  <c:v>372</c:v>
                </c:pt>
                <c:pt idx="329">
                  <c:v>371</c:v>
                </c:pt>
                <c:pt idx="330">
                  <c:v>370</c:v>
                </c:pt>
                <c:pt idx="331">
                  <c:v>369</c:v>
                </c:pt>
                <c:pt idx="332">
                  <c:v>368</c:v>
                </c:pt>
                <c:pt idx="333">
                  <c:v>367</c:v>
                </c:pt>
                <c:pt idx="334">
                  <c:v>366</c:v>
                </c:pt>
                <c:pt idx="335">
                  <c:v>365</c:v>
                </c:pt>
                <c:pt idx="336">
                  <c:v>364</c:v>
                </c:pt>
                <c:pt idx="337">
                  <c:v>363</c:v>
                </c:pt>
                <c:pt idx="338">
                  <c:v>362</c:v>
                </c:pt>
                <c:pt idx="339">
                  <c:v>361</c:v>
                </c:pt>
                <c:pt idx="340">
                  <c:v>360</c:v>
                </c:pt>
                <c:pt idx="341">
                  <c:v>359</c:v>
                </c:pt>
                <c:pt idx="342">
                  <c:v>358</c:v>
                </c:pt>
                <c:pt idx="343">
                  <c:v>357</c:v>
                </c:pt>
                <c:pt idx="344">
                  <c:v>356</c:v>
                </c:pt>
                <c:pt idx="345">
                  <c:v>355</c:v>
                </c:pt>
                <c:pt idx="346">
                  <c:v>354</c:v>
                </c:pt>
                <c:pt idx="347">
                  <c:v>353</c:v>
                </c:pt>
                <c:pt idx="348">
                  <c:v>352</c:v>
                </c:pt>
                <c:pt idx="349">
                  <c:v>351</c:v>
                </c:pt>
                <c:pt idx="350">
                  <c:v>350</c:v>
                </c:pt>
                <c:pt idx="351">
                  <c:v>349</c:v>
                </c:pt>
                <c:pt idx="352">
                  <c:v>348</c:v>
                </c:pt>
                <c:pt idx="353">
                  <c:v>347</c:v>
                </c:pt>
                <c:pt idx="354">
                  <c:v>346</c:v>
                </c:pt>
                <c:pt idx="355">
                  <c:v>345</c:v>
                </c:pt>
                <c:pt idx="356">
                  <c:v>344</c:v>
                </c:pt>
                <c:pt idx="357">
                  <c:v>343</c:v>
                </c:pt>
                <c:pt idx="358">
                  <c:v>342</c:v>
                </c:pt>
                <c:pt idx="359">
                  <c:v>341</c:v>
                </c:pt>
                <c:pt idx="360">
                  <c:v>340</c:v>
                </c:pt>
                <c:pt idx="361">
                  <c:v>339</c:v>
                </c:pt>
                <c:pt idx="362">
                  <c:v>338</c:v>
                </c:pt>
                <c:pt idx="363">
                  <c:v>337</c:v>
                </c:pt>
                <c:pt idx="364">
                  <c:v>336</c:v>
                </c:pt>
                <c:pt idx="365">
                  <c:v>335</c:v>
                </c:pt>
                <c:pt idx="366">
                  <c:v>334</c:v>
                </c:pt>
                <c:pt idx="367">
                  <c:v>333</c:v>
                </c:pt>
                <c:pt idx="368">
                  <c:v>332</c:v>
                </c:pt>
                <c:pt idx="369">
                  <c:v>331</c:v>
                </c:pt>
                <c:pt idx="370">
                  <c:v>330</c:v>
                </c:pt>
                <c:pt idx="371">
                  <c:v>329</c:v>
                </c:pt>
                <c:pt idx="372">
                  <c:v>328</c:v>
                </c:pt>
                <c:pt idx="373">
                  <c:v>327</c:v>
                </c:pt>
                <c:pt idx="374">
                  <c:v>326</c:v>
                </c:pt>
                <c:pt idx="375">
                  <c:v>325</c:v>
                </c:pt>
                <c:pt idx="376">
                  <c:v>324</c:v>
                </c:pt>
                <c:pt idx="377">
                  <c:v>323</c:v>
                </c:pt>
                <c:pt idx="378">
                  <c:v>322</c:v>
                </c:pt>
                <c:pt idx="379">
                  <c:v>321</c:v>
                </c:pt>
                <c:pt idx="380">
                  <c:v>320</c:v>
                </c:pt>
                <c:pt idx="381">
                  <c:v>319</c:v>
                </c:pt>
                <c:pt idx="382">
                  <c:v>318</c:v>
                </c:pt>
                <c:pt idx="383">
                  <c:v>317</c:v>
                </c:pt>
                <c:pt idx="384">
                  <c:v>316</c:v>
                </c:pt>
                <c:pt idx="385">
                  <c:v>315</c:v>
                </c:pt>
                <c:pt idx="386">
                  <c:v>314</c:v>
                </c:pt>
                <c:pt idx="387">
                  <c:v>313</c:v>
                </c:pt>
                <c:pt idx="388">
                  <c:v>312</c:v>
                </c:pt>
                <c:pt idx="389">
                  <c:v>311</c:v>
                </c:pt>
                <c:pt idx="390">
                  <c:v>310</c:v>
                </c:pt>
                <c:pt idx="391">
                  <c:v>309</c:v>
                </c:pt>
                <c:pt idx="392">
                  <c:v>308</c:v>
                </c:pt>
                <c:pt idx="393">
                  <c:v>307</c:v>
                </c:pt>
                <c:pt idx="394">
                  <c:v>306</c:v>
                </c:pt>
                <c:pt idx="395">
                  <c:v>305</c:v>
                </c:pt>
                <c:pt idx="396">
                  <c:v>304</c:v>
                </c:pt>
                <c:pt idx="397">
                  <c:v>303</c:v>
                </c:pt>
                <c:pt idx="398">
                  <c:v>302</c:v>
                </c:pt>
                <c:pt idx="399">
                  <c:v>301</c:v>
                </c:pt>
                <c:pt idx="400">
                  <c:v>300</c:v>
                </c:pt>
                <c:pt idx="401">
                  <c:v>299</c:v>
                </c:pt>
                <c:pt idx="402">
                  <c:v>298</c:v>
                </c:pt>
                <c:pt idx="403">
                  <c:v>297</c:v>
                </c:pt>
                <c:pt idx="404">
                  <c:v>296</c:v>
                </c:pt>
                <c:pt idx="405">
                  <c:v>295</c:v>
                </c:pt>
                <c:pt idx="406">
                  <c:v>294</c:v>
                </c:pt>
                <c:pt idx="407">
                  <c:v>293</c:v>
                </c:pt>
                <c:pt idx="408">
                  <c:v>292</c:v>
                </c:pt>
                <c:pt idx="409">
                  <c:v>291</c:v>
                </c:pt>
                <c:pt idx="410">
                  <c:v>290</c:v>
                </c:pt>
                <c:pt idx="411">
                  <c:v>289</c:v>
                </c:pt>
                <c:pt idx="412">
                  <c:v>288</c:v>
                </c:pt>
                <c:pt idx="413">
                  <c:v>287</c:v>
                </c:pt>
                <c:pt idx="414">
                  <c:v>286</c:v>
                </c:pt>
                <c:pt idx="415">
                  <c:v>285</c:v>
                </c:pt>
                <c:pt idx="416">
                  <c:v>284</c:v>
                </c:pt>
                <c:pt idx="417">
                  <c:v>283</c:v>
                </c:pt>
                <c:pt idx="418">
                  <c:v>282</c:v>
                </c:pt>
                <c:pt idx="419">
                  <c:v>281</c:v>
                </c:pt>
                <c:pt idx="420">
                  <c:v>280</c:v>
                </c:pt>
                <c:pt idx="421">
                  <c:v>279</c:v>
                </c:pt>
                <c:pt idx="422">
                  <c:v>278</c:v>
                </c:pt>
                <c:pt idx="423">
                  <c:v>277</c:v>
                </c:pt>
                <c:pt idx="424">
                  <c:v>276</c:v>
                </c:pt>
                <c:pt idx="425">
                  <c:v>275</c:v>
                </c:pt>
                <c:pt idx="426">
                  <c:v>274</c:v>
                </c:pt>
                <c:pt idx="427">
                  <c:v>273</c:v>
                </c:pt>
                <c:pt idx="428">
                  <c:v>272</c:v>
                </c:pt>
                <c:pt idx="429">
                  <c:v>271</c:v>
                </c:pt>
                <c:pt idx="430">
                  <c:v>270</c:v>
                </c:pt>
                <c:pt idx="431">
                  <c:v>269</c:v>
                </c:pt>
                <c:pt idx="432">
                  <c:v>268</c:v>
                </c:pt>
                <c:pt idx="433">
                  <c:v>267</c:v>
                </c:pt>
                <c:pt idx="434">
                  <c:v>266</c:v>
                </c:pt>
                <c:pt idx="435">
                  <c:v>265</c:v>
                </c:pt>
                <c:pt idx="436">
                  <c:v>264</c:v>
                </c:pt>
                <c:pt idx="437">
                  <c:v>263</c:v>
                </c:pt>
                <c:pt idx="438">
                  <c:v>262</c:v>
                </c:pt>
                <c:pt idx="439">
                  <c:v>261</c:v>
                </c:pt>
                <c:pt idx="440">
                  <c:v>260</c:v>
                </c:pt>
                <c:pt idx="441">
                  <c:v>259</c:v>
                </c:pt>
                <c:pt idx="442">
                  <c:v>258</c:v>
                </c:pt>
                <c:pt idx="443">
                  <c:v>257</c:v>
                </c:pt>
                <c:pt idx="444">
                  <c:v>256</c:v>
                </c:pt>
                <c:pt idx="445">
                  <c:v>255</c:v>
                </c:pt>
                <c:pt idx="446">
                  <c:v>254</c:v>
                </c:pt>
                <c:pt idx="447">
                  <c:v>253</c:v>
                </c:pt>
                <c:pt idx="448">
                  <c:v>252</c:v>
                </c:pt>
                <c:pt idx="449">
                  <c:v>251</c:v>
                </c:pt>
                <c:pt idx="450">
                  <c:v>250</c:v>
                </c:pt>
                <c:pt idx="451">
                  <c:v>249</c:v>
                </c:pt>
                <c:pt idx="452">
                  <c:v>248</c:v>
                </c:pt>
                <c:pt idx="453">
                  <c:v>247</c:v>
                </c:pt>
                <c:pt idx="454">
                  <c:v>246</c:v>
                </c:pt>
                <c:pt idx="455">
                  <c:v>245</c:v>
                </c:pt>
                <c:pt idx="456">
                  <c:v>244</c:v>
                </c:pt>
                <c:pt idx="457">
                  <c:v>243</c:v>
                </c:pt>
                <c:pt idx="458">
                  <c:v>242</c:v>
                </c:pt>
                <c:pt idx="459">
                  <c:v>241</c:v>
                </c:pt>
                <c:pt idx="460">
                  <c:v>240</c:v>
                </c:pt>
                <c:pt idx="461">
                  <c:v>239</c:v>
                </c:pt>
                <c:pt idx="462">
                  <c:v>238</c:v>
                </c:pt>
                <c:pt idx="463">
                  <c:v>237</c:v>
                </c:pt>
                <c:pt idx="464">
                  <c:v>236</c:v>
                </c:pt>
                <c:pt idx="465">
                  <c:v>235</c:v>
                </c:pt>
                <c:pt idx="466">
                  <c:v>234</c:v>
                </c:pt>
                <c:pt idx="467">
                  <c:v>233</c:v>
                </c:pt>
                <c:pt idx="468">
                  <c:v>232</c:v>
                </c:pt>
                <c:pt idx="469">
                  <c:v>231</c:v>
                </c:pt>
                <c:pt idx="470">
                  <c:v>230</c:v>
                </c:pt>
                <c:pt idx="471">
                  <c:v>229</c:v>
                </c:pt>
                <c:pt idx="472">
                  <c:v>228</c:v>
                </c:pt>
                <c:pt idx="473">
                  <c:v>227</c:v>
                </c:pt>
                <c:pt idx="474">
                  <c:v>226</c:v>
                </c:pt>
                <c:pt idx="475">
                  <c:v>225</c:v>
                </c:pt>
                <c:pt idx="476">
                  <c:v>224</c:v>
                </c:pt>
                <c:pt idx="477">
                  <c:v>223</c:v>
                </c:pt>
                <c:pt idx="478">
                  <c:v>222</c:v>
                </c:pt>
                <c:pt idx="479">
                  <c:v>221</c:v>
                </c:pt>
                <c:pt idx="480">
                  <c:v>220</c:v>
                </c:pt>
                <c:pt idx="481">
                  <c:v>219</c:v>
                </c:pt>
                <c:pt idx="482">
                  <c:v>218</c:v>
                </c:pt>
                <c:pt idx="483">
                  <c:v>217</c:v>
                </c:pt>
                <c:pt idx="484">
                  <c:v>216</c:v>
                </c:pt>
                <c:pt idx="485">
                  <c:v>215</c:v>
                </c:pt>
                <c:pt idx="486">
                  <c:v>214</c:v>
                </c:pt>
                <c:pt idx="487">
                  <c:v>213</c:v>
                </c:pt>
                <c:pt idx="488">
                  <c:v>212</c:v>
                </c:pt>
                <c:pt idx="489">
                  <c:v>211</c:v>
                </c:pt>
                <c:pt idx="490">
                  <c:v>210</c:v>
                </c:pt>
                <c:pt idx="491">
                  <c:v>209</c:v>
                </c:pt>
                <c:pt idx="492">
                  <c:v>208</c:v>
                </c:pt>
                <c:pt idx="493">
                  <c:v>207</c:v>
                </c:pt>
                <c:pt idx="494">
                  <c:v>206</c:v>
                </c:pt>
                <c:pt idx="495">
                  <c:v>205</c:v>
                </c:pt>
                <c:pt idx="496">
                  <c:v>204</c:v>
                </c:pt>
                <c:pt idx="497">
                  <c:v>203</c:v>
                </c:pt>
                <c:pt idx="498">
                  <c:v>202</c:v>
                </c:pt>
                <c:pt idx="499">
                  <c:v>201</c:v>
                </c:pt>
                <c:pt idx="500">
                  <c:v>200</c:v>
                </c:pt>
              </c:numCache>
            </c:numRef>
          </c:xVal>
          <c:yVal>
            <c:numRef>
              <c:f>Hoja1!$F$2:$F$502</c:f>
              <c:numCache>
                <c:formatCode>General</c:formatCode>
                <c:ptCount val="501"/>
                <c:pt idx="0">
                  <c:v>1.83E-3</c:v>
                </c:pt>
                <c:pt idx="1">
                  <c:v>1.1999999999999999E-3</c:v>
                </c:pt>
                <c:pt idx="2">
                  <c:v>1.9400000000000001E-3</c:v>
                </c:pt>
                <c:pt idx="3">
                  <c:v>1.74E-3</c:v>
                </c:pt>
                <c:pt idx="4">
                  <c:v>1.1199999999999999E-3</c:v>
                </c:pt>
                <c:pt idx="5">
                  <c:v>-1.3999999999999999E-4</c:v>
                </c:pt>
                <c:pt idx="6">
                  <c:v>1.4E-3</c:v>
                </c:pt>
                <c:pt idx="7">
                  <c:v>6.2E-4</c:v>
                </c:pt>
                <c:pt idx="8">
                  <c:v>1.15E-3</c:v>
                </c:pt>
                <c:pt idx="9">
                  <c:v>1.1199999999999999E-3</c:v>
                </c:pt>
                <c:pt idx="10">
                  <c:v>7.6000000000000004E-4</c:v>
                </c:pt>
                <c:pt idx="11">
                  <c:v>1.92E-3</c:v>
                </c:pt>
                <c:pt idx="12">
                  <c:v>2.5400000000000002E-3</c:v>
                </c:pt>
                <c:pt idx="13">
                  <c:v>2.96E-3</c:v>
                </c:pt>
                <c:pt idx="14">
                  <c:v>2.3700000000000001E-3</c:v>
                </c:pt>
                <c:pt idx="15">
                  <c:v>2.3400000000000001E-3</c:v>
                </c:pt>
                <c:pt idx="16">
                  <c:v>2.7200000000000002E-3</c:v>
                </c:pt>
                <c:pt idx="17">
                  <c:v>1.3500000000000001E-3</c:v>
                </c:pt>
                <c:pt idx="18">
                  <c:v>2.8900000000000002E-3</c:v>
                </c:pt>
                <c:pt idx="19">
                  <c:v>2.33E-3</c:v>
                </c:pt>
                <c:pt idx="20">
                  <c:v>2.7599999999999999E-3</c:v>
                </c:pt>
                <c:pt idx="21">
                  <c:v>2.33E-3</c:v>
                </c:pt>
                <c:pt idx="22">
                  <c:v>2.7299999999999998E-3</c:v>
                </c:pt>
                <c:pt idx="23">
                  <c:v>3.8800000000000002E-3</c:v>
                </c:pt>
                <c:pt idx="24">
                  <c:v>2.7499999999999998E-3</c:v>
                </c:pt>
                <c:pt idx="25">
                  <c:v>2.32E-3</c:v>
                </c:pt>
                <c:pt idx="26">
                  <c:v>2.9399999999999999E-3</c:v>
                </c:pt>
                <c:pt idx="27">
                  <c:v>2.7899999999999999E-3</c:v>
                </c:pt>
                <c:pt idx="28">
                  <c:v>3.2399999999999998E-3</c:v>
                </c:pt>
                <c:pt idx="29">
                  <c:v>3.48E-3</c:v>
                </c:pt>
                <c:pt idx="30">
                  <c:v>2E-3</c:v>
                </c:pt>
                <c:pt idx="31">
                  <c:v>1.9499999999999999E-3</c:v>
                </c:pt>
                <c:pt idx="32">
                  <c:v>5.0000000000000001E-4</c:v>
                </c:pt>
                <c:pt idx="33">
                  <c:v>-5.6999999999999998E-4</c:v>
                </c:pt>
                <c:pt idx="34">
                  <c:v>-2.0200000000000001E-3</c:v>
                </c:pt>
                <c:pt idx="35">
                  <c:v>-2.3800000000000002E-3</c:v>
                </c:pt>
                <c:pt idx="36">
                  <c:v>-1.9400000000000001E-3</c:v>
                </c:pt>
                <c:pt idx="37">
                  <c:v>-1.6100000000000001E-3</c:v>
                </c:pt>
                <c:pt idx="38">
                  <c:v>-5.5999999999999995E-4</c:v>
                </c:pt>
                <c:pt idx="39">
                  <c:v>9.2000000000000003E-4</c:v>
                </c:pt>
                <c:pt idx="40">
                  <c:v>2.2499999999999998E-3</c:v>
                </c:pt>
                <c:pt idx="41">
                  <c:v>3.5599999999999998E-3</c:v>
                </c:pt>
                <c:pt idx="42">
                  <c:v>2.66E-3</c:v>
                </c:pt>
                <c:pt idx="43">
                  <c:v>2.8600000000000001E-3</c:v>
                </c:pt>
                <c:pt idx="44">
                  <c:v>3.3E-3</c:v>
                </c:pt>
                <c:pt idx="45">
                  <c:v>2.7000000000000001E-3</c:v>
                </c:pt>
                <c:pt idx="46">
                  <c:v>1.9300000000000001E-3</c:v>
                </c:pt>
                <c:pt idx="47">
                  <c:v>1.99E-3</c:v>
                </c:pt>
                <c:pt idx="48">
                  <c:v>1.82E-3</c:v>
                </c:pt>
                <c:pt idx="49">
                  <c:v>2.1099999999999999E-3</c:v>
                </c:pt>
                <c:pt idx="50">
                  <c:v>2.4199999999999998E-3</c:v>
                </c:pt>
                <c:pt idx="51">
                  <c:v>2.8600000000000001E-3</c:v>
                </c:pt>
                <c:pt idx="52">
                  <c:v>3.79E-3</c:v>
                </c:pt>
                <c:pt idx="53">
                  <c:v>3.15E-3</c:v>
                </c:pt>
                <c:pt idx="54">
                  <c:v>2.5799999999999998E-3</c:v>
                </c:pt>
                <c:pt idx="55">
                  <c:v>2.7499999999999998E-3</c:v>
                </c:pt>
                <c:pt idx="56">
                  <c:v>4.1000000000000003E-3</c:v>
                </c:pt>
                <c:pt idx="57">
                  <c:v>3.3899999999999998E-3</c:v>
                </c:pt>
                <c:pt idx="58">
                  <c:v>2.6900000000000001E-3</c:v>
                </c:pt>
                <c:pt idx="59">
                  <c:v>2.5200000000000001E-3</c:v>
                </c:pt>
                <c:pt idx="60">
                  <c:v>3.2799999999999999E-3</c:v>
                </c:pt>
                <c:pt idx="61">
                  <c:v>3.1199999999999999E-3</c:v>
                </c:pt>
                <c:pt idx="62">
                  <c:v>1.8799999999999999E-3</c:v>
                </c:pt>
                <c:pt idx="63">
                  <c:v>3.3899999999999998E-3</c:v>
                </c:pt>
                <c:pt idx="64">
                  <c:v>2.7299999999999998E-3</c:v>
                </c:pt>
                <c:pt idx="65">
                  <c:v>2.99E-3</c:v>
                </c:pt>
                <c:pt idx="66">
                  <c:v>3.7399999999999998E-3</c:v>
                </c:pt>
                <c:pt idx="67">
                  <c:v>3.0999999999999999E-3</c:v>
                </c:pt>
                <c:pt idx="68">
                  <c:v>2.5699999999999998E-3</c:v>
                </c:pt>
                <c:pt idx="69">
                  <c:v>3.6600000000000001E-3</c:v>
                </c:pt>
                <c:pt idx="70">
                  <c:v>3.1900000000000001E-3</c:v>
                </c:pt>
                <c:pt idx="71">
                  <c:v>3.98E-3</c:v>
                </c:pt>
                <c:pt idx="72">
                  <c:v>4.4799999999999996E-3</c:v>
                </c:pt>
                <c:pt idx="73">
                  <c:v>3.7100000000000002E-3</c:v>
                </c:pt>
                <c:pt idx="74">
                  <c:v>4.2599999999999999E-3</c:v>
                </c:pt>
                <c:pt idx="75">
                  <c:v>3.8800000000000002E-3</c:v>
                </c:pt>
                <c:pt idx="76">
                  <c:v>4.1999999999999997E-3</c:v>
                </c:pt>
                <c:pt idx="77">
                  <c:v>4.2399999999999998E-3</c:v>
                </c:pt>
                <c:pt idx="78">
                  <c:v>4.1700000000000001E-3</c:v>
                </c:pt>
                <c:pt idx="79">
                  <c:v>4.45E-3</c:v>
                </c:pt>
                <c:pt idx="80">
                  <c:v>3.8E-3</c:v>
                </c:pt>
                <c:pt idx="81">
                  <c:v>4.3899999999999998E-3</c:v>
                </c:pt>
                <c:pt idx="82">
                  <c:v>3.5599999999999998E-3</c:v>
                </c:pt>
                <c:pt idx="83">
                  <c:v>3.8600000000000001E-3</c:v>
                </c:pt>
                <c:pt idx="84">
                  <c:v>4.1700000000000001E-3</c:v>
                </c:pt>
                <c:pt idx="85">
                  <c:v>4.4000000000000003E-3</c:v>
                </c:pt>
                <c:pt idx="86">
                  <c:v>4.6800000000000001E-3</c:v>
                </c:pt>
                <c:pt idx="87">
                  <c:v>4.0099999999999997E-3</c:v>
                </c:pt>
                <c:pt idx="88">
                  <c:v>4.62E-3</c:v>
                </c:pt>
                <c:pt idx="89">
                  <c:v>4.6800000000000001E-3</c:v>
                </c:pt>
                <c:pt idx="90">
                  <c:v>4.8300000000000001E-3</c:v>
                </c:pt>
                <c:pt idx="91">
                  <c:v>5.0499999999999998E-3</c:v>
                </c:pt>
                <c:pt idx="92">
                  <c:v>4.47E-3</c:v>
                </c:pt>
                <c:pt idx="93">
                  <c:v>5.2500000000000003E-3</c:v>
                </c:pt>
                <c:pt idx="94">
                  <c:v>5.5700000000000003E-3</c:v>
                </c:pt>
                <c:pt idx="95">
                  <c:v>5.8399999999999997E-3</c:v>
                </c:pt>
                <c:pt idx="96">
                  <c:v>5.45E-3</c:v>
                </c:pt>
                <c:pt idx="97">
                  <c:v>5.6600000000000001E-3</c:v>
                </c:pt>
                <c:pt idx="98">
                  <c:v>5.5399999999999998E-3</c:v>
                </c:pt>
                <c:pt idx="99">
                  <c:v>5.7099999999999998E-3</c:v>
                </c:pt>
                <c:pt idx="100">
                  <c:v>4.96E-3</c:v>
                </c:pt>
                <c:pt idx="101">
                  <c:v>5.0899999999999999E-3</c:v>
                </c:pt>
                <c:pt idx="102">
                  <c:v>6.1700000000000001E-3</c:v>
                </c:pt>
                <c:pt idx="103">
                  <c:v>6.2500000000000003E-3</c:v>
                </c:pt>
                <c:pt idx="104">
                  <c:v>5.8799999999999998E-3</c:v>
                </c:pt>
                <c:pt idx="105">
                  <c:v>5.9300000000000004E-3</c:v>
                </c:pt>
                <c:pt idx="106">
                  <c:v>5.9800000000000001E-3</c:v>
                </c:pt>
                <c:pt idx="107">
                  <c:v>6.7999999999999996E-3</c:v>
                </c:pt>
                <c:pt idx="108">
                  <c:v>6.7999999999999996E-3</c:v>
                </c:pt>
                <c:pt idx="109">
                  <c:v>7.2399999999999999E-3</c:v>
                </c:pt>
                <c:pt idx="110">
                  <c:v>7.2199999999999999E-3</c:v>
                </c:pt>
                <c:pt idx="111">
                  <c:v>7.1300000000000001E-3</c:v>
                </c:pt>
                <c:pt idx="112">
                  <c:v>6.96E-3</c:v>
                </c:pt>
                <c:pt idx="113">
                  <c:v>6.9800000000000001E-3</c:v>
                </c:pt>
                <c:pt idx="114">
                  <c:v>7.6600000000000001E-3</c:v>
                </c:pt>
                <c:pt idx="115">
                  <c:v>7.4400000000000004E-3</c:v>
                </c:pt>
                <c:pt idx="116">
                  <c:v>8.6099999999999996E-3</c:v>
                </c:pt>
                <c:pt idx="117">
                  <c:v>9.2899999999999996E-3</c:v>
                </c:pt>
                <c:pt idx="118">
                  <c:v>8.0700000000000008E-3</c:v>
                </c:pt>
                <c:pt idx="119">
                  <c:v>7.8600000000000007E-3</c:v>
                </c:pt>
                <c:pt idx="120">
                  <c:v>8.9099999999999995E-3</c:v>
                </c:pt>
                <c:pt idx="121">
                  <c:v>8.7399999999999995E-3</c:v>
                </c:pt>
                <c:pt idx="122">
                  <c:v>8.7799999999999996E-3</c:v>
                </c:pt>
                <c:pt idx="123">
                  <c:v>9.11E-3</c:v>
                </c:pt>
                <c:pt idx="124">
                  <c:v>9.7900000000000001E-3</c:v>
                </c:pt>
                <c:pt idx="125">
                  <c:v>1.034E-2</c:v>
                </c:pt>
                <c:pt idx="126">
                  <c:v>1.061E-2</c:v>
                </c:pt>
                <c:pt idx="127">
                  <c:v>1.061E-2</c:v>
                </c:pt>
                <c:pt idx="128">
                  <c:v>1.12E-2</c:v>
                </c:pt>
                <c:pt idx="129">
                  <c:v>1.166E-2</c:v>
                </c:pt>
                <c:pt idx="130">
                  <c:v>1.153E-2</c:v>
                </c:pt>
                <c:pt idx="131">
                  <c:v>1.1849999999999999E-2</c:v>
                </c:pt>
                <c:pt idx="132">
                  <c:v>1.227E-2</c:v>
                </c:pt>
                <c:pt idx="133">
                  <c:v>1.3390000000000001E-2</c:v>
                </c:pt>
                <c:pt idx="134">
                  <c:v>1.315E-2</c:v>
                </c:pt>
                <c:pt idx="135">
                  <c:v>1.306E-2</c:v>
                </c:pt>
                <c:pt idx="136">
                  <c:v>1.355E-2</c:v>
                </c:pt>
                <c:pt idx="137">
                  <c:v>1.4290000000000001E-2</c:v>
                </c:pt>
                <c:pt idx="138">
                  <c:v>1.3990000000000001E-2</c:v>
                </c:pt>
                <c:pt idx="139">
                  <c:v>1.4030000000000001E-2</c:v>
                </c:pt>
                <c:pt idx="140">
                  <c:v>1.5679999999999999E-2</c:v>
                </c:pt>
                <c:pt idx="141">
                  <c:v>1.5010000000000001E-2</c:v>
                </c:pt>
                <c:pt idx="142">
                  <c:v>1.6250000000000001E-2</c:v>
                </c:pt>
                <c:pt idx="143">
                  <c:v>1.626E-2</c:v>
                </c:pt>
                <c:pt idx="144">
                  <c:v>1.6049999999999998E-2</c:v>
                </c:pt>
                <c:pt idx="145">
                  <c:v>1.7430000000000001E-2</c:v>
                </c:pt>
                <c:pt idx="146">
                  <c:v>1.7479999999999999E-2</c:v>
                </c:pt>
                <c:pt idx="147">
                  <c:v>1.789E-2</c:v>
                </c:pt>
                <c:pt idx="148">
                  <c:v>1.8120000000000001E-2</c:v>
                </c:pt>
                <c:pt idx="149">
                  <c:v>1.9230000000000001E-2</c:v>
                </c:pt>
                <c:pt idx="150">
                  <c:v>1.942E-2</c:v>
                </c:pt>
                <c:pt idx="151">
                  <c:v>1.9859999999999999E-2</c:v>
                </c:pt>
                <c:pt idx="152">
                  <c:v>1.9970000000000002E-2</c:v>
                </c:pt>
                <c:pt idx="153">
                  <c:v>2.0709999999999999E-2</c:v>
                </c:pt>
                <c:pt idx="154">
                  <c:v>2.1129999999999999E-2</c:v>
                </c:pt>
                <c:pt idx="155">
                  <c:v>2.0990000000000002E-2</c:v>
                </c:pt>
                <c:pt idx="156">
                  <c:v>2.1440000000000001E-2</c:v>
                </c:pt>
                <c:pt idx="157">
                  <c:v>2.2710000000000001E-2</c:v>
                </c:pt>
                <c:pt idx="158">
                  <c:v>2.2720000000000001E-2</c:v>
                </c:pt>
                <c:pt idx="159">
                  <c:v>2.249E-2</c:v>
                </c:pt>
                <c:pt idx="160">
                  <c:v>2.274E-2</c:v>
                </c:pt>
                <c:pt idx="161">
                  <c:v>2.3779999999999999E-2</c:v>
                </c:pt>
                <c:pt idx="162">
                  <c:v>2.3879999999999998E-2</c:v>
                </c:pt>
                <c:pt idx="163">
                  <c:v>2.393E-2</c:v>
                </c:pt>
                <c:pt idx="164">
                  <c:v>2.4060000000000002E-2</c:v>
                </c:pt>
                <c:pt idx="165">
                  <c:v>2.47E-2</c:v>
                </c:pt>
                <c:pt idx="166">
                  <c:v>2.496E-2</c:v>
                </c:pt>
                <c:pt idx="167">
                  <c:v>2.5139999999999999E-2</c:v>
                </c:pt>
                <c:pt idx="168">
                  <c:v>2.5100000000000001E-2</c:v>
                </c:pt>
                <c:pt idx="169">
                  <c:v>2.5239999999999999E-2</c:v>
                </c:pt>
                <c:pt idx="170">
                  <c:v>2.5909999999999999E-2</c:v>
                </c:pt>
                <c:pt idx="171">
                  <c:v>2.6159999999999999E-2</c:v>
                </c:pt>
                <c:pt idx="172">
                  <c:v>2.6069999999999999E-2</c:v>
                </c:pt>
                <c:pt idx="173">
                  <c:v>2.5930000000000002E-2</c:v>
                </c:pt>
                <c:pt idx="174">
                  <c:v>2.6239999999999999E-2</c:v>
                </c:pt>
                <c:pt idx="175">
                  <c:v>2.6020000000000001E-2</c:v>
                </c:pt>
                <c:pt idx="176">
                  <c:v>2.6589999999999999E-2</c:v>
                </c:pt>
                <c:pt idx="177">
                  <c:v>2.666E-2</c:v>
                </c:pt>
                <c:pt idx="178">
                  <c:v>2.6550000000000001E-2</c:v>
                </c:pt>
                <c:pt idx="179">
                  <c:v>2.6270000000000002E-2</c:v>
                </c:pt>
                <c:pt idx="180">
                  <c:v>2.6790000000000001E-2</c:v>
                </c:pt>
                <c:pt idx="181">
                  <c:v>2.707E-2</c:v>
                </c:pt>
                <c:pt idx="182">
                  <c:v>2.7009999999999999E-2</c:v>
                </c:pt>
                <c:pt idx="183">
                  <c:v>2.724E-2</c:v>
                </c:pt>
                <c:pt idx="184">
                  <c:v>2.6980000000000001E-2</c:v>
                </c:pt>
                <c:pt idx="185">
                  <c:v>2.6720000000000001E-2</c:v>
                </c:pt>
                <c:pt idx="186">
                  <c:v>2.7199999999999998E-2</c:v>
                </c:pt>
                <c:pt idx="187">
                  <c:v>2.7140000000000001E-2</c:v>
                </c:pt>
                <c:pt idx="188">
                  <c:v>2.7040000000000002E-2</c:v>
                </c:pt>
                <c:pt idx="189">
                  <c:v>2.6780000000000002E-2</c:v>
                </c:pt>
                <c:pt idx="190">
                  <c:v>2.6919999999999999E-2</c:v>
                </c:pt>
                <c:pt idx="191">
                  <c:v>2.647E-2</c:v>
                </c:pt>
                <c:pt idx="192">
                  <c:v>2.6749999999999999E-2</c:v>
                </c:pt>
                <c:pt idx="193">
                  <c:v>2.6839999999999999E-2</c:v>
                </c:pt>
                <c:pt idx="194">
                  <c:v>2.7400000000000001E-2</c:v>
                </c:pt>
                <c:pt idx="195">
                  <c:v>2.7130000000000001E-2</c:v>
                </c:pt>
                <c:pt idx="196">
                  <c:v>2.63E-2</c:v>
                </c:pt>
                <c:pt idx="197">
                  <c:v>2.6589999999999999E-2</c:v>
                </c:pt>
                <c:pt idx="198">
                  <c:v>2.631E-2</c:v>
                </c:pt>
                <c:pt idx="199">
                  <c:v>2.6270000000000002E-2</c:v>
                </c:pt>
                <c:pt idx="200">
                  <c:v>2.581E-2</c:v>
                </c:pt>
                <c:pt idx="201">
                  <c:v>2.6249999999999999E-2</c:v>
                </c:pt>
                <c:pt idx="202">
                  <c:v>2.63E-2</c:v>
                </c:pt>
                <c:pt idx="203">
                  <c:v>2.6190000000000001E-2</c:v>
                </c:pt>
                <c:pt idx="204">
                  <c:v>2.6499999999999999E-2</c:v>
                </c:pt>
                <c:pt idx="205">
                  <c:v>2.648E-2</c:v>
                </c:pt>
                <c:pt idx="206">
                  <c:v>2.6030000000000001E-2</c:v>
                </c:pt>
                <c:pt idx="207">
                  <c:v>2.639E-2</c:v>
                </c:pt>
                <c:pt idx="208">
                  <c:v>2.6339999999999999E-2</c:v>
                </c:pt>
                <c:pt idx="209">
                  <c:v>2.623E-2</c:v>
                </c:pt>
                <c:pt idx="210">
                  <c:v>2.6190000000000001E-2</c:v>
                </c:pt>
                <c:pt idx="211">
                  <c:v>2.6249999999999999E-2</c:v>
                </c:pt>
                <c:pt idx="212">
                  <c:v>2.6290000000000001E-2</c:v>
                </c:pt>
                <c:pt idx="213">
                  <c:v>2.6210000000000001E-2</c:v>
                </c:pt>
                <c:pt idx="214">
                  <c:v>2.6089999999999999E-2</c:v>
                </c:pt>
                <c:pt idx="215">
                  <c:v>2.6110000000000001E-2</c:v>
                </c:pt>
                <c:pt idx="216">
                  <c:v>2.6210000000000001E-2</c:v>
                </c:pt>
                <c:pt idx="217">
                  <c:v>2.6200000000000001E-2</c:v>
                </c:pt>
                <c:pt idx="218">
                  <c:v>2.6239999999999999E-2</c:v>
                </c:pt>
                <c:pt idx="219">
                  <c:v>2.6200000000000001E-2</c:v>
                </c:pt>
                <c:pt idx="220">
                  <c:v>2.5940000000000001E-2</c:v>
                </c:pt>
                <c:pt idx="221">
                  <c:v>2.5919999999999999E-2</c:v>
                </c:pt>
                <c:pt idx="222">
                  <c:v>2.6110000000000001E-2</c:v>
                </c:pt>
                <c:pt idx="223">
                  <c:v>2.639E-2</c:v>
                </c:pt>
                <c:pt idx="224">
                  <c:v>2.6110000000000001E-2</c:v>
                </c:pt>
                <c:pt idx="225">
                  <c:v>2.6440000000000002E-2</c:v>
                </c:pt>
                <c:pt idx="226">
                  <c:v>2.6620000000000001E-2</c:v>
                </c:pt>
                <c:pt idx="227">
                  <c:v>2.6689999999999998E-2</c:v>
                </c:pt>
                <c:pt idx="228">
                  <c:v>2.6800000000000001E-2</c:v>
                </c:pt>
                <c:pt idx="229">
                  <c:v>2.6960000000000001E-2</c:v>
                </c:pt>
                <c:pt idx="230">
                  <c:v>2.7040000000000002E-2</c:v>
                </c:pt>
                <c:pt idx="231">
                  <c:v>2.7140000000000001E-2</c:v>
                </c:pt>
                <c:pt idx="232">
                  <c:v>2.7119999999999998E-2</c:v>
                </c:pt>
                <c:pt idx="233">
                  <c:v>2.717E-2</c:v>
                </c:pt>
                <c:pt idx="234">
                  <c:v>2.7230000000000001E-2</c:v>
                </c:pt>
                <c:pt idx="235">
                  <c:v>2.717E-2</c:v>
                </c:pt>
                <c:pt idx="236">
                  <c:v>2.716E-2</c:v>
                </c:pt>
                <c:pt idx="237">
                  <c:v>2.683E-2</c:v>
                </c:pt>
                <c:pt idx="238">
                  <c:v>2.6620000000000001E-2</c:v>
                </c:pt>
                <c:pt idx="239">
                  <c:v>2.639E-2</c:v>
                </c:pt>
                <c:pt idx="240">
                  <c:v>2.6290000000000001E-2</c:v>
                </c:pt>
                <c:pt idx="241">
                  <c:v>2.598E-2</c:v>
                </c:pt>
                <c:pt idx="242">
                  <c:v>2.564E-2</c:v>
                </c:pt>
                <c:pt idx="243">
                  <c:v>2.579E-2</c:v>
                </c:pt>
                <c:pt idx="244">
                  <c:v>2.6110000000000001E-2</c:v>
                </c:pt>
                <c:pt idx="245">
                  <c:v>2.6360000000000001E-2</c:v>
                </c:pt>
                <c:pt idx="246">
                  <c:v>2.6630000000000001E-2</c:v>
                </c:pt>
                <c:pt idx="247">
                  <c:v>2.7E-2</c:v>
                </c:pt>
                <c:pt idx="248">
                  <c:v>2.7199999999999998E-2</c:v>
                </c:pt>
                <c:pt idx="249">
                  <c:v>2.7359999999999999E-2</c:v>
                </c:pt>
                <c:pt idx="250">
                  <c:v>2.775E-2</c:v>
                </c:pt>
                <c:pt idx="251">
                  <c:v>2.7799999999999998E-2</c:v>
                </c:pt>
                <c:pt idx="252">
                  <c:v>2.7990000000000001E-2</c:v>
                </c:pt>
                <c:pt idx="253">
                  <c:v>2.7980000000000001E-2</c:v>
                </c:pt>
                <c:pt idx="254">
                  <c:v>2.81E-2</c:v>
                </c:pt>
                <c:pt idx="255">
                  <c:v>2.8139999999999998E-2</c:v>
                </c:pt>
                <c:pt idx="256">
                  <c:v>2.8309999999999998E-2</c:v>
                </c:pt>
                <c:pt idx="257">
                  <c:v>2.8740000000000002E-2</c:v>
                </c:pt>
                <c:pt idx="258">
                  <c:v>2.8709999999999999E-2</c:v>
                </c:pt>
                <c:pt idx="259">
                  <c:v>2.861E-2</c:v>
                </c:pt>
                <c:pt idx="260">
                  <c:v>2.8459999999999999E-2</c:v>
                </c:pt>
                <c:pt idx="261">
                  <c:v>2.844E-2</c:v>
                </c:pt>
                <c:pt idx="262">
                  <c:v>2.8410000000000001E-2</c:v>
                </c:pt>
                <c:pt idx="263">
                  <c:v>2.8369999999999999E-2</c:v>
                </c:pt>
                <c:pt idx="264">
                  <c:v>2.835E-2</c:v>
                </c:pt>
                <c:pt idx="265">
                  <c:v>2.8410000000000001E-2</c:v>
                </c:pt>
                <c:pt idx="266">
                  <c:v>2.8369999999999999E-2</c:v>
                </c:pt>
                <c:pt idx="267">
                  <c:v>2.827E-2</c:v>
                </c:pt>
                <c:pt idx="268">
                  <c:v>2.8230000000000002E-2</c:v>
                </c:pt>
                <c:pt idx="269">
                  <c:v>2.8250000000000001E-2</c:v>
                </c:pt>
                <c:pt idx="270">
                  <c:v>2.8219999999999999E-2</c:v>
                </c:pt>
                <c:pt idx="271">
                  <c:v>2.828E-2</c:v>
                </c:pt>
                <c:pt idx="272">
                  <c:v>2.835E-2</c:v>
                </c:pt>
                <c:pt idx="273">
                  <c:v>2.8389999999999999E-2</c:v>
                </c:pt>
                <c:pt idx="274">
                  <c:v>2.8379999999999999E-2</c:v>
                </c:pt>
                <c:pt idx="275">
                  <c:v>2.8410000000000001E-2</c:v>
                </c:pt>
                <c:pt idx="276">
                  <c:v>2.8469999999999999E-2</c:v>
                </c:pt>
                <c:pt idx="277">
                  <c:v>2.8539999999999999E-2</c:v>
                </c:pt>
                <c:pt idx="278">
                  <c:v>2.861E-2</c:v>
                </c:pt>
                <c:pt idx="279">
                  <c:v>2.87E-2</c:v>
                </c:pt>
                <c:pt idx="280">
                  <c:v>2.8750000000000001E-2</c:v>
                </c:pt>
                <c:pt idx="281">
                  <c:v>2.877E-2</c:v>
                </c:pt>
                <c:pt idx="282">
                  <c:v>2.8979999999999999E-2</c:v>
                </c:pt>
                <c:pt idx="283">
                  <c:v>2.8989999999999998E-2</c:v>
                </c:pt>
                <c:pt idx="284">
                  <c:v>2.8989999999999998E-2</c:v>
                </c:pt>
                <c:pt idx="285">
                  <c:v>2.878E-2</c:v>
                </c:pt>
                <c:pt idx="286">
                  <c:v>2.861E-2</c:v>
                </c:pt>
                <c:pt idx="287">
                  <c:v>2.8369999999999999E-2</c:v>
                </c:pt>
                <c:pt idx="288">
                  <c:v>2.818E-2</c:v>
                </c:pt>
                <c:pt idx="289">
                  <c:v>2.8369999999999999E-2</c:v>
                </c:pt>
                <c:pt idx="290">
                  <c:v>2.87E-2</c:v>
                </c:pt>
                <c:pt idx="291">
                  <c:v>2.852E-2</c:v>
                </c:pt>
                <c:pt idx="292">
                  <c:v>2.921E-2</c:v>
                </c:pt>
                <c:pt idx="293">
                  <c:v>2.9739999999999999E-2</c:v>
                </c:pt>
                <c:pt idx="294">
                  <c:v>3.0429999999999999E-2</c:v>
                </c:pt>
                <c:pt idx="295">
                  <c:v>3.0599999999999999E-2</c:v>
                </c:pt>
                <c:pt idx="296">
                  <c:v>3.0970000000000001E-2</c:v>
                </c:pt>
                <c:pt idx="297">
                  <c:v>3.1220000000000001E-2</c:v>
                </c:pt>
                <c:pt idx="298">
                  <c:v>3.1559999999999998E-2</c:v>
                </c:pt>
                <c:pt idx="299">
                  <c:v>3.2199999999999999E-2</c:v>
                </c:pt>
                <c:pt idx="300">
                  <c:v>3.279E-2</c:v>
                </c:pt>
                <c:pt idx="301">
                  <c:v>3.2930000000000001E-2</c:v>
                </c:pt>
                <c:pt idx="302">
                  <c:v>3.3360000000000001E-2</c:v>
                </c:pt>
                <c:pt idx="303">
                  <c:v>3.3930000000000002E-2</c:v>
                </c:pt>
                <c:pt idx="304">
                  <c:v>3.4189999999999998E-2</c:v>
                </c:pt>
                <c:pt idx="305">
                  <c:v>3.4979999999999997E-2</c:v>
                </c:pt>
                <c:pt idx="306">
                  <c:v>3.5249999999999997E-2</c:v>
                </c:pt>
                <c:pt idx="307">
                  <c:v>3.5639999999999998E-2</c:v>
                </c:pt>
                <c:pt idx="308">
                  <c:v>3.6299999999999999E-2</c:v>
                </c:pt>
                <c:pt idx="309">
                  <c:v>3.6900000000000002E-2</c:v>
                </c:pt>
                <c:pt idx="310">
                  <c:v>3.7100000000000001E-2</c:v>
                </c:pt>
                <c:pt idx="311">
                  <c:v>3.798E-2</c:v>
                </c:pt>
                <c:pt idx="312">
                  <c:v>3.8640000000000001E-2</c:v>
                </c:pt>
                <c:pt idx="313">
                  <c:v>3.9190000000000003E-2</c:v>
                </c:pt>
                <c:pt idx="314">
                  <c:v>3.9750000000000001E-2</c:v>
                </c:pt>
                <c:pt idx="315">
                  <c:v>4.0189999999999997E-2</c:v>
                </c:pt>
                <c:pt idx="316">
                  <c:v>4.1009999999999998E-2</c:v>
                </c:pt>
                <c:pt idx="317">
                  <c:v>4.1689999999999998E-2</c:v>
                </c:pt>
                <c:pt idx="318">
                  <c:v>4.2169999999999999E-2</c:v>
                </c:pt>
                <c:pt idx="319">
                  <c:v>4.3060000000000001E-2</c:v>
                </c:pt>
                <c:pt idx="320">
                  <c:v>4.326E-2</c:v>
                </c:pt>
                <c:pt idx="321">
                  <c:v>4.428E-2</c:v>
                </c:pt>
                <c:pt idx="322">
                  <c:v>4.4990000000000002E-2</c:v>
                </c:pt>
                <c:pt idx="323">
                  <c:v>4.573E-2</c:v>
                </c:pt>
                <c:pt idx="324">
                  <c:v>4.6089999999999999E-2</c:v>
                </c:pt>
                <c:pt idx="325">
                  <c:v>4.6780000000000002E-2</c:v>
                </c:pt>
                <c:pt idx="326">
                  <c:v>4.718E-2</c:v>
                </c:pt>
                <c:pt idx="327">
                  <c:v>4.7980000000000002E-2</c:v>
                </c:pt>
                <c:pt idx="328">
                  <c:v>4.8989999999999999E-2</c:v>
                </c:pt>
                <c:pt idx="329">
                  <c:v>4.9790000000000001E-2</c:v>
                </c:pt>
                <c:pt idx="330">
                  <c:v>5.0500000000000003E-2</c:v>
                </c:pt>
                <c:pt idx="331">
                  <c:v>5.1270000000000003E-2</c:v>
                </c:pt>
                <c:pt idx="332">
                  <c:v>5.1679999999999997E-2</c:v>
                </c:pt>
                <c:pt idx="333">
                  <c:v>5.253E-2</c:v>
                </c:pt>
                <c:pt idx="334">
                  <c:v>5.3379999999999997E-2</c:v>
                </c:pt>
                <c:pt idx="335">
                  <c:v>5.4120000000000001E-2</c:v>
                </c:pt>
                <c:pt idx="336">
                  <c:v>5.4789999999999998E-2</c:v>
                </c:pt>
                <c:pt idx="337">
                  <c:v>5.5489999999999998E-2</c:v>
                </c:pt>
                <c:pt idx="338">
                  <c:v>5.6349999999999997E-2</c:v>
                </c:pt>
                <c:pt idx="339">
                  <c:v>5.6800000000000003E-2</c:v>
                </c:pt>
                <c:pt idx="340">
                  <c:v>5.7270000000000001E-2</c:v>
                </c:pt>
                <c:pt idx="341">
                  <c:v>5.8209999999999998E-2</c:v>
                </c:pt>
                <c:pt idx="342">
                  <c:v>5.8939999999999999E-2</c:v>
                </c:pt>
                <c:pt idx="343">
                  <c:v>5.9880000000000003E-2</c:v>
                </c:pt>
                <c:pt idx="344">
                  <c:v>6.0380000000000003E-2</c:v>
                </c:pt>
                <c:pt idx="345">
                  <c:v>6.1199999999999997E-2</c:v>
                </c:pt>
                <c:pt idx="346">
                  <c:v>6.2149999999999997E-2</c:v>
                </c:pt>
                <c:pt idx="347">
                  <c:v>6.2899999999999998E-2</c:v>
                </c:pt>
                <c:pt idx="348">
                  <c:v>6.3710000000000003E-2</c:v>
                </c:pt>
                <c:pt idx="349">
                  <c:v>6.4630000000000007E-2</c:v>
                </c:pt>
                <c:pt idx="350">
                  <c:v>6.5299999999999997E-2</c:v>
                </c:pt>
                <c:pt idx="351">
                  <c:v>6.6110000000000002E-2</c:v>
                </c:pt>
                <c:pt idx="352">
                  <c:v>6.7229999999999998E-2</c:v>
                </c:pt>
                <c:pt idx="353">
                  <c:v>6.8169999999999994E-2</c:v>
                </c:pt>
                <c:pt idx="354">
                  <c:v>6.9099999999999995E-2</c:v>
                </c:pt>
                <c:pt idx="355">
                  <c:v>6.9980000000000001E-2</c:v>
                </c:pt>
                <c:pt idx="356">
                  <c:v>7.077E-2</c:v>
                </c:pt>
                <c:pt idx="357">
                  <c:v>7.1720000000000006E-2</c:v>
                </c:pt>
                <c:pt idx="358">
                  <c:v>7.2770000000000001E-2</c:v>
                </c:pt>
                <c:pt idx="359">
                  <c:v>7.3779999999999998E-2</c:v>
                </c:pt>
                <c:pt idx="360">
                  <c:v>7.4889999999999998E-2</c:v>
                </c:pt>
                <c:pt idx="361">
                  <c:v>7.5929999999999997E-2</c:v>
                </c:pt>
                <c:pt idx="362">
                  <c:v>7.6600000000000001E-2</c:v>
                </c:pt>
                <c:pt idx="363">
                  <c:v>7.7770000000000006E-2</c:v>
                </c:pt>
                <c:pt idx="364">
                  <c:v>7.9060000000000005E-2</c:v>
                </c:pt>
                <c:pt idx="365">
                  <c:v>7.9979999999999996E-2</c:v>
                </c:pt>
                <c:pt idx="366">
                  <c:v>8.1000000000000003E-2</c:v>
                </c:pt>
                <c:pt idx="367">
                  <c:v>8.1939999999999999E-2</c:v>
                </c:pt>
                <c:pt idx="368">
                  <c:v>8.2900000000000001E-2</c:v>
                </c:pt>
                <c:pt idx="369">
                  <c:v>8.4110000000000004E-2</c:v>
                </c:pt>
                <c:pt idx="370">
                  <c:v>8.5349999999999995E-2</c:v>
                </c:pt>
                <c:pt idx="371">
                  <c:v>8.6349999999999996E-2</c:v>
                </c:pt>
                <c:pt idx="372">
                  <c:v>8.7599999999999997E-2</c:v>
                </c:pt>
                <c:pt idx="373">
                  <c:v>8.8880000000000001E-2</c:v>
                </c:pt>
                <c:pt idx="374">
                  <c:v>8.9929999999999996E-2</c:v>
                </c:pt>
                <c:pt idx="375">
                  <c:v>9.1399999999999995E-2</c:v>
                </c:pt>
                <c:pt idx="376">
                  <c:v>9.3469999999999998E-2</c:v>
                </c:pt>
                <c:pt idx="377">
                  <c:v>9.4560000000000005E-2</c:v>
                </c:pt>
                <c:pt idx="378">
                  <c:v>9.6170000000000005E-2</c:v>
                </c:pt>
                <c:pt idx="379">
                  <c:v>9.8089999999999997E-2</c:v>
                </c:pt>
                <c:pt idx="380">
                  <c:v>9.9809999999999996E-2</c:v>
                </c:pt>
                <c:pt idx="381">
                  <c:v>0.10173</c:v>
                </c:pt>
                <c:pt idx="382">
                  <c:v>0.10376000000000001</c:v>
                </c:pt>
                <c:pt idx="383">
                  <c:v>0.10605000000000001</c:v>
                </c:pt>
                <c:pt idx="384">
                  <c:v>0.10897</c:v>
                </c:pt>
                <c:pt idx="385">
                  <c:v>0.11156000000000001</c:v>
                </c:pt>
                <c:pt idx="386">
                  <c:v>0.11434</c:v>
                </c:pt>
                <c:pt idx="387">
                  <c:v>0.11837</c:v>
                </c:pt>
                <c:pt idx="388">
                  <c:v>0.12249</c:v>
                </c:pt>
                <c:pt idx="389">
                  <c:v>0.12697</c:v>
                </c:pt>
                <c:pt idx="390">
                  <c:v>0.13214000000000001</c:v>
                </c:pt>
                <c:pt idx="391">
                  <c:v>0.13721</c:v>
                </c:pt>
                <c:pt idx="392">
                  <c:v>0.14343</c:v>
                </c:pt>
                <c:pt idx="393">
                  <c:v>0.15085000000000001</c:v>
                </c:pt>
                <c:pt idx="394">
                  <c:v>0.15816</c:v>
                </c:pt>
                <c:pt idx="395">
                  <c:v>0.16663</c:v>
                </c:pt>
                <c:pt idx="396">
                  <c:v>0.17671000000000001</c:v>
                </c:pt>
                <c:pt idx="397">
                  <c:v>0.18676000000000001</c:v>
                </c:pt>
                <c:pt idx="398">
                  <c:v>0.19883999999999999</c:v>
                </c:pt>
                <c:pt idx="399">
                  <c:v>0.21182999999999999</c:v>
                </c:pt>
                <c:pt idx="400">
                  <c:v>0.22431999999999999</c:v>
                </c:pt>
                <c:pt idx="401">
                  <c:v>0.23957999999999999</c:v>
                </c:pt>
                <c:pt idx="402">
                  <c:v>0.25544</c:v>
                </c:pt>
                <c:pt idx="403">
                  <c:v>0.26989000000000002</c:v>
                </c:pt>
                <c:pt idx="404">
                  <c:v>0.28653000000000001</c:v>
                </c:pt>
                <c:pt idx="405">
                  <c:v>0.30495</c:v>
                </c:pt>
                <c:pt idx="406">
                  <c:v>0.32135000000000002</c:v>
                </c:pt>
                <c:pt idx="407">
                  <c:v>0.33945999999999998</c:v>
                </c:pt>
                <c:pt idx="408">
                  <c:v>0.36041000000000001</c:v>
                </c:pt>
                <c:pt idx="409">
                  <c:v>0.37912000000000001</c:v>
                </c:pt>
                <c:pt idx="410">
                  <c:v>0.39793000000000001</c:v>
                </c:pt>
                <c:pt idx="411">
                  <c:v>0.41776999999999997</c:v>
                </c:pt>
                <c:pt idx="412">
                  <c:v>0.43719999999999998</c:v>
                </c:pt>
                <c:pt idx="413">
                  <c:v>0.45691999999999999</c:v>
                </c:pt>
                <c:pt idx="414">
                  <c:v>0.47293000000000002</c:v>
                </c:pt>
                <c:pt idx="415">
                  <c:v>0.48709000000000002</c:v>
                </c:pt>
                <c:pt idx="416">
                  <c:v>0.50368000000000002</c:v>
                </c:pt>
                <c:pt idx="417">
                  <c:v>0.51851000000000003</c:v>
                </c:pt>
                <c:pt idx="418">
                  <c:v>0.53005999999999998</c:v>
                </c:pt>
                <c:pt idx="419">
                  <c:v>0.53902000000000005</c:v>
                </c:pt>
                <c:pt idx="420">
                  <c:v>0.54756000000000005</c:v>
                </c:pt>
                <c:pt idx="421">
                  <c:v>0.55432000000000003</c:v>
                </c:pt>
                <c:pt idx="422">
                  <c:v>0.56071000000000004</c:v>
                </c:pt>
                <c:pt idx="423">
                  <c:v>0.56425000000000003</c:v>
                </c:pt>
                <c:pt idx="424">
                  <c:v>0.56672999999999996</c:v>
                </c:pt>
                <c:pt idx="425">
                  <c:v>0.56757000000000002</c:v>
                </c:pt>
                <c:pt idx="426">
                  <c:v>0.56737000000000004</c:v>
                </c:pt>
                <c:pt idx="427">
                  <c:v>0.56598000000000004</c:v>
                </c:pt>
                <c:pt idx="428">
                  <c:v>0.56320000000000003</c:v>
                </c:pt>
                <c:pt idx="429">
                  <c:v>0.56045999999999996</c:v>
                </c:pt>
                <c:pt idx="430">
                  <c:v>0.55532999999999999</c:v>
                </c:pt>
                <c:pt idx="431">
                  <c:v>0.54896</c:v>
                </c:pt>
                <c:pt idx="432">
                  <c:v>0.54291999999999996</c:v>
                </c:pt>
                <c:pt idx="433">
                  <c:v>0.53563000000000005</c:v>
                </c:pt>
                <c:pt idx="434">
                  <c:v>0.52722999999999998</c:v>
                </c:pt>
                <c:pt idx="435">
                  <c:v>0.51880000000000004</c:v>
                </c:pt>
                <c:pt idx="436">
                  <c:v>0.50882000000000005</c:v>
                </c:pt>
                <c:pt idx="437">
                  <c:v>0.49864999999999998</c:v>
                </c:pt>
                <c:pt idx="438">
                  <c:v>0.48881999999999998</c:v>
                </c:pt>
                <c:pt idx="439">
                  <c:v>0.47763</c:v>
                </c:pt>
                <c:pt idx="440">
                  <c:v>0.46762999999999999</c:v>
                </c:pt>
                <c:pt idx="441">
                  <c:v>0.45907999999999999</c:v>
                </c:pt>
                <c:pt idx="442">
                  <c:v>0.44839000000000001</c:v>
                </c:pt>
                <c:pt idx="443">
                  <c:v>0.43756</c:v>
                </c:pt>
                <c:pt idx="444">
                  <c:v>0.42781000000000002</c:v>
                </c:pt>
                <c:pt idx="445">
                  <c:v>0.41655999999999999</c:v>
                </c:pt>
                <c:pt idx="446">
                  <c:v>0.40503</c:v>
                </c:pt>
                <c:pt idx="447">
                  <c:v>0.39584000000000003</c:v>
                </c:pt>
                <c:pt idx="448">
                  <c:v>0.38788</c:v>
                </c:pt>
                <c:pt idx="449">
                  <c:v>0.37996999999999997</c:v>
                </c:pt>
                <c:pt idx="450">
                  <c:v>0.37224000000000002</c:v>
                </c:pt>
                <c:pt idx="451">
                  <c:v>0.36499999999999999</c:v>
                </c:pt>
                <c:pt idx="452">
                  <c:v>0.35985</c:v>
                </c:pt>
                <c:pt idx="453">
                  <c:v>0.35715999999999998</c:v>
                </c:pt>
                <c:pt idx="454">
                  <c:v>0.35522999999999999</c:v>
                </c:pt>
                <c:pt idx="455">
                  <c:v>0.35446</c:v>
                </c:pt>
                <c:pt idx="456">
                  <c:v>0.35604000000000002</c:v>
                </c:pt>
                <c:pt idx="457">
                  <c:v>0.36026000000000002</c:v>
                </c:pt>
                <c:pt idx="458">
                  <c:v>0.36530000000000001</c:v>
                </c:pt>
                <c:pt idx="459">
                  <c:v>0.37111</c:v>
                </c:pt>
                <c:pt idx="460">
                  <c:v>0.37980000000000003</c:v>
                </c:pt>
                <c:pt idx="461">
                  <c:v>0.39169999999999999</c:v>
                </c:pt>
                <c:pt idx="462">
                  <c:v>0.40389000000000003</c:v>
                </c:pt>
                <c:pt idx="463">
                  <c:v>0.41969000000000001</c:v>
                </c:pt>
                <c:pt idx="464">
                  <c:v>0.43448999999999999</c:v>
                </c:pt>
                <c:pt idx="465">
                  <c:v>0.45017000000000001</c:v>
                </c:pt>
                <c:pt idx="466">
                  <c:v>0.46847</c:v>
                </c:pt>
                <c:pt idx="467">
                  <c:v>0.48731999999999998</c:v>
                </c:pt>
                <c:pt idx="468">
                  <c:v>0.50829999999999997</c:v>
                </c:pt>
                <c:pt idx="469">
                  <c:v>0.53186</c:v>
                </c:pt>
                <c:pt idx="470">
                  <c:v>0.55610000000000004</c:v>
                </c:pt>
                <c:pt idx="471">
                  <c:v>0.57494000000000001</c:v>
                </c:pt>
                <c:pt idx="472">
                  <c:v>0.59348999999999996</c:v>
                </c:pt>
                <c:pt idx="473">
                  <c:v>0.61692999999999998</c:v>
                </c:pt>
                <c:pt idx="474">
                  <c:v>0.64163000000000003</c:v>
                </c:pt>
                <c:pt idx="475">
                  <c:v>0.66883000000000004</c:v>
                </c:pt>
                <c:pt idx="476">
                  <c:v>0.69550000000000001</c:v>
                </c:pt>
                <c:pt idx="477">
                  <c:v>0.71926000000000001</c:v>
                </c:pt>
                <c:pt idx="478">
                  <c:v>0.74739</c:v>
                </c:pt>
                <c:pt idx="479">
                  <c:v>0.77241000000000004</c:v>
                </c:pt>
                <c:pt idx="480">
                  <c:v>0.79995000000000005</c:v>
                </c:pt>
                <c:pt idx="481">
                  <c:v>0.83331</c:v>
                </c:pt>
                <c:pt idx="482">
                  <c:v>0.86353999999999997</c:v>
                </c:pt>
                <c:pt idx="483">
                  <c:v>0.89449999999999996</c:v>
                </c:pt>
                <c:pt idx="484">
                  <c:v>0.93054999999999999</c:v>
                </c:pt>
                <c:pt idx="485">
                  <c:v>0.96364000000000005</c:v>
                </c:pt>
                <c:pt idx="486">
                  <c:v>1.0020800000000001</c:v>
                </c:pt>
                <c:pt idx="487">
                  <c:v>1.0423</c:v>
                </c:pt>
                <c:pt idx="488">
                  <c:v>1.0836699999999999</c:v>
                </c:pt>
                <c:pt idx="489">
                  <c:v>1.12307</c:v>
                </c:pt>
                <c:pt idx="490">
                  <c:v>1.17177</c:v>
                </c:pt>
                <c:pt idx="491">
                  <c:v>1.21577</c:v>
                </c:pt>
                <c:pt idx="492">
                  <c:v>1.2595400000000001</c:v>
                </c:pt>
                <c:pt idx="493">
                  <c:v>1.3173299999999999</c:v>
                </c:pt>
                <c:pt idx="494">
                  <c:v>1.3680399999999999</c:v>
                </c:pt>
                <c:pt idx="495">
                  <c:v>1.4174100000000001</c:v>
                </c:pt>
                <c:pt idx="496">
                  <c:v>1.4730799999999999</c:v>
                </c:pt>
                <c:pt idx="497">
                  <c:v>1.52502</c:v>
                </c:pt>
                <c:pt idx="498">
                  <c:v>1.5794600000000001</c:v>
                </c:pt>
                <c:pt idx="499">
                  <c:v>1.6312899999999999</c:v>
                </c:pt>
                <c:pt idx="500">
                  <c:v>1.6770700000000001</c:v>
                </c:pt>
              </c:numCache>
            </c:numRef>
          </c:yVal>
          <c:smooth val="1"/>
          <c:extLst>
            <c:ext xmlns:c16="http://schemas.microsoft.com/office/drawing/2014/chart" uri="{C3380CC4-5D6E-409C-BE32-E72D297353CC}">
              <c16:uniqueId val="{00000004-9C1F-4EC0-94AF-FC713DCC1A54}"/>
            </c:ext>
          </c:extLst>
        </c:ser>
        <c:ser>
          <c:idx val="5"/>
          <c:order val="5"/>
          <c:tx>
            <c:strRef>
              <c:f>Hoja1!$G$1</c:f>
              <c:strCache>
                <c:ptCount val="1"/>
                <c:pt idx="0">
                  <c:v>202 (3) (Abs)</c:v>
                </c:pt>
              </c:strCache>
            </c:strRef>
          </c:tx>
          <c:spPr>
            <a:ln w="19050" cap="rnd">
              <a:solidFill>
                <a:schemeClr val="accent6"/>
              </a:solidFill>
              <a:round/>
            </a:ln>
            <a:effectLst/>
          </c:spPr>
          <c:marker>
            <c:symbol val="none"/>
          </c:marker>
          <c:xVal>
            <c:numRef>
              <c:f>Hoja1!$A$2:$A$502</c:f>
              <c:numCache>
                <c:formatCode>General</c:formatCode>
                <c:ptCount val="501"/>
                <c:pt idx="0">
                  <c:v>700</c:v>
                </c:pt>
                <c:pt idx="1">
                  <c:v>699</c:v>
                </c:pt>
                <c:pt idx="2">
                  <c:v>698</c:v>
                </c:pt>
                <c:pt idx="3">
                  <c:v>697</c:v>
                </c:pt>
                <c:pt idx="4">
                  <c:v>696</c:v>
                </c:pt>
                <c:pt idx="5">
                  <c:v>695</c:v>
                </c:pt>
                <c:pt idx="6">
                  <c:v>694</c:v>
                </c:pt>
                <c:pt idx="7">
                  <c:v>693</c:v>
                </c:pt>
                <c:pt idx="8">
                  <c:v>692</c:v>
                </c:pt>
                <c:pt idx="9">
                  <c:v>691</c:v>
                </c:pt>
                <c:pt idx="10">
                  <c:v>690</c:v>
                </c:pt>
                <c:pt idx="11">
                  <c:v>689</c:v>
                </c:pt>
                <c:pt idx="12">
                  <c:v>688</c:v>
                </c:pt>
                <c:pt idx="13">
                  <c:v>687</c:v>
                </c:pt>
                <c:pt idx="14">
                  <c:v>686</c:v>
                </c:pt>
                <c:pt idx="15">
                  <c:v>685</c:v>
                </c:pt>
                <c:pt idx="16">
                  <c:v>684</c:v>
                </c:pt>
                <c:pt idx="17">
                  <c:v>683</c:v>
                </c:pt>
                <c:pt idx="18">
                  <c:v>682</c:v>
                </c:pt>
                <c:pt idx="19">
                  <c:v>681</c:v>
                </c:pt>
                <c:pt idx="20">
                  <c:v>680</c:v>
                </c:pt>
                <c:pt idx="21">
                  <c:v>679</c:v>
                </c:pt>
                <c:pt idx="22">
                  <c:v>678</c:v>
                </c:pt>
                <c:pt idx="23">
                  <c:v>677</c:v>
                </c:pt>
                <c:pt idx="24">
                  <c:v>676</c:v>
                </c:pt>
                <c:pt idx="25">
                  <c:v>675</c:v>
                </c:pt>
                <c:pt idx="26">
                  <c:v>674</c:v>
                </c:pt>
                <c:pt idx="27">
                  <c:v>673</c:v>
                </c:pt>
                <c:pt idx="28">
                  <c:v>672</c:v>
                </c:pt>
                <c:pt idx="29">
                  <c:v>671</c:v>
                </c:pt>
                <c:pt idx="30">
                  <c:v>670</c:v>
                </c:pt>
                <c:pt idx="31">
                  <c:v>669</c:v>
                </c:pt>
                <c:pt idx="32">
                  <c:v>668</c:v>
                </c:pt>
                <c:pt idx="33">
                  <c:v>667</c:v>
                </c:pt>
                <c:pt idx="34">
                  <c:v>666</c:v>
                </c:pt>
                <c:pt idx="35">
                  <c:v>665</c:v>
                </c:pt>
                <c:pt idx="36">
                  <c:v>664</c:v>
                </c:pt>
                <c:pt idx="37">
                  <c:v>663</c:v>
                </c:pt>
                <c:pt idx="38">
                  <c:v>662</c:v>
                </c:pt>
                <c:pt idx="39">
                  <c:v>661</c:v>
                </c:pt>
                <c:pt idx="40">
                  <c:v>660</c:v>
                </c:pt>
                <c:pt idx="41">
                  <c:v>659</c:v>
                </c:pt>
                <c:pt idx="42">
                  <c:v>658</c:v>
                </c:pt>
                <c:pt idx="43">
                  <c:v>657</c:v>
                </c:pt>
                <c:pt idx="44">
                  <c:v>656</c:v>
                </c:pt>
                <c:pt idx="45">
                  <c:v>655</c:v>
                </c:pt>
                <c:pt idx="46">
                  <c:v>654</c:v>
                </c:pt>
                <c:pt idx="47">
                  <c:v>653</c:v>
                </c:pt>
                <c:pt idx="48">
                  <c:v>652</c:v>
                </c:pt>
                <c:pt idx="49">
                  <c:v>651</c:v>
                </c:pt>
                <c:pt idx="50">
                  <c:v>650</c:v>
                </c:pt>
                <c:pt idx="51">
                  <c:v>649</c:v>
                </c:pt>
                <c:pt idx="52">
                  <c:v>648</c:v>
                </c:pt>
                <c:pt idx="53">
                  <c:v>647</c:v>
                </c:pt>
                <c:pt idx="54">
                  <c:v>646</c:v>
                </c:pt>
                <c:pt idx="55">
                  <c:v>645</c:v>
                </c:pt>
                <c:pt idx="56">
                  <c:v>644</c:v>
                </c:pt>
                <c:pt idx="57">
                  <c:v>643</c:v>
                </c:pt>
                <c:pt idx="58">
                  <c:v>642</c:v>
                </c:pt>
                <c:pt idx="59">
                  <c:v>641</c:v>
                </c:pt>
                <c:pt idx="60">
                  <c:v>640</c:v>
                </c:pt>
                <c:pt idx="61">
                  <c:v>639</c:v>
                </c:pt>
                <c:pt idx="62">
                  <c:v>638</c:v>
                </c:pt>
                <c:pt idx="63">
                  <c:v>637</c:v>
                </c:pt>
                <c:pt idx="64">
                  <c:v>636</c:v>
                </c:pt>
                <c:pt idx="65">
                  <c:v>635</c:v>
                </c:pt>
                <c:pt idx="66">
                  <c:v>634</c:v>
                </c:pt>
                <c:pt idx="67">
                  <c:v>633</c:v>
                </c:pt>
                <c:pt idx="68">
                  <c:v>632</c:v>
                </c:pt>
                <c:pt idx="69">
                  <c:v>631</c:v>
                </c:pt>
                <c:pt idx="70">
                  <c:v>630</c:v>
                </c:pt>
                <c:pt idx="71">
                  <c:v>629</c:v>
                </c:pt>
                <c:pt idx="72">
                  <c:v>628</c:v>
                </c:pt>
                <c:pt idx="73">
                  <c:v>627</c:v>
                </c:pt>
                <c:pt idx="74">
                  <c:v>626</c:v>
                </c:pt>
                <c:pt idx="75">
                  <c:v>625</c:v>
                </c:pt>
                <c:pt idx="76">
                  <c:v>624</c:v>
                </c:pt>
                <c:pt idx="77">
                  <c:v>623</c:v>
                </c:pt>
                <c:pt idx="78">
                  <c:v>622</c:v>
                </c:pt>
                <c:pt idx="79">
                  <c:v>621</c:v>
                </c:pt>
                <c:pt idx="80">
                  <c:v>620</c:v>
                </c:pt>
                <c:pt idx="81">
                  <c:v>619</c:v>
                </c:pt>
                <c:pt idx="82">
                  <c:v>618</c:v>
                </c:pt>
                <c:pt idx="83">
                  <c:v>617</c:v>
                </c:pt>
                <c:pt idx="84">
                  <c:v>616</c:v>
                </c:pt>
                <c:pt idx="85">
                  <c:v>615</c:v>
                </c:pt>
                <c:pt idx="86">
                  <c:v>614</c:v>
                </c:pt>
                <c:pt idx="87">
                  <c:v>613</c:v>
                </c:pt>
                <c:pt idx="88">
                  <c:v>612</c:v>
                </c:pt>
                <c:pt idx="89">
                  <c:v>611</c:v>
                </c:pt>
                <c:pt idx="90">
                  <c:v>610</c:v>
                </c:pt>
                <c:pt idx="91">
                  <c:v>609</c:v>
                </c:pt>
                <c:pt idx="92">
                  <c:v>608</c:v>
                </c:pt>
                <c:pt idx="93">
                  <c:v>607</c:v>
                </c:pt>
                <c:pt idx="94">
                  <c:v>606</c:v>
                </c:pt>
                <c:pt idx="95">
                  <c:v>605</c:v>
                </c:pt>
                <c:pt idx="96">
                  <c:v>604</c:v>
                </c:pt>
                <c:pt idx="97">
                  <c:v>603</c:v>
                </c:pt>
                <c:pt idx="98">
                  <c:v>602</c:v>
                </c:pt>
                <c:pt idx="99">
                  <c:v>601</c:v>
                </c:pt>
                <c:pt idx="100">
                  <c:v>600</c:v>
                </c:pt>
                <c:pt idx="101">
                  <c:v>599</c:v>
                </c:pt>
                <c:pt idx="102">
                  <c:v>598</c:v>
                </c:pt>
                <c:pt idx="103">
                  <c:v>597</c:v>
                </c:pt>
                <c:pt idx="104">
                  <c:v>596</c:v>
                </c:pt>
                <c:pt idx="105">
                  <c:v>595</c:v>
                </c:pt>
                <c:pt idx="106">
                  <c:v>594</c:v>
                </c:pt>
                <c:pt idx="107">
                  <c:v>593</c:v>
                </c:pt>
                <c:pt idx="108">
                  <c:v>592</c:v>
                </c:pt>
                <c:pt idx="109">
                  <c:v>591</c:v>
                </c:pt>
                <c:pt idx="110">
                  <c:v>590</c:v>
                </c:pt>
                <c:pt idx="111">
                  <c:v>589</c:v>
                </c:pt>
                <c:pt idx="112">
                  <c:v>588</c:v>
                </c:pt>
                <c:pt idx="113">
                  <c:v>587</c:v>
                </c:pt>
                <c:pt idx="114">
                  <c:v>586</c:v>
                </c:pt>
                <c:pt idx="115">
                  <c:v>585</c:v>
                </c:pt>
                <c:pt idx="116">
                  <c:v>584</c:v>
                </c:pt>
                <c:pt idx="117">
                  <c:v>583</c:v>
                </c:pt>
                <c:pt idx="118">
                  <c:v>582</c:v>
                </c:pt>
                <c:pt idx="119">
                  <c:v>581</c:v>
                </c:pt>
                <c:pt idx="120">
                  <c:v>580</c:v>
                </c:pt>
                <c:pt idx="121">
                  <c:v>579</c:v>
                </c:pt>
                <c:pt idx="122">
                  <c:v>578</c:v>
                </c:pt>
                <c:pt idx="123">
                  <c:v>577</c:v>
                </c:pt>
                <c:pt idx="124">
                  <c:v>576</c:v>
                </c:pt>
                <c:pt idx="125">
                  <c:v>575</c:v>
                </c:pt>
                <c:pt idx="126">
                  <c:v>574</c:v>
                </c:pt>
                <c:pt idx="127">
                  <c:v>573</c:v>
                </c:pt>
                <c:pt idx="128">
                  <c:v>572</c:v>
                </c:pt>
                <c:pt idx="129">
                  <c:v>571</c:v>
                </c:pt>
                <c:pt idx="130">
                  <c:v>570</c:v>
                </c:pt>
                <c:pt idx="131">
                  <c:v>569</c:v>
                </c:pt>
                <c:pt idx="132">
                  <c:v>568</c:v>
                </c:pt>
                <c:pt idx="133">
                  <c:v>567</c:v>
                </c:pt>
                <c:pt idx="134">
                  <c:v>566</c:v>
                </c:pt>
                <c:pt idx="135">
                  <c:v>565</c:v>
                </c:pt>
                <c:pt idx="136">
                  <c:v>564</c:v>
                </c:pt>
                <c:pt idx="137">
                  <c:v>563</c:v>
                </c:pt>
                <c:pt idx="138">
                  <c:v>562</c:v>
                </c:pt>
                <c:pt idx="139">
                  <c:v>561</c:v>
                </c:pt>
                <c:pt idx="140">
                  <c:v>560</c:v>
                </c:pt>
                <c:pt idx="141">
                  <c:v>559</c:v>
                </c:pt>
                <c:pt idx="142">
                  <c:v>558</c:v>
                </c:pt>
                <c:pt idx="143">
                  <c:v>557</c:v>
                </c:pt>
                <c:pt idx="144">
                  <c:v>556</c:v>
                </c:pt>
                <c:pt idx="145">
                  <c:v>555</c:v>
                </c:pt>
                <c:pt idx="146">
                  <c:v>554</c:v>
                </c:pt>
                <c:pt idx="147">
                  <c:v>553</c:v>
                </c:pt>
                <c:pt idx="148">
                  <c:v>552</c:v>
                </c:pt>
                <c:pt idx="149">
                  <c:v>551</c:v>
                </c:pt>
                <c:pt idx="150">
                  <c:v>550</c:v>
                </c:pt>
                <c:pt idx="151">
                  <c:v>549</c:v>
                </c:pt>
                <c:pt idx="152">
                  <c:v>548</c:v>
                </c:pt>
                <c:pt idx="153">
                  <c:v>547</c:v>
                </c:pt>
                <c:pt idx="154">
                  <c:v>546</c:v>
                </c:pt>
                <c:pt idx="155">
                  <c:v>545</c:v>
                </c:pt>
                <c:pt idx="156">
                  <c:v>544</c:v>
                </c:pt>
                <c:pt idx="157">
                  <c:v>543</c:v>
                </c:pt>
                <c:pt idx="158">
                  <c:v>542</c:v>
                </c:pt>
                <c:pt idx="159">
                  <c:v>541</c:v>
                </c:pt>
                <c:pt idx="160">
                  <c:v>540</c:v>
                </c:pt>
                <c:pt idx="161">
                  <c:v>539</c:v>
                </c:pt>
                <c:pt idx="162">
                  <c:v>538</c:v>
                </c:pt>
                <c:pt idx="163">
                  <c:v>537</c:v>
                </c:pt>
                <c:pt idx="164">
                  <c:v>536</c:v>
                </c:pt>
                <c:pt idx="165">
                  <c:v>535</c:v>
                </c:pt>
                <c:pt idx="166">
                  <c:v>534</c:v>
                </c:pt>
                <c:pt idx="167">
                  <c:v>533</c:v>
                </c:pt>
                <c:pt idx="168">
                  <c:v>532</c:v>
                </c:pt>
                <c:pt idx="169">
                  <c:v>531</c:v>
                </c:pt>
                <c:pt idx="170">
                  <c:v>530</c:v>
                </c:pt>
                <c:pt idx="171">
                  <c:v>529</c:v>
                </c:pt>
                <c:pt idx="172">
                  <c:v>528</c:v>
                </c:pt>
                <c:pt idx="173">
                  <c:v>527</c:v>
                </c:pt>
                <c:pt idx="174">
                  <c:v>526</c:v>
                </c:pt>
                <c:pt idx="175">
                  <c:v>525</c:v>
                </c:pt>
                <c:pt idx="176">
                  <c:v>524</c:v>
                </c:pt>
                <c:pt idx="177">
                  <c:v>523</c:v>
                </c:pt>
                <c:pt idx="178">
                  <c:v>522</c:v>
                </c:pt>
                <c:pt idx="179">
                  <c:v>521</c:v>
                </c:pt>
                <c:pt idx="180">
                  <c:v>520</c:v>
                </c:pt>
                <c:pt idx="181">
                  <c:v>519</c:v>
                </c:pt>
                <c:pt idx="182">
                  <c:v>518</c:v>
                </c:pt>
                <c:pt idx="183">
                  <c:v>517</c:v>
                </c:pt>
                <c:pt idx="184">
                  <c:v>516</c:v>
                </c:pt>
                <c:pt idx="185">
                  <c:v>515</c:v>
                </c:pt>
                <c:pt idx="186">
                  <c:v>514</c:v>
                </c:pt>
                <c:pt idx="187">
                  <c:v>513</c:v>
                </c:pt>
                <c:pt idx="188">
                  <c:v>512</c:v>
                </c:pt>
                <c:pt idx="189">
                  <c:v>511</c:v>
                </c:pt>
                <c:pt idx="190">
                  <c:v>510</c:v>
                </c:pt>
                <c:pt idx="191">
                  <c:v>509</c:v>
                </c:pt>
                <c:pt idx="192">
                  <c:v>508</c:v>
                </c:pt>
                <c:pt idx="193">
                  <c:v>507</c:v>
                </c:pt>
                <c:pt idx="194">
                  <c:v>506</c:v>
                </c:pt>
                <c:pt idx="195">
                  <c:v>505</c:v>
                </c:pt>
                <c:pt idx="196">
                  <c:v>504</c:v>
                </c:pt>
                <c:pt idx="197">
                  <c:v>503</c:v>
                </c:pt>
                <c:pt idx="198">
                  <c:v>502</c:v>
                </c:pt>
                <c:pt idx="199">
                  <c:v>501</c:v>
                </c:pt>
                <c:pt idx="200">
                  <c:v>500</c:v>
                </c:pt>
                <c:pt idx="201">
                  <c:v>499</c:v>
                </c:pt>
                <c:pt idx="202">
                  <c:v>498</c:v>
                </c:pt>
                <c:pt idx="203">
                  <c:v>497</c:v>
                </c:pt>
                <c:pt idx="204">
                  <c:v>496</c:v>
                </c:pt>
                <c:pt idx="205">
                  <c:v>495</c:v>
                </c:pt>
                <c:pt idx="206">
                  <c:v>494</c:v>
                </c:pt>
                <c:pt idx="207">
                  <c:v>493</c:v>
                </c:pt>
                <c:pt idx="208">
                  <c:v>492</c:v>
                </c:pt>
                <c:pt idx="209">
                  <c:v>491</c:v>
                </c:pt>
                <c:pt idx="210">
                  <c:v>490</c:v>
                </c:pt>
                <c:pt idx="211">
                  <c:v>489</c:v>
                </c:pt>
                <c:pt idx="212">
                  <c:v>488</c:v>
                </c:pt>
                <c:pt idx="213">
                  <c:v>487</c:v>
                </c:pt>
                <c:pt idx="214">
                  <c:v>486</c:v>
                </c:pt>
                <c:pt idx="215">
                  <c:v>485</c:v>
                </c:pt>
                <c:pt idx="216">
                  <c:v>484</c:v>
                </c:pt>
                <c:pt idx="217">
                  <c:v>483</c:v>
                </c:pt>
                <c:pt idx="218">
                  <c:v>482</c:v>
                </c:pt>
                <c:pt idx="219">
                  <c:v>481</c:v>
                </c:pt>
                <c:pt idx="220">
                  <c:v>480</c:v>
                </c:pt>
                <c:pt idx="221">
                  <c:v>479</c:v>
                </c:pt>
                <c:pt idx="222">
                  <c:v>478</c:v>
                </c:pt>
                <c:pt idx="223">
                  <c:v>477</c:v>
                </c:pt>
                <c:pt idx="224">
                  <c:v>476</c:v>
                </c:pt>
                <c:pt idx="225">
                  <c:v>475</c:v>
                </c:pt>
                <c:pt idx="226">
                  <c:v>474</c:v>
                </c:pt>
                <c:pt idx="227">
                  <c:v>473</c:v>
                </c:pt>
                <c:pt idx="228">
                  <c:v>472</c:v>
                </c:pt>
                <c:pt idx="229">
                  <c:v>471</c:v>
                </c:pt>
                <c:pt idx="230">
                  <c:v>470</c:v>
                </c:pt>
                <c:pt idx="231">
                  <c:v>469</c:v>
                </c:pt>
                <c:pt idx="232">
                  <c:v>468</c:v>
                </c:pt>
                <c:pt idx="233">
                  <c:v>467</c:v>
                </c:pt>
                <c:pt idx="234">
                  <c:v>466</c:v>
                </c:pt>
                <c:pt idx="235">
                  <c:v>465</c:v>
                </c:pt>
                <c:pt idx="236">
                  <c:v>464</c:v>
                </c:pt>
                <c:pt idx="237">
                  <c:v>463</c:v>
                </c:pt>
                <c:pt idx="238">
                  <c:v>462</c:v>
                </c:pt>
                <c:pt idx="239">
                  <c:v>461</c:v>
                </c:pt>
                <c:pt idx="240">
                  <c:v>460</c:v>
                </c:pt>
                <c:pt idx="241">
                  <c:v>459</c:v>
                </c:pt>
                <c:pt idx="242">
                  <c:v>458</c:v>
                </c:pt>
                <c:pt idx="243">
                  <c:v>457</c:v>
                </c:pt>
                <c:pt idx="244">
                  <c:v>456</c:v>
                </c:pt>
                <c:pt idx="245">
                  <c:v>455</c:v>
                </c:pt>
                <c:pt idx="246">
                  <c:v>454</c:v>
                </c:pt>
                <c:pt idx="247">
                  <c:v>453</c:v>
                </c:pt>
                <c:pt idx="248">
                  <c:v>452</c:v>
                </c:pt>
                <c:pt idx="249">
                  <c:v>451</c:v>
                </c:pt>
                <c:pt idx="250">
                  <c:v>450</c:v>
                </c:pt>
                <c:pt idx="251">
                  <c:v>449</c:v>
                </c:pt>
                <c:pt idx="252">
                  <c:v>448</c:v>
                </c:pt>
                <c:pt idx="253">
                  <c:v>447</c:v>
                </c:pt>
                <c:pt idx="254">
                  <c:v>446</c:v>
                </c:pt>
                <c:pt idx="255">
                  <c:v>445</c:v>
                </c:pt>
                <c:pt idx="256">
                  <c:v>444</c:v>
                </c:pt>
                <c:pt idx="257">
                  <c:v>443</c:v>
                </c:pt>
                <c:pt idx="258">
                  <c:v>442</c:v>
                </c:pt>
                <c:pt idx="259">
                  <c:v>441</c:v>
                </c:pt>
                <c:pt idx="260">
                  <c:v>440</c:v>
                </c:pt>
                <c:pt idx="261">
                  <c:v>439</c:v>
                </c:pt>
                <c:pt idx="262">
                  <c:v>438</c:v>
                </c:pt>
                <c:pt idx="263">
                  <c:v>437</c:v>
                </c:pt>
                <c:pt idx="264">
                  <c:v>436</c:v>
                </c:pt>
                <c:pt idx="265">
                  <c:v>435</c:v>
                </c:pt>
                <c:pt idx="266">
                  <c:v>434</c:v>
                </c:pt>
                <c:pt idx="267">
                  <c:v>433</c:v>
                </c:pt>
                <c:pt idx="268">
                  <c:v>432</c:v>
                </c:pt>
                <c:pt idx="269">
                  <c:v>431</c:v>
                </c:pt>
                <c:pt idx="270">
                  <c:v>430</c:v>
                </c:pt>
                <c:pt idx="271">
                  <c:v>429</c:v>
                </c:pt>
                <c:pt idx="272">
                  <c:v>428</c:v>
                </c:pt>
                <c:pt idx="273">
                  <c:v>427</c:v>
                </c:pt>
                <c:pt idx="274">
                  <c:v>426</c:v>
                </c:pt>
                <c:pt idx="275">
                  <c:v>425</c:v>
                </c:pt>
                <c:pt idx="276">
                  <c:v>424</c:v>
                </c:pt>
                <c:pt idx="277">
                  <c:v>423</c:v>
                </c:pt>
                <c:pt idx="278">
                  <c:v>422</c:v>
                </c:pt>
                <c:pt idx="279">
                  <c:v>421</c:v>
                </c:pt>
                <c:pt idx="280">
                  <c:v>420</c:v>
                </c:pt>
                <c:pt idx="281">
                  <c:v>419</c:v>
                </c:pt>
                <c:pt idx="282">
                  <c:v>418</c:v>
                </c:pt>
                <c:pt idx="283">
                  <c:v>417</c:v>
                </c:pt>
                <c:pt idx="284">
                  <c:v>416</c:v>
                </c:pt>
                <c:pt idx="285">
                  <c:v>415</c:v>
                </c:pt>
                <c:pt idx="286">
                  <c:v>414</c:v>
                </c:pt>
                <c:pt idx="287">
                  <c:v>413</c:v>
                </c:pt>
                <c:pt idx="288">
                  <c:v>412</c:v>
                </c:pt>
                <c:pt idx="289">
                  <c:v>411</c:v>
                </c:pt>
                <c:pt idx="290">
                  <c:v>410</c:v>
                </c:pt>
                <c:pt idx="291">
                  <c:v>409</c:v>
                </c:pt>
                <c:pt idx="292">
                  <c:v>408</c:v>
                </c:pt>
                <c:pt idx="293">
                  <c:v>407</c:v>
                </c:pt>
                <c:pt idx="294">
                  <c:v>406</c:v>
                </c:pt>
                <c:pt idx="295">
                  <c:v>405</c:v>
                </c:pt>
                <c:pt idx="296">
                  <c:v>404</c:v>
                </c:pt>
                <c:pt idx="297">
                  <c:v>403</c:v>
                </c:pt>
                <c:pt idx="298">
                  <c:v>402</c:v>
                </c:pt>
                <c:pt idx="299">
                  <c:v>401</c:v>
                </c:pt>
                <c:pt idx="300">
                  <c:v>400</c:v>
                </c:pt>
                <c:pt idx="301">
                  <c:v>399</c:v>
                </c:pt>
                <c:pt idx="302">
                  <c:v>398</c:v>
                </c:pt>
                <c:pt idx="303">
                  <c:v>397</c:v>
                </c:pt>
                <c:pt idx="304">
                  <c:v>396</c:v>
                </c:pt>
                <c:pt idx="305">
                  <c:v>395</c:v>
                </c:pt>
                <c:pt idx="306">
                  <c:v>394</c:v>
                </c:pt>
                <c:pt idx="307">
                  <c:v>393</c:v>
                </c:pt>
                <c:pt idx="308">
                  <c:v>392</c:v>
                </c:pt>
                <c:pt idx="309">
                  <c:v>391</c:v>
                </c:pt>
                <c:pt idx="310">
                  <c:v>390</c:v>
                </c:pt>
                <c:pt idx="311">
                  <c:v>389</c:v>
                </c:pt>
                <c:pt idx="312">
                  <c:v>388</c:v>
                </c:pt>
                <c:pt idx="313">
                  <c:v>387</c:v>
                </c:pt>
                <c:pt idx="314">
                  <c:v>386</c:v>
                </c:pt>
                <c:pt idx="315">
                  <c:v>385</c:v>
                </c:pt>
                <c:pt idx="316">
                  <c:v>384</c:v>
                </c:pt>
                <c:pt idx="317">
                  <c:v>383</c:v>
                </c:pt>
                <c:pt idx="318">
                  <c:v>382</c:v>
                </c:pt>
                <c:pt idx="319">
                  <c:v>381</c:v>
                </c:pt>
                <c:pt idx="320">
                  <c:v>380</c:v>
                </c:pt>
                <c:pt idx="321">
                  <c:v>379</c:v>
                </c:pt>
                <c:pt idx="322">
                  <c:v>378</c:v>
                </c:pt>
                <c:pt idx="323">
                  <c:v>377</c:v>
                </c:pt>
                <c:pt idx="324">
                  <c:v>376</c:v>
                </c:pt>
                <c:pt idx="325">
                  <c:v>375</c:v>
                </c:pt>
                <c:pt idx="326">
                  <c:v>374</c:v>
                </c:pt>
                <c:pt idx="327">
                  <c:v>373</c:v>
                </c:pt>
                <c:pt idx="328">
                  <c:v>372</c:v>
                </c:pt>
                <c:pt idx="329">
                  <c:v>371</c:v>
                </c:pt>
                <c:pt idx="330">
                  <c:v>370</c:v>
                </c:pt>
                <c:pt idx="331">
                  <c:v>369</c:v>
                </c:pt>
                <c:pt idx="332">
                  <c:v>368</c:v>
                </c:pt>
                <c:pt idx="333">
                  <c:v>367</c:v>
                </c:pt>
                <c:pt idx="334">
                  <c:v>366</c:v>
                </c:pt>
                <c:pt idx="335">
                  <c:v>365</c:v>
                </c:pt>
                <c:pt idx="336">
                  <c:v>364</c:v>
                </c:pt>
                <c:pt idx="337">
                  <c:v>363</c:v>
                </c:pt>
                <c:pt idx="338">
                  <c:v>362</c:v>
                </c:pt>
                <c:pt idx="339">
                  <c:v>361</c:v>
                </c:pt>
                <c:pt idx="340">
                  <c:v>360</c:v>
                </c:pt>
                <c:pt idx="341">
                  <c:v>359</c:v>
                </c:pt>
                <c:pt idx="342">
                  <c:v>358</c:v>
                </c:pt>
                <c:pt idx="343">
                  <c:v>357</c:v>
                </c:pt>
                <c:pt idx="344">
                  <c:v>356</c:v>
                </c:pt>
                <c:pt idx="345">
                  <c:v>355</c:v>
                </c:pt>
                <c:pt idx="346">
                  <c:v>354</c:v>
                </c:pt>
                <c:pt idx="347">
                  <c:v>353</c:v>
                </c:pt>
                <c:pt idx="348">
                  <c:v>352</c:v>
                </c:pt>
                <c:pt idx="349">
                  <c:v>351</c:v>
                </c:pt>
                <c:pt idx="350">
                  <c:v>350</c:v>
                </c:pt>
                <c:pt idx="351">
                  <c:v>349</c:v>
                </c:pt>
                <c:pt idx="352">
                  <c:v>348</c:v>
                </c:pt>
                <c:pt idx="353">
                  <c:v>347</c:v>
                </c:pt>
                <c:pt idx="354">
                  <c:v>346</c:v>
                </c:pt>
                <c:pt idx="355">
                  <c:v>345</c:v>
                </c:pt>
                <c:pt idx="356">
                  <c:v>344</c:v>
                </c:pt>
                <c:pt idx="357">
                  <c:v>343</c:v>
                </c:pt>
                <c:pt idx="358">
                  <c:v>342</c:v>
                </c:pt>
                <c:pt idx="359">
                  <c:v>341</c:v>
                </c:pt>
                <c:pt idx="360">
                  <c:v>340</c:v>
                </c:pt>
                <c:pt idx="361">
                  <c:v>339</c:v>
                </c:pt>
                <c:pt idx="362">
                  <c:v>338</c:v>
                </c:pt>
                <c:pt idx="363">
                  <c:v>337</c:v>
                </c:pt>
                <c:pt idx="364">
                  <c:v>336</c:v>
                </c:pt>
                <c:pt idx="365">
                  <c:v>335</c:v>
                </c:pt>
                <c:pt idx="366">
                  <c:v>334</c:v>
                </c:pt>
                <c:pt idx="367">
                  <c:v>333</c:v>
                </c:pt>
                <c:pt idx="368">
                  <c:v>332</c:v>
                </c:pt>
                <c:pt idx="369">
                  <c:v>331</c:v>
                </c:pt>
                <c:pt idx="370">
                  <c:v>330</c:v>
                </c:pt>
                <c:pt idx="371">
                  <c:v>329</c:v>
                </c:pt>
                <c:pt idx="372">
                  <c:v>328</c:v>
                </c:pt>
                <c:pt idx="373">
                  <c:v>327</c:v>
                </c:pt>
                <c:pt idx="374">
                  <c:v>326</c:v>
                </c:pt>
                <c:pt idx="375">
                  <c:v>325</c:v>
                </c:pt>
                <c:pt idx="376">
                  <c:v>324</c:v>
                </c:pt>
                <c:pt idx="377">
                  <c:v>323</c:v>
                </c:pt>
                <c:pt idx="378">
                  <c:v>322</c:v>
                </c:pt>
                <c:pt idx="379">
                  <c:v>321</c:v>
                </c:pt>
                <c:pt idx="380">
                  <c:v>320</c:v>
                </c:pt>
                <c:pt idx="381">
                  <c:v>319</c:v>
                </c:pt>
                <c:pt idx="382">
                  <c:v>318</c:v>
                </c:pt>
                <c:pt idx="383">
                  <c:v>317</c:v>
                </c:pt>
                <c:pt idx="384">
                  <c:v>316</c:v>
                </c:pt>
                <c:pt idx="385">
                  <c:v>315</c:v>
                </c:pt>
                <c:pt idx="386">
                  <c:v>314</c:v>
                </c:pt>
                <c:pt idx="387">
                  <c:v>313</c:v>
                </c:pt>
                <c:pt idx="388">
                  <c:v>312</c:v>
                </c:pt>
                <c:pt idx="389">
                  <c:v>311</c:v>
                </c:pt>
                <c:pt idx="390">
                  <c:v>310</c:v>
                </c:pt>
                <c:pt idx="391">
                  <c:v>309</c:v>
                </c:pt>
                <c:pt idx="392">
                  <c:v>308</c:v>
                </c:pt>
                <c:pt idx="393">
                  <c:v>307</c:v>
                </c:pt>
                <c:pt idx="394">
                  <c:v>306</c:v>
                </c:pt>
                <c:pt idx="395">
                  <c:v>305</c:v>
                </c:pt>
                <c:pt idx="396">
                  <c:v>304</c:v>
                </c:pt>
                <c:pt idx="397">
                  <c:v>303</c:v>
                </c:pt>
                <c:pt idx="398">
                  <c:v>302</c:v>
                </c:pt>
                <c:pt idx="399">
                  <c:v>301</c:v>
                </c:pt>
                <c:pt idx="400">
                  <c:v>300</c:v>
                </c:pt>
                <c:pt idx="401">
                  <c:v>299</c:v>
                </c:pt>
                <c:pt idx="402">
                  <c:v>298</c:v>
                </c:pt>
                <c:pt idx="403">
                  <c:v>297</c:v>
                </c:pt>
                <c:pt idx="404">
                  <c:v>296</c:v>
                </c:pt>
                <c:pt idx="405">
                  <c:v>295</c:v>
                </c:pt>
                <c:pt idx="406">
                  <c:v>294</c:v>
                </c:pt>
                <c:pt idx="407">
                  <c:v>293</c:v>
                </c:pt>
                <c:pt idx="408">
                  <c:v>292</c:v>
                </c:pt>
                <c:pt idx="409">
                  <c:v>291</c:v>
                </c:pt>
                <c:pt idx="410">
                  <c:v>290</c:v>
                </c:pt>
                <c:pt idx="411">
                  <c:v>289</c:v>
                </c:pt>
                <c:pt idx="412">
                  <c:v>288</c:v>
                </c:pt>
                <c:pt idx="413">
                  <c:v>287</c:v>
                </c:pt>
                <c:pt idx="414">
                  <c:v>286</c:v>
                </c:pt>
                <c:pt idx="415">
                  <c:v>285</c:v>
                </c:pt>
                <c:pt idx="416">
                  <c:v>284</c:v>
                </c:pt>
                <c:pt idx="417">
                  <c:v>283</c:v>
                </c:pt>
                <c:pt idx="418">
                  <c:v>282</c:v>
                </c:pt>
                <c:pt idx="419">
                  <c:v>281</c:v>
                </c:pt>
                <c:pt idx="420">
                  <c:v>280</c:v>
                </c:pt>
                <c:pt idx="421">
                  <c:v>279</c:v>
                </c:pt>
                <c:pt idx="422">
                  <c:v>278</c:v>
                </c:pt>
                <c:pt idx="423">
                  <c:v>277</c:v>
                </c:pt>
                <c:pt idx="424">
                  <c:v>276</c:v>
                </c:pt>
                <c:pt idx="425">
                  <c:v>275</c:v>
                </c:pt>
                <c:pt idx="426">
                  <c:v>274</c:v>
                </c:pt>
                <c:pt idx="427">
                  <c:v>273</c:v>
                </c:pt>
                <c:pt idx="428">
                  <c:v>272</c:v>
                </c:pt>
                <c:pt idx="429">
                  <c:v>271</c:v>
                </c:pt>
                <c:pt idx="430">
                  <c:v>270</c:v>
                </c:pt>
                <c:pt idx="431">
                  <c:v>269</c:v>
                </c:pt>
                <c:pt idx="432">
                  <c:v>268</c:v>
                </c:pt>
                <c:pt idx="433">
                  <c:v>267</c:v>
                </c:pt>
                <c:pt idx="434">
                  <c:v>266</c:v>
                </c:pt>
                <c:pt idx="435">
                  <c:v>265</c:v>
                </c:pt>
                <c:pt idx="436">
                  <c:v>264</c:v>
                </c:pt>
                <c:pt idx="437">
                  <c:v>263</c:v>
                </c:pt>
                <c:pt idx="438">
                  <c:v>262</c:v>
                </c:pt>
                <c:pt idx="439">
                  <c:v>261</c:v>
                </c:pt>
                <c:pt idx="440">
                  <c:v>260</c:v>
                </c:pt>
                <c:pt idx="441">
                  <c:v>259</c:v>
                </c:pt>
                <c:pt idx="442">
                  <c:v>258</c:v>
                </c:pt>
                <c:pt idx="443">
                  <c:v>257</c:v>
                </c:pt>
                <c:pt idx="444">
                  <c:v>256</c:v>
                </c:pt>
                <c:pt idx="445">
                  <c:v>255</c:v>
                </c:pt>
                <c:pt idx="446">
                  <c:v>254</c:v>
                </c:pt>
                <c:pt idx="447">
                  <c:v>253</c:v>
                </c:pt>
                <c:pt idx="448">
                  <c:v>252</c:v>
                </c:pt>
                <c:pt idx="449">
                  <c:v>251</c:v>
                </c:pt>
                <c:pt idx="450">
                  <c:v>250</c:v>
                </c:pt>
                <c:pt idx="451">
                  <c:v>249</c:v>
                </c:pt>
                <c:pt idx="452">
                  <c:v>248</c:v>
                </c:pt>
                <c:pt idx="453">
                  <c:v>247</c:v>
                </c:pt>
                <c:pt idx="454">
                  <c:v>246</c:v>
                </c:pt>
                <c:pt idx="455">
                  <c:v>245</c:v>
                </c:pt>
                <c:pt idx="456">
                  <c:v>244</c:v>
                </c:pt>
                <c:pt idx="457">
                  <c:v>243</c:v>
                </c:pt>
                <c:pt idx="458">
                  <c:v>242</c:v>
                </c:pt>
                <c:pt idx="459">
                  <c:v>241</c:v>
                </c:pt>
                <c:pt idx="460">
                  <c:v>240</c:v>
                </c:pt>
                <c:pt idx="461">
                  <c:v>239</c:v>
                </c:pt>
                <c:pt idx="462">
                  <c:v>238</c:v>
                </c:pt>
                <c:pt idx="463">
                  <c:v>237</c:v>
                </c:pt>
                <c:pt idx="464">
                  <c:v>236</c:v>
                </c:pt>
                <c:pt idx="465">
                  <c:v>235</c:v>
                </c:pt>
                <c:pt idx="466">
                  <c:v>234</c:v>
                </c:pt>
                <c:pt idx="467">
                  <c:v>233</c:v>
                </c:pt>
                <c:pt idx="468">
                  <c:v>232</c:v>
                </c:pt>
                <c:pt idx="469">
                  <c:v>231</c:v>
                </c:pt>
                <c:pt idx="470">
                  <c:v>230</c:v>
                </c:pt>
                <c:pt idx="471">
                  <c:v>229</c:v>
                </c:pt>
                <c:pt idx="472">
                  <c:v>228</c:v>
                </c:pt>
                <c:pt idx="473">
                  <c:v>227</c:v>
                </c:pt>
                <c:pt idx="474">
                  <c:v>226</c:v>
                </c:pt>
                <c:pt idx="475">
                  <c:v>225</c:v>
                </c:pt>
                <c:pt idx="476">
                  <c:v>224</c:v>
                </c:pt>
                <c:pt idx="477">
                  <c:v>223</c:v>
                </c:pt>
                <c:pt idx="478">
                  <c:v>222</c:v>
                </c:pt>
                <c:pt idx="479">
                  <c:v>221</c:v>
                </c:pt>
                <c:pt idx="480">
                  <c:v>220</c:v>
                </c:pt>
                <c:pt idx="481">
                  <c:v>219</c:v>
                </c:pt>
                <c:pt idx="482">
                  <c:v>218</c:v>
                </c:pt>
                <c:pt idx="483">
                  <c:v>217</c:v>
                </c:pt>
                <c:pt idx="484">
                  <c:v>216</c:v>
                </c:pt>
                <c:pt idx="485">
                  <c:v>215</c:v>
                </c:pt>
                <c:pt idx="486">
                  <c:v>214</c:v>
                </c:pt>
                <c:pt idx="487">
                  <c:v>213</c:v>
                </c:pt>
                <c:pt idx="488">
                  <c:v>212</c:v>
                </c:pt>
                <c:pt idx="489">
                  <c:v>211</c:v>
                </c:pt>
                <c:pt idx="490">
                  <c:v>210</c:v>
                </c:pt>
                <c:pt idx="491">
                  <c:v>209</c:v>
                </c:pt>
                <c:pt idx="492">
                  <c:v>208</c:v>
                </c:pt>
                <c:pt idx="493">
                  <c:v>207</c:v>
                </c:pt>
                <c:pt idx="494">
                  <c:v>206</c:v>
                </c:pt>
                <c:pt idx="495">
                  <c:v>205</c:v>
                </c:pt>
                <c:pt idx="496">
                  <c:v>204</c:v>
                </c:pt>
                <c:pt idx="497">
                  <c:v>203</c:v>
                </c:pt>
                <c:pt idx="498">
                  <c:v>202</c:v>
                </c:pt>
                <c:pt idx="499">
                  <c:v>201</c:v>
                </c:pt>
                <c:pt idx="500">
                  <c:v>200</c:v>
                </c:pt>
              </c:numCache>
            </c:numRef>
          </c:xVal>
          <c:yVal>
            <c:numRef>
              <c:f>Hoja1!$G$2:$G$502</c:f>
              <c:numCache>
                <c:formatCode>General</c:formatCode>
                <c:ptCount val="501"/>
                <c:pt idx="0">
                  <c:v>2.3800000000000002E-3</c:v>
                </c:pt>
                <c:pt idx="1">
                  <c:v>1.6800000000000001E-3</c:v>
                </c:pt>
                <c:pt idx="2">
                  <c:v>2.3900000000000002E-3</c:v>
                </c:pt>
                <c:pt idx="3">
                  <c:v>2.0899999999999998E-3</c:v>
                </c:pt>
                <c:pt idx="4">
                  <c:v>1.1100000000000001E-3</c:v>
                </c:pt>
                <c:pt idx="5">
                  <c:v>9.7000000000000005E-4</c:v>
                </c:pt>
                <c:pt idx="6">
                  <c:v>1.8500000000000001E-3</c:v>
                </c:pt>
                <c:pt idx="7">
                  <c:v>1.4300000000000001E-3</c:v>
                </c:pt>
                <c:pt idx="8">
                  <c:v>7.2999999999999996E-4</c:v>
                </c:pt>
                <c:pt idx="9">
                  <c:v>2E-3</c:v>
                </c:pt>
                <c:pt idx="10">
                  <c:v>9.6000000000000002E-4</c:v>
                </c:pt>
                <c:pt idx="11">
                  <c:v>2.4399999999999999E-3</c:v>
                </c:pt>
                <c:pt idx="12">
                  <c:v>2.1099999999999999E-3</c:v>
                </c:pt>
                <c:pt idx="13">
                  <c:v>2.6900000000000001E-3</c:v>
                </c:pt>
                <c:pt idx="14">
                  <c:v>2.0600000000000002E-3</c:v>
                </c:pt>
                <c:pt idx="15">
                  <c:v>2.7399999999999998E-3</c:v>
                </c:pt>
                <c:pt idx="16">
                  <c:v>2.81E-3</c:v>
                </c:pt>
                <c:pt idx="17">
                  <c:v>2.1199999999999999E-3</c:v>
                </c:pt>
                <c:pt idx="18">
                  <c:v>3.9500000000000004E-3</c:v>
                </c:pt>
                <c:pt idx="19">
                  <c:v>2.7499999999999998E-3</c:v>
                </c:pt>
                <c:pt idx="20">
                  <c:v>2.4099999999999998E-3</c:v>
                </c:pt>
                <c:pt idx="21">
                  <c:v>3.4299999999999999E-3</c:v>
                </c:pt>
                <c:pt idx="22">
                  <c:v>2.9299999999999999E-3</c:v>
                </c:pt>
                <c:pt idx="23">
                  <c:v>4.3099999999999996E-3</c:v>
                </c:pt>
                <c:pt idx="24">
                  <c:v>3.6099999999999999E-3</c:v>
                </c:pt>
                <c:pt idx="25">
                  <c:v>3.5200000000000001E-3</c:v>
                </c:pt>
                <c:pt idx="26">
                  <c:v>3.15E-3</c:v>
                </c:pt>
                <c:pt idx="27">
                  <c:v>3.1800000000000001E-3</c:v>
                </c:pt>
                <c:pt idx="28">
                  <c:v>3.6600000000000001E-3</c:v>
                </c:pt>
                <c:pt idx="29">
                  <c:v>4.4099999999999999E-3</c:v>
                </c:pt>
                <c:pt idx="30">
                  <c:v>2.16E-3</c:v>
                </c:pt>
                <c:pt idx="31">
                  <c:v>2.0999999999999999E-3</c:v>
                </c:pt>
                <c:pt idx="32">
                  <c:v>1.1800000000000001E-3</c:v>
                </c:pt>
                <c:pt idx="33">
                  <c:v>-9.5E-4</c:v>
                </c:pt>
                <c:pt idx="34">
                  <c:v>-2.1800000000000001E-3</c:v>
                </c:pt>
                <c:pt idx="35">
                  <c:v>-2.0600000000000002E-3</c:v>
                </c:pt>
                <c:pt idx="36">
                  <c:v>-2.3E-3</c:v>
                </c:pt>
                <c:pt idx="37">
                  <c:v>-1.6000000000000001E-3</c:v>
                </c:pt>
                <c:pt idx="38">
                  <c:v>-1.2700000000000001E-3</c:v>
                </c:pt>
                <c:pt idx="39">
                  <c:v>1.06E-3</c:v>
                </c:pt>
                <c:pt idx="40">
                  <c:v>3.4499999999999999E-3</c:v>
                </c:pt>
                <c:pt idx="41">
                  <c:v>3.4399999999999999E-3</c:v>
                </c:pt>
                <c:pt idx="42">
                  <c:v>2.7599999999999999E-3</c:v>
                </c:pt>
                <c:pt idx="43">
                  <c:v>3.2200000000000002E-3</c:v>
                </c:pt>
                <c:pt idx="44">
                  <c:v>3.6800000000000001E-3</c:v>
                </c:pt>
                <c:pt idx="45">
                  <c:v>3.15E-3</c:v>
                </c:pt>
                <c:pt idx="46">
                  <c:v>2.4599999999999999E-3</c:v>
                </c:pt>
                <c:pt idx="47">
                  <c:v>3.49E-3</c:v>
                </c:pt>
                <c:pt idx="48">
                  <c:v>2.9399999999999999E-3</c:v>
                </c:pt>
                <c:pt idx="49">
                  <c:v>3.2599999999999999E-3</c:v>
                </c:pt>
                <c:pt idx="50">
                  <c:v>3.0699999999999998E-3</c:v>
                </c:pt>
                <c:pt idx="51">
                  <c:v>3.1900000000000001E-3</c:v>
                </c:pt>
                <c:pt idx="52">
                  <c:v>4.0899999999999999E-3</c:v>
                </c:pt>
                <c:pt idx="53">
                  <c:v>3.5200000000000001E-3</c:v>
                </c:pt>
                <c:pt idx="54">
                  <c:v>3.8300000000000001E-3</c:v>
                </c:pt>
                <c:pt idx="55">
                  <c:v>3.3600000000000001E-3</c:v>
                </c:pt>
                <c:pt idx="56">
                  <c:v>4.5300000000000002E-3</c:v>
                </c:pt>
                <c:pt idx="57">
                  <c:v>3.8800000000000002E-3</c:v>
                </c:pt>
                <c:pt idx="58">
                  <c:v>4.0000000000000001E-3</c:v>
                </c:pt>
                <c:pt idx="59">
                  <c:v>2.6199999999999999E-3</c:v>
                </c:pt>
                <c:pt idx="60">
                  <c:v>4.1599999999999996E-3</c:v>
                </c:pt>
                <c:pt idx="61">
                  <c:v>3.3700000000000002E-3</c:v>
                </c:pt>
                <c:pt idx="62">
                  <c:v>2.8900000000000002E-3</c:v>
                </c:pt>
                <c:pt idx="63">
                  <c:v>4.3099999999999996E-3</c:v>
                </c:pt>
                <c:pt idx="64">
                  <c:v>3.32E-3</c:v>
                </c:pt>
                <c:pt idx="65">
                  <c:v>2.9199999999999999E-3</c:v>
                </c:pt>
                <c:pt idx="66">
                  <c:v>3.5500000000000002E-3</c:v>
                </c:pt>
                <c:pt idx="67">
                  <c:v>2.8500000000000001E-3</c:v>
                </c:pt>
                <c:pt idx="68">
                  <c:v>3.31E-3</c:v>
                </c:pt>
                <c:pt idx="69">
                  <c:v>4.3299999999999996E-3</c:v>
                </c:pt>
                <c:pt idx="70">
                  <c:v>3.3700000000000002E-3</c:v>
                </c:pt>
                <c:pt idx="71">
                  <c:v>4.4400000000000004E-3</c:v>
                </c:pt>
                <c:pt idx="72">
                  <c:v>3.8700000000000002E-3</c:v>
                </c:pt>
                <c:pt idx="73">
                  <c:v>3.9899999999999996E-3</c:v>
                </c:pt>
                <c:pt idx="74">
                  <c:v>4.2599999999999999E-3</c:v>
                </c:pt>
                <c:pt idx="75">
                  <c:v>3.7699999999999999E-3</c:v>
                </c:pt>
                <c:pt idx="76">
                  <c:v>4.2599999999999999E-3</c:v>
                </c:pt>
                <c:pt idx="77">
                  <c:v>4.8900000000000002E-3</c:v>
                </c:pt>
                <c:pt idx="78">
                  <c:v>4.2900000000000004E-3</c:v>
                </c:pt>
                <c:pt idx="79">
                  <c:v>4.4299999999999999E-3</c:v>
                </c:pt>
                <c:pt idx="80">
                  <c:v>4.5900000000000003E-3</c:v>
                </c:pt>
                <c:pt idx="81">
                  <c:v>4.9699999999999996E-3</c:v>
                </c:pt>
                <c:pt idx="82">
                  <c:v>4.0499999999999998E-3</c:v>
                </c:pt>
                <c:pt idx="83">
                  <c:v>4.1200000000000004E-3</c:v>
                </c:pt>
                <c:pt idx="84">
                  <c:v>3.7699999999999999E-3</c:v>
                </c:pt>
                <c:pt idx="85">
                  <c:v>4.4900000000000001E-3</c:v>
                </c:pt>
                <c:pt idx="86">
                  <c:v>4.5999999999999999E-3</c:v>
                </c:pt>
                <c:pt idx="87">
                  <c:v>4.4999999999999997E-3</c:v>
                </c:pt>
                <c:pt idx="88">
                  <c:v>5.3499999999999997E-3</c:v>
                </c:pt>
                <c:pt idx="89">
                  <c:v>5.3899999999999998E-3</c:v>
                </c:pt>
                <c:pt idx="90">
                  <c:v>5.2500000000000003E-3</c:v>
                </c:pt>
                <c:pt idx="91">
                  <c:v>5.0000000000000001E-3</c:v>
                </c:pt>
                <c:pt idx="92">
                  <c:v>5.4599999999999996E-3</c:v>
                </c:pt>
                <c:pt idx="93">
                  <c:v>4.96E-3</c:v>
                </c:pt>
                <c:pt idx="94">
                  <c:v>5.3299999999999997E-3</c:v>
                </c:pt>
                <c:pt idx="95">
                  <c:v>5.5100000000000001E-3</c:v>
                </c:pt>
                <c:pt idx="96">
                  <c:v>5.94E-3</c:v>
                </c:pt>
                <c:pt idx="97">
                  <c:v>5.4400000000000004E-3</c:v>
                </c:pt>
                <c:pt idx="98">
                  <c:v>5.7200000000000003E-3</c:v>
                </c:pt>
                <c:pt idx="99">
                  <c:v>5.4799999999999996E-3</c:v>
                </c:pt>
                <c:pt idx="100">
                  <c:v>5.0400000000000002E-3</c:v>
                </c:pt>
                <c:pt idx="101">
                  <c:v>5.5799999999999999E-3</c:v>
                </c:pt>
                <c:pt idx="102">
                  <c:v>5.8399999999999997E-3</c:v>
                </c:pt>
                <c:pt idx="103">
                  <c:v>6.3E-3</c:v>
                </c:pt>
                <c:pt idx="104">
                  <c:v>6.1500000000000001E-3</c:v>
                </c:pt>
                <c:pt idx="105">
                  <c:v>5.7299999999999999E-3</c:v>
                </c:pt>
                <c:pt idx="106">
                  <c:v>6.3099999999999996E-3</c:v>
                </c:pt>
                <c:pt idx="107">
                  <c:v>6.94E-3</c:v>
                </c:pt>
                <c:pt idx="108">
                  <c:v>6.1599999999999997E-3</c:v>
                </c:pt>
                <c:pt idx="109">
                  <c:v>6.8999999999999999E-3</c:v>
                </c:pt>
                <c:pt idx="110">
                  <c:v>6.5500000000000003E-3</c:v>
                </c:pt>
                <c:pt idx="111">
                  <c:v>5.9500000000000004E-3</c:v>
                </c:pt>
                <c:pt idx="112">
                  <c:v>6.8700000000000002E-3</c:v>
                </c:pt>
                <c:pt idx="113">
                  <c:v>7.5100000000000002E-3</c:v>
                </c:pt>
                <c:pt idx="114">
                  <c:v>7.9699999999999997E-3</c:v>
                </c:pt>
                <c:pt idx="115">
                  <c:v>7.1900000000000002E-3</c:v>
                </c:pt>
                <c:pt idx="116">
                  <c:v>7.7200000000000003E-3</c:v>
                </c:pt>
                <c:pt idx="117">
                  <c:v>8.9200000000000008E-3</c:v>
                </c:pt>
                <c:pt idx="118">
                  <c:v>8.4200000000000004E-3</c:v>
                </c:pt>
                <c:pt idx="119">
                  <c:v>8.0499999999999999E-3</c:v>
                </c:pt>
                <c:pt idx="120">
                  <c:v>9.7999999999999997E-3</c:v>
                </c:pt>
                <c:pt idx="121">
                  <c:v>8.9300000000000004E-3</c:v>
                </c:pt>
                <c:pt idx="122">
                  <c:v>9.0200000000000002E-3</c:v>
                </c:pt>
                <c:pt idx="123">
                  <c:v>9.0600000000000003E-3</c:v>
                </c:pt>
                <c:pt idx="124">
                  <c:v>9.9500000000000005E-3</c:v>
                </c:pt>
                <c:pt idx="125">
                  <c:v>1.0109999999999999E-2</c:v>
                </c:pt>
                <c:pt idx="126">
                  <c:v>1.0789999999999999E-2</c:v>
                </c:pt>
                <c:pt idx="127">
                  <c:v>1.068E-2</c:v>
                </c:pt>
                <c:pt idx="128">
                  <c:v>1.0999999999999999E-2</c:v>
                </c:pt>
                <c:pt idx="129">
                  <c:v>1.1310000000000001E-2</c:v>
                </c:pt>
                <c:pt idx="130">
                  <c:v>1.1270000000000001E-2</c:v>
                </c:pt>
                <c:pt idx="131">
                  <c:v>1.2120000000000001E-2</c:v>
                </c:pt>
                <c:pt idx="132">
                  <c:v>1.204E-2</c:v>
                </c:pt>
                <c:pt idx="133">
                  <c:v>1.282E-2</c:v>
                </c:pt>
                <c:pt idx="134">
                  <c:v>1.2959999999999999E-2</c:v>
                </c:pt>
                <c:pt idx="135">
                  <c:v>1.367E-2</c:v>
                </c:pt>
                <c:pt idx="136">
                  <c:v>1.4080000000000001E-2</c:v>
                </c:pt>
                <c:pt idx="137">
                  <c:v>1.3950000000000001E-2</c:v>
                </c:pt>
                <c:pt idx="138">
                  <c:v>1.393E-2</c:v>
                </c:pt>
                <c:pt idx="139">
                  <c:v>1.451E-2</c:v>
                </c:pt>
                <c:pt idx="140">
                  <c:v>1.559E-2</c:v>
                </c:pt>
                <c:pt idx="141">
                  <c:v>1.52E-2</c:v>
                </c:pt>
                <c:pt idx="142">
                  <c:v>1.5800000000000002E-2</c:v>
                </c:pt>
                <c:pt idx="143">
                  <c:v>1.6049999999999998E-2</c:v>
                </c:pt>
                <c:pt idx="144">
                  <c:v>1.7160000000000002E-2</c:v>
                </c:pt>
                <c:pt idx="145">
                  <c:v>1.7330000000000002E-2</c:v>
                </c:pt>
                <c:pt idx="146">
                  <c:v>1.728E-2</c:v>
                </c:pt>
                <c:pt idx="147">
                  <c:v>1.7919999999999998E-2</c:v>
                </c:pt>
                <c:pt idx="148">
                  <c:v>1.8519999999999998E-2</c:v>
                </c:pt>
                <c:pt idx="149">
                  <c:v>1.857E-2</c:v>
                </c:pt>
                <c:pt idx="150">
                  <c:v>1.933E-2</c:v>
                </c:pt>
                <c:pt idx="151">
                  <c:v>1.9949999999999999E-2</c:v>
                </c:pt>
                <c:pt idx="152">
                  <c:v>1.9810000000000001E-2</c:v>
                </c:pt>
                <c:pt idx="153">
                  <c:v>2.0619999999999999E-2</c:v>
                </c:pt>
                <c:pt idx="154">
                  <c:v>2.111E-2</c:v>
                </c:pt>
                <c:pt idx="155">
                  <c:v>2.1190000000000001E-2</c:v>
                </c:pt>
                <c:pt idx="156">
                  <c:v>2.1610000000000001E-2</c:v>
                </c:pt>
                <c:pt idx="157">
                  <c:v>2.2120000000000001E-2</c:v>
                </c:pt>
                <c:pt idx="158">
                  <c:v>2.247E-2</c:v>
                </c:pt>
                <c:pt idx="159">
                  <c:v>2.2450000000000001E-2</c:v>
                </c:pt>
                <c:pt idx="160">
                  <c:v>2.299E-2</c:v>
                </c:pt>
                <c:pt idx="161">
                  <c:v>2.3699999999999999E-2</c:v>
                </c:pt>
                <c:pt idx="162">
                  <c:v>2.359E-2</c:v>
                </c:pt>
                <c:pt idx="163">
                  <c:v>2.41E-2</c:v>
                </c:pt>
                <c:pt idx="164">
                  <c:v>2.4389999999999998E-2</c:v>
                </c:pt>
                <c:pt idx="165">
                  <c:v>2.4299999999999999E-2</c:v>
                </c:pt>
                <c:pt idx="166">
                  <c:v>2.4750000000000001E-2</c:v>
                </c:pt>
                <c:pt idx="167">
                  <c:v>2.5059999999999999E-2</c:v>
                </c:pt>
                <c:pt idx="168">
                  <c:v>2.5340000000000001E-2</c:v>
                </c:pt>
                <c:pt idx="169">
                  <c:v>2.511E-2</c:v>
                </c:pt>
                <c:pt idx="170">
                  <c:v>2.597E-2</c:v>
                </c:pt>
                <c:pt idx="171">
                  <c:v>2.6089999999999999E-2</c:v>
                </c:pt>
                <c:pt idx="172">
                  <c:v>2.6079999999999999E-2</c:v>
                </c:pt>
                <c:pt idx="173">
                  <c:v>2.6030000000000001E-2</c:v>
                </c:pt>
                <c:pt idx="174">
                  <c:v>2.605E-2</c:v>
                </c:pt>
                <c:pt idx="175">
                  <c:v>2.5760000000000002E-2</c:v>
                </c:pt>
                <c:pt idx="176">
                  <c:v>2.673E-2</c:v>
                </c:pt>
                <c:pt idx="177">
                  <c:v>2.6870000000000002E-2</c:v>
                </c:pt>
                <c:pt idx="178">
                  <c:v>2.6720000000000001E-2</c:v>
                </c:pt>
                <c:pt idx="179">
                  <c:v>2.5999999999999999E-2</c:v>
                </c:pt>
                <c:pt idx="180">
                  <c:v>2.6839999999999999E-2</c:v>
                </c:pt>
                <c:pt idx="181">
                  <c:v>2.6939999999999999E-2</c:v>
                </c:pt>
                <c:pt idx="182">
                  <c:v>2.7050000000000001E-2</c:v>
                </c:pt>
                <c:pt idx="183">
                  <c:v>2.7210000000000002E-2</c:v>
                </c:pt>
                <c:pt idx="184">
                  <c:v>2.6980000000000001E-2</c:v>
                </c:pt>
                <c:pt idx="185">
                  <c:v>2.6980000000000001E-2</c:v>
                </c:pt>
                <c:pt idx="186">
                  <c:v>2.6970000000000001E-2</c:v>
                </c:pt>
                <c:pt idx="187">
                  <c:v>2.7089999999999999E-2</c:v>
                </c:pt>
                <c:pt idx="188">
                  <c:v>2.7269999999999999E-2</c:v>
                </c:pt>
                <c:pt idx="189">
                  <c:v>2.6849999999999999E-2</c:v>
                </c:pt>
                <c:pt idx="190">
                  <c:v>2.6929999999999999E-2</c:v>
                </c:pt>
                <c:pt idx="191">
                  <c:v>2.6890000000000001E-2</c:v>
                </c:pt>
                <c:pt idx="192">
                  <c:v>2.7009999999999999E-2</c:v>
                </c:pt>
                <c:pt idx="193">
                  <c:v>2.7E-2</c:v>
                </c:pt>
                <c:pt idx="194">
                  <c:v>2.7310000000000001E-2</c:v>
                </c:pt>
                <c:pt idx="195">
                  <c:v>2.6519999999999998E-2</c:v>
                </c:pt>
                <c:pt idx="196">
                  <c:v>2.6380000000000001E-2</c:v>
                </c:pt>
                <c:pt idx="197">
                  <c:v>2.632E-2</c:v>
                </c:pt>
                <c:pt idx="198">
                  <c:v>2.614E-2</c:v>
                </c:pt>
                <c:pt idx="199">
                  <c:v>2.6689999999999998E-2</c:v>
                </c:pt>
                <c:pt idx="200">
                  <c:v>2.6030000000000001E-2</c:v>
                </c:pt>
                <c:pt idx="201">
                  <c:v>2.64E-2</c:v>
                </c:pt>
                <c:pt idx="202">
                  <c:v>2.6200000000000001E-2</c:v>
                </c:pt>
                <c:pt idx="203">
                  <c:v>2.6370000000000001E-2</c:v>
                </c:pt>
                <c:pt idx="204">
                  <c:v>2.6509999999999999E-2</c:v>
                </c:pt>
                <c:pt idx="205">
                  <c:v>2.64E-2</c:v>
                </c:pt>
                <c:pt idx="206">
                  <c:v>2.6110000000000001E-2</c:v>
                </c:pt>
                <c:pt idx="207">
                  <c:v>2.6380000000000001E-2</c:v>
                </c:pt>
                <c:pt idx="208">
                  <c:v>2.6409999999999999E-2</c:v>
                </c:pt>
                <c:pt idx="209">
                  <c:v>2.6259999999999999E-2</c:v>
                </c:pt>
                <c:pt idx="210">
                  <c:v>2.631E-2</c:v>
                </c:pt>
                <c:pt idx="211">
                  <c:v>2.632E-2</c:v>
                </c:pt>
                <c:pt idx="212">
                  <c:v>2.6380000000000001E-2</c:v>
                </c:pt>
                <c:pt idx="213">
                  <c:v>2.6370000000000001E-2</c:v>
                </c:pt>
                <c:pt idx="214">
                  <c:v>2.63E-2</c:v>
                </c:pt>
                <c:pt idx="215">
                  <c:v>2.63E-2</c:v>
                </c:pt>
                <c:pt idx="216">
                  <c:v>2.639E-2</c:v>
                </c:pt>
                <c:pt idx="217">
                  <c:v>2.6370000000000001E-2</c:v>
                </c:pt>
                <c:pt idx="218">
                  <c:v>2.6450000000000001E-2</c:v>
                </c:pt>
                <c:pt idx="219">
                  <c:v>2.6370000000000001E-2</c:v>
                </c:pt>
                <c:pt idx="220">
                  <c:v>2.6089999999999999E-2</c:v>
                </c:pt>
                <c:pt idx="221">
                  <c:v>2.6100000000000002E-2</c:v>
                </c:pt>
                <c:pt idx="222">
                  <c:v>2.6450000000000001E-2</c:v>
                </c:pt>
                <c:pt idx="223">
                  <c:v>2.6839999999999999E-2</c:v>
                </c:pt>
                <c:pt idx="224">
                  <c:v>2.6689999999999998E-2</c:v>
                </c:pt>
                <c:pt idx="225">
                  <c:v>2.6849999999999999E-2</c:v>
                </c:pt>
                <c:pt idx="226">
                  <c:v>2.691E-2</c:v>
                </c:pt>
                <c:pt idx="227">
                  <c:v>2.6769999999999999E-2</c:v>
                </c:pt>
                <c:pt idx="228">
                  <c:v>2.741E-2</c:v>
                </c:pt>
                <c:pt idx="229">
                  <c:v>2.7300000000000001E-2</c:v>
                </c:pt>
                <c:pt idx="230">
                  <c:v>2.743E-2</c:v>
                </c:pt>
                <c:pt idx="231">
                  <c:v>2.7470000000000001E-2</c:v>
                </c:pt>
                <c:pt idx="232">
                  <c:v>2.767E-2</c:v>
                </c:pt>
                <c:pt idx="233">
                  <c:v>2.758E-2</c:v>
                </c:pt>
                <c:pt idx="234">
                  <c:v>2.777E-2</c:v>
                </c:pt>
                <c:pt idx="235">
                  <c:v>2.7570000000000001E-2</c:v>
                </c:pt>
                <c:pt idx="236">
                  <c:v>2.7550000000000002E-2</c:v>
                </c:pt>
                <c:pt idx="237">
                  <c:v>2.725E-2</c:v>
                </c:pt>
                <c:pt idx="238">
                  <c:v>2.6919999999999999E-2</c:v>
                </c:pt>
                <c:pt idx="239">
                  <c:v>2.6630000000000001E-2</c:v>
                </c:pt>
                <c:pt idx="240">
                  <c:v>2.6530000000000001E-2</c:v>
                </c:pt>
                <c:pt idx="241">
                  <c:v>2.6200000000000001E-2</c:v>
                </c:pt>
                <c:pt idx="242">
                  <c:v>2.581E-2</c:v>
                </c:pt>
                <c:pt idx="243">
                  <c:v>2.605E-2</c:v>
                </c:pt>
                <c:pt idx="244">
                  <c:v>2.6370000000000001E-2</c:v>
                </c:pt>
                <c:pt idx="245">
                  <c:v>2.6589999999999999E-2</c:v>
                </c:pt>
                <c:pt idx="246">
                  <c:v>2.6960000000000001E-2</c:v>
                </c:pt>
                <c:pt idx="247">
                  <c:v>2.7390000000000001E-2</c:v>
                </c:pt>
                <c:pt idx="248">
                  <c:v>2.775E-2</c:v>
                </c:pt>
                <c:pt idx="249">
                  <c:v>2.7799999999999998E-2</c:v>
                </c:pt>
                <c:pt idx="250">
                  <c:v>2.8129999999999999E-2</c:v>
                </c:pt>
                <c:pt idx="251">
                  <c:v>2.845E-2</c:v>
                </c:pt>
                <c:pt idx="252">
                  <c:v>2.8570000000000002E-2</c:v>
                </c:pt>
                <c:pt idx="253">
                  <c:v>2.861E-2</c:v>
                </c:pt>
                <c:pt idx="254">
                  <c:v>2.8719999999999999E-2</c:v>
                </c:pt>
                <c:pt idx="255">
                  <c:v>2.8740000000000002E-2</c:v>
                </c:pt>
                <c:pt idx="256">
                  <c:v>2.904E-2</c:v>
                </c:pt>
                <c:pt idx="257">
                  <c:v>2.9520000000000001E-2</c:v>
                </c:pt>
                <c:pt idx="258">
                  <c:v>2.9489999999999999E-2</c:v>
                </c:pt>
                <c:pt idx="259">
                  <c:v>2.93E-2</c:v>
                </c:pt>
                <c:pt idx="260">
                  <c:v>2.9149999999999999E-2</c:v>
                </c:pt>
                <c:pt idx="261">
                  <c:v>2.9090000000000001E-2</c:v>
                </c:pt>
                <c:pt idx="262">
                  <c:v>2.913E-2</c:v>
                </c:pt>
                <c:pt idx="263">
                  <c:v>2.9159999999999998E-2</c:v>
                </c:pt>
                <c:pt idx="264">
                  <c:v>2.9090000000000001E-2</c:v>
                </c:pt>
                <c:pt idx="265">
                  <c:v>2.9000000000000001E-2</c:v>
                </c:pt>
                <c:pt idx="266">
                  <c:v>2.896E-2</c:v>
                </c:pt>
                <c:pt idx="267">
                  <c:v>2.894E-2</c:v>
                </c:pt>
                <c:pt idx="268">
                  <c:v>2.8969999999999999E-2</c:v>
                </c:pt>
                <c:pt idx="269">
                  <c:v>2.8850000000000001E-2</c:v>
                </c:pt>
                <c:pt idx="270">
                  <c:v>2.8920000000000001E-2</c:v>
                </c:pt>
                <c:pt idx="271">
                  <c:v>2.896E-2</c:v>
                </c:pt>
                <c:pt idx="272">
                  <c:v>2.8920000000000001E-2</c:v>
                </c:pt>
                <c:pt idx="273">
                  <c:v>2.904E-2</c:v>
                </c:pt>
                <c:pt idx="274">
                  <c:v>2.9000000000000001E-2</c:v>
                </c:pt>
                <c:pt idx="275">
                  <c:v>2.9100000000000001E-2</c:v>
                </c:pt>
                <c:pt idx="276">
                  <c:v>2.9100000000000001E-2</c:v>
                </c:pt>
                <c:pt idx="277">
                  <c:v>2.913E-2</c:v>
                </c:pt>
                <c:pt idx="278">
                  <c:v>2.9250000000000002E-2</c:v>
                </c:pt>
                <c:pt idx="279">
                  <c:v>2.9350000000000001E-2</c:v>
                </c:pt>
                <c:pt idx="280">
                  <c:v>2.9399999999999999E-2</c:v>
                </c:pt>
                <c:pt idx="281">
                  <c:v>2.9340000000000001E-2</c:v>
                </c:pt>
                <c:pt idx="282">
                  <c:v>2.955E-2</c:v>
                </c:pt>
                <c:pt idx="283">
                  <c:v>2.963E-2</c:v>
                </c:pt>
                <c:pt idx="284">
                  <c:v>2.9579999999999999E-2</c:v>
                </c:pt>
                <c:pt idx="285">
                  <c:v>2.9409999999999999E-2</c:v>
                </c:pt>
                <c:pt idx="286">
                  <c:v>2.9180000000000001E-2</c:v>
                </c:pt>
                <c:pt idx="287">
                  <c:v>2.8899999999999999E-2</c:v>
                </c:pt>
                <c:pt idx="288">
                  <c:v>2.8649999999999998E-2</c:v>
                </c:pt>
                <c:pt idx="289">
                  <c:v>2.8819999999999998E-2</c:v>
                </c:pt>
                <c:pt idx="290">
                  <c:v>2.9250000000000002E-2</c:v>
                </c:pt>
                <c:pt idx="291">
                  <c:v>2.9229999999999999E-2</c:v>
                </c:pt>
                <c:pt idx="292">
                  <c:v>2.9780000000000001E-2</c:v>
                </c:pt>
                <c:pt idx="293">
                  <c:v>3.0300000000000001E-2</c:v>
                </c:pt>
                <c:pt idx="294">
                  <c:v>3.0880000000000001E-2</c:v>
                </c:pt>
                <c:pt idx="295">
                  <c:v>3.1220000000000001E-2</c:v>
                </c:pt>
                <c:pt idx="296">
                  <c:v>3.143E-2</c:v>
                </c:pt>
                <c:pt idx="297">
                  <c:v>3.1739999999999997E-2</c:v>
                </c:pt>
                <c:pt idx="298">
                  <c:v>3.2050000000000002E-2</c:v>
                </c:pt>
                <c:pt idx="299">
                  <c:v>3.2590000000000001E-2</c:v>
                </c:pt>
                <c:pt idx="300">
                  <c:v>3.3119999999999997E-2</c:v>
                </c:pt>
                <c:pt idx="301">
                  <c:v>3.3500000000000002E-2</c:v>
                </c:pt>
                <c:pt idx="302">
                  <c:v>3.3959999999999997E-2</c:v>
                </c:pt>
                <c:pt idx="303">
                  <c:v>3.422E-2</c:v>
                </c:pt>
                <c:pt idx="304">
                  <c:v>3.4610000000000002E-2</c:v>
                </c:pt>
                <c:pt idx="305">
                  <c:v>3.5310000000000001E-2</c:v>
                </c:pt>
                <c:pt idx="306">
                  <c:v>3.567E-2</c:v>
                </c:pt>
                <c:pt idx="307">
                  <c:v>3.5819999999999998E-2</c:v>
                </c:pt>
                <c:pt idx="308">
                  <c:v>3.6639999999999999E-2</c:v>
                </c:pt>
                <c:pt idx="309">
                  <c:v>3.7139999999999999E-2</c:v>
                </c:pt>
                <c:pt idx="310">
                  <c:v>3.7470000000000003E-2</c:v>
                </c:pt>
                <c:pt idx="311">
                  <c:v>3.8260000000000002E-2</c:v>
                </c:pt>
                <c:pt idx="312">
                  <c:v>3.8830000000000003E-2</c:v>
                </c:pt>
                <c:pt idx="313">
                  <c:v>3.9280000000000002E-2</c:v>
                </c:pt>
                <c:pt idx="314">
                  <c:v>3.9899999999999998E-2</c:v>
                </c:pt>
                <c:pt idx="315">
                  <c:v>4.0370000000000003E-2</c:v>
                </c:pt>
                <c:pt idx="316">
                  <c:v>4.1169999999999998E-2</c:v>
                </c:pt>
                <c:pt idx="317">
                  <c:v>4.1959999999999997E-2</c:v>
                </c:pt>
                <c:pt idx="318">
                  <c:v>4.2189999999999998E-2</c:v>
                </c:pt>
                <c:pt idx="319">
                  <c:v>4.3029999999999999E-2</c:v>
                </c:pt>
                <c:pt idx="320">
                  <c:v>4.3569999999999998E-2</c:v>
                </c:pt>
                <c:pt idx="321">
                  <c:v>4.4359999999999997E-2</c:v>
                </c:pt>
                <c:pt idx="322">
                  <c:v>4.4999999999999998E-2</c:v>
                </c:pt>
                <c:pt idx="323">
                  <c:v>4.5620000000000001E-2</c:v>
                </c:pt>
                <c:pt idx="324">
                  <c:v>4.6170000000000003E-2</c:v>
                </c:pt>
                <c:pt idx="325">
                  <c:v>4.6769999999999999E-2</c:v>
                </c:pt>
                <c:pt idx="326">
                  <c:v>4.7219999999999998E-2</c:v>
                </c:pt>
                <c:pt idx="327">
                  <c:v>4.7940000000000003E-2</c:v>
                </c:pt>
                <c:pt idx="328">
                  <c:v>4.8689999999999997E-2</c:v>
                </c:pt>
                <c:pt idx="329">
                  <c:v>4.965E-2</c:v>
                </c:pt>
                <c:pt idx="330">
                  <c:v>5.024E-2</c:v>
                </c:pt>
                <c:pt idx="331">
                  <c:v>5.1060000000000001E-2</c:v>
                </c:pt>
                <c:pt idx="332">
                  <c:v>5.1229999999999998E-2</c:v>
                </c:pt>
                <c:pt idx="333">
                  <c:v>5.2560000000000003E-2</c:v>
                </c:pt>
                <c:pt idx="334">
                  <c:v>5.3339999999999999E-2</c:v>
                </c:pt>
                <c:pt idx="335">
                  <c:v>5.4010000000000002E-2</c:v>
                </c:pt>
                <c:pt idx="336">
                  <c:v>5.4710000000000002E-2</c:v>
                </c:pt>
                <c:pt idx="337">
                  <c:v>5.5449999999999999E-2</c:v>
                </c:pt>
                <c:pt idx="338">
                  <c:v>5.6300000000000003E-2</c:v>
                </c:pt>
                <c:pt idx="339">
                  <c:v>5.672E-2</c:v>
                </c:pt>
                <c:pt idx="340">
                  <c:v>5.7270000000000001E-2</c:v>
                </c:pt>
                <c:pt idx="341">
                  <c:v>5.8160000000000003E-2</c:v>
                </c:pt>
                <c:pt idx="342">
                  <c:v>5.8979999999999998E-2</c:v>
                </c:pt>
                <c:pt idx="343">
                  <c:v>5.994E-2</c:v>
                </c:pt>
                <c:pt idx="344">
                  <c:v>6.0499999999999998E-2</c:v>
                </c:pt>
                <c:pt idx="345">
                  <c:v>6.148E-2</c:v>
                </c:pt>
                <c:pt idx="346">
                  <c:v>6.2359999999999999E-2</c:v>
                </c:pt>
                <c:pt idx="347">
                  <c:v>6.3289999999999999E-2</c:v>
                </c:pt>
                <c:pt idx="348">
                  <c:v>6.3950000000000007E-2</c:v>
                </c:pt>
                <c:pt idx="349">
                  <c:v>6.5129999999999993E-2</c:v>
                </c:pt>
                <c:pt idx="350">
                  <c:v>6.5640000000000004E-2</c:v>
                </c:pt>
                <c:pt idx="351">
                  <c:v>6.6570000000000004E-2</c:v>
                </c:pt>
                <c:pt idx="352">
                  <c:v>6.7809999999999995E-2</c:v>
                </c:pt>
                <c:pt idx="353">
                  <c:v>6.8849999999999995E-2</c:v>
                </c:pt>
                <c:pt idx="354">
                  <c:v>6.9839999999999999E-2</c:v>
                </c:pt>
                <c:pt idx="355">
                  <c:v>7.0819999999999994E-2</c:v>
                </c:pt>
                <c:pt idx="356">
                  <c:v>7.1639999999999995E-2</c:v>
                </c:pt>
                <c:pt idx="357">
                  <c:v>7.2700000000000001E-2</c:v>
                </c:pt>
                <c:pt idx="358">
                  <c:v>7.3719999999999994E-2</c:v>
                </c:pt>
                <c:pt idx="359">
                  <c:v>7.4899999999999994E-2</c:v>
                </c:pt>
                <c:pt idx="360">
                  <c:v>7.6009999999999994E-2</c:v>
                </c:pt>
                <c:pt idx="361">
                  <c:v>7.7149999999999996E-2</c:v>
                </c:pt>
                <c:pt idx="362">
                  <c:v>7.8100000000000003E-2</c:v>
                </c:pt>
                <c:pt idx="363">
                  <c:v>7.9189999999999997E-2</c:v>
                </c:pt>
                <c:pt idx="364">
                  <c:v>8.0680000000000002E-2</c:v>
                </c:pt>
                <c:pt idx="365">
                  <c:v>8.1629999999999994E-2</c:v>
                </c:pt>
                <c:pt idx="366">
                  <c:v>8.2820000000000005E-2</c:v>
                </c:pt>
                <c:pt idx="367">
                  <c:v>8.4019999999999997E-2</c:v>
                </c:pt>
                <c:pt idx="368">
                  <c:v>8.5000000000000006E-2</c:v>
                </c:pt>
                <c:pt idx="369">
                  <c:v>8.6260000000000003E-2</c:v>
                </c:pt>
                <c:pt idx="370">
                  <c:v>8.7609999999999993E-2</c:v>
                </c:pt>
                <c:pt idx="371">
                  <c:v>8.8779999999999998E-2</c:v>
                </c:pt>
                <c:pt idx="372">
                  <c:v>9.0120000000000006E-2</c:v>
                </c:pt>
                <c:pt idx="373">
                  <c:v>9.1520000000000004E-2</c:v>
                </c:pt>
                <c:pt idx="374">
                  <c:v>9.2630000000000004E-2</c:v>
                </c:pt>
                <c:pt idx="375">
                  <c:v>9.4259999999999997E-2</c:v>
                </c:pt>
                <c:pt idx="376">
                  <c:v>9.6390000000000003E-2</c:v>
                </c:pt>
                <c:pt idx="377">
                  <c:v>9.7619999999999998E-2</c:v>
                </c:pt>
                <c:pt idx="378">
                  <c:v>9.9440000000000001E-2</c:v>
                </c:pt>
                <c:pt idx="379">
                  <c:v>0.10155</c:v>
                </c:pt>
                <c:pt idx="380">
                  <c:v>0.10348</c:v>
                </c:pt>
                <c:pt idx="381">
                  <c:v>0.10551000000000001</c:v>
                </c:pt>
                <c:pt idx="382">
                  <c:v>0.10766000000000001</c:v>
                </c:pt>
                <c:pt idx="383">
                  <c:v>0.11017</c:v>
                </c:pt>
                <c:pt idx="384">
                  <c:v>0.11334</c:v>
                </c:pt>
                <c:pt idx="385">
                  <c:v>0.11613999999999999</c:v>
                </c:pt>
                <c:pt idx="386">
                  <c:v>0.1191</c:v>
                </c:pt>
                <c:pt idx="387">
                  <c:v>0.12350999999999999</c:v>
                </c:pt>
                <c:pt idx="388">
                  <c:v>0.12781000000000001</c:v>
                </c:pt>
                <c:pt idx="389">
                  <c:v>0.13264000000000001</c:v>
                </c:pt>
                <c:pt idx="390">
                  <c:v>0.13824</c:v>
                </c:pt>
                <c:pt idx="391">
                  <c:v>0.14366000000000001</c:v>
                </c:pt>
                <c:pt idx="392">
                  <c:v>0.15024999999999999</c:v>
                </c:pt>
                <c:pt idx="393">
                  <c:v>0.15828999999999999</c:v>
                </c:pt>
                <c:pt idx="394">
                  <c:v>0.16611999999999999</c:v>
                </c:pt>
                <c:pt idx="395">
                  <c:v>0.17537</c:v>
                </c:pt>
                <c:pt idx="396">
                  <c:v>0.18609000000000001</c:v>
                </c:pt>
                <c:pt idx="397">
                  <c:v>0.19686999999999999</c:v>
                </c:pt>
                <c:pt idx="398">
                  <c:v>0.20996000000000001</c:v>
                </c:pt>
                <c:pt idx="399">
                  <c:v>0.22405</c:v>
                </c:pt>
                <c:pt idx="400">
                  <c:v>0.23748</c:v>
                </c:pt>
                <c:pt idx="401">
                  <c:v>0.25407000000000002</c:v>
                </c:pt>
                <c:pt idx="402">
                  <c:v>0.27111000000000002</c:v>
                </c:pt>
                <c:pt idx="403">
                  <c:v>0.28667999999999999</c:v>
                </c:pt>
                <c:pt idx="404">
                  <c:v>0.30470000000000003</c:v>
                </c:pt>
                <c:pt idx="405">
                  <c:v>0.32468999999999998</c:v>
                </c:pt>
                <c:pt idx="406">
                  <c:v>0.34266000000000002</c:v>
                </c:pt>
                <c:pt idx="407">
                  <c:v>0.36213000000000001</c:v>
                </c:pt>
                <c:pt idx="408">
                  <c:v>0.38497999999999999</c:v>
                </c:pt>
                <c:pt idx="409">
                  <c:v>0.40550000000000003</c:v>
                </c:pt>
                <c:pt idx="410">
                  <c:v>0.42562</c:v>
                </c:pt>
                <c:pt idx="411">
                  <c:v>0.44749</c:v>
                </c:pt>
                <c:pt idx="412">
                  <c:v>0.46842</c:v>
                </c:pt>
                <c:pt idx="413">
                  <c:v>0.49034</c:v>
                </c:pt>
                <c:pt idx="414">
                  <c:v>0.50793999999999995</c:v>
                </c:pt>
                <c:pt idx="415">
                  <c:v>0.52305000000000001</c:v>
                </c:pt>
                <c:pt idx="416">
                  <c:v>0.54117999999999999</c:v>
                </c:pt>
                <c:pt idx="417">
                  <c:v>0.55740000000000001</c:v>
                </c:pt>
                <c:pt idx="418">
                  <c:v>0.56998000000000004</c:v>
                </c:pt>
                <c:pt idx="419">
                  <c:v>0.57969999999999999</c:v>
                </c:pt>
                <c:pt idx="420">
                  <c:v>0.58882999999999996</c:v>
                </c:pt>
                <c:pt idx="421">
                  <c:v>0.59645999999999999</c:v>
                </c:pt>
                <c:pt idx="422">
                  <c:v>0.60351999999999995</c:v>
                </c:pt>
                <c:pt idx="423">
                  <c:v>0.60711000000000004</c:v>
                </c:pt>
                <c:pt idx="424">
                  <c:v>0.60975000000000001</c:v>
                </c:pt>
                <c:pt idx="425">
                  <c:v>0.61034999999999995</c:v>
                </c:pt>
                <c:pt idx="426">
                  <c:v>0.61026000000000002</c:v>
                </c:pt>
                <c:pt idx="427">
                  <c:v>0.60851999999999995</c:v>
                </c:pt>
                <c:pt idx="428">
                  <c:v>0.60545000000000004</c:v>
                </c:pt>
                <c:pt idx="429">
                  <c:v>0.60206999999999999</c:v>
                </c:pt>
                <c:pt idx="430">
                  <c:v>0.59621999999999997</c:v>
                </c:pt>
                <c:pt idx="431">
                  <c:v>0.58933000000000002</c:v>
                </c:pt>
                <c:pt idx="432">
                  <c:v>0.58255000000000001</c:v>
                </c:pt>
                <c:pt idx="433">
                  <c:v>0.57443999999999995</c:v>
                </c:pt>
                <c:pt idx="434">
                  <c:v>0.56508000000000003</c:v>
                </c:pt>
                <c:pt idx="435">
                  <c:v>0.55578000000000005</c:v>
                </c:pt>
                <c:pt idx="436">
                  <c:v>0.54484999999999995</c:v>
                </c:pt>
                <c:pt idx="437">
                  <c:v>0.53371999999999997</c:v>
                </c:pt>
                <c:pt idx="438">
                  <c:v>0.52288000000000001</c:v>
                </c:pt>
                <c:pt idx="439">
                  <c:v>0.51063999999999998</c:v>
                </c:pt>
                <c:pt idx="440">
                  <c:v>0.49961</c:v>
                </c:pt>
                <c:pt idx="441">
                  <c:v>0.49020000000000002</c:v>
                </c:pt>
                <c:pt idx="442">
                  <c:v>0.4783</c:v>
                </c:pt>
                <c:pt idx="443">
                  <c:v>0.46632000000000001</c:v>
                </c:pt>
                <c:pt idx="444">
                  <c:v>0.4556</c:v>
                </c:pt>
                <c:pt idx="445">
                  <c:v>0.44334000000000001</c:v>
                </c:pt>
                <c:pt idx="446">
                  <c:v>0.43054999999999999</c:v>
                </c:pt>
                <c:pt idx="447">
                  <c:v>0.42020999999999997</c:v>
                </c:pt>
                <c:pt idx="448">
                  <c:v>0.41136</c:v>
                </c:pt>
                <c:pt idx="449">
                  <c:v>0.40260000000000001</c:v>
                </c:pt>
                <c:pt idx="450">
                  <c:v>0.39395999999999998</c:v>
                </c:pt>
                <c:pt idx="451">
                  <c:v>0.38573000000000002</c:v>
                </c:pt>
                <c:pt idx="452">
                  <c:v>0.37966</c:v>
                </c:pt>
                <c:pt idx="453">
                  <c:v>0.37641999999999998</c:v>
                </c:pt>
                <c:pt idx="454">
                  <c:v>0.37379000000000001</c:v>
                </c:pt>
                <c:pt idx="455">
                  <c:v>0.37246000000000001</c:v>
                </c:pt>
                <c:pt idx="456">
                  <c:v>0.37386999999999998</c:v>
                </c:pt>
                <c:pt idx="457">
                  <c:v>0.37767000000000001</c:v>
                </c:pt>
                <c:pt idx="458">
                  <c:v>0.38246000000000002</c:v>
                </c:pt>
                <c:pt idx="459">
                  <c:v>0.38832</c:v>
                </c:pt>
                <c:pt idx="460">
                  <c:v>0.39726</c:v>
                </c:pt>
                <c:pt idx="461">
                  <c:v>0.4093</c:v>
                </c:pt>
                <c:pt idx="462">
                  <c:v>0.42198999999999998</c:v>
                </c:pt>
                <c:pt idx="463">
                  <c:v>0.43808999999999998</c:v>
                </c:pt>
                <c:pt idx="464">
                  <c:v>0.45355000000000001</c:v>
                </c:pt>
                <c:pt idx="465">
                  <c:v>0.46959000000000001</c:v>
                </c:pt>
                <c:pt idx="466">
                  <c:v>0.48827999999999999</c:v>
                </c:pt>
                <c:pt idx="467">
                  <c:v>0.50782000000000005</c:v>
                </c:pt>
                <c:pt idx="468">
                  <c:v>0.52930999999999995</c:v>
                </c:pt>
                <c:pt idx="469">
                  <c:v>0.55347999999999997</c:v>
                </c:pt>
                <c:pt idx="470">
                  <c:v>0.57843999999999995</c:v>
                </c:pt>
                <c:pt idx="471">
                  <c:v>0.59741</c:v>
                </c:pt>
                <c:pt idx="472">
                  <c:v>0.61614000000000002</c:v>
                </c:pt>
                <c:pt idx="473">
                  <c:v>0.64046999999999998</c:v>
                </c:pt>
                <c:pt idx="474">
                  <c:v>0.66568000000000005</c:v>
                </c:pt>
                <c:pt idx="475">
                  <c:v>0.69323999999999997</c:v>
                </c:pt>
                <c:pt idx="476">
                  <c:v>0.72060999999999997</c:v>
                </c:pt>
                <c:pt idx="477">
                  <c:v>0.74531999999999998</c:v>
                </c:pt>
                <c:pt idx="478">
                  <c:v>0.77370000000000005</c:v>
                </c:pt>
                <c:pt idx="479">
                  <c:v>0.79918</c:v>
                </c:pt>
                <c:pt idx="480">
                  <c:v>0.82738999999999996</c:v>
                </c:pt>
                <c:pt idx="481">
                  <c:v>0.86087000000000002</c:v>
                </c:pt>
                <c:pt idx="482">
                  <c:v>0.89136000000000004</c:v>
                </c:pt>
                <c:pt idx="483">
                  <c:v>0.92261000000000004</c:v>
                </c:pt>
                <c:pt idx="484">
                  <c:v>0.95894000000000001</c:v>
                </c:pt>
                <c:pt idx="485">
                  <c:v>0.99219999999999997</c:v>
                </c:pt>
                <c:pt idx="486">
                  <c:v>1.03033</c:v>
                </c:pt>
                <c:pt idx="487">
                  <c:v>1.0717000000000001</c:v>
                </c:pt>
                <c:pt idx="488">
                  <c:v>1.1132899999999999</c:v>
                </c:pt>
                <c:pt idx="489">
                  <c:v>1.15279</c:v>
                </c:pt>
                <c:pt idx="490">
                  <c:v>1.20207</c:v>
                </c:pt>
                <c:pt idx="491">
                  <c:v>1.2466699999999999</c:v>
                </c:pt>
                <c:pt idx="492">
                  <c:v>1.2916000000000001</c:v>
                </c:pt>
                <c:pt idx="493">
                  <c:v>1.3506400000000001</c:v>
                </c:pt>
                <c:pt idx="494">
                  <c:v>1.4014800000000001</c:v>
                </c:pt>
                <c:pt idx="495">
                  <c:v>1.4510000000000001</c:v>
                </c:pt>
                <c:pt idx="496">
                  <c:v>1.50793</c:v>
                </c:pt>
                <c:pt idx="497">
                  <c:v>1.5601799999999999</c:v>
                </c:pt>
                <c:pt idx="498">
                  <c:v>1.61544</c:v>
                </c:pt>
                <c:pt idx="499">
                  <c:v>1.66788</c:v>
                </c:pt>
                <c:pt idx="500">
                  <c:v>1.7139</c:v>
                </c:pt>
              </c:numCache>
            </c:numRef>
          </c:yVal>
          <c:smooth val="1"/>
          <c:extLst>
            <c:ext xmlns:c16="http://schemas.microsoft.com/office/drawing/2014/chart" uri="{C3380CC4-5D6E-409C-BE32-E72D297353CC}">
              <c16:uniqueId val="{00000005-9C1F-4EC0-94AF-FC713DCC1A54}"/>
            </c:ext>
          </c:extLst>
        </c:ser>
        <c:ser>
          <c:idx val="6"/>
          <c:order val="6"/>
          <c:tx>
            <c:strRef>
              <c:f>Hoja1!$H$1</c:f>
              <c:strCache>
                <c:ptCount val="1"/>
                <c:pt idx="0">
                  <c:v>203 (1) 1(Abs)</c:v>
                </c:pt>
              </c:strCache>
            </c:strRef>
          </c:tx>
          <c:spPr>
            <a:ln w="19050" cap="rnd">
              <a:solidFill>
                <a:schemeClr val="accent1">
                  <a:lumMod val="60000"/>
                </a:schemeClr>
              </a:solidFill>
              <a:round/>
            </a:ln>
            <a:effectLst/>
          </c:spPr>
          <c:marker>
            <c:symbol val="none"/>
          </c:marker>
          <c:xVal>
            <c:numRef>
              <c:f>Hoja1!$A$2:$A$502</c:f>
              <c:numCache>
                <c:formatCode>General</c:formatCode>
                <c:ptCount val="501"/>
                <c:pt idx="0">
                  <c:v>700</c:v>
                </c:pt>
                <c:pt idx="1">
                  <c:v>699</c:v>
                </c:pt>
                <c:pt idx="2">
                  <c:v>698</c:v>
                </c:pt>
                <c:pt idx="3">
                  <c:v>697</c:v>
                </c:pt>
                <c:pt idx="4">
                  <c:v>696</c:v>
                </c:pt>
                <c:pt idx="5">
                  <c:v>695</c:v>
                </c:pt>
                <c:pt idx="6">
                  <c:v>694</c:v>
                </c:pt>
                <c:pt idx="7">
                  <c:v>693</c:v>
                </c:pt>
                <c:pt idx="8">
                  <c:v>692</c:v>
                </c:pt>
                <c:pt idx="9">
                  <c:v>691</c:v>
                </c:pt>
                <c:pt idx="10">
                  <c:v>690</c:v>
                </c:pt>
                <c:pt idx="11">
                  <c:v>689</c:v>
                </c:pt>
                <c:pt idx="12">
                  <c:v>688</c:v>
                </c:pt>
                <c:pt idx="13">
                  <c:v>687</c:v>
                </c:pt>
                <c:pt idx="14">
                  <c:v>686</c:v>
                </c:pt>
                <c:pt idx="15">
                  <c:v>685</c:v>
                </c:pt>
                <c:pt idx="16">
                  <c:v>684</c:v>
                </c:pt>
                <c:pt idx="17">
                  <c:v>683</c:v>
                </c:pt>
                <c:pt idx="18">
                  <c:v>682</c:v>
                </c:pt>
                <c:pt idx="19">
                  <c:v>681</c:v>
                </c:pt>
                <c:pt idx="20">
                  <c:v>680</c:v>
                </c:pt>
                <c:pt idx="21">
                  <c:v>679</c:v>
                </c:pt>
                <c:pt idx="22">
                  <c:v>678</c:v>
                </c:pt>
                <c:pt idx="23">
                  <c:v>677</c:v>
                </c:pt>
                <c:pt idx="24">
                  <c:v>676</c:v>
                </c:pt>
                <c:pt idx="25">
                  <c:v>675</c:v>
                </c:pt>
                <c:pt idx="26">
                  <c:v>674</c:v>
                </c:pt>
                <c:pt idx="27">
                  <c:v>673</c:v>
                </c:pt>
                <c:pt idx="28">
                  <c:v>672</c:v>
                </c:pt>
                <c:pt idx="29">
                  <c:v>671</c:v>
                </c:pt>
                <c:pt idx="30">
                  <c:v>670</c:v>
                </c:pt>
                <c:pt idx="31">
                  <c:v>669</c:v>
                </c:pt>
                <c:pt idx="32">
                  <c:v>668</c:v>
                </c:pt>
                <c:pt idx="33">
                  <c:v>667</c:v>
                </c:pt>
                <c:pt idx="34">
                  <c:v>666</c:v>
                </c:pt>
                <c:pt idx="35">
                  <c:v>665</c:v>
                </c:pt>
                <c:pt idx="36">
                  <c:v>664</c:v>
                </c:pt>
                <c:pt idx="37">
                  <c:v>663</c:v>
                </c:pt>
                <c:pt idx="38">
                  <c:v>662</c:v>
                </c:pt>
                <c:pt idx="39">
                  <c:v>661</c:v>
                </c:pt>
                <c:pt idx="40">
                  <c:v>660</c:v>
                </c:pt>
                <c:pt idx="41">
                  <c:v>659</c:v>
                </c:pt>
                <c:pt idx="42">
                  <c:v>658</c:v>
                </c:pt>
                <c:pt idx="43">
                  <c:v>657</c:v>
                </c:pt>
                <c:pt idx="44">
                  <c:v>656</c:v>
                </c:pt>
                <c:pt idx="45">
                  <c:v>655</c:v>
                </c:pt>
                <c:pt idx="46">
                  <c:v>654</c:v>
                </c:pt>
                <c:pt idx="47">
                  <c:v>653</c:v>
                </c:pt>
                <c:pt idx="48">
                  <c:v>652</c:v>
                </c:pt>
                <c:pt idx="49">
                  <c:v>651</c:v>
                </c:pt>
                <c:pt idx="50">
                  <c:v>650</c:v>
                </c:pt>
                <c:pt idx="51">
                  <c:v>649</c:v>
                </c:pt>
                <c:pt idx="52">
                  <c:v>648</c:v>
                </c:pt>
                <c:pt idx="53">
                  <c:v>647</c:v>
                </c:pt>
                <c:pt idx="54">
                  <c:v>646</c:v>
                </c:pt>
                <c:pt idx="55">
                  <c:v>645</c:v>
                </c:pt>
                <c:pt idx="56">
                  <c:v>644</c:v>
                </c:pt>
                <c:pt idx="57">
                  <c:v>643</c:v>
                </c:pt>
                <c:pt idx="58">
                  <c:v>642</c:v>
                </c:pt>
                <c:pt idx="59">
                  <c:v>641</c:v>
                </c:pt>
                <c:pt idx="60">
                  <c:v>640</c:v>
                </c:pt>
                <c:pt idx="61">
                  <c:v>639</c:v>
                </c:pt>
                <c:pt idx="62">
                  <c:v>638</c:v>
                </c:pt>
                <c:pt idx="63">
                  <c:v>637</c:v>
                </c:pt>
                <c:pt idx="64">
                  <c:v>636</c:v>
                </c:pt>
                <c:pt idx="65">
                  <c:v>635</c:v>
                </c:pt>
                <c:pt idx="66">
                  <c:v>634</c:v>
                </c:pt>
                <c:pt idx="67">
                  <c:v>633</c:v>
                </c:pt>
                <c:pt idx="68">
                  <c:v>632</c:v>
                </c:pt>
                <c:pt idx="69">
                  <c:v>631</c:v>
                </c:pt>
                <c:pt idx="70">
                  <c:v>630</c:v>
                </c:pt>
                <c:pt idx="71">
                  <c:v>629</c:v>
                </c:pt>
                <c:pt idx="72">
                  <c:v>628</c:v>
                </c:pt>
                <c:pt idx="73">
                  <c:v>627</c:v>
                </c:pt>
                <c:pt idx="74">
                  <c:v>626</c:v>
                </c:pt>
                <c:pt idx="75">
                  <c:v>625</c:v>
                </c:pt>
                <c:pt idx="76">
                  <c:v>624</c:v>
                </c:pt>
                <c:pt idx="77">
                  <c:v>623</c:v>
                </c:pt>
                <c:pt idx="78">
                  <c:v>622</c:v>
                </c:pt>
                <c:pt idx="79">
                  <c:v>621</c:v>
                </c:pt>
                <c:pt idx="80">
                  <c:v>620</c:v>
                </c:pt>
                <c:pt idx="81">
                  <c:v>619</c:v>
                </c:pt>
                <c:pt idx="82">
                  <c:v>618</c:v>
                </c:pt>
                <c:pt idx="83">
                  <c:v>617</c:v>
                </c:pt>
                <c:pt idx="84">
                  <c:v>616</c:v>
                </c:pt>
                <c:pt idx="85">
                  <c:v>615</c:v>
                </c:pt>
                <c:pt idx="86">
                  <c:v>614</c:v>
                </c:pt>
                <c:pt idx="87">
                  <c:v>613</c:v>
                </c:pt>
                <c:pt idx="88">
                  <c:v>612</c:v>
                </c:pt>
                <c:pt idx="89">
                  <c:v>611</c:v>
                </c:pt>
                <c:pt idx="90">
                  <c:v>610</c:v>
                </c:pt>
                <c:pt idx="91">
                  <c:v>609</c:v>
                </c:pt>
                <c:pt idx="92">
                  <c:v>608</c:v>
                </c:pt>
                <c:pt idx="93">
                  <c:v>607</c:v>
                </c:pt>
                <c:pt idx="94">
                  <c:v>606</c:v>
                </c:pt>
                <c:pt idx="95">
                  <c:v>605</c:v>
                </c:pt>
                <c:pt idx="96">
                  <c:v>604</c:v>
                </c:pt>
                <c:pt idx="97">
                  <c:v>603</c:v>
                </c:pt>
                <c:pt idx="98">
                  <c:v>602</c:v>
                </c:pt>
                <c:pt idx="99">
                  <c:v>601</c:v>
                </c:pt>
                <c:pt idx="100">
                  <c:v>600</c:v>
                </c:pt>
                <c:pt idx="101">
                  <c:v>599</c:v>
                </c:pt>
                <c:pt idx="102">
                  <c:v>598</c:v>
                </c:pt>
                <c:pt idx="103">
                  <c:v>597</c:v>
                </c:pt>
                <c:pt idx="104">
                  <c:v>596</c:v>
                </c:pt>
                <c:pt idx="105">
                  <c:v>595</c:v>
                </c:pt>
                <c:pt idx="106">
                  <c:v>594</c:v>
                </c:pt>
                <c:pt idx="107">
                  <c:v>593</c:v>
                </c:pt>
                <c:pt idx="108">
                  <c:v>592</c:v>
                </c:pt>
                <c:pt idx="109">
                  <c:v>591</c:v>
                </c:pt>
                <c:pt idx="110">
                  <c:v>590</c:v>
                </c:pt>
                <c:pt idx="111">
                  <c:v>589</c:v>
                </c:pt>
                <c:pt idx="112">
                  <c:v>588</c:v>
                </c:pt>
                <c:pt idx="113">
                  <c:v>587</c:v>
                </c:pt>
                <c:pt idx="114">
                  <c:v>586</c:v>
                </c:pt>
                <c:pt idx="115">
                  <c:v>585</c:v>
                </c:pt>
                <c:pt idx="116">
                  <c:v>584</c:v>
                </c:pt>
                <c:pt idx="117">
                  <c:v>583</c:v>
                </c:pt>
                <c:pt idx="118">
                  <c:v>582</c:v>
                </c:pt>
                <c:pt idx="119">
                  <c:v>581</c:v>
                </c:pt>
                <c:pt idx="120">
                  <c:v>580</c:v>
                </c:pt>
                <c:pt idx="121">
                  <c:v>579</c:v>
                </c:pt>
                <c:pt idx="122">
                  <c:v>578</c:v>
                </c:pt>
                <c:pt idx="123">
                  <c:v>577</c:v>
                </c:pt>
                <c:pt idx="124">
                  <c:v>576</c:v>
                </c:pt>
                <c:pt idx="125">
                  <c:v>575</c:v>
                </c:pt>
                <c:pt idx="126">
                  <c:v>574</c:v>
                </c:pt>
                <c:pt idx="127">
                  <c:v>573</c:v>
                </c:pt>
                <c:pt idx="128">
                  <c:v>572</c:v>
                </c:pt>
                <c:pt idx="129">
                  <c:v>571</c:v>
                </c:pt>
                <c:pt idx="130">
                  <c:v>570</c:v>
                </c:pt>
                <c:pt idx="131">
                  <c:v>569</c:v>
                </c:pt>
                <c:pt idx="132">
                  <c:v>568</c:v>
                </c:pt>
                <c:pt idx="133">
                  <c:v>567</c:v>
                </c:pt>
                <c:pt idx="134">
                  <c:v>566</c:v>
                </c:pt>
                <c:pt idx="135">
                  <c:v>565</c:v>
                </c:pt>
                <c:pt idx="136">
                  <c:v>564</c:v>
                </c:pt>
                <c:pt idx="137">
                  <c:v>563</c:v>
                </c:pt>
                <c:pt idx="138">
                  <c:v>562</c:v>
                </c:pt>
                <c:pt idx="139">
                  <c:v>561</c:v>
                </c:pt>
                <c:pt idx="140">
                  <c:v>560</c:v>
                </c:pt>
                <c:pt idx="141">
                  <c:v>559</c:v>
                </c:pt>
                <c:pt idx="142">
                  <c:v>558</c:v>
                </c:pt>
                <c:pt idx="143">
                  <c:v>557</c:v>
                </c:pt>
                <c:pt idx="144">
                  <c:v>556</c:v>
                </c:pt>
                <c:pt idx="145">
                  <c:v>555</c:v>
                </c:pt>
                <c:pt idx="146">
                  <c:v>554</c:v>
                </c:pt>
                <c:pt idx="147">
                  <c:v>553</c:v>
                </c:pt>
                <c:pt idx="148">
                  <c:v>552</c:v>
                </c:pt>
                <c:pt idx="149">
                  <c:v>551</c:v>
                </c:pt>
                <c:pt idx="150">
                  <c:v>550</c:v>
                </c:pt>
                <c:pt idx="151">
                  <c:v>549</c:v>
                </c:pt>
                <c:pt idx="152">
                  <c:v>548</c:v>
                </c:pt>
                <c:pt idx="153">
                  <c:v>547</c:v>
                </c:pt>
                <c:pt idx="154">
                  <c:v>546</c:v>
                </c:pt>
                <c:pt idx="155">
                  <c:v>545</c:v>
                </c:pt>
                <c:pt idx="156">
                  <c:v>544</c:v>
                </c:pt>
                <c:pt idx="157">
                  <c:v>543</c:v>
                </c:pt>
                <c:pt idx="158">
                  <c:v>542</c:v>
                </c:pt>
                <c:pt idx="159">
                  <c:v>541</c:v>
                </c:pt>
                <c:pt idx="160">
                  <c:v>540</c:v>
                </c:pt>
                <c:pt idx="161">
                  <c:v>539</c:v>
                </c:pt>
                <c:pt idx="162">
                  <c:v>538</c:v>
                </c:pt>
                <c:pt idx="163">
                  <c:v>537</c:v>
                </c:pt>
                <c:pt idx="164">
                  <c:v>536</c:v>
                </c:pt>
                <c:pt idx="165">
                  <c:v>535</c:v>
                </c:pt>
                <c:pt idx="166">
                  <c:v>534</c:v>
                </c:pt>
                <c:pt idx="167">
                  <c:v>533</c:v>
                </c:pt>
                <c:pt idx="168">
                  <c:v>532</c:v>
                </c:pt>
                <c:pt idx="169">
                  <c:v>531</c:v>
                </c:pt>
                <c:pt idx="170">
                  <c:v>530</c:v>
                </c:pt>
                <c:pt idx="171">
                  <c:v>529</c:v>
                </c:pt>
                <c:pt idx="172">
                  <c:v>528</c:v>
                </c:pt>
                <c:pt idx="173">
                  <c:v>527</c:v>
                </c:pt>
                <c:pt idx="174">
                  <c:v>526</c:v>
                </c:pt>
                <c:pt idx="175">
                  <c:v>525</c:v>
                </c:pt>
                <c:pt idx="176">
                  <c:v>524</c:v>
                </c:pt>
                <c:pt idx="177">
                  <c:v>523</c:v>
                </c:pt>
                <c:pt idx="178">
                  <c:v>522</c:v>
                </c:pt>
                <c:pt idx="179">
                  <c:v>521</c:v>
                </c:pt>
                <c:pt idx="180">
                  <c:v>520</c:v>
                </c:pt>
                <c:pt idx="181">
                  <c:v>519</c:v>
                </c:pt>
                <c:pt idx="182">
                  <c:v>518</c:v>
                </c:pt>
                <c:pt idx="183">
                  <c:v>517</c:v>
                </c:pt>
                <c:pt idx="184">
                  <c:v>516</c:v>
                </c:pt>
                <c:pt idx="185">
                  <c:v>515</c:v>
                </c:pt>
                <c:pt idx="186">
                  <c:v>514</c:v>
                </c:pt>
                <c:pt idx="187">
                  <c:v>513</c:v>
                </c:pt>
                <c:pt idx="188">
                  <c:v>512</c:v>
                </c:pt>
                <c:pt idx="189">
                  <c:v>511</c:v>
                </c:pt>
                <c:pt idx="190">
                  <c:v>510</c:v>
                </c:pt>
                <c:pt idx="191">
                  <c:v>509</c:v>
                </c:pt>
                <c:pt idx="192">
                  <c:v>508</c:v>
                </c:pt>
                <c:pt idx="193">
                  <c:v>507</c:v>
                </c:pt>
                <c:pt idx="194">
                  <c:v>506</c:v>
                </c:pt>
                <c:pt idx="195">
                  <c:v>505</c:v>
                </c:pt>
                <c:pt idx="196">
                  <c:v>504</c:v>
                </c:pt>
                <c:pt idx="197">
                  <c:v>503</c:v>
                </c:pt>
                <c:pt idx="198">
                  <c:v>502</c:v>
                </c:pt>
                <c:pt idx="199">
                  <c:v>501</c:v>
                </c:pt>
                <c:pt idx="200">
                  <c:v>500</c:v>
                </c:pt>
                <c:pt idx="201">
                  <c:v>499</c:v>
                </c:pt>
                <c:pt idx="202">
                  <c:v>498</c:v>
                </c:pt>
                <c:pt idx="203">
                  <c:v>497</c:v>
                </c:pt>
                <c:pt idx="204">
                  <c:v>496</c:v>
                </c:pt>
                <c:pt idx="205">
                  <c:v>495</c:v>
                </c:pt>
                <c:pt idx="206">
                  <c:v>494</c:v>
                </c:pt>
                <c:pt idx="207">
                  <c:v>493</c:v>
                </c:pt>
                <c:pt idx="208">
                  <c:v>492</c:v>
                </c:pt>
                <c:pt idx="209">
                  <c:v>491</c:v>
                </c:pt>
                <c:pt idx="210">
                  <c:v>490</c:v>
                </c:pt>
                <c:pt idx="211">
                  <c:v>489</c:v>
                </c:pt>
                <c:pt idx="212">
                  <c:v>488</c:v>
                </c:pt>
                <c:pt idx="213">
                  <c:v>487</c:v>
                </c:pt>
                <c:pt idx="214">
                  <c:v>486</c:v>
                </c:pt>
                <c:pt idx="215">
                  <c:v>485</c:v>
                </c:pt>
                <c:pt idx="216">
                  <c:v>484</c:v>
                </c:pt>
                <c:pt idx="217">
                  <c:v>483</c:v>
                </c:pt>
                <c:pt idx="218">
                  <c:v>482</c:v>
                </c:pt>
                <c:pt idx="219">
                  <c:v>481</c:v>
                </c:pt>
                <c:pt idx="220">
                  <c:v>480</c:v>
                </c:pt>
                <c:pt idx="221">
                  <c:v>479</c:v>
                </c:pt>
                <c:pt idx="222">
                  <c:v>478</c:v>
                </c:pt>
                <c:pt idx="223">
                  <c:v>477</c:v>
                </c:pt>
                <c:pt idx="224">
                  <c:v>476</c:v>
                </c:pt>
                <c:pt idx="225">
                  <c:v>475</c:v>
                </c:pt>
                <c:pt idx="226">
                  <c:v>474</c:v>
                </c:pt>
                <c:pt idx="227">
                  <c:v>473</c:v>
                </c:pt>
                <c:pt idx="228">
                  <c:v>472</c:v>
                </c:pt>
                <c:pt idx="229">
                  <c:v>471</c:v>
                </c:pt>
                <c:pt idx="230">
                  <c:v>470</c:v>
                </c:pt>
                <c:pt idx="231">
                  <c:v>469</c:v>
                </c:pt>
                <c:pt idx="232">
                  <c:v>468</c:v>
                </c:pt>
                <c:pt idx="233">
                  <c:v>467</c:v>
                </c:pt>
                <c:pt idx="234">
                  <c:v>466</c:v>
                </c:pt>
                <c:pt idx="235">
                  <c:v>465</c:v>
                </c:pt>
                <c:pt idx="236">
                  <c:v>464</c:v>
                </c:pt>
                <c:pt idx="237">
                  <c:v>463</c:v>
                </c:pt>
                <c:pt idx="238">
                  <c:v>462</c:v>
                </c:pt>
                <c:pt idx="239">
                  <c:v>461</c:v>
                </c:pt>
                <c:pt idx="240">
                  <c:v>460</c:v>
                </c:pt>
                <c:pt idx="241">
                  <c:v>459</c:v>
                </c:pt>
                <c:pt idx="242">
                  <c:v>458</c:v>
                </c:pt>
                <c:pt idx="243">
                  <c:v>457</c:v>
                </c:pt>
                <c:pt idx="244">
                  <c:v>456</c:v>
                </c:pt>
                <c:pt idx="245">
                  <c:v>455</c:v>
                </c:pt>
                <c:pt idx="246">
                  <c:v>454</c:v>
                </c:pt>
                <c:pt idx="247">
                  <c:v>453</c:v>
                </c:pt>
                <c:pt idx="248">
                  <c:v>452</c:v>
                </c:pt>
                <c:pt idx="249">
                  <c:v>451</c:v>
                </c:pt>
                <c:pt idx="250">
                  <c:v>450</c:v>
                </c:pt>
                <c:pt idx="251">
                  <c:v>449</c:v>
                </c:pt>
                <c:pt idx="252">
                  <c:v>448</c:v>
                </c:pt>
                <c:pt idx="253">
                  <c:v>447</c:v>
                </c:pt>
                <c:pt idx="254">
                  <c:v>446</c:v>
                </c:pt>
                <c:pt idx="255">
                  <c:v>445</c:v>
                </c:pt>
                <c:pt idx="256">
                  <c:v>444</c:v>
                </c:pt>
                <c:pt idx="257">
                  <c:v>443</c:v>
                </c:pt>
                <c:pt idx="258">
                  <c:v>442</c:v>
                </c:pt>
                <c:pt idx="259">
                  <c:v>441</c:v>
                </c:pt>
                <c:pt idx="260">
                  <c:v>440</c:v>
                </c:pt>
                <c:pt idx="261">
                  <c:v>439</c:v>
                </c:pt>
                <c:pt idx="262">
                  <c:v>438</c:v>
                </c:pt>
                <c:pt idx="263">
                  <c:v>437</c:v>
                </c:pt>
                <c:pt idx="264">
                  <c:v>436</c:v>
                </c:pt>
                <c:pt idx="265">
                  <c:v>435</c:v>
                </c:pt>
                <c:pt idx="266">
                  <c:v>434</c:v>
                </c:pt>
                <c:pt idx="267">
                  <c:v>433</c:v>
                </c:pt>
                <c:pt idx="268">
                  <c:v>432</c:v>
                </c:pt>
                <c:pt idx="269">
                  <c:v>431</c:v>
                </c:pt>
                <c:pt idx="270">
                  <c:v>430</c:v>
                </c:pt>
                <c:pt idx="271">
                  <c:v>429</c:v>
                </c:pt>
                <c:pt idx="272">
                  <c:v>428</c:v>
                </c:pt>
                <c:pt idx="273">
                  <c:v>427</c:v>
                </c:pt>
                <c:pt idx="274">
                  <c:v>426</c:v>
                </c:pt>
                <c:pt idx="275">
                  <c:v>425</c:v>
                </c:pt>
                <c:pt idx="276">
                  <c:v>424</c:v>
                </c:pt>
                <c:pt idx="277">
                  <c:v>423</c:v>
                </c:pt>
                <c:pt idx="278">
                  <c:v>422</c:v>
                </c:pt>
                <c:pt idx="279">
                  <c:v>421</c:v>
                </c:pt>
                <c:pt idx="280">
                  <c:v>420</c:v>
                </c:pt>
                <c:pt idx="281">
                  <c:v>419</c:v>
                </c:pt>
                <c:pt idx="282">
                  <c:v>418</c:v>
                </c:pt>
                <c:pt idx="283">
                  <c:v>417</c:v>
                </c:pt>
                <c:pt idx="284">
                  <c:v>416</c:v>
                </c:pt>
                <c:pt idx="285">
                  <c:v>415</c:v>
                </c:pt>
                <c:pt idx="286">
                  <c:v>414</c:v>
                </c:pt>
                <c:pt idx="287">
                  <c:v>413</c:v>
                </c:pt>
                <c:pt idx="288">
                  <c:v>412</c:v>
                </c:pt>
                <c:pt idx="289">
                  <c:v>411</c:v>
                </c:pt>
                <c:pt idx="290">
                  <c:v>410</c:v>
                </c:pt>
                <c:pt idx="291">
                  <c:v>409</c:v>
                </c:pt>
                <c:pt idx="292">
                  <c:v>408</c:v>
                </c:pt>
                <c:pt idx="293">
                  <c:v>407</c:v>
                </c:pt>
                <c:pt idx="294">
                  <c:v>406</c:v>
                </c:pt>
                <c:pt idx="295">
                  <c:v>405</c:v>
                </c:pt>
                <c:pt idx="296">
                  <c:v>404</c:v>
                </c:pt>
                <c:pt idx="297">
                  <c:v>403</c:v>
                </c:pt>
                <c:pt idx="298">
                  <c:v>402</c:v>
                </c:pt>
                <c:pt idx="299">
                  <c:v>401</c:v>
                </c:pt>
                <c:pt idx="300">
                  <c:v>400</c:v>
                </c:pt>
                <c:pt idx="301">
                  <c:v>399</c:v>
                </c:pt>
                <c:pt idx="302">
                  <c:v>398</c:v>
                </c:pt>
                <c:pt idx="303">
                  <c:v>397</c:v>
                </c:pt>
                <c:pt idx="304">
                  <c:v>396</c:v>
                </c:pt>
                <c:pt idx="305">
                  <c:v>395</c:v>
                </c:pt>
                <c:pt idx="306">
                  <c:v>394</c:v>
                </c:pt>
                <c:pt idx="307">
                  <c:v>393</c:v>
                </c:pt>
                <c:pt idx="308">
                  <c:v>392</c:v>
                </c:pt>
                <c:pt idx="309">
                  <c:v>391</c:v>
                </c:pt>
                <c:pt idx="310">
                  <c:v>390</c:v>
                </c:pt>
                <c:pt idx="311">
                  <c:v>389</c:v>
                </c:pt>
                <c:pt idx="312">
                  <c:v>388</c:v>
                </c:pt>
                <c:pt idx="313">
                  <c:v>387</c:v>
                </c:pt>
                <c:pt idx="314">
                  <c:v>386</c:v>
                </c:pt>
                <c:pt idx="315">
                  <c:v>385</c:v>
                </c:pt>
                <c:pt idx="316">
                  <c:v>384</c:v>
                </c:pt>
                <c:pt idx="317">
                  <c:v>383</c:v>
                </c:pt>
                <c:pt idx="318">
                  <c:v>382</c:v>
                </c:pt>
                <c:pt idx="319">
                  <c:v>381</c:v>
                </c:pt>
                <c:pt idx="320">
                  <c:v>380</c:v>
                </c:pt>
                <c:pt idx="321">
                  <c:v>379</c:v>
                </c:pt>
                <c:pt idx="322">
                  <c:v>378</c:v>
                </c:pt>
                <c:pt idx="323">
                  <c:v>377</c:v>
                </c:pt>
                <c:pt idx="324">
                  <c:v>376</c:v>
                </c:pt>
                <c:pt idx="325">
                  <c:v>375</c:v>
                </c:pt>
                <c:pt idx="326">
                  <c:v>374</c:v>
                </c:pt>
                <c:pt idx="327">
                  <c:v>373</c:v>
                </c:pt>
                <c:pt idx="328">
                  <c:v>372</c:v>
                </c:pt>
                <c:pt idx="329">
                  <c:v>371</c:v>
                </c:pt>
                <c:pt idx="330">
                  <c:v>370</c:v>
                </c:pt>
                <c:pt idx="331">
                  <c:v>369</c:v>
                </c:pt>
                <c:pt idx="332">
                  <c:v>368</c:v>
                </c:pt>
                <c:pt idx="333">
                  <c:v>367</c:v>
                </c:pt>
                <c:pt idx="334">
                  <c:v>366</c:v>
                </c:pt>
                <c:pt idx="335">
                  <c:v>365</c:v>
                </c:pt>
                <c:pt idx="336">
                  <c:v>364</c:v>
                </c:pt>
                <c:pt idx="337">
                  <c:v>363</c:v>
                </c:pt>
                <c:pt idx="338">
                  <c:v>362</c:v>
                </c:pt>
                <c:pt idx="339">
                  <c:v>361</c:v>
                </c:pt>
                <c:pt idx="340">
                  <c:v>360</c:v>
                </c:pt>
                <c:pt idx="341">
                  <c:v>359</c:v>
                </c:pt>
                <c:pt idx="342">
                  <c:v>358</c:v>
                </c:pt>
                <c:pt idx="343">
                  <c:v>357</c:v>
                </c:pt>
                <c:pt idx="344">
                  <c:v>356</c:v>
                </c:pt>
                <c:pt idx="345">
                  <c:v>355</c:v>
                </c:pt>
                <c:pt idx="346">
                  <c:v>354</c:v>
                </c:pt>
                <c:pt idx="347">
                  <c:v>353</c:v>
                </c:pt>
                <c:pt idx="348">
                  <c:v>352</c:v>
                </c:pt>
                <c:pt idx="349">
                  <c:v>351</c:v>
                </c:pt>
                <c:pt idx="350">
                  <c:v>350</c:v>
                </c:pt>
                <c:pt idx="351">
                  <c:v>349</c:v>
                </c:pt>
                <c:pt idx="352">
                  <c:v>348</c:v>
                </c:pt>
                <c:pt idx="353">
                  <c:v>347</c:v>
                </c:pt>
                <c:pt idx="354">
                  <c:v>346</c:v>
                </c:pt>
                <c:pt idx="355">
                  <c:v>345</c:v>
                </c:pt>
                <c:pt idx="356">
                  <c:v>344</c:v>
                </c:pt>
                <c:pt idx="357">
                  <c:v>343</c:v>
                </c:pt>
                <c:pt idx="358">
                  <c:v>342</c:v>
                </c:pt>
                <c:pt idx="359">
                  <c:v>341</c:v>
                </c:pt>
                <c:pt idx="360">
                  <c:v>340</c:v>
                </c:pt>
                <c:pt idx="361">
                  <c:v>339</c:v>
                </c:pt>
                <c:pt idx="362">
                  <c:v>338</c:v>
                </c:pt>
                <c:pt idx="363">
                  <c:v>337</c:v>
                </c:pt>
                <c:pt idx="364">
                  <c:v>336</c:v>
                </c:pt>
                <c:pt idx="365">
                  <c:v>335</c:v>
                </c:pt>
                <c:pt idx="366">
                  <c:v>334</c:v>
                </c:pt>
                <c:pt idx="367">
                  <c:v>333</c:v>
                </c:pt>
                <c:pt idx="368">
                  <c:v>332</c:v>
                </c:pt>
                <c:pt idx="369">
                  <c:v>331</c:v>
                </c:pt>
                <c:pt idx="370">
                  <c:v>330</c:v>
                </c:pt>
                <c:pt idx="371">
                  <c:v>329</c:v>
                </c:pt>
                <c:pt idx="372">
                  <c:v>328</c:v>
                </c:pt>
                <c:pt idx="373">
                  <c:v>327</c:v>
                </c:pt>
                <c:pt idx="374">
                  <c:v>326</c:v>
                </c:pt>
                <c:pt idx="375">
                  <c:v>325</c:v>
                </c:pt>
                <c:pt idx="376">
                  <c:v>324</c:v>
                </c:pt>
                <c:pt idx="377">
                  <c:v>323</c:v>
                </c:pt>
                <c:pt idx="378">
                  <c:v>322</c:v>
                </c:pt>
                <c:pt idx="379">
                  <c:v>321</c:v>
                </c:pt>
                <c:pt idx="380">
                  <c:v>320</c:v>
                </c:pt>
                <c:pt idx="381">
                  <c:v>319</c:v>
                </c:pt>
                <c:pt idx="382">
                  <c:v>318</c:v>
                </c:pt>
                <c:pt idx="383">
                  <c:v>317</c:v>
                </c:pt>
                <c:pt idx="384">
                  <c:v>316</c:v>
                </c:pt>
                <c:pt idx="385">
                  <c:v>315</c:v>
                </c:pt>
                <c:pt idx="386">
                  <c:v>314</c:v>
                </c:pt>
                <c:pt idx="387">
                  <c:v>313</c:v>
                </c:pt>
                <c:pt idx="388">
                  <c:v>312</c:v>
                </c:pt>
                <c:pt idx="389">
                  <c:v>311</c:v>
                </c:pt>
                <c:pt idx="390">
                  <c:v>310</c:v>
                </c:pt>
                <c:pt idx="391">
                  <c:v>309</c:v>
                </c:pt>
                <c:pt idx="392">
                  <c:v>308</c:v>
                </c:pt>
                <c:pt idx="393">
                  <c:v>307</c:v>
                </c:pt>
                <c:pt idx="394">
                  <c:v>306</c:v>
                </c:pt>
                <c:pt idx="395">
                  <c:v>305</c:v>
                </c:pt>
                <c:pt idx="396">
                  <c:v>304</c:v>
                </c:pt>
                <c:pt idx="397">
                  <c:v>303</c:v>
                </c:pt>
                <c:pt idx="398">
                  <c:v>302</c:v>
                </c:pt>
                <c:pt idx="399">
                  <c:v>301</c:v>
                </c:pt>
                <c:pt idx="400">
                  <c:v>300</c:v>
                </c:pt>
                <c:pt idx="401">
                  <c:v>299</c:v>
                </c:pt>
                <c:pt idx="402">
                  <c:v>298</c:v>
                </c:pt>
                <c:pt idx="403">
                  <c:v>297</c:v>
                </c:pt>
                <c:pt idx="404">
                  <c:v>296</c:v>
                </c:pt>
                <c:pt idx="405">
                  <c:v>295</c:v>
                </c:pt>
                <c:pt idx="406">
                  <c:v>294</c:v>
                </c:pt>
                <c:pt idx="407">
                  <c:v>293</c:v>
                </c:pt>
                <c:pt idx="408">
                  <c:v>292</c:v>
                </c:pt>
                <c:pt idx="409">
                  <c:v>291</c:v>
                </c:pt>
                <c:pt idx="410">
                  <c:v>290</c:v>
                </c:pt>
                <c:pt idx="411">
                  <c:v>289</c:v>
                </c:pt>
                <c:pt idx="412">
                  <c:v>288</c:v>
                </c:pt>
                <c:pt idx="413">
                  <c:v>287</c:v>
                </c:pt>
                <c:pt idx="414">
                  <c:v>286</c:v>
                </c:pt>
                <c:pt idx="415">
                  <c:v>285</c:v>
                </c:pt>
                <c:pt idx="416">
                  <c:v>284</c:v>
                </c:pt>
                <c:pt idx="417">
                  <c:v>283</c:v>
                </c:pt>
                <c:pt idx="418">
                  <c:v>282</c:v>
                </c:pt>
                <c:pt idx="419">
                  <c:v>281</c:v>
                </c:pt>
                <c:pt idx="420">
                  <c:v>280</c:v>
                </c:pt>
                <c:pt idx="421">
                  <c:v>279</c:v>
                </c:pt>
                <c:pt idx="422">
                  <c:v>278</c:v>
                </c:pt>
                <c:pt idx="423">
                  <c:v>277</c:v>
                </c:pt>
                <c:pt idx="424">
                  <c:v>276</c:v>
                </c:pt>
                <c:pt idx="425">
                  <c:v>275</c:v>
                </c:pt>
                <c:pt idx="426">
                  <c:v>274</c:v>
                </c:pt>
                <c:pt idx="427">
                  <c:v>273</c:v>
                </c:pt>
                <c:pt idx="428">
                  <c:v>272</c:v>
                </c:pt>
                <c:pt idx="429">
                  <c:v>271</c:v>
                </c:pt>
                <c:pt idx="430">
                  <c:v>270</c:v>
                </c:pt>
                <c:pt idx="431">
                  <c:v>269</c:v>
                </c:pt>
                <c:pt idx="432">
                  <c:v>268</c:v>
                </c:pt>
                <c:pt idx="433">
                  <c:v>267</c:v>
                </c:pt>
                <c:pt idx="434">
                  <c:v>266</c:v>
                </c:pt>
                <c:pt idx="435">
                  <c:v>265</c:v>
                </c:pt>
                <c:pt idx="436">
                  <c:v>264</c:v>
                </c:pt>
                <c:pt idx="437">
                  <c:v>263</c:v>
                </c:pt>
                <c:pt idx="438">
                  <c:v>262</c:v>
                </c:pt>
                <c:pt idx="439">
                  <c:v>261</c:v>
                </c:pt>
                <c:pt idx="440">
                  <c:v>260</c:v>
                </c:pt>
                <c:pt idx="441">
                  <c:v>259</c:v>
                </c:pt>
                <c:pt idx="442">
                  <c:v>258</c:v>
                </c:pt>
                <c:pt idx="443">
                  <c:v>257</c:v>
                </c:pt>
                <c:pt idx="444">
                  <c:v>256</c:v>
                </c:pt>
                <c:pt idx="445">
                  <c:v>255</c:v>
                </c:pt>
                <c:pt idx="446">
                  <c:v>254</c:v>
                </c:pt>
                <c:pt idx="447">
                  <c:v>253</c:v>
                </c:pt>
                <c:pt idx="448">
                  <c:v>252</c:v>
                </c:pt>
                <c:pt idx="449">
                  <c:v>251</c:v>
                </c:pt>
                <c:pt idx="450">
                  <c:v>250</c:v>
                </c:pt>
                <c:pt idx="451">
                  <c:v>249</c:v>
                </c:pt>
                <c:pt idx="452">
                  <c:v>248</c:v>
                </c:pt>
                <c:pt idx="453">
                  <c:v>247</c:v>
                </c:pt>
                <c:pt idx="454">
                  <c:v>246</c:v>
                </c:pt>
                <c:pt idx="455">
                  <c:v>245</c:v>
                </c:pt>
                <c:pt idx="456">
                  <c:v>244</c:v>
                </c:pt>
                <c:pt idx="457">
                  <c:v>243</c:v>
                </c:pt>
                <c:pt idx="458">
                  <c:v>242</c:v>
                </c:pt>
                <c:pt idx="459">
                  <c:v>241</c:v>
                </c:pt>
                <c:pt idx="460">
                  <c:v>240</c:v>
                </c:pt>
                <c:pt idx="461">
                  <c:v>239</c:v>
                </c:pt>
                <c:pt idx="462">
                  <c:v>238</c:v>
                </c:pt>
                <c:pt idx="463">
                  <c:v>237</c:v>
                </c:pt>
                <c:pt idx="464">
                  <c:v>236</c:v>
                </c:pt>
                <c:pt idx="465">
                  <c:v>235</c:v>
                </c:pt>
                <c:pt idx="466">
                  <c:v>234</c:v>
                </c:pt>
                <c:pt idx="467">
                  <c:v>233</c:v>
                </c:pt>
                <c:pt idx="468">
                  <c:v>232</c:v>
                </c:pt>
                <c:pt idx="469">
                  <c:v>231</c:v>
                </c:pt>
                <c:pt idx="470">
                  <c:v>230</c:v>
                </c:pt>
                <c:pt idx="471">
                  <c:v>229</c:v>
                </c:pt>
                <c:pt idx="472">
                  <c:v>228</c:v>
                </c:pt>
                <c:pt idx="473">
                  <c:v>227</c:v>
                </c:pt>
                <c:pt idx="474">
                  <c:v>226</c:v>
                </c:pt>
                <c:pt idx="475">
                  <c:v>225</c:v>
                </c:pt>
                <c:pt idx="476">
                  <c:v>224</c:v>
                </c:pt>
                <c:pt idx="477">
                  <c:v>223</c:v>
                </c:pt>
                <c:pt idx="478">
                  <c:v>222</c:v>
                </c:pt>
                <c:pt idx="479">
                  <c:v>221</c:v>
                </c:pt>
                <c:pt idx="480">
                  <c:v>220</c:v>
                </c:pt>
                <c:pt idx="481">
                  <c:v>219</c:v>
                </c:pt>
                <c:pt idx="482">
                  <c:v>218</c:v>
                </c:pt>
                <c:pt idx="483">
                  <c:v>217</c:v>
                </c:pt>
                <c:pt idx="484">
                  <c:v>216</c:v>
                </c:pt>
                <c:pt idx="485">
                  <c:v>215</c:v>
                </c:pt>
                <c:pt idx="486">
                  <c:v>214</c:v>
                </c:pt>
                <c:pt idx="487">
                  <c:v>213</c:v>
                </c:pt>
                <c:pt idx="488">
                  <c:v>212</c:v>
                </c:pt>
                <c:pt idx="489">
                  <c:v>211</c:v>
                </c:pt>
                <c:pt idx="490">
                  <c:v>210</c:v>
                </c:pt>
                <c:pt idx="491">
                  <c:v>209</c:v>
                </c:pt>
                <c:pt idx="492">
                  <c:v>208</c:v>
                </c:pt>
                <c:pt idx="493">
                  <c:v>207</c:v>
                </c:pt>
                <c:pt idx="494">
                  <c:v>206</c:v>
                </c:pt>
                <c:pt idx="495">
                  <c:v>205</c:v>
                </c:pt>
                <c:pt idx="496">
                  <c:v>204</c:v>
                </c:pt>
                <c:pt idx="497">
                  <c:v>203</c:v>
                </c:pt>
                <c:pt idx="498">
                  <c:v>202</c:v>
                </c:pt>
                <c:pt idx="499">
                  <c:v>201</c:v>
                </c:pt>
                <c:pt idx="500">
                  <c:v>200</c:v>
                </c:pt>
              </c:numCache>
            </c:numRef>
          </c:xVal>
          <c:yVal>
            <c:numRef>
              <c:f>Hoja1!$H$2:$H$502</c:f>
              <c:numCache>
                <c:formatCode>General</c:formatCode>
                <c:ptCount val="501"/>
                <c:pt idx="0">
                  <c:v>4.9100000000000003E-3</c:v>
                </c:pt>
                <c:pt idx="1">
                  <c:v>4.8700000000000002E-3</c:v>
                </c:pt>
                <c:pt idx="2">
                  <c:v>5.3899999999999998E-3</c:v>
                </c:pt>
                <c:pt idx="3">
                  <c:v>5.5999999999999999E-3</c:v>
                </c:pt>
                <c:pt idx="4">
                  <c:v>4.5199999999999997E-3</c:v>
                </c:pt>
                <c:pt idx="5">
                  <c:v>6.3600000000000002E-3</c:v>
                </c:pt>
                <c:pt idx="6">
                  <c:v>3.5000000000000001E-3</c:v>
                </c:pt>
                <c:pt idx="7">
                  <c:v>4.7299999999999998E-3</c:v>
                </c:pt>
                <c:pt idx="8">
                  <c:v>4.8900000000000002E-3</c:v>
                </c:pt>
                <c:pt idx="9">
                  <c:v>5.3600000000000002E-3</c:v>
                </c:pt>
                <c:pt idx="10">
                  <c:v>6.8900000000000003E-3</c:v>
                </c:pt>
                <c:pt idx="11">
                  <c:v>5.0400000000000002E-3</c:v>
                </c:pt>
                <c:pt idx="12">
                  <c:v>5.4299999999999999E-3</c:v>
                </c:pt>
                <c:pt idx="13">
                  <c:v>4.8599999999999997E-3</c:v>
                </c:pt>
                <c:pt idx="14">
                  <c:v>5.9500000000000004E-3</c:v>
                </c:pt>
                <c:pt idx="15">
                  <c:v>5.7600000000000004E-3</c:v>
                </c:pt>
                <c:pt idx="16">
                  <c:v>5.3200000000000001E-3</c:v>
                </c:pt>
                <c:pt idx="17">
                  <c:v>5.62E-3</c:v>
                </c:pt>
                <c:pt idx="18">
                  <c:v>5.1999999999999998E-3</c:v>
                </c:pt>
                <c:pt idx="19">
                  <c:v>6.4999999999999997E-3</c:v>
                </c:pt>
                <c:pt idx="20">
                  <c:v>6.1700000000000001E-3</c:v>
                </c:pt>
                <c:pt idx="21">
                  <c:v>5.7000000000000002E-3</c:v>
                </c:pt>
                <c:pt idx="22">
                  <c:v>4.4400000000000004E-3</c:v>
                </c:pt>
                <c:pt idx="23">
                  <c:v>5.9300000000000004E-3</c:v>
                </c:pt>
                <c:pt idx="24">
                  <c:v>5.94E-3</c:v>
                </c:pt>
                <c:pt idx="25">
                  <c:v>5.9800000000000001E-3</c:v>
                </c:pt>
                <c:pt idx="26">
                  <c:v>6.4799999999999996E-3</c:v>
                </c:pt>
                <c:pt idx="27">
                  <c:v>5.6800000000000002E-3</c:v>
                </c:pt>
                <c:pt idx="28">
                  <c:v>5.0099999999999997E-3</c:v>
                </c:pt>
                <c:pt idx="29">
                  <c:v>6.0299999999999998E-3</c:v>
                </c:pt>
                <c:pt idx="30">
                  <c:v>5.5500000000000002E-3</c:v>
                </c:pt>
                <c:pt idx="31">
                  <c:v>5.96E-3</c:v>
                </c:pt>
                <c:pt idx="32">
                  <c:v>5.4599999999999996E-3</c:v>
                </c:pt>
                <c:pt idx="33">
                  <c:v>5.77E-3</c:v>
                </c:pt>
                <c:pt idx="34">
                  <c:v>7.3699999999999998E-3</c:v>
                </c:pt>
                <c:pt idx="35">
                  <c:v>5.94E-3</c:v>
                </c:pt>
                <c:pt idx="36">
                  <c:v>5.5199999999999997E-3</c:v>
                </c:pt>
                <c:pt idx="37">
                  <c:v>6.0899999999999999E-3</c:v>
                </c:pt>
                <c:pt idx="38">
                  <c:v>6.9100000000000003E-3</c:v>
                </c:pt>
                <c:pt idx="39">
                  <c:v>6.4599999999999996E-3</c:v>
                </c:pt>
                <c:pt idx="40">
                  <c:v>6.3E-3</c:v>
                </c:pt>
                <c:pt idx="41">
                  <c:v>5.8300000000000001E-3</c:v>
                </c:pt>
                <c:pt idx="42">
                  <c:v>6.4900000000000001E-3</c:v>
                </c:pt>
                <c:pt idx="43">
                  <c:v>6.8799999999999998E-3</c:v>
                </c:pt>
                <c:pt idx="44">
                  <c:v>7.3400000000000002E-3</c:v>
                </c:pt>
                <c:pt idx="45">
                  <c:v>6.8199999999999997E-3</c:v>
                </c:pt>
                <c:pt idx="46">
                  <c:v>4.8300000000000001E-3</c:v>
                </c:pt>
                <c:pt idx="47">
                  <c:v>6.8100000000000001E-3</c:v>
                </c:pt>
                <c:pt idx="48">
                  <c:v>7.1500000000000001E-3</c:v>
                </c:pt>
                <c:pt idx="49">
                  <c:v>4.9500000000000004E-3</c:v>
                </c:pt>
                <c:pt idx="50">
                  <c:v>6.5399999999999998E-3</c:v>
                </c:pt>
                <c:pt idx="51">
                  <c:v>5.7099999999999998E-3</c:v>
                </c:pt>
                <c:pt idx="52">
                  <c:v>7.3000000000000001E-3</c:v>
                </c:pt>
                <c:pt idx="53">
                  <c:v>6.9300000000000004E-3</c:v>
                </c:pt>
                <c:pt idx="54">
                  <c:v>6.4000000000000003E-3</c:v>
                </c:pt>
                <c:pt idx="55">
                  <c:v>6.1000000000000004E-3</c:v>
                </c:pt>
                <c:pt idx="56">
                  <c:v>5.7200000000000003E-3</c:v>
                </c:pt>
                <c:pt idx="57">
                  <c:v>6.2100000000000002E-3</c:v>
                </c:pt>
                <c:pt idx="58">
                  <c:v>5.8599999999999998E-3</c:v>
                </c:pt>
                <c:pt idx="59">
                  <c:v>6.77E-3</c:v>
                </c:pt>
                <c:pt idx="60">
                  <c:v>5.7099999999999998E-3</c:v>
                </c:pt>
                <c:pt idx="61">
                  <c:v>6.7400000000000003E-3</c:v>
                </c:pt>
                <c:pt idx="62">
                  <c:v>6.0499999999999998E-3</c:v>
                </c:pt>
                <c:pt idx="63">
                  <c:v>5.7000000000000002E-3</c:v>
                </c:pt>
                <c:pt idx="64">
                  <c:v>6.5900000000000004E-3</c:v>
                </c:pt>
                <c:pt idx="65">
                  <c:v>6.5300000000000002E-3</c:v>
                </c:pt>
                <c:pt idx="66">
                  <c:v>5.5399999999999998E-3</c:v>
                </c:pt>
                <c:pt idx="67">
                  <c:v>6.5500000000000003E-3</c:v>
                </c:pt>
                <c:pt idx="68">
                  <c:v>6.2300000000000003E-3</c:v>
                </c:pt>
                <c:pt idx="69">
                  <c:v>5.7800000000000004E-3</c:v>
                </c:pt>
                <c:pt idx="70">
                  <c:v>5.7600000000000004E-3</c:v>
                </c:pt>
                <c:pt idx="71">
                  <c:v>6.4200000000000004E-3</c:v>
                </c:pt>
                <c:pt idx="72">
                  <c:v>5.0499999999999998E-3</c:v>
                </c:pt>
                <c:pt idx="73">
                  <c:v>7.0000000000000001E-3</c:v>
                </c:pt>
                <c:pt idx="74">
                  <c:v>6.0899999999999999E-3</c:v>
                </c:pt>
                <c:pt idx="75">
                  <c:v>5.96E-3</c:v>
                </c:pt>
                <c:pt idx="76">
                  <c:v>7.1199999999999996E-3</c:v>
                </c:pt>
                <c:pt idx="77">
                  <c:v>6.0000000000000001E-3</c:v>
                </c:pt>
                <c:pt idx="78">
                  <c:v>5.9699999999999996E-3</c:v>
                </c:pt>
                <c:pt idx="79">
                  <c:v>5.9800000000000001E-3</c:v>
                </c:pt>
                <c:pt idx="80">
                  <c:v>7.1000000000000004E-3</c:v>
                </c:pt>
                <c:pt idx="81">
                  <c:v>7.0800000000000004E-3</c:v>
                </c:pt>
                <c:pt idx="82">
                  <c:v>5.8300000000000001E-3</c:v>
                </c:pt>
                <c:pt idx="83">
                  <c:v>5.9300000000000004E-3</c:v>
                </c:pt>
                <c:pt idx="84">
                  <c:v>6.8100000000000001E-3</c:v>
                </c:pt>
                <c:pt idx="85">
                  <c:v>6.6800000000000002E-3</c:v>
                </c:pt>
                <c:pt idx="86">
                  <c:v>6.1799999999999997E-3</c:v>
                </c:pt>
                <c:pt idx="87">
                  <c:v>6.6600000000000001E-3</c:v>
                </c:pt>
                <c:pt idx="88">
                  <c:v>6.1500000000000001E-3</c:v>
                </c:pt>
                <c:pt idx="89">
                  <c:v>6.5799999999999999E-3</c:v>
                </c:pt>
                <c:pt idx="90">
                  <c:v>6.6600000000000001E-3</c:v>
                </c:pt>
                <c:pt idx="91">
                  <c:v>7.7400000000000004E-3</c:v>
                </c:pt>
                <c:pt idx="92">
                  <c:v>7.8399999999999997E-3</c:v>
                </c:pt>
                <c:pt idx="93">
                  <c:v>5.7499999999999999E-3</c:v>
                </c:pt>
                <c:pt idx="94">
                  <c:v>7.5599999999999999E-3</c:v>
                </c:pt>
                <c:pt idx="95">
                  <c:v>7.1799999999999998E-3</c:v>
                </c:pt>
                <c:pt idx="96">
                  <c:v>7.0400000000000003E-3</c:v>
                </c:pt>
                <c:pt idx="97">
                  <c:v>6.8799999999999998E-3</c:v>
                </c:pt>
                <c:pt idx="98">
                  <c:v>7.1900000000000002E-3</c:v>
                </c:pt>
                <c:pt idx="99">
                  <c:v>7.45E-3</c:v>
                </c:pt>
                <c:pt idx="100">
                  <c:v>6.7499999999999999E-3</c:v>
                </c:pt>
                <c:pt idx="101">
                  <c:v>6.7299999999999999E-3</c:v>
                </c:pt>
                <c:pt idx="102">
                  <c:v>7.6099999999999996E-3</c:v>
                </c:pt>
                <c:pt idx="103">
                  <c:v>7.8499999999999993E-3</c:v>
                </c:pt>
                <c:pt idx="104">
                  <c:v>7.0499999999999998E-3</c:v>
                </c:pt>
                <c:pt idx="105">
                  <c:v>6.2700000000000004E-3</c:v>
                </c:pt>
                <c:pt idx="106">
                  <c:v>7.5500000000000003E-3</c:v>
                </c:pt>
                <c:pt idx="107">
                  <c:v>7.6899999999999998E-3</c:v>
                </c:pt>
                <c:pt idx="108">
                  <c:v>6.6299999999999996E-3</c:v>
                </c:pt>
                <c:pt idx="109">
                  <c:v>7.4900000000000001E-3</c:v>
                </c:pt>
                <c:pt idx="110">
                  <c:v>7.5799999999999999E-3</c:v>
                </c:pt>
                <c:pt idx="111">
                  <c:v>7.8499999999999993E-3</c:v>
                </c:pt>
                <c:pt idx="112">
                  <c:v>8.9700000000000005E-3</c:v>
                </c:pt>
                <c:pt idx="113">
                  <c:v>8.7299999999999999E-3</c:v>
                </c:pt>
                <c:pt idx="114">
                  <c:v>9.2499999999999995E-3</c:v>
                </c:pt>
                <c:pt idx="115">
                  <c:v>8.3499999999999998E-3</c:v>
                </c:pt>
                <c:pt idx="116">
                  <c:v>8.8199999999999997E-3</c:v>
                </c:pt>
                <c:pt idx="117">
                  <c:v>8.1899999999999994E-3</c:v>
                </c:pt>
                <c:pt idx="118">
                  <c:v>9.0900000000000009E-3</c:v>
                </c:pt>
                <c:pt idx="119">
                  <c:v>8.7600000000000004E-3</c:v>
                </c:pt>
                <c:pt idx="120">
                  <c:v>8.43E-3</c:v>
                </c:pt>
                <c:pt idx="121">
                  <c:v>9.1999999999999998E-3</c:v>
                </c:pt>
                <c:pt idx="122">
                  <c:v>9.4800000000000006E-3</c:v>
                </c:pt>
                <c:pt idx="123">
                  <c:v>9.2899999999999996E-3</c:v>
                </c:pt>
                <c:pt idx="124">
                  <c:v>1.0109999999999999E-2</c:v>
                </c:pt>
                <c:pt idx="125">
                  <c:v>9.9299999999999996E-3</c:v>
                </c:pt>
                <c:pt idx="126">
                  <c:v>1.0059999999999999E-2</c:v>
                </c:pt>
                <c:pt idx="127">
                  <c:v>9.7800000000000005E-3</c:v>
                </c:pt>
                <c:pt idx="128">
                  <c:v>1.008E-2</c:v>
                </c:pt>
                <c:pt idx="129">
                  <c:v>1.0500000000000001E-2</c:v>
                </c:pt>
                <c:pt idx="130">
                  <c:v>9.8499999999999994E-3</c:v>
                </c:pt>
                <c:pt idx="131">
                  <c:v>1.124E-2</c:v>
                </c:pt>
                <c:pt idx="132">
                  <c:v>1.108E-2</c:v>
                </c:pt>
                <c:pt idx="133">
                  <c:v>1.055E-2</c:v>
                </c:pt>
                <c:pt idx="134">
                  <c:v>1.171E-2</c:v>
                </c:pt>
                <c:pt idx="135">
                  <c:v>1.166E-2</c:v>
                </c:pt>
                <c:pt idx="136">
                  <c:v>1.2319999999999999E-2</c:v>
                </c:pt>
                <c:pt idx="137">
                  <c:v>1.273E-2</c:v>
                </c:pt>
                <c:pt idx="138">
                  <c:v>1.225E-2</c:v>
                </c:pt>
                <c:pt idx="139">
                  <c:v>1.2869999999999999E-2</c:v>
                </c:pt>
                <c:pt idx="140">
                  <c:v>1.244E-2</c:v>
                </c:pt>
                <c:pt idx="141">
                  <c:v>1.3480000000000001E-2</c:v>
                </c:pt>
                <c:pt idx="142">
                  <c:v>1.3809999999999999E-2</c:v>
                </c:pt>
                <c:pt idx="143">
                  <c:v>1.2749999999999999E-2</c:v>
                </c:pt>
                <c:pt idx="144">
                  <c:v>1.4149999999999999E-2</c:v>
                </c:pt>
                <c:pt idx="145">
                  <c:v>1.47E-2</c:v>
                </c:pt>
                <c:pt idx="146">
                  <c:v>1.5169999999999999E-2</c:v>
                </c:pt>
                <c:pt idx="147">
                  <c:v>1.542E-2</c:v>
                </c:pt>
                <c:pt idx="148">
                  <c:v>1.538E-2</c:v>
                </c:pt>
                <c:pt idx="149">
                  <c:v>1.5259999999999999E-2</c:v>
                </c:pt>
                <c:pt idx="150">
                  <c:v>1.6060000000000001E-2</c:v>
                </c:pt>
                <c:pt idx="151">
                  <c:v>1.6729999999999998E-2</c:v>
                </c:pt>
                <c:pt idx="152">
                  <c:v>1.677E-2</c:v>
                </c:pt>
                <c:pt idx="153">
                  <c:v>1.7000000000000001E-2</c:v>
                </c:pt>
                <c:pt idx="154">
                  <c:v>1.7590000000000001E-2</c:v>
                </c:pt>
                <c:pt idx="155">
                  <c:v>1.7350000000000001E-2</c:v>
                </c:pt>
                <c:pt idx="156">
                  <c:v>1.8010000000000002E-2</c:v>
                </c:pt>
                <c:pt idx="157">
                  <c:v>1.822E-2</c:v>
                </c:pt>
                <c:pt idx="158">
                  <c:v>1.8790000000000001E-2</c:v>
                </c:pt>
                <c:pt idx="159">
                  <c:v>1.8800000000000001E-2</c:v>
                </c:pt>
                <c:pt idx="160">
                  <c:v>1.8769999999999998E-2</c:v>
                </c:pt>
                <c:pt idx="161">
                  <c:v>1.9310000000000001E-2</c:v>
                </c:pt>
                <c:pt idx="162">
                  <c:v>1.951E-2</c:v>
                </c:pt>
                <c:pt idx="163">
                  <c:v>1.985E-2</c:v>
                </c:pt>
                <c:pt idx="164">
                  <c:v>2.009E-2</c:v>
                </c:pt>
                <c:pt idx="165">
                  <c:v>2.0240000000000001E-2</c:v>
                </c:pt>
                <c:pt idx="166">
                  <c:v>2.043E-2</c:v>
                </c:pt>
                <c:pt idx="167">
                  <c:v>2.0789999999999999E-2</c:v>
                </c:pt>
                <c:pt idx="168">
                  <c:v>2.0820000000000002E-2</c:v>
                </c:pt>
                <c:pt idx="169">
                  <c:v>2.078E-2</c:v>
                </c:pt>
                <c:pt idx="170">
                  <c:v>2.0979999999999999E-2</c:v>
                </c:pt>
                <c:pt idx="171">
                  <c:v>2.1000000000000001E-2</c:v>
                </c:pt>
                <c:pt idx="172">
                  <c:v>2.1129999999999999E-2</c:v>
                </c:pt>
                <c:pt idx="173">
                  <c:v>2.1309999999999999E-2</c:v>
                </c:pt>
                <c:pt idx="174">
                  <c:v>2.1260000000000001E-2</c:v>
                </c:pt>
                <c:pt idx="175">
                  <c:v>2.147E-2</c:v>
                </c:pt>
                <c:pt idx="176">
                  <c:v>2.1610000000000001E-2</c:v>
                </c:pt>
                <c:pt idx="177">
                  <c:v>2.1729999999999999E-2</c:v>
                </c:pt>
                <c:pt idx="178">
                  <c:v>2.172E-2</c:v>
                </c:pt>
                <c:pt idx="179">
                  <c:v>2.137E-2</c:v>
                </c:pt>
                <c:pt idx="180">
                  <c:v>2.2120000000000001E-2</c:v>
                </c:pt>
                <c:pt idx="181">
                  <c:v>2.1559999999999999E-2</c:v>
                </c:pt>
                <c:pt idx="182">
                  <c:v>2.18E-2</c:v>
                </c:pt>
                <c:pt idx="183">
                  <c:v>2.1760000000000002E-2</c:v>
                </c:pt>
                <c:pt idx="184">
                  <c:v>2.1669999999999998E-2</c:v>
                </c:pt>
                <c:pt idx="185">
                  <c:v>2.1860000000000001E-2</c:v>
                </c:pt>
                <c:pt idx="186">
                  <c:v>2.1389999999999999E-2</c:v>
                </c:pt>
                <c:pt idx="187">
                  <c:v>2.213E-2</c:v>
                </c:pt>
                <c:pt idx="188">
                  <c:v>2.147E-2</c:v>
                </c:pt>
                <c:pt idx="189">
                  <c:v>2.1430000000000001E-2</c:v>
                </c:pt>
                <c:pt idx="190">
                  <c:v>2.1569999999999999E-2</c:v>
                </c:pt>
                <c:pt idx="191">
                  <c:v>2.1479999999999999E-2</c:v>
                </c:pt>
                <c:pt idx="192">
                  <c:v>2.2169999999999999E-2</c:v>
                </c:pt>
                <c:pt idx="193">
                  <c:v>2.1049999999999999E-2</c:v>
                </c:pt>
                <c:pt idx="194">
                  <c:v>2.1350000000000001E-2</c:v>
                </c:pt>
                <c:pt idx="195">
                  <c:v>2.1749999999999999E-2</c:v>
                </c:pt>
                <c:pt idx="196">
                  <c:v>2.1569999999999999E-2</c:v>
                </c:pt>
                <c:pt idx="197">
                  <c:v>2.145E-2</c:v>
                </c:pt>
                <c:pt idx="198">
                  <c:v>2.1669999999999998E-2</c:v>
                </c:pt>
                <c:pt idx="199">
                  <c:v>2.1160000000000002E-2</c:v>
                </c:pt>
                <c:pt idx="200">
                  <c:v>2.121E-2</c:v>
                </c:pt>
                <c:pt idx="201">
                  <c:v>2.103E-2</c:v>
                </c:pt>
                <c:pt idx="202">
                  <c:v>2.1000000000000001E-2</c:v>
                </c:pt>
                <c:pt idx="203">
                  <c:v>2.129E-2</c:v>
                </c:pt>
                <c:pt idx="204">
                  <c:v>2.1190000000000001E-2</c:v>
                </c:pt>
                <c:pt idx="205">
                  <c:v>2.1069999999999998E-2</c:v>
                </c:pt>
                <c:pt idx="206">
                  <c:v>2.086E-2</c:v>
                </c:pt>
                <c:pt idx="207">
                  <c:v>2.0820000000000002E-2</c:v>
                </c:pt>
                <c:pt idx="208">
                  <c:v>2.0650000000000002E-2</c:v>
                </c:pt>
                <c:pt idx="209">
                  <c:v>2.078E-2</c:v>
                </c:pt>
                <c:pt idx="210">
                  <c:v>2.068E-2</c:v>
                </c:pt>
                <c:pt idx="211">
                  <c:v>2.0619999999999999E-2</c:v>
                </c:pt>
                <c:pt idx="212">
                  <c:v>2.0539999999999999E-2</c:v>
                </c:pt>
                <c:pt idx="213">
                  <c:v>2.0709999999999999E-2</c:v>
                </c:pt>
                <c:pt idx="214">
                  <c:v>2.061E-2</c:v>
                </c:pt>
                <c:pt idx="215">
                  <c:v>2.051E-2</c:v>
                </c:pt>
                <c:pt idx="216">
                  <c:v>2.0389999999999998E-2</c:v>
                </c:pt>
                <c:pt idx="217">
                  <c:v>2.0549999999999999E-2</c:v>
                </c:pt>
                <c:pt idx="218">
                  <c:v>2.0410000000000001E-2</c:v>
                </c:pt>
                <c:pt idx="219">
                  <c:v>2.044E-2</c:v>
                </c:pt>
                <c:pt idx="220">
                  <c:v>2.052E-2</c:v>
                </c:pt>
                <c:pt idx="221">
                  <c:v>2.051E-2</c:v>
                </c:pt>
                <c:pt idx="222">
                  <c:v>2.0379999999999999E-2</c:v>
                </c:pt>
                <c:pt idx="223">
                  <c:v>2.068E-2</c:v>
                </c:pt>
                <c:pt idx="224">
                  <c:v>2.0459999999999999E-2</c:v>
                </c:pt>
                <c:pt idx="225">
                  <c:v>2.043E-2</c:v>
                </c:pt>
                <c:pt idx="226">
                  <c:v>2.044E-2</c:v>
                </c:pt>
                <c:pt idx="227">
                  <c:v>2.0469999999999999E-2</c:v>
                </c:pt>
                <c:pt idx="228">
                  <c:v>2.0660000000000001E-2</c:v>
                </c:pt>
                <c:pt idx="229">
                  <c:v>2.0789999999999999E-2</c:v>
                </c:pt>
                <c:pt idx="230">
                  <c:v>2.0660000000000001E-2</c:v>
                </c:pt>
                <c:pt idx="231">
                  <c:v>2.077E-2</c:v>
                </c:pt>
                <c:pt idx="232">
                  <c:v>2.07E-2</c:v>
                </c:pt>
                <c:pt idx="233">
                  <c:v>2.0750000000000001E-2</c:v>
                </c:pt>
                <c:pt idx="234">
                  <c:v>2.077E-2</c:v>
                </c:pt>
                <c:pt idx="235">
                  <c:v>2.0910000000000002E-2</c:v>
                </c:pt>
                <c:pt idx="236">
                  <c:v>2.1090000000000001E-2</c:v>
                </c:pt>
                <c:pt idx="237">
                  <c:v>2.1260000000000001E-2</c:v>
                </c:pt>
                <c:pt idx="238">
                  <c:v>2.1219999999999999E-2</c:v>
                </c:pt>
                <c:pt idx="239">
                  <c:v>2.1309999999999999E-2</c:v>
                </c:pt>
                <c:pt idx="240">
                  <c:v>2.12E-2</c:v>
                </c:pt>
                <c:pt idx="241">
                  <c:v>2.1360000000000001E-2</c:v>
                </c:pt>
                <c:pt idx="242">
                  <c:v>2.1499999999999998E-2</c:v>
                </c:pt>
                <c:pt idx="243">
                  <c:v>2.1600000000000001E-2</c:v>
                </c:pt>
                <c:pt idx="244">
                  <c:v>2.1760000000000002E-2</c:v>
                </c:pt>
                <c:pt idx="245">
                  <c:v>2.181E-2</c:v>
                </c:pt>
                <c:pt idx="246">
                  <c:v>2.1870000000000001E-2</c:v>
                </c:pt>
                <c:pt idx="247">
                  <c:v>2.1839999999999998E-2</c:v>
                </c:pt>
                <c:pt idx="248">
                  <c:v>2.2030000000000001E-2</c:v>
                </c:pt>
                <c:pt idx="249">
                  <c:v>2.196E-2</c:v>
                </c:pt>
                <c:pt idx="250">
                  <c:v>2.2079999999999999E-2</c:v>
                </c:pt>
                <c:pt idx="251">
                  <c:v>2.2239999999999999E-2</c:v>
                </c:pt>
                <c:pt idx="252">
                  <c:v>2.24E-2</c:v>
                </c:pt>
                <c:pt idx="253">
                  <c:v>2.2450000000000001E-2</c:v>
                </c:pt>
                <c:pt idx="254">
                  <c:v>2.2509999999999999E-2</c:v>
                </c:pt>
                <c:pt idx="255">
                  <c:v>2.2509999999999999E-2</c:v>
                </c:pt>
                <c:pt idx="256">
                  <c:v>2.2720000000000001E-2</c:v>
                </c:pt>
                <c:pt idx="257">
                  <c:v>2.2839999999999999E-2</c:v>
                </c:pt>
                <c:pt idx="258">
                  <c:v>2.2689999999999998E-2</c:v>
                </c:pt>
                <c:pt idx="259">
                  <c:v>2.2800000000000001E-2</c:v>
                </c:pt>
                <c:pt idx="260">
                  <c:v>2.2849999999999999E-2</c:v>
                </c:pt>
                <c:pt idx="261">
                  <c:v>2.2780000000000002E-2</c:v>
                </c:pt>
                <c:pt idx="262">
                  <c:v>2.2710000000000001E-2</c:v>
                </c:pt>
                <c:pt idx="263">
                  <c:v>2.2919999999999999E-2</c:v>
                </c:pt>
                <c:pt idx="264">
                  <c:v>2.308E-2</c:v>
                </c:pt>
                <c:pt idx="265">
                  <c:v>2.3040000000000001E-2</c:v>
                </c:pt>
                <c:pt idx="266">
                  <c:v>2.3179999999999999E-2</c:v>
                </c:pt>
                <c:pt idx="267">
                  <c:v>2.3089999999999999E-2</c:v>
                </c:pt>
                <c:pt idx="268">
                  <c:v>2.3060000000000001E-2</c:v>
                </c:pt>
                <c:pt idx="269">
                  <c:v>2.3060000000000001E-2</c:v>
                </c:pt>
                <c:pt idx="270">
                  <c:v>2.3220000000000001E-2</c:v>
                </c:pt>
                <c:pt idx="271">
                  <c:v>2.3460000000000002E-2</c:v>
                </c:pt>
                <c:pt idx="272">
                  <c:v>2.3480000000000001E-2</c:v>
                </c:pt>
                <c:pt idx="273">
                  <c:v>2.351E-2</c:v>
                </c:pt>
                <c:pt idx="274">
                  <c:v>2.3460000000000002E-2</c:v>
                </c:pt>
                <c:pt idx="275">
                  <c:v>2.3570000000000001E-2</c:v>
                </c:pt>
                <c:pt idx="276">
                  <c:v>2.3640000000000001E-2</c:v>
                </c:pt>
                <c:pt idx="277">
                  <c:v>2.3800000000000002E-2</c:v>
                </c:pt>
                <c:pt idx="278">
                  <c:v>2.3959999999999999E-2</c:v>
                </c:pt>
                <c:pt idx="279">
                  <c:v>2.3980000000000001E-2</c:v>
                </c:pt>
                <c:pt idx="280">
                  <c:v>2.409E-2</c:v>
                </c:pt>
                <c:pt idx="281">
                  <c:v>2.409E-2</c:v>
                </c:pt>
                <c:pt idx="282">
                  <c:v>2.4369999999999999E-2</c:v>
                </c:pt>
                <c:pt idx="283">
                  <c:v>2.46E-2</c:v>
                </c:pt>
                <c:pt idx="284">
                  <c:v>2.4760000000000001E-2</c:v>
                </c:pt>
                <c:pt idx="285">
                  <c:v>2.4819999999999998E-2</c:v>
                </c:pt>
                <c:pt idx="286">
                  <c:v>2.5000000000000001E-2</c:v>
                </c:pt>
                <c:pt idx="287">
                  <c:v>2.513E-2</c:v>
                </c:pt>
                <c:pt idx="288">
                  <c:v>2.5489999999999999E-2</c:v>
                </c:pt>
                <c:pt idx="289">
                  <c:v>2.5680000000000001E-2</c:v>
                </c:pt>
                <c:pt idx="290">
                  <c:v>2.598E-2</c:v>
                </c:pt>
                <c:pt idx="291">
                  <c:v>2.6360000000000001E-2</c:v>
                </c:pt>
                <c:pt idx="292">
                  <c:v>2.6450000000000001E-2</c:v>
                </c:pt>
                <c:pt idx="293">
                  <c:v>2.666E-2</c:v>
                </c:pt>
                <c:pt idx="294">
                  <c:v>2.7109999999999999E-2</c:v>
                </c:pt>
                <c:pt idx="295">
                  <c:v>2.7349999999999999E-2</c:v>
                </c:pt>
                <c:pt idx="296">
                  <c:v>2.7900000000000001E-2</c:v>
                </c:pt>
                <c:pt idx="297">
                  <c:v>2.81E-2</c:v>
                </c:pt>
                <c:pt idx="298">
                  <c:v>2.8469999999999999E-2</c:v>
                </c:pt>
                <c:pt idx="299">
                  <c:v>2.8879999999999999E-2</c:v>
                </c:pt>
                <c:pt idx="300">
                  <c:v>2.9569999999999999E-2</c:v>
                </c:pt>
                <c:pt idx="301">
                  <c:v>2.9669999999999998E-2</c:v>
                </c:pt>
                <c:pt idx="302">
                  <c:v>3.0190000000000002E-2</c:v>
                </c:pt>
                <c:pt idx="303">
                  <c:v>3.075E-2</c:v>
                </c:pt>
                <c:pt idx="304">
                  <c:v>3.1150000000000001E-2</c:v>
                </c:pt>
                <c:pt idx="305">
                  <c:v>3.1649999999999998E-2</c:v>
                </c:pt>
                <c:pt idx="306">
                  <c:v>3.2120000000000003E-2</c:v>
                </c:pt>
                <c:pt idx="307">
                  <c:v>3.2730000000000002E-2</c:v>
                </c:pt>
                <c:pt idx="308">
                  <c:v>3.3079999999999998E-2</c:v>
                </c:pt>
                <c:pt idx="309">
                  <c:v>3.3500000000000002E-2</c:v>
                </c:pt>
                <c:pt idx="310">
                  <c:v>3.4189999999999998E-2</c:v>
                </c:pt>
                <c:pt idx="311">
                  <c:v>3.5020000000000003E-2</c:v>
                </c:pt>
                <c:pt idx="312">
                  <c:v>3.5400000000000001E-2</c:v>
                </c:pt>
                <c:pt idx="313">
                  <c:v>3.6080000000000001E-2</c:v>
                </c:pt>
                <c:pt idx="314">
                  <c:v>3.653E-2</c:v>
                </c:pt>
                <c:pt idx="315">
                  <c:v>3.721E-2</c:v>
                </c:pt>
                <c:pt idx="316">
                  <c:v>3.7990000000000003E-2</c:v>
                </c:pt>
                <c:pt idx="317">
                  <c:v>3.8710000000000001E-2</c:v>
                </c:pt>
                <c:pt idx="318">
                  <c:v>3.9059999999999997E-2</c:v>
                </c:pt>
                <c:pt idx="319">
                  <c:v>3.9710000000000002E-2</c:v>
                </c:pt>
                <c:pt idx="320">
                  <c:v>4.0309999999999999E-2</c:v>
                </c:pt>
                <c:pt idx="321">
                  <c:v>4.1259999999999998E-2</c:v>
                </c:pt>
                <c:pt idx="322">
                  <c:v>4.1889999999999997E-2</c:v>
                </c:pt>
                <c:pt idx="323">
                  <c:v>4.2250000000000003E-2</c:v>
                </c:pt>
                <c:pt idx="324">
                  <c:v>4.292E-2</c:v>
                </c:pt>
                <c:pt idx="325">
                  <c:v>4.3700000000000003E-2</c:v>
                </c:pt>
                <c:pt idx="326">
                  <c:v>4.4699999999999997E-2</c:v>
                </c:pt>
                <c:pt idx="327">
                  <c:v>4.5039999999999997E-2</c:v>
                </c:pt>
                <c:pt idx="328">
                  <c:v>4.5530000000000001E-2</c:v>
                </c:pt>
                <c:pt idx="329">
                  <c:v>4.6179999999999999E-2</c:v>
                </c:pt>
                <c:pt idx="330">
                  <c:v>4.7100000000000003E-2</c:v>
                </c:pt>
                <c:pt idx="331">
                  <c:v>4.7509999999999997E-2</c:v>
                </c:pt>
                <c:pt idx="332">
                  <c:v>4.8300000000000003E-2</c:v>
                </c:pt>
                <c:pt idx="333">
                  <c:v>4.888E-2</c:v>
                </c:pt>
                <c:pt idx="334">
                  <c:v>4.9340000000000002E-2</c:v>
                </c:pt>
                <c:pt idx="335">
                  <c:v>5.033E-2</c:v>
                </c:pt>
                <c:pt idx="336">
                  <c:v>5.1040000000000002E-2</c:v>
                </c:pt>
                <c:pt idx="337">
                  <c:v>5.1429999999999997E-2</c:v>
                </c:pt>
                <c:pt idx="338">
                  <c:v>5.2010000000000001E-2</c:v>
                </c:pt>
                <c:pt idx="339">
                  <c:v>5.2729999999999999E-2</c:v>
                </c:pt>
                <c:pt idx="340">
                  <c:v>5.3780000000000001E-2</c:v>
                </c:pt>
                <c:pt idx="341">
                  <c:v>5.4429999999999999E-2</c:v>
                </c:pt>
                <c:pt idx="342">
                  <c:v>5.4800000000000001E-2</c:v>
                </c:pt>
                <c:pt idx="343">
                  <c:v>5.5669999999999997E-2</c:v>
                </c:pt>
                <c:pt idx="344">
                  <c:v>5.6579999999999998E-2</c:v>
                </c:pt>
                <c:pt idx="345">
                  <c:v>5.7239999999999999E-2</c:v>
                </c:pt>
                <c:pt idx="346">
                  <c:v>5.8110000000000002E-2</c:v>
                </c:pt>
                <c:pt idx="347">
                  <c:v>5.8799999999999998E-2</c:v>
                </c:pt>
                <c:pt idx="348">
                  <c:v>5.9790000000000003E-2</c:v>
                </c:pt>
                <c:pt idx="349">
                  <c:v>6.0670000000000002E-2</c:v>
                </c:pt>
                <c:pt idx="350">
                  <c:v>6.1400000000000003E-2</c:v>
                </c:pt>
                <c:pt idx="351">
                  <c:v>6.2289999999999998E-2</c:v>
                </c:pt>
                <c:pt idx="352">
                  <c:v>6.3219999999999998E-2</c:v>
                </c:pt>
                <c:pt idx="353">
                  <c:v>6.3979999999999995E-2</c:v>
                </c:pt>
                <c:pt idx="354">
                  <c:v>6.4909999999999995E-2</c:v>
                </c:pt>
                <c:pt idx="355">
                  <c:v>6.5750000000000003E-2</c:v>
                </c:pt>
                <c:pt idx="356">
                  <c:v>6.6839999999999997E-2</c:v>
                </c:pt>
                <c:pt idx="357">
                  <c:v>6.7949999999999997E-2</c:v>
                </c:pt>
                <c:pt idx="358">
                  <c:v>6.8949999999999997E-2</c:v>
                </c:pt>
                <c:pt idx="359">
                  <c:v>6.9839999999999999E-2</c:v>
                </c:pt>
                <c:pt idx="360">
                  <c:v>7.1050000000000002E-2</c:v>
                </c:pt>
                <c:pt idx="361">
                  <c:v>7.2209999999999996E-2</c:v>
                </c:pt>
                <c:pt idx="362">
                  <c:v>7.2950000000000001E-2</c:v>
                </c:pt>
                <c:pt idx="363">
                  <c:v>7.4219999999999994E-2</c:v>
                </c:pt>
                <c:pt idx="364">
                  <c:v>7.5219999999999995E-2</c:v>
                </c:pt>
                <c:pt idx="365">
                  <c:v>7.6520000000000005E-2</c:v>
                </c:pt>
                <c:pt idx="366">
                  <c:v>7.7660000000000007E-2</c:v>
                </c:pt>
                <c:pt idx="367">
                  <c:v>7.868E-2</c:v>
                </c:pt>
                <c:pt idx="368">
                  <c:v>7.9990000000000006E-2</c:v>
                </c:pt>
                <c:pt idx="369">
                  <c:v>8.1199999999999994E-2</c:v>
                </c:pt>
                <c:pt idx="370">
                  <c:v>8.2669999999999993E-2</c:v>
                </c:pt>
                <c:pt idx="371">
                  <c:v>8.3809999999999996E-2</c:v>
                </c:pt>
                <c:pt idx="372">
                  <c:v>8.5250000000000006E-2</c:v>
                </c:pt>
                <c:pt idx="373">
                  <c:v>8.6489999999999997E-2</c:v>
                </c:pt>
                <c:pt idx="374">
                  <c:v>8.7770000000000001E-2</c:v>
                </c:pt>
                <c:pt idx="375">
                  <c:v>8.9569999999999997E-2</c:v>
                </c:pt>
                <c:pt idx="376">
                  <c:v>9.1579999999999995E-2</c:v>
                </c:pt>
                <c:pt idx="377">
                  <c:v>9.3039999999999998E-2</c:v>
                </c:pt>
                <c:pt idx="378">
                  <c:v>9.5200000000000007E-2</c:v>
                </c:pt>
                <c:pt idx="379">
                  <c:v>9.7189999999999999E-2</c:v>
                </c:pt>
                <c:pt idx="380">
                  <c:v>9.9070000000000005E-2</c:v>
                </c:pt>
                <c:pt idx="381">
                  <c:v>0.10120999999999999</c:v>
                </c:pt>
                <c:pt idx="382">
                  <c:v>0.10383000000000001</c:v>
                </c:pt>
                <c:pt idx="383">
                  <c:v>0.10653</c:v>
                </c:pt>
                <c:pt idx="384">
                  <c:v>0.10979999999999999</c:v>
                </c:pt>
                <c:pt idx="385">
                  <c:v>0.11286</c:v>
                </c:pt>
                <c:pt idx="386">
                  <c:v>0.11601</c:v>
                </c:pt>
                <c:pt idx="387">
                  <c:v>0.12107999999999999</c:v>
                </c:pt>
                <c:pt idx="388">
                  <c:v>0.12567999999999999</c:v>
                </c:pt>
                <c:pt idx="389">
                  <c:v>0.13089000000000001</c:v>
                </c:pt>
                <c:pt idx="390">
                  <c:v>0.13702</c:v>
                </c:pt>
                <c:pt idx="391">
                  <c:v>0.14296</c:v>
                </c:pt>
                <c:pt idx="392">
                  <c:v>0.15001</c:v>
                </c:pt>
                <c:pt idx="393">
                  <c:v>0.15920000000000001</c:v>
                </c:pt>
                <c:pt idx="394">
                  <c:v>0.16769000000000001</c:v>
                </c:pt>
                <c:pt idx="395">
                  <c:v>0.17766000000000001</c:v>
                </c:pt>
                <c:pt idx="396">
                  <c:v>0.18939</c:v>
                </c:pt>
                <c:pt idx="397">
                  <c:v>0.20124</c:v>
                </c:pt>
                <c:pt idx="398">
                  <c:v>0.21482999999999999</c:v>
                </c:pt>
                <c:pt idx="399">
                  <c:v>0.23043</c:v>
                </c:pt>
                <c:pt idx="400">
                  <c:v>0.24495</c:v>
                </c:pt>
                <c:pt idx="401">
                  <c:v>0.26261000000000001</c:v>
                </c:pt>
                <c:pt idx="402">
                  <c:v>0.28114</c:v>
                </c:pt>
                <c:pt idx="403">
                  <c:v>0.29770000000000002</c:v>
                </c:pt>
                <c:pt idx="404">
                  <c:v>0.31773000000000001</c:v>
                </c:pt>
                <c:pt idx="405">
                  <c:v>0.33951999999999999</c:v>
                </c:pt>
                <c:pt idx="406">
                  <c:v>0.35826000000000002</c:v>
                </c:pt>
                <c:pt idx="407">
                  <c:v>0.37975999999999999</c:v>
                </c:pt>
                <c:pt idx="408">
                  <c:v>0.40403</c:v>
                </c:pt>
                <c:pt idx="409">
                  <c:v>0.42531000000000002</c:v>
                </c:pt>
                <c:pt idx="410">
                  <c:v>0.44624000000000003</c:v>
                </c:pt>
                <c:pt idx="411">
                  <c:v>0.46954000000000001</c:v>
                </c:pt>
                <c:pt idx="412">
                  <c:v>0.49088999999999999</c:v>
                </c:pt>
                <c:pt idx="413">
                  <c:v>0.51221000000000005</c:v>
                </c:pt>
                <c:pt idx="414">
                  <c:v>0.52990999999999999</c:v>
                </c:pt>
                <c:pt idx="415">
                  <c:v>0.54537000000000002</c:v>
                </c:pt>
                <c:pt idx="416">
                  <c:v>0.56316999999999995</c:v>
                </c:pt>
                <c:pt idx="417">
                  <c:v>0.57896000000000003</c:v>
                </c:pt>
                <c:pt idx="418">
                  <c:v>0.59001999999999999</c:v>
                </c:pt>
                <c:pt idx="419">
                  <c:v>0.59979000000000005</c:v>
                </c:pt>
                <c:pt idx="420">
                  <c:v>0.60811000000000004</c:v>
                </c:pt>
                <c:pt idx="421">
                  <c:v>0.61465999999999998</c:v>
                </c:pt>
                <c:pt idx="422">
                  <c:v>0.61972000000000005</c:v>
                </c:pt>
                <c:pt idx="423">
                  <c:v>0.62243999999999999</c:v>
                </c:pt>
                <c:pt idx="424">
                  <c:v>0.62329999999999997</c:v>
                </c:pt>
                <c:pt idx="425">
                  <c:v>0.62305999999999995</c:v>
                </c:pt>
                <c:pt idx="426">
                  <c:v>0.62129999999999996</c:v>
                </c:pt>
                <c:pt idx="427">
                  <c:v>0.61778</c:v>
                </c:pt>
                <c:pt idx="428">
                  <c:v>0.61309000000000002</c:v>
                </c:pt>
                <c:pt idx="429">
                  <c:v>0.60857000000000006</c:v>
                </c:pt>
                <c:pt idx="430">
                  <c:v>0.60175000000000001</c:v>
                </c:pt>
                <c:pt idx="431">
                  <c:v>0.59333999999999998</c:v>
                </c:pt>
                <c:pt idx="432">
                  <c:v>0.58479999999999999</c:v>
                </c:pt>
                <c:pt idx="433">
                  <c:v>0.57579999999999998</c:v>
                </c:pt>
                <c:pt idx="434">
                  <c:v>0.56527000000000005</c:v>
                </c:pt>
                <c:pt idx="435">
                  <c:v>0.55476999999999999</c:v>
                </c:pt>
                <c:pt idx="436">
                  <c:v>0.54254000000000002</c:v>
                </c:pt>
                <c:pt idx="437">
                  <c:v>0.53022000000000002</c:v>
                </c:pt>
                <c:pt idx="438">
                  <c:v>0.51861000000000002</c:v>
                </c:pt>
                <c:pt idx="439">
                  <c:v>0.50560000000000005</c:v>
                </c:pt>
                <c:pt idx="440">
                  <c:v>0.49354999999999999</c:v>
                </c:pt>
                <c:pt idx="441">
                  <c:v>0.48360999999999998</c:v>
                </c:pt>
                <c:pt idx="442">
                  <c:v>0.47101999999999999</c:v>
                </c:pt>
                <c:pt idx="443">
                  <c:v>0.45833000000000002</c:v>
                </c:pt>
                <c:pt idx="444">
                  <c:v>0.44628000000000001</c:v>
                </c:pt>
                <c:pt idx="445">
                  <c:v>0.43329000000000001</c:v>
                </c:pt>
                <c:pt idx="446">
                  <c:v>0.41938999999999999</c:v>
                </c:pt>
                <c:pt idx="447">
                  <c:v>0.40755000000000002</c:v>
                </c:pt>
                <c:pt idx="448">
                  <c:v>0.39795999999999998</c:v>
                </c:pt>
                <c:pt idx="449">
                  <c:v>0.3881</c:v>
                </c:pt>
                <c:pt idx="450">
                  <c:v>0.37828000000000001</c:v>
                </c:pt>
                <c:pt idx="451">
                  <c:v>0.36825000000000002</c:v>
                </c:pt>
                <c:pt idx="452">
                  <c:v>0.36080000000000001</c:v>
                </c:pt>
                <c:pt idx="453">
                  <c:v>0.35603000000000001</c:v>
                </c:pt>
                <c:pt idx="454">
                  <c:v>0.35260000000000002</c:v>
                </c:pt>
                <c:pt idx="455">
                  <c:v>0.34974</c:v>
                </c:pt>
                <c:pt idx="456">
                  <c:v>0.34894999999999998</c:v>
                </c:pt>
                <c:pt idx="457">
                  <c:v>0.35071999999999998</c:v>
                </c:pt>
                <c:pt idx="458">
                  <c:v>0.35436000000000001</c:v>
                </c:pt>
                <c:pt idx="459">
                  <c:v>0.35946</c:v>
                </c:pt>
                <c:pt idx="460">
                  <c:v>0.36695</c:v>
                </c:pt>
                <c:pt idx="461">
                  <c:v>0.37758999999999998</c:v>
                </c:pt>
                <c:pt idx="462">
                  <c:v>0.38835999999999998</c:v>
                </c:pt>
                <c:pt idx="463">
                  <c:v>0.40290999999999999</c:v>
                </c:pt>
                <c:pt idx="464">
                  <c:v>0.41727999999999998</c:v>
                </c:pt>
                <c:pt idx="465">
                  <c:v>0.43232999999999999</c:v>
                </c:pt>
                <c:pt idx="466">
                  <c:v>0.44955000000000001</c:v>
                </c:pt>
                <c:pt idx="467">
                  <c:v>0.46944999999999998</c:v>
                </c:pt>
                <c:pt idx="468">
                  <c:v>0.48881000000000002</c:v>
                </c:pt>
                <c:pt idx="469">
                  <c:v>0.51176999999999995</c:v>
                </c:pt>
                <c:pt idx="470">
                  <c:v>0.53515000000000001</c:v>
                </c:pt>
                <c:pt idx="471">
                  <c:v>0.55264000000000002</c:v>
                </c:pt>
                <c:pt idx="472">
                  <c:v>0.57181999999999999</c:v>
                </c:pt>
                <c:pt idx="473">
                  <c:v>0.59572000000000003</c:v>
                </c:pt>
                <c:pt idx="474">
                  <c:v>0.61882999999999999</c:v>
                </c:pt>
                <c:pt idx="475">
                  <c:v>0.64566000000000001</c:v>
                </c:pt>
                <c:pt idx="476">
                  <c:v>0.67010000000000003</c:v>
                </c:pt>
                <c:pt idx="477">
                  <c:v>0.69291000000000003</c:v>
                </c:pt>
                <c:pt idx="478">
                  <c:v>0.71874000000000005</c:v>
                </c:pt>
                <c:pt idx="479">
                  <c:v>0.74160000000000004</c:v>
                </c:pt>
                <c:pt idx="480">
                  <c:v>0.76661000000000001</c:v>
                </c:pt>
                <c:pt idx="481">
                  <c:v>0.79544000000000004</c:v>
                </c:pt>
                <c:pt idx="482">
                  <c:v>0.82174999999999998</c:v>
                </c:pt>
                <c:pt idx="483">
                  <c:v>0.84830000000000005</c:v>
                </c:pt>
                <c:pt idx="484">
                  <c:v>0.87783999999999995</c:v>
                </c:pt>
                <c:pt idx="485">
                  <c:v>0.90629000000000004</c:v>
                </c:pt>
                <c:pt idx="486">
                  <c:v>0.93501000000000001</c:v>
                </c:pt>
                <c:pt idx="487">
                  <c:v>0.96989000000000003</c:v>
                </c:pt>
                <c:pt idx="488">
                  <c:v>1.00379</c:v>
                </c:pt>
                <c:pt idx="489">
                  <c:v>1.0359100000000001</c:v>
                </c:pt>
                <c:pt idx="490">
                  <c:v>1.07637</c:v>
                </c:pt>
                <c:pt idx="491">
                  <c:v>1.1128499999999999</c:v>
                </c:pt>
                <c:pt idx="492">
                  <c:v>1.14975</c:v>
                </c:pt>
                <c:pt idx="493">
                  <c:v>1.19956</c:v>
                </c:pt>
                <c:pt idx="494">
                  <c:v>1.2431700000000001</c:v>
                </c:pt>
                <c:pt idx="495">
                  <c:v>1.2885200000000001</c:v>
                </c:pt>
                <c:pt idx="496">
                  <c:v>1.33907</c:v>
                </c:pt>
                <c:pt idx="497">
                  <c:v>1.3866499999999999</c:v>
                </c:pt>
                <c:pt idx="498">
                  <c:v>1.43933</c:v>
                </c:pt>
                <c:pt idx="499">
                  <c:v>1.4931099999999999</c:v>
                </c:pt>
                <c:pt idx="500">
                  <c:v>1.54345</c:v>
                </c:pt>
              </c:numCache>
            </c:numRef>
          </c:yVal>
          <c:smooth val="1"/>
          <c:extLst>
            <c:ext xmlns:c16="http://schemas.microsoft.com/office/drawing/2014/chart" uri="{C3380CC4-5D6E-409C-BE32-E72D297353CC}">
              <c16:uniqueId val="{00000006-9C1F-4EC0-94AF-FC713DCC1A54}"/>
            </c:ext>
          </c:extLst>
        </c:ser>
        <c:ser>
          <c:idx val="7"/>
          <c:order val="7"/>
          <c:tx>
            <c:strRef>
              <c:f>Hoja1!$I$1</c:f>
              <c:strCache>
                <c:ptCount val="1"/>
                <c:pt idx="0">
                  <c:v>203 (2) 1(Abs)</c:v>
                </c:pt>
              </c:strCache>
            </c:strRef>
          </c:tx>
          <c:spPr>
            <a:ln w="19050" cap="rnd">
              <a:solidFill>
                <a:schemeClr val="tx1"/>
              </a:solidFill>
              <a:round/>
            </a:ln>
            <a:effectLst/>
          </c:spPr>
          <c:marker>
            <c:symbol val="none"/>
          </c:marker>
          <c:xVal>
            <c:numRef>
              <c:f>Hoja1!$A$2:$A$502</c:f>
              <c:numCache>
                <c:formatCode>General</c:formatCode>
                <c:ptCount val="501"/>
                <c:pt idx="0">
                  <c:v>700</c:v>
                </c:pt>
                <c:pt idx="1">
                  <c:v>699</c:v>
                </c:pt>
                <c:pt idx="2">
                  <c:v>698</c:v>
                </c:pt>
                <c:pt idx="3">
                  <c:v>697</c:v>
                </c:pt>
                <c:pt idx="4">
                  <c:v>696</c:v>
                </c:pt>
                <c:pt idx="5">
                  <c:v>695</c:v>
                </c:pt>
                <c:pt idx="6">
                  <c:v>694</c:v>
                </c:pt>
                <c:pt idx="7">
                  <c:v>693</c:v>
                </c:pt>
                <c:pt idx="8">
                  <c:v>692</c:v>
                </c:pt>
                <c:pt idx="9">
                  <c:v>691</c:v>
                </c:pt>
                <c:pt idx="10">
                  <c:v>690</c:v>
                </c:pt>
                <c:pt idx="11">
                  <c:v>689</c:v>
                </c:pt>
                <c:pt idx="12">
                  <c:v>688</c:v>
                </c:pt>
                <c:pt idx="13">
                  <c:v>687</c:v>
                </c:pt>
                <c:pt idx="14">
                  <c:v>686</c:v>
                </c:pt>
                <c:pt idx="15">
                  <c:v>685</c:v>
                </c:pt>
                <c:pt idx="16">
                  <c:v>684</c:v>
                </c:pt>
                <c:pt idx="17">
                  <c:v>683</c:v>
                </c:pt>
                <c:pt idx="18">
                  <c:v>682</c:v>
                </c:pt>
                <c:pt idx="19">
                  <c:v>681</c:v>
                </c:pt>
                <c:pt idx="20">
                  <c:v>680</c:v>
                </c:pt>
                <c:pt idx="21">
                  <c:v>679</c:v>
                </c:pt>
                <c:pt idx="22">
                  <c:v>678</c:v>
                </c:pt>
                <c:pt idx="23">
                  <c:v>677</c:v>
                </c:pt>
                <c:pt idx="24">
                  <c:v>676</c:v>
                </c:pt>
                <c:pt idx="25">
                  <c:v>675</c:v>
                </c:pt>
                <c:pt idx="26">
                  <c:v>674</c:v>
                </c:pt>
                <c:pt idx="27">
                  <c:v>673</c:v>
                </c:pt>
                <c:pt idx="28">
                  <c:v>672</c:v>
                </c:pt>
                <c:pt idx="29">
                  <c:v>671</c:v>
                </c:pt>
                <c:pt idx="30">
                  <c:v>670</c:v>
                </c:pt>
                <c:pt idx="31">
                  <c:v>669</c:v>
                </c:pt>
                <c:pt idx="32">
                  <c:v>668</c:v>
                </c:pt>
                <c:pt idx="33">
                  <c:v>667</c:v>
                </c:pt>
                <c:pt idx="34">
                  <c:v>666</c:v>
                </c:pt>
                <c:pt idx="35">
                  <c:v>665</c:v>
                </c:pt>
                <c:pt idx="36">
                  <c:v>664</c:v>
                </c:pt>
                <c:pt idx="37">
                  <c:v>663</c:v>
                </c:pt>
                <c:pt idx="38">
                  <c:v>662</c:v>
                </c:pt>
                <c:pt idx="39">
                  <c:v>661</c:v>
                </c:pt>
                <c:pt idx="40">
                  <c:v>660</c:v>
                </c:pt>
                <c:pt idx="41">
                  <c:v>659</c:v>
                </c:pt>
                <c:pt idx="42">
                  <c:v>658</c:v>
                </c:pt>
                <c:pt idx="43">
                  <c:v>657</c:v>
                </c:pt>
                <c:pt idx="44">
                  <c:v>656</c:v>
                </c:pt>
                <c:pt idx="45">
                  <c:v>655</c:v>
                </c:pt>
                <c:pt idx="46">
                  <c:v>654</c:v>
                </c:pt>
                <c:pt idx="47">
                  <c:v>653</c:v>
                </c:pt>
                <c:pt idx="48">
                  <c:v>652</c:v>
                </c:pt>
                <c:pt idx="49">
                  <c:v>651</c:v>
                </c:pt>
                <c:pt idx="50">
                  <c:v>650</c:v>
                </c:pt>
                <c:pt idx="51">
                  <c:v>649</c:v>
                </c:pt>
                <c:pt idx="52">
                  <c:v>648</c:v>
                </c:pt>
                <c:pt idx="53">
                  <c:v>647</c:v>
                </c:pt>
                <c:pt idx="54">
                  <c:v>646</c:v>
                </c:pt>
                <c:pt idx="55">
                  <c:v>645</c:v>
                </c:pt>
                <c:pt idx="56">
                  <c:v>644</c:v>
                </c:pt>
                <c:pt idx="57">
                  <c:v>643</c:v>
                </c:pt>
                <c:pt idx="58">
                  <c:v>642</c:v>
                </c:pt>
                <c:pt idx="59">
                  <c:v>641</c:v>
                </c:pt>
                <c:pt idx="60">
                  <c:v>640</c:v>
                </c:pt>
                <c:pt idx="61">
                  <c:v>639</c:v>
                </c:pt>
                <c:pt idx="62">
                  <c:v>638</c:v>
                </c:pt>
                <c:pt idx="63">
                  <c:v>637</c:v>
                </c:pt>
                <c:pt idx="64">
                  <c:v>636</c:v>
                </c:pt>
                <c:pt idx="65">
                  <c:v>635</c:v>
                </c:pt>
                <c:pt idx="66">
                  <c:v>634</c:v>
                </c:pt>
                <c:pt idx="67">
                  <c:v>633</c:v>
                </c:pt>
                <c:pt idx="68">
                  <c:v>632</c:v>
                </c:pt>
                <c:pt idx="69">
                  <c:v>631</c:v>
                </c:pt>
                <c:pt idx="70">
                  <c:v>630</c:v>
                </c:pt>
                <c:pt idx="71">
                  <c:v>629</c:v>
                </c:pt>
                <c:pt idx="72">
                  <c:v>628</c:v>
                </c:pt>
                <c:pt idx="73">
                  <c:v>627</c:v>
                </c:pt>
                <c:pt idx="74">
                  <c:v>626</c:v>
                </c:pt>
                <c:pt idx="75">
                  <c:v>625</c:v>
                </c:pt>
                <c:pt idx="76">
                  <c:v>624</c:v>
                </c:pt>
                <c:pt idx="77">
                  <c:v>623</c:v>
                </c:pt>
                <c:pt idx="78">
                  <c:v>622</c:v>
                </c:pt>
                <c:pt idx="79">
                  <c:v>621</c:v>
                </c:pt>
                <c:pt idx="80">
                  <c:v>620</c:v>
                </c:pt>
                <c:pt idx="81">
                  <c:v>619</c:v>
                </c:pt>
                <c:pt idx="82">
                  <c:v>618</c:v>
                </c:pt>
                <c:pt idx="83">
                  <c:v>617</c:v>
                </c:pt>
                <c:pt idx="84">
                  <c:v>616</c:v>
                </c:pt>
                <c:pt idx="85">
                  <c:v>615</c:v>
                </c:pt>
                <c:pt idx="86">
                  <c:v>614</c:v>
                </c:pt>
                <c:pt idx="87">
                  <c:v>613</c:v>
                </c:pt>
                <c:pt idx="88">
                  <c:v>612</c:v>
                </c:pt>
                <c:pt idx="89">
                  <c:v>611</c:v>
                </c:pt>
                <c:pt idx="90">
                  <c:v>610</c:v>
                </c:pt>
                <c:pt idx="91">
                  <c:v>609</c:v>
                </c:pt>
                <c:pt idx="92">
                  <c:v>608</c:v>
                </c:pt>
                <c:pt idx="93">
                  <c:v>607</c:v>
                </c:pt>
                <c:pt idx="94">
                  <c:v>606</c:v>
                </c:pt>
                <c:pt idx="95">
                  <c:v>605</c:v>
                </c:pt>
                <c:pt idx="96">
                  <c:v>604</c:v>
                </c:pt>
                <c:pt idx="97">
                  <c:v>603</c:v>
                </c:pt>
                <c:pt idx="98">
                  <c:v>602</c:v>
                </c:pt>
                <c:pt idx="99">
                  <c:v>601</c:v>
                </c:pt>
                <c:pt idx="100">
                  <c:v>600</c:v>
                </c:pt>
                <c:pt idx="101">
                  <c:v>599</c:v>
                </c:pt>
                <c:pt idx="102">
                  <c:v>598</c:v>
                </c:pt>
                <c:pt idx="103">
                  <c:v>597</c:v>
                </c:pt>
                <c:pt idx="104">
                  <c:v>596</c:v>
                </c:pt>
                <c:pt idx="105">
                  <c:v>595</c:v>
                </c:pt>
                <c:pt idx="106">
                  <c:v>594</c:v>
                </c:pt>
                <c:pt idx="107">
                  <c:v>593</c:v>
                </c:pt>
                <c:pt idx="108">
                  <c:v>592</c:v>
                </c:pt>
                <c:pt idx="109">
                  <c:v>591</c:v>
                </c:pt>
                <c:pt idx="110">
                  <c:v>590</c:v>
                </c:pt>
                <c:pt idx="111">
                  <c:v>589</c:v>
                </c:pt>
                <c:pt idx="112">
                  <c:v>588</c:v>
                </c:pt>
                <c:pt idx="113">
                  <c:v>587</c:v>
                </c:pt>
                <c:pt idx="114">
                  <c:v>586</c:v>
                </c:pt>
                <c:pt idx="115">
                  <c:v>585</c:v>
                </c:pt>
                <c:pt idx="116">
                  <c:v>584</c:v>
                </c:pt>
                <c:pt idx="117">
                  <c:v>583</c:v>
                </c:pt>
                <c:pt idx="118">
                  <c:v>582</c:v>
                </c:pt>
                <c:pt idx="119">
                  <c:v>581</c:v>
                </c:pt>
                <c:pt idx="120">
                  <c:v>580</c:v>
                </c:pt>
                <c:pt idx="121">
                  <c:v>579</c:v>
                </c:pt>
                <c:pt idx="122">
                  <c:v>578</c:v>
                </c:pt>
                <c:pt idx="123">
                  <c:v>577</c:v>
                </c:pt>
                <c:pt idx="124">
                  <c:v>576</c:v>
                </c:pt>
                <c:pt idx="125">
                  <c:v>575</c:v>
                </c:pt>
                <c:pt idx="126">
                  <c:v>574</c:v>
                </c:pt>
                <c:pt idx="127">
                  <c:v>573</c:v>
                </c:pt>
                <c:pt idx="128">
                  <c:v>572</c:v>
                </c:pt>
                <c:pt idx="129">
                  <c:v>571</c:v>
                </c:pt>
                <c:pt idx="130">
                  <c:v>570</c:v>
                </c:pt>
                <c:pt idx="131">
                  <c:v>569</c:v>
                </c:pt>
                <c:pt idx="132">
                  <c:v>568</c:v>
                </c:pt>
                <c:pt idx="133">
                  <c:v>567</c:v>
                </c:pt>
                <c:pt idx="134">
                  <c:v>566</c:v>
                </c:pt>
                <c:pt idx="135">
                  <c:v>565</c:v>
                </c:pt>
                <c:pt idx="136">
                  <c:v>564</c:v>
                </c:pt>
                <c:pt idx="137">
                  <c:v>563</c:v>
                </c:pt>
                <c:pt idx="138">
                  <c:v>562</c:v>
                </c:pt>
                <c:pt idx="139">
                  <c:v>561</c:v>
                </c:pt>
                <c:pt idx="140">
                  <c:v>560</c:v>
                </c:pt>
                <c:pt idx="141">
                  <c:v>559</c:v>
                </c:pt>
                <c:pt idx="142">
                  <c:v>558</c:v>
                </c:pt>
                <c:pt idx="143">
                  <c:v>557</c:v>
                </c:pt>
                <c:pt idx="144">
                  <c:v>556</c:v>
                </c:pt>
                <c:pt idx="145">
                  <c:v>555</c:v>
                </c:pt>
                <c:pt idx="146">
                  <c:v>554</c:v>
                </c:pt>
                <c:pt idx="147">
                  <c:v>553</c:v>
                </c:pt>
                <c:pt idx="148">
                  <c:v>552</c:v>
                </c:pt>
                <c:pt idx="149">
                  <c:v>551</c:v>
                </c:pt>
                <c:pt idx="150">
                  <c:v>550</c:v>
                </c:pt>
                <c:pt idx="151">
                  <c:v>549</c:v>
                </c:pt>
                <c:pt idx="152">
                  <c:v>548</c:v>
                </c:pt>
                <c:pt idx="153">
                  <c:v>547</c:v>
                </c:pt>
                <c:pt idx="154">
                  <c:v>546</c:v>
                </c:pt>
                <c:pt idx="155">
                  <c:v>545</c:v>
                </c:pt>
                <c:pt idx="156">
                  <c:v>544</c:v>
                </c:pt>
                <c:pt idx="157">
                  <c:v>543</c:v>
                </c:pt>
                <c:pt idx="158">
                  <c:v>542</c:v>
                </c:pt>
                <c:pt idx="159">
                  <c:v>541</c:v>
                </c:pt>
                <c:pt idx="160">
                  <c:v>540</c:v>
                </c:pt>
                <c:pt idx="161">
                  <c:v>539</c:v>
                </c:pt>
                <c:pt idx="162">
                  <c:v>538</c:v>
                </c:pt>
                <c:pt idx="163">
                  <c:v>537</c:v>
                </c:pt>
                <c:pt idx="164">
                  <c:v>536</c:v>
                </c:pt>
                <c:pt idx="165">
                  <c:v>535</c:v>
                </c:pt>
                <c:pt idx="166">
                  <c:v>534</c:v>
                </c:pt>
                <c:pt idx="167">
                  <c:v>533</c:v>
                </c:pt>
                <c:pt idx="168">
                  <c:v>532</c:v>
                </c:pt>
                <c:pt idx="169">
                  <c:v>531</c:v>
                </c:pt>
                <c:pt idx="170">
                  <c:v>530</c:v>
                </c:pt>
                <c:pt idx="171">
                  <c:v>529</c:v>
                </c:pt>
                <c:pt idx="172">
                  <c:v>528</c:v>
                </c:pt>
                <c:pt idx="173">
                  <c:v>527</c:v>
                </c:pt>
                <c:pt idx="174">
                  <c:v>526</c:v>
                </c:pt>
                <c:pt idx="175">
                  <c:v>525</c:v>
                </c:pt>
                <c:pt idx="176">
                  <c:v>524</c:v>
                </c:pt>
                <c:pt idx="177">
                  <c:v>523</c:v>
                </c:pt>
                <c:pt idx="178">
                  <c:v>522</c:v>
                </c:pt>
                <c:pt idx="179">
                  <c:v>521</c:v>
                </c:pt>
                <c:pt idx="180">
                  <c:v>520</c:v>
                </c:pt>
                <c:pt idx="181">
                  <c:v>519</c:v>
                </c:pt>
                <c:pt idx="182">
                  <c:v>518</c:v>
                </c:pt>
                <c:pt idx="183">
                  <c:v>517</c:v>
                </c:pt>
                <c:pt idx="184">
                  <c:v>516</c:v>
                </c:pt>
                <c:pt idx="185">
                  <c:v>515</c:v>
                </c:pt>
                <c:pt idx="186">
                  <c:v>514</c:v>
                </c:pt>
                <c:pt idx="187">
                  <c:v>513</c:v>
                </c:pt>
                <c:pt idx="188">
                  <c:v>512</c:v>
                </c:pt>
                <c:pt idx="189">
                  <c:v>511</c:v>
                </c:pt>
                <c:pt idx="190">
                  <c:v>510</c:v>
                </c:pt>
                <c:pt idx="191">
                  <c:v>509</c:v>
                </c:pt>
                <c:pt idx="192">
                  <c:v>508</c:v>
                </c:pt>
                <c:pt idx="193">
                  <c:v>507</c:v>
                </c:pt>
                <c:pt idx="194">
                  <c:v>506</c:v>
                </c:pt>
                <c:pt idx="195">
                  <c:v>505</c:v>
                </c:pt>
                <c:pt idx="196">
                  <c:v>504</c:v>
                </c:pt>
                <c:pt idx="197">
                  <c:v>503</c:v>
                </c:pt>
                <c:pt idx="198">
                  <c:v>502</c:v>
                </c:pt>
                <c:pt idx="199">
                  <c:v>501</c:v>
                </c:pt>
                <c:pt idx="200">
                  <c:v>500</c:v>
                </c:pt>
                <c:pt idx="201">
                  <c:v>499</c:v>
                </c:pt>
                <c:pt idx="202">
                  <c:v>498</c:v>
                </c:pt>
                <c:pt idx="203">
                  <c:v>497</c:v>
                </c:pt>
                <c:pt idx="204">
                  <c:v>496</c:v>
                </c:pt>
                <c:pt idx="205">
                  <c:v>495</c:v>
                </c:pt>
                <c:pt idx="206">
                  <c:v>494</c:v>
                </c:pt>
                <c:pt idx="207">
                  <c:v>493</c:v>
                </c:pt>
                <c:pt idx="208">
                  <c:v>492</c:v>
                </c:pt>
                <c:pt idx="209">
                  <c:v>491</c:v>
                </c:pt>
                <c:pt idx="210">
                  <c:v>490</c:v>
                </c:pt>
                <c:pt idx="211">
                  <c:v>489</c:v>
                </c:pt>
                <c:pt idx="212">
                  <c:v>488</c:v>
                </c:pt>
                <c:pt idx="213">
                  <c:v>487</c:v>
                </c:pt>
                <c:pt idx="214">
                  <c:v>486</c:v>
                </c:pt>
                <c:pt idx="215">
                  <c:v>485</c:v>
                </c:pt>
                <c:pt idx="216">
                  <c:v>484</c:v>
                </c:pt>
                <c:pt idx="217">
                  <c:v>483</c:v>
                </c:pt>
                <c:pt idx="218">
                  <c:v>482</c:v>
                </c:pt>
                <c:pt idx="219">
                  <c:v>481</c:v>
                </c:pt>
                <c:pt idx="220">
                  <c:v>480</c:v>
                </c:pt>
                <c:pt idx="221">
                  <c:v>479</c:v>
                </c:pt>
                <c:pt idx="222">
                  <c:v>478</c:v>
                </c:pt>
                <c:pt idx="223">
                  <c:v>477</c:v>
                </c:pt>
                <c:pt idx="224">
                  <c:v>476</c:v>
                </c:pt>
                <c:pt idx="225">
                  <c:v>475</c:v>
                </c:pt>
                <c:pt idx="226">
                  <c:v>474</c:v>
                </c:pt>
                <c:pt idx="227">
                  <c:v>473</c:v>
                </c:pt>
                <c:pt idx="228">
                  <c:v>472</c:v>
                </c:pt>
                <c:pt idx="229">
                  <c:v>471</c:v>
                </c:pt>
                <c:pt idx="230">
                  <c:v>470</c:v>
                </c:pt>
                <c:pt idx="231">
                  <c:v>469</c:v>
                </c:pt>
                <c:pt idx="232">
                  <c:v>468</c:v>
                </c:pt>
                <c:pt idx="233">
                  <c:v>467</c:v>
                </c:pt>
                <c:pt idx="234">
                  <c:v>466</c:v>
                </c:pt>
                <c:pt idx="235">
                  <c:v>465</c:v>
                </c:pt>
                <c:pt idx="236">
                  <c:v>464</c:v>
                </c:pt>
                <c:pt idx="237">
                  <c:v>463</c:v>
                </c:pt>
                <c:pt idx="238">
                  <c:v>462</c:v>
                </c:pt>
                <c:pt idx="239">
                  <c:v>461</c:v>
                </c:pt>
                <c:pt idx="240">
                  <c:v>460</c:v>
                </c:pt>
                <c:pt idx="241">
                  <c:v>459</c:v>
                </c:pt>
                <c:pt idx="242">
                  <c:v>458</c:v>
                </c:pt>
                <c:pt idx="243">
                  <c:v>457</c:v>
                </c:pt>
                <c:pt idx="244">
                  <c:v>456</c:v>
                </c:pt>
                <c:pt idx="245">
                  <c:v>455</c:v>
                </c:pt>
                <c:pt idx="246">
                  <c:v>454</c:v>
                </c:pt>
                <c:pt idx="247">
                  <c:v>453</c:v>
                </c:pt>
                <c:pt idx="248">
                  <c:v>452</c:v>
                </c:pt>
                <c:pt idx="249">
                  <c:v>451</c:v>
                </c:pt>
                <c:pt idx="250">
                  <c:v>450</c:v>
                </c:pt>
                <c:pt idx="251">
                  <c:v>449</c:v>
                </c:pt>
                <c:pt idx="252">
                  <c:v>448</c:v>
                </c:pt>
                <c:pt idx="253">
                  <c:v>447</c:v>
                </c:pt>
                <c:pt idx="254">
                  <c:v>446</c:v>
                </c:pt>
                <c:pt idx="255">
                  <c:v>445</c:v>
                </c:pt>
                <c:pt idx="256">
                  <c:v>444</c:v>
                </c:pt>
                <c:pt idx="257">
                  <c:v>443</c:v>
                </c:pt>
                <c:pt idx="258">
                  <c:v>442</c:v>
                </c:pt>
                <c:pt idx="259">
                  <c:v>441</c:v>
                </c:pt>
                <c:pt idx="260">
                  <c:v>440</c:v>
                </c:pt>
                <c:pt idx="261">
                  <c:v>439</c:v>
                </c:pt>
                <c:pt idx="262">
                  <c:v>438</c:v>
                </c:pt>
                <c:pt idx="263">
                  <c:v>437</c:v>
                </c:pt>
                <c:pt idx="264">
                  <c:v>436</c:v>
                </c:pt>
                <c:pt idx="265">
                  <c:v>435</c:v>
                </c:pt>
                <c:pt idx="266">
                  <c:v>434</c:v>
                </c:pt>
                <c:pt idx="267">
                  <c:v>433</c:v>
                </c:pt>
                <c:pt idx="268">
                  <c:v>432</c:v>
                </c:pt>
                <c:pt idx="269">
                  <c:v>431</c:v>
                </c:pt>
                <c:pt idx="270">
                  <c:v>430</c:v>
                </c:pt>
                <c:pt idx="271">
                  <c:v>429</c:v>
                </c:pt>
                <c:pt idx="272">
                  <c:v>428</c:v>
                </c:pt>
                <c:pt idx="273">
                  <c:v>427</c:v>
                </c:pt>
                <c:pt idx="274">
                  <c:v>426</c:v>
                </c:pt>
                <c:pt idx="275">
                  <c:v>425</c:v>
                </c:pt>
                <c:pt idx="276">
                  <c:v>424</c:v>
                </c:pt>
                <c:pt idx="277">
                  <c:v>423</c:v>
                </c:pt>
                <c:pt idx="278">
                  <c:v>422</c:v>
                </c:pt>
                <c:pt idx="279">
                  <c:v>421</c:v>
                </c:pt>
                <c:pt idx="280">
                  <c:v>420</c:v>
                </c:pt>
                <c:pt idx="281">
                  <c:v>419</c:v>
                </c:pt>
                <c:pt idx="282">
                  <c:v>418</c:v>
                </c:pt>
                <c:pt idx="283">
                  <c:v>417</c:v>
                </c:pt>
                <c:pt idx="284">
                  <c:v>416</c:v>
                </c:pt>
                <c:pt idx="285">
                  <c:v>415</c:v>
                </c:pt>
                <c:pt idx="286">
                  <c:v>414</c:v>
                </c:pt>
                <c:pt idx="287">
                  <c:v>413</c:v>
                </c:pt>
                <c:pt idx="288">
                  <c:v>412</c:v>
                </c:pt>
                <c:pt idx="289">
                  <c:v>411</c:v>
                </c:pt>
                <c:pt idx="290">
                  <c:v>410</c:v>
                </c:pt>
                <c:pt idx="291">
                  <c:v>409</c:v>
                </c:pt>
                <c:pt idx="292">
                  <c:v>408</c:v>
                </c:pt>
                <c:pt idx="293">
                  <c:v>407</c:v>
                </c:pt>
                <c:pt idx="294">
                  <c:v>406</c:v>
                </c:pt>
                <c:pt idx="295">
                  <c:v>405</c:v>
                </c:pt>
                <c:pt idx="296">
                  <c:v>404</c:v>
                </c:pt>
                <c:pt idx="297">
                  <c:v>403</c:v>
                </c:pt>
                <c:pt idx="298">
                  <c:v>402</c:v>
                </c:pt>
                <c:pt idx="299">
                  <c:v>401</c:v>
                </c:pt>
                <c:pt idx="300">
                  <c:v>400</c:v>
                </c:pt>
                <c:pt idx="301">
                  <c:v>399</c:v>
                </c:pt>
                <c:pt idx="302">
                  <c:v>398</c:v>
                </c:pt>
                <c:pt idx="303">
                  <c:v>397</c:v>
                </c:pt>
                <c:pt idx="304">
                  <c:v>396</c:v>
                </c:pt>
                <c:pt idx="305">
                  <c:v>395</c:v>
                </c:pt>
                <c:pt idx="306">
                  <c:v>394</c:v>
                </c:pt>
                <c:pt idx="307">
                  <c:v>393</c:v>
                </c:pt>
                <c:pt idx="308">
                  <c:v>392</c:v>
                </c:pt>
                <c:pt idx="309">
                  <c:v>391</c:v>
                </c:pt>
                <c:pt idx="310">
                  <c:v>390</c:v>
                </c:pt>
                <c:pt idx="311">
                  <c:v>389</c:v>
                </c:pt>
                <c:pt idx="312">
                  <c:v>388</c:v>
                </c:pt>
                <c:pt idx="313">
                  <c:v>387</c:v>
                </c:pt>
                <c:pt idx="314">
                  <c:v>386</c:v>
                </c:pt>
                <c:pt idx="315">
                  <c:v>385</c:v>
                </c:pt>
                <c:pt idx="316">
                  <c:v>384</c:v>
                </c:pt>
                <c:pt idx="317">
                  <c:v>383</c:v>
                </c:pt>
                <c:pt idx="318">
                  <c:v>382</c:v>
                </c:pt>
                <c:pt idx="319">
                  <c:v>381</c:v>
                </c:pt>
                <c:pt idx="320">
                  <c:v>380</c:v>
                </c:pt>
                <c:pt idx="321">
                  <c:v>379</c:v>
                </c:pt>
                <c:pt idx="322">
                  <c:v>378</c:v>
                </c:pt>
                <c:pt idx="323">
                  <c:v>377</c:v>
                </c:pt>
                <c:pt idx="324">
                  <c:v>376</c:v>
                </c:pt>
                <c:pt idx="325">
                  <c:v>375</c:v>
                </c:pt>
                <c:pt idx="326">
                  <c:v>374</c:v>
                </c:pt>
                <c:pt idx="327">
                  <c:v>373</c:v>
                </c:pt>
                <c:pt idx="328">
                  <c:v>372</c:v>
                </c:pt>
                <c:pt idx="329">
                  <c:v>371</c:v>
                </c:pt>
                <c:pt idx="330">
                  <c:v>370</c:v>
                </c:pt>
                <c:pt idx="331">
                  <c:v>369</c:v>
                </c:pt>
                <c:pt idx="332">
                  <c:v>368</c:v>
                </c:pt>
                <c:pt idx="333">
                  <c:v>367</c:v>
                </c:pt>
                <c:pt idx="334">
                  <c:v>366</c:v>
                </c:pt>
                <c:pt idx="335">
                  <c:v>365</c:v>
                </c:pt>
                <c:pt idx="336">
                  <c:v>364</c:v>
                </c:pt>
                <c:pt idx="337">
                  <c:v>363</c:v>
                </c:pt>
                <c:pt idx="338">
                  <c:v>362</c:v>
                </c:pt>
                <c:pt idx="339">
                  <c:v>361</c:v>
                </c:pt>
                <c:pt idx="340">
                  <c:v>360</c:v>
                </c:pt>
                <c:pt idx="341">
                  <c:v>359</c:v>
                </c:pt>
                <c:pt idx="342">
                  <c:v>358</c:v>
                </c:pt>
                <c:pt idx="343">
                  <c:v>357</c:v>
                </c:pt>
                <c:pt idx="344">
                  <c:v>356</c:v>
                </c:pt>
                <c:pt idx="345">
                  <c:v>355</c:v>
                </c:pt>
                <c:pt idx="346">
                  <c:v>354</c:v>
                </c:pt>
                <c:pt idx="347">
                  <c:v>353</c:v>
                </c:pt>
                <c:pt idx="348">
                  <c:v>352</c:v>
                </c:pt>
                <c:pt idx="349">
                  <c:v>351</c:v>
                </c:pt>
                <c:pt idx="350">
                  <c:v>350</c:v>
                </c:pt>
                <c:pt idx="351">
                  <c:v>349</c:v>
                </c:pt>
                <c:pt idx="352">
                  <c:v>348</c:v>
                </c:pt>
                <c:pt idx="353">
                  <c:v>347</c:v>
                </c:pt>
                <c:pt idx="354">
                  <c:v>346</c:v>
                </c:pt>
                <c:pt idx="355">
                  <c:v>345</c:v>
                </c:pt>
                <c:pt idx="356">
                  <c:v>344</c:v>
                </c:pt>
                <c:pt idx="357">
                  <c:v>343</c:v>
                </c:pt>
                <c:pt idx="358">
                  <c:v>342</c:v>
                </c:pt>
                <c:pt idx="359">
                  <c:v>341</c:v>
                </c:pt>
                <c:pt idx="360">
                  <c:v>340</c:v>
                </c:pt>
                <c:pt idx="361">
                  <c:v>339</c:v>
                </c:pt>
                <c:pt idx="362">
                  <c:v>338</c:v>
                </c:pt>
                <c:pt idx="363">
                  <c:v>337</c:v>
                </c:pt>
                <c:pt idx="364">
                  <c:v>336</c:v>
                </c:pt>
                <c:pt idx="365">
                  <c:v>335</c:v>
                </c:pt>
                <c:pt idx="366">
                  <c:v>334</c:v>
                </c:pt>
                <c:pt idx="367">
                  <c:v>333</c:v>
                </c:pt>
                <c:pt idx="368">
                  <c:v>332</c:v>
                </c:pt>
                <c:pt idx="369">
                  <c:v>331</c:v>
                </c:pt>
                <c:pt idx="370">
                  <c:v>330</c:v>
                </c:pt>
                <c:pt idx="371">
                  <c:v>329</c:v>
                </c:pt>
                <c:pt idx="372">
                  <c:v>328</c:v>
                </c:pt>
                <c:pt idx="373">
                  <c:v>327</c:v>
                </c:pt>
                <c:pt idx="374">
                  <c:v>326</c:v>
                </c:pt>
                <c:pt idx="375">
                  <c:v>325</c:v>
                </c:pt>
                <c:pt idx="376">
                  <c:v>324</c:v>
                </c:pt>
                <c:pt idx="377">
                  <c:v>323</c:v>
                </c:pt>
                <c:pt idx="378">
                  <c:v>322</c:v>
                </c:pt>
                <c:pt idx="379">
                  <c:v>321</c:v>
                </c:pt>
                <c:pt idx="380">
                  <c:v>320</c:v>
                </c:pt>
                <c:pt idx="381">
                  <c:v>319</c:v>
                </c:pt>
                <c:pt idx="382">
                  <c:v>318</c:v>
                </c:pt>
                <c:pt idx="383">
                  <c:v>317</c:v>
                </c:pt>
                <c:pt idx="384">
                  <c:v>316</c:v>
                </c:pt>
                <c:pt idx="385">
                  <c:v>315</c:v>
                </c:pt>
                <c:pt idx="386">
                  <c:v>314</c:v>
                </c:pt>
                <c:pt idx="387">
                  <c:v>313</c:v>
                </c:pt>
                <c:pt idx="388">
                  <c:v>312</c:v>
                </c:pt>
                <c:pt idx="389">
                  <c:v>311</c:v>
                </c:pt>
                <c:pt idx="390">
                  <c:v>310</c:v>
                </c:pt>
                <c:pt idx="391">
                  <c:v>309</c:v>
                </c:pt>
                <c:pt idx="392">
                  <c:v>308</c:v>
                </c:pt>
                <c:pt idx="393">
                  <c:v>307</c:v>
                </c:pt>
                <c:pt idx="394">
                  <c:v>306</c:v>
                </c:pt>
                <c:pt idx="395">
                  <c:v>305</c:v>
                </c:pt>
                <c:pt idx="396">
                  <c:v>304</c:v>
                </c:pt>
                <c:pt idx="397">
                  <c:v>303</c:v>
                </c:pt>
                <c:pt idx="398">
                  <c:v>302</c:v>
                </c:pt>
                <c:pt idx="399">
                  <c:v>301</c:v>
                </c:pt>
                <c:pt idx="400">
                  <c:v>300</c:v>
                </c:pt>
                <c:pt idx="401">
                  <c:v>299</c:v>
                </c:pt>
                <c:pt idx="402">
                  <c:v>298</c:v>
                </c:pt>
                <c:pt idx="403">
                  <c:v>297</c:v>
                </c:pt>
                <c:pt idx="404">
                  <c:v>296</c:v>
                </c:pt>
                <c:pt idx="405">
                  <c:v>295</c:v>
                </c:pt>
                <c:pt idx="406">
                  <c:v>294</c:v>
                </c:pt>
                <c:pt idx="407">
                  <c:v>293</c:v>
                </c:pt>
                <c:pt idx="408">
                  <c:v>292</c:v>
                </c:pt>
                <c:pt idx="409">
                  <c:v>291</c:v>
                </c:pt>
                <c:pt idx="410">
                  <c:v>290</c:v>
                </c:pt>
                <c:pt idx="411">
                  <c:v>289</c:v>
                </c:pt>
                <c:pt idx="412">
                  <c:v>288</c:v>
                </c:pt>
                <c:pt idx="413">
                  <c:v>287</c:v>
                </c:pt>
                <c:pt idx="414">
                  <c:v>286</c:v>
                </c:pt>
                <c:pt idx="415">
                  <c:v>285</c:v>
                </c:pt>
                <c:pt idx="416">
                  <c:v>284</c:v>
                </c:pt>
                <c:pt idx="417">
                  <c:v>283</c:v>
                </c:pt>
                <c:pt idx="418">
                  <c:v>282</c:v>
                </c:pt>
                <c:pt idx="419">
                  <c:v>281</c:v>
                </c:pt>
                <c:pt idx="420">
                  <c:v>280</c:v>
                </c:pt>
                <c:pt idx="421">
                  <c:v>279</c:v>
                </c:pt>
                <c:pt idx="422">
                  <c:v>278</c:v>
                </c:pt>
                <c:pt idx="423">
                  <c:v>277</c:v>
                </c:pt>
                <c:pt idx="424">
                  <c:v>276</c:v>
                </c:pt>
                <c:pt idx="425">
                  <c:v>275</c:v>
                </c:pt>
                <c:pt idx="426">
                  <c:v>274</c:v>
                </c:pt>
                <c:pt idx="427">
                  <c:v>273</c:v>
                </c:pt>
                <c:pt idx="428">
                  <c:v>272</c:v>
                </c:pt>
                <c:pt idx="429">
                  <c:v>271</c:v>
                </c:pt>
                <c:pt idx="430">
                  <c:v>270</c:v>
                </c:pt>
                <c:pt idx="431">
                  <c:v>269</c:v>
                </c:pt>
                <c:pt idx="432">
                  <c:v>268</c:v>
                </c:pt>
                <c:pt idx="433">
                  <c:v>267</c:v>
                </c:pt>
                <c:pt idx="434">
                  <c:v>266</c:v>
                </c:pt>
                <c:pt idx="435">
                  <c:v>265</c:v>
                </c:pt>
                <c:pt idx="436">
                  <c:v>264</c:v>
                </c:pt>
                <c:pt idx="437">
                  <c:v>263</c:v>
                </c:pt>
                <c:pt idx="438">
                  <c:v>262</c:v>
                </c:pt>
                <c:pt idx="439">
                  <c:v>261</c:v>
                </c:pt>
                <c:pt idx="440">
                  <c:v>260</c:v>
                </c:pt>
                <c:pt idx="441">
                  <c:v>259</c:v>
                </c:pt>
                <c:pt idx="442">
                  <c:v>258</c:v>
                </c:pt>
                <c:pt idx="443">
                  <c:v>257</c:v>
                </c:pt>
                <c:pt idx="444">
                  <c:v>256</c:v>
                </c:pt>
                <c:pt idx="445">
                  <c:v>255</c:v>
                </c:pt>
                <c:pt idx="446">
                  <c:v>254</c:v>
                </c:pt>
                <c:pt idx="447">
                  <c:v>253</c:v>
                </c:pt>
                <c:pt idx="448">
                  <c:v>252</c:v>
                </c:pt>
                <c:pt idx="449">
                  <c:v>251</c:v>
                </c:pt>
                <c:pt idx="450">
                  <c:v>250</c:v>
                </c:pt>
                <c:pt idx="451">
                  <c:v>249</c:v>
                </c:pt>
                <c:pt idx="452">
                  <c:v>248</c:v>
                </c:pt>
                <c:pt idx="453">
                  <c:v>247</c:v>
                </c:pt>
                <c:pt idx="454">
                  <c:v>246</c:v>
                </c:pt>
                <c:pt idx="455">
                  <c:v>245</c:v>
                </c:pt>
                <c:pt idx="456">
                  <c:v>244</c:v>
                </c:pt>
                <c:pt idx="457">
                  <c:v>243</c:v>
                </c:pt>
                <c:pt idx="458">
                  <c:v>242</c:v>
                </c:pt>
                <c:pt idx="459">
                  <c:v>241</c:v>
                </c:pt>
                <c:pt idx="460">
                  <c:v>240</c:v>
                </c:pt>
                <c:pt idx="461">
                  <c:v>239</c:v>
                </c:pt>
                <c:pt idx="462">
                  <c:v>238</c:v>
                </c:pt>
                <c:pt idx="463">
                  <c:v>237</c:v>
                </c:pt>
                <c:pt idx="464">
                  <c:v>236</c:v>
                </c:pt>
                <c:pt idx="465">
                  <c:v>235</c:v>
                </c:pt>
                <c:pt idx="466">
                  <c:v>234</c:v>
                </c:pt>
                <c:pt idx="467">
                  <c:v>233</c:v>
                </c:pt>
                <c:pt idx="468">
                  <c:v>232</c:v>
                </c:pt>
                <c:pt idx="469">
                  <c:v>231</c:v>
                </c:pt>
                <c:pt idx="470">
                  <c:v>230</c:v>
                </c:pt>
                <c:pt idx="471">
                  <c:v>229</c:v>
                </c:pt>
                <c:pt idx="472">
                  <c:v>228</c:v>
                </c:pt>
                <c:pt idx="473">
                  <c:v>227</c:v>
                </c:pt>
                <c:pt idx="474">
                  <c:v>226</c:v>
                </c:pt>
                <c:pt idx="475">
                  <c:v>225</c:v>
                </c:pt>
                <c:pt idx="476">
                  <c:v>224</c:v>
                </c:pt>
                <c:pt idx="477">
                  <c:v>223</c:v>
                </c:pt>
                <c:pt idx="478">
                  <c:v>222</c:v>
                </c:pt>
                <c:pt idx="479">
                  <c:v>221</c:v>
                </c:pt>
                <c:pt idx="480">
                  <c:v>220</c:v>
                </c:pt>
                <c:pt idx="481">
                  <c:v>219</c:v>
                </c:pt>
                <c:pt idx="482">
                  <c:v>218</c:v>
                </c:pt>
                <c:pt idx="483">
                  <c:v>217</c:v>
                </c:pt>
                <c:pt idx="484">
                  <c:v>216</c:v>
                </c:pt>
                <c:pt idx="485">
                  <c:v>215</c:v>
                </c:pt>
                <c:pt idx="486">
                  <c:v>214</c:v>
                </c:pt>
                <c:pt idx="487">
                  <c:v>213</c:v>
                </c:pt>
                <c:pt idx="488">
                  <c:v>212</c:v>
                </c:pt>
                <c:pt idx="489">
                  <c:v>211</c:v>
                </c:pt>
                <c:pt idx="490">
                  <c:v>210</c:v>
                </c:pt>
                <c:pt idx="491">
                  <c:v>209</c:v>
                </c:pt>
                <c:pt idx="492">
                  <c:v>208</c:v>
                </c:pt>
                <c:pt idx="493">
                  <c:v>207</c:v>
                </c:pt>
                <c:pt idx="494">
                  <c:v>206</c:v>
                </c:pt>
                <c:pt idx="495">
                  <c:v>205</c:v>
                </c:pt>
                <c:pt idx="496">
                  <c:v>204</c:v>
                </c:pt>
                <c:pt idx="497">
                  <c:v>203</c:v>
                </c:pt>
                <c:pt idx="498">
                  <c:v>202</c:v>
                </c:pt>
                <c:pt idx="499">
                  <c:v>201</c:v>
                </c:pt>
                <c:pt idx="500">
                  <c:v>200</c:v>
                </c:pt>
              </c:numCache>
            </c:numRef>
          </c:xVal>
          <c:yVal>
            <c:numRef>
              <c:f>Hoja1!$I$2:$I$502</c:f>
              <c:numCache>
                <c:formatCode>General</c:formatCode>
                <c:ptCount val="501"/>
                <c:pt idx="0">
                  <c:v>1.2999999999999999E-3</c:v>
                </c:pt>
                <c:pt idx="1">
                  <c:v>1.81E-3</c:v>
                </c:pt>
                <c:pt idx="2">
                  <c:v>1.8500000000000001E-3</c:v>
                </c:pt>
                <c:pt idx="3">
                  <c:v>9.1E-4</c:v>
                </c:pt>
                <c:pt idx="4">
                  <c:v>1.67E-3</c:v>
                </c:pt>
                <c:pt idx="5">
                  <c:v>1.56E-3</c:v>
                </c:pt>
                <c:pt idx="6">
                  <c:v>1.41E-3</c:v>
                </c:pt>
                <c:pt idx="7">
                  <c:v>1.33E-3</c:v>
                </c:pt>
                <c:pt idx="8">
                  <c:v>2.0300000000000001E-3</c:v>
                </c:pt>
                <c:pt idx="9">
                  <c:v>1.74E-3</c:v>
                </c:pt>
                <c:pt idx="10">
                  <c:v>2.1800000000000001E-3</c:v>
                </c:pt>
                <c:pt idx="11">
                  <c:v>1.7899999999999999E-3</c:v>
                </c:pt>
                <c:pt idx="12">
                  <c:v>2.8600000000000001E-3</c:v>
                </c:pt>
                <c:pt idx="13">
                  <c:v>8.1999999999999998E-4</c:v>
                </c:pt>
                <c:pt idx="14">
                  <c:v>1.5100000000000001E-3</c:v>
                </c:pt>
                <c:pt idx="15">
                  <c:v>1.9599999999999999E-3</c:v>
                </c:pt>
                <c:pt idx="16">
                  <c:v>1.57E-3</c:v>
                </c:pt>
                <c:pt idx="17">
                  <c:v>1.1000000000000001E-3</c:v>
                </c:pt>
                <c:pt idx="18">
                  <c:v>3.8999999999999999E-4</c:v>
                </c:pt>
                <c:pt idx="19">
                  <c:v>2.7200000000000002E-3</c:v>
                </c:pt>
                <c:pt idx="20">
                  <c:v>1.34E-3</c:v>
                </c:pt>
                <c:pt idx="21">
                  <c:v>1.97E-3</c:v>
                </c:pt>
                <c:pt idx="22">
                  <c:v>1.32E-3</c:v>
                </c:pt>
                <c:pt idx="23">
                  <c:v>2.2499999999999998E-3</c:v>
                </c:pt>
                <c:pt idx="24">
                  <c:v>2.4299999999999999E-3</c:v>
                </c:pt>
                <c:pt idx="25">
                  <c:v>2.5799999999999998E-3</c:v>
                </c:pt>
                <c:pt idx="26">
                  <c:v>2.0100000000000001E-3</c:v>
                </c:pt>
                <c:pt idx="27">
                  <c:v>2.5400000000000002E-3</c:v>
                </c:pt>
                <c:pt idx="28">
                  <c:v>1.8799999999999999E-3</c:v>
                </c:pt>
                <c:pt idx="29">
                  <c:v>2.0999999999999999E-3</c:v>
                </c:pt>
                <c:pt idx="30">
                  <c:v>1.5900000000000001E-3</c:v>
                </c:pt>
                <c:pt idx="31">
                  <c:v>1.6100000000000001E-3</c:v>
                </c:pt>
                <c:pt idx="32">
                  <c:v>1.1900000000000001E-3</c:v>
                </c:pt>
                <c:pt idx="33">
                  <c:v>1.8600000000000001E-3</c:v>
                </c:pt>
                <c:pt idx="34">
                  <c:v>3.3E-3</c:v>
                </c:pt>
                <c:pt idx="35">
                  <c:v>2.14E-3</c:v>
                </c:pt>
                <c:pt idx="36">
                  <c:v>6.0999999999999997E-4</c:v>
                </c:pt>
                <c:pt idx="37">
                  <c:v>3.63E-3</c:v>
                </c:pt>
                <c:pt idx="38">
                  <c:v>2.7299999999999998E-3</c:v>
                </c:pt>
                <c:pt idx="39">
                  <c:v>2.8700000000000002E-3</c:v>
                </c:pt>
                <c:pt idx="40">
                  <c:v>3.5500000000000002E-3</c:v>
                </c:pt>
                <c:pt idx="41">
                  <c:v>2.81E-3</c:v>
                </c:pt>
                <c:pt idx="42">
                  <c:v>3.8300000000000001E-3</c:v>
                </c:pt>
                <c:pt idx="43">
                  <c:v>4.2300000000000003E-3</c:v>
                </c:pt>
                <c:pt idx="44">
                  <c:v>3.7499999999999999E-3</c:v>
                </c:pt>
                <c:pt idx="45">
                  <c:v>3.13E-3</c:v>
                </c:pt>
                <c:pt idx="46">
                  <c:v>3.0999999999999999E-3</c:v>
                </c:pt>
                <c:pt idx="47">
                  <c:v>3.8800000000000002E-3</c:v>
                </c:pt>
                <c:pt idx="48">
                  <c:v>3.5300000000000002E-3</c:v>
                </c:pt>
                <c:pt idx="49">
                  <c:v>2.6800000000000001E-3</c:v>
                </c:pt>
                <c:pt idx="50">
                  <c:v>3.8899999999999998E-3</c:v>
                </c:pt>
                <c:pt idx="51">
                  <c:v>2.63E-3</c:v>
                </c:pt>
                <c:pt idx="52">
                  <c:v>3.62E-3</c:v>
                </c:pt>
                <c:pt idx="53">
                  <c:v>3.2000000000000002E-3</c:v>
                </c:pt>
                <c:pt idx="54">
                  <c:v>2.7799999999999999E-3</c:v>
                </c:pt>
                <c:pt idx="55">
                  <c:v>3.1900000000000001E-3</c:v>
                </c:pt>
                <c:pt idx="56">
                  <c:v>1.2999999999999999E-3</c:v>
                </c:pt>
                <c:pt idx="57">
                  <c:v>2.8999999999999998E-3</c:v>
                </c:pt>
                <c:pt idx="58">
                  <c:v>1.81E-3</c:v>
                </c:pt>
                <c:pt idx="59">
                  <c:v>2.0600000000000002E-3</c:v>
                </c:pt>
                <c:pt idx="60">
                  <c:v>2.32E-3</c:v>
                </c:pt>
                <c:pt idx="61">
                  <c:v>2.5000000000000001E-3</c:v>
                </c:pt>
                <c:pt idx="62">
                  <c:v>3.0699999999999998E-3</c:v>
                </c:pt>
                <c:pt idx="63">
                  <c:v>2.8500000000000001E-3</c:v>
                </c:pt>
                <c:pt idx="64">
                  <c:v>2.33E-3</c:v>
                </c:pt>
                <c:pt idx="65">
                  <c:v>2.2399999999999998E-3</c:v>
                </c:pt>
                <c:pt idx="66">
                  <c:v>2.6900000000000001E-3</c:v>
                </c:pt>
                <c:pt idx="67">
                  <c:v>1.83E-3</c:v>
                </c:pt>
                <c:pt idx="68">
                  <c:v>2.1199999999999999E-3</c:v>
                </c:pt>
                <c:pt idx="69">
                  <c:v>1.9E-3</c:v>
                </c:pt>
                <c:pt idx="70">
                  <c:v>1.67E-3</c:v>
                </c:pt>
                <c:pt idx="71">
                  <c:v>1.82E-3</c:v>
                </c:pt>
                <c:pt idx="72">
                  <c:v>1.06E-3</c:v>
                </c:pt>
                <c:pt idx="73">
                  <c:v>1.82E-3</c:v>
                </c:pt>
                <c:pt idx="74">
                  <c:v>8.9999999999999998E-4</c:v>
                </c:pt>
                <c:pt idx="75">
                  <c:v>1.32E-3</c:v>
                </c:pt>
                <c:pt idx="76">
                  <c:v>2.49E-3</c:v>
                </c:pt>
                <c:pt idx="77">
                  <c:v>1.57E-3</c:v>
                </c:pt>
                <c:pt idx="78">
                  <c:v>7.7999999999999999E-4</c:v>
                </c:pt>
                <c:pt idx="79">
                  <c:v>3.5E-4</c:v>
                </c:pt>
                <c:pt idx="80">
                  <c:v>1.4599999999999999E-3</c:v>
                </c:pt>
                <c:pt idx="81">
                  <c:v>1.7899999999999999E-3</c:v>
                </c:pt>
                <c:pt idx="82">
                  <c:v>1.67E-3</c:v>
                </c:pt>
                <c:pt idx="83">
                  <c:v>2.6700000000000001E-3</c:v>
                </c:pt>
                <c:pt idx="84">
                  <c:v>2.4499999999999999E-3</c:v>
                </c:pt>
                <c:pt idx="85">
                  <c:v>2.0100000000000001E-3</c:v>
                </c:pt>
                <c:pt idx="86">
                  <c:v>2.14E-3</c:v>
                </c:pt>
                <c:pt idx="87">
                  <c:v>2.9099999999999998E-3</c:v>
                </c:pt>
                <c:pt idx="88">
                  <c:v>1.24E-3</c:v>
                </c:pt>
                <c:pt idx="89">
                  <c:v>2.5799999999999998E-3</c:v>
                </c:pt>
                <c:pt idx="90">
                  <c:v>2.8800000000000002E-3</c:v>
                </c:pt>
                <c:pt idx="91">
                  <c:v>2.2300000000000002E-3</c:v>
                </c:pt>
                <c:pt idx="92">
                  <c:v>2.49E-3</c:v>
                </c:pt>
                <c:pt idx="93">
                  <c:v>2.0400000000000001E-3</c:v>
                </c:pt>
                <c:pt idx="94">
                  <c:v>3.0699999999999998E-3</c:v>
                </c:pt>
                <c:pt idx="95">
                  <c:v>3.2499999999999999E-3</c:v>
                </c:pt>
                <c:pt idx="96">
                  <c:v>2.8400000000000001E-3</c:v>
                </c:pt>
                <c:pt idx="97">
                  <c:v>2.6800000000000001E-3</c:v>
                </c:pt>
                <c:pt idx="98">
                  <c:v>2.8E-3</c:v>
                </c:pt>
                <c:pt idx="99">
                  <c:v>3.5599999999999998E-3</c:v>
                </c:pt>
                <c:pt idx="100">
                  <c:v>2.98E-3</c:v>
                </c:pt>
                <c:pt idx="101">
                  <c:v>3.6600000000000001E-3</c:v>
                </c:pt>
                <c:pt idx="102">
                  <c:v>3.5899999999999999E-3</c:v>
                </c:pt>
                <c:pt idx="103">
                  <c:v>4.1599999999999996E-3</c:v>
                </c:pt>
                <c:pt idx="104">
                  <c:v>3.5500000000000002E-3</c:v>
                </c:pt>
                <c:pt idx="105">
                  <c:v>3.0100000000000001E-3</c:v>
                </c:pt>
                <c:pt idx="106">
                  <c:v>3.7399999999999998E-3</c:v>
                </c:pt>
                <c:pt idx="107">
                  <c:v>4.2900000000000004E-3</c:v>
                </c:pt>
                <c:pt idx="108">
                  <c:v>4.2100000000000002E-3</c:v>
                </c:pt>
                <c:pt idx="109">
                  <c:v>5.28E-3</c:v>
                </c:pt>
                <c:pt idx="110">
                  <c:v>3.64E-3</c:v>
                </c:pt>
                <c:pt idx="111">
                  <c:v>4.4400000000000004E-3</c:v>
                </c:pt>
                <c:pt idx="112">
                  <c:v>5.7800000000000004E-3</c:v>
                </c:pt>
                <c:pt idx="113">
                  <c:v>5.5599999999999998E-3</c:v>
                </c:pt>
                <c:pt idx="114">
                  <c:v>5.6100000000000004E-3</c:v>
                </c:pt>
                <c:pt idx="115">
                  <c:v>4.9100000000000003E-3</c:v>
                </c:pt>
                <c:pt idx="116">
                  <c:v>5.47E-3</c:v>
                </c:pt>
                <c:pt idx="117">
                  <c:v>5.2300000000000003E-3</c:v>
                </c:pt>
                <c:pt idx="118">
                  <c:v>6.4900000000000001E-3</c:v>
                </c:pt>
                <c:pt idx="119">
                  <c:v>5.9800000000000001E-3</c:v>
                </c:pt>
                <c:pt idx="120">
                  <c:v>6.3699999999999998E-3</c:v>
                </c:pt>
                <c:pt idx="121">
                  <c:v>5.9199999999999999E-3</c:v>
                </c:pt>
                <c:pt idx="122">
                  <c:v>6.8500000000000002E-3</c:v>
                </c:pt>
                <c:pt idx="123">
                  <c:v>7.0400000000000003E-3</c:v>
                </c:pt>
                <c:pt idx="124">
                  <c:v>6.9800000000000001E-3</c:v>
                </c:pt>
                <c:pt idx="125">
                  <c:v>7.3099999999999997E-3</c:v>
                </c:pt>
                <c:pt idx="126">
                  <c:v>7.5500000000000003E-3</c:v>
                </c:pt>
                <c:pt idx="127">
                  <c:v>7.6800000000000002E-3</c:v>
                </c:pt>
                <c:pt idx="128">
                  <c:v>7.7499999999999999E-3</c:v>
                </c:pt>
                <c:pt idx="129">
                  <c:v>7.6800000000000002E-3</c:v>
                </c:pt>
                <c:pt idx="130">
                  <c:v>7.6299999999999996E-3</c:v>
                </c:pt>
                <c:pt idx="131">
                  <c:v>8.3000000000000001E-3</c:v>
                </c:pt>
                <c:pt idx="132">
                  <c:v>8.5500000000000003E-3</c:v>
                </c:pt>
                <c:pt idx="133">
                  <c:v>8.9999999999999993E-3</c:v>
                </c:pt>
                <c:pt idx="134">
                  <c:v>9.0299999999999998E-3</c:v>
                </c:pt>
                <c:pt idx="135">
                  <c:v>8.9999999999999993E-3</c:v>
                </c:pt>
                <c:pt idx="136">
                  <c:v>8.8199999999999997E-3</c:v>
                </c:pt>
                <c:pt idx="137">
                  <c:v>9.75E-3</c:v>
                </c:pt>
                <c:pt idx="138">
                  <c:v>9.3500000000000007E-3</c:v>
                </c:pt>
                <c:pt idx="139">
                  <c:v>1.076E-2</c:v>
                </c:pt>
                <c:pt idx="140">
                  <c:v>9.9100000000000004E-3</c:v>
                </c:pt>
                <c:pt idx="141">
                  <c:v>1.008E-2</c:v>
                </c:pt>
                <c:pt idx="142">
                  <c:v>1.056E-2</c:v>
                </c:pt>
                <c:pt idx="143">
                  <c:v>1.027E-2</c:v>
                </c:pt>
                <c:pt idx="144">
                  <c:v>1.1679999999999999E-2</c:v>
                </c:pt>
                <c:pt idx="145">
                  <c:v>1.155E-2</c:v>
                </c:pt>
                <c:pt idx="146">
                  <c:v>1.2070000000000001E-2</c:v>
                </c:pt>
                <c:pt idx="147">
                  <c:v>1.2449999999999999E-2</c:v>
                </c:pt>
                <c:pt idx="148">
                  <c:v>1.217E-2</c:v>
                </c:pt>
                <c:pt idx="149">
                  <c:v>1.2829999999999999E-2</c:v>
                </c:pt>
                <c:pt idx="150">
                  <c:v>1.306E-2</c:v>
                </c:pt>
                <c:pt idx="151">
                  <c:v>1.3599999999999999E-2</c:v>
                </c:pt>
                <c:pt idx="152">
                  <c:v>1.375E-2</c:v>
                </c:pt>
                <c:pt idx="153">
                  <c:v>1.357E-2</c:v>
                </c:pt>
                <c:pt idx="154">
                  <c:v>1.418E-2</c:v>
                </c:pt>
                <c:pt idx="155">
                  <c:v>1.421E-2</c:v>
                </c:pt>
                <c:pt idx="156">
                  <c:v>1.473E-2</c:v>
                </c:pt>
                <c:pt idx="157">
                  <c:v>1.495E-2</c:v>
                </c:pt>
                <c:pt idx="158">
                  <c:v>1.5350000000000001E-2</c:v>
                </c:pt>
                <c:pt idx="159">
                  <c:v>1.5789999999999998E-2</c:v>
                </c:pt>
                <c:pt idx="160">
                  <c:v>1.541E-2</c:v>
                </c:pt>
                <c:pt idx="161">
                  <c:v>1.5100000000000001E-2</c:v>
                </c:pt>
                <c:pt idx="162">
                  <c:v>1.6199999999999999E-2</c:v>
                </c:pt>
                <c:pt idx="163">
                  <c:v>1.6209999999999999E-2</c:v>
                </c:pt>
                <c:pt idx="164">
                  <c:v>1.6389999999999998E-2</c:v>
                </c:pt>
                <c:pt idx="165">
                  <c:v>1.652E-2</c:v>
                </c:pt>
                <c:pt idx="166">
                  <c:v>1.6990000000000002E-2</c:v>
                </c:pt>
                <c:pt idx="167">
                  <c:v>1.7139999999999999E-2</c:v>
                </c:pt>
                <c:pt idx="168">
                  <c:v>1.7160000000000002E-2</c:v>
                </c:pt>
                <c:pt idx="169">
                  <c:v>1.7139999999999999E-2</c:v>
                </c:pt>
                <c:pt idx="170">
                  <c:v>1.7479999999999999E-2</c:v>
                </c:pt>
                <c:pt idx="171">
                  <c:v>1.745E-2</c:v>
                </c:pt>
                <c:pt idx="172">
                  <c:v>1.7399999999999999E-2</c:v>
                </c:pt>
                <c:pt idx="173">
                  <c:v>1.7479999999999999E-2</c:v>
                </c:pt>
                <c:pt idx="174">
                  <c:v>1.7649999999999999E-2</c:v>
                </c:pt>
                <c:pt idx="175">
                  <c:v>1.7469999999999999E-2</c:v>
                </c:pt>
                <c:pt idx="176">
                  <c:v>1.755E-2</c:v>
                </c:pt>
                <c:pt idx="177">
                  <c:v>1.8190000000000001E-2</c:v>
                </c:pt>
                <c:pt idx="178">
                  <c:v>1.7690000000000001E-2</c:v>
                </c:pt>
                <c:pt idx="179">
                  <c:v>1.7559999999999999E-2</c:v>
                </c:pt>
                <c:pt idx="180">
                  <c:v>1.787E-2</c:v>
                </c:pt>
                <c:pt idx="181">
                  <c:v>1.7770000000000001E-2</c:v>
                </c:pt>
                <c:pt idx="182">
                  <c:v>1.7770000000000001E-2</c:v>
                </c:pt>
                <c:pt idx="183">
                  <c:v>1.7600000000000001E-2</c:v>
                </c:pt>
                <c:pt idx="184">
                  <c:v>1.7659999999999999E-2</c:v>
                </c:pt>
                <c:pt idx="185">
                  <c:v>1.7950000000000001E-2</c:v>
                </c:pt>
                <c:pt idx="186">
                  <c:v>1.787E-2</c:v>
                </c:pt>
                <c:pt idx="187">
                  <c:v>1.7729999999999999E-2</c:v>
                </c:pt>
                <c:pt idx="188">
                  <c:v>1.7520000000000001E-2</c:v>
                </c:pt>
                <c:pt idx="189">
                  <c:v>1.755E-2</c:v>
                </c:pt>
                <c:pt idx="190">
                  <c:v>1.7389999999999999E-2</c:v>
                </c:pt>
                <c:pt idx="191">
                  <c:v>1.7129999999999999E-2</c:v>
                </c:pt>
                <c:pt idx="192">
                  <c:v>1.7479999999999999E-2</c:v>
                </c:pt>
                <c:pt idx="193">
                  <c:v>1.6879999999999999E-2</c:v>
                </c:pt>
                <c:pt idx="194">
                  <c:v>1.7330000000000002E-2</c:v>
                </c:pt>
                <c:pt idx="195">
                  <c:v>1.7270000000000001E-2</c:v>
                </c:pt>
                <c:pt idx="196">
                  <c:v>1.695E-2</c:v>
                </c:pt>
                <c:pt idx="197">
                  <c:v>1.7170000000000001E-2</c:v>
                </c:pt>
                <c:pt idx="198">
                  <c:v>1.685E-2</c:v>
                </c:pt>
                <c:pt idx="199">
                  <c:v>1.6539999999999999E-2</c:v>
                </c:pt>
                <c:pt idx="200">
                  <c:v>1.668E-2</c:v>
                </c:pt>
                <c:pt idx="201">
                  <c:v>1.5939999999999999E-2</c:v>
                </c:pt>
                <c:pt idx="202">
                  <c:v>1.6400000000000001E-2</c:v>
                </c:pt>
                <c:pt idx="203">
                  <c:v>1.6480000000000002E-2</c:v>
                </c:pt>
                <c:pt idx="204">
                  <c:v>1.6490000000000001E-2</c:v>
                </c:pt>
                <c:pt idx="205">
                  <c:v>1.6480000000000002E-2</c:v>
                </c:pt>
                <c:pt idx="206">
                  <c:v>1.627E-2</c:v>
                </c:pt>
                <c:pt idx="207">
                  <c:v>1.609E-2</c:v>
                </c:pt>
                <c:pt idx="208">
                  <c:v>1.6029999999999999E-2</c:v>
                </c:pt>
                <c:pt idx="209">
                  <c:v>1.5890000000000001E-2</c:v>
                </c:pt>
                <c:pt idx="210">
                  <c:v>1.5869999999999999E-2</c:v>
                </c:pt>
                <c:pt idx="211">
                  <c:v>1.585E-2</c:v>
                </c:pt>
                <c:pt idx="212">
                  <c:v>1.5910000000000001E-2</c:v>
                </c:pt>
                <c:pt idx="213">
                  <c:v>1.5859999999999999E-2</c:v>
                </c:pt>
                <c:pt idx="214">
                  <c:v>1.5789999999999998E-2</c:v>
                </c:pt>
                <c:pt idx="215">
                  <c:v>1.5709999999999998E-2</c:v>
                </c:pt>
                <c:pt idx="216">
                  <c:v>1.5709999999999998E-2</c:v>
                </c:pt>
                <c:pt idx="217">
                  <c:v>1.559E-2</c:v>
                </c:pt>
                <c:pt idx="218">
                  <c:v>1.5559999999999999E-2</c:v>
                </c:pt>
                <c:pt idx="219">
                  <c:v>1.554E-2</c:v>
                </c:pt>
                <c:pt idx="220">
                  <c:v>1.54E-2</c:v>
                </c:pt>
                <c:pt idx="221">
                  <c:v>1.562E-2</c:v>
                </c:pt>
                <c:pt idx="222">
                  <c:v>1.5299999999999999E-2</c:v>
                </c:pt>
                <c:pt idx="223">
                  <c:v>1.5910000000000001E-2</c:v>
                </c:pt>
                <c:pt idx="224">
                  <c:v>1.55E-2</c:v>
                </c:pt>
                <c:pt idx="225">
                  <c:v>1.536E-2</c:v>
                </c:pt>
                <c:pt idx="226">
                  <c:v>1.555E-2</c:v>
                </c:pt>
                <c:pt idx="227">
                  <c:v>1.5720000000000001E-2</c:v>
                </c:pt>
                <c:pt idx="228">
                  <c:v>1.5949999999999999E-2</c:v>
                </c:pt>
                <c:pt idx="229">
                  <c:v>1.584E-2</c:v>
                </c:pt>
                <c:pt idx="230">
                  <c:v>1.5959999999999998E-2</c:v>
                </c:pt>
                <c:pt idx="231">
                  <c:v>1.6070000000000001E-2</c:v>
                </c:pt>
                <c:pt idx="232">
                  <c:v>1.592E-2</c:v>
                </c:pt>
                <c:pt idx="233">
                  <c:v>1.584E-2</c:v>
                </c:pt>
                <c:pt idx="234">
                  <c:v>1.593E-2</c:v>
                </c:pt>
                <c:pt idx="235">
                  <c:v>1.602E-2</c:v>
                </c:pt>
                <c:pt idx="236">
                  <c:v>1.601E-2</c:v>
                </c:pt>
                <c:pt idx="237">
                  <c:v>1.602E-2</c:v>
                </c:pt>
                <c:pt idx="238">
                  <c:v>1.5980000000000001E-2</c:v>
                </c:pt>
                <c:pt idx="239">
                  <c:v>1.5879999999999998E-2</c:v>
                </c:pt>
                <c:pt idx="240">
                  <c:v>1.5779999999999999E-2</c:v>
                </c:pt>
                <c:pt idx="241">
                  <c:v>1.5789999999999998E-2</c:v>
                </c:pt>
                <c:pt idx="242">
                  <c:v>1.584E-2</c:v>
                </c:pt>
                <c:pt idx="243">
                  <c:v>1.5910000000000001E-2</c:v>
                </c:pt>
                <c:pt idx="244">
                  <c:v>1.6119999999999999E-2</c:v>
                </c:pt>
                <c:pt idx="245">
                  <c:v>1.6320000000000001E-2</c:v>
                </c:pt>
                <c:pt idx="246">
                  <c:v>1.6420000000000001E-2</c:v>
                </c:pt>
                <c:pt idx="247">
                  <c:v>1.6449999999999999E-2</c:v>
                </c:pt>
                <c:pt idx="248">
                  <c:v>1.661E-2</c:v>
                </c:pt>
                <c:pt idx="249">
                  <c:v>1.668E-2</c:v>
                </c:pt>
                <c:pt idx="250">
                  <c:v>1.6789999999999999E-2</c:v>
                </c:pt>
                <c:pt idx="251">
                  <c:v>1.7059999999999999E-2</c:v>
                </c:pt>
                <c:pt idx="252">
                  <c:v>1.7229999999999999E-2</c:v>
                </c:pt>
                <c:pt idx="253">
                  <c:v>1.7250000000000001E-2</c:v>
                </c:pt>
                <c:pt idx="254">
                  <c:v>1.7219999999999999E-2</c:v>
                </c:pt>
                <c:pt idx="255">
                  <c:v>1.7340000000000001E-2</c:v>
                </c:pt>
                <c:pt idx="256">
                  <c:v>1.7610000000000001E-2</c:v>
                </c:pt>
                <c:pt idx="257">
                  <c:v>1.7749999999999998E-2</c:v>
                </c:pt>
                <c:pt idx="258">
                  <c:v>1.77E-2</c:v>
                </c:pt>
                <c:pt idx="259">
                  <c:v>1.7729999999999999E-2</c:v>
                </c:pt>
                <c:pt idx="260">
                  <c:v>1.771E-2</c:v>
                </c:pt>
                <c:pt idx="261">
                  <c:v>1.7680000000000001E-2</c:v>
                </c:pt>
                <c:pt idx="262">
                  <c:v>1.7559999999999999E-2</c:v>
                </c:pt>
                <c:pt idx="263">
                  <c:v>1.78E-2</c:v>
                </c:pt>
                <c:pt idx="264">
                  <c:v>1.7950000000000001E-2</c:v>
                </c:pt>
                <c:pt idx="265">
                  <c:v>1.796E-2</c:v>
                </c:pt>
                <c:pt idx="266">
                  <c:v>1.7940000000000001E-2</c:v>
                </c:pt>
                <c:pt idx="267">
                  <c:v>1.7860000000000001E-2</c:v>
                </c:pt>
                <c:pt idx="268">
                  <c:v>1.7829999999999999E-2</c:v>
                </c:pt>
                <c:pt idx="269">
                  <c:v>1.7850000000000001E-2</c:v>
                </c:pt>
                <c:pt idx="270">
                  <c:v>1.8120000000000001E-2</c:v>
                </c:pt>
                <c:pt idx="271">
                  <c:v>1.8239999999999999E-2</c:v>
                </c:pt>
                <c:pt idx="272">
                  <c:v>1.839E-2</c:v>
                </c:pt>
                <c:pt idx="273">
                  <c:v>1.8329999999999999E-2</c:v>
                </c:pt>
                <c:pt idx="274">
                  <c:v>1.8290000000000001E-2</c:v>
                </c:pt>
                <c:pt idx="275">
                  <c:v>1.8350000000000002E-2</c:v>
                </c:pt>
                <c:pt idx="276">
                  <c:v>1.847E-2</c:v>
                </c:pt>
                <c:pt idx="277">
                  <c:v>1.8710000000000001E-2</c:v>
                </c:pt>
                <c:pt idx="278">
                  <c:v>1.882E-2</c:v>
                </c:pt>
                <c:pt idx="279">
                  <c:v>1.8929999999999999E-2</c:v>
                </c:pt>
                <c:pt idx="280">
                  <c:v>1.9009999999999999E-2</c:v>
                </c:pt>
                <c:pt idx="281">
                  <c:v>1.9009999999999999E-2</c:v>
                </c:pt>
                <c:pt idx="282">
                  <c:v>1.9220000000000001E-2</c:v>
                </c:pt>
                <c:pt idx="283">
                  <c:v>1.9449999999999999E-2</c:v>
                </c:pt>
                <c:pt idx="284">
                  <c:v>1.9640000000000001E-2</c:v>
                </c:pt>
                <c:pt idx="285">
                  <c:v>1.951E-2</c:v>
                </c:pt>
                <c:pt idx="286">
                  <c:v>1.959E-2</c:v>
                </c:pt>
                <c:pt idx="287">
                  <c:v>1.9519999999999999E-2</c:v>
                </c:pt>
                <c:pt idx="288">
                  <c:v>1.9730000000000001E-2</c:v>
                </c:pt>
                <c:pt idx="289">
                  <c:v>1.9869999999999999E-2</c:v>
                </c:pt>
                <c:pt idx="290">
                  <c:v>2.01E-2</c:v>
                </c:pt>
                <c:pt idx="291">
                  <c:v>2.0459999999999999E-2</c:v>
                </c:pt>
                <c:pt idx="292">
                  <c:v>2.068E-2</c:v>
                </c:pt>
                <c:pt idx="293">
                  <c:v>2.102E-2</c:v>
                </c:pt>
                <c:pt idx="294">
                  <c:v>2.155E-2</c:v>
                </c:pt>
                <c:pt idx="295">
                  <c:v>2.1729999999999999E-2</c:v>
                </c:pt>
                <c:pt idx="296">
                  <c:v>2.214E-2</c:v>
                </c:pt>
                <c:pt idx="297">
                  <c:v>2.2429999999999999E-2</c:v>
                </c:pt>
                <c:pt idx="298">
                  <c:v>2.257E-2</c:v>
                </c:pt>
                <c:pt idx="299">
                  <c:v>2.299E-2</c:v>
                </c:pt>
                <c:pt idx="300">
                  <c:v>2.367E-2</c:v>
                </c:pt>
                <c:pt idx="301">
                  <c:v>2.3800000000000002E-2</c:v>
                </c:pt>
                <c:pt idx="302">
                  <c:v>2.4469999999999999E-2</c:v>
                </c:pt>
                <c:pt idx="303">
                  <c:v>2.4709999999999999E-2</c:v>
                </c:pt>
                <c:pt idx="304">
                  <c:v>2.5059999999999999E-2</c:v>
                </c:pt>
                <c:pt idx="305">
                  <c:v>2.5530000000000001E-2</c:v>
                </c:pt>
                <c:pt idx="306">
                  <c:v>2.5850000000000001E-2</c:v>
                </c:pt>
                <c:pt idx="307">
                  <c:v>2.6270000000000002E-2</c:v>
                </c:pt>
                <c:pt idx="308">
                  <c:v>2.6769999999999999E-2</c:v>
                </c:pt>
                <c:pt idx="309">
                  <c:v>2.7109999999999999E-2</c:v>
                </c:pt>
                <c:pt idx="310">
                  <c:v>2.7640000000000001E-2</c:v>
                </c:pt>
                <c:pt idx="311">
                  <c:v>2.845E-2</c:v>
                </c:pt>
                <c:pt idx="312">
                  <c:v>2.8910000000000002E-2</c:v>
                </c:pt>
                <c:pt idx="313">
                  <c:v>2.9389999999999999E-2</c:v>
                </c:pt>
                <c:pt idx="314">
                  <c:v>2.9729999999999999E-2</c:v>
                </c:pt>
                <c:pt idx="315">
                  <c:v>3.0429999999999999E-2</c:v>
                </c:pt>
                <c:pt idx="316">
                  <c:v>3.1009999999999999E-2</c:v>
                </c:pt>
                <c:pt idx="317">
                  <c:v>3.168E-2</c:v>
                </c:pt>
                <c:pt idx="318">
                  <c:v>3.2059999999999998E-2</c:v>
                </c:pt>
                <c:pt idx="319">
                  <c:v>3.2969999999999999E-2</c:v>
                </c:pt>
                <c:pt idx="320">
                  <c:v>3.2919999999999998E-2</c:v>
                </c:pt>
                <c:pt idx="321">
                  <c:v>3.3939999999999998E-2</c:v>
                </c:pt>
                <c:pt idx="322">
                  <c:v>3.4689999999999999E-2</c:v>
                </c:pt>
                <c:pt idx="323">
                  <c:v>3.49E-2</c:v>
                </c:pt>
                <c:pt idx="324">
                  <c:v>3.5589999999999997E-2</c:v>
                </c:pt>
                <c:pt idx="325">
                  <c:v>3.6229999999999998E-2</c:v>
                </c:pt>
                <c:pt idx="326">
                  <c:v>3.6940000000000001E-2</c:v>
                </c:pt>
                <c:pt idx="327">
                  <c:v>3.7449999999999997E-2</c:v>
                </c:pt>
                <c:pt idx="328">
                  <c:v>3.7879999999999997E-2</c:v>
                </c:pt>
                <c:pt idx="329">
                  <c:v>3.8350000000000002E-2</c:v>
                </c:pt>
                <c:pt idx="330">
                  <c:v>3.918E-2</c:v>
                </c:pt>
                <c:pt idx="331">
                  <c:v>3.9600000000000003E-2</c:v>
                </c:pt>
                <c:pt idx="332">
                  <c:v>4.0489999999999998E-2</c:v>
                </c:pt>
                <c:pt idx="333">
                  <c:v>4.1070000000000002E-2</c:v>
                </c:pt>
                <c:pt idx="334">
                  <c:v>4.1509999999999998E-2</c:v>
                </c:pt>
                <c:pt idx="335">
                  <c:v>4.2419999999999999E-2</c:v>
                </c:pt>
                <c:pt idx="336">
                  <c:v>4.3069999999999997E-2</c:v>
                </c:pt>
                <c:pt idx="337">
                  <c:v>4.3490000000000001E-2</c:v>
                </c:pt>
                <c:pt idx="338">
                  <c:v>4.4040000000000003E-2</c:v>
                </c:pt>
                <c:pt idx="339">
                  <c:v>4.4690000000000001E-2</c:v>
                </c:pt>
                <c:pt idx="340">
                  <c:v>4.5589999999999999E-2</c:v>
                </c:pt>
                <c:pt idx="341">
                  <c:v>4.6179999999999999E-2</c:v>
                </c:pt>
                <c:pt idx="342">
                  <c:v>4.684E-2</c:v>
                </c:pt>
                <c:pt idx="343">
                  <c:v>4.7570000000000001E-2</c:v>
                </c:pt>
                <c:pt idx="344">
                  <c:v>4.8210000000000003E-2</c:v>
                </c:pt>
                <c:pt idx="345">
                  <c:v>4.9110000000000001E-2</c:v>
                </c:pt>
                <c:pt idx="346">
                  <c:v>4.981E-2</c:v>
                </c:pt>
                <c:pt idx="347">
                  <c:v>5.0560000000000001E-2</c:v>
                </c:pt>
                <c:pt idx="348">
                  <c:v>5.1450000000000003E-2</c:v>
                </c:pt>
                <c:pt idx="349">
                  <c:v>5.2449999999999997E-2</c:v>
                </c:pt>
                <c:pt idx="350">
                  <c:v>5.3260000000000002E-2</c:v>
                </c:pt>
                <c:pt idx="351">
                  <c:v>5.3900000000000003E-2</c:v>
                </c:pt>
                <c:pt idx="352">
                  <c:v>5.4850000000000003E-2</c:v>
                </c:pt>
                <c:pt idx="353">
                  <c:v>5.5690000000000003E-2</c:v>
                </c:pt>
                <c:pt idx="354">
                  <c:v>5.6730000000000003E-2</c:v>
                </c:pt>
                <c:pt idx="355">
                  <c:v>5.7529999999999998E-2</c:v>
                </c:pt>
                <c:pt idx="356">
                  <c:v>5.8310000000000001E-2</c:v>
                </c:pt>
                <c:pt idx="357">
                  <c:v>5.944E-2</c:v>
                </c:pt>
                <c:pt idx="358">
                  <c:v>6.0569999999999999E-2</c:v>
                </c:pt>
                <c:pt idx="359">
                  <c:v>6.1420000000000002E-2</c:v>
                </c:pt>
                <c:pt idx="360">
                  <c:v>6.2570000000000001E-2</c:v>
                </c:pt>
                <c:pt idx="361">
                  <c:v>6.3659999999999994E-2</c:v>
                </c:pt>
                <c:pt idx="362">
                  <c:v>6.454E-2</c:v>
                </c:pt>
                <c:pt idx="363">
                  <c:v>6.5710000000000005E-2</c:v>
                </c:pt>
                <c:pt idx="364">
                  <c:v>6.6850000000000007E-2</c:v>
                </c:pt>
                <c:pt idx="365">
                  <c:v>6.7989999999999995E-2</c:v>
                </c:pt>
                <c:pt idx="366">
                  <c:v>6.9070000000000006E-2</c:v>
                </c:pt>
                <c:pt idx="367">
                  <c:v>7.0180000000000006E-2</c:v>
                </c:pt>
                <c:pt idx="368">
                  <c:v>7.1370000000000003E-2</c:v>
                </c:pt>
                <c:pt idx="369">
                  <c:v>7.2609999999999994E-2</c:v>
                </c:pt>
                <c:pt idx="370">
                  <c:v>7.3870000000000005E-2</c:v>
                </c:pt>
                <c:pt idx="371">
                  <c:v>7.5249999999999997E-2</c:v>
                </c:pt>
                <c:pt idx="372">
                  <c:v>7.6509999999999995E-2</c:v>
                </c:pt>
                <c:pt idx="373">
                  <c:v>7.7729999999999994E-2</c:v>
                </c:pt>
                <c:pt idx="374">
                  <c:v>7.9089999999999994E-2</c:v>
                </c:pt>
                <c:pt idx="375">
                  <c:v>8.0850000000000005E-2</c:v>
                </c:pt>
                <c:pt idx="376">
                  <c:v>8.2879999999999995E-2</c:v>
                </c:pt>
                <c:pt idx="377">
                  <c:v>8.4190000000000001E-2</c:v>
                </c:pt>
                <c:pt idx="378">
                  <c:v>8.6279999999999996E-2</c:v>
                </c:pt>
                <c:pt idx="379">
                  <c:v>8.8300000000000003E-2</c:v>
                </c:pt>
                <c:pt idx="380">
                  <c:v>9.0069999999999997E-2</c:v>
                </c:pt>
                <c:pt idx="381">
                  <c:v>9.2350000000000002E-2</c:v>
                </c:pt>
                <c:pt idx="382">
                  <c:v>9.4750000000000001E-2</c:v>
                </c:pt>
                <c:pt idx="383">
                  <c:v>9.7360000000000002E-2</c:v>
                </c:pt>
                <c:pt idx="384">
                  <c:v>0.10059999999999999</c:v>
                </c:pt>
                <c:pt idx="385">
                  <c:v>0.10365000000000001</c:v>
                </c:pt>
                <c:pt idx="386">
                  <c:v>0.10673000000000001</c:v>
                </c:pt>
                <c:pt idx="387">
                  <c:v>0.11151</c:v>
                </c:pt>
                <c:pt idx="388">
                  <c:v>0.11615</c:v>
                </c:pt>
                <c:pt idx="389">
                  <c:v>0.12119000000000001</c:v>
                </c:pt>
                <c:pt idx="390">
                  <c:v>0.12719</c:v>
                </c:pt>
                <c:pt idx="391">
                  <c:v>0.13295000000000001</c:v>
                </c:pt>
                <c:pt idx="392">
                  <c:v>0.13975000000000001</c:v>
                </c:pt>
                <c:pt idx="393">
                  <c:v>0.14867</c:v>
                </c:pt>
                <c:pt idx="394">
                  <c:v>0.15681999999999999</c:v>
                </c:pt>
                <c:pt idx="395">
                  <c:v>0.16666</c:v>
                </c:pt>
                <c:pt idx="396">
                  <c:v>0.17804</c:v>
                </c:pt>
                <c:pt idx="397">
                  <c:v>0.18956000000000001</c:v>
                </c:pt>
                <c:pt idx="398">
                  <c:v>0.20268</c:v>
                </c:pt>
                <c:pt idx="399">
                  <c:v>0.21772</c:v>
                </c:pt>
                <c:pt idx="400">
                  <c:v>0.23193</c:v>
                </c:pt>
                <c:pt idx="401">
                  <c:v>0.2492</c:v>
                </c:pt>
                <c:pt idx="402">
                  <c:v>0.26729999999999998</c:v>
                </c:pt>
                <c:pt idx="403">
                  <c:v>0.28327000000000002</c:v>
                </c:pt>
                <c:pt idx="404">
                  <c:v>0.30256</c:v>
                </c:pt>
                <c:pt idx="405">
                  <c:v>0.32362000000000002</c:v>
                </c:pt>
                <c:pt idx="406">
                  <c:v>0.34214</c:v>
                </c:pt>
                <c:pt idx="407">
                  <c:v>0.36298000000000002</c:v>
                </c:pt>
                <c:pt idx="408">
                  <c:v>0.38667000000000001</c:v>
                </c:pt>
                <c:pt idx="409">
                  <c:v>0.40755999999999998</c:v>
                </c:pt>
                <c:pt idx="410">
                  <c:v>0.42793999999999999</c:v>
                </c:pt>
                <c:pt idx="411">
                  <c:v>0.4506</c:v>
                </c:pt>
                <c:pt idx="412">
                  <c:v>0.47165000000000001</c:v>
                </c:pt>
                <c:pt idx="413">
                  <c:v>0.49264000000000002</c:v>
                </c:pt>
                <c:pt idx="414">
                  <c:v>0.51002999999999998</c:v>
                </c:pt>
                <c:pt idx="415">
                  <c:v>0.52503999999999995</c:v>
                </c:pt>
                <c:pt idx="416">
                  <c:v>0.54249999999999998</c:v>
                </c:pt>
                <c:pt idx="417">
                  <c:v>0.55813999999999997</c:v>
                </c:pt>
                <c:pt idx="418">
                  <c:v>0.56932000000000005</c:v>
                </c:pt>
                <c:pt idx="419">
                  <c:v>0.57891999999999999</c:v>
                </c:pt>
                <c:pt idx="420">
                  <c:v>0.58726</c:v>
                </c:pt>
                <c:pt idx="421">
                  <c:v>0.59382999999999997</c:v>
                </c:pt>
                <c:pt idx="422">
                  <c:v>0.59916999999999998</c:v>
                </c:pt>
                <c:pt idx="423">
                  <c:v>0.60194999999999999</c:v>
                </c:pt>
                <c:pt idx="424">
                  <c:v>0.60316999999999998</c:v>
                </c:pt>
                <c:pt idx="425">
                  <c:v>0.60331000000000001</c:v>
                </c:pt>
                <c:pt idx="426">
                  <c:v>0.60177999999999998</c:v>
                </c:pt>
                <c:pt idx="427">
                  <c:v>0.59899999999999998</c:v>
                </c:pt>
                <c:pt idx="428">
                  <c:v>0.59484999999999999</c:v>
                </c:pt>
                <c:pt idx="429">
                  <c:v>0.59025000000000005</c:v>
                </c:pt>
                <c:pt idx="430">
                  <c:v>0.58404999999999996</c:v>
                </c:pt>
                <c:pt idx="431">
                  <c:v>0.57615000000000005</c:v>
                </c:pt>
                <c:pt idx="432">
                  <c:v>0.56837000000000004</c:v>
                </c:pt>
                <c:pt idx="433">
                  <c:v>0.55993999999999999</c:v>
                </c:pt>
                <c:pt idx="434">
                  <c:v>0.54979</c:v>
                </c:pt>
                <c:pt idx="435">
                  <c:v>0.53969</c:v>
                </c:pt>
                <c:pt idx="436">
                  <c:v>0.52825</c:v>
                </c:pt>
                <c:pt idx="437">
                  <c:v>0.51631000000000005</c:v>
                </c:pt>
                <c:pt idx="438">
                  <c:v>0.50505999999999995</c:v>
                </c:pt>
                <c:pt idx="439">
                  <c:v>0.49253999999999998</c:v>
                </c:pt>
                <c:pt idx="440">
                  <c:v>0.48087999999999997</c:v>
                </c:pt>
                <c:pt idx="441">
                  <c:v>0.47106999999999999</c:v>
                </c:pt>
                <c:pt idx="442">
                  <c:v>0.45878000000000002</c:v>
                </c:pt>
                <c:pt idx="443">
                  <c:v>0.44613999999999998</c:v>
                </c:pt>
                <c:pt idx="444">
                  <c:v>0.43469000000000002</c:v>
                </c:pt>
                <c:pt idx="445">
                  <c:v>0.42179</c:v>
                </c:pt>
                <c:pt idx="446">
                  <c:v>0.40808</c:v>
                </c:pt>
                <c:pt idx="447">
                  <c:v>0.39659</c:v>
                </c:pt>
                <c:pt idx="448">
                  <c:v>0.38722000000000001</c:v>
                </c:pt>
                <c:pt idx="449">
                  <c:v>0.37726999999999999</c:v>
                </c:pt>
                <c:pt idx="450">
                  <c:v>0.36753999999999998</c:v>
                </c:pt>
                <c:pt idx="451">
                  <c:v>0.35793000000000003</c:v>
                </c:pt>
                <c:pt idx="452">
                  <c:v>0.35077000000000003</c:v>
                </c:pt>
                <c:pt idx="453">
                  <c:v>0.34603</c:v>
                </c:pt>
                <c:pt idx="454">
                  <c:v>0.3422</c:v>
                </c:pt>
                <c:pt idx="455">
                  <c:v>0.33934999999999998</c:v>
                </c:pt>
                <c:pt idx="456">
                  <c:v>0.33872000000000002</c:v>
                </c:pt>
                <c:pt idx="457">
                  <c:v>0.34061000000000002</c:v>
                </c:pt>
                <c:pt idx="458">
                  <c:v>0.34381</c:v>
                </c:pt>
                <c:pt idx="459">
                  <c:v>0.34869</c:v>
                </c:pt>
                <c:pt idx="460">
                  <c:v>0.35598999999999997</c:v>
                </c:pt>
                <c:pt idx="461">
                  <c:v>0.36646000000000001</c:v>
                </c:pt>
                <c:pt idx="462">
                  <c:v>0.37708999999999998</c:v>
                </c:pt>
                <c:pt idx="463">
                  <c:v>0.39152999999999999</c:v>
                </c:pt>
                <c:pt idx="464">
                  <c:v>0.40572999999999998</c:v>
                </c:pt>
                <c:pt idx="465">
                  <c:v>0.42049999999999998</c:v>
                </c:pt>
                <c:pt idx="466">
                  <c:v>0.43758999999999998</c:v>
                </c:pt>
                <c:pt idx="467">
                  <c:v>0.45712999999999998</c:v>
                </c:pt>
                <c:pt idx="468">
                  <c:v>0.47666999999999998</c:v>
                </c:pt>
                <c:pt idx="469">
                  <c:v>0.49954999999999999</c:v>
                </c:pt>
                <c:pt idx="470">
                  <c:v>0.52307000000000003</c:v>
                </c:pt>
                <c:pt idx="471">
                  <c:v>0.54059000000000001</c:v>
                </c:pt>
                <c:pt idx="472">
                  <c:v>0.55932999999999999</c:v>
                </c:pt>
                <c:pt idx="473">
                  <c:v>0.58306999999999998</c:v>
                </c:pt>
                <c:pt idx="474">
                  <c:v>0.60651999999999995</c:v>
                </c:pt>
                <c:pt idx="475">
                  <c:v>0.63356999999999997</c:v>
                </c:pt>
                <c:pt idx="476">
                  <c:v>0.65891999999999995</c:v>
                </c:pt>
                <c:pt idx="477">
                  <c:v>0.68169000000000002</c:v>
                </c:pt>
                <c:pt idx="478">
                  <c:v>0.70740000000000003</c:v>
                </c:pt>
                <c:pt idx="479">
                  <c:v>0.73104999999999998</c:v>
                </c:pt>
                <c:pt idx="480">
                  <c:v>0.75673999999999997</c:v>
                </c:pt>
                <c:pt idx="481">
                  <c:v>0.78608999999999996</c:v>
                </c:pt>
                <c:pt idx="482">
                  <c:v>0.81306</c:v>
                </c:pt>
                <c:pt idx="483">
                  <c:v>0.84053999999999995</c:v>
                </c:pt>
                <c:pt idx="484">
                  <c:v>0.87068999999999996</c:v>
                </c:pt>
                <c:pt idx="485">
                  <c:v>0.90010000000000001</c:v>
                </c:pt>
                <c:pt idx="486">
                  <c:v>0.93047000000000002</c:v>
                </c:pt>
                <c:pt idx="487">
                  <c:v>0.96584999999999999</c:v>
                </c:pt>
                <c:pt idx="488">
                  <c:v>1.0012300000000001</c:v>
                </c:pt>
                <c:pt idx="489">
                  <c:v>1.0347599999999999</c:v>
                </c:pt>
                <c:pt idx="490">
                  <c:v>1.0769599999999999</c:v>
                </c:pt>
                <c:pt idx="491">
                  <c:v>1.11524</c:v>
                </c:pt>
                <c:pt idx="492">
                  <c:v>1.1531899999999999</c:v>
                </c:pt>
                <c:pt idx="493">
                  <c:v>1.20584</c:v>
                </c:pt>
                <c:pt idx="494">
                  <c:v>1.2511099999999999</c:v>
                </c:pt>
                <c:pt idx="495">
                  <c:v>1.29914</c:v>
                </c:pt>
                <c:pt idx="496">
                  <c:v>1.3509599999999999</c:v>
                </c:pt>
                <c:pt idx="497">
                  <c:v>1.40021</c:v>
                </c:pt>
                <c:pt idx="498">
                  <c:v>1.45574</c:v>
                </c:pt>
                <c:pt idx="499">
                  <c:v>1.5104200000000001</c:v>
                </c:pt>
                <c:pt idx="500">
                  <c:v>1.5627599999999999</c:v>
                </c:pt>
              </c:numCache>
            </c:numRef>
          </c:yVal>
          <c:smooth val="1"/>
          <c:extLst>
            <c:ext xmlns:c16="http://schemas.microsoft.com/office/drawing/2014/chart" uri="{C3380CC4-5D6E-409C-BE32-E72D297353CC}">
              <c16:uniqueId val="{00000007-9C1F-4EC0-94AF-FC713DCC1A54}"/>
            </c:ext>
          </c:extLst>
        </c:ser>
        <c:ser>
          <c:idx val="8"/>
          <c:order val="8"/>
          <c:tx>
            <c:strRef>
              <c:f>Hoja1!$J$1</c:f>
              <c:strCache>
                <c:ptCount val="1"/>
                <c:pt idx="0">
                  <c:v>203 (3) 1(Abs)</c:v>
                </c:pt>
              </c:strCache>
            </c:strRef>
          </c:tx>
          <c:spPr>
            <a:ln w="19050" cap="rnd">
              <a:solidFill>
                <a:schemeClr val="tx1"/>
              </a:solidFill>
              <a:round/>
            </a:ln>
            <a:effectLst/>
          </c:spPr>
          <c:marker>
            <c:symbol val="none"/>
          </c:marker>
          <c:xVal>
            <c:numRef>
              <c:f>Hoja1!$A$2:$A$502</c:f>
              <c:numCache>
                <c:formatCode>General</c:formatCode>
                <c:ptCount val="501"/>
                <c:pt idx="0">
                  <c:v>700</c:v>
                </c:pt>
                <c:pt idx="1">
                  <c:v>699</c:v>
                </c:pt>
                <c:pt idx="2">
                  <c:v>698</c:v>
                </c:pt>
                <c:pt idx="3">
                  <c:v>697</c:v>
                </c:pt>
                <c:pt idx="4">
                  <c:v>696</c:v>
                </c:pt>
                <c:pt idx="5">
                  <c:v>695</c:v>
                </c:pt>
                <c:pt idx="6">
                  <c:v>694</c:v>
                </c:pt>
                <c:pt idx="7">
                  <c:v>693</c:v>
                </c:pt>
                <c:pt idx="8">
                  <c:v>692</c:v>
                </c:pt>
                <c:pt idx="9">
                  <c:v>691</c:v>
                </c:pt>
                <c:pt idx="10">
                  <c:v>690</c:v>
                </c:pt>
                <c:pt idx="11">
                  <c:v>689</c:v>
                </c:pt>
                <c:pt idx="12">
                  <c:v>688</c:v>
                </c:pt>
                <c:pt idx="13">
                  <c:v>687</c:v>
                </c:pt>
                <c:pt idx="14">
                  <c:v>686</c:v>
                </c:pt>
                <c:pt idx="15">
                  <c:v>685</c:v>
                </c:pt>
                <c:pt idx="16">
                  <c:v>684</c:v>
                </c:pt>
                <c:pt idx="17">
                  <c:v>683</c:v>
                </c:pt>
                <c:pt idx="18">
                  <c:v>682</c:v>
                </c:pt>
                <c:pt idx="19">
                  <c:v>681</c:v>
                </c:pt>
                <c:pt idx="20">
                  <c:v>680</c:v>
                </c:pt>
                <c:pt idx="21">
                  <c:v>679</c:v>
                </c:pt>
                <c:pt idx="22">
                  <c:v>678</c:v>
                </c:pt>
                <c:pt idx="23">
                  <c:v>677</c:v>
                </c:pt>
                <c:pt idx="24">
                  <c:v>676</c:v>
                </c:pt>
                <c:pt idx="25">
                  <c:v>675</c:v>
                </c:pt>
                <c:pt idx="26">
                  <c:v>674</c:v>
                </c:pt>
                <c:pt idx="27">
                  <c:v>673</c:v>
                </c:pt>
                <c:pt idx="28">
                  <c:v>672</c:v>
                </c:pt>
                <c:pt idx="29">
                  <c:v>671</c:v>
                </c:pt>
                <c:pt idx="30">
                  <c:v>670</c:v>
                </c:pt>
                <c:pt idx="31">
                  <c:v>669</c:v>
                </c:pt>
                <c:pt idx="32">
                  <c:v>668</c:v>
                </c:pt>
                <c:pt idx="33">
                  <c:v>667</c:v>
                </c:pt>
                <c:pt idx="34">
                  <c:v>666</c:v>
                </c:pt>
                <c:pt idx="35">
                  <c:v>665</c:v>
                </c:pt>
                <c:pt idx="36">
                  <c:v>664</c:v>
                </c:pt>
                <c:pt idx="37">
                  <c:v>663</c:v>
                </c:pt>
                <c:pt idx="38">
                  <c:v>662</c:v>
                </c:pt>
                <c:pt idx="39">
                  <c:v>661</c:v>
                </c:pt>
                <c:pt idx="40">
                  <c:v>660</c:v>
                </c:pt>
                <c:pt idx="41">
                  <c:v>659</c:v>
                </c:pt>
                <c:pt idx="42">
                  <c:v>658</c:v>
                </c:pt>
                <c:pt idx="43">
                  <c:v>657</c:v>
                </c:pt>
                <c:pt idx="44">
                  <c:v>656</c:v>
                </c:pt>
                <c:pt idx="45">
                  <c:v>655</c:v>
                </c:pt>
                <c:pt idx="46">
                  <c:v>654</c:v>
                </c:pt>
                <c:pt idx="47">
                  <c:v>653</c:v>
                </c:pt>
                <c:pt idx="48">
                  <c:v>652</c:v>
                </c:pt>
                <c:pt idx="49">
                  <c:v>651</c:v>
                </c:pt>
                <c:pt idx="50">
                  <c:v>650</c:v>
                </c:pt>
                <c:pt idx="51">
                  <c:v>649</c:v>
                </c:pt>
                <c:pt idx="52">
                  <c:v>648</c:v>
                </c:pt>
                <c:pt idx="53">
                  <c:v>647</c:v>
                </c:pt>
                <c:pt idx="54">
                  <c:v>646</c:v>
                </c:pt>
                <c:pt idx="55">
                  <c:v>645</c:v>
                </c:pt>
                <c:pt idx="56">
                  <c:v>644</c:v>
                </c:pt>
                <c:pt idx="57">
                  <c:v>643</c:v>
                </c:pt>
                <c:pt idx="58">
                  <c:v>642</c:v>
                </c:pt>
                <c:pt idx="59">
                  <c:v>641</c:v>
                </c:pt>
                <c:pt idx="60">
                  <c:v>640</c:v>
                </c:pt>
                <c:pt idx="61">
                  <c:v>639</c:v>
                </c:pt>
                <c:pt idx="62">
                  <c:v>638</c:v>
                </c:pt>
                <c:pt idx="63">
                  <c:v>637</c:v>
                </c:pt>
                <c:pt idx="64">
                  <c:v>636</c:v>
                </c:pt>
                <c:pt idx="65">
                  <c:v>635</c:v>
                </c:pt>
                <c:pt idx="66">
                  <c:v>634</c:v>
                </c:pt>
                <c:pt idx="67">
                  <c:v>633</c:v>
                </c:pt>
                <c:pt idx="68">
                  <c:v>632</c:v>
                </c:pt>
                <c:pt idx="69">
                  <c:v>631</c:v>
                </c:pt>
                <c:pt idx="70">
                  <c:v>630</c:v>
                </c:pt>
                <c:pt idx="71">
                  <c:v>629</c:v>
                </c:pt>
                <c:pt idx="72">
                  <c:v>628</c:v>
                </c:pt>
                <c:pt idx="73">
                  <c:v>627</c:v>
                </c:pt>
                <c:pt idx="74">
                  <c:v>626</c:v>
                </c:pt>
                <c:pt idx="75">
                  <c:v>625</c:v>
                </c:pt>
                <c:pt idx="76">
                  <c:v>624</c:v>
                </c:pt>
                <c:pt idx="77">
                  <c:v>623</c:v>
                </c:pt>
                <c:pt idx="78">
                  <c:v>622</c:v>
                </c:pt>
                <c:pt idx="79">
                  <c:v>621</c:v>
                </c:pt>
                <c:pt idx="80">
                  <c:v>620</c:v>
                </c:pt>
                <c:pt idx="81">
                  <c:v>619</c:v>
                </c:pt>
                <c:pt idx="82">
                  <c:v>618</c:v>
                </c:pt>
                <c:pt idx="83">
                  <c:v>617</c:v>
                </c:pt>
                <c:pt idx="84">
                  <c:v>616</c:v>
                </c:pt>
                <c:pt idx="85">
                  <c:v>615</c:v>
                </c:pt>
                <c:pt idx="86">
                  <c:v>614</c:v>
                </c:pt>
                <c:pt idx="87">
                  <c:v>613</c:v>
                </c:pt>
                <c:pt idx="88">
                  <c:v>612</c:v>
                </c:pt>
                <c:pt idx="89">
                  <c:v>611</c:v>
                </c:pt>
                <c:pt idx="90">
                  <c:v>610</c:v>
                </c:pt>
                <c:pt idx="91">
                  <c:v>609</c:v>
                </c:pt>
                <c:pt idx="92">
                  <c:v>608</c:v>
                </c:pt>
                <c:pt idx="93">
                  <c:v>607</c:v>
                </c:pt>
                <c:pt idx="94">
                  <c:v>606</c:v>
                </c:pt>
                <c:pt idx="95">
                  <c:v>605</c:v>
                </c:pt>
                <c:pt idx="96">
                  <c:v>604</c:v>
                </c:pt>
                <c:pt idx="97">
                  <c:v>603</c:v>
                </c:pt>
                <c:pt idx="98">
                  <c:v>602</c:v>
                </c:pt>
                <c:pt idx="99">
                  <c:v>601</c:v>
                </c:pt>
                <c:pt idx="100">
                  <c:v>600</c:v>
                </c:pt>
                <c:pt idx="101">
                  <c:v>599</c:v>
                </c:pt>
                <c:pt idx="102">
                  <c:v>598</c:v>
                </c:pt>
                <c:pt idx="103">
                  <c:v>597</c:v>
                </c:pt>
                <c:pt idx="104">
                  <c:v>596</c:v>
                </c:pt>
                <c:pt idx="105">
                  <c:v>595</c:v>
                </c:pt>
                <c:pt idx="106">
                  <c:v>594</c:v>
                </c:pt>
                <c:pt idx="107">
                  <c:v>593</c:v>
                </c:pt>
                <c:pt idx="108">
                  <c:v>592</c:v>
                </c:pt>
                <c:pt idx="109">
                  <c:v>591</c:v>
                </c:pt>
                <c:pt idx="110">
                  <c:v>590</c:v>
                </c:pt>
                <c:pt idx="111">
                  <c:v>589</c:v>
                </c:pt>
                <c:pt idx="112">
                  <c:v>588</c:v>
                </c:pt>
                <c:pt idx="113">
                  <c:v>587</c:v>
                </c:pt>
                <c:pt idx="114">
                  <c:v>586</c:v>
                </c:pt>
                <c:pt idx="115">
                  <c:v>585</c:v>
                </c:pt>
                <c:pt idx="116">
                  <c:v>584</c:v>
                </c:pt>
                <c:pt idx="117">
                  <c:v>583</c:v>
                </c:pt>
                <c:pt idx="118">
                  <c:v>582</c:v>
                </c:pt>
                <c:pt idx="119">
                  <c:v>581</c:v>
                </c:pt>
                <c:pt idx="120">
                  <c:v>580</c:v>
                </c:pt>
                <c:pt idx="121">
                  <c:v>579</c:v>
                </c:pt>
                <c:pt idx="122">
                  <c:v>578</c:v>
                </c:pt>
                <c:pt idx="123">
                  <c:v>577</c:v>
                </c:pt>
                <c:pt idx="124">
                  <c:v>576</c:v>
                </c:pt>
                <c:pt idx="125">
                  <c:v>575</c:v>
                </c:pt>
                <c:pt idx="126">
                  <c:v>574</c:v>
                </c:pt>
                <c:pt idx="127">
                  <c:v>573</c:v>
                </c:pt>
                <c:pt idx="128">
                  <c:v>572</c:v>
                </c:pt>
                <c:pt idx="129">
                  <c:v>571</c:v>
                </c:pt>
                <c:pt idx="130">
                  <c:v>570</c:v>
                </c:pt>
                <c:pt idx="131">
                  <c:v>569</c:v>
                </c:pt>
                <c:pt idx="132">
                  <c:v>568</c:v>
                </c:pt>
                <c:pt idx="133">
                  <c:v>567</c:v>
                </c:pt>
                <c:pt idx="134">
                  <c:v>566</c:v>
                </c:pt>
                <c:pt idx="135">
                  <c:v>565</c:v>
                </c:pt>
                <c:pt idx="136">
                  <c:v>564</c:v>
                </c:pt>
                <c:pt idx="137">
                  <c:v>563</c:v>
                </c:pt>
                <c:pt idx="138">
                  <c:v>562</c:v>
                </c:pt>
                <c:pt idx="139">
                  <c:v>561</c:v>
                </c:pt>
                <c:pt idx="140">
                  <c:v>560</c:v>
                </c:pt>
                <c:pt idx="141">
                  <c:v>559</c:v>
                </c:pt>
                <c:pt idx="142">
                  <c:v>558</c:v>
                </c:pt>
                <c:pt idx="143">
                  <c:v>557</c:v>
                </c:pt>
                <c:pt idx="144">
                  <c:v>556</c:v>
                </c:pt>
                <c:pt idx="145">
                  <c:v>555</c:v>
                </c:pt>
                <c:pt idx="146">
                  <c:v>554</c:v>
                </c:pt>
                <c:pt idx="147">
                  <c:v>553</c:v>
                </c:pt>
                <c:pt idx="148">
                  <c:v>552</c:v>
                </c:pt>
                <c:pt idx="149">
                  <c:v>551</c:v>
                </c:pt>
                <c:pt idx="150">
                  <c:v>550</c:v>
                </c:pt>
                <c:pt idx="151">
                  <c:v>549</c:v>
                </c:pt>
                <c:pt idx="152">
                  <c:v>548</c:v>
                </c:pt>
                <c:pt idx="153">
                  <c:v>547</c:v>
                </c:pt>
                <c:pt idx="154">
                  <c:v>546</c:v>
                </c:pt>
                <c:pt idx="155">
                  <c:v>545</c:v>
                </c:pt>
                <c:pt idx="156">
                  <c:v>544</c:v>
                </c:pt>
                <c:pt idx="157">
                  <c:v>543</c:v>
                </c:pt>
                <c:pt idx="158">
                  <c:v>542</c:v>
                </c:pt>
                <c:pt idx="159">
                  <c:v>541</c:v>
                </c:pt>
                <c:pt idx="160">
                  <c:v>540</c:v>
                </c:pt>
                <c:pt idx="161">
                  <c:v>539</c:v>
                </c:pt>
                <c:pt idx="162">
                  <c:v>538</c:v>
                </c:pt>
                <c:pt idx="163">
                  <c:v>537</c:v>
                </c:pt>
                <c:pt idx="164">
                  <c:v>536</c:v>
                </c:pt>
                <c:pt idx="165">
                  <c:v>535</c:v>
                </c:pt>
                <c:pt idx="166">
                  <c:v>534</c:v>
                </c:pt>
                <c:pt idx="167">
                  <c:v>533</c:v>
                </c:pt>
                <c:pt idx="168">
                  <c:v>532</c:v>
                </c:pt>
                <c:pt idx="169">
                  <c:v>531</c:v>
                </c:pt>
                <c:pt idx="170">
                  <c:v>530</c:v>
                </c:pt>
                <c:pt idx="171">
                  <c:v>529</c:v>
                </c:pt>
                <c:pt idx="172">
                  <c:v>528</c:v>
                </c:pt>
                <c:pt idx="173">
                  <c:v>527</c:v>
                </c:pt>
                <c:pt idx="174">
                  <c:v>526</c:v>
                </c:pt>
                <c:pt idx="175">
                  <c:v>525</c:v>
                </c:pt>
                <c:pt idx="176">
                  <c:v>524</c:v>
                </c:pt>
                <c:pt idx="177">
                  <c:v>523</c:v>
                </c:pt>
                <c:pt idx="178">
                  <c:v>522</c:v>
                </c:pt>
                <c:pt idx="179">
                  <c:v>521</c:v>
                </c:pt>
                <c:pt idx="180">
                  <c:v>520</c:v>
                </c:pt>
                <c:pt idx="181">
                  <c:v>519</c:v>
                </c:pt>
                <c:pt idx="182">
                  <c:v>518</c:v>
                </c:pt>
                <c:pt idx="183">
                  <c:v>517</c:v>
                </c:pt>
                <c:pt idx="184">
                  <c:v>516</c:v>
                </c:pt>
                <c:pt idx="185">
                  <c:v>515</c:v>
                </c:pt>
                <c:pt idx="186">
                  <c:v>514</c:v>
                </c:pt>
                <c:pt idx="187">
                  <c:v>513</c:v>
                </c:pt>
                <c:pt idx="188">
                  <c:v>512</c:v>
                </c:pt>
                <c:pt idx="189">
                  <c:v>511</c:v>
                </c:pt>
                <c:pt idx="190">
                  <c:v>510</c:v>
                </c:pt>
                <c:pt idx="191">
                  <c:v>509</c:v>
                </c:pt>
                <c:pt idx="192">
                  <c:v>508</c:v>
                </c:pt>
                <c:pt idx="193">
                  <c:v>507</c:v>
                </c:pt>
                <c:pt idx="194">
                  <c:v>506</c:v>
                </c:pt>
                <c:pt idx="195">
                  <c:v>505</c:v>
                </c:pt>
                <c:pt idx="196">
                  <c:v>504</c:v>
                </c:pt>
                <c:pt idx="197">
                  <c:v>503</c:v>
                </c:pt>
                <c:pt idx="198">
                  <c:v>502</c:v>
                </c:pt>
                <c:pt idx="199">
                  <c:v>501</c:v>
                </c:pt>
                <c:pt idx="200">
                  <c:v>500</c:v>
                </c:pt>
                <c:pt idx="201">
                  <c:v>499</c:v>
                </c:pt>
                <c:pt idx="202">
                  <c:v>498</c:v>
                </c:pt>
                <c:pt idx="203">
                  <c:v>497</c:v>
                </c:pt>
                <c:pt idx="204">
                  <c:v>496</c:v>
                </c:pt>
                <c:pt idx="205">
                  <c:v>495</c:v>
                </c:pt>
                <c:pt idx="206">
                  <c:v>494</c:v>
                </c:pt>
                <c:pt idx="207">
                  <c:v>493</c:v>
                </c:pt>
                <c:pt idx="208">
                  <c:v>492</c:v>
                </c:pt>
                <c:pt idx="209">
                  <c:v>491</c:v>
                </c:pt>
                <c:pt idx="210">
                  <c:v>490</c:v>
                </c:pt>
                <c:pt idx="211">
                  <c:v>489</c:v>
                </c:pt>
                <c:pt idx="212">
                  <c:v>488</c:v>
                </c:pt>
                <c:pt idx="213">
                  <c:v>487</c:v>
                </c:pt>
                <c:pt idx="214">
                  <c:v>486</c:v>
                </c:pt>
                <c:pt idx="215">
                  <c:v>485</c:v>
                </c:pt>
                <c:pt idx="216">
                  <c:v>484</c:v>
                </c:pt>
                <c:pt idx="217">
                  <c:v>483</c:v>
                </c:pt>
                <c:pt idx="218">
                  <c:v>482</c:v>
                </c:pt>
                <c:pt idx="219">
                  <c:v>481</c:v>
                </c:pt>
                <c:pt idx="220">
                  <c:v>480</c:v>
                </c:pt>
                <c:pt idx="221">
                  <c:v>479</c:v>
                </c:pt>
                <c:pt idx="222">
                  <c:v>478</c:v>
                </c:pt>
                <c:pt idx="223">
                  <c:v>477</c:v>
                </c:pt>
                <c:pt idx="224">
                  <c:v>476</c:v>
                </c:pt>
                <c:pt idx="225">
                  <c:v>475</c:v>
                </c:pt>
                <c:pt idx="226">
                  <c:v>474</c:v>
                </c:pt>
                <c:pt idx="227">
                  <c:v>473</c:v>
                </c:pt>
                <c:pt idx="228">
                  <c:v>472</c:v>
                </c:pt>
                <c:pt idx="229">
                  <c:v>471</c:v>
                </c:pt>
                <c:pt idx="230">
                  <c:v>470</c:v>
                </c:pt>
                <c:pt idx="231">
                  <c:v>469</c:v>
                </c:pt>
                <c:pt idx="232">
                  <c:v>468</c:v>
                </c:pt>
                <c:pt idx="233">
                  <c:v>467</c:v>
                </c:pt>
                <c:pt idx="234">
                  <c:v>466</c:v>
                </c:pt>
                <c:pt idx="235">
                  <c:v>465</c:v>
                </c:pt>
                <c:pt idx="236">
                  <c:v>464</c:v>
                </c:pt>
                <c:pt idx="237">
                  <c:v>463</c:v>
                </c:pt>
                <c:pt idx="238">
                  <c:v>462</c:v>
                </c:pt>
                <c:pt idx="239">
                  <c:v>461</c:v>
                </c:pt>
                <c:pt idx="240">
                  <c:v>460</c:v>
                </c:pt>
                <c:pt idx="241">
                  <c:v>459</c:v>
                </c:pt>
                <c:pt idx="242">
                  <c:v>458</c:v>
                </c:pt>
                <c:pt idx="243">
                  <c:v>457</c:v>
                </c:pt>
                <c:pt idx="244">
                  <c:v>456</c:v>
                </c:pt>
                <c:pt idx="245">
                  <c:v>455</c:v>
                </c:pt>
                <c:pt idx="246">
                  <c:v>454</c:v>
                </c:pt>
                <c:pt idx="247">
                  <c:v>453</c:v>
                </c:pt>
                <c:pt idx="248">
                  <c:v>452</c:v>
                </c:pt>
                <c:pt idx="249">
                  <c:v>451</c:v>
                </c:pt>
                <c:pt idx="250">
                  <c:v>450</c:v>
                </c:pt>
                <c:pt idx="251">
                  <c:v>449</c:v>
                </c:pt>
                <c:pt idx="252">
                  <c:v>448</c:v>
                </c:pt>
                <c:pt idx="253">
                  <c:v>447</c:v>
                </c:pt>
                <c:pt idx="254">
                  <c:v>446</c:v>
                </c:pt>
                <c:pt idx="255">
                  <c:v>445</c:v>
                </c:pt>
                <c:pt idx="256">
                  <c:v>444</c:v>
                </c:pt>
                <c:pt idx="257">
                  <c:v>443</c:v>
                </c:pt>
                <c:pt idx="258">
                  <c:v>442</c:v>
                </c:pt>
                <c:pt idx="259">
                  <c:v>441</c:v>
                </c:pt>
                <c:pt idx="260">
                  <c:v>440</c:v>
                </c:pt>
                <c:pt idx="261">
                  <c:v>439</c:v>
                </c:pt>
                <c:pt idx="262">
                  <c:v>438</c:v>
                </c:pt>
                <c:pt idx="263">
                  <c:v>437</c:v>
                </c:pt>
                <c:pt idx="264">
                  <c:v>436</c:v>
                </c:pt>
                <c:pt idx="265">
                  <c:v>435</c:v>
                </c:pt>
                <c:pt idx="266">
                  <c:v>434</c:v>
                </c:pt>
                <c:pt idx="267">
                  <c:v>433</c:v>
                </c:pt>
                <c:pt idx="268">
                  <c:v>432</c:v>
                </c:pt>
                <c:pt idx="269">
                  <c:v>431</c:v>
                </c:pt>
                <c:pt idx="270">
                  <c:v>430</c:v>
                </c:pt>
                <c:pt idx="271">
                  <c:v>429</c:v>
                </c:pt>
                <c:pt idx="272">
                  <c:v>428</c:v>
                </c:pt>
                <c:pt idx="273">
                  <c:v>427</c:v>
                </c:pt>
                <c:pt idx="274">
                  <c:v>426</c:v>
                </c:pt>
                <c:pt idx="275">
                  <c:v>425</c:v>
                </c:pt>
                <c:pt idx="276">
                  <c:v>424</c:v>
                </c:pt>
                <c:pt idx="277">
                  <c:v>423</c:v>
                </c:pt>
                <c:pt idx="278">
                  <c:v>422</c:v>
                </c:pt>
                <c:pt idx="279">
                  <c:v>421</c:v>
                </c:pt>
                <c:pt idx="280">
                  <c:v>420</c:v>
                </c:pt>
                <c:pt idx="281">
                  <c:v>419</c:v>
                </c:pt>
                <c:pt idx="282">
                  <c:v>418</c:v>
                </c:pt>
                <c:pt idx="283">
                  <c:v>417</c:v>
                </c:pt>
                <c:pt idx="284">
                  <c:v>416</c:v>
                </c:pt>
                <c:pt idx="285">
                  <c:v>415</c:v>
                </c:pt>
                <c:pt idx="286">
                  <c:v>414</c:v>
                </c:pt>
                <c:pt idx="287">
                  <c:v>413</c:v>
                </c:pt>
                <c:pt idx="288">
                  <c:v>412</c:v>
                </c:pt>
                <c:pt idx="289">
                  <c:v>411</c:v>
                </c:pt>
                <c:pt idx="290">
                  <c:v>410</c:v>
                </c:pt>
                <c:pt idx="291">
                  <c:v>409</c:v>
                </c:pt>
                <c:pt idx="292">
                  <c:v>408</c:v>
                </c:pt>
                <c:pt idx="293">
                  <c:v>407</c:v>
                </c:pt>
                <c:pt idx="294">
                  <c:v>406</c:v>
                </c:pt>
                <c:pt idx="295">
                  <c:v>405</c:v>
                </c:pt>
                <c:pt idx="296">
                  <c:v>404</c:v>
                </c:pt>
                <c:pt idx="297">
                  <c:v>403</c:v>
                </c:pt>
                <c:pt idx="298">
                  <c:v>402</c:v>
                </c:pt>
                <c:pt idx="299">
                  <c:v>401</c:v>
                </c:pt>
                <c:pt idx="300">
                  <c:v>400</c:v>
                </c:pt>
                <c:pt idx="301">
                  <c:v>399</c:v>
                </c:pt>
                <c:pt idx="302">
                  <c:v>398</c:v>
                </c:pt>
                <c:pt idx="303">
                  <c:v>397</c:v>
                </c:pt>
                <c:pt idx="304">
                  <c:v>396</c:v>
                </c:pt>
                <c:pt idx="305">
                  <c:v>395</c:v>
                </c:pt>
                <c:pt idx="306">
                  <c:v>394</c:v>
                </c:pt>
                <c:pt idx="307">
                  <c:v>393</c:v>
                </c:pt>
                <c:pt idx="308">
                  <c:v>392</c:v>
                </c:pt>
                <c:pt idx="309">
                  <c:v>391</c:v>
                </c:pt>
                <c:pt idx="310">
                  <c:v>390</c:v>
                </c:pt>
                <c:pt idx="311">
                  <c:v>389</c:v>
                </c:pt>
                <c:pt idx="312">
                  <c:v>388</c:v>
                </c:pt>
                <c:pt idx="313">
                  <c:v>387</c:v>
                </c:pt>
                <c:pt idx="314">
                  <c:v>386</c:v>
                </c:pt>
                <c:pt idx="315">
                  <c:v>385</c:v>
                </c:pt>
                <c:pt idx="316">
                  <c:v>384</c:v>
                </c:pt>
                <c:pt idx="317">
                  <c:v>383</c:v>
                </c:pt>
                <c:pt idx="318">
                  <c:v>382</c:v>
                </c:pt>
                <c:pt idx="319">
                  <c:v>381</c:v>
                </c:pt>
                <c:pt idx="320">
                  <c:v>380</c:v>
                </c:pt>
                <c:pt idx="321">
                  <c:v>379</c:v>
                </c:pt>
                <c:pt idx="322">
                  <c:v>378</c:v>
                </c:pt>
                <c:pt idx="323">
                  <c:v>377</c:v>
                </c:pt>
                <c:pt idx="324">
                  <c:v>376</c:v>
                </c:pt>
                <c:pt idx="325">
                  <c:v>375</c:v>
                </c:pt>
                <c:pt idx="326">
                  <c:v>374</c:v>
                </c:pt>
                <c:pt idx="327">
                  <c:v>373</c:v>
                </c:pt>
                <c:pt idx="328">
                  <c:v>372</c:v>
                </c:pt>
                <c:pt idx="329">
                  <c:v>371</c:v>
                </c:pt>
                <c:pt idx="330">
                  <c:v>370</c:v>
                </c:pt>
                <c:pt idx="331">
                  <c:v>369</c:v>
                </c:pt>
                <c:pt idx="332">
                  <c:v>368</c:v>
                </c:pt>
                <c:pt idx="333">
                  <c:v>367</c:v>
                </c:pt>
                <c:pt idx="334">
                  <c:v>366</c:v>
                </c:pt>
                <c:pt idx="335">
                  <c:v>365</c:v>
                </c:pt>
                <c:pt idx="336">
                  <c:v>364</c:v>
                </c:pt>
                <c:pt idx="337">
                  <c:v>363</c:v>
                </c:pt>
                <c:pt idx="338">
                  <c:v>362</c:v>
                </c:pt>
                <c:pt idx="339">
                  <c:v>361</c:v>
                </c:pt>
                <c:pt idx="340">
                  <c:v>360</c:v>
                </c:pt>
                <c:pt idx="341">
                  <c:v>359</c:v>
                </c:pt>
                <c:pt idx="342">
                  <c:v>358</c:v>
                </c:pt>
                <c:pt idx="343">
                  <c:v>357</c:v>
                </c:pt>
                <c:pt idx="344">
                  <c:v>356</c:v>
                </c:pt>
                <c:pt idx="345">
                  <c:v>355</c:v>
                </c:pt>
                <c:pt idx="346">
                  <c:v>354</c:v>
                </c:pt>
                <c:pt idx="347">
                  <c:v>353</c:v>
                </c:pt>
                <c:pt idx="348">
                  <c:v>352</c:v>
                </c:pt>
                <c:pt idx="349">
                  <c:v>351</c:v>
                </c:pt>
                <c:pt idx="350">
                  <c:v>350</c:v>
                </c:pt>
                <c:pt idx="351">
                  <c:v>349</c:v>
                </c:pt>
                <c:pt idx="352">
                  <c:v>348</c:v>
                </c:pt>
                <c:pt idx="353">
                  <c:v>347</c:v>
                </c:pt>
                <c:pt idx="354">
                  <c:v>346</c:v>
                </c:pt>
                <c:pt idx="355">
                  <c:v>345</c:v>
                </c:pt>
                <c:pt idx="356">
                  <c:v>344</c:v>
                </c:pt>
                <c:pt idx="357">
                  <c:v>343</c:v>
                </c:pt>
                <c:pt idx="358">
                  <c:v>342</c:v>
                </c:pt>
                <c:pt idx="359">
                  <c:v>341</c:v>
                </c:pt>
                <c:pt idx="360">
                  <c:v>340</c:v>
                </c:pt>
                <c:pt idx="361">
                  <c:v>339</c:v>
                </c:pt>
                <c:pt idx="362">
                  <c:v>338</c:v>
                </c:pt>
                <c:pt idx="363">
                  <c:v>337</c:v>
                </c:pt>
                <c:pt idx="364">
                  <c:v>336</c:v>
                </c:pt>
                <c:pt idx="365">
                  <c:v>335</c:v>
                </c:pt>
                <c:pt idx="366">
                  <c:v>334</c:v>
                </c:pt>
                <c:pt idx="367">
                  <c:v>333</c:v>
                </c:pt>
                <c:pt idx="368">
                  <c:v>332</c:v>
                </c:pt>
                <c:pt idx="369">
                  <c:v>331</c:v>
                </c:pt>
                <c:pt idx="370">
                  <c:v>330</c:v>
                </c:pt>
                <c:pt idx="371">
                  <c:v>329</c:v>
                </c:pt>
                <c:pt idx="372">
                  <c:v>328</c:v>
                </c:pt>
                <c:pt idx="373">
                  <c:v>327</c:v>
                </c:pt>
                <c:pt idx="374">
                  <c:v>326</c:v>
                </c:pt>
                <c:pt idx="375">
                  <c:v>325</c:v>
                </c:pt>
                <c:pt idx="376">
                  <c:v>324</c:v>
                </c:pt>
                <c:pt idx="377">
                  <c:v>323</c:v>
                </c:pt>
                <c:pt idx="378">
                  <c:v>322</c:v>
                </c:pt>
                <c:pt idx="379">
                  <c:v>321</c:v>
                </c:pt>
                <c:pt idx="380">
                  <c:v>320</c:v>
                </c:pt>
                <c:pt idx="381">
                  <c:v>319</c:v>
                </c:pt>
                <c:pt idx="382">
                  <c:v>318</c:v>
                </c:pt>
                <c:pt idx="383">
                  <c:v>317</c:v>
                </c:pt>
                <c:pt idx="384">
                  <c:v>316</c:v>
                </c:pt>
                <c:pt idx="385">
                  <c:v>315</c:v>
                </c:pt>
                <c:pt idx="386">
                  <c:v>314</c:v>
                </c:pt>
                <c:pt idx="387">
                  <c:v>313</c:v>
                </c:pt>
                <c:pt idx="388">
                  <c:v>312</c:v>
                </c:pt>
                <c:pt idx="389">
                  <c:v>311</c:v>
                </c:pt>
                <c:pt idx="390">
                  <c:v>310</c:v>
                </c:pt>
                <c:pt idx="391">
                  <c:v>309</c:v>
                </c:pt>
                <c:pt idx="392">
                  <c:v>308</c:v>
                </c:pt>
                <c:pt idx="393">
                  <c:v>307</c:v>
                </c:pt>
                <c:pt idx="394">
                  <c:v>306</c:v>
                </c:pt>
                <c:pt idx="395">
                  <c:v>305</c:v>
                </c:pt>
                <c:pt idx="396">
                  <c:v>304</c:v>
                </c:pt>
                <c:pt idx="397">
                  <c:v>303</c:v>
                </c:pt>
                <c:pt idx="398">
                  <c:v>302</c:v>
                </c:pt>
                <c:pt idx="399">
                  <c:v>301</c:v>
                </c:pt>
                <c:pt idx="400">
                  <c:v>300</c:v>
                </c:pt>
                <c:pt idx="401">
                  <c:v>299</c:v>
                </c:pt>
                <c:pt idx="402">
                  <c:v>298</c:v>
                </c:pt>
                <c:pt idx="403">
                  <c:v>297</c:v>
                </c:pt>
                <c:pt idx="404">
                  <c:v>296</c:v>
                </c:pt>
                <c:pt idx="405">
                  <c:v>295</c:v>
                </c:pt>
                <c:pt idx="406">
                  <c:v>294</c:v>
                </c:pt>
                <c:pt idx="407">
                  <c:v>293</c:v>
                </c:pt>
                <c:pt idx="408">
                  <c:v>292</c:v>
                </c:pt>
                <c:pt idx="409">
                  <c:v>291</c:v>
                </c:pt>
                <c:pt idx="410">
                  <c:v>290</c:v>
                </c:pt>
                <c:pt idx="411">
                  <c:v>289</c:v>
                </c:pt>
                <c:pt idx="412">
                  <c:v>288</c:v>
                </c:pt>
                <c:pt idx="413">
                  <c:v>287</c:v>
                </c:pt>
                <c:pt idx="414">
                  <c:v>286</c:v>
                </c:pt>
                <c:pt idx="415">
                  <c:v>285</c:v>
                </c:pt>
                <c:pt idx="416">
                  <c:v>284</c:v>
                </c:pt>
                <c:pt idx="417">
                  <c:v>283</c:v>
                </c:pt>
                <c:pt idx="418">
                  <c:v>282</c:v>
                </c:pt>
                <c:pt idx="419">
                  <c:v>281</c:v>
                </c:pt>
                <c:pt idx="420">
                  <c:v>280</c:v>
                </c:pt>
                <c:pt idx="421">
                  <c:v>279</c:v>
                </c:pt>
                <c:pt idx="422">
                  <c:v>278</c:v>
                </c:pt>
                <c:pt idx="423">
                  <c:v>277</c:v>
                </c:pt>
                <c:pt idx="424">
                  <c:v>276</c:v>
                </c:pt>
                <c:pt idx="425">
                  <c:v>275</c:v>
                </c:pt>
                <c:pt idx="426">
                  <c:v>274</c:v>
                </c:pt>
                <c:pt idx="427">
                  <c:v>273</c:v>
                </c:pt>
                <c:pt idx="428">
                  <c:v>272</c:v>
                </c:pt>
                <c:pt idx="429">
                  <c:v>271</c:v>
                </c:pt>
                <c:pt idx="430">
                  <c:v>270</c:v>
                </c:pt>
                <c:pt idx="431">
                  <c:v>269</c:v>
                </c:pt>
                <c:pt idx="432">
                  <c:v>268</c:v>
                </c:pt>
                <c:pt idx="433">
                  <c:v>267</c:v>
                </c:pt>
                <c:pt idx="434">
                  <c:v>266</c:v>
                </c:pt>
                <c:pt idx="435">
                  <c:v>265</c:v>
                </c:pt>
                <c:pt idx="436">
                  <c:v>264</c:v>
                </c:pt>
                <c:pt idx="437">
                  <c:v>263</c:v>
                </c:pt>
                <c:pt idx="438">
                  <c:v>262</c:v>
                </c:pt>
                <c:pt idx="439">
                  <c:v>261</c:v>
                </c:pt>
                <c:pt idx="440">
                  <c:v>260</c:v>
                </c:pt>
                <c:pt idx="441">
                  <c:v>259</c:v>
                </c:pt>
                <c:pt idx="442">
                  <c:v>258</c:v>
                </c:pt>
                <c:pt idx="443">
                  <c:v>257</c:v>
                </c:pt>
                <c:pt idx="444">
                  <c:v>256</c:v>
                </c:pt>
                <c:pt idx="445">
                  <c:v>255</c:v>
                </c:pt>
                <c:pt idx="446">
                  <c:v>254</c:v>
                </c:pt>
                <c:pt idx="447">
                  <c:v>253</c:v>
                </c:pt>
                <c:pt idx="448">
                  <c:v>252</c:v>
                </c:pt>
                <c:pt idx="449">
                  <c:v>251</c:v>
                </c:pt>
                <c:pt idx="450">
                  <c:v>250</c:v>
                </c:pt>
                <c:pt idx="451">
                  <c:v>249</c:v>
                </c:pt>
                <c:pt idx="452">
                  <c:v>248</c:v>
                </c:pt>
                <c:pt idx="453">
                  <c:v>247</c:v>
                </c:pt>
                <c:pt idx="454">
                  <c:v>246</c:v>
                </c:pt>
                <c:pt idx="455">
                  <c:v>245</c:v>
                </c:pt>
                <c:pt idx="456">
                  <c:v>244</c:v>
                </c:pt>
                <c:pt idx="457">
                  <c:v>243</c:v>
                </c:pt>
                <c:pt idx="458">
                  <c:v>242</c:v>
                </c:pt>
                <c:pt idx="459">
                  <c:v>241</c:v>
                </c:pt>
                <c:pt idx="460">
                  <c:v>240</c:v>
                </c:pt>
                <c:pt idx="461">
                  <c:v>239</c:v>
                </c:pt>
                <c:pt idx="462">
                  <c:v>238</c:v>
                </c:pt>
                <c:pt idx="463">
                  <c:v>237</c:v>
                </c:pt>
                <c:pt idx="464">
                  <c:v>236</c:v>
                </c:pt>
                <c:pt idx="465">
                  <c:v>235</c:v>
                </c:pt>
                <c:pt idx="466">
                  <c:v>234</c:v>
                </c:pt>
                <c:pt idx="467">
                  <c:v>233</c:v>
                </c:pt>
                <c:pt idx="468">
                  <c:v>232</c:v>
                </c:pt>
                <c:pt idx="469">
                  <c:v>231</c:v>
                </c:pt>
                <c:pt idx="470">
                  <c:v>230</c:v>
                </c:pt>
                <c:pt idx="471">
                  <c:v>229</c:v>
                </c:pt>
                <c:pt idx="472">
                  <c:v>228</c:v>
                </c:pt>
                <c:pt idx="473">
                  <c:v>227</c:v>
                </c:pt>
                <c:pt idx="474">
                  <c:v>226</c:v>
                </c:pt>
                <c:pt idx="475">
                  <c:v>225</c:v>
                </c:pt>
                <c:pt idx="476">
                  <c:v>224</c:v>
                </c:pt>
                <c:pt idx="477">
                  <c:v>223</c:v>
                </c:pt>
                <c:pt idx="478">
                  <c:v>222</c:v>
                </c:pt>
                <c:pt idx="479">
                  <c:v>221</c:v>
                </c:pt>
                <c:pt idx="480">
                  <c:v>220</c:v>
                </c:pt>
                <c:pt idx="481">
                  <c:v>219</c:v>
                </c:pt>
                <c:pt idx="482">
                  <c:v>218</c:v>
                </c:pt>
                <c:pt idx="483">
                  <c:v>217</c:v>
                </c:pt>
                <c:pt idx="484">
                  <c:v>216</c:v>
                </c:pt>
                <c:pt idx="485">
                  <c:v>215</c:v>
                </c:pt>
                <c:pt idx="486">
                  <c:v>214</c:v>
                </c:pt>
                <c:pt idx="487">
                  <c:v>213</c:v>
                </c:pt>
                <c:pt idx="488">
                  <c:v>212</c:v>
                </c:pt>
                <c:pt idx="489">
                  <c:v>211</c:v>
                </c:pt>
                <c:pt idx="490">
                  <c:v>210</c:v>
                </c:pt>
                <c:pt idx="491">
                  <c:v>209</c:v>
                </c:pt>
                <c:pt idx="492">
                  <c:v>208</c:v>
                </c:pt>
                <c:pt idx="493">
                  <c:v>207</c:v>
                </c:pt>
                <c:pt idx="494">
                  <c:v>206</c:v>
                </c:pt>
                <c:pt idx="495">
                  <c:v>205</c:v>
                </c:pt>
                <c:pt idx="496">
                  <c:v>204</c:v>
                </c:pt>
                <c:pt idx="497">
                  <c:v>203</c:v>
                </c:pt>
                <c:pt idx="498">
                  <c:v>202</c:v>
                </c:pt>
                <c:pt idx="499">
                  <c:v>201</c:v>
                </c:pt>
                <c:pt idx="500">
                  <c:v>200</c:v>
                </c:pt>
              </c:numCache>
            </c:numRef>
          </c:xVal>
          <c:yVal>
            <c:numRef>
              <c:f>Hoja1!$J$2:$J$502</c:f>
              <c:numCache>
                <c:formatCode>General</c:formatCode>
                <c:ptCount val="501"/>
                <c:pt idx="0">
                  <c:v>5.9000000000000003E-4</c:v>
                </c:pt>
                <c:pt idx="1">
                  <c:v>1.98E-3</c:v>
                </c:pt>
                <c:pt idx="2">
                  <c:v>1.6199999999999999E-3</c:v>
                </c:pt>
                <c:pt idx="3">
                  <c:v>4.2999999999999999E-4</c:v>
                </c:pt>
                <c:pt idx="4">
                  <c:v>1.83E-3</c:v>
                </c:pt>
                <c:pt idx="5">
                  <c:v>2.99E-3</c:v>
                </c:pt>
                <c:pt idx="6">
                  <c:v>4.0000000000000003E-5</c:v>
                </c:pt>
                <c:pt idx="7">
                  <c:v>1.4599999999999999E-3</c:v>
                </c:pt>
                <c:pt idx="8">
                  <c:v>3.6000000000000002E-4</c:v>
                </c:pt>
                <c:pt idx="9">
                  <c:v>1.6100000000000001E-3</c:v>
                </c:pt>
                <c:pt idx="10">
                  <c:v>2.8900000000000002E-3</c:v>
                </c:pt>
                <c:pt idx="11">
                  <c:v>1.4E-3</c:v>
                </c:pt>
                <c:pt idx="12">
                  <c:v>2.9399999999999999E-3</c:v>
                </c:pt>
                <c:pt idx="13">
                  <c:v>1.65E-3</c:v>
                </c:pt>
                <c:pt idx="14">
                  <c:v>1.8699999999999999E-3</c:v>
                </c:pt>
                <c:pt idx="15">
                  <c:v>1.65E-3</c:v>
                </c:pt>
                <c:pt idx="16">
                  <c:v>2.65E-3</c:v>
                </c:pt>
                <c:pt idx="17">
                  <c:v>2.1800000000000001E-3</c:v>
                </c:pt>
                <c:pt idx="18">
                  <c:v>1.42E-3</c:v>
                </c:pt>
                <c:pt idx="19">
                  <c:v>2.1299999999999999E-3</c:v>
                </c:pt>
                <c:pt idx="20">
                  <c:v>1.89E-3</c:v>
                </c:pt>
                <c:pt idx="21">
                  <c:v>2.3900000000000002E-3</c:v>
                </c:pt>
                <c:pt idx="22">
                  <c:v>1.3699999999999999E-3</c:v>
                </c:pt>
                <c:pt idx="23">
                  <c:v>3.8400000000000001E-3</c:v>
                </c:pt>
                <c:pt idx="24">
                  <c:v>3.5899999999999999E-3</c:v>
                </c:pt>
                <c:pt idx="25">
                  <c:v>3.8800000000000002E-3</c:v>
                </c:pt>
                <c:pt idx="26">
                  <c:v>3.47E-3</c:v>
                </c:pt>
                <c:pt idx="27">
                  <c:v>3.7100000000000002E-3</c:v>
                </c:pt>
                <c:pt idx="28">
                  <c:v>1.81E-3</c:v>
                </c:pt>
                <c:pt idx="29">
                  <c:v>2.5000000000000001E-3</c:v>
                </c:pt>
                <c:pt idx="30">
                  <c:v>2.1700000000000001E-3</c:v>
                </c:pt>
                <c:pt idx="31">
                  <c:v>1.66E-3</c:v>
                </c:pt>
                <c:pt idx="32">
                  <c:v>2.1000000000000001E-4</c:v>
                </c:pt>
                <c:pt idx="33">
                  <c:v>4.2000000000000002E-4</c:v>
                </c:pt>
                <c:pt idx="34">
                  <c:v>4.0000000000000002E-4</c:v>
                </c:pt>
                <c:pt idx="35">
                  <c:v>-1.1199999999999999E-3</c:v>
                </c:pt>
                <c:pt idx="36">
                  <c:v>-1.5200000000000001E-3</c:v>
                </c:pt>
                <c:pt idx="37">
                  <c:v>7.2999999999999996E-4</c:v>
                </c:pt>
                <c:pt idx="38">
                  <c:v>-2.1000000000000001E-4</c:v>
                </c:pt>
                <c:pt idx="39">
                  <c:v>7.5000000000000002E-4</c:v>
                </c:pt>
                <c:pt idx="40">
                  <c:v>3.2100000000000002E-3</c:v>
                </c:pt>
                <c:pt idx="41">
                  <c:v>2.5899999999999999E-3</c:v>
                </c:pt>
                <c:pt idx="42">
                  <c:v>2.2699999999999999E-3</c:v>
                </c:pt>
                <c:pt idx="43">
                  <c:v>1.4499999999999999E-3</c:v>
                </c:pt>
                <c:pt idx="44">
                  <c:v>2.1099999999999999E-3</c:v>
                </c:pt>
                <c:pt idx="45">
                  <c:v>1.1299999999999999E-3</c:v>
                </c:pt>
                <c:pt idx="46">
                  <c:v>1.6900000000000001E-3</c:v>
                </c:pt>
                <c:pt idx="47">
                  <c:v>1E-3</c:v>
                </c:pt>
                <c:pt idx="48">
                  <c:v>2.14E-3</c:v>
                </c:pt>
                <c:pt idx="49">
                  <c:v>1.31E-3</c:v>
                </c:pt>
                <c:pt idx="50">
                  <c:v>2.8700000000000002E-3</c:v>
                </c:pt>
                <c:pt idx="51">
                  <c:v>1.32E-3</c:v>
                </c:pt>
                <c:pt idx="52">
                  <c:v>2.5500000000000002E-3</c:v>
                </c:pt>
                <c:pt idx="53">
                  <c:v>2.66E-3</c:v>
                </c:pt>
                <c:pt idx="54">
                  <c:v>8.4999999999999995E-4</c:v>
                </c:pt>
                <c:pt idx="55">
                  <c:v>2.9199999999999999E-3</c:v>
                </c:pt>
                <c:pt idx="56">
                  <c:v>1.1199999999999999E-3</c:v>
                </c:pt>
                <c:pt idx="57">
                  <c:v>3.0699999999999998E-3</c:v>
                </c:pt>
                <c:pt idx="58">
                  <c:v>2.2899999999999999E-3</c:v>
                </c:pt>
                <c:pt idx="59">
                  <c:v>2.8800000000000002E-3</c:v>
                </c:pt>
                <c:pt idx="60">
                  <c:v>9.8999999999999999E-4</c:v>
                </c:pt>
                <c:pt idx="61">
                  <c:v>2.33E-3</c:v>
                </c:pt>
                <c:pt idx="62">
                  <c:v>2.64E-3</c:v>
                </c:pt>
                <c:pt idx="63">
                  <c:v>2.2399999999999998E-3</c:v>
                </c:pt>
                <c:pt idx="64">
                  <c:v>3.3500000000000001E-3</c:v>
                </c:pt>
                <c:pt idx="65">
                  <c:v>2.16E-3</c:v>
                </c:pt>
                <c:pt idx="66">
                  <c:v>2.0899999999999998E-3</c:v>
                </c:pt>
                <c:pt idx="67">
                  <c:v>2.7200000000000002E-3</c:v>
                </c:pt>
                <c:pt idx="68">
                  <c:v>2.14E-3</c:v>
                </c:pt>
                <c:pt idx="69">
                  <c:v>5.9999999999999995E-4</c:v>
                </c:pt>
                <c:pt idx="70">
                  <c:v>2.48E-3</c:v>
                </c:pt>
                <c:pt idx="71">
                  <c:v>2.0600000000000002E-3</c:v>
                </c:pt>
                <c:pt idx="72">
                  <c:v>1.7899999999999999E-3</c:v>
                </c:pt>
                <c:pt idx="73">
                  <c:v>2.65E-3</c:v>
                </c:pt>
                <c:pt idx="74">
                  <c:v>1.8600000000000001E-3</c:v>
                </c:pt>
                <c:pt idx="75">
                  <c:v>2.7899999999999999E-3</c:v>
                </c:pt>
                <c:pt idx="76">
                  <c:v>3.4299999999999999E-3</c:v>
                </c:pt>
                <c:pt idx="77">
                  <c:v>2.7699999999999999E-3</c:v>
                </c:pt>
                <c:pt idx="78">
                  <c:v>2.1299999999999999E-3</c:v>
                </c:pt>
                <c:pt idx="79">
                  <c:v>2.31E-3</c:v>
                </c:pt>
                <c:pt idx="80">
                  <c:v>2.8900000000000002E-3</c:v>
                </c:pt>
                <c:pt idx="81">
                  <c:v>3.0200000000000001E-3</c:v>
                </c:pt>
                <c:pt idx="82">
                  <c:v>3.2100000000000002E-3</c:v>
                </c:pt>
                <c:pt idx="83">
                  <c:v>2.3E-3</c:v>
                </c:pt>
                <c:pt idx="84">
                  <c:v>3.0300000000000001E-3</c:v>
                </c:pt>
                <c:pt idx="85">
                  <c:v>2.4299999999999999E-3</c:v>
                </c:pt>
                <c:pt idx="86">
                  <c:v>2.2499999999999998E-3</c:v>
                </c:pt>
                <c:pt idx="87">
                  <c:v>3.46E-3</c:v>
                </c:pt>
                <c:pt idx="88">
                  <c:v>2.2699999999999999E-3</c:v>
                </c:pt>
                <c:pt idx="89">
                  <c:v>3.3600000000000001E-3</c:v>
                </c:pt>
                <c:pt idx="90">
                  <c:v>3.3300000000000001E-3</c:v>
                </c:pt>
                <c:pt idx="91">
                  <c:v>2.63E-3</c:v>
                </c:pt>
                <c:pt idx="92">
                  <c:v>4.1000000000000003E-3</c:v>
                </c:pt>
                <c:pt idx="93">
                  <c:v>1.66E-3</c:v>
                </c:pt>
                <c:pt idx="94">
                  <c:v>3.7699999999999999E-3</c:v>
                </c:pt>
                <c:pt idx="95">
                  <c:v>2.7200000000000002E-3</c:v>
                </c:pt>
                <c:pt idx="96">
                  <c:v>3.2299999999999998E-3</c:v>
                </c:pt>
                <c:pt idx="97">
                  <c:v>2.6900000000000001E-3</c:v>
                </c:pt>
                <c:pt idx="98">
                  <c:v>2.66E-3</c:v>
                </c:pt>
                <c:pt idx="99">
                  <c:v>3.5599999999999998E-3</c:v>
                </c:pt>
                <c:pt idx="100">
                  <c:v>2.6700000000000001E-3</c:v>
                </c:pt>
                <c:pt idx="101">
                  <c:v>3.31E-3</c:v>
                </c:pt>
                <c:pt idx="102">
                  <c:v>3.6600000000000001E-3</c:v>
                </c:pt>
                <c:pt idx="103">
                  <c:v>3.8600000000000001E-3</c:v>
                </c:pt>
                <c:pt idx="104">
                  <c:v>2.96E-3</c:v>
                </c:pt>
                <c:pt idx="105">
                  <c:v>2.65E-3</c:v>
                </c:pt>
                <c:pt idx="106">
                  <c:v>4.4000000000000003E-3</c:v>
                </c:pt>
                <c:pt idx="107">
                  <c:v>3.6700000000000001E-3</c:v>
                </c:pt>
                <c:pt idx="108">
                  <c:v>2.9199999999999999E-3</c:v>
                </c:pt>
                <c:pt idx="109">
                  <c:v>4.1700000000000001E-3</c:v>
                </c:pt>
                <c:pt idx="110">
                  <c:v>3.0300000000000001E-3</c:v>
                </c:pt>
                <c:pt idx="111">
                  <c:v>3.9199999999999999E-3</c:v>
                </c:pt>
                <c:pt idx="112">
                  <c:v>4.4600000000000004E-3</c:v>
                </c:pt>
                <c:pt idx="113">
                  <c:v>5.4900000000000001E-3</c:v>
                </c:pt>
                <c:pt idx="114">
                  <c:v>5.2700000000000004E-3</c:v>
                </c:pt>
                <c:pt idx="115">
                  <c:v>4.8999999999999998E-3</c:v>
                </c:pt>
                <c:pt idx="116">
                  <c:v>4.9699999999999996E-3</c:v>
                </c:pt>
                <c:pt idx="117">
                  <c:v>5.0899999999999999E-3</c:v>
                </c:pt>
                <c:pt idx="118">
                  <c:v>5.2500000000000003E-3</c:v>
                </c:pt>
                <c:pt idx="119">
                  <c:v>5.0899999999999999E-3</c:v>
                </c:pt>
                <c:pt idx="120">
                  <c:v>5.6299999999999996E-3</c:v>
                </c:pt>
                <c:pt idx="121">
                  <c:v>4.8199999999999996E-3</c:v>
                </c:pt>
                <c:pt idx="122">
                  <c:v>5.0899999999999999E-3</c:v>
                </c:pt>
                <c:pt idx="123">
                  <c:v>5.5799999999999999E-3</c:v>
                </c:pt>
                <c:pt idx="124">
                  <c:v>6.7999999999999996E-3</c:v>
                </c:pt>
                <c:pt idx="125">
                  <c:v>6.0299999999999998E-3</c:v>
                </c:pt>
                <c:pt idx="126">
                  <c:v>6.2899999999999996E-3</c:v>
                </c:pt>
                <c:pt idx="127">
                  <c:v>6.43E-3</c:v>
                </c:pt>
                <c:pt idx="128">
                  <c:v>5.8100000000000001E-3</c:v>
                </c:pt>
                <c:pt idx="129">
                  <c:v>7.2100000000000003E-3</c:v>
                </c:pt>
                <c:pt idx="130">
                  <c:v>6.3200000000000001E-3</c:v>
                </c:pt>
                <c:pt idx="131">
                  <c:v>6.5799999999999999E-3</c:v>
                </c:pt>
                <c:pt idx="132">
                  <c:v>7.7999999999999996E-3</c:v>
                </c:pt>
                <c:pt idx="133">
                  <c:v>7.45E-3</c:v>
                </c:pt>
                <c:pt idx="134">
                  <c:v>7.8499999999999993E-3</c:v>
                </c:pt>
                <c:pt idx="135">
                  <c:v>8.2500000000000004E-3</c:v>
                </c:pt>
                <c:pt idx="136">
                  <c:v>8.6899999999999998E-3</c:v>
                </c:pt>
                <c:pt idx="137">
                  <c:v>8.5699999999999995E-3</c:v>
                </c:pt>
                <c:pt idx="138">
                  <c:v>8.77E-3</c:v>
                </c:pt>
                <c:pt idx="139">
                  <c:v>9.6500000000000006E-3</c:v>
                </c:pt>
                <c:pt idx="140">
                  <c:v>9.2899999999999996E-3</c:v>
                </c:pt>
                <c:pt idx="141">
                  <c:v>9.9900000000000006E-3</c:v>
                </c:pt>
                <c:pt idx="142">
                  <c:v>9.8799999999999999E-3</c:v>
                </c:pt>
                <c:pt idx="143">
                  <c:v>9.11E-3</c:v>
                </c:pt>
                <c:pt idx="144">
                  <c:v>1.0699999999999999E-2</c:v>
                </c:pt>
                <c:pt idx="145">
                  <c:v>1.005E-2</c:v>
                </c:pt>
                <c:pt idx="146">
                  <c:v>1.068E-2</c:v>
                </c:pt>
                <c:pt idx="147">
                  <c:v>1.2019999999999999E-2</c:v>
                </c:pt>
                <c:pt idx="148">
                  <c:v>1.1089999999999999E-2</c:v>
                </c:pt>
                <c:pt idx="149">
                  <c:v>1.242E-2</c:v>
                </c:pt>
                <c:pt idx="150">
                  <c:v>1.2489999999999999E-2</c:v>
                </c:pt>
                <c:pt idx="151">
                  <c:v>1.294E-2</c:v>
                </c:pt>
                <c:pt idx="152">
                  <c:v>1.32E-2</c:v>
                </c:pt>
                <c:pt idx="153">
                  <c:v>1.336E-2</c:v>
                </c:pt>
                <c:pt idx="154">
                  <c:v>1.3690000000000001E-2</c:v>
                </c:pt>
                <c:pt idx="155">
                  <c:v>1.35E-2</c:v>
                </c:pt>
                <c:pt idx="156">
                  <c:v>1.393E-2</c:v>
                </c:pt>
                <c:pt idx="157">
                  <c:v>1.409E-2</c:v>
                </c:pt>
                <c:pt idx="158">
                  <c:v>1.4760000000000001E-2</c:v>
                </c:pt>
                <c:pt idx="159">
                  <c:v>1.512E-2</c:v>
                </c:pt>
                <c:pt idx="160">
                  <c:v>1.49E-2</c:v>
                </c:pt>
                <c:pt idx="161">
                  <c:v>1.533E-2</c:v>
                </c:pt>
                <c:pt idx="162">
                  <c:v>1.5350000000000001E-2</c:v>
                </c:pt>
                <c:pt idx="163">
                  <c:v>1.5730000000000001E-2</c:v>
                </c:pt>
                <c:pt idx="164">
                  <c:v>1.6039999999999999E-2</c:v>
                </c:pt>
                <c:pt idx="165">
                  <c:v>1.602E-2</c:v>
                </c:pt>
                <c:pt idx="166">
                  <c:v>1.644E-2</c:v>
                </c:pt>
                <c:pt idx="167">
                  <c:v>1.6729999999999998E-2</c:v>
                </c:pt>
                <c:pt idx="168">
                  <c:v>1.6619999999999999E-2</c:v>
                </c:pt>
                <c:pt idx="169">
                  <c:v>1.6539999999999999E-2</c:v>
                </c:pt>
                <c:pt idx="170">
                  <c:v>1.7059999999999999E-2</c:v>
                </c:pt>
                <c:pt idx="171">
                  <c:v>1.7229999999999999E-2</c:v>
                </c:pt>
                <c:pt idx="172">
                  <c:v>1.7129999999999999E-2</c:v>
                </c:pt>
                <c:pt idx="173">
                  <c:v>1.6879999999999999E-2</c:v>
                </c:pt>
                <c:pt idx="174">
                  <c:v>1.7080000000000001E-2</c:v>
                </c:pt>
                <c:pt idx="175">
                  <c:v>1.7319999999999999E-2</c:v>
                </c:pt>
                <c:pt idx="176">
                  <c:v>1.7420000000000001E-2</c:v>
                </c:pt>
                <c:pt idx="177">
                  <c:v>1.7749999999999998E-2</c:v>
                </c:pt>
                <c:pt idx="178">
                  <c:v>1.711E-2</c:v>
                </c:pt>
                <c:pt idx="179">
                  <c:v>1.7319999999999999E-2</c:v>
                </c:pt>
                <c:pt idx="180">
                  <c:v>1.7749999999999998E-2</c:v>
                </c:pt>
                <c:pt idx="181">
                  <c:v>1.7510000000000001E-2</c:v>
                </c:pt>
                <c:pt idx="182">
                  <c:v>1.7590000000000001E-2</c:v>
                </c:pt>
                <c:pt idx="183">
                  <c:v>1.7520000000000001E-2</c:v>
                </c:pt>
                <c:pt idx="184">
                  <c:v>1.7389999999999999E-2</c:v>
                </c:pt>
                <c:pt idx="185">
                  <c:v>1.7729999999999999E-2</c:v>
                </c:pt>
                <c:pt idx="186">
                  <c:v>1.7440000000000001E-2</c:v>
                </c:pt>
                <c:pt idx="187">
                  <c:v>1.7670000000000002E-2</c:v>
                </c:pt>
                <c:pt idx="188">
                  <c:v>1.7340000000000001E-2</c:v>
                </c:pt>
                <c:pt idx="189">
                  <c:v>1.7809999999999999E-2</c:v>
                </c:pt>
                <c:pt idx="190">
                  <c:v>1.7430000000000001E-2</c:v>
                </c:pt>
                <c:pt idx="191">
                  <c:v>1.762E-2</c:v>
                </c:pt>
                <c:pt idx="192">
                  <c:v>1.7520000000000001E-2</c:v>
                </c:pt>
                <c:pt idx="193">
                  <c:v>1.7090000000000001E-2</c:v>
                </c:pt>
                <c:pt idx="194">
                  <c:v>1.7139999999999999E-2</c:v>
                </c:pt>
                <c:pt idx="195">
                  <c:v>1.7579999999999998E-2</c:v>
                </c:pt>
                <c:pt idx="196">
                  <c:v>1.7409999999999998E-2</c:v>
                </c:pt>
                <c:pt idx="197">
                  <c:v>1.7340000000000001E-2</c:v>
                </c:pt>
                <c:pt idx="198">
                  <c:v>1.7250000000000001E-2</c:v>
                </c:pt>
                <c:pt idx="199">
                  <c:v>1.6760000000000001E-2</c:v>
                </c:pt>
                <c:pt idx="200">
                  <c:v>1.6760000000000001E-2</c:v>
                </c:pt>
                <c:pt idx="201">
                  <c:v>1.6629999999999999E-2</c:v>
                </c:pt>
                <c:pt idx="202">
                  <c:v>1.7080000000000001E-2</c:v>
                </c:pt>
                <c:pt idx="203">
                  <c:v>1.6910000000000001E-2</c:v>
                </c:pt>
                <c:pt idx="204">
                  <c:v>1.7389999999999999E-2</c:v>
                </c:pt>
                <c:pt idx="205">
                  <c:v>1.6889999999999999E-2</c:v>
                </c:pt>
                <c:pt idx="206">
                  <c:v>1.687E-2</c:v>
                </c:pt>
                <c:pt idx="207">
                  <c:v>1.686E-2</c:v>
                </c:pt>
                <c:pt idx="208">
                  <c:v>1.6820000000000002E-2</c:v>
                </c:pt>
                <c:pt idx="209">
                  <c:v>1.6629999999999999E-2</c:v>
                </c:pt>
                <c:pt idx="210">
                  <c:v>1.6539999999999999E-2</c:v>
                </c:pt>
                <c:pt idx="211">
                  <c:v>1.6650000000000002E-2</c:v>
                </c:pt>
                <c:pt idx="212">
                  <c:v>1.67E-2</c:v>
                </c:pt>
                <c:pt idx="213">
                  <c:v>1.6709999999999999E-2</c:v>
                </c:pt>
                <c:pt idx="214">
                  <c:v>1.6660000000000001E-2</c:v>
                </c:pt>
                <c:pt idx="215">
                  <c:v>1.6619999999999999E-2</c:v>
                </c:pt>
                <c:pt idx="216">
                  <c:v>1.6629999999999999E-2</c:v>
                </c:pt>
                <c:pt idx="217">
                  <c:v>1.661E-2</c:v>
                </c:pt>
                <c:pt idx="218">
                  <c:v>1.6580000000000001E-2</c:v>
                </c:pt>
                <c:pt idx="219">
                  <c:v>1.6650000000000002E-2</c:v>
                </c:pt>
                <c:pt idx="220">
                  <c:v>1.6449999999999999E-2</c:v>
                </c:pt>
                <c:pt idx="221">
                  <c:v>1.6879999999999999E-2</c:v>
                </c:pt>
                <c:pt idx="222">
                  <c:v>1.6639999999999999E-2</c:v>
                </c:pt>
                <c:pt idx="223">
                  <c:v>1.6830000000000001E-2</c:v>
                </c:pt>
                <c:pt idx="224">
                  <c:v>1.661E-2</c:v>
                </c:pt>
                <c:pt idx="225">
                  <c:v>1.644E-2</c:v>
                </c:pt>
                <c:pt idx="226">
                  <c:v>1.6629999999999999E-2</c:v>
                </c:pt>
                <c:pt idx="227">
                  <c:v>1.6750000000000001E-2</c:v>
                </c:pt>
                <c:pt idx="228">
                  <c:v>1.7149999999999999E-2</c:v>
                </c:pt>
                <c:pt idx="229">
                  <c:v>1.6799999999999999E-2</c:v>
                </c:pt>
                <c:pt idx="230">
                  <c:v>1.711E-2</c:v>
                </c:pt>
                <c:pt idx="231">
                  <c:v>1.736E-2</c:v>
                </c:pt>
                <c:pt idx="232">
                  <c:v>1.7330000000000002E-2</c:v>
                </c:pt>
                <c:pt idx="233">
                  <c:v>1.7149999999999999E-2</c:v>
                </c:pt>
                <c:pt idx="234">
                  <c:v>1.7100000000000001E-2</c:v>
                </c:pt>
                <c:pt idx="235">
                  <c:v>1.729E-2</c:v>
                </c:pt>
                <c:pt idx="236">
                  <c:v>1.6990000000000002E-2</c:v>
                </c:pt>
                <c:pt idx="237">
                  <c:v>1.6889999999999999E-2</c:v>
                </c:pt>
                <c:pt idx="238">
                  <c:v>1.6650000000000002E-2</c:v>
                </c:pt>
                <c:pt idx="239">
                  <c:v>1.6420000000000001E-2</c:v>
                </c:pt>
                <c:pt idx="240">
                  <c:v>1.6250000000000001E-2</c:v>
                </c:pt>
                <c:pt idx="241">
                  <c:v>1.6060000000000001E-2</c:v>
                </c:pt>
                <c:pt idx="242">
                  <c:v>1.5859999999999999E-2</c:v>
                </c:pt>
                <c:pt idx="243">
                  <c:v>1.6049999999999998E-2</c:v>
                </c:pt>
                <c:pt idx="244">
                  <c:v>1.6289999999999999E-2</c:v>
                </c:pt>
                <c:pt idx="245">
                  <c:v>1.6629999999999999E-2</c:v>
                </c:pt>
                <c:pt idx="246">
                  <c:v>1.6760000000000001E-2</c:v>
                </c:pt>
                <c:pt idx="247">
                  <c:v>1.7049999999999999E-2</c:v>
                </c:pt>
                <c:pt idx="248">
                  <c:v>1.7180000000000001E-2</c:v>
                </c:pt>
                <c:pt idx="249">
                  <c:v>1.728E-2</c:v>
                </c:pt>
                <c:pt idx="250">
                  <c:v>1.753E-2</c:v>
                </c:pt>
                <c:pt idx="251">
                  <c:v>1.7909999999999999E-2</c:v>
                </c:pt>
                <c:pt idx="252">
                  <c:v>1.8100000000000002E-2</c:v>
                </c:pt>
                <c:pt idx="253">
                  <c:v>1.814E-2</c:v>
                </c:pt>
                <c:pt idx="254">
                  <c:v>1.8190000000000001E-2</c:v>
                </c:pt>
                <c:pt idx="255">
                  <c:v>1.821E-2</c:v>
                </c:pt>
                <c:pt idx="256">
                  <c:v>1.856E-2</c:v>
                </c:pt>
                <c:pt idx="257">
                  <c:v>1.8939999999999999E-2</c:v>
                </c:pt>
                <c:pt idx="258">
                  <c:v>1.8859999999999998E-2</c:v>
                </c:pt>
                <c:pt idx="259">
                  <c:v>1.874E-2</c:v>
                </c:pt>
                <c:pt idx="260">
                  <c:v>1.865E-2</c:v>
                </c:pt>
                <c:pt idx="261">
                  <c:v>1.847E-2</c:v>
                </c:pt>
                <c:pt idx="262">
                  <c:v>1.8489999999999999E-2</c:v>
                </c:pt>
                <c:pt idx="263">
                  <c:v>1.865E-2</c:v>
                </c:pt>
                <c:pt idx="264">
                  <c:v>1.8780000000000002E-2</c:v>
                </c:pt>
                <c:pt idx="265">
                  <c:v>1.8839999999999999E-2</c:v>
                </c:pt>
                <c:pt idx="266">
                  <c:v>1.8950000000000002E-2</c:v>
                </c:pt>
                <c:pt idx="267">
                  <c:v>1.8720000000000001E-2</c:v>
                </c:pt>
                <c:pt idx="268">
                  <c:v>1.866E-2</c:v>
                </c:pt>
                <c:pt idx="269">
                  <c:v>1.864E-2</c:v>
                </c:pt>
                <c:pt idx="270">
                  <c:v>1.891E-2</c:v>
                </c:pt>
                <c:pt idx="271">
                  <c:v>1.9009999999999999E-2</c:v>
                </c:pt>
                <c:pt idx="272">
                  <c:v>1.915E-2</c:v>
                </c:pt>
                <c:pt idx="273">
                  <c:v>1.9130000000000001E-2</c:v>
                </c:pt>
                <c:pt idx="274">
                  <c:v>1.9060000000000001E-2</c:v>
                </c:pt>
                <c:pt idx="275">
                  <c:v>1.915E-2</c:v>
                </c:pt>
                <c:pt idx="276">
                  <c:v>1.9290000000000002E-2</c:v>
                </c:pt>
                <c:pt idx="277">
                  <c:v>1.9449999999999999E-2</c:v>
                </c:pt>
                <c:pt idx="278">
                  <c:v>1.9550000000000001E-2</c:v>
                </c:pt>
                <c:pt idx="279">
                  <c:v>1.9630000000000002E-2</c:v>
                </c:pt>
                <c:pt idx="280">
                  <c:v>1.968E-2</c:v>
                </c:pt>
                <c:pt idx="281">
                  <c:v>1.985E-2</c:v>
                </c:pt>
                <c:pt idx="282">
                  <c:v>2.0060000000000001E-2</c:v>
                </c:pt>
                <c:pt idx="283">
                  <c:v>2.0250000000000001E-2</c:v>
                </c:pt>
                <c:pt idx="284">
                  <c:v>2.035E-2</c:v>
                </c:pt>
                <c:pt idx="285">
                  <c:v>2.0119999999999999E-2</c:v>
                </c:pt>
                <c:pt idx="286">
                  <c:v>1.9980000000000001E-2</c:v>
                </c:pt>
                <c:pt idx="287">
                  <c:v>1.9689999999999999E-2</c:v>
                </c:pt>
                <c:pt idx="288">
                  <c:v>1.9740000000000001E-2</c:v>
                </c:pt>
                <c:pt idx="289">
                  <c:v>2.0039999999999999E-2</c:v>
                </c:pt>
                <c:pt idx="290">
                  <c:v>2.0279999999999999E-2</c:v>
                </c:pt>
                <c:pt idx="291">
                  <c:v>2.0449999999999999E-2</c:v>
                </c:pt>
                <c:pt idx="292">
                  <c:v>2.0840000000000001E-2</c:v>
                </c:pt>
                <c:pt idx="293">
                  <c:v>2.121E-2</c:v>
                </c:pt>
                <c:pt idx="294">
                  <c:v>2.1850000000000001E-2</c:v>
                </c:pt>
                <c:pt idx="295">
                  <c:v>2.2110000000000001E-2</c:v>
                </c:pt>
                <c:pt idx="296">
                  <c:v>2.247E-2</c:v>
                </c:pt>
                <c:pt idx="297">
                  <c:v>2.2620000000000001E-2</c:v>
                </c:pt>
                <c:pt idx="298">
                  <c:v>2.3050000000000001E-2</c:v>
                </c:pt>
                <c:pt idx="299">
                  <c:v>2.3369999999999998E-2</c:v>
                </c:pt>
                <c:pt idx="300">
                  <c:v>2.4039999999999999E-2</c:v>
                </c:pt>
                <c:pt idx="301">
                  <c:v>2.4330000000000001E-2</c:v>
                </c:pt>
                <c:pt idx="302">
                  <c:v>2.4590000000000001E-2</c:v>
                </c:pt>
                <c:pt idx="303">
                  <c:v>2.5069999999999999E-2</c:v>
                </c:pt>
                <c:pt idx="304">
                  <c:v>2.5399999999999999E-2</c:v>
                </c:pt>
                <c:pt idx="305">
                  <c:v>2.5839999999999998E-2</c:v>
                </c:pt>
                <c:pt idx="306">
                  <c:v>2.63E-2</c:v>
                </c:pt>
                <c:pt idx="307">
                  <c:v>2.6630000000000001E-2</c:v>
                </c:pt>
                <c:pt idx="308">
                  <c:v>2.7150000000000001E-2</c:v>
                </c:pt>
                <c:pt idx="309">
                  <c:v>2.7449999999999999E-2</c:v>
                </c:pt>
                <c:pt idx="310">
                  <c:v>2.7879999999999999E-2</c:v>
                </c:pt>
                <c:pt idx="311">
                  <c:v>2.8670000000000001E-2</c:v>
                </c:pt>
                <c:pt idx="312">
                  <c:v>2.9170000000000001E-2</c:v>
                </c:pt>
                <c:pt idx="313">
                  <c:v>2.9690000000000001E-2</c:v>
                </c:pt>
                <c:pt idx="314">
                  <c:v>2.997E-2</c:v>
                </c:pt>
                <c:pt idx="315">
                  <c:v>3.0810000000000001E-2</c:v>
                </c:pt>
                <c:pt idx="316">
                  <c:v>3.1359999999999999E-2</c:v>
                </c:pt>
                <c:pt idx="317">
                  <c:v>3.1940000000000003E-2</c:v>
                </c:pt>
                <c:pt idx="318">
                  <c:v>3.2039999999999999E-2</c:v>
                </c:pt>
                <c:pt idx="319">
                  <c:v>3.279E-2</c:v>
                </c:pt>
                <c:pt idx="320">
                  <c:v>3.3090000000000001E-2</c:v>
                </c:pt>
                <c:pt idx="321">
                  <c:v>3.4160000000000003E-2</c:v>
                </c:pt>
                <c:pt idx="322">
                  <c:v>3.4869999999999998E-2</c:v>
                </c:pt>
                <c:pt idx="323">
                  <c:v>3.5369999999999999E-2</c:v>
                </c:pt>
                <c:pt idx="324">
                  <c:v>3.5680000000000003E-2</c:v>
                </c:pt>
                <c:pt idx="325">
                  <c:v>3.6310000000000002E-2</c:v>
                </c:pt>
                <c:pt idx="326">
                  <c:v>3.6880000000000003E-2</c:v>
                </c:pt>
                <c:pt idx="327">
                  <c:v>3.7359999999999997E-2</c:v>
                </c:pt>
                <c:pt idx="328">
                  <c:v>3.798E-2</c:v>
                </c:pt>
                <c:pt idx="329">
                  <c:v>3.8600000000000002E-2</c:v>
                </c:pt>
                <c:pt idx="330">
                  <c:v>3.916E-2</c:v>
                </c:pt>
                <c:pt idx="331">
                  <c:v>3.9899999999999998E-2</c:v>
                </c:pt>
                <c:pt idx="332">
                  <c:v>4.027E-2</c:v>
                </c:pt>
                <c:pt idx="333">
                  <c:v>4.122E-2</c:v>
                </c:pt>
                <c:pt idx="334">
                  <c:v>4.1509999999999998E-2</c:v>
                </c:pt>
                <c:pt idx="335">
                  <c:v>4.258E-2</c:v>
                </c:pt>
                <c:pt idx="336">
                  <c:v>4.3159999999999997E-2</c:v>
                </c:pt>
                <c:pt idx="337">
                  <c:v>4.3700000000000003E-2</c:v>
                </c:pt>
                <c:pt idx="338">
                  <c:v>4.4260000000000001E-2</c:v>
                </c:pt>
                <c:pt idx="339">
                  <c:v>4.478E-2</c:v>
                </c:pt>
                <c:pt idx="340">
                  <c:v>4.5569999999999999E-2</c:v>
                </c:pt>
                <c:pt idx="341">
                  <c:v>4.6289999999999998E-2</c:v>
                </c:pt>
                <c:pt idx="342">
                  <c:v>4.6920000000000003E-2</c:v>
                </c:pt>
                <c:pt idx="343">
                  <c:v>4.7710000000000002E-2</c:v>
                </c:pt>
                <c:pt idx="344">
                  <c:v>4.8259999999999997E-2</c:v>
                </c:pt>
                <c:pt idx="345">
                  <c:v>4.9180000000000001E-2</c:v>
                </c:pt>
                <c:pt idx="346">
                  <c:v>4.9669999999999999E-2</c:v>
                </c:pt>
                <c:pt idx="347">
                  <c:v>5.0720000000000001E-2</c:v>
                </c:pt>
                <c:pt idx="348">
                  <c:v>5.151E-2</c:v>
                </c:pt>
                <c:pt idx="349">
                  <c:v>5.2490000000000002E-2</c:v>
                </c:pt>
                <c:pt idx="350">
                  <c:v>5.3190000000000001E-2</c:v>
                </c:pt>
                <c:pt idx="351">
                  <c:v>5.4010000000000002E-2</c:v>
                </c:pt>
                <c:pt idx="352">
                  <c:v>5.4850000000000003E-2</c:v>
                </c:pt>
                <c:pt idx="353">
                  <c:v>5.5759999999999997E-2</c:v>
                </c:pt>
                <c:pt idx="354">
                  <c:v>5.6820000000000002E-2</c:v>
                </c:pt>
                <c:pt idx="355">
                  <c:v>5.7610000000000001E-2</c:v>
                </c:pt>
                <c:pt idx="356">
                  <c:v>5.8470000000000001E-2</c:v>
                </c:pt>
                <c:pt idx="357">
                  <c:v>5.9400000000000001E-2</c:v>
                </c:pt>
                <c:pt idx="358">
                  <c:v>6.0539999999999997E-2</c:v>
                </c:pt>
                <c:pt idx="359">
                  <c:v>6.1460000000000001E-2</c:v>
                </c:pt>
                <c:pt idx="360">
                  <c:v>6.2509999999999996E-2</c:v>
                </c:pt>
                <c:pt idx="361">
                  <c:v>6.3719999999999999E-2</c:v>
                </c:pt>
                <c:pt idx="362">
                  <c:v>6.4649999999999999E-2</c:v>
                </c:pt>
                <c:pt idx="363">
                  <c:v>6.5629999999999994E-2</c:v>
                </c:pt>
                <c:pt idx="364">
                  <c:v>6.6769999999999996E-2</c:v>
                </c:pt>
                <c:pt idx="365">
                  <c:v>6.7979999999999999E-2</c:v>
                </c:pt>
                <c:pt idx="366">
                  <c:v>6.9199999999999998E-2</c:v>
                </c:pt>
                <c:pt idx="367">
                  <c:v>7.0319999999999994E-2</c:v>
                </c:pt>
                <c:pt idx="368">
                  <c:v>7.1410000000000001E-2</c:v>
                </c:pt>
                <c:pt idx="369">
                  <c:v>7.2650000000000006E-2</c:v>
                </c:pt>
                <c:pt idx="370">
                  <c:v>7.3859999999999995E-2</c:v>
                </c:pt>
                <c:pt idx="371">
                  <c:v>7.5209999999999999E-2</c:v>
                </c:pt>
                <c:pt idx="372">
                  <c:v>7.6609999999999998E-2</c:v>
                </c:pt>
                <c:pt idx="373">
                  <c:v>7.7840000000000006E-2</c:v>
                </c:pt>
                <c:pt idx="374">
                  <c:v>7.9039999999999999E-2</c:v>
                </c:pt>
                <c:pt idx="375">
                  <c:v>8.0850000000000005E-2</c:v>
                </c:pt>
                <c:pt idx="376">
                  <c:v>8.2869999999999999E-2</c:v>
                </c:pt>
                <c:pt idx="377">
                  <c:v>8.4269999999999998E-2</c:v>
                </c:pt>
                <c:pt idx="378">
                  <c:v>8.6379999999999998E-2</c:v>
                </c:pt>
                <c:pt idx="379">
                  <c:v>8.8419999999999999E-2</c:v>
                </c:pt>
                <c:pt idx="380">
                  <c:v>9.0230000000000005E-2</c:v>
                </c:pt>
                <c:pt idx="381">
                  <c:v>9.2509999999999995E-2</c:v>
                </c:pt>
                <c:pt idx="382">
                  <c:v>9.4799999999999995E-2</c:v>
                </c:pt>
                <c:pt idx="383">
                  <c:v>9.7519999999999996E-2</c:v>
                </c:pt>
                <c:pt idx="384">
                  <c:v>0.10079</c:v>
                </c:pt>
                <c:pt idx="385">
                  <c:v>0.10381</c:v>
                </c:pt>
                <c:pt idx="386">
                  <c:v>0.1069</c:v>
                </c:pt>
                <c:pt idx="387">
                  <c:v>0.11165</c:v>
                </c:pt>
                <c:pt idx="388">
                  <c:v>0.11623</c:v>
                </c:pt>
                <c:pt idx="389">
                  <c:v>0.12134</c:v>
                </c:pt>
                <c:pt idx="390">
                  <c:v>0.12725</c:v>
                </c:pt>
                <c:pt idx="391">
                  <c:v>0.13299</c:v>
                </c:pt>
                <c:pt idx="392">
                  <c:v>0.13979</c:v>
                </c:pt>
                <c:pt idx="393">
                  <c:v>0.14849999999999999</c:v>
                </c:pt>
                <c:pt idx="394">
                  <c:v>0.15673000000000001</c:v>
                </c:pt>
                <c:pt idx="395">
                  <c:v>0.16635</c:v>
                </c:pt>
                <c:pt idx="396">
                  <c:v>0.17766999999999999</c:v>
                </c:pt>
                <c:pt idx="397">
                  <c:v>0.18917999999999999</c:v>
                </c:pt>
                <c:pt idx="398">
                  <c:v>0.20236999999999999</c:v>
                </c:pt>
                <c:pt idx="399">
                  <c:v>0.21754999999999999</c:v>
                </c:pt>
                <c:pt idx="400">
                  <c:v>0.23158999999999999</c:v>
                </c:pt>
                <c:pt idx="401">
                  <c:v>0.24873999999999999</c:v>
                </c:pt>
                <c:pt idx="402">
                  <c:v>0.26704</c:v>
                </c:pt>
                <c:pt idx="403">
                  <c:v>0.28304000000000001</c:v>
                </c:pt>
                <c:pt idx="404">
                  <c:v>0.30210999999999999</c:v>
                </c:pt>
                <c:pt idx="405">
                  <c:v>0.32306000000000001</c:v>
                </c:pt>
                <c:pt idx="406">
                  <c:v>0.34171000000000001</c:v>
                </c:pt>
                <c:pt idx="407">
                  <c:v>0.36238999999999999</c:v>
                </c:pt>
                <c:pt idx="408">
                  <c:v>0.38605</c:v>
                </c:pt>
                <c:pt idx="409">
                  <c:v>0.40722000000000003</c:v>
                </c:pt>
                <c:pt idx="410">
                  <c:v>0.42756</c:v>
                </c:pt>
                <c:pt idx="411">
                  <c:v>0.4501</c:v>
                </c:pt>
                <c:pt idx="412">
                  <c:v>0.47108</c:v>
                </c:pt>
                <c:pt idx="413">
                  <c:v>0.49235000000000001</c:v>
                </c:pt>
                <c:pt idx="414">
                  <c:v>0.51012000000000002</c:v>
                </c:pt>
                <c:pt idx="415">
                  <c:v>0.52495999999999998</c:v>
                </c:pt>
                <c:pt idx="416">
                  <c:v>0.54261999999999999</c:v>
                </c:pt>
                <c:pt idx="417">
                  <c:v>0.55852999999999997</c:v>
                </c:pt>
                <c:pt idx="418">
                  <c:v>0.56984000000000001</c:v>
                </c:pt>
                <c:pt idx="419">
                  <c:v>0.57937000000000005</c:v>
                </c:pt>
                <c:pt idx="420">
                  <c:v>0.58782999999999996</c:v>
                </c:pt>
                <c:pt idx="421">
                  <c:v>0.59409000000000001</c:v>
                </c:pt>
                <c:pt idx="422">
                  <c:v>0.59980999999999995</c:v>
                </c:pt>
                <c:pt idx="423">
                  <c:v>0.60265000000000002</c:v>
                </c:pt>
                <c:pt idx="424">
                  <c:v>0.60387999999999997</c:v>
                </c:pt>
                <c:pt idx="425">
                  <c:v>0.60385999999999995</c:v>
                </c:pt>
                <c:pt idx="426">
                  <c:v>0.60260999999999998</c:v>
                </c:pt>
                <c:pt idx="427">
                  <c:v>0.60004999999999997</c:v>
                </c:pt>
                <c:pt idx="428">
                  <c:v>0.59575999999999996</c:v>
                </c:pt>
                <c:pt idx="429">
                  <c:v>0.59133999999999998</c:v>
                </c:pt>
                <c:pt idx="430">
                  <c:v>0.58504999999999996</c:v>
                </c:pt>
                <c:pt idx="431">
                  <c:v>0.57730000000000004</c:v>
                </c:pt>
                <c:pt idx="432">
                  <c:v>0.56938999999999995</c:v>
                </c:pt>
                <c:pt idx="433">
                  <c:v>0.56091000000000002</c:v>
                </c:pt>
                <c:pt idx="434">
                  <c:v>0.55096000000000001</c:v>
                </c:pt>
                <c:pt idx="435">
                  <c:v>0.54074</c:v>
                </c:pt>
                <c:pt idx="436">
                  <c:v>0.52927000000000002</c:v>
                </c:pt>
                <c:pt idx="437">
                  <c:v>0.51739000000000002</c:v>
                </c:pt>
                <c:pt idx="438">
                  <c:v>0.50597000000000003</c:v>
                </c:pt>
                <c:pt idx="439">
                  <c:v>0.49347999999999997</c:v>
                </c:pt>
                <c:pt idx="440">
                  <c:v>0.48180000000000001</c:v>
                </c:pt>
                <c:pt idx="441">
                  <c:v>0.47191</c:v>
                </c:pt>
                <c:pt idx="442">
                  <c:v>0.45955000000000001</c:v>
                </c:pt>
                <c:pt idx="443">
                  <c:v>0.44727</c:v>
                </c:pt>
                <c:pt idx="444">
                  <c:v>0.43539</c:v>
                </c:pt>
                <c:pt idx="445">
                  <c:v>0.42266999999999999</c:v>
                </c:pt>
                <c:pt idx="446">
                  <c:v>0.40897</c:v>
                </c:pt>
                <c:pt idx="447">
                  <c:v>0.39740999999999999</c:v>
                </c:pt>
                <c:pt idx="448">
                  <c:v>0.38780999999999999</c:v>
                </c:pt>
                <c:pt idx="449">
                  <c:v>0.37791000000000002</c:v>
                </c:pt>
                <c:pt idx="450">
                  <c:v>0.36824000000000001</c:v>
                </c:pt>
                <c:pt idx="451">
                  <c:v>0.35849999999999999</c:v>
                </c:pt>
                <c:pt idx="452">
                  <c:v>0.35106999999999999</c:v>
                </c:pt>
                <c:pt idx="453">
                  <c:v>0.34633999999999998</c:v>
                </c:pt>
                <c:pt idx="454">
                  <c:v>0.34238000000000002</c:v>
                </c:pt>
                <c:pt idx="455">
                  <c:v>0.33946999999999999</c:v>
                </c:pt>
                <c:pt idx="456">
                  <c:v>0.33884999999999998</c:v>
                </c:pt>
                <c:pt idx="457">
                  <c:v>0.34066999999999997</c:v>
                </c:pt>
                <c:pt idx="458">
                  <c:v>0.34383999999999998</c:v>
                </c:pt>
                <c:pt idx="459">
                  <c:v>0.34853000000000001</c:v>
                </c:pt>
                <c:pt idx="460">
                  <c:v>0.35580000000000001</c:v>
                </c:pt>
                <c:pt idx="461">
                  <c:v>0.36619000000000002</c:v>
                </c:pt>
                <c:pt idx="462">
                  <c:v>0.37665999999999999</c:v>
                </c:pt>
                <c:pt idx="463">
                  <c:v>0.39096999999999998</c:v>
                </c:pt>
                <c:pt idx="464">
                  <c:v>0.40525</c:v>
                </c:pt>
                <c:pt idx="465">
                  <c:v>0.41974</c:v>
                </c:pt>
                <c:pt idx="466">
                  <c:v>0.43702000000000002</c:v>
                </c:pt>
                <c:pt idx="467">
                  <c:v>0.45573999999999998</c:v>
                </c:pt>
                <c:pt idx="468">
                  <c:v>0.47554999999999997</c:v>
                </c:pt>
                <c:pt idx="469">
                  <c:v>0.49825000000000003</c:v>
                </c:pt>
                <c:pt idx="470">
                  <c:v>0.52190000000000003</c:v>
                </c:pt>
                <c:pt idx="471">
                  <c:v>0.53978999999999999</c:v>
                </c:pt>
                <c:pt idx="472">
                  <c:v>0.55801000000000001</c:v>
                </c:pt>
                <c:pt idx="473">
                  <c:v>0.58162000000000003</c:v>
                </c:pt>
                <c:pt idx="474">
                  <c:v>0.60524999999999995</c:v>
                </c:pt>
                <c:pt idx="475">
                  <c:v>0.63173999999999997</c:v>
                </c:pt>
                <c:pt idx="476">
                  <c:v>0.65751999999999999</c:v>
                </c:pt>
                <c:pt idx="477">
                  <c:v>0.67988999999999999</c:v>
                </c:pt>
                <c:pt idx="478">
                  <c:v>0.70591999999999999</c:v>
                </c:pt>
                <c:pt idx="479">
                  <c:v>0.72928999999999999</c:v>
                </c:pt>
                <c:pt idx="480">
                  <c:v>0.75480999999999998</c:v>
                </c:pt>
                <c:pt idx="481">
                  <c:v>0.78424000000000005</c:v>
                </c:pt>
                <c:pt idx="482">
                  <c:v>0.81110000000000004</c:v>
                </c:pt>
                <c:pt idx="483">
                  <c:v>0.83816999999999997</c:v>
                </c:pt>
                <c:pt idx="484">
                  <c:v>0.86853000000000002</c:v>
                </c:pt>
                <c:pt idx="485">
                  <c:v>0.89739000000000002</c:v>
                </c:pt>
                <c:pt idx="486">
                  <c:v>0.92779</c:v>
                </c:pt>
                <c:pt idx="487">
                  <c:v>0.96260000000000001</c:v>
                </c:pt>
                <c:pt idx="488">
                  <c:v>0.99809000000000003</c:v>
                </c:pt>
                <c:pt idx="489">
                  <c:v>1.03165</c:v>
                </c:pt>
                <c:pt idx="490">
                  <c:v>1.07325</c:v>
                </c:pt>
                <c:pt idx="491">
                  <c:v>1.1121700000000001</c:v>
                </c:pt>
                <c:pt idx="492">
                  <c:v>1.1492599999999999</c:v>
                </c:pt>
                <c:pt idx="493">
                  <c:v>1.2017599999999999</c:v>
                </c:pt>
                <c:pt idx="494">
                  <c:v>1.2473000000000001</c:v>
                </c:pt>
                <c:pt idx="495">
                  <c:v>1.2947</c:v>
                </c:pt>
                <c:pt idx="496">
                  <c:v>1.3465</c:v>
                </c:pt>
                <c:pt idx="497">
                  <c:v>1.3964399999999999</c:v>
                </c:pt>
                <c:pt idx="498">
                  <c:v>1.45024</c:v>
                </c:pt>
                <c:pt idx="499">
                  <c:v>1.50464</c:v>
                </c:pt>
                <c:pt idx="500">
                  <c:v>1.5553600000000001</c:v>
                </c:pt>
              </c:numCache>
            </c:numRef>
          </c:yVal>
          <c:smooth val="1"/>
          <c:extLst>
            <c:ext xmlns:c16="http://schemas.microsoft.com/office/drawing/2014/chart" uri="{C3380CC4-5D6E-409C-BE32-E72D297353CC}">
              <c16:uniqueId val="{00000008-9C1F-4EC0-94AF-FC713DCC1A54}"/>
            </c:ext>
          </c:extLst>
        </c:ser>
        <c:ser>
          <c:idx val="9"/>
          <c:order val="9"/>
          <c:tx>
            <c:strRef>
              <c:f>Hoja1!$K$1</c:f>
              <c:strCache>
                <c:ptCount val="1"/>
                <c:pt idx="0">
                  <c:v>204 (1) 1(Abs)</c:v>
                </c:pt>
              </c:strCache>
            </c:strRef>
          </c:tx>
          <c:spPr>
            <a:ln w="19050" cap="rnd">
              <a:solidFill>
                <a:schemeClr val="tx1"/>
              </a:solidFill>
              <a:round/>
            </a:ln>
            <a:effectLst/>
          </c:spPr>
          <c:marker>
            <c:symbol val="none"/>
          </c:marker>
          <c:xVal>
            <c:numRef>
              <c:f>Hoja1!$A$2:$A$502</c:f>
              <c:numCache>
                <c:formatCode>General</c:formatCode>
                <c:ptCount val="501"/>
                <c:pt idx="0">
                  <c:v>700</c:v>
                </c:pt>
                <c:pt idx="1">
                  <c:v>699</c:v>
                </c:pt>
                <c:pt idx="2">
                  <c:v>698</c:v>
                </c:pt>
                <c:pt idx="3">
                  <c:v>697</c:v>
                </c:pt>
                <c:pt idx="4">
                  <c:v>696</c:v>
                </c:pt>
                <c:pt idx="5">
                  <c:v>695</c:v>
                </c:pt>
                <c:pt idx="6">
                  <c:v>694</c:v>
                </c:pt>
                <c:pt idx="7">
                  <c:v>693</c:v>
                </c:pt>
                <c:pt idx="8">
                  <c:v>692</c:v>
                </c:pt>
                <c:pt idx="9">
                  <c:v>691</c:v>
                </c:pt>
                <c:pt idx="10">
                  <c:v>690</c:v>
                </c:pt>
                <c:pt idx="11">
                  <c:v>689</c:v>
                </c:pt>
                <c:pt idx="12">
                  <c:v>688</c:v>
                </c:pt>
                <c:pt idx="13">
                  <c:v>687</c:v>
                </c:pt>
                <c:pt idx="14">
                  <c:v>686</c:v>
                </c:pt>
                <c:pt idx="15">
                  <c:v>685</c:v>
                </c:pt>
                <c:pt idx="16">
                  <c:v>684</c:v>
                </c:pt>
                <c:pt idx="17">
                  <c:v>683</c:v>
                </c:pt>
                <c:pt idx="18">
                  <c:v>682</c:v>
                </c:pt>
                <c:pt idx="19">
                  <c:v>681</c:v>
                </c:pt>
                <c:pt idx="20">
                  <c:v>680</c:v>
                </c:pt>
                <c:pt idx="21">
                  <c:v>679</c:v>
                </c:pt>
                <c:pt idx="22">
                  <c:v>678</c:v>
                </c:pt>
                <c:pt idx="23">
                  <c:v>677</c:v>
                </c:pt>
                <c:pt idx="24">
                  <c:v>676</c:v>
                </c:pt>
                <c:pt idx="25">
                  <c:v>675</c:v>
                </c:pt>
                <c:pt idx="26">
                  <c:v>674</c:v>
                </c:pt>
                <c:pt idx="27">
                  <c:v>673</c:v>
                </c:pt>
                <c:pt idx="28">
                  <c:v>672</c:v>
                </c:pt>
                <c:pt idx="29">
                  <c:v>671</c:v>
                </c:pt>
                <c:pt idx="30">
                  <c:v>670</c:v>
                </c:pt>
                <c:pt idx="31">
                  <c:v>669</c:v>
                </c:pt>
                <c:pt idx="32">
                  <c:v>668</c:v>
                </c:pt>
                <c:pt idx="33">
                  <c:v>667</c:v>
                </c:pt>
                <c:pt idx="34">
                  <c:v>666</c:v>
                </c:pt>
                <c:pt idx="35">
                  <c:v>665</c:v>
                </c:pt>
                <c:pt idx="36">
                  <c:v>664</c:v>
                </c:pt>
                <c:pt idx="37">
                  <c:v>663</c:v>
                </c:pt>
                <c:pt idx="38">
                  <c:v>662</c:v>
                </c:pt>
                <c:pt idx="39">
                  <c:v>661</c:v>
                </c:pt>
                <c:pt idx="40">
                  <c:v>660</c:v>
                </c:pt>
                <c:pt idx="41">
                  <c:v>659</c:v>
                </c:pt>
                <c:pt idx="42">
                  <c:v>658</c:v>
                </c:pt>
                <c:pt idx="43">
                  <c:v>657</c:v>
                </c:pt>
                <c:pt idx="44">
                  <c:v>656</c:v>
                </c:pt>
                <c:pt idx="45">
                  <c:v>655</c:v>
                </c:pt>
                <c:pt idx="46">
                  <c:v>654</c:v>
                </c:pt>
                <c:pt idx="47">
                  <c:v>653</c:v>
                </c:pt>
                <c:pt idx="48">
                  <c:v>652</c:v>
                </c:pt>
                <c:pt idx="49">
                  <c:v>651</c:v>
                </c:pt>
                <c:pt idx="50">
                  <c:v>650</c:v>
                </c:pt>
                <c:pt idx="51">
                  <c:v>649</c:v>
                </c:pt>
                <c:pt idx="52">
                  <c:v>648</c:v>
                </c:pt>
                <c:pt idx="53">
                  <c:v>647</c:v>
                </c:pt>
                <c:pt idx="54">
                  <c:v>646</c:v>
                </c:pt>
                <c:pt idx="55">
                  <c:v>645</c:v>
                </c:pt>
                <c:pt idx="56">
                  <c:v>644</c:v>
                </c:pt>
                <c:pt idx="57">
                  <c:v>643</c:v>
                </c:pt>
                <c:pt idx="58">
                  <c:v>642</c:v>
                </c:pt>
                <c:pt idx="59">
                  <c:v>641</c:v>
                </c:pt>
                <c:pt idx="60">
                  <c:v>640</c:v>
                </c:pt>
                <c:pt idx="61">
                  <c:v>639</c:v>
                </c:pt>
                <c:pt idx="62">
                  <c:v>638</c:v>
                </c:pt>
                <c:pt idx="63">
                  <c:v>637</c:v>
                </c:pt>
                <c:pt idx="64">
                  <c:v>636</c:v>
                </c:pt>
                <c:pt idx="65">
                  <c:v>635</c:v>
                </c:pt>
                <c:pt idx="66">
                  <c:v>634</c:v>
                </c:pt>
                <c:pt idx="67">
                  <c:v>633</c:v>
                </c:pt>
                <c:pt idx="68">
                  <c:v>632</c:v>
                </c:pt>
                <c:pt idx="69">
                  <c:v>631</c:v>
                </c:pt>
                <c:pt idx="70">
                  <c:v>630</c:v>
                </c:pt>
                <c:pt idx="71">
                  <c:v>629</c:v>
                </c:pt>
                <c:pt idx="72">
                  <c:v>628</c:v>
                </c:pt>
                <c:pt idx="73">
                  <c:v>627</c:v>
                </c:pt>
                <c:pt idx="74">
                  <c:v>626</c:v>
                </c:pt>
                <c:pt idx="75">
                  <c:v>625</c:v>
                </c:pt>
                <c:pt idx="76">
                  <c:v>624</c:v>
                </c:pt>
                <c:pt idx="77">
                  <c:v>623</c:v>
                </c:pt>
                <c:pt idx="78">
                  <c:v>622</c:v>
                </c:pt>
                <c:pt idx="79">
                  <c:v>621</c:v>
                </c:pt>
                <c:pt idx="80">
                  <c:v>620</c:v>
                </c:pt>
                <c:pt idx="81">
                  <c:v>619</c:v>
                </c:pt>
                <c:pt idx="82">
                  <c:v>618</c:v>
                </c:pt>
                <c:pt idx="83">
                  <c:v>617</c:v>
                </c:pt>
                <c:pt idx="84">
                  <c:v>616</c:v>
                </c:pt>
                <c:pt idx="85">
                  <c:v>615</c:v>
                </c:pt>
                <c:pt idx="86">
                  <c:v>614</c:v>
                </c:pt>
                <c:pt idx="87">
                  <c:v>613</c:v>
                </c:pt>
                <c:pt idx="88">
                  <c:v>612</c:v>
                </c:pt>
                <c:pt idx="89">
                  <c:v>611</c:v>
                </c:pt>
                <c:pt idx="90">
                  <c:v>610</c:v>
                </c:pt>
                <c:pt idx="91">
                  <c:v>609</c:v>
                </c:pt>
                <c:pt idx="92">
                  <c:v>608</c:v>
                </c:pt>
                <c:pt idx="93">
                  <c:v>607</c:v>
                </c:pt>
                <c:pt idx="94">
                  <c:v>606</c:v>
                </c:pt>
                <c:pt idx="95">
                  <c:v>605</c:v>
                </c:pt>
                <c:pt idx="96">
                  <c:v>604</c:v>
                </c:pt>
                <c:pt idx="97">
                  <c:v>603</c:v>
                </c:pt>
                <c:pt idx="98">
                  <c:v>602</c:v>
                </c:pt>
                <c:pt idx="99">
                  <c:v>601</c:v>
                </c:pt>
                <c:pt idx="100">
                  <c:v>600</c:v>
                </c:pt>
                <c:pt idx="101">
                  <c:v>599</c:v>
                </c:pt>
                <c:pt idx="102">
                  <c:v>598</c:v>
                </c:pt>
                <c:pt idx="103">
                  <c:v>597</c:v>
                </c:pt>
                <c:pt idx="104">
                  <c:v>596</c:v>
                </c:pt>
                <c:pt idx="105">
                  <c:v>595</c:v>
                </c:pt>
                <c:pt idx="106">
                  <c:v>594</c:v>
                </c:pt>
                <c:pt idx="107">
                  <c:v>593</c:v>
                </c:pt>
                <c:pt idx="108">
                  <c:v>592</c:v>
                </c:pt>
                <c:pt idx="109">
                  <c:v>591</c:v>
                </c:pt>
                <c:pt idx="110">
                  <c:v>590</c:v>
                </c:pt>
                <c:pt idx="111">
                  <c:v>589</c:v>
                </c:pt>
                <c:pt idx="112">
                  <c:v>588</c:v>
                </c:pt>
                <c:pt idx="113">
                  <c:v>587</c:v>
                </c:pt>
                <c:pt idx="114">
                  <c:v>586</c:v>
                </c:pt>
                <c:pt idx="115">
                  <c:v>585</c:v>
                </c:pt>
                <c:pt idx="116">
                  <c:v>584</c:v>
                </c:pt>
                <c:pt idx="117">
                  <c:v>583</c:v>
                </c:pt>
                <c:pt idx="118">
                  <c:v>582</c:v>
                </c:pt>
                <c:pt idx="119">
                  <c:v>581</c:v>
                </c:pt>
                <c:pt idx="120">
                  <c:v>580</c:v>
                </c:pt>
                <c:pt idx="121">
                  <c:v>579</c:v>
                </c:pt>
                <c:pt idx="122">
                  <c:v>578</c:v>
                </c:pt>
                <c:pt idx="123">
                  <c:v>577</c:v>
                </c:pt>
                <c:pt idx="124">
                  <c:v>576</c:v>
                </c:pt>
                <c:pt idx="125">
                  <c:v>575</c:v>
                </c:pt>
                <c:pt idx="126">
                  <c:v>574</c:v>
                </c:pt>
                <c:pt idx="127">
                  <c:v>573</c:v>
                </c:pt>
                <c:pt idx="128">
                  <c:v>572</c:v>
                </c:pt>
                <c:pt idx="129">
                  <c:v>571</c:v>
                </c:pt>
                <c:pt idx="130">
                  <c:v>570</c:v>
                </c:pt>
                <c:pt idx="131">
                  <c:v>569</c:v>
                </c:pt>
                <c:pt idx="132">
                  <c:v>568</c:v>
                </c:pt>
                <c:pt idx="133">
                  <c:v>567</c:v>
                </c:pt>
                <c:pt idx="134">
                  <c:v>566</c:v>
                </c:pt>
                <c:pt idx="135">
                  <c:v>565</c:v>
                </c:pt>
                <c:pt idx="136">
                  <c:v>564</c:v>
                </c:pt>
                <c:pt idx="137">
                  <c:v>563</c:v>
                </c:pt>
                <c:pt idx="138">
                  <c:v>562</c:v>
                </c:pt>
                <c:pt idx="139">
                  <c:v>561</c:v>
                </c:pt>
                <c:pt idx="140">
                  <c:v>560</c:v>
                </c:pt>
                <c:pt idx="141">
                  <c:v>559</c:v>
                </c:pt>
                <c:pt idx="142">
                  <c:v>558</c:v>
                </c:pt>
                <c:pt idx="143">
                  <c:v>557</c:v>
                </c:pt>
                <c:pt idx="144">
                  <c:v>556</c:v>
                </c:pt>
                <c:pt idx="145">
                  <c:v>555</c:v>
                </c:pt>
                <c:pt idx="146">
                  <c:v>554</c:v>
                </c:pt>
                <c:pt idx="147">
                  <c:v>553</c:v>
                </c:pt>
                <c:pt idx="148">
                  <c:v>552</c:v>
                </c:pt>
                <c:pt idx="149">
                  <c:v>551</c:v>
                </c:pt>
                <c:pt idx="150">
                  <c:v>550</c:v>
                </c:pt>
                <c:pt idx="151">
                  <c:v>549</c:v>
                </c:pt>
                <c:pt idx="152">
                  <c:v>548</c:v>
                </c:pt>
                <c:pt idx="153">
                  <c:v>547</c:v>
                </c:pt>
                <c:pt idx="154">
                  <c:v>546</c:v>
                </c:pt>
                <c:pt idx="155">
                  <c:v>545</c:v>
                </c:pt>
                <c:pt idx="156">
                  <c:v>544</c:v>
                </c:pt>
                <c:pt idx="157">
                  <c:v>543</c:v>
                </c:pt>
                <c:pt idx="158">
                  <c:v>542</c:v>
                </c:pt>
                <c:pt idx="159">
                  <c:v>541</c:v>
                </c:pt>
                <c:pt idx="160">
                  <c:v>540</c:v>
                </c:pt>
                <c:pt idx="161">
                  <c:v>539</c:v>
                </c:pt>
                <c:pt idx="162">
                  <c:v>538</c:v>
                </c:pt>
                <c:pt idx="163">
                  <c:v>537</c:v>
                </c:pt>
                <c:pt idx="164">
                  <c:v>536</c:v>
                </c:pt>
                <c:pt idx="165">
                  <c:v>535</c:v>
                </c:pt>
                <c:pt idx="166">
                  <c:v>534</c:v>
                </c:pt>
                <c:pt idx="167">
                  <c:v>533</c:v>
                </c:pt>
                <c:pt idx="168">
                  <c:v>532</c:v>
                </c:pt>
                <c:pt idx="169">
                  <c:v>531</c:v>
                </c:pt>
                <c:pt idx="170">
                  <c:v>530</c:v>
                </c:pt>
                <c:pt idx="171">
                  <c:v>529</c:v>
                </c:pt>
                <c:pt idx="172">
                  <c:v>528</c:v>
                </c:pt>
                <c:pt idx="173">
                  <c:v>527</c:v>
                </c:pt>
                <c:pt idx="174">
                  <c:v>526</c:v>
                </c:pt>
                <c:pt idx="175">
                  <c:v>525</c:v>
                </c:pt>
                <c:pt idx="176">
                  <c:v>524</c:v>
                </c:pt>
                <c:pt idx="177">
                  <c:v>523</c:v>
                </c:pt>
                <c:pt idx="178">
                  <c:v>522</c:v>
                </c:pt>
                <c:pt idx="179">
                  <c:v>521</c:v>
                </c:pt>
                <c:pt idx="180">
                  <c:v>520</c:v>
                </c:pt>
                <c:pt idx="181">
                  <c:v>519</c:v>
                </c:pt>
                <c:pt idx="182">
                  <c:v>518</c:v>
                </c:pt>
                <c:pt idx="183">
                  <c:v>517</c:v>
                </c:pt>
                <c:pt idx="184">
                  <c:v>516</c:v>
                </c:pt>
                <c:pt idx="185">
                  <c:v>515</c:v>
                </c:pt>
                <c:pt idx="186">
                  <c:v>514</c:v>
                </c:pt>
                <c:pt idx="187">
                  <c:v>513</c:v>
                </c:pt>
                <c:pt idx="188">
                  <c:v>512</c:v>
                </c:pt>
                <c:pt idx="189">
                  <c:v>511</c:v>
                </c:pt>
                <c:pt idx="190">
                  <c:v>510</c:v>
                </c:pt>
                <c:pt idx="191">
                  <c:v>509</c:v>
                </c:pt>
                <c:pt idx="192">
                  <c:v>508</c:v>
                </c:pt>
                <c:pt idx="193">
                  <c:v>507</c:v>
                </c:pt>
                <c:pt idx="194">
                  <c:v>506</c:v>
                </c:pt>
                <c:pt idx="195">
                  <c:v>505</c:v>
                </c:pt>
                <c:pt idx="196">
                  <c:v>504</c:v>
                </c:pt>
                <c:pt idx="197">
                  <c:v>503</c:v>
                </c:pt>
                <c:pt idx="198">
                  <c:v>502</c:v>
                </c:pt>
                <c:pt idx="199">
                  <c:v>501</c:v>
                </c:pt>
                <c:pt idx="200">
                  <c:v>500</c:v>
                </c:pt>
                <c:pt idx="201">
                  <c:v>499</c:v>
                </c:pt>
                <c:pt idx="202">
                  <c:v>498</c:v>
                </c:pt>
                <c:pt idx="203">
                  <c:v>497</c:v>
                </c:pt>
                <c:pt idx="204">
                  <c:v>496</c:v>
                </c:pt>
                <c:pt idx="205">
                  <c:v>495</c:v>
                </c:pt>
                <c:pt idx="206">
                  <c:v>494</c:v>
                </c:pt>
                <c:pt idx="207">
                  <c:v>493</c:v>
                </c:pt>
                <c:pt idx="208">
                  <c:v>492</c:v>
                </c:pt>
                <c:pt idx="209">
                  <c:v>491</c:v>
                </c:pt>
                <c:pt idx="210">
                  <c:v>490</c:v>
                </c:pt>
                <c:pt idx="211">
                  <c:v>489</c:v>
                </c:pt>
                <c:pt idx="212">
                  <c:v>488</c:v>
                </c:pt>
                <c:pt idx="213">
                  <c:v>487</c:v>
                </c:pt>
                <c:pt idx="214">
                  <c:v>486</c:v>
                </c:pt>
                <c:pt idx="215">
                  <c:v>485</c:v>
                </c:pt>
                <c:pt idx="216">
                  <c:v>484</c:v>
                </c:pt>
                <c:pt idx="217">
                  <c:v>483</c:v>
                </c:pt>
                <c:pt idx="218">
                  <c:v>482</c:v>
                </c:pt>
                <c:pt idx="219">
                  <c:v>481</c:v>
                </c:pt>
                <c:pt idx="220">
                  <c:v>480</c:v>
                </c:pt>
                <c:pt idx="221">
                  <c:v>479</c:v>
                </c:pt>
                <c:pt idx="222">
                  <c:v>478</c:v>
                </c:pt>
                <c:pt idx="223">
                  <c:v>477</c:v>
                </c:pt>
                <c:pt idx="224">
                  <c:v>476</c:v>
                </c:pt>
                <c:pt idx="225">
                  <c:v>475</c:v>
                </c:pt>
                <c:pt idx="226">
                  <c:v>474</c:v>
                </c:pt>
                <c:pt idx="227">
                  <c:v>473</c:v>
                </c:pt>
                <c:pt idx="228">
                  <c:v>472</c:v>
                </c:pt>
                <c:pt idx="229">
                  <c:v>471</c:v>
                </c:pt>
                <c:pt idx="230">
                  <c:v>470</c:v>
                </c:pt>
                <c:pt idx="231">
                  <c:v>469</c:v>
                </c:pt>
                <c:pt idx="232">
                  <c:v>468</c:v>
                </c:pt>
                <c:pt idx="233">
                  <c:v>467</c:v>
                </c:pt>
                <c:pt idx="234">
                  <c:v>466</c:v>
                </c:pt>
                <c:pt idx="235">
                  <c:v>465</c:v>
                </c:pt>
                <c:pt idx="236">
                  <c:v>464</c:v>
                </c:pt>
                <c:pt idx="237">
                  <c:v>463</c:v>
                </c:pt>
                <c:pt idx="238">
                  <c:v>462</c:v>
                </c:pt>
                <c:pt idx="239">
                  <c:v>461</c:v>
                </c:pt>
                <c:pt idx="240">
                  <c:v>460</c:v>
                </c:pt>
                <c:pt idx="241">
                  <c:v>459</c:v>
                </c:pt>
                <c:pt idx="242">
                  <c:v>458</c:v>
                </c:pt>
                <c:pt idx="243">
                  <c:v>457</c:v>
                </c:pt>
                <c:pt idx="244">
                  <c:v>456</c:v>
                </c:pt>
                <c:pt idx="245">
                  <c:v>455</c:v>
                </c:pt>
                <c:pt idx="246">
                  <c:v>454</c:v>
                </c:pt>
                <c:pt idx="247">
                  <c:v>453</c:v>
                </c:pt>
                <c:pt idx="248">
                  <c:v>452</c:v>
                </c:pt>
                <c:pt idx="249">
                  <c:v>451</c:v>
                </c:pt>
                <c:pt idx="250">
                  <c:v>450</c:v>
                </c:pt>
                <c:pt idx="251">
                  <c:v>449</c:v>
                </c:pt>
                <c:pt idx="252">
                  <c:v>448</c:v>
                </c:pt>
                <c:pt idx="253">
                  <c:v>447</c:v>
                </c:pt>
                <c:pt idx="254">
                  <c:v>446</c:v>
                </c:pt>
                <c:pt idx="255">
                  <c:v>445</c:v>
                </c:pt>
                <c:pt idx="256">
                  <c:v>444</c:v>
                </c:pt>
                <c:pt idx="257">
                  <c:v>443</c:v>
                </c:pt>
                <c:pt idx="258">
                  <c:v>442</c:v>
                </c:pt>
                <c:pt idx="259">
                  <c:v>441</c:v>
                </c:pt>
                <c:pt idx="260">
                  <c:v>440</c:v>
                </c:pt>
                <c:pt idx="261">
                  <c:v>439</c:v>
                </c:pt>
                <c:pt idx="262">
                  <c:v>438</c:v>
                </c:pt>
                <c:pt idx="263">
                  <c:v>437</c:v>
                </c:pt>
                <c:pt idx="264">
                  <c:v>436</c:v>
                </c:pt>
                <c:pt idx="265">
                  <c:v>435</c:v>
                </c:pt>
                <c:pt idx="266">
                  <c:v>434</c:v>
                </c:pt>
                <c:pt idx="267">
                  <c:v>433</c:v>
                </c:pt>
                <c:pt idx="268">
                  <c:v>432</c:v>
                </c:pt>
                <c:pt idx="269">
                  <c:v>431</c:v>
                </c:pt>
                <c:pt idx="270">
                  <c:v>430</c:v>
                </c:pt>
                <c:pt idx="271">
                  <c:v>429</c:v>
                </c:pt>
                <c:pt idx="272">
                  <c:v>428</c:v>
                </c:pt>
                <c:pt idx="273">
                  <c:v>427</c:v>
                </c:pt>
                <c:pt idx="274">
                  <c:v>426</c:v>
                </c:pt>
                <c:pt idx="275">
                  <c:v>425</c:v>
                </c:pt>
                <c:pt idx="276">
                  <c:v>424</c:v>
                </c:pt>
                <c:pt idx="277">
                  <c:v>423</c:v>
                </c:pt>
                <c:pt idx="278">
                  <c:v>422</c:v>
                </c:pt>
                <c:pt idx="279">
                  <c:v>421</c:v>
                </c:pt>
                <c:pt idx="280">
                  <c:v>420</c:v>
                </c:pt>
                <c:pt idx="281">
                  <c:v>419</c:v>
                </c:pt>
                <c:pt idx="282">
                  <c:v>418</c:v>
                </c:pt>
                <c:pt idx="283">
                  <c:v>417</c:v>
                </c:pt>
                <c:pt idx="284">
                  <c:v>416</c:v>
                </c:pt>
                <c:pt idx="285">
                  <c:v>415</c:v>
                </c:pt>
                <c:pt idx="286">
                  <c:v>414</c:v>
                </c:pt>
                <c:pt idx="287">
                  <c:v>413</c:v>
                </c:pt>
                <c:pt idx="288">
                  <c:v>412</c:v>
                </c:pt>
                <c:pt idx="289">
                  <c:v>411</c:v>
                </c:pt>
                <c:pt idx="290">
                  <c:v>410</c:v>
                </c:pt>
                <c:pt idx="291">
                  <c:v>409</c:v>
                </c:pt>
                <c:pt idx="292">
                  <c:v>408</c:v>
                </c:pt>
                <c:pt idx="293">
                  <c:v>407</c:v>
                </c:pt>
                <c:pt idx="294">
                  <c:v>406</c:v>
                </c:pt>
                <c:pt idx="295">
                  <c:v>405</c:v>
                </c:pt>
                <c:pt idx="296">
                  <c:v>404</c:v>
                </c:pt>
                <c:pt idx="297">
                  <c:v>403</c:v>
                </c:pt>
                <c:pt idx="298">
                  <c:v>402</c:v>
                </c:pt>
                <c:pt idx="299">
                  <c:v>401</c:v>
                </c:pt>
                <c:pt idx="300">
                  <c:v>400</c:v>
                </c:pt>
                <c:pt idx="301">
                  <c:v>399</c:v>
                </c:pt>
                <c:pt idx="302">
                  <c:v>398</c:v>
                </c:pt>
                <c:pt idx="303">
                  <c:v>397</c:v>
                </c:pt>
                <c:pt idx="304">
                  <c:v>396</c:v>
                </c:pt>
                <c:pt idx="305">
                  <c:v>395</c:v>
                </c:pt>
                <c:pt idx="306">
                  <c:v>394</c:v>
                </c:pt>
                <c:pt idx="307">
                  <c:v>393</c:v>
                </c:pt>
                <c:pt idx="308">
                  <c:v>392</c:v>
                </c:pt>
                <c:pt idx="309">
                  <c:v>391</c:v>
                </c:pt>
                <c:pt idx="310">
                  <c:v>390</c:v>
                </c:pt>
                <c:pt idx="311">
                  <c:v>389</c:v>
                </c:pt>
                <c:pt idx="312">
                  <c:v>388</c:v>
                </c:pt>
                <c:pt idx="313">
                  <c:v>387</c:v>
                </c:pt>
                <c:pt idx="314">
                  <c:v>386</c:v>
                </c:pt>
                <c:pt idx="315">
                  <c:v>385</c:v>
                </c:pt>
                <c:pt idx="316">
                  <c:v>384</c:v>
                </c:pt>
                <c:pt idx="317">
                  <c:v>383</c:v>
                </c:pt>
                <c:pt idx="318">
                  <c:v>382</c:v>
                </c:pt>
                <c:pt idx="319">
                  <c:v>381</c:v>
                </c:pt>
                <c:pt idx="320">
                  <c:v>380</c:v>
                </c:pt>
                <c:pt idx="321">
                  <c:v>379</c:v>
                </c:pt>
                <c:pt idx="322">
                  <c:v>378</c:v>
                </c:pt>
                <c:pt idx="323">
                  <c:v>377</c:v>
                </c:pt>
                <c:pt idx="324">
                  <c:v>376</c:v>
                </c:pt>
                <c:pt idx="325">
                  <c:v>375</c:v>
                </c:pt>
                <c:pt idx="326">
                  <c:v>374</c:v>
                </c:pt>
                <c:pt idx="327">
                  <c:v>373</c:v>
                </c:pt>
                <c:pt idx="328">
                  <c:v>372</c:v>
                </c:pt>
                <c:pt idx="329">
                  <c:v>371</c:v>
                </c:pt>
                <c:pt idx="330">
                  <c:v>370</c:v>
                </c:pt>
                <c:pt idx="331">
                  <c:v>369</c:v>
                </c:pt>
                <c:pt idx="332">
                  <c:v>368</c:v>
                </c:pt>
                <c:pt idx="333">
                  <c:v>367</c:v>
                </c:pt>
                <c:pt idx="334">
                  <c:v>366</c:v>
                </c:pt>
                <c:pt idx="335">
                  <c:v>365</c:v>
                </c:pt>
                <c:pt idx="336">
                  <c:v>364</c:v>
                </c:pt>
                <c:pt idx="337">
                  <c:v>363</c:v>
                </c:pt>
                <c:pt idx="338">
                  <c:v>362</c:v>
                </c:pt>
                <c:pt idx="339">
                  <c:v>361</c:v>
                </c:pt>
                <c:pt idx="340">
                  <c:v>360</c:v>
                </c:pt>
                <c:pt idx="341">
                  <c:v>359</c:v>
                </c:pt>
                <c:pt idx="342">
                  <c:v>358</c:v>
                </c:pt>
                <c:pt idx="343">
                  <c:v>357</c:v>
                </c:pt>
                <c:pt idx="344">
                  <c:v>356</c:v>
                </c:pt>
                <c:pt idx="345">
                  <c:v>355</c:v>
                </c:pt>
                <c:pt idx="346">
                  <c:v>354</c:v>
                </c:pt>
                <c:pt idx="347">
                  <c:v>353</c:v>
                </c:pt>
                <c:pt idx="348">
                  <c:v>352</c:v>
                </c:pt>
                <c:pt idx="349">
                  <c:v>351</c:v>
                </c:pt>
                <c:pt idx="350">
                  <c:v>350</c:v>
                </c:pt>
                <c:pt idx="351">
                  <c:v>349</c:v>
                </c:pt>
                <c:pt idx="352">
                  <c:v>348</c:v>
                </c:pt>
                <c:pt idx="353">
                  <c:v>347</c:v>
                </c:pt>
                <c:pt idx="354">
                  <c:v>346</c:v>
                </c:pt>
                <c:pt idx="355">
                  <c:v>345</c:v>
                </c:pt>
                <c:pt idx="356">
                  <c:v>344</c:v>
                </c:pt>
                <c:pt idx="357">
                  <c:v>343</c:v>
                </c:pt>
                <c:pt idx="358">
                  <c:v>342</c:v>
                </c:pt>
                <c:pt idx="359">
                  <c:v>341</c:v>
                </c:pt>
                <c:pt idx="360">
                  <c:v>340</c:v>
                </c:pt>
                <c:pt idx="361">
                  <c:v>339</c:v>
                </c:pt>
                <c:pt idx="362">
                  <c:v>338</c:v>
                </c:pt>
                <c:pt idx="363">
                  <c:v>337</c:v>
                </c:pt>
                <c:pt idx="364">
                  <c:v>336</c:v>
                </c:pt>
                <c:pt idx="365">
                  <c:v>335</c:v>
                </c:pt>
                <c:pt idx="366">
                  <c:v>334</c:v>
                </c:pt>
                <c:pt idx="367">
                  <c:v>333</c:v>
                </c:pt>
                <c:pt idx="368">
                  <c:v>332</c:v>
                </c:pt>
                <c:pt idx="369">
                  <c:v>331</c:v>
                </c:pt>
                <c:pt idx="370">
                  <c:v>330</c:v>
                </c:pt>
                <c:pt idx="371">
                  <c:v>329</c:v>
                </c:pt>
                <c:pt idx="372">
                  <c:v>328</c:v>
                </c:pt>
                <c:pt idx="373">
                  <c:v>327</c:v>
                </c:pt>
                <c:pt idx="374">
                  <c:v>326</c:v>
                </c:pt>
                <c:pt idx="375">
                  <c:v>325</c:v>
                </c:pt>
                <c:pt idx="376">
                  <c:v>324</c:v>
                </c:pt>
                <c:pt idx="377">
                  <c:v>323</c:v>
                </c:pt>
                <c:pt idx="378">
                  <c:v>322</c:v>
                </c:pt>
                <c:pt idx="379">
                  <c:v>321</c:v>
                </c:pt>
                <c:pt idx="380">
                  <c:v>320</c:v>
                </c:pt>
                <c:pt idx="381">
                  <c:v>319</c:v>
                </c:pt>
                <c:pt idx="382">
                  <c:v>318</c:v>
                </c:pt>
                <c:pt idx="383">
                  <c:v>317</c:v>
                </c:pt>
                <c:pt idx="384">
                  <c:v>316</c:v>
                </c:pt>
                <c:pt idx="385">
                  <c:v>315</c:v>
                </c:pt>
                <c:pt idx="386">
                  <c:v>314</c:v>
                </c:pt>
                <c:pt idx="387">
                  <c:v>313</c:v>
                </c:pt>
                <c:pt idx="388">
                  <c:v>312</c:v>
                </c:pt>
                <c:pt idx="389">
                  <c:v>311</c:v>
                </c:pt>
                <c:pt idx="390">
                  <c:v>310</c:v>
                </c:pt>
                <c:pt idx="391">
                  <c:v>309</c:v>
                </c:pt>
                <c:pt idx="392">
                  <c:v>308</c:v>
                </c:pt>
                <c:pt idx="393">
                  <c:v>307</c:v>
                </c:pt>
                <c:pt idx="394">
                  <c:v>306</c:v>
                </c:pt>
                <c:pt idx="395">
                  <c:v>305</c:v>
                </c:pt>
                <c:pt idx="396">
                  <c:v>304</c:v>
                </c:pt>
                <c:pt idx="397">
                  <c:v>303</c:v>
                </c:pt>
                <c:pt idx="398">
                  <c:v>302</c:v>
                </c:pt>
                <c:pt idx="399">
                  <c:v>301</c:v>
                </c:pt>
                <c:pt idx="400">
                  <c:v>300</c:v>
                </c:pt>
                <c:pt idx="401">
                  <c:v>299</c:v>
                </c:pt>
                <c:pt idx="402">
                  <c:v>298</c:v>
                </c:pt>
                <c:pt idx="403">
                  <c:v>297</c:v>
                </c:pt>
                <c:pt idx="404">
                  <c:v>296</c:v>
                </c:pt>
                <c:pt idx="405">
                  <c:v>295</c:v>
                </c:pt>
                <c:pt idx="406">
                  <c:v>294</c:v>
                </c:pt>
                <c:pt idx="407">
                  <c:v>293</c:v>
                </c:pt>
                <c:pt idx="408">
                  <c:v>292</c:v>
                </c:pt>
                <c:pt idx="409">
                  <c:v>291</c:v>
                </c:pt>
                <c:pt idx="410">
                  <c:v>290</c:v>
                </c:pt>
                <c:pt idx="411">
                  <c:v>289</c:v>
                </c:pt>
                <c:pt idx="412">
                  <c:v>288</c:v>
                </c:pt>
                <c:pt idx="413">
                  <c:v>287</c:v>
                </c:pt>
                <c:pt idx="414">
                  <c:v>286</c:v>
                </c:pt>
                <c:pt idx="415">
                  <c:v>285</c:v>
                </c:pt>
                <c:pt idx="416">
                  <c:v>284</c:v>
                </c:pt>
                <c:pt idx="417">
                  <c:v>283</c:v>
                </c:pt>
                <c:pt idx="418">
                  <c:v>282</c:v>
                </c:pt>
                <c:pt idx="419">
                  <c:v>281</c:v>
                </c:pt>
                <c:pt idx="420">
                  <c:v>280</c:v>
                </c:pt>
                <c:pt idx="421">
                  <c:v>279</c:v>
                </c:pt>
                <c:pt idx="422">
                  <c:v>278</c:v>
                </c:pt>
                <c:pt idx="423">
                  <c:v>277</c:v>
                </c:pt>
                <c:pt idx="424">
                  <c:v>276</c:v>
                </c:pt>
                <c:pt idx="425">
                  <c:v>275</c:v>
                </c:pt>
                <c:pt idx="426">
                  <c:v>274</c:v>
                </c:pt>
                <c:pt idx="427">
                  <c:v>273</c:v>
                </c:pt>
                <c:pt idx="428">
                  <c:v>272</c:v>
                </c:pt>
                <c:pt idx="429">
                  <c:v>271</c:v>
                </c:pt>
                <c:pt idx="430">
                  <c:v>270</c:v>
                </c:pt>
                <c:pt idx="431">
                  <c:v>269</c:v>
                </c:pt>
                <c:pt idx="432">
                  <c:v>268</c:v>
                </c:pt>
                <c:pt idx="433">
                  <c:v>267</c:v>
                </c:pt>
                <c:pt idx="434">
                  <c:v>266</c:v>
                </c:pt>
                <c:pt idx="435">
                  <c:v>265</c:v>
                </c:pt>
                <c:pt idx="436">
                  <c:v>264</c:v>
                </c:pt>
                <c:pt idx="437">
                  <c:v>263</c:v>
                </c:pt>
                <c:pt idx="438">
                  <c:v>262</c:v>
                </c:pt>
                <c:pt idx="439">
                  <c:v>261</c:v>
                </c:pt>
                <c:pt idx="440">
                  <c:v>260</c:v>
                </c:pt>
                <c:pt idx="441">
                  <c:v>259</c:v>
                </c:pt>
                <c:pt idx="442">
                  <c:v>258</c:v>
                </c:pt>
                <c:pt idx="443">
                  <c:v>257</c:v>
                </c:pt>
                <c:pt idx="444">
                  <c:v>256</c:v>
                </c:pt>
                <c:pt idx="445">
                  <c:v>255</c:v>
                </c:pt>
                <c:pt idx="446">
                  <c:v>254</c:v>
                </c:pt>
                <c:pt idx="447">
                  <c:v>253</c:v>
                </c:pt>
                <c:pt idx="448">
                  <c:v>252</c:v>
                </c:pt>
                <c:pt idx="449">
                  <c:v>251</c:v>
                </c:pt>
                <c:pt idx="450">
                  <c:v>250</c:v>
                </c:pt>
                <c:pt idx="451">
                  <c:v>249</c:v>
                </c:pt>
                <c:pt idx="452">
                  <c:v>248</c:v>
                </c:pt>
                <c:pt idx="453">
                  <c:v>247</c:v>
                </c:pt>
                <c:pt idx="454">
                  <c:v>246</c:v>
                </c:pt>
                <c:pt idx="455">
                  <c:v>245</c:v>
                </c:pt>
                <c:pt idx="456">
                  <c:v>244</c:v>
                </c:pt>
                <c:pt idx="457">
                  <c:v>243</c:v>
                </c:pt>
                <c:pt idx="458">
                  <c:v>242</c:v>
                </c:pt>
                <c:pt idx="459">
                  <c:v>241</c:v>
                </c:pt>
                <c:pt idx="460">
                  <c:v>240</c:v>
                </c:pt>
                <c:pt idx="461">
                  <c:v>239</c:v>
                </c:pt>
                <c:pt idx="462">
                  <c:v>238</c:v>
                </c:pt>
                <c:pt idx="463">
                  <c:v>237</c:v>
                </c:pt>
                <c:pt idx="464">
                  <c:v>236</c:v>
                </c:pt>
                <c:pt idx="465">
                  <c:v>235</c:v>
                </c:pt>
                <c:pt idx="466">
                  <c:v>234</c:v>
                </c:pt>
                <c:pt idx="467">
                  <c:v>233</c:v>
                </c:pt>
                <c:pt idx="468">
                  <c:v>232</c:v>
                </c:pt>
                <c:pt idx="469">
                  <c:v>231</c:v>
                </c:pt>
                <c:pt idx="470">
                  <c:v>230</c:v>
                </c:pt>
                <c:pt idx="471">
                  <c:v>229</c:v>
                </c:pt>
                <c:pt idx="472">
                  <c:v>228</c:v>
                </c:pt>
                <c:pt idx="473">
                  <c:v>227</c:v>
                </c:pt>
                <c:pt idx="474">
                  <c:v>226</c:v>
                </c:pt>
                <c:pt idx="475">
                  <c:v>225</c:v>
                </c:pt>
                <c:pt idx="476">
                  <c:v>224</c:v>
                </c:pt>
                <c:pt idx="477">
                  <c:v>223</c:v>
                </c:pt>
                <c:pt idx="478">
                  <c:v>222</c:v>
                </c:pt>
                <c:pt idx="479">
                  <c:v>221</c:v>
                </c:pt>
                <c:pt idx="480">
                  <c:v>220</c:v>
                </c:pt>
                <c:pt idx="481">
                  <c:v>219</c:v>
                </c:pt>
                <c:pt idx="482">
                  <c:v>218</c:v>
                </c:pt>
                <c:pt idx="483">
                  <c:v>217</c:v>
                </c:pt>
                <c:pt idx="484">
                  <c:v>216</c:v>
                </c:pt>
                <c:pt idx="485">
                  <c:v>215</c:v>
                </c:pt>
                <c:pt idx="486">
                  <c:v>214</c:v>
                </c:pt>
                <c:pt idx="487">
                  <c:v>213</c:v>
                </c:pt>
                <c:pt idx="488">
                  <c:v>212</c:v>
                </c:pt>
                <c:pt idx="489">
                  <c:v>211</c:v>
                </c:pt>
                <c:pt idx="490">
                  <c:v>210</c:v>
                </c:pt>
                <c:pt idx="491">
                  <c:v>209</c:v>
                </c:pt>
                <c:pt idx="492">
                  <c:v>208</c:v>
                </c:pt>
                <c:pt idx="493">
                  <c:v>207</c:v>
                </c:pt>
                <c:pt idx="494">
                  <c:v>206</c:v>
                </c:pt>
                <c:pt idx="495">
                  <c:v>205</c:v>
                </c:pt>
                <c:pt idx="496">
                  <c:v>204</c:v>
                </c:pt>
                <c:pt idx="497">
                  <c:v>203</c:v>
                </c:pt>
                <c:pt idx="498">
                  <c:v>202</c:v>
                </c:pt>
                <c:pt idx="499">
                  <c:v>201</c:v>
                </c:pt>
                <c:pt idx="500">
                  <c:v>200</c:v>
                </c:pt>
              </c:numCache>
            </c:numRef>
          </c:xVal>
          <c:yVal>
            <c:numRef>
              <c:f>Hoja1!$K$2:$K$502</c:f>
              <c:numCache>
                <c:formatCode>General</c:formatCode>
                <c:ptCount val="501"/>
                <c:pt idx="0">
                  <c:v>1.0300000000000001E-3</c:v>
                </c:pt>
                <c:pt idx="1">
                  <c:v>1.8E-3</c:v>
                </c:pt>
                <c:pt idx="2">
                  <c:v>2.7399999999999998E-3</c:v>
                </c:pt>
                <c:pt idx="3">
                  <c:v>1.1299999999999999E-3</c:v>
                </c:pt>
                <c:pt idx="4">
                  <c:v>1.82E-3</c:v>
                </c:pt>
                <c:pt idx="5">
                  <c:v>3.3999999999999998E-3</c:v>
                </c:pt>
                <c:pt idx="6">
                  <c:v>-2.4000000000000001E-4</c:v>
                </c:pt>
                <c:pt idx="7">
                  <c:v>1.72E-3</c:v>
                </c:pt>
                <c:pt idx="8">
                  <c:v>7.2999999999999996E-4</c:v>
                </c:pt>
                <c:pt idx="9">
                  <c:v>2.0799999999999998E-3</c:v>
                </c:pt>
                <c:pt idx="10">
                  <c:v>3.13E-3</c:v>
                </c:pt>
                <c:pt idx="11">
                  <c:v>6.6E-4</c:v>
                </c:pt>
                <c:pt idx="12">
                  <c:v>9.2000000000000003E-4</c:v>
                </c:pt>
                <c:pt idx="13">
                  <c:v>2.3500000000000001E-3</c:v>
                </c:pt>
                <c:pt idx="14">
                  <c:v>2.1099999999999999E-3</c:v>
                </c:pt>
                <c:pt idx="15">
                  <c:v>3.13E-3</c:v>
                </c:pt>
                <c:pt idx="16">
                  <c:v>2.2200000000000002E-3</c:v>
                </c:pt>
                <c:pt idx="17">
                  <c:v>2.5100000000000001E-3</c:v>
                </c:pt>
                <c:pt idx="18">
                  <c:v>2.0999999999999999E-3</c:v>
                </c:pt>
                <c:pt idx="19">
                  <c:v>3.0300000000000001E-3</c:v>
                </c:pt>
                <c:pt idx="20">
                  <c:v>2.8600000000000001E-3</c:v>
                </c:pt>
                <c:pt idx="21">
                  <c:v>2.8600000000000001E-3</c:v>
                </c:pt>
                <c:pt idx="22">
                  <c:v>1.9599999999999999E-3</c:v>
                </c:pt>
                <c:pt idx="23">
                  <c:v>3.2599999999999999E-3</c:v>
                </c:pt>
                <c:pt idx="24">
                  <c:v>3.62E-3</c:v>
                </c:pt>
                <c:pt idx="25">
                  <c:v>3.8700000000000002E-3</c:v>
                </c:pt>
                <c:pt idx="26">
                  <c:v>3.5799999999999998E-3</c:v>
                </c:pt>
                <c:pt idx="27">
                  <c:v>3.15E-3</c:v>
                </c:pt>
                <c:pt idx="28">
                  <c:v>3.2100000000000002E-3</c:v>
                </c:pt>
                <c:pt idx="29">
                  <c:v>3.3600000000000001E-3</c:v>
                </c:pt>
                <c:pt idx="30">
                  <c:v>2.0600000000000002E-3</c:v>
                </c:pt>
                <c:pt idx="31">
                  <c:v>1.3500000000000001E-3</c:v>
                </c:pt>
                <c:pt idx="32">
                  <c:v>1.6000000000000001E-4</c:v>
                </c:pt>
                <c:pt idx="33">
                  <c:v>-1.2899999999999999E-3</c:v>
                </c:pt>
                <c:pt idx="34">
                  <c:v>-6.8000000000000005E-4</c:v>
                </c:pt>
                <c:pt idx="35">
                  <c:v>-1.6199999999999999E-3</c:v>
                </c:pt>
                <c:pt idx="36">
                  <c:v>-2.3900000000000002E-3</c:v>
                </c:pt>
                <c:pt idx="37">
                  <c:v>-9.7999999999999997E-4</c:v>
                </c:pt>
                <c:pt idx="38">
                  <c:v>-6.8999999999999997E-4</c:v>
                </c:pt>
                <c:pt idx="39">
                  <c:v>1.3699999999999999E-3</c:v>
                </c:pt>
                <c:pt idx="40">
                  <c:v>2.5999999999999999E-3</c:v>
                </c:pt>
                <c:pt idx="41">
                  <c:v>2.82E-3</c:v>
                </c:pt>
                <c:pt idx="42">
                  <c:v>2.3800000000000002E-3</c:v>
                </c:pt>
                <c:pt idx="43">
                  <c:v>2.48E-3</c:v>
                </c:pt>
                <c:pt idx="44">
                  <c:v>2.2499999999999998E-3</c:v>
                </c:pt>
                <c:pt idx="45">
                  <c:v>2.2699999999999999E-3</c:v>
                </c:pt>
                <c:pt idx="46">
                  <c:v>5.4000000000000001E-4</c:v>
                </c:pt>
                <c:pt idx="47">
                  <c:v>2.1700000000000001E-3</c:v>
                </c:pt>
                <c:pt idx="48">
                  <c:v>2.65E-3</c:v>
                </c:pt>
                <c:pt idx="49">
                  <c:v>1.1800000000000001E-3</c:v>
                </c:pt>
                <c:pt idx="50">
                  <c:v>2.2599999999999999E-3</c:v>
                </c:pt>
                <c:pt idx="51">
                  <c:v>2.96E-3</c:v>
                </c:pt>
                <c:pt idx="52">
                  <c:v>3.0899999999999999E-3</c:v>
                </c:pt>
                <c:pt idx="53">
                  <c:v>3.13E-3</c:v>
                </c:pt>
                <c:pt idx="54">
                  <c:v>1.0499999999999999E-3</c:v>
                </c:pt>
                <c:pt idx="55">
                  <c:v>2.3400000000000001E-3</c:v>
                </c:pt>
                <c:pt idx="56">
                  <c:v>1.4300000000000001E-3</c:v>
                </c:pt>
                <c:pt idx="57">
                  <c:v>1.9400000000000001E-3</c:v>
                </c:pt>
                <c:pt idx="58">
                  <c:v>1.72E-3</c:v>
                </c:pt>
                <c:pt idx="59">
                  <c:v>2.0600000000000002E-3</c:v>
                </c:pt>
                <c:pt idx="60">
                  <c:v>6.8000000000000005E-4</c:v>
                </c:pt>
                <c:pt idx="61">
                  <c:v>2.2799999999999999E-3</c:v>
                </c:pt>
                <c:pt idx="62">
                  <c:v>2.96E-3</c:v>
                </c:pt>
                <c:pt idx="63">
                  <c:v>2.5999999999999999E-3</c:v>
                </c:pt>
                <c:pt idx="64">
                  <c:v>3.31E-3</c:v>
                </c:pt>
                <c:pt idx="65">
                  <c:v>2.98E-3</c:v>
                </c:pt>
                <c:pt idx="66">
                  <c:v>2.0500000000000002E-3</c:v>
                </c:pt>
                <c:pt idx="67">
                  <c:v>2.3999999999999998E-3</c:v>
                </c:pt>
                <c:pt idx="68">
                  <c:v>3.2100000000000002E-3</c:v>
                </c:pt>
                <c:pt idx="69">
                  <c:v>2.2100000000000002E-3</c:v>
                </c:pt>
                <c:pt idx="70">
                  <c:v>2.8800000000000002E-3</c:v>
                </c:pt>
                <c:pt idx="71">
                  <c:v>2.8E-3</c:v>
                </c:pt>
                <c:pt idx="72">
                  <c:v>1.24E-3</c:v>
                </c:pt>
                <c:pt idx="73">
                  <c:v>3.2499999999999999E-3</c:v>
                </c:pt>
                <c:pt idx="74">
                  <c:v>1.9499999999999999E-3</c:v>
                </c:pt>
                <c:pt idx="75">
                  <c:v>3.8700000000000002E-3</c:v>
                </c:pt>
                <c:pt idx="76">
                  <c:v>3.31E-3</c:v>
                </c:pt>
                <c:pt idx="77">
                  <c:v>2.3700000000000001E-3</c:v>
                </c:pt>
                <c:pt idx="78">
                  <c:v>2.16E-3</c:v>
                </c:pt>
                <c:pt idx="79">
                  <c:v>1.3699999999999999E-3</c:v>
                </c:pt>
                <c:pt idx="80">
                  <c:v>3.3600000000000001E-3</c:v>
                </c:pt>
                <c:pt idx="81">
                  <c:v>2.63E-3</c:v>
                </c:pt>
                <c:pt idx="82">
                  <c:v>2.8700000000000002E-3</c:v>
                </c:pt>
                <c:pt idx="83">
                  <c:v>2.5799999999999998E-3</c:v>
                </c:pt>
                <c:pt idx="84">
                  <c:v>3.2399999999999998E-3</c:v>
                </c:pt>
                <c:pt idx="85">
                  <c:v>2.6700000000000001E-3</c:v>
                </c:pt>
                <c:pt idx="86">
                  <c:v>2.8500000000000001E-3</c:v>
                </c:pt>
                <c:pt idx="87">
                  <c:v>3.49E-3</c:v>
                </c:pt>
                <c:pt idx="88">
                  <c:v>2.8400000000000001E-3</c:v>
                </c:pt>
                <c:pt idx="89">
                  <c:v>3.6900000000000001E-3</c:v>
                </c:pt>
                <c:pt idx="90">
                  <c:v>2.96E-3</c:v>
                </c:pt>
                <c:pt idx="91">
                  <c:v>3.3999999999999998E-3</c:v>
                </c:pt>
                <c:pt idx="92">
                  <c:v>3.5799999999999998E-3</c:v>
                </c:pt>
                <c:pt idx="93">
                  <c:v>2.3999999999999998E-3</c:v>
                </c:pt>
                <c:pt idx="94">
                  <c:v>3.47E-3</c:v>
                </c:pt>
                <c:pt idx="95">
                  <c:v>3.0799999999999998E-3</c:v>
                </c:pt>
                <c:pt idx="96">
                  <c:v>3.0999999999999999E-3</c:v>
                </c:pt>
                <c:pt idx="97">
                  <c:v>2.81E-3</c:v>
                </c:pt>
                <c:pt idx="98">
                  <c:v>3.3899999999999998E-3</c:v>
                </c:pt>
                <c:pt idx="99">
                  <c:v>4.4299999999999999E-3</c:v>
                </c:pt>
                <c:pt idx="100">
                  <c:v>3.1700000000000001E-3</c:v>
                </c:pt>
                <c:pt idx="101">
                  <c:v>3.4099999999999998E-3</c:v>
                </c:pt>
                <c:pt idx="102">
                  <c:v>4.4600000000000004E-3</c:v>
                </c:pt>
                <c:pt idx="103">
                  <c:v>4.6499999999999996E-3</c:v>
                </c:pt>
                <c:pt idx="104">
                  <c:v>3.3300000000000001E-3</c:v>
                </c:pt>
                <c:pt idx="105">
                  <c:v>3.0599999999999998E-3</c:v>
                </c:pt>
                <c:pt idx="106">
                  <c:v>4.0899999999999999E-3</c:v>
                </c:pt>
                <c:pt idx="107">
                  <c:v>3.6800000000000001E-3</c:v>
                </c:pt>
                <c:pt idx="108">
                  <c:v>3.3600000000000001E-3</c:v>
                </c:pt>
                <c:pt idx="109">
                  <c:v>4.4600000000000004E-3</c:v>
                </c:pt>
                <c:pt idx="110">
                  <c:v>3.46E-3</c:v>
                </c:pt>
                <c:pt idx="111">
                  <c:v>4.5399999999999998E-3</c:v>
                </c:pt>
                <c:pt idx="112">
                  <c:v>5.5599999999999998E-3</c:v>
                </c:pt>
                <c:pt idx="113">
                  <c:v>5.9100000000000003E-3</c:v>
                </c:pt>
                <c:pt idx="114">
                  <c:v>6.1399999999999996E-3</c:v>
                </c:pt>
                <c:pt idx="115">
                  <c:v>4.9500000000000004E-3</c:v>
                </c:pt>
                <c:pt idx="116">
                  <c:v>5.3899999999999998E-3</c:v>
                </c:pt>
                <c:pt idx="117">
                  <c:v>5.13E-3</c:v>
                </c:pt>
                <c:pt idx="118">
                  <c:v>5.64E-3</c:v>
                </c:pt>
                <c:pt idx="119">
                  <c:v>5.4200000000000003E-3</c:v>
                </c:pt>
                <c:pt idx="120">
                  <c:v>5.5799999999999999E-3</c:v>
                </c:pt>
                <c:pt idx="121">
                  <c:v>6.3600000000000002E-3</c:v>
                </c:pt>
                <c:pt idx="122">
                  <c:v>5.7999999999999996E-3</c:v>
                </c:pt>
                <c:pt idx="123">
                  <c:v>5.9500000000000004E-3</c:v>
                </c:pt>
                <c:pt idx="124">
                  <c:v>7.7099999999999998E-3</c:v>
                </c:pt>
                <c:pt idx="125">
                  <c:v>7.4200000000000004E-3</c:v>
                </c:pt>
                <c:pt idx="126">
                  <c:v>6.8199999999999997E-3</c:v>
                </c:pt>
                <c:pt idx="127">
                  <c:v>7.0400000000000003E-3</c:v>
                </c:pt>
                <c:pt idx="128">
                  <c:v>7.2399999999999999E-3</c:v>
                </c:pt>
                <c:pt idx="129">
                  <c:v>8.2400000000000008E-3</c:v>
                </c:pt>
                <c:pt idx="130">
                  <c:v>7.7499999999999999E-3</c:v>
                </c:pt>
                <c:pt idx="131">
                  <c:v>8.1200000000000005E-3</c:v>
                </c:pt>
                <c:pt idx="132">
                  <c:v>8.5199999999999998E-3</c:v>
                </c:pt>
                <c:pt idx="133">
                  <c:v>8.5699999999999995E-3</c:v>
                </c:pt>
                <c:pt idx="134">
                  <c:v>9.7599999999999996E-3</c:v>
                </c:pt>
                <c:pt idx="135">
                  <c:v>9.5999999999999992E-3</c:v>
                </c:pt>
                <c:pt idx="136">
                  <c:v>9.4299999999999991E-3</c:v>
                </c:pt>
                <c:pt idx="137">
                  <c:v>1.03E-2</c:v>
                </c:pt>
                <c:pt idx="138">
                  <c:v>9.5200000000000007E-3</c:v>
                </c:pt>
                <c:pt idx="139">
                  <c:v>1.0829999999999999E-2</c:v>
                </c:pt>
                <c:pt idx="140">
                  <c:v>1.108E-2</c:v>
                </c:pt>
                <c:pt idx="141">
                  <c:v>1.159E-2</c:v>
                </c:pt>
                <c:pt idx="142">
                  <c:v>1.124E-2</c:v>
                </c:pt>
                <c:pt idx="143">
                  <c:v>1.047E-2</c:v>
                </c:pt>
                <c:pt idx="144">
                  <c:v>1.208E-2</c:v>
                </c:pt>
                <c:pt idx="145">
                  <c:v>1.235E-2</c:v>
                </c:pt>
                <c:pt idx="146">
                  <c:v>1.303E-2</c:v>
                </c:pt>
                <c:pt idx="147">
                  <c:v>1.3509999999999999E-2</c:v>
                </c:pt>
                <c:pt idx="148">
                  <c:v>1.358E-2</c:v>
                </c:pt>
                <c:pt idx="149">
                  <c:v>1.4200000000000001E-2</c:v>
                </c:pt>
                <c:pt idx="150">
                  <c:v>1.4919999999999999E-2</c:v>
                </c:pt>
                <c:pt idx="151">
                  <c:v>1.4630000000000001E-2</c:v>
                </c:pt>
                <c:pt idx="152">
                  <c:v>1.5339999999999999E-2</c:v>
                </c:pt>
                <c:pt idx="153">
                  <c:v>1.583E-2</c:v>
                </c:pt>
                <c:pt idx="154">
                  <c:v>1.626E-2</c:v>
                </c:pt>
                <c:pt idx="155">
                  <c:v>1.5990000000000001E-2</c:v>
                </c:pt>
                <c:pt idx="156">
                  <c:v>1.6539999999999999E-2</c:v>
                </c:pt>
                <c:pt idx="157">
                  <c:v>1.6990000000000002E-2</c:v>
                </c:pt>
                <c:pt idx="158">
                  <c:v>1.78E-2</c:v>
                </c:pt>
                <c:pt idx="159">
                  <c:v>1.7850000000000001E-2</c:v>
                </c:pt>
                <c:pt idx="160">
                  <c:v>1.7919999999999998E-2</c:v>
                </c:pt>
                <c:pt idx="161">
                  <c:v>1.8079999999999999E-2</c:v>
                </c:pt>
                <c:pt idx="162">
                  <c:v>1.8319999999999999E-2</c:v>
                </c:pt>
                <c:pt idx="163">
                  <c:v>1.8790000000000001E-2</c:v>
                </c:pt>
                <c:pt idx="164">
                  <c:v>1.916E-2</c:v>
                </c:pt>
                <c:pt idx="165">
                  <c:v>1.9259999999999999E-2</c:v>
                </c:pt>
                <c:pt idx="166">
                  <c:v>1.9879999999999998E-2</c:v>
                </c:pt>
                <c:pt idx="167">
                  <c:v>2.0140000000000002E-2</c:v>
                </c:pt>
                <c:pt idx="168">
                  <c:v>1.9879999999999998E-2</c:v>
                </c:pt>
                <c:pt idx="169">
                  <c:v>1.9890000000000001E-2</c:v>
                </c:pt>
                <c:pt idx="170">
                  <c:v>2.0709999999999999E-2</c:v>
                </c:pt>
                <c:pt idx="171">
                  <c:v>2.0920000000000001E-2</c:v>
                </c:pt>
                <c:pt idx="172">
                  <c:v>2.078E-2</c:v>
                </c:pt>
                <c:pt idx="173">
                  <c:v>2.0559999999999998E-2</c:v>
                </c:pt>
                <c:pt idx="174">
                  <c:v>2.1049999999999999E-2</c:v>
                </c:pt>
                <c:pt idx="175">
                  <c:v>2.102E-2</c:v>
                </c:pt>
                <c:pt idx="176">
                  <c:v>2.1360000000000001E-2</c:v>
                </c:pt>
                <c:pt idx="177">
                  <c:v>2.1909999999999999E-2</c:v>
                </c:pt>
                <c:pt idx="178">
                  <c:v>2.1100000000000001E-2</c:v>
                </c:pt>
                <c:pt idx="179">
                  <c:v>2.1229999999999999E-2</c:v>
                </c:pt>
                <c:pt idx="180">
                  <c:v>2.1930000000000002E-2</c:v>
                </c:pt>
                <c:pt idx="181">
                  <c:v>2.1520000000000001E-2</c:v>
                </c:pt>
                <c:pt idx="182">
                  <c:v>2.162E-2</c:v>
                </c:pt>
                <c:pt idx="183">
                  <c:v>2.1270000000000001E-2</c:v>
                </c:pt>
                <c:pt idx="184">
                  <c:v>2.181E-2</c:v>
                </c:pt>
                <c:pt idx="185">
                  <c:v>2.171E-2</c:v>
                </c:pt>
                <c:pt idx="186">
                  <c:v>2.171E-2</c:v>
                </c:pt>
                <c:pt idx="187">
                  <c:v>2.1819999999999999E-2</c:v>
                </c:pt>
                <c:pt idx="188">
                  <c:v>2.1680000000000001E-2</c:v>
                </c:pt>
                <c:pt idx="189">
                  <c:v>2.1700000000000001E-2</c:v>
                </c:pt>
                <c:pt idx="190">
                  <c:v>2.1749999999999999E-2</c:v>
                </c:pt>
                <c:pt idx="191">
                  <c:v>2.1350000000000001E-2</c:v>
                </c:pt>
                <c:pt idx="192">
                  <c:v>2.1669999999999998E-2</c:v>
                </c:pt>
                <c:pt idx="193">
                  <c:v>2.1499999999999998E-2</c:v>
                </c:pt>
                <c:pt idx="194">
                  <c:v>2.1260000000000001E-2</c:v>
                </c:pt>
                <c:pt idx="195">
                  <c:v>2.1749999999999999E-2</c:v>
                </c:pt>
                <c:pt idx="196">
                  <c:v>2.163E-2</c:v>
                </c:pt>
                <c:pt idx="197">
                  <c:v>2.128E-2</c:v>
                </c:pt>
                <c:pt idx="198">
                  <c:v>2.146E-2</c:v>
                </c:pt>
                <c:pt idx="199">
                  <c:v>2.1080000000000002E-2</c:v>
                </c:pt>
                <c:pt idx="200">
                  <c:v>2.086E-2</c:v>
                </c:pt>
                <c:pt idx="201">
                  <c:v>2.0709999999999999E-2</c:v>
                </c:pt>
                <c:pt idx="202">
                  <c:v>2.0990000000000002E-2</c:v>
                </c:pt>
                <c:pt idx="203">
                  <c:v>2.1229999999999999E-2</c:v>
                </c:pt>
                <c:pt idx="204">
                  <c:v>2.1010000000000001E-2</c:v>
                </c:pt>
                <c:pt idx="205">
                  <c:v>2.1069999999999998E-2</c:v>
                </c:pt>
                <c:pt idx="206">
                  <c:v>2.0920000000000001E-2</c:v>
                </c:pt>
                <c:pt idx="207">
                  <c:v>2.0830000000000001E-2</c:v>
                </c:pt>
                <c:pt idx="208">
                  <c:v>2.0729999999999998E-2</c:v>
                </c:pt>
                <c:pt idx="209">
                  <c:v>2.0670000000000001E-2</c:v>
                </c:pt>
                <c:pt idx="210">
                  <c:v>2.0539999999999999E-2</c:v>
                </c:pt>
                <c:pt idx="211">
                  <c:v>2.06E-2</c:v>
                </c:pt>
                <c:pt idx="212">
                  <c:v>2.069E-2</c:v>
                </c:pt>
                <c:pt idx="213">
                  <c:v>2.0629999999999999E-2</c:v>
                </c:pt>
                <c:pt idx="214">
                  <c:v>2.053E-2</c:v>
                </c:pt>
                <c:pt idx="215">
                  <c:v>2.053E-2</c:v>
                </c:pt>
                <c:pt idx="216">
                  <c:v>2.0490000000000001E-2</c:v>
                </c:pt>
                <c:pt idx="217">
                  <c:v>2.0500000000000001E-2</c:v>
                </c:pt>
                <c:pt idx="218">
                  <c:v>2.0320000000000001E-2</c:v>
                </c:pt>
                <c:pt idx="219">
                  <c:v>2.0369999999999999E-2</c:v>
                </c:pt>
                <c:pt idx="220">
                  <c:v>2.0299999999999999E-2</c:v>
                </c:pt>
                <c:pt idx="221">
                  <c:v>2.0400000000000001E-2</c:v>
                </c:pt>
                <c:pt idx="222">
                  <c:v>2.035E-2</c:v>
                </c:pt>
                <c:pt idx="223">
                  <c:v>2.078E-2</c:v>
                </c:pt>
                <c:pt idx="224">
                  <c:v>2.052E-2</c:v>
                </c:pt>
                <c:pt idx="225">
                  <c:v>2.0289999999999999E-2</c:v>
                </c:pt>
                <c:pt idx="226">
                  <c:v>2.0389999999999998E-2</c:v>
                </c:pt>
                <c:pt idx="227">
                  <c:v>2.07E-2</c:v>
                </c:pt>
                <c:pt idx="228">
                  <c:v>2.0879999999999999E-2</c:v>
                </c:pt>
                <c:pt idx="229">
                  <c:v>2.0820000000000002E-2</c:v>
                </c:pt>
                <c:pt idx="230">
                  <c:v>2.1069999999999998E-2</c:v>
                </c:pt>
                <c:pt idx="231">
                  <c:v>2.1129999999999999E-2</c:v>
                </c:pt>
                <c:pt idx="232">
                  <c:v>2.1069999999999998E-2</c:v>
                </c:pt>
                <c:pt idx="233">
                  <c:v>2.094E-2</c:v>
                </c:pt>
                <c:pt idx="234">
                  <c:v>2.087E-2</c:v>
                </c:pt>
                <c:pt idx="235">
                  <c:v>2.0910000000000002E-2</c:v>
                </c:pt>
                <c:pt idx="236">
                  <c:v>2.0629999999999999E-2</c:v>
                </c:pt>
                <c:pt idx="237">
                  <c:v>2.0400000000000001E-2</c:v>
                </c:pt>
                <c:pt idx="238">
                  <c:v>2.001E-2</c:v>
                </c:pt>
                <c:pt idx="239">
                  <c:v>1.9630000000000002E-2</c:v>
                </c:pt>
                <c:pt idx="240">
                  <c:v>1.942E-2</c:v>
                </c:pt>
                <c:pt idx="241">
                  <c:v>1.9130000000000001E-2</c:v>
                </c:pt>
                <c:pt idx="242">
                  <c:v>1.8849999999999999E-2</c:v>
                </c:pt>
                <c:pt idx="243">
                  <c:v>1.9009999999999999E-2</c:v>
                </c:pt>
                <c:pt idx="244">
                  <c:v>1.933E-2</c:v>
                </c:pt>
                <c:pt idx="245">
                  <c:v>1.9599999999999999E-2</c:v>
                </c:pt>
                <c:pt idx="246">
                  <c:v>1.992E-2</c:v>
                </c:pt>
                <c:pt idx="247">
                  <c:v>2.018E-2</c:v>
                </c:pt>
                <c:pt idx="248">
                  <c:v>2.0449999999999999E-2</c:v>
                </c:pt>
                <c:pt idx="249">
                  <c:v>2.0559999999999998E-2</c:v>
                </c:pt>
                <c:pt idx="250">
                  <c:v>2.086E-2</c:v>
                </c:pt>
                <c:pt idx="251">
                  <c:v>2.1100000000000001E-2</c:v>
                </c:pt>
                <c:pt idx="252">
                  <c:v>2.1430000000000001E-2</c:v>
                </c:pt>
                <c:pt idx="253">
                  <c:v>2.1440000000000001E-2</c:v>
                </c:pt>
                <c:pt idx="254">
                  <c:v>2.1479999999999999E-2</c:v>
                </c:pt>
                <c:pt idx="255">
                  <c:v>2.1440000000000001E-2</c:v>
                </c:pt>
                <c:pt idx="256">
                  <c:v>2.189E-2</c:v>
                </c:pt>
                <c:pt idx="257">
                  <c:v>2.2259999999999999E-2</c:v>
                </c:pt>
                <c:pt idx="258">
                  <c:v>2.223E-2</c:v>
                </c:pt>
                <c:pt idx="259">
                  <c:v>2.2009999999999998E-2</c:v>
                </c:pt>
                <c:pt idx="260">
                  <c:v>2.1909999999999999E-2</c:v>
                </c:pt>
                <c:pt idx="261">
                  <c:v>2.1739999999999999E-2</c:v>
                </c:pt>
                <c:pt idx="262">
                  <c:v>2.1690000000000001E-2</c:v>
                </c:pt>
                <c:pt idx="263">
                  <c:v>2.1780000000000001E-2</c:v>
                </c:pt>
                <c:pt idx="264">
                  <c:v>2.1819999999999999E-2</c:v>
                </c:pt>
                <c:pt idx="265">
                  <c:v>2.1899999999999999E-2</c:v>
                </c:pt>
                <c:pt idx="266">
                  <c:v>2.1989999999999999E-2</c:v>
                </c:pt>
                <c:pt idx="267">
                  <c:v>2.1850000000000001E-2</c:v>
                </c:pt>
                <c:pt idx="268">
                  <c:v>2.1770000000000001E-2</c:v>
                </c:pt>
                <c:pt idx="269">
                  <c:v>2.1829999999999999E-2</c:v>
                </c:pt>
                <c:pt idx="270">
                  <c:v>2.1919999999999999E-2</c:v>
                </c:pt>
                <c:pt idx="271">
                  <c:v>2.1999999999999999E-2</c:v>
                </c:pt>
                <c:pt idx="272">
                  <c:v>2.2079999999999999E-2</c:v>
                </c:pt>
                <c:pt idx="273">
                  <c:v>2.2120000000000001E-2</c:v>
                </c:pt>
                <c:pt idx="274">
                  <c:v>2.205E-2</c:v>
                </c:pt>
                <c:pt idx="275">
                  <c:v>2.2069999999999999E-2</c:v>
                </c:pt>
                <c:pt idx="276">
                  <c:v>2.2200000000000001E-2</c:v>
                </c:pt>
                <c:pt idx="277">
                  <c:v>2.2339999999999999E-2</c:v>
                </c:pt>
                <c:pt idx="278">
                  <c:v>2.2540000000000001E-2</c:v>
                </c:pt>
                <c:pt idx="279">
                  <c:v>2.2579999999999999E-2</c:v>
                </c:pt>
                <c:pt idx="280">
                  <c:v>2.266E-2</c:v>
                </c:pt>
                <c:pt idx="281">
                  <c:v>2.2689999999999998E-2</c:v>
                </c:pt>
                <c:pt idx="282">
                  <c:v>2.291E-2</c:v>
                </c:pt>
                <c:pt idx="283">
                  <c:v>2.3109999999999999E-2</c:v>
                </c:pt>
                <c:pt idx="284">
                  <c:v>2.3199999999999998E-2</c:v>
                </c:pt>
                <c:pt idx="285">
                  <c:v>2.298E-2</c:v>
                </c:pt>
                <c:pt idx="286">
                  <c:v>2.2780000000000002E-2</c:v>
                </c:pt>
                <c:pt idx="287">
                  <c:v>2.24E-2</c:v>
                </c:pt>
                <c:pt idx="288">
                  <c:v>2.2280000000000001E-2</c:v>
                </c:pt>
                <c:pt idx="289">
                  <c:v>2.249E-2</c:v>
                </c:pt>
                <c:pt idx="290">
                  <c:v>2.281E-2</c:v>
                </c:pt>
                <c:pt idx="291">
                  <c:v>2.2970000000000001E-2</c:v>
                </c:pt>
                <c:pt idx="292">
                  <c:v>2.3300000000000001E-2</c:v>
                </c:pt>
                <c:pt idx="293">
                  <c:v>2.3900000000000001E-2</c:v>
                </c:pt>
                <c:pt idx="294">
                  <c:v>2.4490000000000001E-2</c:v>
                </c:pt>
                <c:pt idx="295">
                  <c:v>2.4799999999999999E-2</c:v>
                </c:pt>
                <c:pt idx="296">
                  <c:v>2.5260000000000001E-2</c:v>
                </c:pt>
                <c:pt idx="297">
                  <c:v>2.538E-2</c:v>
                </c:pt>
                <c:pt idx="298">
                  <c:v>2.572E-2</c:v>
                </c:pt>
                <c:pt idx="299">
                  <c:v>2.613E-2</c:v>
                </c:pt>
                <c:pt idx="300">
                  <c:v>2.691E-2</c:v>
                </c:pt>
                <c:pt idx="301">
                  <c:v>2.726E-2</c:v>
                </c:pt>
                <c:pt idx="302">
                  <c:v>2.7470000000000001E-2</c:v>
                </c:pt>
                <c:pt idx="303">
                  <c:v>2.7959999999999999E-2</c:v>
                </c:pt>
                <c:pt idx="304">
                  <c:v>2.8330000000000001E-2</c:v>
                </c:pt>
                <c:pt idx="305">
                  <c:v>2.878E-2</c:v>
                </c:pt>
                <c:pt idx="306">
                  <c:v>2.928E-2</c:v>
                </c:pt>
                <c:pt idx="307">
                  <c:v>2.947E-2</c:v>
                </c:pt>
                <c:pt idx="308">
                  <c:v>2.998E-2</c:v>
                </c:pt>
                <c:pt idx="309">
                  <c:v>3.0370000000000001E-2</c:v>
                </c:pt>
                <c:pt idx="310">
                  <c:v>3.0700000000000002E-2</c:v>
                </c:pt>
                <c:pt idx="311">
                  <c:v>3.1649999999999998E-2</c:v>
                </c:pt>
                <c:pt idx="312">
                  <c:v>3.2099999999999997E-2</c:v>
                </c:pt>
                <c:pt idx="313">
                  <c:v>3.2629999999999999E-2</c:v>
                </c:pt>
                <c:pt idx="314">
                  <c:v>3.2919999999999998E-2</c:v>
                </c:pt>
                <c:pt idx="315">
                  <c:v>3.3529999999999997E-2</c:v>
                </c:pt>
                <c:pt idx="316">
                  <c:v>3.4189999999999998E-2</c:v>
                </c:pt>
                <c:pt idx="317">
                  <c:v>3.4840000000000003E-2</c:v>
                </c:pt>
                <c:pt idx="318">
                  <c:v>3.5009999999999999E-2</c:v>
                </c:pt>
                <c:pt idx="319">
                  <c:v>3.5830000000000001E-2</c:v>
                </c:pt>
                <c:pt idx="320">
                  <c:v>3.603E-2</c:v>
                </c:pt>
                <c:pt idx="321">
                  <c:v>3.7019999999999997E-2</c:v>
                </c:pt>
                <c:pt idx="322">
                  <c:v>3.7940000000000002E-2</c:v>
                </c:pt>
                <c:pt idx="323">
                  <c:v>3.8159999999999999E-2</c:v>
                </c:pt>
                <c:pt idx="324">
                  <c:v>3.8559999999999997E-2</c:v>
                </c:pt>
                <c:pt idx="325">
                  <c:v>3.9230000000000001E-2</c:v>
                </c:pt>
                <c:pt idx="326">
                  <c:v>3.9899999999999998E-2</c:v>
                </c:pt>
                <c:pt idx="327">
                  <c:v>4.0230000000000002E-2</c:v>
                </c:pt>
                <c:pt idx="328">
                  <c:v>4.1000000000000002E-2</c:v>
                </c:pt>
                <c:pt idx="329">
                  <c:v>4.1300000000000003E-2</c:v>
                </c:pt>
                <c:pt idx="330">
                  <c:v>4.2139999999999997E-2</c:v>
                </c:pt>
                <c:pt idx="331">
                  <c:v>4.2419999999999999E-2</c:v>
                </c:pt>
                <c:pt idx="332">
                  <c:v>4.3389999999999998E-2</c:v>
                </c:pt>
                <c:pt idx="333">
                  <c:v>4.4209999999999999E-2</c:v>
                </c:pt>
                <c:pt idx="334">
                  <c:v>4.4769999999999997E-2</c:v>
                </c:pt>
                <c:pt idx="335">
                  <c:v>4.564E-2</c:v>
                </c:pt>
                <c:pt idx="336">
                  <c:v>4.623E-2</c:v>
                </c:pt>
                <c:pt idx="337">
                  <c:v>4.6739999999999997E-2</c:v>
                </c:pt>
                <c:pt idx="338">
                  <c:v>4.7440000000000003E-2</c:v>
                </c:pt>
                <c:pt idx="339">
                  <c:v>4.7840000000000001E-2</c:v>
                </c:pt>
                <c:pt idx="340">
                  <c:v>4.8640000000000003E-2</c:v>
                </c:pt>
                <c:pt idx="341">
                  <c:v>4.9369999999999997E-2</c:v>
                </c:pt>
                <c:pt idx="342">
                  <c:v>5.0189999999999999E-2</c:v>
                </c:pt>
                <c:pt idx="343">
                  <c:v>5.0880000000000002E-2</c:v>
                </c:pt>
                <c:pt idx="344">
                  <c:v>5.1429999999999997E-2</c:v>
                </c:pt>
                <c:pt idx="345">
                  <c:v>5.2409999999999998E-2</c:v>
                </c:pt>
                <c:pt idx="346">
                  <c:v>5.314E-2</c:v>
                </c:pt>
                <c:pt idx="347">
                  <c:v>5.4019999999999999E-2</c:v>
                </c:pt>
                <c:pt idx="348">
                  <c:v>5.4829999999999997E-2</c:v>
                </c:pt>
                <c:pt idx="349">
                  <c:v>5.577E-2</c:v>
                </c:pt>
                <c:pt idx="350">
                  <c:v>5.672E-2</c:v>
                </c:pt>
                <c:pt idx="351">
                  <c:v>5.747E-2</c:v>
                </c:pt>
                <c:pt idx="352">
                  <c:v>5.8470000000000001E-2</c:v>
                </c:pt>
                <c:pt idx="353">
                  <c:v>5.9389999999999998E-2</c:v>
                </c:pt>
                <c:pt idx="354">
                  <c:v>6.0470000000000003E-2</c:v>
                </c:pt>
                <c:pt idx="355">
                  <c:v>6.1249999999999999E-2</c:v>
                </c:pt>
                <c:pt idx="356">
                  <c:v>6.2300000000000001E-2</c:v>
                </c:pt>
                <c:pt idx="357">
                  <c:v>6.3310000000000005E-2</c:v>
                </c:pt>
                <c:pt idx="358">
                  <c:v>6.4490000000000006E-2</c:v>
                </c:pt>
                <c:pt idx="359">
                  <c:v>6.5549999999999997E-2</c:v>
                </c:pt>
                <c:pt idx="360">
                  <c:v>6.6650000000000001E-2</c:v>
                </c:pt>
                <c:pt idx="361">
                  <c:v>6.7970000000000003E-2</c:v>
                </c:pt>
                <c:pt idx="362">
                  <c:v>6.8890000000000007E-2</c:v>
                </c:pt>
                <c:pt idx="363">
                  <c:v>7.0000000000000007E-2</c:v>
                </c:pt>
                <c:pt idx="364">
                  <c:v>7.1099999999999997E-2</c:v>
                </c:pt>
                <c:pt idx="365">
                  <c:v>7.2529999999999997E-2</c:v>
                </c:pt>
                <c:pt idx="366">
                  <c:v>7.3810000000000001E-2</c:v>
                </c:pt>
                <c:pt idx="367">
                  <c:v>7.4749999999999997E-2</c:v>
                </c:pt>
                <c:pt idx="368">
                  <c:v>7.6160000000000005E-2</c:v>
                </c:pt>
                <c:pt idx="369">
                  <c:v>7.7259999999999995E-2</c:v>
                </c:pt>
                <c:pt idx="370">
                  <c:v>7.8850000000000003E-2</c:v>
                </c:pt>
                <c:pt idx="371">
                  <c:v>8.0110000000000001E-2</c:v>
                </c:pt>
                <c:pt idx="372">
                  <c:v>8.1449999999999995E-2</c:v>
                </c:pt>
                <c:pt idx="373">
                  <c:v>8.2930000000000004E-2</c:v>
                </c:pt>
                <c:pt idx="374">
                  <c:v>8.4239999999999995E-2</c:v>
                </c:pt>
                <c:pt idx="375">
                  <c:v>8.5989999999999997E-2</c:v>
                </c:pt>
                <c:pt idx="376">
                  <c:v>8.8230000000000003E-2</c:v>
                </c:pt>
                <c:pt idx="377">
                  <c:v>8.9529999999999998E-2</c:v>
                </c:pt>
                <c:pt idx="378">
                  <c:v>9.1810000000000003E-2</c:v>
                </c:pt>
                <c:pt idx="379">
                  <c:v>9.3969999999999998E-2</c:v>
                </c:pt>
                <c:pt idx="380">
                  <c:v>9.6000000000000002E-2</c:v>
                </c:pt>
                <c:pt idx="381">
                  <c:v>9.8239999999999994E-2</c:v>
                </c:pt>
                <c:pt idx="382">
                  <c:v>0.10077999999999999</c:v>
                </c:pt>
                <c:pt idx="383">
                  <c:v>0.10362</c:v>
                </c:pt>
                <c:pt idx="384">
                  <c:v>0.10713</c:v>
                </c:pt>
                <c:pt idx="385">
                  <c:v>0.11039</c:v>
                </c:pt>
                <c:pt idx="386">
                  <c:v>0.11369</c:v>
                </c:pt>
                <c:pt idx="387">
                  <c:v>0.11865000000000001</c:v>
                </c:pt>
                <c:pt idx="388">
                  <c:v>0.12361</c:v>
                </c:pt>
                <c:pt idx="389">
                  <c:v>0.12906999999999999</c:v>
                </c:pt>
                <c:pt idx="390">
                  <c:v>0.13539000000000001</c:v>
                </c:pt>
                <c:pt idx="391">
                  <c:v>0.14155999999999999</c:v>
                </c:pt>
                <c:pt idx="392">
                  <c:v>0.14877000000000001</c:v>
                </c:pt>
                <c:pt idx="393">
                  <c:v>0.15801000000000001</c:v>
                </c:pt>
                <c:pt idx="394">
                  <c:v>0.16667999999999999</c:v>
                </c:pt>
                <c:pt idx="395">
                  <c:v>0.17695</c:v>
                </c:pt>
                <c:pt idx="396">
                  <c:v>0.18897</c:v>
                </c:pt>
                <c:pt idx="397">
                  <c:v>0.20119999999999999</c:v>
                </c:pt>
                <c:pt idx="398">
                  <c:v>0.21537000000000001</c:v>
                </c:pt>
                <c:pt idx="399">
                  <c:v>0.23114999999999999</c:v>
                </c:pt>
                <c:pt idx="400">
                  <c:v>0.24606</c:v>
                </c:pt>
                <c:pt idx="401">
                  <c:v>0.26413999999999999</c:v>
                </c:pt>
                <c:pt idx="402">
                  <c:v>0.28310000000000002</c:v>
                </c:pt>
                <c:pt idx="403">
                  <c:v>0.30005999999999999</c:v>
                </c:pt>
                <c:pt idx="404">
                  <c:v>0.31968999999999997</c:v>
                </c:pt>
                <c:pt idx="405">
                  <c:v>0.34144999999999998</c:v>
                </c:pt>
                <c:pt idx="406">
                  <c:v>0.36087000000000002</c:v>
                </c:pt>
                <c:pt idx="407">
                  <c:v>0.38216</c:v>
                </c:pt>
                <c:pt idx="408">
                  <c:v>0.40661000000000003</c:v>
                </c:pt>
                <c:pt idx="409">
                  <c:v>0.42851</c:v>
                </c:pt>
                <c:pt idx="410">
                  <c:v>0.44957999999999998</c:v>
                </c:pt>
                <c:pt idx="411">
                  <c:v>0.47260999999999997</c:v>
                </c:pt>
                <c:pt idx="412">
                  <c:v>0.49430000000000002</c:v>
                </c:pt>
                <c:pt idx="413">
                  <c:v>0.51631000000000005</c:v>
                </c:pt>
                <c:pt idx="414">
                  <c:v>0.53419000000000005</c:v>
                </c:pt>
                <c:pt idx="415">
                  <c:v>0.54942999999999997</c:v>
                </c:pt>
                <c:pt idx="416">
                  <c:v>0.56718000000000002</c:v>
                </c:pt>
                <c:pt idx="417">
                  <c:v>0.58333000000000002</c:v>
                </c:pt>
                <c:pt idx="418">
                  <c:v>0.59467999999999999</c:v>
                </c:pt>
                <c:pt idx="419">
                  <c:v>0.60426000000000002</c:v>
                </c:pt>
                <c:pt idx="420">
                  <c:v>0.61256999999999995</c:v>
                </c:pt>
                <c:pt idx="421">
                  <c:v>0.61894000000000005</c:v>
                </c:pt>
                <c:pt idx="422">
                  <c:v>0.62422999999999995</c:v>
                </c:pt>
                <c:pt idx="423">
                  <c:v>0.62697000000000003</c:v>
                </c:pt>
                <c:pt idx="424">
                  <c:v>0.62795000000000001</c:v>
                </c:pt>
                <c:pt idx="425">
                  <c:v>0.62755000000000005</c:v>
                </c:pt>
                <c:pt idx="426">
                  <c:v>0.62590999999999997</c:v>
                </c:pt>
                <c:pt idx="427">
                  <c:v>0.62287999999999999</c:v>
                </c:pt>
                <c:pt idx="428">
                  <c:v>0.61794000000000004</c:v>
                </c:pt>
                <c:pt idx="429">
                  <c:v>0.61334999999999995</c:v>
                </c:pt>
                <c:pt idx="430">
                  <c:v>0.60646999999999995</c:v>
                </c:pt>
                <c:pt idx="431">
                  <c:v>0.59799999999999998</c:v>
                </c:pt>
                <c:pt idx="432">
                  <c:v>0.58958999999999995</c:v>
                </c:pt>
                <c:pt idx="433">
                  <c:v>0.58062000000000002</c:v>
                </c:pt>
                <c:pt idx="434">
                  <c:v>0.57006000000000001</c:v>
                </c:pt>
                <c:pt idx="435">
                  <c:v>0.55913999999999997</c:v>
                </c:pt>
                <c:pt idx="436">
                  <c:v>0.54725000000000001</c:v>
                </c:pt>
                <c:pt idx="437">
                  <c:v>0.53476000000000001</c:v>
                </c:pt>
                <c:pt idx="438">
                  <c:v>0.52293999999999996</c:v>
                </c:pt>
                <c:pt idx="439">
                  <c:v>0.50975000000000004</c:v>
                </c:pt>
                <c:pt idx="440">
                  <c:v>0.49758999999999998</c:v>
                </c:pt>
                <c:pt idx="441">
                  <c:v>0.48725000000000002</c:v>
                </c:pt>
                <c:pt idx="442">
                  <c:v>0.47447</c:v>
                </c:pt>
                <c:pt idx="443">
                  <c:v>0.46155000000000002</c:v>
                </c:pt>
                <c:pt idx="444">
                  <c:v>0.44944000000000001</c:v>
                </c:pt>
                <c:pt idx="445">
                  <c:v>0.43601000000000001</c:v>
                </c:pt>
                <c:pt idx="446">
                  <c:v>0.42181999999999997</c:v>
                </c:pt>
                <c:pt idx="447">
                  <c:v>0.40983000000000003</c:v>
                </c:pt>
                <c:pt idx="448">
                  <c:v>0.39994000000000002</c:v>
                </c:pt>
                <c:pt idx="449">
                  <c:v>0.38957999999999998</c:v>
                </c:pt>
                <c:pt idx="450">
                  <c:v>0.37934000000000001</c:v>
                </c:pt>
                <c:pt idx="451">
                  <c:v>0.36925000000000002</c:v>
                </c:pt>
                <c:pt idx="452">
                  <c:v>0.36142000000000002</c:v>
                </c:pt>
                <c:pt idx="453">
                  <c:v>0.35642000000000001</c:v>
                </c:pt>
                <c:pt idx="454">
                  <c:v>0.35208</c:v>
                </c:pt>
                <c:pt idx="455">
                  <c:v>0.34865000000000002</c:v>
                </c:pt>
                <c:pt idx="456">
                  <c:v>0.34755999999999998</c:v>
                </c:pt>
                <c:pt idx="457">
                  <c:v>0.34910999999999998</c:v>
                </c:pt>
                <c:pt idx="458">
                  <c:v>0.35181000000000001</c:v>
                </c:pt>
                <c:pt idx="459">
                  <c:v>0.35591</c:v>
                </c:pt>
                <c:pt idx="460">
                  <c:v>0.36227999999999999</c:v>
                </c:pt>
                <c:pt idx="461">
                  <c:v>0.37204999999999999</c:v>
                </c:pt>
                <c:pt idx="462">
                  <c:v>0.38208999999999999</c:v>
                </c:pt>
                <c:pt idx="463">
                  <c:v>0.39527000000000001</c:v>
                </c:pt>
                <c:pt idx="464">
                  <c:v>0.4083</c:v>
                </c:pt>
                <c:pt idx="465">
                  <c:v>0.42154999999999998</c:v>
                </c:pt>
                <c:pt idx="466">
                  <c:v>0.43735000000000002</c:v>
                </c:pt>
                <c:pt idx="467">
                  <c:v>0.45473999999999998</c:v>
                </c:pt>
                <c:pt idx="468">
                  <c:v>0.47264</c:v>
                </c:pt>
                <c:pt idx="469">
                  <c:v>0.49342999999999998</c:v>
                </c:pt>
                <c:pt idx="470">
                  <c:v>0.51500999999999997</c:v>
                </c:pt>
                <c:pt idx="471">
                  <c:v>0.53110000000000002</c:v>
                </c:pt>
                <c:pt idx="472">
                  <c:v>0.54712000000000005</c:v>
                </c:pt>
                <c:pt idx="473">
                  <c:v>0.56786000000000003</c:v>
                </c:pt>
                <c:pt idx="474">
                  <c:v>0.58921000000000001</c:v>
                </c:pt>
                <c:pt idx="475">
                  <c:v>0.61331000000000002</c:v>
                </c:pt>
                <c:pt idx="476">
                  <c:v>0.63583000000000001</c:v>
                </c:pt>
                <c:pt idx="477">
                  <c:v>0.65637000000000001</c:v>
                </c:pt>
                <c:pt idx="478">
                  <c:v>0.68008000000000002</c:v>
                </c:pt>
                <c:pt idx="479">
                  <c:v>0.70155000000000001</c:v>
                </c:pt>
                <c:pt idx="480">
                  <c:v>0.72524</c:v>
                </c:pt>
                <c:pt idx="481">
                  <c:v>0.75327999999999995</c:v>
                </c:pt>
                <c:pt idx="482">
                  <c:v>0.77871999999999997</c:v>
                </c:pt>
                <c:pt idx="483">
                  <c:v>0.80579999999999996</c:v>
                </c:pt>
                <c:pt idx="484">
                  <c:v>0.83604000000000001</c:v>
                </c:pt>
                <c:pt idx="485">
                  <c:v>0.86570000000000003</c:v>
                </c:pt>
                <c:pt idx="486">
                  <c:v>0.89778999999999998</c:v>
                </c:pt>
                <c:pt idx="487">
                  <c:v>0.93444000000000005</c:v>
                </c:pt>
                <c:pt idx="488">
                  <c:v>0.97184000000000004</c:v>
                </c:pt>
                <c:pt idx="489">
                  <c:v>1.008</c:v>
                </c:pt>
                <c:pt idx="490">
                  <c:v>1.0532600000000001</c:v>
                </c:pt>
                <c:pt idx="491">
                  <c:v>1.09572</c:v>
                </c:pt>
                <c:pt idx="492">
                  <c:v>1.1376200000000001</c:v>
                </c:pt>
                <c:pt idx="493">
                  <c:v>1.19539</c:v>
                </c:pt>
                <c:pt idx="494">
                  <c:v>1.2463299999999999</c:v>
                </c:pt>
                <c:pt idx="495">
                  <c:v>1.29959</c:v>
                </c:pt>
                <c:pt idx="496">
                  <c:v>1.35778</c:v>
                </c:pt>
                <c:pt idx="497">
                  <c:v>1.4142600000000001</c:v>
                </c:pt>
                <c:pt idx="498">
                  <c:v>1.47525</c:v>
                </c:pt>
                <c:pt idx="499">
                  <c:v>1.5357700000000001</c:v>
                </c:pt>
                <c:pt idx="500">
                  <c:v>1.59229</c:v>
                </c:pt>
              </c:numCache>
            </c:numRef>
          </c:yVal>
          <c:smooth val="1"/>
          <c:extLst>
            <c:ext xmlns:c16="http://schemas.microsoft.com/office/drawing/2014/chart" uri="{C3380CC4-5D6E-409C-BE32-E72D297353CC}">
              <c16:uniqueId val="{00000009-9C1F-4EC0-94AF-FC713DCC1A54}"/>
            </c:ext>
          </c:extLst>
        </c:ser>
        <c:ser>
          <c:idx val="10"/>
          <c:order val="10"/>
          <c:tx>
            <c:strRef>
              <c:f>Hoja1!$L$1</c:f>
              <c:strCache>
                <c:ptCount val="1"/>
                <c:pt idx="0">
                  <c:v>204 (2) 2(Abs)</c:v>
                </c:pt>
              </c:strCache>
            </c:strRef>
          </c:tx>
          <c:spPr>
            <a:ln w="19050" cap="rnd">
              <a:solidFill>
                <a:schemeClr val="tx1"/>
              </a:solidFill>
              <a:round/>
            </a:ln>
            <a:effectLst/>
          </c:spPr>
          <c:marker>
            <c:symbol val="none"/>
          </c:marker>
          <c:xVal>
            <c:numRef>
              <c:f>Hoja1!$A$2:$A$502</c:f>
              <c:numCache>
                <c:formatCode>General</c:formatCode>
                <c:ptCount val="501"/>
                <c:pt idx="0">
                  <c:v>700</c:v>
                </c:pt>
                <c:pt idx="1">
                  <c:v>699</c:v>
                </c:pt>
                <c:pt idx="2">
                  <c:v>698</c:v>
                </c:pt>
                <c:pt idx="3">
                  <c:v>697</c:v>
                </c:pt>
                <c:pt idx="4">
                  <c:v>696</c:v>
                </c:pt>
                <c:pt idx="5">
                  <c:v>695</c:v>
                </c:pt>
                <c:pt idx="6">
                  <c:v>694</c:v>
                </c:pt>
                <c:pt idx="7">
                  <c:v>693</c:v>
                </c:pt>
                <c:pt idx="8">
                  <c:v>692</c:v>
                </c:pt>
                <c:pt idx="9">
                  <c:v>691</c:v>
                </c:pt>
                <c:pt idx="10">
                  <c:v>690</c:v>
                </c:pt>
                <c:pt idx="11">
                  <c:v>689</c:v>
                </c:pt>
                <c:pt idx="12">
                  <c:v>688</c:v>
                </c:pt>
                <c:pt idx="13">
                  <c:v>687</c:v>
                </c:pt>
                <c:pt idx="14">
                  <c:v>686</c:v>
                </c:pt>
                <c:pt idx="15">
                  <c:v>685</c:v>
                </c:pt>
                <c:pt idx="16">
                  <c:v>684</c:v>
                </c:pt>
                <c:pt idx="17">
                  <c:v>683</c:v>
                </c:pt>
                <c:pt idx="18">
                  <c:v>682</c:v>
                </c:pt>
                <c:pt idx="19">
                  <c:v>681</c:v>
                </c:pt>
                <c:pt idx="20">
                  <c:v>680</c:v>
                </c:pt>
                <c:pt idx="21">
                  <c:v>679</c:v>
                </c:pt>
                <c:pt idx="22">
                  <c:v>678</c:v>
                </c:pt>
                <c:pt idx="23">
                  <c:v>677</c:v>
                </c:pt>
                <c:pt idx="24">
                  <c:v>676</c:v>
                </c:pt>
                <c:pt idx="25">
                  <c:v>675</c:v>
                </c:pt>
                <c:pt idx="26">
                  <c:v>674</c:v>
                </c:pt>
                <c:pt idx="27">
                  <c:v>673</c:v>
                </c:pt>
                <c:pt idx="28">
                  <c:v>672</c:v>
                </c:pt>
                <c:pt idx="29">
                  <c:v>671</c:v>
                </c:pt>
                <c:pt idx="30">
                  <c:v>670</c:v>
                </c:pt>
                <c:pt idx="31">
                  <c:v>669</c:v>
                </c:pt>
                <c:pt idx="32">
                  <c:v>668</c:v>
                </c:pt>
                <c:pt idx="33">
                  <c:v>667</c:v>
                </c:pt>
                <c:pt idx="34">
                  <c:v>666</c:v>
                </c:pt>
                <c:pt idx="35">
                  <c:v>665</c:v>
                </c:pt>
                <c:pt idx="36">
                  <c:v>664</c:v>
                </c:pt>
                <c:pt idx="37">
                  <c:v>663</c:v>
                </c:pt>
                <c:pt idx="38">
                  <c:v>662</c:v>
                </c:pt>
                <c:pt idx="39">
                  <c:v>661</c:v>
                </c:pt>
                <c:pt idx="40">
                  <c:v>660</c:v>
                </c:pt>
                <c:pt idx="41">
                  <c:v>659</c:v>
                </c:pt>
                <c:pt idx="42">
                  <c:v>658</c:v>
                </c:pt>
                <c:pt idx="43">
                  <c:v>657</c:v>
                </c:pt>
                <c:pt idx="44">
                  <c:v>656</c:v>
                </c:pt>
                <c:pt idx="45">
                  <c:v>655</c:v>
                </c:pt>
                <c:pt idx="46">
                  <c:v>654</c:v>
                </c:pt>
                <c:pt idx="47">
                  <c:v>653</c:v>
                </c:pt>
                <c:pt idx="48">
                  <c:v>652</c:v>
                </c:pt>
                <c:pt idx="49">
                  <c:v>651</c:v>
                </c:pt>
                <c:pt idx="50">
                  <c:v>650</c:v>
                </c:pt>
                <c:pt idx="51">
                  <c:v>649</c:v>
                </c:pt>
                <c:pt idx="52">
                  <c:v>648</c:v>
                </c:pt>
                <c:pt idx="53">
                  <c:v>647</c:v>
                </c:pt>
                <c:pt idx="54">
                  <c:v>646</c:v>
                </c:pt>
                <c:pt idx="55">
                  <c:v>645</c:v>
                </c:pt>
                <c:pt idx="56">
                  <c:v>644</c:v>
                </c:pt>
                <c:pt idx="57">
                  <c:v>643</c:v>
                </c:pt>
                <c:pt idx="58">
                  <c:v>642</c:v>
                </c:pt>
                <c:pt idx="59">
                  <c:v>641</c:v>
                </c:pt>
                <c:pt idx="60">
                  <c:v>640</c:v>
                </c:pt>
                <c:pt idx="61">
                  <c:v>639</c:v>
                </c:pt>
                <c:pt idx="62">
                  <c:v>638</c:v>
                </c:pt>
                <c:pt idx="63">
                  <c:v>637</c:v>
                </c:pt>
                <c:pt idx="64">
                  <c:v>636</c:v>
                </c:pt>
                <c:pt idx="65">
                  <c:v>635</c:v>
                </c:pt>
                <c:pt idx="66">
                  <c:v>634</c:v>
                </c:pt>
                <c:pt idx="67">
                  <c:v>633</c:v>
                </c:pt>
                <c:pt idx="68">
                  <c:v>632</c:v>
                </c:pt>
                <c:pt idx="69">
                  <c:v>631</c:v>
                </c:pt>
                <c:pt idx="70">
                  <c:v>630</c:v>
                </c:pt>
                <c:pt idx="71">
                  <c:v>629</c:v>
                </c:pt>
                <c:pt idx="72">
                  <c:v>628</c:v>
                </c:pt>
                <c:pt idx="73">
                  <c:v>627</c:v>
                </c:pt>
                <c:pt idx="74">
                  <c:v>626</c:v>
                </c:pt>
                <c:pt idx="75">
                  <c:v>625</c:v>
                </c:pt>
                <c:pt idx="76">
                  <c:v>624</c:v>
                </c:pt>
                <c:pt idx="77">
                  <c:v>623</c:v>
                </c:pt>
                <c:pt idx="78">
                  <c:v>622</c:v>
                </c:pt>
                <c:pt idx="79">
                  <c:v>621</c:v>
                </c:pt>
                <c:pt idx="80">
                  <c:v>620</c:v>
                </c:pt>
                <c:pt idx="81">
                  <c:v>619</c:v>
                </c:pt>
                <c:pt idx="82">
                  <c:v>618</c:v>
                </c:pt>
                <c:pt idx="83">
                  <c:v>617</c:v>
                </c:pt>
                <c:pt idx="84">
                  <c:v>616</c:v>
                </c:pt>
                <c:pt idx="85">
                  <c:v>615</c:v>
                </c:pt>
                <c:pt idx="86">
                  <c:v>614</c:v>
                </c:pt>
                <c:pt idx="87">
                  <c:v>613</c:v>
                </c:pt>
                <c:pt idx="88">
                  <c:v>612</c:v>
                </c:pt>
                <c:pt idx="89">
                  <c:v>611</c:v>
                </c:pt>
                <c:pt idx="90">
                  <c:v>610</c:v>
                </c:pt>
                <c:pt idx="91">
                  <c:v>609</c:v>
                </c:pt>
                <c:pt idx="92">
                  <c:v>608</c:v>
                </c:pt>
                <c:pt idx="93">
                  <c:v>607</c:v>
                </c:pt>
                <c:pt idx="94">
                  <c:v>606</c:v>
                </c:pt>
                <c:pt idx="95">
                  <c:v>605</c:v>
                </c:pt>
                <c:pt idx="96">
                  <c:v>604</c:v>
                </c:pt>
                <c:pt idx="97">
                  <c:v>603</c:v>
                </c:pt>
                <c:pt idx="98">
                  <c:v>602</c:v>
                </c:pt>
                <c:pt idx="99">
                  <c:v>601</c:v>
                </c:pt>
                <c:pt idx="100">
                  <c:v>600</c:v>
                </c:pt>
                <c:pt idx="101">
                  <c:v>599</c:v>
                </c:pt>
                <c:pt idx="102">
                  <c:v>598</c:v>
                </c:pt>
                <c:pt idx="103">
                  <c:v>597</c:v>
                </c:pt>
                <c:pt idx="104">
                  <c:v>596</c:v>
                </c:pt>
                <c:pt idx="105">
                  <c:v>595</c:v>
                </c:pt>
                <c:pt idx="106">
                  <c:v>594</c:v>
                </c:pt>
                <c:pt idx="107">
                  <c:v>593</c:v>
                </c:pt>
                <c:pt idx="108">
                  <c:v>592</c:v>
                </c:pt>
                <c:pt idx="109">
                  <c:v>591</c:v>
                </c:pt>
                <c:pt idx="110">
                  <c:v>590</c:v>
                </c:pt>
                <c:pt idx="111">
                  <c:v>589</c:v>
                </c:pt>
                <c:pt idx="112">
                  <c:v>588</c:v>
                </c:pt>
                <c:pt idx="113">
                  <c:v>587</c:v>
                </c:pt>
                <c:pt idx="114">
                  <c:v>586</c:v>
                </c:pt>
                <c:pt idx="115">
                  <c:v>585</c:v>
                </c:pt>
                <c:pt idx="116">
                  <c:v>584</c:v>
                </c:pt>
                <c:pt idx="117">
                  <c:v>583</c:v>
                </c:pt>
                <c:pt idx="118">
                  <c:v>582</c:v>
                </c:pt>
                <c:pt idx="119">
                  <c:v>581</c:v>
                </c:pt>
                <c:pt idx="120">
                  <c:v>580</c:v>
                </c:pt>
                <c:pt idx="121">
                  <c:v>579</c:v>
                </c:pt>
                <c:pt idx="122">
                  <c:v>578</c:v>
                </c:pt>
                <c:pt idx="123">
                  <c:v>577</c:v>
                </c:pt>
                <c:pt idx="124">
                  <c:v>576</c:v>
                </c:pt>
                <c:pt idx="125">
                  <c:v>575</c:v>
                </c:pt>
                <c:pt idx="126">
                  <c:v>574</c:v>
                </c:pt>
                <c:pt idx="127">
                  <c:v>573</c:v>
                </c:pt>
                <c:pt idx="128">
                  <c:v>572</c:v>
                </c:pt>
                <c:pt idx="129">
                  <c:v>571</c:v>
                </c:pt>
                <c:pt idx="130">
                  <c:v>570</c:v>
                </c:pt>
                <c:pt idx="131">
                  <c:v>569</c:v>
                </c:pt>
                <c:pt idx="132">
                  <c:v>568</c:v>
                </c:pt>
                <c:pt idx="133">
                  <c:v>567</c:v>
                </c:pt>
                <c:pt idx="134">
                  <c:v>566</c:v>
                </c:pt>
                <c:pt idx="135">
                  <c:v>565</c:v>
                </c:pt>
                <c:pt idx="136">
                  <c:v>564</c:v>
                </c:pt>
                <c:pt idx="137">
                  <c:v>563</c:v>
                </c:pt>
                <c:pt idx="138">
                  <c:v>562</c:v>
                </c:pt>
                <c:pt idx="139">
                  <c:v>561</c:v>
                </c:pt>
                <c:pt idx="140">
                  <c:v>560</c:v>
                </c:pt>
                <c:pt idx="141">
                  <c:v>559</c:v>
                </c:pt>
                <c:pt idx="142">
                  <c:v>558</c:v>
                </c:pt>
                <c:pt idx="143">
                  <c:v>557</c:v>
                </c:pt>
                <c:pt idx="144">
                  <c:v>556</c:v>
                </c:pt>
                <c:pt idx="145">
                  <c:v>555</c:v>
                </c:pt>
                <c:pt idx="146">
                  <c:v>554</c:v>
                </c:pt>
                <c:pt idx="147">
                  <c:v>553</c:v>
                </c:pt>
                <c:pt idx="148">
                  <c:v>552</c:v>
                </c:pt>
                <c:pt idx="149">
                  <c:v>551</c:v>
                </c:pt>
                <c:pt idx="150">
                  <c:v>550</c:v>
                </c:pt>
                <c:pt idx="151">
                  <c:v>549</c:v>
                </c:pt>
                <c:pt idx="152">
                  <c:v>548</c:v>
                </c:pt>
                <c:pt idx="153">
                  <c:v>547</c:v>
                </c:pt>
                <c:pt idx="154">
                  <c:v>546</c:v>
                </c:pt>
                <c:pt idx="155">
                  <c:v>545</c:v>
                </c:pt>
                <c:pt idx="156">
                  <c:v>544</c:v>
                </c:pt>
                <c:pt idx="157">
                  <c:v>543</c:v>
                </c:pt>
                <c:pt idx="158">
                  <c:v>542</c:v>
                </c:pt>
                <c:pt idx="159">
                  <c:v>541</c:v>
                </c:pt>
                <c:pt idx="160">
                  <c:v>540</c:v>
                </c:pt>
                <c:pt idx="161">
                  <c:v>539</c:v>
                </c:pt>
                <c:pt idx="162">
                  <c:v>538</c:v>
                </c:pt>
                <c:pt idx="163">
                  <c:v>537</c:v>
                </c:pt>
                <c:pt idx="164">
                  <c:v>536</c:v>
                </c:pt>
                <c:pt idx="165">
                  <c:v>535</c:v>
                </c:pt>
                <c:pt idx="166">
                  <c:v>534</c:v>
                </c:pt>
                <c:pt idx="167">
                  <c:v>533</c:v>
                </c:pt>
                <c:pt idx="168">
                  <c:v>532</c:v>
                </c:pt>
                <c:pt idx="169">
                  <c:v>531</c:v>
                </c:pt>
                <c:pt idx="170">
                  <c:v>530</c:v>
                </c:pt>
                <c:pt idx="171">
                  <c:v>529</c:v>
                </c:pt>
                <c:pt idx="172">
                  <c:v>528</c:v>
                </c:pt>
                <c:pt idx="173">
                  <c:v>527</c:v>
                </c:pt>
                <c:pt idx="174">
                  <c:v>526</c:v>
                </c:pt>
                <c:pt idx="175">
                  <c:v>525</c:v>
                </c:pt>
                <c:pt idx="176">
                  <c:v>524</c:v>
                </c:pt>
                <c:pt idx="177">
                  <c:v>523</c:v>
                </c:pt>
                <c:pt idx="178">
                  <c:v>522</c:v>
                </c:pt>
                <c:pt idx="179">
                  <c:v>521</c:v>
                </c:pt>
                <c:pt idx="180">
                  <c:v>520</c:v>
                </c:pt>
                <c:pt idx="181">
                  <c:v>519</c:v>
                </c:pt>
                <c:pt idx="182">
                  <c:v>518</c:v>
                </c:pt>
                <c:pt idx="183">
                  <c:v>517</c:v>
                </c:pt>
                <c:pt idx="184">
                  <c:v>516</c:v>
                </c:pt>
                <c:pt idx="185">
                  <c:v>515</c:v>
                </c:pt>
                <c:pt idx="186">
                  <c:v>514</c:v>
                </c:pt>
                <c:pt idx="187">
                  <c:v>513</c:v>
                </c:pt>
                <c:pt idx="188">
                  <c:v>512</c:v>
                </c:pt>
                <c:pt idx="189">
                  <c:v>511</c:v>
                </c:pt>
                <c:pt idx="190">
                  <c:v>510</c:v>
                </c:pt>
                <c:pt idx="191">
                  <c:v>509</c:v>
                </c:pt>
                <c:pt idx="192">
                  <c:v>508</c:v>
                </c:pt>
                <c:pt idx="193">
                  <c:v>507</c:v>
                </c:pt>
                <c:pt idx="194">
                  <c:v>506</c:v>
                </c:pt>
                <c:pt idx="195">
                  <c:v>505</c:v>
                </c:pt>
                <c:pt idx="196">
                  <c:v>504</c:v>
                </c:pt>
                <c:pt idx="197">
                  <c:v>503</c:v>
                </c:pt>
                <c:pt idx="198">
                  <c:v>502</c:v>
                </c:pt>
                <c:pt idx="199">
                  <c:v>501</c:v>
                </c:pt>
                <c:pt idx="200">
                  <c:v>500</c:v>
                </c:pt>
                <c:pt idx="201">
                  <c:v>499</c:v>
                </c:pt>
                <c:pt idx="202">
                  <c:v>498</c:v>
                </c:pt>
                <c:pt idx="203">
                  <c:v>497</c:v>
                </c:pt>
                <c:pt idx="204">
                  <c:v>496</c:v>
                </c:pt>
                <c:pt idx="205">
                  <c:v>495</c:v>
                </c:pt>
                <c:pt idx="206">
                  <c:v>494</c:v>
                </c:pt>
                <c:pt idx="207">
                  <c:v>493</c:v>
                </c:pt>
                <c:pt idx="208">
                  <c:v>492</c:v>
                </c:pt>
                <c:pt idx="209">
                  <c:v>491</c:v>
                </c:pt>
                <c:pt idx="210">
                  <c:v>490</c:v>
                </c:pt>
                <c:pt idx="211">
                  <c:v>489</c:v>
                </c:pt>
                <c:pt idx="212">
                  <c:v>488</c:v>
                </c:pt>
                <c:pt idx="213">
                  <c:v>487</c:v>
                </c:pt>
                <c:pt idx="214">
                  <c:v>486</c:v>
                </c:pt>
                <c:pt idx="215">
                  <c:v>485</c:v>
                </c:pt>
                <c:pt idx="216">
                  <c:v>484</c:v>
                </c:pt>
                <c:pt idx="217">
                  <c:v>483</c:v>
                </c:pt>
                <c:pt idx="218">
                  <c:v>482</c:v>
                </c:pt>
                <c:pt idx="219">
                  <c:v>481</c:v>
                </c:pt>
                <c:pt idx="220">
                  <c:v>480</c:v>
                </c:pt>
                <c:pt idx="221">
                  <c:v>479</c:v>
                </c:pt>
                <c:pt idx="222">
                  <c:v>478</c:v>
                </c:pt>
                <c:pt idx="223">
                  <c:v>477</c:v>
                </c:pt>
                <c:pt idx="224">
                  <c:v>476</c:v>
                </c:pt>
                <c:pt idx="225">
                  <c:v>475</c:v>
                </c:pt>
                <c:pt idx="226">
                  <c:v>474</c:v>
                </c:pt>
                <c:pt idx="227">
                  <c:v>473</c:v>
                </c:pt>
                <c:pt idx="228">
                  <c:v>472</c:v>
                </c:pt>
                <c:pt idx="229">
                  <c:v>471</c:v>
                </c:pt>
                <c:pt idx="230">
                  <c:v>470</c:v>
                </c:pt>
                <c:pt idx="231">
                  <c:v>469</c:v>
                </c:pt>
                <c:pt idx="232">
                  <c:v>468</c:v>
                </c:pt>
                <c:pt idx="233">
                  <c:v>467</c:v>
                </c:pt>
                <c:pt idx="234">
                  <c:v>466</c:v>
                </c:pt>
                <c:pt idx="235">
                  <c:v>465</c:v>
                </c:pt>
                <c:pt idx="236">
                  <c:v>464</c:v>
                </c:pt>
                <c:pt idx="237">
                  <c:v>463</c:v>
                </c:pt>
                <c:pt idx="238">
                  <c:v>462</c:v>
                </c:pt>
                <c:pt idx="239">
                  <c:v>461</c:v>
                </c:pt>
                <c:pt idx="240">
                  <c:v>460</c:v>
                </c:pt>
                <c:pt idx="241">
                  <c:v>459</c:v>
                </c:pt>
                <c:pt idx="242">
                  <c:v>458</c:v>
                </c:pt>
                <c:pt idx="243">
                  <c:v>457</c:v>
                </c:pt>
                <c:pt idx="244">
                  <c:v>456</c:v>
                </c:pt>
                <c:pt idx="245">
                  <c:v>455</c:v>
                </c:pt>
                <c:pt idx="246">
                  <c:v>454</c:v>
                </c:pt>
                <c:pt idx="247">
                  <c:v>453</c:v>
                </c:pt>
                <c:pt idx="248">
                  <c:v>452</c:v>
                </c:pt>
                <c:pt idx="249">
                  <c:v>451</c:v>
                </c:pt>
                <c:pt idx="250">
                  <c:v>450</c:v>
                </c:pt>
                <c:pt idx="251">
                  <c:v>449</c:v>
                </c:pt>
                <c:pt idx="252">
                  <c:v>448</c:v>
                </c:pt>
                <c:pt idx="253">
                  <c:v>447</c:v>
                </c:pt>
                <c:pt idx="254">
                  <c:v>446</c:v>
                </c:pt>
                <c:pt idx="255">
                  <c:v>445</c:v>
                </c:pt>
                <c:pt idx="256">
                  <c:v>444</c:v>
                </c:pt>
                <c:pt idx="257">
                  <c:v>443</c:v>
                </c:pt>
                <c:pt idx="258">
                  <c:v>442</c:v>
                </c:pt>
                <c:pt idx="259">
                  <c:v>441</c:v>
                </c:pt>
                <c:pt idx="260">
                  <c:v>440</c:v>
                </c:pt>
                <c:pt idx="261">
                  <c:v>439</c:v>
                </c:pt>
                <c:pt idx="262">
                  <c:v>438</c:v>
                </c:pt>
                <c:pt idx="263">
                  <c:v>437</c:v>
                </c:pt>
                <c:pt idx="264">
                  <c:v>436</c:v>
                </c:pt>
                <c:pt idx="265">
                  <c:v>435</c:v>
                </c:pt>
                <c:pt idx="266">
                  <c:v>434</c:v>
                </c:pt>
                <c:pt idx="267">
                  <c:v>433</c:v>
                </c:pt>
                <c:pt idx="268">
                  <c:v>432</c:v>
                </c:pt>
                <c:pt idx="269">
                  <c:v>431</c:v>
                </c:pt>
                <c:pt idx="270">
                  <c:v>430</c:v>
                </c:pt>
                <c:pt idx="271">
                  <c:v>429</c:v>
                </c:pt>
                <c:pt idx="272">
                  <c:v>428</c:v>
                </c:pt>
                <c:pt idx="273">
                  <c:v>427</c:v>
                </c:pt>
                <c:pt idx="274">
                  <c:v>426</c:v>
                </c:pt>
                <c:pt idx="275">
                  <c:v>425</c:v>
                </c:pt>
                <c:pt idx="276">
                  <c:v>424</c:v>
                </c:pt>
                <c:pt idx="277">
                  <c:v>423</c:v>
                </c:pt>
                <c:pt idx="278">
                  <c:v>422</c:v>
                </c:pt>
                <c:pt idx="279">
                  <c:v>421</c:v>
                </c:pt>
                <c:pt idx="280">
                  <c:v>420</c:v>
                </c:pt>
                <c:pt idx="281">
                  <c:v>419</c:v>
                </c:pt>
                <c:pt idx="282">
                  <c:v>418</c:v>
                </c:pt>
                <c:pt idx="283">
                  <c:v>417</c:v>
                </c:pt>
                <c:pt idx="284">
                  <c:v>416</c:v>
                </c:pt>
                <c:pt idx="285">
                  <c:v>415</c:v>
                </c:pt>
                <c:pt idx="286">
                  <c:v>414</c:v>
                </c:pt>
                <c:pt idx="287">
                  <c:v>413</c:v>
                </c:pt>
                <c:pt idx="288">
                  <c:v>412</c:v>
                </c:pt>
                <c:pt idx="289">
                  <c:v>411</c:v>
                </c:pt>
                <c:pt idx="290">
                  <c:v>410</c:v>
                </c:pt>
                <c:pt idx="291">
                  <c:v>409</c:v>
                </c:pt>
                <c:pt idx="292">
                  <c:v>408</c:v>
                </c:pt>
                <c:pt idx="293">
                  <c:v>407</c:v>
                </c:pt>
                <c:pt idx="294">
                  <c:v>406</c:v>
                </c:pt>
                <c:pt idx="295">
                  <c:v>405</c:v>
                </c:pt>
                <c:pt idx="296">
                  <c:v>404</c:v>
                </c:pt>
                <c:pt idx="297">
                  <c:v>403</c:v>
                </c:pt>
                <c:pt idx="298">
                  <c:v>402</c:v>
                </c:pt>
                <c:pt idx="299">
                  <c:v>401</c:v>
                </c:pt>
                <c:pt idx="300">
                  <c:v>400</c:v>
                </c:pt>
                <c:pt idx="301">
                  <c:v>399</c:v>
                </c:pt>
                <c:pt idx="302">
                  <c:v>398</c:v>
                </c:pt>
                <c:pt idx="303">
                  <c:v>397</c:v>
                </c:pt>
                <c:pt idx="304">
                  <c:v>396</c:v>
                </c:pt>
                <c:pt idx="305">
                  <c:v>395</c:v>
                </c:pt>
                <c:pt idx="306">
                  <c:v>394</c:v>
                </c:pt>
                <c:pt idx="307">
                  <c:v>393</c:v>
                </c:pt>
                <c:pt idx="308">
                  <c:v>392</c:v>
                </c:pt>
                <c:pt idx="309">
                  <c:v>391</c:v>
                </c:pt>
                <c:pt idx="310">
                  <c:v>390</c:v>
                </c:pt>
                <c:pt idx="311">
                  <c:v>389</c:v>
                </c:pt>
                <c:pt idx="312">
                  <c:v>388</c:v>
                </c:pt>
                <c:pt idx="313">
                  <c:v>387</c:v>
                </c:pt>
                <c:pt idx="314">
                  <c:v>386</c:v>
                </c:pt>
                <c:pt idx="315">
                  <c:v>385</c:v>
                </c:pt>
                <c:pt idx="316">
                  <c:v>384</c:v>
                </c:pt>
                <c:pt idx="317">
                  <c:v>383</c:v>
                </c:pt>
                <c:pt idx="318">
                  <c:v>382</c:v>
                </c:pt>
                <c:pt idx="319">
                  <c:v>381</c:v>
                </c:pt>
                <c:pt idx="320">
                  <c:v>380</c:v>
                </c:pt>
                <c:pt idx="321">
                  <c:v>379</c:v>
                </c:pt>
                <c:pt idx="322">
                  <c:v>378</c:v>
                </c:pt>
                <c:pt idx="323">
                  <c:v>377</c:v>
                </c:pt>
                <c:pt idx="324">
                  <c:v>376</c:v>
                </c:pt>
                <c:pt idx="325">
                  <c:v>375</c:v>
                </c:pt>
                <c:pt idx="326">
                  <c:v>374</c:v>
                </c:pt>
                <c:pt idx="327">
                  <c:v>373</c:v>
                </c:pt>
                <c:pt idx="328">
                  <c:v>372</c:v>
                </c:pt>
                <c:pt idx="329">
                  <c:v>371</c:v>
                </c:pt>
                <c:pt idx="330">
                  <c:v>370</c:v>
                </c:pt>
                <c:pt idx="331">
                  <c:v>369</c:v>
                </c:pt>
                <c:pt idx="332">
                  <c:v>368</c:v>
                </c:pt>
                <c:pt idx="333">
                  <c:v>367</c:v>
                </c:pt>
                <c:pt idx="334">
                  <c:v>366</c:v>
                </c:pt>
                <c:pt idx="335">
                  <c:v>365</c:v>
                </c:pt>
                <c:pt idx="336">
                  <c:v>364</c:v>
                </c:pt>
                <c:pt idx="337">
                  <c:v>363</c:v>
                </c:pt>
                <c:pt idx="338">
                  <c:v>362</c:v>
                </c:pt>
                <c:pt idx="339">
                  <c:v>361</c:v>
                </c:pt>
                <c:pt idx="340">
                  <c:v>360</c:v>
                </c:pt>
                <c:pt idx="341">
                  <c:v>359</c:v>
                </c:pt>
                <c:pt idx="342">
                  <c:v>358</c:v>
                </c:pt>
                <c:pt idx="343">
                  <c:v>357</c:v>
                </c:pt>
                <c:pt idx="344">
                  <c:v>356</c:v>
                </c:pt>
                <c:pt idx="345">
                  <c:v>355</c:v>
                </c:pt>
                <c:pt idx="346">
                  <c:v>354</c:v>
                </c:pt>
                <c:pt idx="347">
                  <c:v>353</c:v>
                </c:pt>
                <c:pt idx="348">
                  <c:v>352</c:v>
                </c:pt>
                <c:pt idx="349">
                  <c:v>351</c:v>
                </c:pt>
                <c:pt idx="350">
                  <c:v>350</c:v>
                </c:pt>
                <c:pt idx="351">
                  <c:v>349</c:v>
                </c:pt>
                <c:pt idx="352">
                  <c:v>348</c:v>
                </c:pt>
                <c:pt idx="353">
                  <c:v>347</c:v>
                </c:pt>
                <c:pt idx="354">
                  <c:v>346</c:v>
                </c:pt>
                <c:pt idx="355">
                  <c:v>345</c:v>
                </c:pt>
                <c:pt idx="356">
                  <c:v>344</c:v>
                </c:pt>
                <c:pt idx="357">
                  <c:v>343</c:v>
                </c:pt>
                <c:pt idx="358">
                  <c:v>342</c:v>
                </c:pt>
                <c:pt idx="359">
                  <c:v>341</c:v>
                </c:pt>
                <c:pt idx="360">
                  <c:v>340</c:v>
                </c:pt>
                <c:pt idx="361">
                  <c:v>339</c:v>
                </c:pt>
                <c:pt idx="362">
                  <c:v>338</c:v>
                </c:pt>
                <c:pt idx="363">
                  <c:v>337</c:v>
                </c:pt>
                <c:pt idx="364">
                  <c:v>336</c:v>
                </c:pt>
                <c:pt idx="365">
                  <c:v>335</c:v>
                </c:pt>
                <c:pt idx="366">
                  <c:v>334</c:v>
                </c:pt>
                <c:pt idx="367">
                  <c:v>333</c:v>
                </c:pt>
                <c:pt idx="368">
                  <c:v>332</c:v>
                </c:pt>
                <c:pt idx="369">
                  <c:v>331</c:v>
                </c:pt>
                <c:pt idx="370">
                  <c:v>330</c:v>
                </c:pt>
                <c:pt idx="371">
                  <c:v>329</c:v>
                </c:pt>
                <c:pt idx="372">
                  <c:v>328</c:v>
                </c:pt>
                <c:pt idx="373">
                  <c:v>327</c:v>
                </c:pt>
                <c:pt idx="374">
                  <c:v>326</c:v>
                </c:pt>
                <c:pt idx="375">
                  <c:v>325</c:v>
                </c:pt>
                <c:pt idx="376">
                  <c:v>324</c:v>
                </c:pt>
                <c:pt idx="377">
                  <c:v>323</c:v>
                </c:pt>
                <c:pt idx="378">
                  <c:v>322</c:v>
                </c:pt>
                <c:pt idx="379">
                  <c:v>321</c:v>
                </c:pt>
                <c:pt idx="380">
                  <c:v>320</c:v>
                </c:pt>
                <c:pt idx="381">
                  <c:v>319</c:v>
                </c:pt>
                <c:pt idx="382">
                  <c:v>318</c:v>
                </c:pt>
                <c:pt idx="383">
                  <c:v>317</c:v>
                </c:pt>
                <c:pt idx="384">
                  <c:v>316</c:v>
                </c:pt>
                <c:pt idx="385">
                  <c:v>315</c:v>
                </c:pt>
                <c:pt idx="386">
                  <c:v>314</c:v>
                </c:pt>
                <c:pt idx="387">
                  <c:v>313</c:v>
                </c:pt>
                <c:pt idx="388">
                  <c:v>312</c:v>
                </c:pt>
                <c:pt idx="389">
                  <c:v>311</c:v>
                </c:pt>
                <c:pt idx="390">
                  <c:v>310</c:v>
                </c:pt>
                <c:pt idx="391">
                  <c:v>309</c:v>
                </c:pt>
                <c:pt idx="392">
                  <c:v>308</c:v>
                </c:pt>
                <c:pt idx="393">
                  <c:v>307</c:v>
                </c:pt>
                <c:pt idx="394">
                  <c:v>306</c:v>
                </c:pt>
                <c:pt idx="395">
                  <c:v>305</c:v>
                </c:pt>
                <c:pt idx="396">
                  <c:v>304</c:v>
                </c:pt>
                <c:pt idx="397">
                  <c:v>303</c:v>
                </c:pt>
                <c:pt idx="398">
                  <c:v>302</c:v>
                </c:pt>
                <c:pt idx="399">
                  <c:v>301</c:v>
                </c:pt>
                <c:pt idx="400">
                  <c:v>300</c:v>
                </c:pt>
                <c:pt idx="401">
                  <c:v>299</c:v>
                </c:pt>
                <c:pt idx="402">
                  <c:v>298</c:v>
                </c:pt>
                <c:pt idx="403">
                  <c:v>297</c:v>
                </c:pt>
                <c:pt idx="404">
                  <c:v>296</c:v>
                </c:pt>
                <c:pt idx="405">
                  <c:v>295</c:v>
                </c:pt>
                <c:pt idx="406">
                  <c:v>294</c:v>
                </c:pt>
                <c:pt idx="407">
                  <c:v>293</c:v>
                </c:pt>
                <c:pt idx="408">
                  <c:v>292</c:v>
                </c:pt>
                <c:pt idx="409">
                  <c:v>291</c:v>
                </c:pt>
                <c:pt idx="410">
                  <c:v>290</c:v>
                </c:pt>
                <c:pt idx="411">
                  <c:v>289</c:v>
                </c:pt>
                <c:pt idx="412">
                  <c:v>288</c:v>
                </c:pt>
                <c:pt idx="413">
                  <c:v>287</c:v>
                </c:pt>
                <c:pt idx="414">
                  <c:v>286</c:v>
                </c:pt>
                <c:pt idx="415">
                  <c:v>285</c:v>
                </c:pt>
                <c:pt idx="416">
                  <c:v>284</c:v>
                </c:pt>
                <c:pt idx="417">
                  <c:v>283</c:v>
                </c:pt>
                <c:pt idx="418">
                  <c:v>282</c:v>
                </c:pt>
                <c:pt idx="419">
                  <c:v>281</c:v>
                </c:pt>
                <c:pt idx="420">
                  <c:v>280</c:v>
                </c:pt>
                <c:pt idx="421">
                  <c:v>279</c:v>
                </c:pt>
                <c:pt idx="422">
                  <c:v>278</c:v>
                </c:pt>
                <c:pt idx="423">
                  <c:v>277</c:v>
                </c:pt>
                <c:pt idx="424">
                  <c:v>276</c:v>
                </c:pt>
                <c:pt idx="425">
                  <c:v>275</c:v>
                </c:pt>
                <c:pt idx="426">
                  <c:v>274</c:v>
                </c:pt>
                <c:pt idx="427">
                  <c:v>273</c:v>
                </c:pt>
                <c:pt idx="428">
                  <c:v>272</c:v>
                </c:pt>
                <c:pt idx="429">
                  <c:v>271</c:v>
                </c:pt>
                <c:pt idx="430">
                  <c:v>270</c:v>
                </c:pt>
                <c:pt idx="431">
                  <c:v>269</c:v>
                </c:pt>
                <c:pt idx="432">
                  <c:v>268</c:v>
                </c:pt>
                <c:pt idx="433">
                  <c:v>267</c:v>
                </c:pt>
                <c:pt idx="434">
                  <c:v>266</c:v>
                </c:pt>
                <c:pt idx="435">
                  <c:v>265</c:v>
                </c:pt>
                <c:pt idx="436">
                  <c:v>264</c:v>
                </c:pt>
                <c:pt idx="437">
                  <c:v>263</c:v>
                </c:pt>
                <c:pt idx="438">
                  <c:v>262</c:v>
                </c:pt>
                <c:pt idx="439">
                  <c:v>261</c:v>
                </c:pt>
                <c:pt idx="440">
                  <c:v>260</c:v>
                </c:pt>
                <c:pt idx="441">
                  <c:v>259</c:v>
                </c:pt>
                <c:pt idx="442">
                  <c:v>258</c:v>
                </c:pt>
                <c:pt idx="443">
                  <c:v>257</c:v>
                </c:pt>
                <c:pt idx="444">
                  <c:v>256</c:v>
                </c:pt>
                <c:pt idx="445">
                  <c:v>255</c:v>
                </c:pt>
                <c:pt idx="446">
                  <c:v>254</c:v>
                </c:pt>
                <c:pt idx="447">
                  <c:v>253</c:v>
                </c:pt>
                <c:pt idx="448">
                  <c:v>252</c:v>
                </c:pt>
                <c:pt idx="449">
                  <c:v>251</c:v>
                </c:pt>
                <c:pt idx="450">
                  <c:v>250</c:v>
                </c:pt>
                <c:pt idx="451">
                  <c:v>249</c:v>
                </c:pt>
                <c:pt idx="452">
                  <c:v>248</c:v>
                </c:pt>
                <c:pt idx="453">
                  <c:v>247</c:v>
                </c:pt>
                <c:pt idx="454">
                  <c:v>246</c:v>
                </c:pt>
                <c:pt idx="455">
                  <c:v>245</c:v>
                </c:pt>
                <c:pt idx="456">
                  <c:v>244</c:v>
                </c:pt>
                <c:pt idx="457">
                  <c:v>243</c:v>
                </c:pt>
                <c:pt idx="458">
                  <c:v>242</c:v>
                </c:pt>
                <c:pt idx="459">
                  <c:v>241</c:v>
                </c:pt>
                <c:pt idx="460">
                  <c:v>240</c:v>
                </c:pt>
                <c:pt idx="461">
                  <c:v>239</c:v>
                </c:pt>
                <c:pt idx="462">
                  <c:v>238</c:v>
                </c:pt>
                <c:pt idx="463">
                  <c:v>237</c:v>
                </c:pt>
                <c:pt idx="464">
                  <c:v>236</c:v>
                </c:pt>
                <c:pt idx="465">
                  <c:v>235</c:v>
                </c:pt>
                <c:pt idx="466">
                  <c:v>234</c:v>
                </c:pt>
                <c:pt idx="467">
                  <c:v>233</c:v>
                </c:pt>
                <c:pt idx="468">
                  <c:v>232</c:v>
                </c:pt>
                <c:pt idx="469">
                  <c:v>231</c:v>
                </c:pt>
                <c:pt idx="470">
                  <c:v>230</c:v>
                </c:pt>
                <c:pt idx="471">
                  <c:v>229</c:v>
                </c:pt>
                <c:pt idx="472">
                  <c:v>228</c:v>
                </c:pt>
                <c:pt idx="473">
                  <c:v>227</c:v>
                </c:pt>
                <c:pt idx="474">
                  <c:v>226</c:v>
                </c:pt>
                <c:pt idx="475">
                  <c:v>225</c:v>
                </c:pt>
                <c:pt idx="476">
                  <c:v>224</c:v>
                </c:pt>
                <c:pt idx="477">
                  <c:v>223</c:v>
                </c:pt>
                <c:pt idx="478">
                  <c:v>222</c:v>
                </c:pt>
                <c:pt idx="479">
                  <c:v>221</c:v>
                </c:pt>
                <c:pt idx="480">
                  <c:v>220</c:v>
                </c:pt>
                <c:pt idx="481">
                  <c:v>219</c:v>
                </c:pt>
                <c:pt idx="482">
                  <c:v>218</c:v>
                </c:pt>
                <c:pt idx="483">
                  <c:v>217</c:v>
                </c:pt>
                <c:pt idx="484">
                  <c:v>216</c:v>
                </c:pt>
                <c:pt idx="485">
                  <c:v>215</c:v>
                </c:pt>
                <c:pt idx="486">
                  <c:v>214</c:v>
                </c:pt>
                <c:pt idx="487">
                  <c:v>213</c:v>
                </c:pt>
                <c:pt idx="488">
                  <c:v>212</c:v>
                </c:pt>
                <c:pt idx="489">
                  <c:v>211</c:v>
                </c:pt>
                <c:pt idx="490">
                  <c:v>210</c:v>
                </c:pt>
                <c:pt idx="491">
                  <c:v>209</c:v>
                </c:pt>
                <c:pt idx="492">
                  <c:v>208</c:v>
                </c:pt>
                <c:pt idx="493">
                  <c:v>207</c:v>
                </c:pt>
                <c:pt idx="494">
                  <c:v>206</c:v>
                </c:pt>
                <c:pt idx="495">
                  <c:v>205</c:v>
                </c:pt>
                <c:pt idx="496">
                  <c:v>204</c:v>
                </c:pt>
                <c:pt idx="497">
                  <c:v>203</c:v>
                </c:pt>
                <c:pt idx="498">
                  <c:v>202</c:v>
                </c:pt>
                <c:pt idx="499">
                  <c:v>201</c:v>
                </c:pt>
                <c:pt idx="500">
                  <c:v>200</c:v>
                </c:pt>
              </c:numCache>
            </c:numRef>
          </c:xVal>
          <c:yVal>
            <c:numRef>
              <c:f>Hoja1!$L$2:$L$502</c:f>
              <c:numCache>
                <c:formatCode>General</c:formatCode>
                <c:ptCount val="501"/>
                <c:pt idx="0">
                  <c:v>2.2599999999999999E-3</c:v>
                </c:pt>
                <c:pt idx="1">
                  <c:v>1.83E-3</c:v>
                </c:pt>
                <c:pt idx="2">
                  <c:v>3.0100000000000001E-3</c:v>
                </c:pt>
                <c:pt idx="3">
                  <c:v>2.8900000000000002E-3</c:v>
                </c:pt>
                <c:pt idx="4">
                  <c:v>1.7099999999999999E-3</c:v>
                </c:pt>
                <c:pt idx="5">
                  <c:v>3.2599999999999999E-3</c:v>
                </c:pt>
                <c:pt idx="6">
                  <c:v>1.14E-3</c:v>
                </c:pt>
                <c:pt idx="7">
                  <c:v>3.1800000000000001E-3</c:v>
                </c:pt>
                <c:pt idx="8">
                  <c:v>2.15E-3</c:v>
                </c:pt>
                <c:pt idx="9">
                  <c:v>2.99E-3</c:v>
                </c:pt>
                <c:pt idx="10">
                  <c:v>2.9399999999999999E-3</c:v>
                </c:pt>
                <c:pt idx="11">
                  <c:v>1.49E-3</c:v>
                </c:pt>
                <c:pt idx="12">
                  <c:v>3.0300000000000001E-3</c:v>
                </c:pt>
                <c:pt idx="13">
                  <c:v>2.6700000000000001E-3</c:v>
                </c:pt>
                <c:pt idx="14">
                  <c:v>1.92E-3</c:v>
                </c:pt>
                <c:pt idx="15">
                  <c:v>4.2599999999999999E-3</c:v>
                </c:pt>
                <c:pt idx="16">
                  <c:v>3.8700000000000002E-3</c:v>
                </c:pt>
                <c:pt idx="17">
                  <c:v>2.99E-3</c:v>
                </c:pt>
                <c:pt idx="18">
                  <c:v>3.4499999999999999E-3</c:v>
                </c:pt>
                <c:pt idx="19">
                  <c:v>4.1799999999999997E-3</c:v>
                </c:pt>
                <c:pt idx="20">
                  <c:v>3.7799999999999999E-3</c:v>
                </c:pt>
                <c:pt idx="21">
                  <c:v>3.2499999999999999E-3</c:v>
                </c:pt>
                <c:pt idx="22">
                  <c:v>2.5500000000000002E-3</c:v>
                </c:pt>
                <c:pt idx="23">
                  <c:v>4.64E-3</c:v>
                </c:pt>
                <c:pt idx="24">
                  <c:v>5.0499999999999998E-3</c:v>
                </c:pt>
                <c:pt idx="25">
                  <c:v>5.4000000000000003E-3</c:v>
                </c:pt>
                <c:pt idx="26">
                  <c:v>5.3499999999999997E-3</c:v>
                </c:pt>
                <c:pt idx="27">
                  <c:v>5.3E-3</c:v>
                </c:pt>
                <c:pt idx="28">
                  <c:v>4.9899999999999996E-3</c:v>
                </c:pt>
                <c:pt idx="29">
                  <c:v>3.5799999999999998E-3</c:v>
                </c:pt>
                <c:pt idx="30">
                  <c:v>3.29E-3</c:v>
                </c:pt>
                <c:pt idx="31">
                  <c:v>2.2799999999999999E-3</c:v>
                </c:pt>
                <c:pt idx="32">
                  <c:v>4.0000000000000003E-5</c:v>
                </c:pt>
                <c:pt idx="33">
                  <c:v>-6.8000000000000005E-4</c:v>
                </c:pt>
                <c:pt idx="34">
                  <c:v>-1.3500000000000001E-3</c:v>
                </c:pt>
                <c:pt idx="35">
                  <c:v>-3.29E-3</c:v>
                </c:pt>
                <c:pt idx="36">
                  <c:v>-4.7699999999999999E-3</c:v>
                </c:pt>
                <c:pt idx="37">
                  <c:v>-1.48E-3</c:v>
                </c:pt>
                <c:pt idx="38">
                  <c:v>-6.8000000000000005E-4</c:v>
                </c:pt>
                <c:pt idx="39">
                  <c:v>9.5E-4</c:v>
                </c:pt>
                <c:pt idx="40">
                  <c:v>3.3500000000000001E-3</c:v>
                </c:pt>
                <c:pt idx="41">
                  <c:v>3.1700000000000001E-3</c:v>
                </c:pt>
                <c:pt idx="42">
                  <c:v>3.0500000000000002E-3</c:v>
                </c:pt>
                <c:pt idx="43">
                  <c:v>3.6600000000000001E-3</c:v>
                </c:pt>
                <c:pt idx="44">
                  <c:v>3.9199999999999999E-3</c:v>
                </c:pt>
                <c:pt idx="45">
                  <c:v>2.7000000000000001E-3</c:v>
                </c:pt>
                <c:pt idx="46">
                  <c:v>1.9E-3</c:v>
                </c:pt>
                <c:pt idx="47">
                  <c:v>2.7399999999999998E-3</c:v>
                </c:pt>
                <c:pt idx="48">
                  <c:v>3.3899999999999998E-3</c:v>
                </c:pt>
                <c:pt idx="49">
                  <c:v>2.3700000000000001E-3</c:v>
                </c:pt>
                <c:pt idx="50">
                  <c:v>2.7399999999999998E-3</c:v>
                </c:pt>
                <c:pt idx="51">
                  <c:v>2.6199999999999999E-3</c:v>
                </c:pt>
                <c:pt idx="52">
                  <c:v>3.3E-3</c:v>
                </c:pt>
                <c:pt idx="53">
                  <c:v>3.64E-3</c:v>
                </c:pt>
                <c:pt idx="54">
                  <c:v>3.0400000000000002E-3</c:v>
                </c:pt>
                <c:pt idx="55">
                  <c:v>2.6199999999999999E-3</c:v>
                </c:pt>
                <c:pt idx="56">
                  <c:v>2.8500000000000001E-3</c:v>
                </c:pt>
                <c:pt idx="57">
                  <c:v>3.1800000000000001E-3</c:v>
                </c:pt>
                <c:pt idx="58">
                  <c:v>3.3899999999999998E-3</c:v>
                </c:pt>
                <c:pt idx="59">
                  <c:v>3.1099999999999999E-3</c:v>
                </c:pt>
                <c:pt idx="60">
                  <c:v>3.3E-3</c:v>
                </c:pt>
                <c:pt idx="61">
                  <c:v>3.3300000000000001E-3</c:v>
                </c:pt>
                <c:pt idx="62">
                  <c:v>2.8500000000000001E-3</c:v>
                </c:pt>
                <c:pt idx="63">
                  <c:v>2.32E-3</c:v>
                </c:pt>
                <c:pt idx="64">
                  <c:v>3.49E-3</c:v>
                </c:pt>
                <c:pt idx="65">
                  <c:v>3.9100000000000003E-3</c:v>
                </c:pt>
                <c:pt idx="66">
                  <c:v>2.4099999999999998E-3</c:v>
                </c:pt>
                <c:pt idx="67">
                  <c:v>2.7899999999999999E-3</c:v>
                </c:pt>
                <c:pt idx="68">
                  <c:v>2.8E-3</c:v>
                </c:pt>
                <c:pt idx="69">
                  <c:v>3.3999999999999998E-3</c:v>
                </c:pt>
                <c:pt idx="70">
                  <c:v>2.9399999999999999E-3</c:v>
                </c:pt>
                <c:pt idx="71">
                  <c:v>3.4099999999999998E-3</c:v>
                </c:pt>
                <c:pt idx="72">
                  <c:v>2.3900000000000002E-3</c:v>
                </c:pt>
                <c:pt idx="73">
                  <c:v>4.1700000000000001E-3</c:v>
                </c:pt>
                <c:pt idx="74">
                  <c:v>3.0100000000000001E-3</c:v>
                </c:pt>
                <c:pt idx="75">
                  <c:v>3.3899999999999998E-3</c:v>
                </c:pt>
                <c:pt idx="76">
                  <c:v>3.9699999999999996E-3</c:v>
                </c:pt>
                <c:pt idx="77">
                  <c:v>3.98E-3</c:v>
                </c:pt>
                <c:pt idx="78">
                  <c:v>3.0899999999999999E-3</c:v>
                </c:pt>
                <c:pt idx="79">
                  <c:v>3.4099999999999998E-3</c:v>
                </c:pt>
                <c:pt idx="80">
                  <c:v>4.0699999999999998E-3</c:v>
                </c:pt>
                <c:pt idx="81">
                  <c:v>4.4299999999999999E-3</c:v>
                </c:pt>
                <c:pt idx="82">
                  <c:v>3.64E-3</c:v>
                </c:pt>
                <c:pt idx="83">
                  <c:v>3.3500000000000001E-3</c:v>
                </c:pt>
                <c:pt idx="84">
                  <c:v>3.5699999999999998E-3</c:v>
                </c:pt>
                <c:pt idx="85">
                  <c:v>3.81E-3</c:v>
                </c:pt>
                <c:pt idx="86">
                  <c:v>3.2299999999999998E-3</c:v>
                </c:pt>
                <c:pt idx="87">
                  <c:v>4.15E-3</c:v>
                </c:pt>
                <c:pt idx="88">
                  <c:v>3.49E-3</c:v>
                </c:pt>
                <c:pt idx="89">
                  <c:v>4.3099999999999996E-3</c:v>
                </c:pt>
                <c:pt idx="90">
                  <c:v>4.5700000000000003E-3</c:v>
                </c:pt>
                <c:pt idx="91">
                  <c:v>4.1999999999999997E-3</c:v>
                </c:pt>
                <c:pt idx="92">
                  <c:v>4.5799999999999999E-3</c:v>
                </c:pt>
                <c:pt idx="93">
                  <c:v>4.1099999999999999E-3</c:v>
                </c:pt>
                <c:pt idx="94">
                  <c:v>4.45E-3</c:v>
                </c:pt>
                <c:pt idx="95">
                  <c:v>4.1700000000000001E-3</c:v>
                </c:pt>
                <c:pt idx="96">
                  <c:v>4.6299999999999996E-3</c:v>
                </c:pt>
                <c:pt idx="97">
                  <c:v>4.0499999999999998E-3</c:v>
                </c:pt>
                <c:pt idx="98">
                  <c:v>4.64E-3</c:v>
                </c:pt>
                <c:pt idx="99">
                  <c:v>4.5300000000000002E-3</c:v>
                </c:pt>
                <c:pt idx="100">
                  <c:v>4.3E-3</c:v>
                </c:pt>
                <c:pt idx="101">
                  <c:v>4.3400000000000001E-3</c:v>
                </c:pt>
                <c:pt idx="102">
                  <c:v>4.62E-3</c:v>
                </c:pt>
                <c:pt idx="103">
                  <c:v>5.5999999999999999E-3</c:v>
                </c:pt>
                <c:pt idx="104">
                  <c:v>4.9800000000000001E-3</c:v>
                </c:pt>
                <c:pt idx="105">
                  <c:v>4.3299999999999996E-3</c:v>
                </c:pt>
                <c:pt idx="106">
                  <c:v>4.47E-3</c:v>
                </c:pt>
                <c:pt idx="107">
                  <c:v>5.0499999999999998E-3</c:v>
                </c:pt>
                <c:pt idx="108">
                  <c:v>4.47E-3</c:v>
                </c:pt>
                <c:pt idx="109">
                  <c:v>5.64E-3</c:v>
                </c:pt>
                <c:pt idx="110">
                  <c:v>5.1200000000000004E-3</c:v>
                </c:pt>
                <c:pt idx="111">
                  <c:v>5.5999999999999999E-3</c:v>
                </c:pt>
                <c:pt idx="112">
                  <c:v>6.0000000000000001E-3</c:v>
                </c:pt>
                <c:pt idx="113">
                  <c:v>6.6E-3</c:v>
                </c:pt>
                <c:pt idx="114">
                  <c:v>6.77E-3</c:v>
                </c:pt>
                <c:pt idx="115">
                  <c:v>6.7000000000000002E-3</c:v>
                </c:pt>
                <c:pt idx="116">
                  <c:v>6.1700000000000001E-3</c:v>
                </c:pt>
                <c:pt idx="117">
                  <c:v>6.7000000000000002E-3</c:v>
                </c:pt>
                <c:pt idx="118">
                  <c:v>6.9100000000000003E-3</c:v>
                </c:pt>
                <c:pt idx="119">
                  <c:v>7.3099999999999997E-3</c:v>
                </c:pt>
                <c:pt idx="120">
                  <c:v>7.0699999999999999E-3</c:v>
                </c:pt>
                <c:pt idx="121">
                  <c:v>6.9800000000000001E-3</c:v>
                </c:pt>
                <c:pt idx="122">
                  <c:v>6.6600000000000001E-3</c:v>
                </c:pt>
                <c:pt idx="123">
                  <c:v>7.2500000000000004E-3</c:v>
                </c:pt>
                <c:pt idx="124">
                  <c:v>8.1399999999999997E-3</c:v>
                </c:pt>
                <c:pt idx="125">
                  <c:v>8.1399999999999997E-3</c:v>
                </c:pt>
                <c:pt idx="126">
                  <c:v>7.5799999999999999E-3</c:v>
                </c:pt>
                <c:pt idx="127">
                  <c:v>8.4600000000000005E-3</c:v>
                </c:pt>
                <c:pt idx="128">
                  <c:v>7.9900000000000006E-3</c:v>
                </c:pt>
                <c:pt idx="129">
                  <c:v>8.7100000000000007E-3</c:v>
                </c:pt>
                <c:pt idx="130">
                  <c:v>8.5500000000000003E-3</c:v>
                </c:pt>
                <c:pt idx="131">
                  <c:v>8.7799999999999996E-3</c:v>
                </c:pt>
                <c:pt idx="132">
                  <c:v>9.5099999999999994E-3</c:v>
                </c:pt>
                <c:pt idx="133">
                  <c:v>9.3299999999999998E-3</c:v>
                </c:pt>
                <c:pt idx="134">
                  <c:v>9.6100000000000005E-3</c:v>
                </c:pt>
                <c:pt idx="135">
                  <c:v>1.025E-2</c:v>
                </c:pt>
                <c:pt idx="136">
                  <c:v>9.9100000000000004E-3</c:v>
                </c:pt>
                <c:pt idx="137">
                  <c:v>1.1050000000000001E-2</c:v>
                </c:pt>
                <c:pt idx="138">
                  <c:v>1.077E-2</c:v>
                </c:pt>
                <c:pt idx="139">
                  <c:v>1.1469999999999999E-2</c:v>
                </c:pt>
                <c:pt idx="140">
                  <c:v>1.1390000000000001E-2</c:v>
                </c:pt>
                <c:pt idx="141">
                  <c:v>1.133E-2</c:v>
                </c:pt>
                <c:pt idx="142">
                  <c:v>1.187E-2</c:v>
                </c:pt>
                <c:pt idx="143">
                  <c:v>1.137E-2</c:v>
                </c:pt>
                <c:pt idx="144">
                  <c:v>1.235E-2</c:v>
                </c:pt>
                <c:pt idx="145">
                  <c:v>1.206E-2</c:v>
                </c:pt>
                <c:pt idx="146">
                  <c:v>1.2919999999999999E-2</c:v>
                </c:pt>
                <c:pt idx="147">
                  <c:v>1.376E-2</c:v>
                </c:pt>
                <c:pt idx="148">
                  <c:v>1.3639999999999999E-2</c:v>
                </c:pt>
                <c:pt idx="149">
                  <c:v>1.4449999999999999E-2</c:v>
                </c:pt>
                <c:pt idx="150">
                  <c:v>1.4030000000000001E-2</c:v>
                </c:pt>
                <c:pt idx="151">
                  <c:v>1.436E-2</c:v>
                </c:pt>
                <c:pt idx="152">
                  <c:v>1.49E-2</c:v>
                </c:pt>
                <c:pt idx="153">
                  <c:v>1.4630000000000001E-2</c:v>
                </c:pt>
                <c:pt idx="154">
                  <c:v>1.566E-2</c:v>
                </c:pt>
                <c:pt idx="155">
                  <c:v>1.521E-2</c:v>
                </c:pt>
                <c:pt idx="156">
                  <c:v>1.5820000000000001E-2</c:v>
                </c:pt>
                <c:pt idx="157">
                  <c:v>1.6279999999999999E-2</c:v>
                </c:pt>
                <c:pt idx="158">
                  <c:v>1.695E-2</c:v>
                </c:pt>
                <c:pt idx="159">
                  <c:v>1.721E-2</c:v>
                </c:pt>
                <c:pt idx="160">
                  <c:v>1.703E-2</c:v>
                </c:pt>
                <c:pt idx="161">
                  <c:v>1.7080000000000001E-2</c:v>
                </c:pt>
                <c:pt idx="162">
                  <c:v>1.7100000000000001E-2</c:v>
                </c:pt>
                <c:pt idx="163">
                  <c:v>1.7809999999999999E-2</c:v>
                </c:pt>
                <c:pt idx="164">
                  <c:v>1.7909999999999999E-2</c:v>
                </c:pt>
                <c:pt idx="165">
                  <c:v>1.7909999999999999E-2</c:v>
                </c:pt>
                <c:pt idx="166">
                  <c:v>1.8599999999999998E-2</c:v>
                </c:pt>
                <c:pt idx="167">
                  <c:v>1.848E-2</c:v>
                </c:pt>
                <c:pt idx="168">
                  <c:v>1.8530000000000001E-2</c:v>
                </c:pt>
                <c:pt idx="169">
                  <c:v>1.84E-2</c:v>
                </c:pt>
                <c:pt idx="170">
                  <c:v>1.9349999999999999E-2</c:v>
                </c:pt>
                <c:pt idx="171">
                  <c:v>1.95E-2</c:v>
                </c:pt>
                <c:pt idx="172">
                  <c:v>1.934E-2</c:v>
                </c:pt>
                <c:pt idx="173">
                  <c:v>1.9040000000000001E-2</c:v>
                </c:pt>
                <c:pt idx="174">
                  <c:v>1.9290000000000002E-2</c:v>
                </c:pt>
                <c:pt idx="175">
                  <c:v>1.9619999999999999E-2</c:v>
                </c:pt>
                <c:pt idx="176">
                  <c:v>1.951E-2</c:v>
                </c:pt>
                <c:pt idx="177">
                  <c:v>1.9980000000000001E-2</c:v>
                </c:pt>
                <c:pt idx="178">
                  <c:v>1.976E-2</c:v>
                </c:pt>
                <c:pt idx="179">
                  <c:v>1.933E-2</c:v>
                </c:pt>
                <c:pt idx="180">
                  <c:v>1.9820000000000001E-2</c:v>
                </c:pt>
                <c:pt idx="181">
                  <c:v>1.9310000000000001E-2</c:v>
                </c:pt>
                <c:pt idx="182">
                  <c:v>1.942E-2</c:v>
                </c:pt>
                <c:pt idx="183">
                  <c:v>1.9800000000000002E-2</c:v>
                </c:pt>
                <c:pt idx="184">
                  <c:v>1.9619999999999999E-2</c:v>
                </c:pt>
                <c:pt idx="185">
                  <c:v>1.9939999999999999E-2</c:v>
                </c:pt>
                <c:pt idx="186">
                  <c:v>1.9449999999999999E-2</c:v>
                </c:pt>
                <c:pt idx="187">
                  <c:v>1.9699999999999999E-2</c:v>
                </c:pt>
                <c:pt idx="188">
                  <c:v>2.019E-2</c:v>
                </c:pt>
                <c:pt idx="189">
                  <c:v>1.9689999999999999E-2</c:v>
                </c:pt>
                <c:pt idx="190">
                  <c:v>1.951E-2</c:v>
                </c:pt>
                <c:pt idx="191">
                  <c:v>1.9189999999999999E-2</c:v>
                </c:pt>
                <c:pt idx="192">
                  <c:v>2.009E-2</c:v>
                </c:pt>
                <c:pt idx="193">
                  <c:v>1.9599999999999999E-2</c:v>
                </c:pt>
                <c:pt idx="194">
                  <c:v>1.9310000000000001E-2</c:v>
                </c:pt>
                <c:pt idx="195">
                  <c:v>2.0060000000000001E-2</c:v>
                </c:pt>
                <c:pt idx="196">
                  <c:v>1.949E-2</c:v>
                </c:pt>
                <c:pt idx="197">
                  <c:v>1.9470000000000001E-2</c:v>
                </c:pt>
                <c:pt idx="198">
                  <c:v>1.9259999999999999E-2</c:v>
                </c:pt>
                <c:pt idx="199">
                  <c:v>1.924E-2</c:v>
                </c:pt>
                <c:pt idx="200">
                  <c:v>1.933E-2</c:v>
                </c:pt>
                <c:pt idx="201">
                  <c:v>1.9179999999999999E-2</c:v>
                </c:pt>
                <c:pt idx="202">
                  <c:v>1.9210000000000001E-2</c:v>
                </c:pt>
                <c:pt idx="203">
                  <c:v>1.9439999999999999E-2</c:v>
                </c:pt>
                <c:pt idx="204">
                  <c:v>1.9699999999999999E-2</c:v>
                </c:pt>
                <c:pt idx="205">
                  <c:v>1.9460000000000002E-2</c:v>
                </c:pt>
                <c:pt idx="206">
                  <c:v>1.9199999999999998E-2</c:v>
                </c:pt>
                <c:pt idx="207">
                  <c:v>1.949E-2</c:v>
                </c:pt>
                <c:pt idx="208">
                  <c:v>1.9529999999999999E-2</c:v>
                </c:pt>
                <c:pt idx="209">
                  <c:v>1.9390000000000001E-2</c:v>
                </c:pt>
                <c:pt idx="210">
                  <c:v>1.932E-2</c:v>
                </c:pt>
                <c:pt idx="211">
                  <c:v>1.941E-2</c:v>
                </c:pt>
                <c:pt idx="212">
                  <c:v>1.9550000000000001E-2</c:v>
                </c:pt>
                <c:pt idx="213">
                  <c:v>1.959E-2</c:v>
                </c:pt>
                <c:pt idx="214">
                  <c:v>1.9470000000000001E-2</c:v>
                </c:pt>
                <c:pt idx="215">
                  <c:v>1.9539999999999998E-2</c:v>
                </c:pt>
                <c:pt idx="216">
                  <c:v>1.9599999999999999E-2</c:v>
                </c:pt>
                <c:pt idx="217">
                  <c:v>1.9630000000000002E-2</c:v>
                </c:pt>
                <c:pt idx="218">
                  <c:v>1.9480000000000001E-2</c:v>
                </c:pt>
                <c:pt idx="219">
                  <c:v>1.9560000000000001E-2</c:v>
                </c:pt>
                <c:pt idx="220">
                  <c:v>1.9429999999999999E-2</c:v>
                </c:pt>
                <c:pt idx="221">
                  <c:v>1.9519999999999999E-2</c:v>
                </c:pt>
                <c:pt idx="222">
                  <c:v>1.9369999999999998E-2</c:v>
                </c:pt>
                <c:pt idx="223">
                  <c:v>1.9820000000000001E-2</c:v>
                </c:pt>
                <c:pt idx="224">
                  <c:v>1.949E-2</c:v>
                </c:pt>
                <c:pt idx="225">
                  <c:v>1.9779999999999999E-2</c:v>
                </c:pt>
                <c:pt idx="226">
                  <c:v>2.0039999999999999E-2</c:v>
                </c:pt>
                <c:pt idx="227">
                  <c:v>2.0449999999999999E-2</c:v>
                </c:pt>
                <c:pt idx="228">
                  <c:v>2.069E-2</c:v>
                </c:pt>
                <c:pt idx="229">
                  <c:v>2.061E-2</c:v>
                </c:pt>
                <c:pt idx="230">
                  <c:v>2.0920000000000001E-2</c:v>
                </c:pt>
                <c:pt idx="231">
                  <c:v>2.1129999999999999E-2</c:v>
                </c:pt>
                <c:pt idx="232">
                  <c:v>2.1000000000000001E-2</c:v>
                </c:pt>
                <c:pt idx="233">
                  <c:v>2.086E-2</c:v>
                </c:pt>
                <c:pt idx="234">
                  <c:v>2.0799999999999999E-2</c:v>
                </c:pt>
                <c:pt idx="235">
                  <c:v>2.0750000000000001E-2</c:v>
                </c:pt>
                <c:pt idx="236">
                  <c:v>2.0279999999999999E-2</c:v>
                </c:pt>
                <c:pt idx="237">
                  <c:v>1.983E-2</c:v>
                </c:pt>
                <c:pt idx="238">
                  <c:v>1.908E-2</c:v>
                </c:pt>
                <c:pt idx="239">
                  <c:v>1.8519999999999998E-2</c:v>
                </c:pt>
                <c:pt idx="240">
                  <c:v>1.8120000000000001E-2</c:v>
                </c:pt>
                <c:pt idx="241">
                  <c:v>1.7590000000000001E-2</c:v>
                </c:pt>
                <c:pt idx="242">
                  <c:v>1.6979999999999999E-2</c:v>
                </c:pt>
                <c:pt idx="243">
                  <c:v>1.7260000000000001E-2</c:v>
                </c:pt>
                <c:pt idx="244">
                  <c:v>1.779E-2</c:v>
                </c:pt>
                <c:pt idx="245">
                  <c:v>1.8270000000000002E-2</c:v>
                </c:pt>
                <c:pt idx="246">
                  <c:v>1.8700000000000001E-2</c:v>
                </c:pt>
                <c:pt idx="247">
                  <c:v>1.9279999999999999E-2</c:v>
                </c:pt>
                <c:pt idx="248">
                  <c:v>1.9599999999999999E-2</c:v>
                </c:pt>
                <c:pt idx="249">
                  <c:v>1.9879999999999998E-2</c:v>
                </c:pt>
                <c:pt idx="250">
                  <c:v>2.035E-2</c:v>
                </c:pt>
                <c:pt idx="251">
                  <c:v>2.077E-2</c:v>
                </c:pt>
                <c:pt idx="252">
                  <c:v>2.1129999999999999E-2</c:v>
                </c:pt>
                <c:pt idx="253">
                  <c:v>2.1270000000000001E-2</c:v>
                </c:pt>
                <c:pt idx="254">
                  <c:v>2.1399999999999999E-2</c:v>
                </c:pt>
                <c:pt idx="255">
                  <c:v>2.1489999999999999E-2</c:v>
                </c:pt>
                <c:pt idx="256">
                  <c:v>2.2020000000000001E-2</c:v>
                </c:pt>
                <c:pt idx="257">
                  <c:v>2.2689999999999998E-2</c:v>
                </c:pt>
                <c:pt idx="258">
                  <c:v>2.274E-2</c:v>
                </c:pt>
                <c:pt idx="259">
                  <c:v>2.247E-2</c:v>
                </c:pt>
                <c:pt idx="260">
                  <c:v>2.232E-2</c:v>
                </c:pt>
                <c:pt idx="261">
                  <c:v>2.214E-2</c:v>
                </c:pt>
                <c:pt idx="262">
                  <c:v>2.2210000000000001E-2</c:v>
                </c:pt>
                <c:pt idx="263">
                  <c:v>2.2349999999999998E-2</c:v>
                </c:pt>
                <c:pt idx="264">
                  <c:v>2.2509999999999999E-2</c:v>
                </c:pt>
                <c:pt idx="265">
                  <c:v>2.2610000000000002E-2</c:v>
                </c:pt>
                <c:pt idx="266">
                  <c:v>2.2679999999999999E-2</c:v>
                </c:pt>
                <c:pt idx="267">
                  <c:v>2.2599999999999999E-2</c:v>
                </c:pt>
                <c:pt idx="268">
                  <c:v>2.2450000000000001E-2</c:v>
                </c:pt>
                <c:pt idx="269">
                  <c:v>2.2620000000000001E-2</c:v>
                </c:pt>
                <c:pt idx="270">
                  <c:v>2.281E-2</c:v>
                </c:pt>
                <c:pt idx="271">
                  <c:v>2.298E-2</c:v>
                </c:pt>
                <c:pt idx="272">
                  <c:v>2.3109999999999999E-2</c:v>
                </c:pt>
                <c:pt idx="273">
                  <c:v>2.3179999999999999E-2</c:v>
                </c:pt>
                <c:pt idx="274">
                  <c:v>2.3130000000000001E-2</c:v>
                </c:pt>
                <c:pt idx="275">
                  <c:v>2.3199999999999998E-2</c:v>
                </c:pt>
                <c:pt idx="276">
                  <c:v>2.3359999999999999E-2</c:v>
                </c:pt>
                <c:pt idx="277">
                  <c:v>2.3550000000000001E-2</c:v>
                </c:pt>
                <c:pt idx="278">
                  <c:v>2.367E-2</c:v>
                </c:pt>
                <c:pt idx="279">
                  <c:v>2.383E-2</c:v>
                </c:pt>
                <c:pt idx="280">
                  <c:v>2.4E-2</c:v>
                </c:pt>
                <c:pt idx="281">
                  <c:v>2.4119999999999999E-2</c:v>
                </c:pt>
                <c:pt idx="282">
                  <c:v>2.436E-2</c:v>
                </c:pt>
                <c:pt idx="283">
                  <c:v>2.4549999999999999E-2</c:v>
                </c:pt>
                <c:pt idx="284">
                  <c:v>2.4580000000000001E-2</c:v>
                </c:pt>
                <c:pt idx="285">
                  <c:v>2.4129999999999999E-2</c:v>
                </c:pt>
                <c:pt idx="286">
                  <c:v>2.376E-2</c:v>
                </c:pt>
                <c:pt idx="287">
                  <c:v>2.3109999999999999E-2</c:v>
                </c:pt>
                <c:pt idx="288">
                  <c:v>2.266E-2</c:v>
                </c:pt>
                <c:pt idx="289">
                  <c:v>2.2839999999999999E-2</c:v>
                </c:pt>
                <c:pt idx="290">
                  <c:v>2.3099999999999999E-2</c:v>
                </c:pt>
                <c:pt idx="291">
                  <c:v>2.341E-2</c:v>
                </c:pt>
                <c:pt idx="292">
                  <c:v>2.3910000000000001E-2</c:v>
                </c:pt>
                <c:pt idx="293">
                  <c:v>2.4660000000000001E-2</c:v>
                </c:pt>
                <c:pt idx="294">
                  <c:v>2.529E-2</c:v>
                </c:pt>
                <c:pt idx="295">
                  <c:v>2.588E-2</c:v>
                </c:pt>
                <c:pt idx="296">
                  <c:v>2.615E-2</c:v>
                </c:pt>
                <c:pt idx="297">
                  <c:v>2.6239999999999999E-2</c:v>
                </c:pt>
                <c:pt idx="298">
                  <c:v>2.6669999999999999E-2</c:v>
                </c:pt>
                <c:pt idx="299">
                  <c:v>2.717E-2</c:v>
                </c:pt>
                <c:pt idx="300">
                  <c:v>2.7900000000000001E-2</c:v>
                </c:pt>
                <c:pt idx="301">
                  <c:v>2.8129999999999999E-2</c:v>
                </c:pt>
                <c:pt idx="302">
                  <c:v>2.8420000000000001E-2</c:v>
                </c:pt>
                <c:pt idx="303">
                  <c:v>2.878E-2</c:v>
                </c:pt>
                <c:pt idx="304">
                  <c:v>2.9149999999999999E-2</c:v>
                </c:pt>
                <c:pt idx="305">
                  <c:v>2.9700000000000001E-2</c:v>
                </c:pt>
                <c:pt idx="306">
                  <c:v>3.0169999999999999E-2</c:v>
                </c:pt>
                <c:pt idx="307">
                  <c:v>3.0290000000000001E-2</c:v>
                </c:pt>
                <c:pt idx="308">
                  <c:v>3.0970000000000001E-2</c:v>
                </c:pt>
                <c:pt idx="309">
                  <c:v>3.1260000000000003E-2</c:v>
                </c:pt>
                <c:pt idx="310">
                  <c:v>3.1609999999999999E-2</c:v>
                </c:pt>
                <c:pt idx="311">
                  <c:v>3.2329999999999998E-2</c:v>
                </c:pt>
                <c:pt idx="312">
                  <c:v>3.3070000000000002E-2</c:v>
                </c:pt>
                <c:pt idx="313">
                  <c:v>3.3619999999999997E-2</c:v>
                </c:pt>
                <c:pt idx="314">
                  <c:v>3.381E-2</c:v>
                </c:pt>
                <c:pt idx="315">
                  <c:v>3.4439999999999998E-2</c:v>
                </c:pt>
                <c:pt idx="316">
                  <c:v>3.5310000000000001E-2</c:v>
                </c:pt>
                <c:pt idx="317">
                  <c:v>3.5979999999999998E-2</c:v>
                </c:pt>
                <c:pt idx="318">
                  <c:v>3.6020000000000003E-2</c:v>
                </c:pt>
                <c:pt idx="319">
                  <c:v>3.6700000000000003E-2</c:v>
                </c:pt>
                <c:pt idx="320">
                  <c:v>3.7069999999999999E-2</c:v>
                </c:pt>
                <c:pt idx="321">
                  <c:v>3.8150000000000003E-2</c:v>
                </c:pt>
                <c:pt idx="322">
                  <c:v>3.909E-2</c:v>
                </c:pt>
                <c:pt idx="323">
                  <c:v>3.9730000000000001E-2</c:v>
                </c:pt>
                <c:pt idx="324">
                  <c:v>4.0039999999999999E-2</c:v>
                </c:pt>
                <c:pt idx="325">
                  <c:v>4.0419999999999998E-2</c:v>
                </c:pt>
                <c:pt idx="326">
                  <c:v>4.1149999999999999E-2</c:v>
                </c:pt>
                <c:pt idx="327">
                  <c:v>4.1959999999999997E-2</c:v>
                </c:pt>
                <c:pt idx="328">
                  <c:v>4.2619999999999998E-2</c:v>
                </c:pt>
                <c:pt idx="329">
                  <c:v>4.3119999999999999E-2</c:v>
                </c:pt>
                <c:pt idx="330">
                  <c:v>4.3770000000000003E-2</c:v>
                </c:pt>
                <c:pt idx="331">
                  <c:v>4.4420000000000001E-2</c:v>
                </c:pt>
                <c:pt idx="332">
                  <c:v>4.514E-2</c:v>
                </c:pt>
                <c:pt idx="333">
                  <c:v>4.5999999999999999E-2</c:v>
                </c:pt>
                <c:pt idx="334">
                  <c:v>4.6510000000000003E-2</c:v>
                </c:pt>
                <c:pt idx="335">
                  <c:v>4.7539999999999999E-2</c:v>
                </c:pt>
                <c:pt idx="336">
                  <c:v>4.8090000000000001E-2</c:v>
                </c:pt>
                <c:pt idx="337">
                  <c:v>4.8939999999999997E-2</c:v>
                </c:pt>
                <c:pt idx="338">
                  <c:v>4.9840000000000002E-2</c:v>
                </c:pt>
                <c:pt idx="339">
                  <c:v>5.0020000000000002E-2</c:v>
                </c:pt>
                <c:pt idx="340">
                  <c:v>5.083E-2</c:v>
                </c:pt>
                <c:pt idx="341">
                  <c:v>5.151E-2</c:v>
                </c:pt>
                <c:pt idx="342">
                  <c:v>5.2440000000000001E-2</c:v>
                </c:pt>
                <c:pt idx="343">
                  <c:v>5.3280000000000001E-2</c:v>
                </c:pt>
                <c:pt idx="344">
                  <c:v>5.3699999999999998E-2</c:v>
                </c:pt>
                <c:pt idx="345">
                  <c:v>5.4710000000000002E-2</c:v>
                </c:pt>
                <c:pt idx="346">
                  <c:v>5.5570000000000001E-2</c:v>
                </c:pt>
                <c:pt idx="347">
                  <c:v>5.6180000000000001E-2</c:v>
                </c:pt>
                <c:pt idx="348">
                  <c:v>5.7250000000000002E-2</c:v>
                </c:pt>
                <c:pt idx="349">
                  <c:v>5.8169999999999999E-2</c:v>
                </c:pt>
                <c:pt idx="350">
                  <c:v>5.8950000000000002E-2</c:v>
                </c:pt>
                <c:pt idx="351">
                  <c:v>5.969E-2</c:v>
                </c:pt>
                <c:pt idx="352">
                  <c:v>6.0720000000000003E-2</c:v>
                </c:pt>
                <c:pt idx="353">
                  <c:v>6.1609999999999998E-2</c:v>
                </c:pt>
                <c:pt idx="354">
                  <c:v>6.2759999999999996E-2</c:v>
                </c:pt>
                <c:pt idx="355">
                  <c:v>6.3579999999999998E-2</c:v>
                </c:pt>
                <c:pt idx="356">
                  <c:v>6.4479999999999996E-2</c:v>
                </c:pt>
                <c:pt idx="357">
                  <c:v>6.5320000000000003E-2</c:v>
                </c:pt>
                <c:pt idx="358">
                  <c:v>6.6390000000000005E-2</c:v>
                </c:pt>
                <c:pt idx="359">
                  <c:v>6.7489999999999994E-2</c:v>
                </c:pt>
                <c:pt idx="360">
                  <c:v>6.8599999999999994E-2</c:v>
                </c:pt>
                <c:pt idx="361">
                  <c:v>6.9769999999999999E-2</c:v>
                </c:pt>
                <c:pt idx="362">
                  <c:v>7.0650000000000004E-2</c:v>
                </c:pt>
                <c:pt idx="363">
                  <c:v>7.1739999999999998E-2</c:v>
                </c:pt>
                <c:pt idx="364">
                  <c:v>7.2690000000000005E-2</c:v>
                </c:pt>
                <c:pt idx="365">
                  <c:v>7.4060000000000001E-2</c:v>
                </c:pt>
                <c:pt idx="366">
                  <c:v>7.4990000000000001E-2</c:v>
                </c:pt>
                <c:pt idx="367">
                  <c:v>7.6219999999999996E-2</c:v>
                </c:pt>
                <c:pt idx="368">
                  <c:v>7.7219999999999997E-2</c:v>
                </c:pt>
                <c:pt idx="369">
                  <c:v>7.8329999999999997E-2</c:v>
                </c:pt>
                <c:pt idx="370">
                  <c:v>7.9619999999999996E-2</c:v>
                </c:pt>
                <c:pt idx="371">
                  <c:v>8.0960000000000004E-2</c:v>
                </c:pt>
                <c:pt idx="372">
                  <c:v>8.2140000000000005E-2</c:v>
                </c:pt>
                <c:pt idx="373">
                  <c:v>8.3570000000000005E-2</c:v>
                </c:pt>
                <c:pt idx="374">
                  <c:v>8.4769999999999998E-2</c:v>
                </c:pt>
                <c:pt idx="375">
                  <c:v>8.6459999999999995E-2</c:v>
                </c:pt>
                <c:pt idx="376">
                  <c:v>8.8480000000000003E-2</c:v>
                </c:pt>
                <c:pt idx="377">
                  <c:v>8.974E-2</c:v>
                </c:pt>
                <c:pt idx="378">
                  <c:v>9.1660000000000005E-2</c:v>
                </c:pt>
                <c:pt idx="379">
                  <c:v>9.3729999999999994E-2</c:v>
                </c:pt>
                <c:pt idx="380">
                  <c:v>9.579E-2</c:v>
                </c:pt>
                <c:pt idx="381">
                  <c:v>9.7930000000000003E-2</c:v>
                </c:pt>
                <c:pt idx="382">
                  <c:v>0.10029</c:v>
                </c:pt>
                <c:pt idx="383">
                  <c:v>0.10297000000000001</c:v>
                </c:pt>
                <c:pt idx="384">
                  <c:v>0.10638</c:v>
                </c:pt>
                <c:pt idx="385">
                  <c:v>0.10967</c:v>
                </c:pt>
                <c:pt idx="386">
                  <c:v>0.11268</c:v>
                </c:pt>
                <c:pt idx="387">
                  <c:v>0.11726</c:v>
                </c:pt>
                <c:pt idx="388">
                  <c:v>0.12231</c:v>
                </c:pt>
                <c:pt idx="389">
                  <c:v>0.12759999999999999</c:v>
                </c:pt>
                <c:pt idx="390">
                  <c:v>0.13372000000000001</c:v>
                </c:pt>
                <c:pt idx="391">
                  <c:v>0.13968</c:v>
                </c:pt>
                <c:pt idx="392">
                  <c:v>0.14663000000000001</c:v>
                </c:pt>
                <c:pt idx="393">
                  <c:v>0.15565000000000001</c:v>
                </c:pt>
                <c:pt idx="394">
                  <c:v>0.16417000000000001</c:v>
                </c:pt>
                <c:pt idx="395">
                  <c:v>0.17418</c:v>
                </c:pt>
                <c:pt idx="396">
                  <c:v>0.18593000000000001</c:v>
                </c:pt>
                <c:pt idx="397">
                  <c:v>0.19800999999999999</c:v>
                </c:pt>
                <c:pt idx="398">
                  <c:v>0.21231</c:v>
                </c:pt>
                <c:pt idx="399">
                  <c:v>0.22777</c:v>
                </c:pt>
                <c:pt idx="400">
                  <c:v>0.24245</c:v>
                </c:pt>
                <c:pt idx="401">
                  <c:v>0.26035000000000003</c:v>
                </c:pt>
                <c:pt idx="402">
                  <c:v>0.27929999999999999</c:v>
                </c:pt>
                <c:pt idx="403">
                  <c:v>0.29615000000000002</c:v>
                </c:pt>
                <c:pt idx="404">
                  <c:v>0.31553999999999999</c:v>
                </c:pt>
                <c:pt idx="405">
                  <c:v>0.33701999999999999</c:v>
                </c:pt>
                <c:pt idx="406">
                  <c:v>0.35622999999999999</c:v>
                </c:pt>
                <c:pt idx="407">
                  <c:v>0.37709999999999999</c:v>
                </c:pt>
                <c:pt idx="408">
                  <c:v>0.40122000000000002</c:v>
                </c:pt>
                <c:pt idx="409">
                  <c:v>0.42337000000000002</c:v>
                </c:pt>
                <c:pt idx="410">
                  <c:v>0.4446</c:v>
                </c:pt>
                <c:pt idx="411">
                  <c:v>0.46733000000000002</c:v>
                </c:pt>
                <c:pt idx="412">
                  <c:v>0.48873</c:v>
                </c:pt>
                <c:pt idx="413">
                  <c:v>0.51088999999999996</c:v>
                </c:pt>
                <c:pt idx="414">
                  <c:v>0.5292</c:v>
                </c:pt>
                <c:pt idx="415">
                  <c:v>0.54408000000000001</c:v>
                </c:pt>
                <c:pt idx="416">
                  <c:v>0.56183000000000005</c:v>
                </c:pt>
                <c:pt idx="417">
                  <c:v>0.57796000000000003</c:v>
                </c:pt>
                <c:pt idx="418">
                  <c:v>0.58967999999999998</c:v>
                </c:pt>
                <c:pt idx="419">
                  <c:v>0.59887999999999997</c:v>
                </c:pt>
                <c:pt idx="420">
                  <c:v>0.60716000000000003</c:v>
                </c:pt>
                <c:pt idx="421">
                  <c:v>0.61360000000000003</c:v>
                </c:pt>
                <c:pt idx="422">
                  <c:v>0.61895999999999995</c:v>
                </c:pt>
                <c:pt idx="423">
                  <c:v>0.62190000000000001</c:v>
                </c:pt>
                <c:pt idx="424">
                  <c:v>0.62275000000000003</c:v>
                </c:pt>
                <c:pt idx="425">
                  <c:v>0.62231999999999998</c:v>
                </c:pt>
                <c:pt idx="426">
                  <c:v>0.62068000000000001</c:v>
                </c:pt>
                <c:pt idx="427">
                  <c:v>0.61758999999999997</c:v>
                </c:pt>
                <c:pt idx="428">
                  <c:v>0.61290999999999995</c:v>
                </c:pt>
                <c:pt idx="429">
                  <c:v>0.60836000000000001</c:v>
                </c:pt>
                <c:pt idx="430">
                  <c:v>0.60116999999999998</c:v>
                </c:pt>
                <c:pt idx="431">
                  <c:v>0.59282999999999997</c:v>
                </c:pt>
                <c:pt idx="432">
                  <c:v>0.58445000000000003</c:v>
                </c:pt>
                <c:pt idx="433">
                  <c:v>0.57518000000000002</c:v>
                </c:pt>
                <c:pt idx="434">
                  <c:v>0.56474999999999997</c:v>
                </c:pt>
                <c:pt idx="435">
                  <c:v>0.55406999999999995</c:v>
                </c:pt>
                <c:pt idx="436">
                  <c:v>0.54213999999999996</c:v>
                </c:pt>
                <c:pt idx="437">
                  <c:v>0.52968999999999999</c:v>
                </c:pt>
                <c:pt idx="438">
                  <c:v>0.51781999999999995</c:v>
                </c:pt>
                <c:pt idx="439">
                  <c:v>0.50463999999999998</c:v>
                </c:pt>
                <c:pt idx="440">
                  <c:v>0.49231000000000003</c:v>
                </c:pt>
                <c:pt idx="441">
                  <c:v>0.48204999999999998</c:v>
                </c:pt>
                <c:pt idx="442">
                  <c:v>0.46927999999999997</c:v>
                </c:pt>
                <c:pt idx="443">
                  <c:v>0.45645000000000002</c:v>
                </c:pt>
                <c:pt idx="444">
                  <c:v>0.44418999999999997</c:v>
                </c:pt>
                <c:pt idx="445">
                  <c:v>0.43101</c:v>
                </c:pt>
                <c:pt idx="446">
                  <c:v>0.41659000000000002</c:v>
                </c:pt>
                <c:pt idx="447">
                  <c:v>0.40468999999999999</c:v>
                </c:pt>
                <c:pt idx="448">
                  <c:v>0.39472000000000002</c:v>
                </c:pt>
                <c:pt idx="449">
                  <c:v>0.38412000000000002</c:v>
                </c:pt>
                <c:pt idx="450">
                  <c:v>0.37418000000000001</c:v>
                </c:pt>
                <c:pt idx="451">
                  <c:v>0.36359999999999998</c:v>
                </c:pt>
                <c:pt idx="452">
                  <c:v>0.35574</c:v>
                </c:pt>
                <c:pt idx="453">
                  <c:v>0.35069</c:v>
                </c:pt>
                <c:pt idx="454">
                  <c:v>0.34598000000000001</c:v>
                </c:pt>
                <c:pt idx="455">
                  <c:v>0.34209000000000001</c:v>
                </c:pt>
                <c:pt idx="456">
                  <c:v>0.34089000000000003</c:v>
                </c:pt>
                <c:pt idx="457">
                  <c:v>0.34243000000000001</c:v>
                </c:pt>
                <c:pt idx="458">
                  <c:v>0.34477000000000002</c:v>
                </c:pt>
                <c:pt idx="459">
                  <c:v>0.34820000000000001</c:v>
                </c:pt>
                <c:pt idx="460">
                  <c:v>0.35426999999999997</c:v>
                </c:pt>
                <c:pt idx="461">
                  <c:v>0.36364000000000002</c:v>
                </c:pt>
                <c:pt idx="462">
                  <c:v>0.37303999999999998</c:v>
                </c:pt>
                <c:pt idx="463">
                  <c:v>0.38577</c:v>
                </c:pt>
                <c:pt idx="464">
                  <c:v>0.39861999999999997</c:v>
                </c:pt>
                <c:pt idx="465">
                  <c:v>0.41126000000000001</c:v>
                </c:pt>
                <c:pt idx="466">
                  <c:v>0.42654999999999998</c:v>
                </c:pt>
                <c:pt idx="467">
                  <c:v>0.44301000000000001</c:v>
                </c:pt>
                <c:pt idx="468">
                  <c:v>0.46054</c:v>
                </c:pt>
                <c:pt idx="469">
                  <c:v>0.48077999999999999</c:v>
                </c:pt>
                <c:pt idx="470">
                  <c:v>0.50182000000000004</c:v>
                </c:pt>
                <c:pt idx="471">
                  <c:v>0.51790000000000003</c:v>
                </c:pt>
                <c:pt idx="472">
                  <c:v>0.53269</c:v>
                </c:pt>
                <c:pt idx="473">
                  <c:v>0.55242999999999998</c:v>
                </c:pt>
                <c:pt idx="474">
                  <c:v>0.57349000000000006</c:v>
                </c:pt>
                <c:pt idx="475">
                  <c:v>0.59614</c:v>
                </c:pt>
                <c:pt idx="476">
                  <c:v>0.61851999999999996</c:v>
                </c:pt>
                <c:pt idx="477">
                  <c:v>0.63839000000000001</c:v>
                </c:pt>
                <c:pt idx="478">
                  <c:v>0.66081999999999996</c:v>
                </c:pt>
                <c:pt idx="479">
                  <c:v>0.68193000000000004</c:v>
                </c:pt>
                <c:pt idx="480">
                  <c:v>0.70469000000000004</c:v>
                </c:pt>
                <c:pt idx="481">
                  <c:v>0.73158999999999996</c:v>
                </c:pt>
                <c:pt idx="482">
                  <c:v>0.75636000000000003</c:v>
                </c:pt>
                <c:pt idx="483">
                  <c:v>0.78200000000000003</c:v>
                </c:pt>
                <c:pt idx="484">
                  <c:v>0.81094999999999995</c:v>
                </c:pt>
                <c:pt idx="485">
                  <c:v>0.83969000000000005</c:v>
                </c:pt>
                <c:pt idx="486">
                  <c:v>0.87028000000000005</c:v>
                </c:pt>
                <c:pt idx="487">
                  <c:v>0.90537000000000001</c:v>
                </c:pt>
                <c:pt idx="488">
                  <c:v>0.94023999999999996</c:v>
                </c:pt>
                <c:pt idx="489">
                  <c:v>0.97501000000000004</c:v>
                </c:pt>
                <c:pt idx="490">
                  <c:v>1.0171399999999999</c:v>
                </c:pt>
                <c:pt idx="491">
                  <c:v>1.05776</c:v>
                </c:pt>
                <c:pt idx="492">
                  <c:v>1.0967499999999999</c:v>
                </c:pt>
                <c:pt idx="493">
                  <c:v>1.1509199999999999</c:v>
                </c:pt>
                <c:pt idx="494">
                  <c:v>1.20001</c:v>
                </c:pt>
                <c:pt idx="495">
                  <c:v>1.2499</c:v>
                </c:pt>
                <c:pt idx="496">
                  <c:v>1.3042499999999999</c:v>
                </c:pt>
                <c:pt idx="497">
                  <c:v>1.3568</c:v>
                </c:pt>
                <c:pt idx="498">
                  <c:v>1.4147099999999999</c:v>
                </c:pt>
                <c:pt idx="499">
                  <c:v>1.4724200000000001</c:v>
                </c:pt>
                <c:pt idx="500">
                  <c:v>1.5250900000000001</c:v>
                </c:pt>
              </c:numCache>
            </c:numRef>
          </c:yVal>
          <c:smooth val="1"/>
          <c:extLst>
            <c:ext xmlns:c16="http://schemas.microsoft.com/office/drawing/2014/chart" uri="{C3380CC4-5D6E-409C-BE32-E72D297353CC}">
              <c16:uniqueId val="{0000000A-9C1F-4EC0-94AF-FC713DCC1A54}"/>
            </c:ext>
          </c:extLst>
        </c:ser>
        <c:ser>
          <c:idx val="11"/>
          <c:order val="11"/>
          <c:tx>
            <c:strRef>
              <c:f>Hoja1!$M$1</c:f>
              <c:strCache>
                <c:ptCount val="1"/>
                <c:pt idx="0">
                  <c:v>204 (3)3(Abs)</c:v>
                </c:pt>
              </c:strCache>
            </c:strRef>
          </c:tx>
          <c:spPr>
            <a:ln w="19050" cap="rnd">
              <a:solidFill>
                <a:schemeClr val="tx1"/>
              </a:solidFill>
              <a:round/>
            </a:ln>
            <a:effectLst/>
          </c:spPr>
          <c:marker>
            <c:symbol val="none"/>
          </c:marker>
          <c:xVal>
            <c:numRef>
              <c:f>Hoja1!$A$2:$A$502</c:f>
              <c:numCache>
                <c:formatCode>General</c:formatCode>
                <c:ptCount val="501"/>
                <c:pt idx="0">
                  <c:v>700</c:v>
                </c:pt>
                <c:pt idx="1">
                  <c:v>699</c:v>
                </c:pt>
                <c:pt idx="2">
                  <c:v>698</c:v>
                </c:pt>
                <c:pt idx="3">
                  <c:v>697</c:v>
                </c:pt>
                <c:pt idx="4">
                  <c:v>696</c:v>
                </c:pt>
                <c:pt idx="5">
                  <c:v>695</c:v>
                </c:pt>
                <c:pt idx="6">
                  <c:v>694</c:v>
                </c:pt>
                <c:pt idx="7">
                  <c:v>693</c:v>
                </c:pt>
                <c:pt idx="8">
                  <c:v>692</c:v>
                </c:pt>
                <c:pt idx="9">
                  <c:v>691</c:v>
                </c:pt>
                <c:pt idx="10">
                  <c:v>690</c:v>
                </c:pt>
                <c:pt idx="11">
                  <c:v>689</c:v>
                </c:pt>
                <c:pt idx="12">
                  <c:v>688</c:v>
                </c:pt>
                <c:pt idx="13">
                  <c:v>687</c:v>
                </c:pt>
                <c:pt idx="14">
                  <c:v>686</c:v>
                </c:pt>
                <c:pt idx="15">
                  <c:v>685</c:v>
                </c:pt>
                <c:pt idx="16">
                  <c:v>684</c:v>
                </c:pt>
                <c:pt idx="17">
                  <c:v>683</c:v>
                </c:pt>
                <c:pt idx="18">
                  <c:v>682</c:v>
                </c:pt>
                <c:pt idx="19">
                  <c:v>681</c:v>
                </c:pt>
                <c:pt idx="20">
                  <c:v>680</c:v>
                </c:pt>
                <c:pt idx="21">
                  <c:v>679</c:v>
                </c:pt>
                <c:pt idx="22">
                  <c:v>678</c:v>
                </c:pt>
                <c:pt idx="23">
                  <c:v>677</c:v>
                </c:pt>
                <c:pt idx="24">
                  <c:v>676</c:v>
                </c:pt>
                <c:pt idx="25">
                  <c:v>675</c:v>
                </c:pt>
                <c:pt idx="26">
                  <c:v>674</c:v>
                </c:pt>
                <c:pt idx="27">
                  <c:v>673</c:v>
                </c:pt>
                <c:pt idx="28">
                  <c:v>672</c:v>
                </c:pt>
                <c:pt idx="29">
                  <c:v>671</c:v>
                </c:pt>
                <c:pt idx="30">
                  <c:v>670</c:v>
                </c:pt>
                <c:pt idx="31">
                  <c:v>669</c:v>
                </c:pt>
                <c:pt idx="32">
                  <c:v>668</c:v>
                </c:pt>
                <c:pt idx="33">
                  <c:v>667</c:v>
                </c:pt>
                <c:pt idx="34">
                  <c:v>666</c:v>
                </c:pt>
                <c:pt idx="35">
                  <c:v>665</c:v>
                </c:pt>
                <c:pt idx="36">
                  <c:v>664</c:v>
                </c:pt>
                <c:pt idx="37">
                  <c:v>663</c:v>
                </c:pt>
                <c:pt idx="38">
                  <c:v>662</c:v>
                </c:pt>
                <c:pt idx="39">
                  <c:v>661</c:v>
                </c:pt>
                <c:pt idx="40">
                  <c:v>660</c:v>
                </c:pt>
                <c:pt idx="41">
                  <c:v>659</c:v>
                </c:pt>
                <c:pt idx="42">
                  <c:v>658</c:v>
                </c:pt>
                <c:pt idx="43">
                  <c:v>657</c:v>
                </c:pt>
                <c:pt idx="44">
                  <c:v>656</c:v>
                </c:pt>
                <c:pt idx="45">
                  <c:v>655</c:v>
                </c:pt>
                <c:pt idx="46">
                  <c:v>654</c:v>
                </c:pt>
                <c:pt idx="47">
                  <c:v>653</c:v>
                </c:pt>
                <c:pt idx="48">
                  <c:v>652</c:v>
                </c:pt>
                <c:pt idx="49">
                  <c:v>651</c:v>
                </c:pt>
                <c:pt idx="50">
                  <c:v>650</c:v>
                </c:pt>
                <c:pt idx="51">
                  <c:v>649</c:v>
                </c:pt>
                <c:pt idx="52">
                  <c:v>648</c:v>
                </c:pt>
                <c:pt idx="53">
                  <c:v>647</c:v>
                </c:pt>
                <c:pt idx="54">
                  <c:v>646</c:v>
                </c:pt>
                <c:pt idx="55">
                  <c:v>645</c:v>
                </c:pt>
                <c:pt idx="56">
                  <c:v>644</c:v>
                </c:pt>
                <c:pt idx="57">
                  <c:v>643</c:v>
                </c:pt>
                <c:pt idx="58">
                  <c:v>642</c:v>
                </c:pt>
                <c:pt idx="59">
                  <c:v>641</c:v>
                </c:pt>
                <c:pt idx="60">
                  <c:v>640</c:v>
                </c:pt>
                <c:pt idx="61">
                  <c:v>639</c:v>
                </c:pt>
                <c:pt idx="62">
                  <c:v>638</c:v>
                </c:pt>
                <c:pt idx="63">
                  <c:v>637</c:v>
                </c:pt>
                <c:pt idx="64">
                  <c:v>636</c:v>
                </c:pt>
                <c:pt idx="65">
                  <c:v>635</c:v>
                </c:pt>
                <c:pt idx="66">
                  <c:v>634</c:v>
                </c:pt>
                <c:pt idx="67">
                  <c:v>633</c:v>
                </c:pt>
                <c:pt idx="68">
                  <c:v>632</c:v>
                </c:pt>
                <c:pt idx="69">
                  <c:v>631</c:v>
                </c:pt>
                <c:pt idx="70">
                  <c:v>630</c:v>
                </c:pt>
                <c:pt idx="71">
                  <c:v>629</c:v>
                </c:pt>
                <c:pt idx="72">
                  <c:v>628</c:v>
                </c:pt>
                <c:pt idx="73">
                  <c:v>627</c:v>
                </c:pt>
                <c:pt idx="74">
                  <c:v>626</c:v>
                </c:pt>
                <c:pt idx="75">
                  <c:v>625</c:v>
                </c:pt>
                <c:pt idx="76">
                  <c:v>624</c:v>
                </c:pt>
                <c:pt idx="77">
                  <c:v>623</c:v>
                </c:pt>
                <c:pt idx="78">
                  <c:v>622</c:v>
                </c:pt>
                <c:pt idx="79">
                  <c:v>621</c:v>
                </c:pt>
                <c:pt idx="80">
                  <c:v>620</c:v>
                </c:pt>
                <c:pt idx="81">
                  <c:v>619</c:v>
                </c:pt>
                <c:pt idx="82">
                  <c:v>618</c:v>
                </c:pt>
                <c:pt idx="83">
                  <c:v>617</c:v>
                </c:pt>
                <c:pt idx="84">
                  <c:v>616</c:v>
                </c:pt>
                <c:pt idx="85">
                  <c:v>615</c:v>
                </c:pt>
                <c:pt idx="86">
                  <c:v>614</c:v>
                </c:pt>
                <c:pt idx="87">
                  <c:v>613</c:v>
                </c:pt>
                <c:pt idx="88">
                  <c:v>612</c:v>
                </c:pt>
                <c:pt idx="89">
                  <c:v>611</c:v>
                </c:pt>
                <c:pt idx="90">
                  <c:v>610</c:v>
                </c:pt>
                <c:pt idx="91">
                  <c:v>609</c:v>
                </c:pt>
                <c:pt idx="92">
                  <c:v>608</c:v>
                </c:pt>
                <c:pt idx="93">
                  <c:v>607</c:v>
                </c:pt>
                <c:pt idx="94">
                  <c:v>606</c:v>
                </c:pt>
                <c:pt idx="95">
                  <c:v>605</c:v>
                </c:pt>
                <c:pt idx="96">
                  <c:v>604</c:v>
                </c:pt>
                <c:pt idx="97">
                  <c:v>603</c:v>
                </c:pt>
                <c:pt idx="98">
                  <c:v>602</c:v>
                </c:pt>
                <c:pt idx="99">
                  <c:v>601</c:v>
                </c:pt>
                <c:pt idx="100">
                  <c:v>600</c:v>
                </c:pt>
                <c:pt idx="101">
                  <c:v>599</c:v>
                </c:pt>
                <c:pt idx="102">
                  <c:v>598</c:v>
                </c:pt>
                <c:pt idx="103">
                  <c:v>597</c:v>
                </c:pt>
                <c:pt idx="104">
                  <c:v>596</c:v>
                </c:pt>
                <c:pt idx="105">
                  <c:v>595</c:v>
                </c:pt>
                <c:pt idx="106">
                  <c:v>594</c:v>
                </c:pt>
                <c:pt idx="107">
                  <c:v>593</c:v>
                </c:pt>
                <c:pt idx="108">
                  <c:v>592</c:v>
                </c:pt>
                <c:pt idx="109">
                  <c:v>591</c:v>
                </c:pt>
                <c:pt idx="110">
                  <c:v>590</c:v>
                </c:pt>
                <c:pt idx="111">
                  <c:v>589</c:v>
                </c:pt>
                <c:pt idx="112">
                  <c:v>588</c:v>
                </c:pt>
                <c:pt idx="113">
                  <c:v>587</c:v>
                </c:pt>
                <c:pt idx="114">
                  <c:v>586</c:v>
                </c:pt>
                <c:pt idx="115">
                  <c:v>585</c:v>
                </c:pt>
                <c:pt idx="116">
                  <c:v>584</c:v>
                </c:pt>
                <c:pt idx="117">
                  <c:v>583</c:v>
                </c:pt>
                <c:pt idx="118">
                  <c:v>582</c:v>
                </c:pt>
                <c:pt idx="119">
                  <c:v>581</c:v>
                </c:pt>
                <c:pt idx="120">
                  <c:v>580</c:v>
                </c:pt>
                <c:pt idx="121">
                  <c:v>579</c:v>
                </c:pt>
                <c:pt idx="122">
                  <c:v>578</c:v>
                </c:pt>
                <c:pt idx="123">
                  <c:v>577</c:v>
                </c:pt>
                <c:pt idx="124">
                  <c:v>576</c:v>
                </c:pt>
                <c:pt idx="125">
                  <c:v>575</c:v>
                </c:pt>
                <c:pt idx="126">
                  <c:v>574</c:v>
                </c:pt>
                <c:pt idx="127">
                  <c:v>573</c:v>
                </c:pt>
                <c:pt idx="128">
                  <c:v>572</c:v>
                </c:pt>
                <c:pt idx="129">
                  <c:v>571</c:v>
                </c:pt>
                <c:pt idx="130">
                  <c:v>570</c:v>
                </c:pt>
                <c:pt idx="131">
                  <c:v>569</c:v>
                </c:pt>
                <c:pt idx="132">
                  <c:v>568</c:v>
                </c:pt>
                <c:pt idx="133">
                  <c:v>567</c:v>
                </c:pt>
                <c:pt idx="134">
                  <c:v>566</c:v>
                </c:pt>
                <c:pt idx="135">
                  <c:v>565</c:v>
                </c:pt>
                <c:pt idx="136">
                  <c:v>564</c:v>
                </c:pt>
                <c:pt idx="137">
                  <c:v>563</c:v>
                </c:pt>
                <c:pt idx="138">
                  <c:v>562</c:v>
                </c:pt>
                <c:pt idx="139">
                  <c:v>561</c:v>
                </c:pt>
                <c:pt idx="140">
                  <c:v>560</c:v>
                </c:pt>
                <c:pt idx="141">
                  <c:v>559</c:v>
                </c:pt>
                <c:pt idx="142">
                  <c:v>558</c:v>
                </c:pt>
                <c:pt idx="143">
                  <c:v>557</c:v>
                </c:pt>
                <c:pt idx="144">
                  <c:v>556</c:v>
                </c:pt>
                <c:pt idx="145">
                  <c:v>555</c:v>
                </c:pt>
                <c:pt idx="146">
                  <c:v>554</c:v>
                </c:pt>
                <c:pt idx="147">
                  <c:v>553</c:v>
                </c:pt>
                <c:pt idx="148">
                  <c:v>552</c:v>
                </c:pt>
                <c:pt idx="149">
                  <c:v>551</c:v>
                </c:pt>
                <c:pt idx="150">
                  <c:v>550</c:v>
                </c:pt>
                <c:pt idx="151">
                  <c:v>549</c:v>
                </c:pt>
                <c:pt idx="152">
                  <c:v>548</c:v>
                </c:pt>
                <c:pt idx="153">
                  <c:v>547</c:v>
                </c:pt>
                <c:pt idx="154">
                  <c:v>546</c:v>
                </c:pt>
                <c:pt idx="155">
                  <c:v>545</c:v>
                </c:pt>
                <c:pt idx="156">
                  <c:v>544</c:v>
                </c:pt>
                <c:pt idx="157">
                  <c:v>543</c:v>
                </c:pt>
                <c:pt idx="158">
                  <c:v>542</c:v>
                </c:pt>
                <c:pt idx="159">
                  <c:v>541</c:v>
                </c:pt>
                <c:pt idx="160">
                  <c:v>540</c:v>
                </c:pt>
                <c:pt idx="161">
                  <c:v>539</c:v>
                </c:pt>
                <c:pt idx="162">
                  <c:v>538</c:v>
                </c:pt>
                <c:pt idx="163">
                  <c:v>537</c:v>
                </c:pt>
                <c:pt idx="164">
                  <c:v>536</c:v>
                </c:pt>
                <c:pt idx="165">
                  <c:v>535</c:v>
                </c:pt>
                <c:pt idx="166">
                  <c:v>534</c:v>
                </c:pt>
                <c:pt idx="167">
                  <c:v>533</c:v>
                </c:pt>
                <c:pt idx="168">
                  <c:v>532</c:v>
                </c:pt>
                <c:pt idx="169">
                  <c:v>531</c:v>
                </c:pt>
                <c:pt idx="170">
                  <c:v>530</c:v>
                </c:pt>
                <c:pt idx="171">
                  <c:v>529</c:v>
                </c:pt>
                <c:pt idx="172">
                  <c:v>528</c:v>
                </c:pt>
                <c:pt idx="173">
                  <c:v>527</c:v>
                </c:pt>
                <c:pt idx="174">
                  <c:v>526</c:v>
                </c:pt>
                <c:pt idx="175">
                  <c:v>525</c:v>
                </c:pt>
                <c:pt idx="176">
                  <c:v>524</c:v>
                </c:pt>
                <c:pt idx="177">
                  <c:v>523</c:v>
                </c:pt>
                <c:pt idx="178">
                  <c:v>522</c:v>
                </c:pt>
                <c:pt idx="179">
                  <c:v>521</c:v>
                </c:pt>
                <c:pt idx="180">
                  <c:v>520</c:v>
                </c:pt>
                <c:pt idx="181">
                  <c:v>519</c:v>
                </c:pt>
                <c:pt idx="182">
                  <c:v>518</c:v>
                </c:pt>
                <c:pt idx="183">
                  <c:v>517</c:v>
                </c:pt>
                <c:pt idx="184">
                  <c:v>516</c:v>
                </c:pt>
                <c:pt idx="185">
                  <c:v>515</c:v>
                </c:pt>
                <c:pt idx="186">
                  <c:v>514</c:v>
                </c:pt>
                <c:pt idx="187">
                  <c:v>513</c:v>
                </c:pt>
                <c:pt idx="188">
                  <c:v>512</c:v>
                </c:pt>
                <c:pt idx="189">
                  <c:v>511</c:v>
                </c:pt>
                <c:pt idx="190">
                  <c:v>510</c:v>
                </c:pt>
                <c:pt idx="191">
                  <c:v>509</c:v>
                </c:pt>
                <c:pt idx="192">
                  <c:v>508</c:v>
                </c:pt>
                <c:pt idx="193">
                  <c:v>507</c:v>
                </c:pt>
                <c:pt idx="194">
                  <c:v>506</c:v>
                </c:pt>
                <c:pt idx="195">
                  <c:v>505</c:v>
                </c:pt>
                <c:pt idx="196">
                  <c:v>504</c:v>
                </c:pt>
                <c:pt idx="197">
                  <c:v>503</c:v>
                </c:pt>
                <c:pt idx="198">
                  <c:v>502</c:v>
                </c:pt>
                <c:pt idx="199">
                  <c:v>501</c:v>
                </c:pt>
                <c:pt idx="200">
                  <c:v>500</c:v>
                </c:pt>
                <c:pt idx="201">
                  <c:v>499</c:v>
                </c:pt>
                <c:pt idx="202">
                  <c:v>498</c:v>
                </c:pt>
                <c:pt idx="203">
                  <c:v>497</c:v>
                </c:pt>
                <c:pt idx="204">
                  <c:v>496</c:v>
                </c:pt>
                <c:pt idx="205">
                  <c:v>495</c:v>
                </c:pt>
                <c:pt idx="206">
                  <c:v>494</c:v>
                </c:pt>
                <c:pt idx="207">
                  <c:v>493</c:v>
                </c:pt>
                <c:pt idx="208">
                  <c:v>492</c:v>
                </c:pt>
                <c:pt idx="209">
                  <c:v>491</c:v>
                </c:pt>
                <c:pt idx="210">
                  <c:v>490</c:v>
                </c:pt>
                <c:pt idx="211">
                  <c:v>489</c:v>
                </c:pt>
                <c:pt idx="212">
                  <c:v>488</c:v>
                </c:pt>
                <c:pt idx="213">
                  <c:v>487</c:v>
                </c:pt>
                <c:pt idx="214">
                  <c:v>486</c:v>
                </c:pt>
                <c:pt idx="215">
                  <c:v>485</c:v>
                </c:pt>
                <c:pt idx="216">
                  <c:v>484</c:v>
                </c:pt>
                <c:pt idx="217">
                  <c:v>483</c:v>
                </c:pt>
                <c:pt idx="218">
                  <c:v>482</c:v>
                </c:pt>
                <c:pt idx="219">
                  <c:v>481</c:v>
                </c:pt>
                <c:pt idx="220">
                  <c:v>480</c:v>
                </c:pt>
                <c:pt idx="221">
                  <c:v>479</c:v>
                </c:pt>
                <c:pt idx="222">
                  <c:v>478</c:v>
                </c:pt>
                <c:pt idx="223">
                  <c:v>477</c:v>
                </c:pt>
                <c:pt idx="224">
                  <c:v>476</c:v>
                </c:pt>
                <c:pt idx="225">
                  <c:v>475</c:v>
                </c:pt>
                <c:pt idx="226">
                  <c:v>474</c:v>
                </c:pt>
                <c:pt idx="227">
                  <c:v>473</c:v>
                </c:pt>
                <c:pt idx="228">
                  <c:v>472</c:v>
                </c:pt>
                <c:pt idx="229">
                  <c:v>471</c:v>
                </c:pt>
                <c:pt idx="230">
                  <c:v>470</c:v>
                </c:pt>
                <c:pt idx="231">
                  <c:v>469</c:v>
                </c:pt>
                <c:pt idx="232">
                  <c:v>468</c:v>
                </c:pt>
                <c:pt idx="233">
                  <c:v>467</c:v>
                </c:pt>
                <c:pt idx="234">
                  <c:v>466</c:v>
                </c:pt>
                <c:pt idx="235">
                  <c:v>465</c:v>
                </c:pt>
                <c:pt idx="236">
                  <c:v>464</c:v>
                </c:pt>
                <c:pt idx="237">
                  <c:v>463</c:v>
                </c:pt>
                <c:pt idx="238">
                  <c:v>462</c:v>
                </c:pt>
                <c:pt idx="239">
                  <c:v>461</c:v>
                </c:pt>
                <c:pt idx="240">
                  <c:v>460</c:v>
                </c:pt>
                <c:pt idx="241">
                  <c:v>459</c:v>
                </c:pt>
                <c:pt idx="242">
                  <c:v>458</c:v>
                </c:pt>
                <c:pt idx="243">
                  <c:v>457</c:v>
                </c:pt>
                <c:pt idx="244">
                  <c:v>456</c:v>
                </c:pt>
                <c:pt idx="245">
                  <c:v>455</c:v>
                </c:pt>
                <c:pt idx="246">
                  <c:v>454</c:v>
                </c:pt>
                <c:pt idx="247">
                  <c:v>453</c:v>
                </c:pt>
                <c:pt idx="248">
                  <c:v>452</c:v>
                </c:pt>
                <c:pt idx="249">
                  <c:v>451</c:v>
                </c:pt>
                <c:pt idx="250">
                  <c:v>450</c:v>
                </c:pt>
                <c:pt idx="251">
                  <c:v>449</c:v>
                </c:pt>
                <c:pt idx="252">
                  <c:v>448</c:v>
                </c:pt>
                <c:pt idx="253">
                  <c:v>447</c:v>
                </c:pt>
                <c:pt idx="254">
                  <c:v>446</c:v>
                </c:pt>
                <c:pt idx="255">
                  <c:v>445</c:v>
                </c:pt>
                <c:pt idx="256">
                  <c:v>444</c:v>
                </c:pt>
                <c:pt idx="257">
                  <c:v>443</c:v>
                </c:pt>
                <c:pt idx="258">
                  <c:v>442</c:v>
                </c:pt>
                <c:pt idx="259">
                  <c:v>441</c:v>
                </c:pt>
                <c:pt idx="260">
                  <c:v>440</c:v>
                </c:pt>
                <c:pt idx="261">
                  <c:v>439</c:v>
                </c:pt>
                <c:pt idx="262">
                  <c:v>438</c:v>
                </c:pt>
                <c:pt idx="263">
                  <c:v>437</c:v>
                </c:pt>
                <c:pt idx="264">
                  <c:v>436</c:v>
                </c:pt>
                <c:pt idx="265">
                  <c:v>435</c:v>
                </c:pt>
                <c:pt idx="266">
                  <c:v>434</c:v>
                </c:pt>
                <c:pt idx="267">
                  <c:v>433</c:v>
                </c:pt>
                <c:pt idx="268">
                  <c:v>432</c:v>
                </c:pt>
                <c:pt idx="269">
                  <c:v>431</c:v>
                </c:pt>
                <c:pt idx="270">
                  <c:v>430</c:v>
                </c:pt>
                <c:pt idx="271">
                  <c:v>429</c:v>
                </c:pt>
                <c:pt idx="272">
                  <c:v>428</c:v>
                </c:pt>
                <c:pt idx="273">
                  <c:v>427</c:v>
                </c:pt>
                <c:pt idx="274">
                  <c:v>426</c:v>
                </c:pt>
                <c:pt idx="275">
                  <c:v>425</c:v>
                </c:pt>
                <c:pt idx="276">
                  <c:v>424</c:v>
                </c:pt>
                <c:pt idx="277">
                  <c:v>423</c:v>
                </c:pt>
                <c:pt idx="278">
                  <c:v>422</c:v>
                </c:pt>
                <c:pt idx="279">
                  <c:v>421</c:v>
                </c:pt>
                <c:pt idx="280">
                  <c:v>420</c:v>
                </c:pt>
                <c:pt idx="281">
                  <c:v>419</c:v>
                </c:pt>
                <c:pt idx="282">
                  <c:v>418</c:v>
                </c:pt>
                <c:pt idx="283">
                  <c:v>417</c:v>
                </c:pt>
                <c:pt idx="284">
                  <c:v>416</c:v>
                </c:pt>
                <c:pt idx="285">
                  <c:v>415</c:v>
                </c:pt>
                <c:pt idx="286">
                  <c:v>414</c:v>
                </c:pt>
                <c:pt idx="287">
                  <c:v>413</c:v>
                </c:pt>
                <c:pt idx="288">
                  <c:v>412</c:v>
                </c:pt>
                <c:pt idx="289">
                  <c:v>411</c:v>
                </c:pt>
                <c:pt idx="290">
                  <c:v>410</c:v>
                </c:pt>
                <c:pt idx="291">
                  <c:v>409</c:v>
                </c:pt>
                <c:pt idx="292">
                  <c:v>408</c:v>
                </c:pt>
                <c:pt idx="293">
                  <c:v>407</c:v>
                </c:pt>
                <c:pt idx="294">
                  <c:v>406</c:v>
                </c:pt>
                <c:pt idx="295">
                  <c:v>405</c:v>
                </c:pt>
                <c:pt idx="296">
                  <c:v>404</c:v>
                </c:pt>
                <c:pt idx="297">
                  <c:v>403</c:v>
                </c:pt>
                <c:pt idx="298">
                  <c:v>402</c:v>
                </c:pt>
                <c:pt idx="299">
                  <c:v>401</c:v>
                </c:pt>
                <c:pt idx="300">
                  <c:v>400</c:v>
                </c:pt>
                <c:pt idx="301">
                  <c:v>399</c:v>
                </c:pt>
                <c:pt idx="302">
                  <c:v>398</c:v>
                </c:pt>
                <c:pt idx="303">
                  <c:v>397</c:v>
                </c:pt>
                <c:pt idx="304">
                  <c:v>396</c:v>
                </c:pt>
                <c:pt idx="305">
                  <c:v>395</c:v>
                </c:pt>
                <c:pt idx="306">
                  <c:v>394</c:v>
                </c:pt>
                <c:pt idx="307">
                  <c:v>393</c:v>
                </c:pt>
                <c:pt idx="308">
                  <c:v>392</c:v>
                </c:pt>
                <c:pt idx="309">
                  <c:v>391</c:v>
                </c:pt>
                <c:pt idx="310">
                  <c:v>390</c:v>
                </c:pt>
                <c:pt idx="311">
                  <c:v>389</c:v>
                </c:pt>
                <c:pt idx="312">
                  <c:v>388</c:v>
                </c:pt>
                <c:pt idx="313">
                  <c:v>387</c:v>
                </c:pt>
                <c:pt idx="314">
                  <c:v>386</c:v>
                </c:pt>
                <c:pt idx="315">
                  <c:v>385</c:v>
                </c:pt>
                <c:pt idx="316">
                  <c:v>384</c:v>
                </c:pt>
                <c:pt idx="317">
                  <c:v>383</c:v>
                </c:pt>
                <c:pt idx="318">
                  <c:v>382</c:v>
                </c:pt>
                <c:pt idx="319">
                  <c:v>381</c:v>
                </c:pt>
                <c:pt idx="320">
                  <c:v>380</c:v>
                </c:pt>
                <c:pt idx="321">
                  <c:v>379</c:v>
                </c:pt>
                <c:pt idx="322">
                  <c:v>378</c:v>
                </c:pt>
                <c:pt idx="323">
                  <c:v>377</c:v>
                </c:pt>
                <c:pt idx="324">
                  <c:v>376</c:v>
                </c:pt>
                <c:pt idx="325">
                  <c:v>375</c:v>
                </c:pt>
                <c:pt idx="326">
                  <c:v>374</c:v>
                </c:pt>
                <c:pt idx="327">
                  <c:v>373</c:v>
                </c:pt>
                <c:pt idx="328">
                  <c:v>372</c:v>
                </c:pt>
                <c:pt idx="329">
                  <c:v>371</c:v>
                </c:pt>
                <c:pt idx="330">
                  <c:v>370</c:v>
                </c:pt>
                <c:pt idx="331">
                  <c:v>369</c:v>
                </c:pt>
                <c:pt idx="332">
                  <c:v>368</c:v>
                </c:pt>
                <c:pt idx="333">
                  <c:v>367</c:v>
                </c:pt>
                <c:pt idx="334">
                  <c:v>366</c:v>
                </c:pt>
                <c:pt idx="335">
                  <c:v>365</c:v>
                </c:pt>
                <c:pt idx="336">
                  <c:v>364</c:v>
                </c:pt>
                <c:pt idx="337">
                  <c:v>363</c:v>
                </c:pt>
                <c:pt idx="338">
                  <c:v>362</c:v>
                </c:pt>
                <c:pt idx="339">
                  <c:v>361</c:v>
                </c:pt>
                <c:pt idx="340">
                  <c:v>360</c:v>
                </c:pt>
                <c:pt idx="341">
                  <c:v>359</c:v>
                </c:pt>
                <c:pt idx="342">
                  <c:v>358</c:v>
                </c:pt>
                <c:pt idx="343">
                  <c:v>357</c:v>
                </c:pt>
                <c:pt idx="344">
                  <c:v>356</c:v>
                </c:pt>
                <c:pt idx="345">
                  <c:v>355</c:v>
                </c:pt>
                <c:pt idx="346">
                  <c:v>354</c:v>
                </c:pt>
                <c:pt idx="347">
                  <c:v>353</c:v>
                </c:pt>
                <c:pt idx="348">
                  <c:v>352</c:v>
                </c:pt>
                <c:pt idx="349">
                  <c:v>351</c:v>
                </c:pt>
                <c:pt idx="350">
                  <c:v>350</c:v>
                </c:pt>
                <c:pt idx="351">
                  <c:v>349</c:v>
                </c:pt>
                <c:pt idx="352">
                  <c:v>348</c:v>
                </c:pt>
                <c:pt idx="353">
                  <c:v>347</c:v>
                </c:pt>
                <c:pt idx="354">
                  <c:v>346</c:v>
                </c:pt>
                <c:pt idx="355">
                  <c:v>345</c:v>
                </c:pt>
                <c:pt idx="356">
                  <c:v>344</c:v>
                </c:pt>
                <c:pt idx="357">
                  <c:v>343</c:v>
                </c:pt>
                <c:pt idx="358">
                  <c:v>342</c:v>
                </c:pt>
                <c:pt idx="359">
                  <c:v>341</c:v>
                </c:pt>
                <c:pt idx="360">
                  <c:v>340</c:v>
                </c:pt>
                <c:pt idx="361">
                  <c:v>339</c:v>
                </c:pt>
                <c:pt idx="362">
                  <c:v>338</c:v>
                </c:pt>
                <c:pt idx="363">
                  <c:v>337</c:v>
                </c:pt>
                <c:pt idx="364">
                  <c:v>336</c:v>
                </c:pt>
                <c:pt idx="365">
                  <c:v>335</c:v>
                </c:pt>
                <c:pt idx="366">
                  <c:v>334</c:v>
                </c:pt>
                <c:pt idx="367">
                  <c:v>333</c:v>
                </c:pt>
                <c:pt idx="368">
                  <c:v>332</c:v>
                </c:pt>
                <c:pt idx="369">
                  <c:v>331</c:v>
                </c:pt>
                <c:pt idx="370">
                  <c:v>330</c:v>
                </c:pt>
                <c:pt idx="371">
                  <c:v>329</c:v>
                </c:pt>
                <c:pt idx="372">
                  <c:v>328</c:v>
                </c:pt>
                <c:pt idx="373">
                  <c:v>327</c:v>
                </c:pt>
                <c:pt idx="374">
                  <c:v>326</c:v>
                </c:pt>
                <c:pt idx="375">
                  <c:v>325</c:v>
                </c:pt>
                <c:pt idx="376">
                  <c:v>324</c:v>
                </c:pt>
                <c:pt idx="377">
                  <c:v>323</c:v>
                </c:pt>
                <c:pt idx="378">
                  <c:v>322</c:v>
                </c:pt>
                <c:pt idx="379">
                  <c:v>321</c:v>
                </c:pt>
                <c:pt idx="380">
                  <c:v>320</c:v>
                </c:pt>
                <c:pt idx="381">
                  <c:v>319</c:v>
                </c:pt>
                <c:pt idx="382">
                  <c:v>318</c:v>
                </c:pt>
                <c:pt idx="383">
                  <c:v>317</c:v>
                </c:pt>
                <c:pt idx="384">
                  <c:v>316</c:v>
                </c:pt>
                <c:pt idx="385">
                  <c:v>315</c:v>
                </c:pt>
                <c:pt idx="386">
                  <c:v>314</c:v>
                </c:pt>
                <c:pt idx="387">
                  <c:v>313</c:v>
                </c:pt>
                <c:pt idx="388">
                  <c:v>312</c:v>
                </c:pt>
                <c:pt idx="389">
                  <c:v>311</c:v>
                </c:pt>
                <c:pt idx="390">
                  <c:v>310</c:v>
                </c:pt>
                <c:pt idx="391">
                  <c:v>309</c:v>
                </c:pt>
                <c:pt idx="392">
                  <c:v>308</c:v>
                </c:pt>
                <c:pt idx="393">
                  <c:v>307</c:v>
                </c:pt>
                <c:pt idx="394">
                  <c:v>306</c:v>
                </c:pt>
                <c:pt idx="395">
                  <c:v>305</c:v>
                </c:pt>
                <c:pt idx="396">
                  <c:v>304</c:v>
                </c:pt>
                <c:pt idx="397">
                  <c:v>303</c:v>
                </c:pt>
                <c:pt idx="398">
                  <c:v>302</c:v>
                </c:pt>
                <c:pt idx="399">
                  <c:v>301</c:v>
                </c:pt>
                <c:pt idx="400">
                  <c:v>300</c:v>
                </c:pt>
                <c:pt idx="401">
                  <c:v>299</c:v>
                </c:pt>
                <c:pt idx="402">
                  <c:v>298</c:v>
                </c:pt>
                <c:pt idx="403">
                  <c:v>297</c:v>
                </c:pt>
                <c:pt idx="404">
                  <c:v>296</c:v>
                </c:pt>
                <c:pt idx="405">
                  <c:v>295</c:v>
                </c:pt>
                <c:pt idx="406">
                  <c:v>294</c:v>
                </c:pt>
                <c:pt idx="407">
                  <c:v>293</c:v>
                </c:pt>
                <c:pt idx="408">
                  <c:v>292</c:v>
                </c:pt>
                <c:pt idx="409">
                  <c:v>291</c:v>
                </c:pt>
                <c:pt idx="410">
                  <c:v>290</c:v>
                </c:pt>
                <c:pt idx="411">
                  <c:v>289</c:v>
                </c:pt>
                <c:pt idx="412">
                  <c:v>288</c:v>
                </c:pt>
                <c:pt idx="413">
                  <c:v>287</c:v>
                </c:pt>
                <c:pt idx="414">
                  <c:v>286</c:v>
                </c:pt>
                <c:pt idx="415">
                  <c:v>285</c:v>
                </c:pt>
                <c:pt idx="416">
                  <c:v>284</c:v>
                </c:pt>
                <c:pt idx="417">
                  <c:v>283</c:v>
                </c:pt>
                <c:pt idx="418">
                  <c:v>282</c:v>
                </c:pt>
                <c:pt idx="419">
                  <c:v>281</c:v>
                </c:pt>
                <c:pt idx="420">
                  <c:v>280</c:v>
                </c:pt>
                <c:pt idx="421">
                  <c:v>279</c:v>
                </c:pt>
                <c:pt idx="422">
                  <c:v>278</c:v>
                </c:pt>
                <c:pt idx="423">
                  <c:v>277</c:v>
                </c:pt>
                <c:pt idx="424">
                  <c:v>276</c:v>
                </c:pt>
                <c:pt idx="425">
                  <c:v>275</c:v>
                </c:pt>
                <c:pt idx="426">
                  <c:v>274</c:v>
                </c:pt>
                <c:pt idx="427">
                  <c:v>273</c:v>
                </c:pt>
                <c:pt idx="428">
                  <c:v>272</c:v>
                </c:pt>
                <c:pt idx="429">
                  <c:v>271</c:v>
                </c:pt>
                <c:pt idx="430">
                  <c:v>270</c:v>
                </c:pt>
                <c:pt idx="431">
                  <c:v>269</c:v>
                </c:pt>
                <c:pt idx="432">
                  <c:v>268</c:v>
                </c:pt>
                <c:pt idx="433">
                  <c:v>267</c:v>
                </c:pt>
                <c:pt idx="434">
                  <c:v>266</c:v>
                </c:pt>
                <c:pt idx="435">
                  <c:v>265</c:v>
                </c:pt>
                <c:pt idx="436">
                  <c:v>264</c:v>
                </c:pt>
                <c:pt idx="437">
                  <c:v>263</c:v>
                </c:pt>
                <c:pt idx="438">
                  <c:v>262</c:v>
                </c:pt>
                <c:pt idx="439">
                  <c:v>261</c:v>
                </c:pt>
                <c:pt idx="440">
                  <c:v>260</c:v>
                </c:pt>
                <c:pt idx="441">
                  <c:v>259</c:v>
                </c:pt>
                <c:pt idx="442">
                  <c:v>258</c:v>
                </c:pt>
                <c:pt idx="443">
                  <c:v>257</c:v>
                </c:pt>
                <c:pt idx="444">
                  <c:v>256</c:v>
                </c:pt>
                <c:pt idx="445">
                  <c:v>255</c:v>
                </c:pt>
                <c:pt idx="446">
                  <c:v>254</c:v>
                </c:pt>
                <c:pt idx="447">
                  <c:v>253</c:v>
                </c:pt>
                <c:pt idx="448">
                  <c:v>252</c:v>
                </c:pt>
                <c:pt idx="449">
                  <c:v>251</c:v>
                </c:pt>
                <c:pt idx="450">
                  <c:v>250</c:v>
                </c:pt>
                <c:pt idx="451">
                  <c:v>249</c:v>
                </c:pt>
                <c:pt idx="452">
                  <c:v>248</c:v>
                </c:pt>
                <c:pt idx="453">
                  <c:v>247</c:v>
                </c:pt>
                <c:pt idx="454">
                  <c:v>246</c:v>
                </c:pt>
                <c:pt idx="455">
                  <c:v>245</c:v>
                </c:pt>
                <c:pt idx="456">
                  <c:v>244</c:v>
                </c:pt>
                <c:pt idx="457">
                  <c:v>243</c:v>
                </c:pt>
                <c:pt idx="458">
                  <c:v>242</c:v>
                </c:pt>
                <c:pt idx="459">
                  <c:v>241</c:v>
                </c:pt>
                <c:pt idx="460">
                  <c:v>240</c:v>
                </c:pt>
                <c:pt idx="461">
                  <c:v>239</c:v>
                </c:pt>
                <c:pt idx="462">
                  <c:v>238</c:v>
                </c:pt>
                <c:pt idx="463">
                  <c:v>237</c:v>
                </c:pt>
                <c:pt idx="464">
                  <c:v>236</c:v>
                </c:pt>
                <c:pt idx="465">
                  <c:v>235</c:v>
                </c:pt>
                <c:pt idx="466">
                  <c:v>234</c:v>
                </c:pt>
                <c:pt idx="467">
                  <c:v>233</c:v>
                </c:pt>
                <c:pt idx="468">
                  <c:v>232</c:v>
                </c:pt>
                <c:pt idx="469">
                  <c:v>231</c:v>
                </c:pt>
                <c:pt idx="470">
                  <c:v>230</c:v>
                </c:pt>
                <c:pt idx="471">
                  <c:v>229</c:v>
                </c:pt>
                <c:pt idx="472">
                  <c:v>228</c:v>
                </c:pt>
                <c:pt idx="473">
                  <c:v>227</c:v>
                </c:pt>
                <c:pt idx="474">
                  <c:v>226</c:v>
                </c:pt>
                <c:pt idx="475">
                  <c:v>225</c:v>
                </c:pt>
                <c:pt idx="476">
                  <c:v>224</c:v>
                </c:pt>
                <c:pt idx="477">
                  <c:v>223</c:v>
                </c:pt>
                <c:pt idx="478">
                  <c:v>222</c:v>
                </c:pt>
                <c:pt idx="479">
                  <c:v>221</c:v>
                </c:pt>
                <c:pt idx="480">
                  <c:v>220</c:v>
                </c:pt>
                <c:pt idx="481">
                  <c:v>219</c:v>
                </c:pt>
                <c:pt idx="482">
                  <c:v>218</c:v>
                </c:pt>
                <c:pt idx="483">
                  <c:v>217</c:v>
                </c:pt>
                <c:pt idx="484">
                  <c:v>216</c:v>
                </c:pt>
                <c:pt idx="485">
                  <c:v>215</c:v>
                </c:pt>
                <c:pt idx="486">
                  <c:v>214</c:v>
                </c:pt>
                <c:pt idx="487">
                  <c:v>213</c:v>
                </c:pt>
                <c:pt idx="488">
                  <c:v>212</c:v>
                </c:pt>
                <c:pt idx="489">
                  <c:v>211</c:v>
                </c:pt>
                <c:pt idx="490">
                  <c:v>210</c:v>
                </c:pt>
                <c:pt idx="491">
                  <c:v>209</c:v>
                </c:pt>
                <c:pt idx="492">
                  <c:v>208</c:v>
                </c:pt>
                <c:pt idx="493">
                  <c:v>207</c:v>
                </c:pt>
                <c:pt idx="494">
                  <c:v>206</c:v>
                </c:pt>
                <c:pt idx="495">
                  <c:v>205</c:v>
                </c:pt>
                <c:pt idx="496">
                  <c:v>204</c:v>
                </c:pt>
                <c:pt idx="497">
                  <c:v>203</c:v>
                </c:pt>
                <c:pt idx="498">
                  <c:v>202</c:v>
                </c:pt>
                <c:pt idx="499">
                  <c:v>201</c:v>
                </c:pt>
                <c:pt idx="500">
                  <c:v>200</c:v>
                </c:pt>
              </c:numCache>
            </c:numRef>
          </c:xVal>
          <c:yVal>
            <c:numRef>
              <c:f>Hoja1!$M$2:$M$502</c:f>
              <c:numCache>
                <c:formatCode>General</c:formatCode>
                <c:ptCount val="501"/>
                <c:pt idx="0">
                  <c:v>1.49E-3</c:v>
                </c:pt>
                <c:pt idx="1">
                  <c:v>1.74E-3</c:v>
                </c:pt>
                <c:pt idx="2">
                  <c:v>2.7399999999999998E-3</c:v>
                </c:pt>
                <c:pt idx="3">
                  <c:v>2.15E-3</c:v>
                </c:pt>
                <c:pt idx="4">
                  <c:v>2.8600000000000001E-3</c:v>
                </c:pt>
                <c:pt idx="5">
                  <c:v>2.5100000000000001E-3</c:v>
                </c:pt>
                <c:pt idx="6">
                  <c:v>1.6999999999999999E-3</c:v>
                </c:pt>
                <c:pt idx="7">
                  <c:v>6.6E-4</c:v>
                </c:pt>
                <c:pt idx="8">
                  <c:v>1.16E-3</c:v>
                </c:pt>
                <c:pt idx="9">
                  <c:v>2.6800000000000001E-3</c:v>
                </c:pt>
                <c:pt idx="10">
                  <c:v>3.4399999999999999E-3</c:v>
                </c:pt>
                <c:pt idx="11">
                  <c:v>2.6800000000000001E-3</c:v>
                </c:pt>
                <c:pt idx="12">
                  <c:v>2.48E-3</c:v>
                </c:pt>
                <c:pt idx="13">
                  <c:v>2.6700000000000001E-3</c:v>
                </c:pt>
                <c:pt idx="14">
                  <c:v>2.5400000000000002E-3</c:v>
                </c:pt>
                <c:pt idx="15">
                  <c:v>3.3E-3</c:v>
                </c:pt>
                <c:pt idx="16">
                  <c:v>3.0300000000000001E-3</c:v>
                </c:pt>
                <c:pt idx="17">
                  <c:v>2.8600000000000001E-3</c:v>
                </c:pt>
                <c:pt idx="18">
                  <c:v>2.3800000000000002E-3</c:v>
                </c:pt>
                <c:pt idx="19">
                  <c:v>4.0099999999999997E-3</c:v>
                </c:pt>
                <c:pt idx="20">
                  <c:v>3.2299999999999998E-3</c:v>
                </c:pt>
                <c:pt idx="21">
                  <c:v>3.5300000000000002E-3</c:v>
                </c:pt>
                <c:pt idx="22">
                  <c:v>2.8999999999999998E-3</c:v>
                </c:pt>
                <c:pt idx="23">
                  <c:v>4.3E-3</c:v>
                </c:pt>
                <c:pt idx="24">
                  <c:v>4.5900000000000003E-3</c:v>
                </c:pt>
                <c:pt idx="25">
                  <c:v>5.1200000000000004E-3</c:v>
                </c:pt>
                <c:pt idx="26">
                  <c:v>5.0400000000000002E-3</c:v>
                </c:pt>
                <c:pt idx="27">
                  <c:v>4.4999999999999997E-3</c:v>
                </c:pt>
                <c:pt idx="28">
                  <c:v>4.3499999999999997E-3</c:v>
                </c:pt>
                <c:pt idx="29">
                  <c:v>3.64E-3</c:v>
                </c:pt>
                <c:pt idx="30">
                  <c:v>3.3400000000000001E-3</c:v>
                </c:pt>
                <c:pt idx="31">
                  <c:v>1.39E-3</c:v>
                </c:pt>
                <c:pt idx="32">
                  <c:v>-2.1000000000000001E-4</c:v>
                </c:pt>
                <c:pt idx="33">
                  <c:v>-2.16E-3</c:v>
                </c:pt>
                <c:pt idx="34">
                  <c:v>-2.8E-3</c:v>
                </c:pt>
                <c:pt idx="35">
                  <c:v>-3.9699999999999996E-3</c:v>
                </c:pt>
                <c:pt idx="36">
                  <c:v>-3.7200000000000002E-3</c:v>
                </c:pt>
                <c:pt idx="37">
                  <c:v>-2.5799999999999998E-3</c:v>
                </c:pt>
                <c:pt idx="38">
                  <c:v>-1.42E-3</c:v>
                </c:pt>
                <c:pt idx="39">
                  <c:v>4.4000000000000002E-4</c:v>
                </c:pt>
                <c:pt idx="40">
                  <c:v>4.0600000000000002E-3</c:v>
                </c:pt>
                <c:pt idx="41">
                  <c:v>3.0100000000000001E-3</c:v>
                </c:pt>
                <c:pt idx="42">
                  <c:v>2.8999999999999998E-3</c:v>
                </c:pt>
                <c:pt idx="43">
                  <c:v>3.2499999999999999E-3</c:v>
                </c:pt>
                <c:pt idx="44">
                  <c:v>2.4299999999999999E-3</c:v>
                </c:pt>
                <c:pt idx="45">
                  <c:v>2.2899999999999999E-3</c:v>
                </c:pt>
                <c:pt idx="46">
                  <c:v>1.25E-3</c:v>
                </c:pt>
                <c:pt idx="47">
                  <c:v>3.0400000000000002E-3</c:v>
                </c:pt>
                <c:pt idx="48">
                  <c:v>2.7799999999999999E-3</c:v>
                </c:pt>
                <c:pt idx="49">
                  <c:v>1.91E-3</c:v>
                </c:pt>
                <c:pt idx="50">
                  <c:v>2.7100000000000002E-3</c:v>
                </c:pt>
                <c:pt idx="51">
                  <c:v>2.6099999999999999E-3</c:v>
                </c:pt>
                <c:pt idx="52">
                  <c:v>3.29E-3</c:v>
                </c:pt>
                <c:pt idx="53">
                  <c:v>3.5599999999999998E-3</c:v>
                </c:pt>
                <c:pt idx="54">
                  <c:v>2.16E-3</c:v>
                </c:pt>
                <c:pt idx="55">
                  <c:v>2.99E-3</c:v>
                </c:pt>
                <c:pt idx="56">
                  <c:v>2.82E-3</c:v>
                </c:pt>
                <c:pt idx="57">
                  <c:v>2.3400000000000001E-3</c:v>
                </c:pt>
                <c:pt idx="58">
                  <c:v>2.7699999999999999E-3</c:v>
                </c:pt>
                <c:pt idx="59">
                  <c:v>2.9299999999999999E-3</c:v>
                </c:pt>
                <c:pt idx="60">
                  <c:v>2.7200000000000002E-3</c:v>
                </c:pt>
                <c:pt idx="61">
                  <c:v>3.15E-3</c:v>
                </c:pt>
                <c:pt idx="62">
                  <c:v>3.1800000000000001E-3</c:v>
                </c:pt>
                <c:pt idx="63">
                  <c:v>3.3600000000000001E-3</c:v>
                </c:pt>
                <c:pt idx="64">
                  <c:v>3.9899999999999996E-3</c:v>
                </c:pt>
                <c:pt idx="65">
                  <c:v>4.2399999999999998E-3</c:v>
                </c:pt>
                <c:pt idx="66">
                  <c:v>2.5100000000000001E-3</c:v>
                </c:pt>
                <c:pt idx="67">
                  <c:v>3.0300000000000001E-3</c:v>
                </c:pt>
                <c:pt idx="68">
                  <c:v>3.2100000000000002E-3</c:v>
                </c:pt>
                <c:pt idx="69">
                  <c:v>3.0599999999999998E-3</c:v>
                </c:pt>
                <c:pt idx="70">
                  <c:v>2.49E-3</c:v>
                </c:pt>
                <c:pt idx="71">
                  <c:v>3.3600000000000001E-3</c:v>
                </c:pt>
                <c:pt idx="72">
                  <c:v>3.0799999999999998E-3</c:v>
                </c:pt>
                <c:pt idx="73">
                  <c:v>3.8300000000000001E-3</c:v>
                </c:pt>
                <c:pt idx="74">
                  <c:v>3.47E-3</c:v>
                </c:pt>
                <c:pt idx="75">
                  <c:v>3.46E-3</c:v>
                </c:pt>
                <c:pt idx="76">
                  <c:v>4.0699999999999998E-3</c:v>
                </c:pt>
                <c:pt idx="77">
                  <c:v>3.5400000000000002E-3</c:v>
                </c:pt>
                <c:pt idx="78">
                  <c:v>3.14E-3</c:v>
                </c:pt>
                <c:pt idx="79">
                  <c:v>3.8700000000000002E-3</c:v>
                </c:pt>
                <c:pt idx="80">
                  <c:v>4.7299999999999998E-3</c:v>
                </c:pt>
                <c:pt idx="81">
                  <c:v>3.8700000000000002E-3</c:v>
                </c:pt>
                <c:pt idx="82">
                  <c:v>3.7200000000000002E-3</c:v>
                </c:pt>
                <c:pt idx="83">
                  <c:v>3.9399999999999999E-3</c:v>
                </c:pt>
                <c:pt idx="84">
                  <c:v>4.1799999999999997E-3</c:v>
                </c:pt>
                <c:pt idx="85">
                  <c:v>4.5999999999999999E-3</c:v>
                </c:pt>
                <c:pt idx="86">
                  <c:v>4.81E-3</c:v>
                </c:pt>
                <c:pt idx="87">
                  <c:v>4.5700000000000003E-3</c:v>
                </c:pt>
                <c:pt idx="88">
                  <c:v>3.4399999999999999E-3</c:v>
                </c:pt>
                <c:pt idx="89">
                  <c:v>4.1000000000000003E-3</c:v>
                </c:pt>
                <c:pt idx="90">
                  <c:v>4.9899999999999996E-3</c:v>
                </c:pt>
                <c:pt idx="91">
                  <c:v>3.96E-3</c:v>
                </c:pt>
                <c:pt idx="92">
                  <c:v>4.9500000000000004E-3</c:v>
                </c:pt>
                <c:pt idx="93">
                  <c:v>3.64E-3</c:v>
                </c:pt>
                <c:pt idx="94">
                  <c:v>5.0200000000000002E-3</c:v>
                </c:pt>
                <c:pt idx="95">
                  <c:v>4.7400000000000003E-3</c:v>
                </c:pt>
                <c:pt idx="96">
                  <c:v>4.8700000000000002E-3</c:v>
                </c:pt>
                <c:pt idx="97">
                  <c:v>4.3600000000000002E-3</c:v>
                </c:pt>
                <c:pt idx="98">
                  <c:v>4.3099999999999996E-3</c:v>
                </c:pt>
                <c:pt idx="99">
                  <c:v>4.79E-3</c:v>
                </c:pt>
                <c:pt idx="100">
                  <c:v>5.1399999999999996E-3</c:v>
                </c:pt>
                <c:pt idx="101">
                  <c:v>5.3299999999999997E-3</c:v>
                </c:pt>
                <c:pt idx="102">
                  <c:v>4.6800000000000001E-3</c:v>
                </c:pt>
                <c:pt idx="103">
                  <c:v>5.13E-3</c:v>
                </c:pt>
                <c:pt idx="104">
                  <c:v>4.7800000000000004E-3</c:v>
                </c:pt>
                <c:pt idx="105">
                  <c:v>4.3E-3</c:v>
                </c:pt>
                <c:pt idx="106">
                  <c:v>5.2399999999999999E-3</c:v>
                </c:pt>
                <c:pt idx="107">
                  <c:v>4.5199999999999997E-3</c:v>
                </c:pt>
                <c:pt idx="108">
                  <c:v>4.7299999999999998E-3</c:v>
                </c:pt>
                <c:pt idx="109">
                  <c:v>5.5100000000000001E-3</c:v>
                </c:pt>
                <c:pt idx="110">
                  <c:v>5.1000000000000004E-3</c:v>
                </c:pt>
                <c:pt idx="111">
                  <c:v>5.79E-3</c:v>
                </c:pt>
                <c:pt idx="112">
                  <c:v>6.6299999999999996E-3</c:v>
                </c:pt>
                <c:pt idx="113">
                  <c:v>7.1599999999999997E-3</c:v>
                </c:pt>
                <c:pt idx="114">
                  <c:v>6.6499999999999997E-3</c:v>
                </c:pt>
                <c:pt idx="115">
                  <c:v>5.8999999999999999E-3</c:v>
                </c:pt>
                <c:pt idx="116">
                  <c:v>5.79E-3</c:v>
                </c:pt>
                <c:pt idx="117">
                  <c:v>6.0400000000000002E-3</c:v>
                </c:pt>
                <c:pt idx="118">
                  <c:v>6.6299999999999996E-3</c:v>
                </c:pt>
                <c:pt idx="119">
                  <c:v>6.3699999999999998E-3</c:v>
                </c:pt>
                <c:pt idx="120">
                  <c:v>6.6699999999999997E-3</c:v>
                </c:pt>
                <c:pt idx="121">
                  <c:v>6.7999999999999996E-3</c:v>
                </c:pt>
                <c:pt idx="122">
                  <c:v>7.1199999999999996E-3</c:v>
                </c:pt>
                <c:pt idx="123">
                  <c:v>7.0800000000000004E-3</c:v>
                </c:pt>
                <c:pt idx="124">
                  <c:v>8.0999999999999996E-3</c:v>
                </c:pt>
                <c:pt idx="125">
                  <c:v>7.6499999999999997E-3</c:v>
                </c:pt>
                <c:pt idx="126">
                  <c:v>7.8399999999999997E-3</c:v>
                </c:pt>
                <c:pt idx="127">
                  <c:v>8.0099999999999998E-3</c:v>
                </c:pt>
                <c:pt idx="128">
                  <c:v>8.0000000000000002E-3</c:v>
                </c:pt>
                <c:pt idx="129">
                  <c:v>8.6899999999999998E-3</c:v>
                </c:pt>
                <c:pt idx="130">
                  <c:v>8.0000000000000002E-3</c:v>
                </c:pt>
                <c:pt idx="131">
                  <c:v>8.9599999999999992E-3</c:v>
                </c:pt>
                <c:pt idx="132">
                  <c:v>8.5599999999999999E-3</c:v>
                </c:pt>
                <c:pt idx="133">
                  <c:v>9.4299999999999991E-3</c:v>
                </c:pt>
                <c:pt idx="134">
                  <c:v>9.5300000000000003E-3</c:v>
                </c:pt>
                <c:pt idx="135">
                  <c:v>9.6600000000000002E-3</c:v>
                </c:pt>
                <c:pt idx="136">
                  <c:v>9.7699999999999992E-3</c:v>
                </c:pt>
                <c:pt idx="137">
                  <c:v>1.026E-2</c:v>
                </c:pt>
                <c:pt idx="138">
                  <c:v>9.8700000000000003E-3</c:v>
                </c:pt>
                <c:pt idx="139">
                  <c:v>1.0710000000000001E-2</c:v>
                </c:pt>
                <c:pt idx="140">
                  <c:v>1.0829999999999999E-2</c:v>
                </c:pt>
                <c:pt idx="141">
                  <c:v>1.115E-2</c:v>
                </c:pt>
                <c:pt idx="142">
                  <c:v>1.103E-2</c:v>
                </c:pt>
                <c:pt idx="143">
                  <c:v>1.0319999999999999E-2</c:v>
                </c:pt>
                <c:pt idx="144">
                  <c:v>1.204E-2</c:v>
                </c:pt>
                <c:pt idx="145">
                  <c:v>1.2120000000000001E-2</c:v>
                </c:pt>
                <c:pt idx="146">
                  <c:v>1.2409999999999999E-2</c:v>
                </c:pt>
                <c:pt idx="147">
                  <c:v>1.358E-2</c:v>
                </c:pt>
                <c:pt idx="148">
                  <c:v>1.257E-2</c:v>
                </c:pt>
                <c:pt idx="149">
                  <c:v>1.366E-2</c:v>
                </c:pt>
                <c:pt idx="150">
                  <c:v>1.325E-2</c:v>
                </c:pt>
                <c:pt idx="151">
                  <c:v>1.308E-2</c:v>
                </c:pt>
                <c:pt idx="152">
                  <c:v>1.4590000000000001E-2</c:v>
                </c:pt>
                <c:pt idx="153">
                  <c:v>1.457E-2</c:v>
                </c:pt>
                <c:pt idx="154">
                  <c:v>1.4880000000000001E-2</c:v>
                </c:pt>
                <c:pt idx="155">
                  <c:v>1.5180000000000001E-2</c:v>
                </c:pt>
                <c:pt idx="156">
                  <c:v>1.555E-2</c:v>
                </c:pt>
                <c:pt idx="157">
                  <c:v>1.558E-2</c:v>
                </c:pt>
                <c:pt idx="158">
                  <c:v>1.602E-2</c:v>
                </c:pt>
                <c:pt idx="159">
                  <c:v>1.627E-2</c:v>
                </c:pt>
                <c:pt idx="160">
                  <c:v>1.5990000000000001E-2</c:v>
                </c:pt>
                <c:pt idx="161">
                  <c:v>1.609E-2</c:v>
                </c:pt>
                <c:pt idx="162">
                  <c:v>1.6310000000000002E-2</c:v>
                </c:pt>
                <c:pt idx="163">
                  <c:v>1.6789999999999999E-2</c:v>
                </c:pt>
                <c:pt idx="164">
                  <c:v>1.7160000000000002E-2</c:v>
                </c:pt>
                <c:pt idx="165">
                  <c:v>1.6979999999999999E-2</c:v>
                </c:pt>
                <c:pt idx="166">
                  <c:v>1.7600000000000001E-2</c:v>
                </c:pt>
                <c:pt idx="167">
                  <c:v>1.7760000000000001E-2</c:v>
                </c:pt>
                <c:pt idx="168">
                  <c:v>1.7819999999999999E-2</c:v>
                </c:pt>
                <c:pt idx="169">
                  <c:v>1.7160000000000002E-2</c:v>
                </c:pt>
                <c:pt idx="170">
                  <c:v>1.8339999999999999E-2</c:v>
                </c:pt>
                <c:pt idx="171">
                  <c:v>1.8620000000000001E-2</c:v>
                </c:pt>
                <c:pt idx="172">
                  <c:v>1.8350000000000002E-2</c:v>
                </c:pt>
                <c:pt idx="173">
                  <c:v>1.8100000000000002E-2</c:v>
                </c:pt>
                <c:pt idx="174">
                  <c:v>1.84E-2</c:v>
                </c:pt>
                <c:pt idx="175">
                  <c:v>1.8519999999999998E-2</c:v>
                </c:pt>
                <c:pt idx="176">
                  <c:v>1.848E-2</c:v>
                </c:pt>
                <c:pt idx="177">
                  <c:v>1.857E-2</c:v>
                </c:pt>
                <c:pt idx="178">
                  <c:v>1.8499999999999999E-2</c:v>
                </c:pt>
                <c:pt idx="179">
                  <c:v>1.8270000000000002E-2</c:v>
                </c:pt>
                <c:pt idx="180">
                  <c:v>1.882E-2</c:v>
                </c:pt>
                <c:pt idx="181">
                  <c:v>1.907E-2</c:v>
                </c:pt>
                <c:pt idx="182">
                  <c:v>1.8620000000000001E-2</c:v>
                </c:pt>
                <c:pt idx="183">
                  <c:v>1.8839999999999999E-2</c:v>
                </c:pt>
                <c:pt idx="184">
                  <c:v>1.8460000000000001E-2</c:v>
                </c:pt>
                <c:pt idx="185">
                  <c:v>1.9089999999999999E-2</c:v>
                </c:pt>
                <c:pt idx="186">
                  <c:v>1.8610000000000002E-2</c:v>
                </c:pt>
                <c:pt idx="187">
                  <c:v>1.881E-2</c:v>
                </c:pt>
                <c:pt idx="188">
                  <c:v>1.9220000000000001E-2</c:v>
                </c:pt>
                <c:pt idx="189">
                  <c:v>1.8970000000000001E-2</c:v>
                </c:pt>
                <c:pt idx="190">
                  <c:v>1.856E-2</c:v>
                </c:pt>
                <c:pt idx="191">
                  <c:v>1.8380000000000001E-2</c:v>
                </c:pt>
                <c:pt idx="192">
                  <c:v>1.9140000000000001E-2</c:v>
                </c:pt>
                <c:pt idx="193">
                  <c:v>1.8519999999999998E-2</c:v>
                </c:pt>
                <c:pt idx="194">
                  <c:v>1.8620000000000001E-2</c:v>
                </c:pt>
                <c:pt idx="195">
                  <c:v>1.9310000000000001E-2</c:v>
                </c:pt>
                <c:pt idx="196">
                  <c:v>1.8620000000000001E-2</c:v>
                </c:pt>
                <c:pt idx="197">
                  <c:v>1.8880000000000001E-2</c:v>
                </c:pt>
                <c:pt idx="198">
                  <c:v>1.8380000000000001E-2</c:v>
                </c:pt>
                <c:pt idx="199">
                  <c:v>1.823E-2</c:v>
                </c:pt>
                <c:pt idx="200">
                  <c:v>1.805E-2</c:v>
                </c:pt>
                <c:pt idx="201">
                  <c:v>1.8159999999999999E-2</c:v>
                </c:pt>
                <c:pt idx="202">
                  <c:v>1.8280000000000001E-2</c:v>
                </c:pt>
                <c:pt idx="203">
                  <c:v>1.8620000000000001E-2</c:v>
                </c:pt>
                <c:pt idx="204">
                  <c:v>1.8870000000000001E-2</c:v>
                </c:pt>
                <c:pt idx="205">
                  <c:v>1.821E-2</c:v>
                </c:pt>
                <c:pt idx="206">
                  <c:v>1.8350000000000002E-2</c:v>
                </c:pt>
                <c:pt idx="207">
                  <c:v>1.8530000000000001E-2</c:v>
                </c:pt>
                <c:pt idx="208">
                  <c:v>1.8620000000000001E-2</c:v>
                </c:pt>
                <c:pt idx="209">
                  <c:v>1.8519999999999998E-2</c:v>
                </c:pt>
                <c:pt idx="210">
                  <c:v>1.8429999999999998E-2</c:v>
                </c:pt>
                <c:pt idx="211">
                  <c:v>1.8409999999999999E-2</c:v>
                </c:pt>
                <c:pt idx="212">
                  <c:v>1.866E-2</c:v>
                </c:pt>
                <c:pt idx="213">
                  <c:v>1.866E-2</c:v>
                </c:pt>
                <c:pt idx="214">
                  <c:v>1.8509999999999999E-2</c:v>
                </c:pt>
                <c:pt idx="215">
                  <c:v>1.8540000000000001E-2</c:v>
                </c:pt>
                <c:pt idx="216">
                  <c:v>1.8630000000000001E-2</c:v>
                </c:pt>
                <c:pt idx="217">
                  <c:v>1.873E-2</c:v>
                </c:pt>
                <c:pt idx="218">
                  <c:v>1.8610000000000002E-2</c:v>
                </c:pt>
                <c:pt idx="219">
                  <c:v>1.865E-2</c:v>
                </c:pt>
                <c:pt idx="220">
                  <c:v>1.856E-2</c:v>
                </c:pt>
                <c:pt idx="221">
                  <c:v>1.8669999999999999E-2</c:v>
                </c:pt>
                <c:pt idx="222">
                  <c:v>1.8710000000000001E-2</c:v>
                </c:pt>
                <c:pt idx="223">
                  <c:v>1.9029999999999998E-2</c:v>
                </c:pt>
                <c:pt idx="224">
                  <c:v>1.8669999999999999E-2</c:v>
                </c:pt>
                <c:pt idx="225">
                  <c:v>1.8790000000000001E-2</c:v>
                </c:pt>
                <c:pt idx="226">
                  <c:v>1.907E-2</c:v>
                </c:pt>
                <c:pt idx="227">
                  <c:v>1.9109999999999999E-2</c:v>
                </c:pt>
                <c:pt idx="228">
                  <c:v>1.967E-2</c:v>
                </c:pt>
                <c:pt idx="229">
                  <c:v>1.9939999999999999E-2</c:v>
                </c:pt>
                <c:pt idx="230">
                  <c:v>0.02</c:v>
                </c:pt>
                <c:pt idx="231">
                  <c:v>2.026E-2</c:v>
                </c:pt>
                <c:pt idx="232">
                  <c:v>2.0250000000000001E-2</c:v>
                </c:pt>
                <c:pt idx="233">
                  <c:v>1.9959999999999999E-2</c:v>
                </c:pt>
                <c:pt idx="234">
                  <c:v>1.9910000000000001E-2</c:v>
                </c:pt>
                <c:pt idx="235">
                  <c:v>1.9820000000000001E-2</c:v>
                </c:pt>
                <c:pt idx="236">
                  <c:v>1.933E-2</c:v>
                </c:pt>
                <c:pt idx="237">
                  <c:v>1.883E-2</c:v>
                </c:pt>
                <c:pt idx="238">
                  <c:v>1.8159999999999999E-2</c:v>
                </c:pt>
                <c:pt idx="239">
                  <c:v>1.738E-2</c:v>
                </c:pt>
                <c:pt idx="240">
                  <c:v>1.7139999999999999E-2</c:v>
                </c:pt>
                <c:pt idx="241">
                  <c:v>1.6639999999999999E-2</c:v>
                </c:pt>
                <c:pt idx="242">
                  <c:v>1.6129999999999999E-2</c:v>
                </c:pt>
                <c:pt idx="243">
                  <c:v>1.6320000000000001E-2</c:v>
                </c:pt>
                <c:pt idx="244">
                  <c:v>1.685E-2</c:v>
                </c:pt>
                <c:pt idx="245">
                  <c:v>1.7399999999999999E-2</c:v>
                </c:pt>
                <c:pt idx="246">
                  <c:v>1.7860000000000001E-2</c:v>
                </c:pt>
                <c:pt idx="247">
                  <c:v>1.8489999999999999E-2</c:v>
                </c:pt>
                <c:pt idx="248">
                  <c:v>1.9029999999999998E-2</c:v>
                </c:pt>
                <c:pt idx="249">
                  <c:v>1.925E-2</c:v>
                </c:pt>
                <c:pt idx="250">
                  <c:v>1.975E-2</c:v>
                </c:pt>
                <c:pt idx="251">
                  <c:v>2.0150000000000001E-2</c:v>
                </c:pt>
                <c:pt idx="252">
                  <c:v>2.06E-2</c:v>
                </c:pt>
                <c:pt idx="253">
                  <c:v>2.0789999999999999E-2</c:v>
                </c:pt>
                <c:pt idx="254">
                  <c:v>2.0979999999999999E-2</c:v>
                </c:pt>
                <c:pt idx="255">
                  <c:v>2.104E-2</c:v>
                </c:pt>
                <c:pt idx="256">
                  <c:v>2.1520000000000001E-2</c:v>
                </c:pt>
                <c:pt idx="257">
                  <c:v>2.2339999999999999E-2</c:v>
                </c:pt>
                <c:pt idx="258">
                  <c:v>2.2380000000000001E-2</c:v>
                </c:pt>
                <c:pt idx="259">
                  <c:v>2.215E-2</c:v>
                </c:pt>
                <c:pt idx="260">
                  <c:v>2.2079999999999999E-2</c:v>
                </c:pt>
                <c:pt idx="261">
                  <c:v>2.1829999999999999E-2</c:v>
                </c:pt>
                <c:pt idx="262">
                  <c:v>2.1950000000000001E-2</c:v>
                </c:pt>
                <c:pt idx="263">
                  <c:v>2.2110000000000001E-2</c:v>
                </c:pt>
                <c:pt idx="264">
                  <c:v>2.222E-2</c:v>
                </c:pt>
                <c:pt idx="265">
                  <c:v>2.24E-2</c:v>
                </c:pt>
                <c:pt idx="266">
                  <c:v>2.2519999999999998E-2</c:v>
                </c:pt>
                <c:pt idx="267">
                  <c:v>2.2440000000000002E-2</c:v>
                </c:pt>
                <c:pt idx="268">
                  <c:v>2.2259999999999999E-2</c:v>
                </c:pt>
                <c:pt idx="269">
                  <c:v>2.2499999999999999E-2</c:v>
                </c:pt>
                <c:pt idx="270">
                  <c:v>2.2749999999999999E-2</c:v>
                </c:pt>
                <c:pt idx="271">
                  <c:v>2.3009999999999999E-2</c:v>
                </c:pt>
                <c:pt idx="272">
                  <c:v>2.3109999999999999E-2</c:v>
                </c:pt>
                <c:pt idx="273">
                  <c:v>2.3269999999999999E-2</c:v>
                </c:pt>
                <c:pt idx="274">
                  <c:v>2.3310000000000001E-2</c:v>
                </c:pt>
                <c:pt idx="275">
                  <c:v>2.3449999999999999E-2</c:v>
                </c:pt>
                <c:pt idx="276">
                  <c:v>2.3650000000000001E-2</c:v>
                </c:pt>
                <c:pt idx="277">
                  <c:v>2.3910000000000001E-2</c:v>
                </c:pt>
                <c:pt idx="278">
                  <c:v>2.4119999999999999E-2</c:v>
                </c:pt>
                <c:pt idx="279">
                  <c:v>2.4250000000000001E-2</c:v>
                </c:pt>
                <c:pt idx="280">
                  <c:v>2.453E-2</c:v>
                </c:pt>
                <c:pt idx="281">
                  <c:v>2.4670000000000001E-2</c:v>
                </c:pt>
                <c:pt idx="282">
                  <c:v>2.4989999999999998E-2</c:v>
                </c:pt>
                <c:pt idx="283">
                  <c:v>2.5180000000000001E-2</c:v>
                </c:pt>
                <c:pt idx="284">
                  <c:v>2.5229999999999999E-2</c:v>
                </c:pt>
                <c:pt idx="285">
                  <c:v>2.486E-2</c:v>
                </c:pt>
                <c:pt idx="286">
                  <c:v>2.4500000000000001E-2</c:v>
                </c:pt>
                <c:pt idx="287">
                  <c:v>2.3800000000000002E-2</c:v>
                </c:pt>
                <c:pt idx="288">
                  <c:v>2.3349999999999999E-2</c:v>
                </c:pt>
                <c:pt idx="289">
                  <c:v>2.3560000000000001E-2</c:v>
                </c:pt>
                <c:pt idx="290">
                  <c:v>2.3910000000000001E-2</c:v>
                </c:pt>
                <c:pt idx="291">
                  <c:v>2.4309999999999998E-2</c:v>
                </c:pt>
                <c:pt idx="292">
                  <c:v>2.4850000000000001E-2</c:v>
                </c:pt>
                <c:pt idx="293">
                  <c:v>2.5669999999999998E-2</c:v>
                </c:pt>
                <c:pt idx="294">
                  <c:v>2.639E-2</c:v>
                </c:pt>
                <c:pt idx="295">
                  <c:v>2.708E-2</c:v>
                </c:pt>
                <c:pt idx="296">
                  <c:v>2.7539999999999999E-2</c:v>
                </c:pt>
                <c:pt idx="297">
                  <c:v>2.776E-2</c:v>
                </c:pt>
                <c:pt idx="298">
                  <c:v>2.809E-2</c:v>
                </c:pt>
                <c:pt idx="299">
                  <c:v>2.869E-2</c:v>
                </c:pt>
                <c:pt idx="300">
                  <c:v>2.955E-2</c:v>
                </c:pt>
                <c:pt idx="301">
                  <c:v>2.9790000000000001E-2</c:v>
                </c:pt>
                <c:pt idx="302">
                  <c:v>3.015E-2</c:v>
                </c:pt>
                <c:pt idx="303">
                  <c:v>3.0550000000000001E-2</c:v>
                </c:pt>
                <c:pt idx="304">
                  <c:v>3.083E-2</c:v>
                </c:pt>
                <c:pt idx="305">
                  <c:v>3.1390000000000001E-2</c:v>
                </c:pt>
                <c:pt idx="306">
                  <c:v>3.193E-2</c:v>
                </c:pt>
                <c:pt idx="307">
                  <c:v>3.2030000000000003E-2</c:v>
                </c:pt>
                <c:pt idx="308">
                  <c:v>3.286E-2</c:v>
                </c:pt>
                <c:pt idx="309">
                  <c:v>3.3250000000000002E-2</c:v>
                </c:pt>
                <c:pt idx="310">
                  <c:v>3.3390000000000003E-2</c:v>
                </c:pt>
                <c:pt idx="311">
                  <c:v>3.4270000000000002E-2</c:v>
                </c:pt>
                <c:pt idx="312">
                  <c:v>3.4779999999999998E-2</c:v>
                </c:pt>
                <c:pt idx="313">
                  <c:v>3.5529999999999999E-2</c:v>
                </c:pt>
                <c:pt idx="314">
                  <c:v>3.5720000000000002E-2</c:v>
                </c:pt>
                <c:pt idx="315">
                  <c:v>3.6409999999999998E-2</c:v>
                </c:pt>
                <c:pt idx="316">
                  <c:v>3.7249999999999998E-2</c:v>
                </c:pt>
                <c:pt idx="317">
                  <c:v>3.7909999999999999E-2</c:v>
                </c:pt>
                <c:pt idx="318">
                  <c:v>3.8059999999999997E-2</c:v>
                </c:pt>
                <c:pt idx="319">
                  <c:v>3.8730000000000001E-2</c:v>
                </c:pt>
                <c:pt idx="320">
                  <c:v>3.9039999999999998E-2</c:v>
                </c:pt>
                <c:pt idx="321">
                  <c:v>4.0250000000000001E-2</c:v>
                </c:pt>
                <c:pt idx="322">
                  <c:v>4.1000000000000002E-2</c:v>
                </c:pt>
                <c:pt idx="323">
                  <c:v>4.1619999999999997E-2</c:v>
                </c:pt>
                <c:pt idx="324">
                  <c:v>4.2070000000000003E-2</c:v>
                </c:pt>
                <c:pt idx="325">
                  <c:v>4.2720000000000001E-2</c:v>
                </c:pt>
                <c:pt idx="326">
                  <c:v>4.3319999999999997E-2</c:v>
                </c:pt>
                <c:pt idx="327">
                  <c:v>4.3659999999999997E-2</c:v>
                </c:pt>
                <c:pt idx="328">
                  <c:v>4.4580000000000002E-2</c:v>
                </c:pt>
                <c:pt idx="329">
                  <c:v>4.4929999999999998E-2</c:v>
                </c:pt>
                <c:pt idx="330">
                  <c:v>4.5920000000000002E-2</c:v>
                </c:pt>
                <c:pt idx="331">
                  <c:v>4.6739999999999997E-2</c:v>
                </c:pt>
                <c:pt idx="332">
                  <c:v>4.7129999999999998E-2</c:v>
                </c:pt>
                <c:pt idx="333">
                  <c:v>4.8219999999999999E-2</c:v>
                </c:pt>
                <c:pt idx="334">
                  <c:v>4.879E-2</c:v>
                </c:pt>
                <c:pt idx="335">
                  <c:v>4.9630000000000001E-2</c:v>
                </c:pt>
                <c:pt idx="336">
                  <c:v>5.0290000000000001E-2</c:v>
                </c:pt>
                <c:pt idx="337">
                  <c:v>5.0930000000000003E-2</c:v>
                </c:pt>
                <c:pt idx="338">
                  <c:v>5.194E-2</c:v>
                </c:pt>
                <c:pt idx="339">
                  <c:v>5.2310000000000002E-2</c:v>
                </c:pt>
                <c:pt idx="340">
                  <c:v>5.2900000000000003E-2</c:v>
                </c:pt>
                <c:pt idx="341">
                  <c:v>5.3620000000000001E-2</c:v>
                </c:pt>
                <c:pt idx="342">
                  <c:v>5.4550000000000001E-2</c:v>
                </c:pt>
                <c:pt idx="343">
                  <c:v>5.5410000000000001E-2</c:v>
                </c:pt>
                <c:pt idx="344">
                  <c:v>5.5759999999999997E-2</c:v>
                </c:pt>
                <c:pt idx="345">
                  <c:v>5.6800000000000003E-2</c:v>
                </c:pt>
                <c:pt idx="346">
                  <c:v>5.7570000000000003E-2</c:v>
                </c:pt>
                <c:pt idx="347">
                  <c:v>5.8290000000000002E-2</c:v>
                </c:pt>
                <c:pt idx="348">
                  <c:v>5.9249999999999997E-2</c:v>
                </c:pt>
                <c:pt idx="349">
                  <c:v>6.0310000000000002E-2</c:v>
                </c:pt>
                <c:pt idx="350">
                  <c:v>6.1100000000000002E-2</c:v>
                </c:pt>
                <c:pt idx="351">
                  <c:v>6.182E-2</c:v>
                </c:pt>
                <c:pt idx="352">
                  <c:v>6.2859999999999999E-2</c:v>
                </c:pt>
                <c:pt idx="353">
                  <c:v>6.3759999999999997E-2</c:v>
                </c:pt>
                <c:pt idx="354">
                  <c:v>6.4769999999999994E-2</c:v>
                </c:pt>
                <c:pt idx="355">
                  <c:v>6.5720000000000001E-2</c:v>
                </c:pt>
                <c:pt idx="356">
                  <c:v>6.6720000000000002E-2</c:v>
                </c:pt>
                <c:pt idx="357">
                  <c:v>6.7460000000000006E-2</c:v>
                </c:pt>
                <c:pt idx="358">
                  <c:v>6.8629999999999997E-2</c:v>
                </c:pt>
                <c:pt idx="359">
                  <c:v>6.9709999999999994E-2</c:v>
                </c:pt>
                <c:pt idx="360">
                  <c:v>7.0749999999999993E-2</c:v>
                </c:pt>
                <c:pt idx="361">
                  <c:v>7.2040000000000007E-2</c:v>
                </c:pt>
                <c:pt idx="362">
                  <c:v>7.2919999999999999E-2</c:v>
                </c:pt>
                <c:pt idx="363">
                  <c:v>7.3870000000000005E-2</c:v>
                </c:pt>
                <c:pt idx="364">
                  <c:v>7.4999999999999997E-2</c:v>
                </c:pt>
                <c:pt idx="365">
                  <c:v>7.6240000000000002E-2</c:v>
                </c:pt>
                <c:pt idx="366">
                  <c:v>7.7439999999999995E-2</c:v>
                </c:pt>
                <c:pt idx="367">
                  <c:v>7.8460000000000002E-2</c:v>
                </c:pt>
                <c:pt idx="368">
                  <c:v>7.9600000000000004E-2</c:v>
                </c:pt>
                <c:pt idx="369">
                  <c:v>8.0729999999999996E-2</c:v>
                </c:pt>
                <c:pt idx="370">
                  <c:v>8.2019999999999996E-2</c:v>
                </c:pt>
                <c:pt idx="371">
                  <c:v>8.3419999999999994E-2</c:v>
                </c:pt>
                <c:pt idx="372">
                  <c:v>8.4769999999999998E-2</c:v>
                </c:pt>
                <c:pt idx="373">
                  <c:v>8.6120000000000002E-2</c:v>
                </c:pt>
                <c:pt idx="374">
                  <c:v>8.7349999999999997E-2</c:v>
                </c:pt>
                <c:pt idx="375">
                  <c:v>8.899E-2</c:v>
                </c:pt>
                <c:pt idx="376">
                  <c:v>9.103E-2</c:v>
                </c:pt>
                <c:pt idx="377">
                  <c:v>9.2399999999999996E-2</c:v>
                </c:pt>
                <c:pt idx="378">
                  <c:v>9.443E-2</c:v>
                </c:pt>
                <c:pt idx="379">
                  <c:v>9.6479999999999996E-2</c:v>
                </c:pt>
                <c:pt idx="380">
                  <c:v>9.8489999999999994E-2</c:v>
                </c:pt>
                <c:pt idx="381">
                  <c:v>0.10088</c:v>
                </c:pt>
                <c:pt idx="382">
                  <c:v>0.10323</c:v>
                </c:pt>
                <c:pt idx="383">
                  <c:v>0.10602</c:v>
                </c:pt>
                <c:pt idx="384">
                  <c:v>0.10939</c:v>
                </c:pt>
                <c:pt idx="385">
                  <c:v>0.11294999999999999</c:v>
                </c:pt>
                <c:pt idx="386">
                  <c:v>0.11613</c:v>
                </c:pt>
                <c:pt idx="387">
                  <c:v>0.12103</c:v>
                </c:pt>
                <c:pt idx="388">
                  <c:v>0.12612000000000001</c:v>
                </c:pt>
                <c:pt idx="389">
                  <c:v>0.13169</c:v>
                </c:pt>
                <c:pt idx="390">
                  <c:v>0.13805000000000001</c:v>
                </c:pt>
                <c:pt idx="391">
                  <c:v>0.14430000000000001</c:v>
                </c:pt>
                <c:pt idx="392">
                  <c:v>0.15145</c:v>
                </c:pt>
                <c:pt idx="393">
                  <c:v>0.16078999999999999</c:v>
                </c:pt>
                <c:pt idx="394">
                  <c:v>0.16968</c:v>
                </c:pt>
                <c:pt idx="395">
                  <c:v>0.18015</c:v>
                </c:pt>
                <c:pt idx="396">
                  <c:v>0.19248000000000001</c:v>
                </c:pt>
                <c:pt idx="397">
                  <c:v>0.20480000000000001</c:v>
                </c:pt>
                <c:pt idx="398">
                  <c:v>0.21973999999999999</c:v>
                </c:pt>
                <c:pt idx="399">
                  <c:v>0.23599000000000001</c:v>
                </c:pt>
                <c:pt idx="400">
                  <c:v>0.25124000000000002</c:v>
                </c:pt>
                <c:pt idx="401">
                  <c:v>0.26996999999999999</c:v>
                </c:pt>
                <c:pt idx="402">
                  <c:v>0.28960999999999998</c:v>
                </c:pt>
                <c:pt idx="403">
                  <c:v>0.30720999999999998</c:v>
                </c:pt>
                <c:pt idx="404">
                  <c:v>0.32751999999999998</c:v>
                </c:pt>
                <c:pt idx="405">
                  <c:v>0.34970000000000001</c:v>
                </c:pt>
                <c:pt idx="406">
                  <c:v>0.36997000000000002</c:v>
                </c:pt>
                <c:pt idx="407">
                  <c:v>0.39157999999999998</c:v>
                </c:pt>
                <c:pt idx="408">
                  <c:v>0.41682999999999998</c:v>
                </c:pt>
                <c:pt idx="409">
                  <c:v>0.43980000000000002</c:v>
                </c:pt>
                <c:pt idx="410">
                  <c:v>0.46198</c:v>
                </c:pt>
                <c:pt idx="411">
                  <c:v>0.48524</c:v>
                </c:pt>
                <c:pt idx="412">
                  <c:v>0.50766</c:v>
                </c:pt>
                <c:pt idx="413">
                  <c:v>0.53090999999999999</c:v>
                </c:pt>
                <c:pt idx="414">
                  <c:v>0.54998999999999998</c:v>
                </c:pt>
                <c:pt idx="415">
                  <c:v>0.56540999999999997</c:v>
                </c:pt>
                <c:pt idx="416">
                  <c:v>0.58382999999999996</c:v>
                </c:pt>
                <c:pt idx="417">
                  <c:v>0.60048999999999997</c:v>
                </c:pt>
                <c:pt idx="418">
                  <c:v>0.61273</c:v>
                </c:pt>
                <c:pt idx="419">
                  <c:v>0.62243000000000004</c:v>
                </c:pt>
                <c:pt idx="420">
                  <c:v>0.63102999999999998</c:v>
                </c:pt>
                <c:pt idx="421">
                  <c:v>0.63761999999999996</c:v>
                </c:pt>
                <c:pt idx="422">
                  <c:v>0.64329999999999998</c:v>
                </c:pt>
                <c:pt idx="423">
                  <c:v>0.64610000000000001</c:v>
                </c:pt>
                <c:pt idx="424">
                  <c:v>0.64707999999999999</c:v>
                </c:pt>
                <c:pt idx="425">
                  <c:v>0.64659</c:v>
                </c:pt>
                <c:pt idx="426">
                  <c:v>0.64456000000000002</c:v>
                </c:pt>
                <c:pt idx="427">
                  <c:v>0.64122000000000001</c:v>
                </c:pt>
                <c:pt idx="428">
                  <c:v>0.63600000000000001</c:v>
                </c:pt>
                <c:pt idx="429">
                  <c:v>0.63124999999999998</c:v>
                </c:pt>
                <c:pt idx="430">
                  <c:v>0.62370999999999999</c:v>
                </c:pt>
                <c:pt idx="431">
                  <c:v>0.61468999999999996</c:v>
                </c:pt>
                <c:pt idx="432">
                  <c:v>0.60575999999999997</c:v>
                </c:pt>
                <c:pt idx="433">
                  <c:v>0.59594000000000003</c:v>
                </c:pt>
                <c:pt idx="434">
                  <c:v>0.58482000000000001</c:v>
                </c:pt>
                <c:pt idx="435">
                  <c:v>0.57345999999999997</c:v>
                </c:pt>
                <c:pt idx="436">
                  <c:v>0.56084000000000001</c:v>
                </c:pt>
                <c:pt idx="437">
                  <c:v>0.54774</c:v>
                </c:pt>
                <c:pt idx="438">
                  <c:v>0.53519000000000005</c:v>
                </c:pt>
                <c:pt idx="439">
                  <c:v>0.52131000000000005</c:v>
                </c:pt>
                <c:pt idx="440">
                  <c:v>0.50838000000000005</c:v>
                </c:pt>
                <c:pt idx="441">
                  <c:v>0.49757000000000001</c:v>
                </c:pt>
                <c:pt idx="442">
                  <c:v>0.48420999999999997</c:v>
                </c:pt>
                <c:pt idx="443">
                  <c:v>0.47070000000000001</c:v>
                </c:pt>
                <c:pt idx="444">
                  <c:v>0.45780999999999999</c:v>
                </c:pt>
                <c:pt idx="445">
                  <c:v>0.44368999999999997</c:v>
                </c:pt>
                <c:pt idx="446">
                  <c:v>0.42867</c:v>
                </c:pt>
                <c:pt idx="447">
                  <c:v>0.41593000000000002</c:v>
                </c:pt>
                <c:pt idx="448">
                  <c:v>0.40533999999999998</c:v>
                </c:pt>
                <c:pt idx="449">
                  <c:v>0.39422000000000001</c:v>
                </c:pt>
                <c:pt idx="450">
                  <c:v>0.38324000000000003</c:v>
                </c:pt>
                <c:pt idx="451">
                  <c:v>0.37206</c:v>
                </c:pt>
                <c:pt idx="452">
                  <c:v>0.36359999999999998</c:v>
                </c:pt>
                <c:pt idx="453">
                  <c:v>0.35791000000000001</c:v>
                </c:pt>
                <c:pt idx="454">
                  <c:v>0.35264000000000001</c:v>
                </c:pt>
                <c:pt idx="455">
                  <c:v>0.34813</c:v>
                </c:pt>
                <c:pt idx="456">
                  <c:v>0.34622999999999998</c:v>
                </c:pt>
                <c:pt idx="457">
                  <c:v>0.34705999999999998</c:v>
                </c:pt>
                <c:pt idx="458">
                  <c:v>0.34922999999999998</c:v>
                </c:pt>
                <c:pt idx="459">
                  <c:v>0.35222999999999999</c:v>
                </c:pt>
                <c:pt idx="460">
                  <c:v>0.35782000000000003</c:v>
                </c:pt>
                <c:pt idx="461">
                  <c:v>0.36659000000000003</c:v>
                </c:pt>
                <c:pt idx="462">
                  <c:v>0.37574000000000002</c:v>
                </c:pt>
                <c:pt idx="463">
                  <c:v>0.38789000000000001</c:v>
                </c:pt>
                <c:pt idx="464">
                  <c:v>0.40033999999999997</c:v>
                </c:pt>
                <c:pt idx="465">
                  <c:v>0.41254000000000002</c:v>
                </c:pt>
                <c:pt idx="466">
                  <c:v>0.42759000000000003</c:v>
                </c:pt>
                <c:pt idx="467">
                  <c:v>0.44313999999999998</c:v>
                </c:pt>
                <c:pt idx="468">
                  <c:v>0.46052999999999999</c:v>
                </c:pt>
                <c:pt idx="469">
                  <c:v>0.48028999999999999</c:v>
                </c:pt>
                <c:pt idx="470">
                  <c:v>0.50088999999999995</c:v>
                </c:pt>
                <c:pt idx="471">
                  <c:v>0.51666999999999996</c:v>
                </c:pt>
                <c:pt idx="472">
                  <c:v>0.53127999999999997</c:v>
                </c:pt>
                <c:pt idx="473">
                  <c:v>0.55008000000000001</c:v>
                </c:pt>
                <c:pt idx="474">
                  <c:v>0.57069000000000003</c:v>
                </c:pt>
                <c:pt idx="475">
                  <c:v>0.59297</c:v>
                </c:pt>
                <c:pt idx="476">
                  <c:v>0.61497999999999997</c:v>
                </c:pt>
                <c:pt idx="477">
                  <c:v>0.63373999999999997</c:v>
                </c:pt>
                <c:pt idx="478">
                  <c:v>0.65588999999999997</c:v>
                </c:pt>
                <c:pt idx="479">
                  <c:v>0.67567999999999995</c:v>
                </c:pt>
                <c:pt idx="480">
                  <c:v>0.69762000000000002</c:v>
                </c:pt>
                <c:pt idx="481">
                  <c:v>0.72385999999999995</c:v>
                </c:pt>
                <c:pt idx="482">
                  <c:v>0.74763999999999997</c:v>
                </c:pt>
                <c:pt idx="483">
                  <c:v>0.77285000000000004</c:v>
                </c:pt>
                <c:pt idx="484">
                  <c:v>0.80045999999999995</c:v>
                </c:pt>
                <c:pt idx="485">
                  <c:v>0.82735000000000003</c:v>
                </c:pt>
                <c:pt idx="486">
                  <c:v>0.85711999999999999</c:v>
                </c:pt>
                <c:pt idx="487">
                  <c:v>0.89017999999999997</c:v>
                </c:pt>
                <c:pt idx="488">
                  <c:v>0.92406999999999995</c:v>
                </c:pt>
                <c:pt idx="489">
                  <c:v>0.95748999999999995</c:v>
                </c:pt>
                <c:pt idx="490">
                  <c:v>0.99765000000000004</c:v>
                </c:pt>
                <c:pt idx="491">
                  <c:v>1.03772</c:v>
                </c:pt>
                <c:pt idx="492">
                  <c:v>1.0740499999999999</c:v>
                </c:pt>
                <c:pt idx="493">
                  <c:v>1.1265799999999999</c:v>
                </c:pt>
                <c:pt idx="494">
                  <c:v>1.17449</c:v>
                </c:pt>
                <c:pt idx="495">
                  <c:v>1.2228300000000001</c:v>
                </c:pt>
                <c:pt idx="496">
                  <c:v>1.2764200000000001</c:v>
                </c:pt>
                <c:pt idx="497">
                  <c:v>1.3288800000000001</c:v>
                </c:pt>
                <c:pt idx="498">
                  <c:v>1.3857600000000001</c:v>
                </c:pt>
                <c:pt idx="499">
                  <c:v>1.44343</c:v>
                </c:pt>
                <c:pt idx="500">
                  <c:v>1.4962599999999999</c:v>
                </c:pt>
              </c:numCache>
            </c:numRef>
          </c:yVal>
          <c:smooth val="1"/>
          <c:extLst>
            <c:ext xmlns:c16="http://schemas.microsoft.com/office/drawing/2014/chart" uri="{C3380CC4-5D6E-409C-BE32-E72D297353CC}">
              <c16:uniqueId val="{0000000B-9C1F-4EC0-94AF-FC713DCC1A54}"/>
            </c:ext>
          </c:extLst>
        </c:ser>
        <c:ser>
          <c:idx val="12"/>
          <c:order val="12"/>
          <c:tx>
            <c:strRef>
              <c:f>Hoja1!$N$1</c:f>
              <c:strCache>
                <c:ptCount val="1"/>
                <c:pt idx="0">
                  <c:v>205(1) 1(Abs)</c:v>
                </c:pt>
              </c:strCache>
            </c:strRef>
          </c:tx>
          <c:spPr>
            <a:ln w="19050" cap="rnd">
              <a:solidFill>
                <a:schemeClr val="accent1">
                  <a:lumMod val="80000"/>
                  <a:lumOff val="20000"/>
                </a:schemeClr>
              </a:solidFill>
              <a:round/>
            </a:ln>
            <a:effectLst/>
          </c:spPr>
          <c:marker>
            <c:symbol val="none"/>
          </c:marker>
          <c:xVal>
            <c:numRef>
              <c:f>Hoja1!$A$2:$A$502</c:f>
              <c:numCache>
                <c:formatCode>General</c:formatCode>
                <c:ptCount val="501"/>
                <c:pt idx="0">
                  <c:v>700</c:v>
                </c:pt>
                <c:pt idx="1">
                  <c:v>699</c:v>
                </c:pt>
                <c:pt idx="2">
                  <c:v>698</c:v>
                </c:pt>
                <c:pt idx="3">
                  <c:v>697</c:v>
                </c:pt>
                <c:pt idx="4">
                  <c:v>696</c:v>
                </c:pt>
                <c:pt idx="5">
                  <c:v>695</c:v>
                </c:pt>
                <c:pt idx="6">
                  <c:v>694</c:v>
                </c:pt>
                <c:pt idx="7">
                  <c:v>693</c:v>
                </c:pt>
                <c:pt idx="8">
                  <c:v>692</c:v>
                </c:pt>
                <c:pt idx="9">
                  <c:v>691</c:v>
                </c:pt>
                <c:pt idx="10">
                  <c:v>690</c:v>
                </c:pt>
                <c:pt idx="11">
                  <c:v>689</c:v>
                </c:pt>
                <c:pt idx="12">
                  <c:v>688</c:v>
                </c:pt>
                <c:pt idx="13">
                  <c:v>687</c:v>
                </c:pt>
                <c:pt idx="14">
                  <c:v>686</c:v>
                </c:pt>
                <c:pt idx="15">
                  <c:v>685</c:v>
                </c:pt>
                <c:pt idx="16">
                  <c:v>684</c:v>
                </c:pt>
                <c:pt idx="17">
                  <c:v>683</c:v>
                </c:pt>
                <c:pt idx="18">
                  <c:v>682</c:v>
                </c:pt>
                <c:pt idx="19">
                  <c:v>681</c:v>
                </c:pt>
                <c:pt idx="20">
                  <c:v>680</c:v>
                </c:pt>
                <c:pt idx="21">
                  <c:v>679</c:v>
                </c:pt>
                <c:pt idx="22">
                  <c:v>678</c:v>
                </c:pt>
                <c:pt idx="23">
                  <c:v>677</c:v>
                </c:pt>
                <c:pt idx="24">
                  <c:v>676</c:v>
                </c:pt>
                <c:pt idx="25">
                  <c:v>675</c:v>
                </c:pt>
                <c:pt idx="26">
                  <c:v>674</c:v>
                </c:pt>
                <c:pt idx="27">
                  <c:v>673</c:v>
                </c:pt>
                <c:pt idx="28">
                  <c:v>672</c:v>
                </c:pt>
                <c:pt idx="29">
                  <c:v>671</c:v>
                </c:pt>
                <c:pt idx="30">
                  <c:v>670</c:v>
                </c:pt>
                <c:pt idx="31">
                  <c:v>669</c:v>
                </c:pt>
                <c:pt idx="32">
                  <c:v>668</c:v>
                </c:pt>
                <c:pt idx="33">
                  <c:v>667</c:v>
                </c:pt>
                <c:pt idx="34">
                  <c:v>666</c:v>
                </c:pt>
                <c:pt idx="35">
                  <c:v>665</c:v>
                </c:pt>
                <c:pt idx="36">
                  <c:v>664</c:v>
                </c:pt>
                <c:pt idx="37">
                  <c:v>663</c:v>
                </c:pt>
                <c:pt idx="38">
                  <c:v>662</c:v>
                </c:pt>
                <c:pt idx="39">
                  <c:v>661</c:v>
                </c:pt>
                <c:pt idx="40">
                  <c:v>660</c:v>
                </c:pt>
                <c:pt idx="41">
                  <c:v>659</c:v>
                </c:pt>
                <c:pt idx="42">
                  <c:v>658</c:v>
                </c:pt>
                <c:pt idx="43">
                  <c:v>657</c:v>
                </c:pt>
                <c:pt idx="44">
                  <c:v>656</c:v>
                </c:pt>
                <c:pt idx="45">
                  <c:v>655</c:v>
                </c:pt>
                <c:pt idx="46">
                  <c:v>654</c:v>
                </c:pt>
                <c:pt idx="47">
                  <c:v>653</c:v>
                </c:pt>
                <c:pt idx="48">
                  <c:v>652</c:v>
                </c:pt>
                <c:pt idx="49">
                  <c:v>651</c:v>
                </c:pt>
                <c:pt idx="50">
                  <c:v>650</c:v>
                </c:pt>
                <c:pt idx="51">
                  <c:v>649</c:v>
                </c:pt>
                <c:pt idx="52">
                  <c:v>648</c:v>
                </c:pt>
                <c:pt idx="53">
                  <c:v>647</c:v>
                </c:pt>
                <c:pt idx="54">
                  <c:v>646</c:v>
                </c:pt>
                <c:pt idx="55">
                  <c:v>645</c:v>
                </c:pt>
                <c:pt idx="56">
                  <c:v>644</c:v>
                </c:pt>
                <c:pt idx="57">
                  <c:v>643</c:v>
                </c:pt>
                <c:pt idx="58">
                  <c:v>642</c:v>
                </c:pt>
                <c:pt idx="59">
                  <c:v>641</c:v>
                </c:pt>
                <c:pt idx="60">
                  <c:v>640</c:v>
                </c:pt>
                <c:pt idx="61">
                  <c:v>639</c:v>
                </c:pt>
                <c:pt idx="62">
                  <c:v>638</c:v>
                </c:pt>
                <c:pt idx="63">
                  <c:v>637</c:v>
                </c:pt>
                <c:pt idx="64">
                  <c:v>636</c:v>
                </c:pt>
                <c:pt idx="65">
                  <c:v>635</c:v>
                </c:pt>
                <c:pt idx="66">
                  <c:v>634</c:v>
                </c:pt>
                <c:pt idx="67">
                  <c:v>633</c:v>
                </c:pt>
                <c:pt idx="68">
                  <c:v>632</c:v>
                </c:pt>
                <c:pt idx="69">
                  <c:v>631</c:v>
                </c:pt>
                <c:pt idx="70">
                  <c:v>630</c:v>
                </c:pt>
                <c:pt idx="71">
                  <c:v>629</c:v>
                </c:pt>
                <c:pt idx="72">
                  <c:v>628</c:v>
                </c:pt>
                <c:pt idx="73">
                  <c:v>627</c:v>
                </c:pt>
                <c:pt idx="74">
                  <c:v>626</c:v>
                </c:pt>
                <c:pt idx="75">
                  <c:v>625</c:v>
                </c:pt>
                <c:pt idx="76">
                  <c:v>624</c:v>
                </c:pt>
                <c:pt idx="77">
                  <c:v>623</c:v>
                </c:pt>
                <c:pt idx="78">
                  <c:v>622</c:v>
                </c:pt>
                <c:pt idx="79">
                  <c:v>621</c:v>
                </c:pt>
                <c:pt idx="80">
                  <c:v>620</c:v>
                </c:pt>
                <c:pt idx="81">
                  <c:v>619</c:v>
                </c:pt>
                <c:pt idx="82">
                  <c:v>618</c:v>
                </c:pt>
                <c:pt idx="83">
                  <c:v>617</c:v>
                </c:pt>
                <c:pt idx="84">
                  <c:v>616</c:v>
                </c:pt>
                <c:pt idx="85">
                  <c:v>615</c:v>
                </c:pt>
                <c:pt idx="86">
                  <c:v>614</c:v>
                </c:pt>
                <c:pt idx="87">
                  <c:v>613</c:v>
                </c:pt>
                <c:pt idx="88">
                  <c:v>612</c:v>
                </c:pt>
                <c:pt idx="89">
                  <c:v>611</c:v>
                </c:pt>
                <c:pt idx="90">
                  <c:v>610</c:v>
                </c:pt>
                <c:pt idx="91">
                  <c:v>609</c:v>
                </c:pt>
                <c:pt idx="92">
                  <c:v>608</c:v>
                </c:pt>
                <c:pt idx="93">
                  <c:v>607</c:v>
                </c:pt>
                <c:pt idx="94">
                  <c:v>606</c:v>
                </c:pt>
                <c:pt idx="95">
                  <c:v>605</c:v>
                </c:pt>
                <c:pt idx="96">
                  <c:v>604</c:v>
                </c:pt>
                <c:pt idx="97">
                  <c:v>603</c:v>
                </c:pt>
                <c:pt idx="98">
                  <c:v>602</c:v>
                </c:pt>
                <c:pt idx="99">
                  <c:v>601</c:v>
                </c:pt>
                <c:pt idx="100">
                  <c:v>600</c:v>
                </c:pt>
                <c:pt idx="101">
                  <c:v>599</c:v>
                </c:pt>
                <c:pt idx="102">
                  <c:v>598</c:v>
                </c:pt>
                <c:pt idx="103">
                  <c:v>597</c:v>
                </c:pt>
                <c:pt idx="104">
                  <c:v>596</c:v>
                </c:pt>
                <c:pt idx="105">
                  <c:v>595</c:v>
                </c:pt>
                <c:pt idx="106">
                  <c:v>594</c:v>
                </c:pt>
                <c:pt idx="107">
                  <c:v>593</c:v>
                </c:pt>
                <c:pt idx="108">
                  <c:v>592</c:v>
                </c:pt>
                <c:pt idx="109">
                  <c:v>591</c:v>
                </c:pt>
                <c:pt idx="110">
                  <c:v>590</c:v>
                </c:pt>
                <c:pt idx="111">
                  <c:v>589</c:v>
                </c:pt>
                <c:pt idx="112">
                  <c:v>588</c:v>
                </c:pt>
                <c:pt idx="113">
                  <c:v>587</c:v>
                </c:pt>
                <c:pt idx="114">
                  <c:v>586</c:v>
                </c:pt>
                <c:pt idx="115">
                  <c:v>585</c:v>
                </c:pt>
                <c:pt idx="116">
                  <c:v>584</c:v>
                </c:pt>
                <c:pt idx="117">
                  <c:v>583</c:v>
                </c:pt>
                <c:pt idx="118">
                  <c:v>582</c:v>
                </c:pt>
                <c:pt idx="119">
                  <c:v>581</c:v>
                </c:pt>
                <c:pt idx="120">
                  <c:v>580</c:v>
                </c:pt>
                <c:pt idx="121">
                  <c:v>579</c:v>
                </c:pt>
                <c:pt idx="122">
                  <c:v>578</c:v>
                </c:pt>
                <c:pt idx="123">
                  <c:v>577</c:v>
                </c:pt>
                <c:pt idx="124">
                  <c:v>576</c:v>
                </c:pt>
                <c:pt idx="125">
                  <c:v>575</c:v>
                </c:pt>
                <c:pt idx="126">
                  <c:v>574</c:v>
                </c:pt>
                <c:pt idx="127">
                  <c:v>573</c:v>
                </c:pt>
                <c:pt idx="128">
                  <c:v>572</c:v>
                </c:pt>
                <c:pt idx="129">
                  <c:v>571</c:v>
                </c:pt>
                <c:pt idx="130">
                  <c:v>570</c:v>
                </c:pt>
                <c:pt idx="131">
                  <c:v>569</c:v>
                </c:pt>
                <c:pt idx="132">
                  <c:v>568</c:v>
                </c:pt>
                <c:pt idx="133">
                  <c:v>567</c:v>
                </c:pt>
                <c:pt idx="134">
                  <c:v>566</c:v>
                </c:pt>
                <c:pt idx="135">
                  <c:v>565</c:v>
                </c:pt>
                <c:pt idx="136">
                  <c:v>564</c:v>
                </c:pt>
                <c:pt idx="137">
                  <c:v>563</c:v>
                </c:pt>
                <c:pt idx="138">
                  <c:v>562</c:v>
                </c:pt>
                <c:pt idx="139">
                  <c:v>561</c:v>
                </c:pt>
                <c:pt idx="140">
                  <c:v>560</c:v>
                </c:pt>
                <c:pt idx="141">
                  <c:v>559</c:v>
                </c:pt>
                <c:pt idx="142">
                  <c:v>558</c:v>
                </c:pt>
                <c:pt idx="143">
                  <c:v>557</c:v>
                </c:pt>
                <c:pt idx="144">
                  <c:v>556</c:v>
                </c:pt>
                <c:pt idx="145">
                  <c:v>555</c:v>
                </c:pt>
                <c:pt idx="146">
                  <c:v>554</c:v>
                </c:pt>
                <c:pt idx="147">
                  <c:v>553</c:v>
                </c:pt>
                <c:pt idx="148">
                  <c:v>552</c:v>
                </c:pt>
                <c:pt idx="149">
                  <c:v>551</c:v>
                </c:pt>
                <c:pt idx="150">
                  <c:v>550</c:v>
                </c:pt>
                <c:pt idx="151">
                  <c:v>549</c:v>
                </c:pt>
                <c:pt idx="152">
                  <c:v>548</c:v>
                </c:pt>
                <c:pt idx="153">
                  <c:v>547</c:v>
                </c:pt>
                <c:pt idx="154">
                  <c:v>546</c:v>
                </c:pt>
                <c:pt idx="155">
                  <c:v>545</c:v>
                </c:pt>
                <c:pt idx="156">
                  <c:v>544</c:v>
                </c:pt>
                <c:pt idx="157">
                  <c:v>543</c:v>
                </c:pt>
                <c:pt idx="158">
                  <c:v>542</c:v>
                </c:pt>
                <c:pt idx="159">
                  <c:v>541</c:v>
                </c:pt>
                <c:pt idx="160">
                  <c:v>540</c:v>
                </c:pt>
                <c:pt idx="161">
                  <c:v>539</c:v>
                </c:pt>
                <c:pt idx="162">
                  <c:v>538</c:v>
                </c:pt>
                <c:pt idx="163">
                  <c:v>537</c:v>
                </c:pt>
                <c:pt idx="164">
                  <c:v>536</c:v>
                </c:pt>
                <c:pt idx="165">
                  <c:v>535</c:v>
                </c:pt>
                <c:pt idx="166">
                  <c:v>534</c:v>
                </c:pt>
                <c:pt idx="167">
                  <c:v>533</c:v>
                </c:pt>
                <c:pt idx="168">
                  <c:v>532</c:v>
                </c:pt>
                <c:pt idx="169">
                  <c:v>531</c:v>
                </c:pt>
                <c:pt idx="170">
                  <c:v>530</c:v>
                </c:pt>
                <c:pt idx="171">
                  <c:v>529</c:v>
                </c:pt>
                <c:pt idx="172">
                  <c:v>528</c:v>
                </c:pt>
                <c:pt idx="173">
                  <c:v>527</c:v>
                </c:pt>
                <c:pt idx="174">
                  <c:v>526</c:v>
                </c:pt>
                <c:pt idx="175">
                  <c:v>525</c:v>
                </c:pt>
                <c:pt idx="176">
                  <c:v>524</c:v>
                </c:pt>
                <c:pt idx="177">
                  <c:v>523</c:v>
                </c:pt>
                <c:pt idx="178">
                  <c:v>522</c:v>
                </c:pt>
                <c:pt idx="179">
                  <c:v>521</c:v>
                </c:pt>
                <c:pt idx="180">
                  <c:v>520</c:v>
                </c:pt>
                <c:pt idx="181">
                  <c:v>519</c:v>
                </c:pt>
                <c:pt idx="182">
                  <c:v>518</c:v>
                </c:pt>
                <c:pt idx="183">
                  <c:v>517</c:v>
                </c:pt>
                <c:pt idx="184">
                  <c:v>516</c:v>
                </c:pt>
                <c:pt idx="185">
                  <c:v>515</c:v>
                </c:pt>
                <c:pt idx="186">
                  <c:v>514</c:v>
                </c:pt>
                <c:pt idx="187">
                  <c:v>513</c:v>
                </c:pt>
                <c:pt idx="188">
                  <c:v>512</c:v>
                </c:pt>
                <c:pt idx="189">
                  <c:v>511</c:v>
                </c:pt>
                <c:pt idx="190">
                  <c:v>510</c:v>
                </c:pt>
                <c:pt idx="191">
                  <c:v>509</c:v>
                </c:pt>
                <c:pt idx="192">
                  <c:v>508</c:v>
                </c:pt>
                <c:pt idx="193">
                  <c:v>507</c:v>
                </c:pt>
                <c:pt idx="194">
                  <c:v>506</c:v>
                </c:pt>
                <c:pt idx="195">
                  <c:v>505</c:v>
                </c:pt>
                <c:pt idx="196">
                  <c:v>504</c:v>
                </c:pt>
                <c:pt idx="197">
                  <c:v>503</c:v>
                </c:pt>
                <c:pt idx="198">
                  <c:v>502</c:v>
                </c:pt>
                <c:pt idx="199">
                  <c:v>501</c:v>
                </c:pt>
                <c:pt idx="200">
                  <c:v>500</c:v>
                </c:pt>
                <c:pt idx="201">
                  <c:v>499</c:v>
                </c:pt>
                <c:pt idx="202">
                  <c:v>498</c:v>
                </c:pt>
                <c:pt idx="203">
                  <c:v>497</c:v>
                </c:pt>
                <c:pt idx="204">
                  <c:v>496</c:v>
                </c:pt>
                <c:pt idx="205">
                  <c:v>495</c:v>
                </c:pt>
                <c:pt idx="206">
                  <c:v>494</c:v>
                </c:pt>
                <c:pt idx="207">
                  <c:v>493</c:v>
                </c:pt>
                <c:pt idx="208">
                  <c:v>492</c:v>
                </c:pt>
                <c:pt idx="209">
                  <c:v>491</c:v>
                </c:pt>
                <c:pt idx="210">
                  <c:v>490</c:v>
                </c:pt>
                <c:pt idx="211">
                  <c:v>489</c:v>
                </c:pt>
                <c:pt idx="212">
                  <c:v>488</c:v>
                </c:pt>
                <c:pt idx="213">
                  <c:v>487</c:v>
                </c:pt>
                <c:pt idx="214">
                  <c:v>486</c:v>
                </c:pt>
                <c:pt idx="215">
                  <c:v>485</c:v>
                </c:pt>
                <c:pt idx="216">
                  <c:v>484</c:v>
                </c:pt>
                <c:pt idx="217">
                  <c:v>483</c:v>
                </c:pt>
                <c:pt idx="218">
                  <c:v>482</c:v>
                </c:pt>
                <c:pt idx="219">
                  <c:v>481</c:v>
                </c:pt>
                <c:pt idx="220">
                  <c:v>480</c:v>
                </c:pt>
                <c:pt idx="221">
                  <c:v>479</c:v>
                </c:pt>
                <c:pt idx="222">
                  <c:v>478</c:v>
                </c:pt>
                <c:pt idx="223">
                  <c:v>477</c:v>
                </c:pt>
                <c:pt idx="224">
                  <c:v>476</c:v>
                </c:pt>
                <c:pt idx="225">
                  <c:v>475</c:v>
                </c:pt>
                <c:pt idx="226">
                  <c:v>474</c:v>
                </c:pt>
                <c:pt idx="227">
                  <c:v>473</c:v>
                </c:pt>
                <c:pt idx="228">
                  <c:v>472</c:v>
                </c:pt>
                <c:pt idx="229">
                  <c:v>471</c:v>
                </c:pt>
                <c:pt idx="230">
                  <c:v>470</c:v>
                </c:pt>
                <c:pt idx="231">
                  <c:v>469</c:v>
                </c:pt>
                <c:pt idx="232">
                  <c:v>468</c:v>
                </c:pt>
                <c:pt idx="233">
                  <c:v>467</c:v>
                </c:pt>
                <c:pt idx="234">
                  <c:v>466</c:v>
                </c:pt>
                <c:pt idx="235">
                  <c:v>465</c:v>
                </c:pt>
                <c:pt idx="236">
                  <c:v>464</c:v>
                </c:pt>
                <c:pt idx="237">
                  <c:v>463</c:v>
                </c:pt>
                <c:pt idx="238">
                  <c:v>462</c:v>
                </c:pt>
                <c:pt idx="239">
                  <c:v>461</c:v>
                </c:pt>
                <c:pt idx="240">
                  <c:v>460</c:v>
                </c:pt>
                <c:pt idx="241">
                  <c:v>459</c:v>
                </c:pt>
                <c:pt idx="242">
                  <c:v>458</c:v>
                </c:pt>
                <c:pt idx="243">
                  <c:v>457</c:v>
                </c:pt>
                <c:pt idx="244">
                  <c:v>456</c:v>
                </c:pt>
                <c:pt idx="245">
                  <c:v>455</c:v>
                </c:pt>
                <c:pt idx="246">
                  <c:v>454</c:v>
                </c:pt>
                <c:pt idx="247">
                  <c:v>453</c:v>
                </c:pt>
                <c:pt idx="248">
                  <c:v>452</c:v>
                </c:pt>
                <c:pt idx="249">
                  <c:v>451</c:v>
                </c:pt>
                <c:pt idx="250">
                  <c:v>450</c:v>
                </c:pt>
                <c:pt idx="251">
                  <c:v>449</c:v>
                </c:pt>
                <c:pt idx="252">
                  <c:v>448</c:v>
                </c:pt>
                <c:pt idx="253">
                  <c:v>447</c:v>
                </c:pt>
                <c:pt idx="254">
                  <c:v>446</c:v>
                </c:pt>
                <c:pt idx="255">
                  <c:v>445</c:v>
                </c:pt>
                <c:pt idx="256">
                  <c:v>444</c:v>
                </c:pt>
                <c:pt idx="257">
                  <c:v>443</c:v>
                </c:pt>
                <c:pt idx="258">
                  <c:v>442</c:v>
                </c:pt>
                <c:pt idx="259">
                  <c:v>441</c:v>
                </c:pt>
                <c:pt idx="260">
                  <c:v>440</c:v>
                </c:pt>
                <c:pt idx="261">
                  <c:v>439</c:v>
                </c:pt>
                <c:pt idx="262">
                  <c:v>438</c:v>
                </c:pt>
                <c:pt idx="263">
                  <c:v>437</c:v>
                </c:pt>
                <c:pt idx="264">
                  <c:v>436</c:v>
                </c:pt>
                <c:pt idx="265">
                  <c:v>435</c:v>
                </c:pt>
                <c:pt idx="266">
                  <c:v>434</c:v>
                </c:pt>
                <c:pt idx="267">
                  <c:v>433</c:v>
                </c:pt>
                <c:pt idx="268">
                  <c:v>432</c:v>
                </c:pt>
                <c:pt idx="269">
                  <c:v>431</c:v>
                </c:pt>
                <c:pt idx="270">
                  <c:v>430</c:v>
                </c:pt>
                <c:pt idx="271">
                  <c:v>429</c:v>
                </c:pt>
                <c:pt idx="272">
                  <c:v>428</c:v>
                </c:pt>
                <c:pt idx="273">
                  <c:v>427</c:v>
                </c:pt>
                <c:pt idx="274">
                  <c:v>426</c:v>
                </c:pt>
                <c:pt idx="275">
                  <c:v>425</c:v>
                </c:pt>
                <c:pt idx="276">
                  <c:v>424</c:v>
                </c:pt>
                <c:pt idx="277">
                  <c:v>423</c:v>
                </c:pt>
                <c:pt idx="278">
                  <c:v>422</c:v>
                </c:pt>
                <c:pt idx="279">
                  <c:v>421</c:v>
                </c:pt>
                <c:pt idx="280">
                  <c:v>420</c:v>
                </c:pt>
                <c:pt idx="281">
                  <c:v>419</c:v>
                </c:pt>
                <c:pt idx="282">
                  <c:v>418</c:v>
                </c:pt>
                <c:pt idx="283">
                  <c:v>417</c:v>
                </c:pt>
                <c:pt idx="284">
                  <c:v>416</c:v>
                </c:pt>
                <c:pt idx="285">
                  <c:v>415</c:v>
                </c:pt>
                <c:pt idx="286">
                  <c:v>414</c:v>
                </c:pt>
                <c:pt idx="287">
                  <c:v>413</c:v>
                </c:pt>
                <c:pt idx="288">
                  <c:v>412</c:v>
                </c:pt>
                <c:pt idx="289">
                  <c:v>411</c:v>
                </c:pt>
                <c:pt idx="290">
                  <c:v>410</c:v>
                </c:pt>
                <c:pt idx="291">
                  <c:v>409</c:v>
                </c:pt>
                <c:pt idx="292">
                  <c:v>408</c:v>
                </c:pt>
                <c:pt idx="293">
                  <c:v>407</c:v>
                </c:pt>
                <c:pt idx="294">
                  <c:v>406</c:v>
                </c:pt>
                <c:pt idx="295">
                  <c:v>405</c:v>
                </c:pt>
                <c:pt idx="296">
                  <c:v>404</c:v>
                </c:pt>
                <c:pt idx="297">
                  <c:v>403</c:v>
                </c:pt>
                <c:pt idx="298">
                  <c:v>402</c:v>
                </c:pt>
                <c:pt idx="299">
                  <c:v>401</c:v>
                </c:pt>
                <c:pt idx="300">
                  <c:v>400</c:v>
                </c:pt>
                <c:pt idx="301">
                  <c:v>399</c:v>
                </c:pt>
                <c:pt idx="302">
                  <c:v>398</c:v>
                </c:pt>
                <c:pt idx="303">
                  <c:v>397</c:v>
                </c:pt>
                <c:pt idx="304">
                  <c:v>396</c:v>
                </c:pt>
                <c:pt idx="305">
                  <c:v>395</c:v>
                </c:pt>
                <c:pt idx="306">
                  <c:v>394</c:v>
                </c:pt>
                <c:pt idx="307">
                  <c:v>393</c:v>
                </c:pt>
                <c:pt idx="308">
                  <c:v>392</c:v>
                </c:pt>
                <c:pt idx="309">
                  <c:v>391</c:v>
                </c:pt>
                <c:pt idx="310">
                  <c:v>390</c:v>
                </c:pt>
                <c:pt idx="311">
                  <c:v>389</c:v>
                </c:pt>
                <c:pt idx="312">
                  <c:v>388</c:v>
                </c:pt>
                <c:pt idx="313">
                  <c:v>387</c:v>
                </c:pt>
                <c:pt idx="314">
                  <c:v>386</c:v>
                </c:pt>
                <c:pt idx="315">
                  <c:v>385</c:v>
                </c:pt>
                <c:pt idx="316">
                  <c:v>384</c:v>
                </c:pt>
                <c:pt idx="317">
                  <c:v>383</c:v>
                </c:pt>
                <c:pt idx="318">
                  <c:v>382</c:v>
                </c:pt>
                <c:pt idx="319">
                  <c:v>381</c:v>
                </c:pt>
                <c:pt idx="320">
                  <c:v>380</c:v>
                </c:pt>
                <c:pt idx="321">
                  <c:v>379</c:v>
                </c:pt>
                <c:pt idx="322">
                  <c:v>378</c:v>
                </c:pt>
                <c:pt idx="323">
                  <c:v>377</c:v>
                </c:pt>
                <c:pt idx="324">
                  <c:v>376</c:v>
                </c:pt>
                <c:pt idx="325">
                  <c:v>375</c:v>
                </c:pt>
                <c:pt idx="326">
                  <c:v>374</c:v>
                </c:pt>
                <c:pt idx="327">
                  <c:v>373</c:v>
                </c:pt>
                <c:pt idx="328">
                  <c:v>372</c:v>
                </c:pt>
                <c:pt idx="329">
                  <c:v>371</c:v>
                </c:pt>
                <c:pt idx="330">
                  <c:v>370</c:v>
                </c:pt>
                <c:pt idx="331">
                  <c:v>369</c:v>
                </c:pt>
                <c:pt idx="332">
                  <c:v>368</c:v>
                </c:pt>
                <c:pt idx="333">
                  <c:v>367</c:v>
                </c:pt>
                <c:pt idx="334">
                  <c:v>366</c:v>
                </c:pt>
                <c:pt idx="335">
                  <c:v>365</c:v>
                </c:pt>
                <c:pt idx="336">
                  <c:v>364</c:v>
                </c:pt>
                <c:pt idx="337">
                  <c:v>363</c:v>
                </c:pt>
                <c:pt idx="338">
                  <c:v>362</c:v>
                </c:pt>
                <c:pt idx="339">
                  <c:v>361</c:v>
                </c:pt>
                <c:pt idx="340">
                  <c:v>360</c:v>
                </c:pt>
                <c:pt idx="341">
                  <c:v>359</c:v>
                </c:pt>
                <c:pt idx="342">
                  <c:v>358</c:v>
                </c:pt>
                <c:pt idx="343">
                  <c:v>357</c:v>
                </c:pt>
                <c:pt idx="344">
                  <c:v>356</c:v>
                </c:pt>
                <c:pt idx="345">
                  <c:v>355</c:v>
                </c:pt>
                <c:pt idx="346">
                  <c:v>354</c:v>
                </c:pt>
                <c:pt idx="347">
                  <c:v>353</c:v>
                </c:pt>
                <c:pt idx="348">
                  <c:v>352</c:v>
                </c:pt>
                <c:pt idx="349">
                  <c:v>351</c:v>
                </c:pt>
                <c:pt idx="350">
                  <c:v>350</c:v>
                </c:pt>
                <c:pt idx="351">
                  <c:v>349</c:v>
                </c:pt>
                <c:pt idx="352">
                  <c:v>348</c:v>
                </c:pt>
                <c:pt idx="353">
                  <c:v>347</c:v>
                </c:pt>
                <c:pt idx="354">
                  <c:v>346</c:v>
                </c:pt>
                <c:pt idx="355">
                  <c:v>345</c:v>
                </c:pt>
                <c:pt idx="356">
                  <c:v>344</c:v>
                </c:pt>
                <c:pt idx="357">
                  <c:v>343</c:v>
                </c:pt>
                <c:pt idx="358">
                  <c:v>342</c:v>
                </c:pt>
                <c:pt idx="359">
                  <c:v>341</c:v>
                </c:pt>
                <c:pt idx="360">
                  <c:v>340</c:v>
                </c:pt>
                <c:pt idx="361">
                  <c:v>339</c:v>
                </c:pt>
                <c:pt idx="362">
                  <c:v>338</c:v>
                </c:pt>
                <c:pt idx="363">
                  <c:v>337</c:v>
                </c:pt>
                <c:pt idx="364">
                  <c:v>336</c:v>
                </c:pt>
                <c:pt idx="365">
                  <c:v>335</c:v>
                </c:pt>
                <c:pt idx="366">
                  <c:v>334</c:v>
                </c:pt>
                <c:pt idx="367">
                  <c:v>333</c:v>
                </c:pt>
                <c:pt idx="368">
                  <c:v>332</c:v>
                </c:pt>
                <c:pt idx="369">
                  <c:v>331</c:v>
                </c:pt>
                <c:pt idx="370">
                  <c:v>330</c:v>
                </c:pt>
                <c:pt idx="371">
                  <c:v>329</c:v>
                </c:pt>
                <c:pt idx="372">
                  <c:v>328</c:v>
                </c:pt>
                <c:pt idx="373">
                  <c:v>327</c:v>
                </c:pt>
                <c:pt idx="374">
                  <c:v>326</c:v>
                </c:pt>
                <c:pt idx="375">
                  <c:v>325</c:v>
                </c:pt>
                <c:pt idx="376">
                  <c:v>324</c:v>
                </c:pt>
                <c:pt idx="377">
                  <c:v>323</c:v>
                </c:pt>
                <c:pt idx="378">
                  <c:v>322</c:v>
                </c:pt>
                <c:pt idx="379">
                  <c:v>321</c:v>
                </c:pt>
                <c:pt idx="380">
                  <c:v>320</c:v>
                </c:pt>
                <c:pt idx="381">
                  <c:v>319</c:v>
                </c:pt>
                <c:pt idx="382">
                  <c:v>318</c:v>
                </c:pt>
                <c:pt idx="383">
                  <c:v>317</c:v>
                </c:pt>
                <c:pt idx="384">
                  <c:v>316</c:v>
                </c:pt>
                <c:pt idx="385">
                  <c:v>315</c:v>
                </c:pt>
                <c:pt idx="386">
                  <c:v>314</c:v>
                </c:pt>
                <c:pt idx="387">
                  <c:v>313</c:v>
                </c:pt>
                <c:pt idx="388">
                  <c:v>312</c:v>
                </c:pt>
                <c:pt idx="389">
                  <c:v>311</c:v>
                </c:pt>
                <c:pt idx="390">
                  <c:v>310</c:v>
                </c:pt>
                <c:pt idx="391">
                  <c:v>309</c:v>
                </c:pt>
                <c:pt idx="392">
                  <c:v>308</c:v>
                </c:pt>
                <c:pt idx="393">
                  <c:v>307</c:v>
                </c:pt>
                <c:pt idx="394">
                  <c:v>306</c:v>
                </c:pt>
                <c:pt idx="395">
                  <c:v>305</c:v>
                </c:pt>
                <c:pt idx="396">
                  <c:v>304</c:v>
                </c:pt>
                <c:pt idx="397">
                  <c:v>303</c:v>
                </c:pt>
                <c:pt idx="398">
                  <c:v>302</c:v>
                </c:pt>
                <c:pt idx="399">
                  <c:v>301</c:v>
                </c:pt>
                <c:pt idx="400">
                  <c:v>300</c:v>
                </c:pt>
                <c:pt idx="401">
                  <c:v>299</c:v>
                </c:pt>
                <c:pt idx="402">
                  <c:v>298</c:v>
                </c:pt>
                <c:pt idx="403">
                  <c:v>297</c:v>
                </c:pt>
                <c:pt idx="404">
                  <c:v>296</c:v>
                </c:pt>
                <c:pt idx="405">
                  <c:v>295</c:v>
                </c:pt>
                <c:pt idx="406">
                  <c:v>294</c:v>
                </c:pt>
                <c:pt idx="407">
                  <c:v>293</c:v>
                </c:pt>
                <c:pt idx="408">
                  <c:v>292</c:v>
                </c:pt>
                <c:pt idx="409">
                  <c:v>291</c:v>
                </c:pt>
                <c:pt idx="410">
                  <c:v>290</c:v>
                </c:pt>
                <c:pt idx="411">
                  <c:v>289</c:v>
                </c:pt>
                <c:pt idx="412">
                  <c:v>288</c:v>
                </c:pt>
                <c:pt idx="413">
                  <c:v>287</c:v>
                </c:pt>
                <c:pt idx="414">
                  <c:v>286</c:v>
                </c:pt>
                <c:pt idx="415">
                  <c:v>285</c:v>
                </c:pt>
                <c:pt idx="416">
                  <c:v>284</c:v>
                </c:pt>
                <c:pt idx="417">
                  <c:v>283</c:v>
                </c:pt>
                <c:pt idx="418">
                  <c:v>282</c:v>
                </c:pt>
                <c:pt idx="419">
                  <c:v>281</c:v>
                </c:pt>
                <c:pt idx="420">
                  <c:v>280</c:v>
                </c:pt>
                <c:pt idx="421">
                  <c:v>279</c:v>
                </c:pt>
                <c:pt idx="422">
                  <c:v>278</c:v>
                </c:pt>
                <c:pt idx="423">
                  <c:v>277</c:v>
                </c:pt>
                <c:pt idx="424">
                  <c:v>276</c:v>
                </c:pt>
                <c:pt idx="425">
                  <c:v>275</c:v>
                </c:pt>
                <c:pt idx="426">
                  <c:v>274</c:v>
                </c:pt>
                <c:pt idx="427">
                  <c:v>273</c:v>
                </c:pt>
                <c:pt idx="428">
                  <c:v>272</c:v>
                </c:pt>
                <c:pt idx="429">
                  <c:v>271</c:v>
                </c:pt>
                <c:pt idx="430">
                  <c:v>270</c:v>
                </c:pt>
                <c:pt idx="431">
                  <c:v>269</c:v>
                </c:pt>
                <c:pt idx="432">
                  <c:v>268</c:v>
                </c:pt>
                <c:pt idx="433">
                  <c:v>267</c:v>
                </c:pt>
                <c:pt idx="434">
                  <c:v>266</c:v>
                </c:pt>
                <c:pt idx="435">
                  <c:v>265</c:v>
                </c:pt>
                <c:pt idx="436">
                  <c:v>264</c:v>
                </c:pt>
                <c:pt idx="437">
                  <c:v>263</c:v>
                </c:pt>
                <c:pt idx="438">
                  <c:v>262</c:v>
                </c:pt>
                <c:pt idx="439">
                  <c:v>261</c:v>
                </c:pt>
                <c:pt idx="440">
                  <c:v>260</c:v>
                </c:pt>
                <c:pt idx="441">
                  <c:v>259</c:v>
                </c:pt>
                <c:pt idx="442">
                  <c:v>258</c:v>
                </c:pt>
                <c:pt idx="443">
                  <c:v>257</c:v>
                </c:pt>
                <c:pt idx="444">
                  <c:v>256</c:v>
                </c:pt>
                <c:pt idx="445">
                  <c:v>255</c:v>
                </c:pt>
                <c:pt idx="446">
                  <c:v>254</c:v>
                </c:pt>
                <c:pt idx="447">
                  <c:v>253</c:v>
                </c:pt>
                <c:pt idx="448">
                  <c:v>252</c:v>
                </c:pt>
                <c:pt idx="449">
                  <c:v>251</c:v>
                </c:pt>
                <c:pt idx="450">
                  <c:v>250</c:v>
                </c:pt>
                <c:pt idx="451">
                  <c:v>249</c:v>
                </c:pt>
                <c:pt idx="452">
                  <c:v>248</c:v>
                </c:pt>
                <c:pt idx="453">
                  <c:v>247</c:v>
                </c:pt>
                <c:pt idx="454">
                  <c:v>246</c:v>
                </c:pt>
                <c:pt idx="455">
                  <c:v>245</c:v>
                </c:pt>
                <c:pt idx="456">
                  <c:v>244</c:v>
                </c:pt>
                <c:pt idx="457">
                  <c:v>243</c:v>
                </c:pt>
                <c:pt idx="458">
                  <c:v>242</c:v>
                </c:pt>
                <c:pt idx="459">
                  <c:v>241</c:v>
                </c:pt>
                <c:pt idx="460">
                  <c:v>240</c:v>
                </c:pt>
                <c:pt idx="461">
                  <c:v>239</c:v>
                </c:pt>
                <c:pt idx="462">
                  <c:v>238</c:v>
                </c:pt>
                <c:pt idx="463">
                  <c:v>237</c:v>
                </c:pt>
                <c:pt idx="464">
                  <c:v>236</c:v>
                </c:pt>
                <c:pt idx="465">
                  <c:v>235</c:v>
                </c:pt>
                <c:pt idx="466">
                  <c:v>234</c:v>
                </c:pt>
                <c:pt idx="467">
                  <c:v>233</c:v>
                </c:pt>
                <c:pt idx="468">
                  <c:v>232</c:v>
                </c:pt>
                <c:pt idx="469">
                  <c:v>231</c:v>
                </c:pt>
                <c:pt idx="470">
                  <c:v>230</c:v>
                </c:pt>
                <c:pt idx="471">
                  <c:v>229</c:v>
                </c:pt>
                <c:pt idx="472">
                  <c:v>228</c:v>
                </c:pt>
                <c:pt idx="473">
                  <c:v>227</c:v>
                </c:pt>
                <c:pt idx="474">
                  <c:v>226</c:v>
                </c:pt>
                <c:pt idx="475">
                  <c:v>225</c:v>
                </c:pt>
                <c:pt idx="476">
                  <c:v>224</c:v>
                </c:pt>
                <c:pt idx="477">
                  <c:v>223</c:v>
                </c:pt>
                <c:pt idx="478">
                  <c:v>222</c:v>
                </c:pt>
                <c:pt idx="479">
                  <c:v>221</c:v>
                </c:pt>
                <c:pt idx="480">
                  <c:v>220</c:v>
                </c:pt>
                <c:pt idx="481">
                  <c:v>219</c:v>
                </c:pt>
                <c:pt idx="482">
                  <c:v>218</c:v>
                </c:pt>
                <c:pt idx="483">
                  <c:v>217</c:v>
                </c:pt>
                <c:pt idx="484">
                  <c:v>216</c:v>
                </c:pt>
                <c:pt idx="485">
                  <c:v>215</c:v>
                </c:pt>
                <c:pt idx="486">
                  <c:v>214</c:v>
                </c:pt>
                <c:pt idx="487">
                  <c:v>213</c:v>
                </c:pt>
                <c:pt idx="488">
                  <c:v>212</c:v>
                </c:pt>
                <c:pt idx="489">
                  <c:v>211</c:v>
                </c:pt>
                <c:pt idx="490">
                  <c:v>210</c:v>
                </c:pt>
                <c:pt idx="491">
                  <c:v>209</c:v>
                </c:pt>
                <c:pt idx="492">
                  <c:v>208</c:v>
                </c:pt>
                <c:pt idx="493">
                  <c:v>207</c:v>
                </c:pt>
                <c:pt idx="494">
                  <c:v>206</c:v>
                </c:pt>
                <c:pt idx="495">
                  <c:v>205</c:v>
                </c:pt>
                <c:pt idx="496">
                  <c:v>204</c:v>
                </c:pt>
                <c:pt idx="497">
                  <c:v>203</c:v>
                </c:pt>
                <c:pt idx="498">
                  <c:v>202</c:v>
                </c:pt>
                <c:pt idx="499">
                  <c:v>201</c:v>
                </c:pt>
                <c:pt idx="500">
                  <c:v>200</c:v>
                </c:pt>
              </c:numCache>
            </c:numRef>
          </c:xVal>
          <c:yVal>
            <c:numRef>
              <c:f>Hoja1!$N$2:$N$502</c:f>
              <c:numCache>
                <c:formatCode>General</c:formatCode>
                <c:ptCount val="501"/>
                <c:pt idx="0">
                  <c:v>8.9700000000000005E-3</c:v>
                </c:pt>
                <c:pt idx="1">
                  <c:v>8.3499999999999998E-3</c:v>
                </c:pt>
                <c:pt idx="2">
                  <c:v>8.94E-3</c:v>
                </c:pt>
                <c:pt idx="3">
                  <c:v>9.2800000000000001E-3</c:v>
                </c:pt>
                <c:pt idx="4">
                  <c:v>1.056E-2</c:v>
                </c:pt>
                <c:pt idx="5">
                  <c:v>9.7300000000000008E-3</c:v>
                </c:pt>
                <c:pt idx="6">
                  <c:v>1.004E-2</c:v>
                </c:pt>
                <c:pt idx="7">
                  <c:v>9.9500000000000005E-3</c:v>
                </c:pt>
                <c:pt idx="8">
                  <c:v>9.2200000000000008E-3</c:v>
                </c:pt>
                <c:pt idx="9">
                  <c:v>1.057E-2</c:v>
                </c:pt>
                <c:pt idx="10">
                  <c:v>9.4900000000000002E-3</c:v>
                </c:pt>
                <c:pt idx="11">
                  <c:v>9.8499999999999994E-3</c:v>
                </c:pt>
                <c:pt idx="12">
                  <c:v>1.027E-2</c:v>
                </c:pt>
                <c:pt idx="13">
                  <c:v>8.9300000000000004E-3</c:v>
                </c:pt>
                <c:pt idx="14">
                  <c:v>1.004E-2</c:v>
                </c:pt>
                <c:pt idx="15">
                  <c:v>1.162E-2</c:v>
                </c:pt>
                <c:pt idx="16">
                  <c:v>9.7400000000000004E-3</c:v>
                </c:pt>
                <c:pt idx="17">
                  <c:v>1.0189999999999999E-2</c:v>
                </c:pt>
                <c:pt idx="18">
                  <c:v>9.5399999999999999E-3</c:v>
                </c:pt>
                <c:pt idx="19">
                  <c:v>1.0120000000000001E-2</c:v>
                </c:pt>
                <c:pt idx="20">
                  <c:v>1.0410000000000001E-2</c:v>
                </c:pt>
                <c:pt idx="21">
                  <c:v>9.9600000000000001E-3</c:v>
                </c:pt>
                <c:pt idx="22">
                  <c:v>9.2399999999999999E-3</c:v>
                </c:pt>
                <c:pt idx="23">
                  <c:v>9.9900000000000006E-3</c:v>
                </c:pt>
                <c:pt idx="24">
                  <c:v>1.013E-2</c:v>
                </c:pt>
                <c:pt idx="25">
                  <c:v>9.8300000000000002E-3</c:v>
                </c:pt>
                <c:pt idx="26">
                  <c:v>1.0999999999999999E-2</c:v>
                </c:pt>
                <c:pt idx="27">
                  <c:v>1.008E-2</c:v>
                </c:pt>
                <c:pt idx="28">
                  <c:v>1.0149999999999999E-2</c:v>
                </c:pt>
                <c:pt idx="29">
                  <c:v>1.085E-2</c:v>
                </c:pt>
                <c:pt idx="30">
                  <c:v>9.6600000000000002E-3</c:v>
                </c:pt>
                <c:pt idx="31">
                  <c:v>8.9700000000000005E-3</c:v>
                </c:pt>
                <c:pt idx="32">
                  <c:v>9.4299999999999991E-3</c:v>
                </c:pt>
                <c:pt idx="33">
                  <c:v>8.2299999999999995E-3</c:v>
                </c:pt>
                <c:pt idx="34">
                  <c:v>7.7400000000000004E-3</c:v>
                </c:pt>
                <c:pt idx="35">
                  <c:v>8.6999999999999994E-3</c:v>
                </c:pt>
                <c:pt idx="36">
                  <c:v>8.0099999999999998E-3</c:v>
                </c:pt>
                <c:pt idx="37">
                  <c:v>9.0799999999999995E-3</c:v>
                </c:pt>
                <c:pt idx="38">
                  <c:v>9.4900000000000002E-3</c:v>
                </c:pt>
                <c:pt idx="39">
                  <c:v>1.064E-2</c:v>
                </c:pt>
                <c:pt idx="40">
                  <c:v>1.1299999999999999E-2</c:v>
                </c:pt>
                <c:pt idx="41">
                  <c:v>1.106E-2</c:v>
                </c:pt>
                <c:pt idx="42">
                  <c:v>1.0659999999999999E-2</c:v>
                </c:pt>
                <c:pt idx="43">
                  <c:v>9.7000000000000003E-3</c:v>
                </c:pt>
                <c:pt idx="44">
                  <c:v>9.8700000000000003E-3</c:v>
                </c:pt>
                <c:pt idx="45">
                  <c:v>1.0240000000000001E-2</c:v>
                </c:pt>
                <c:pt idx="46">
                  <c:v>1.0829999999999999E-2</c:v>
                </c:pt>
                <c:pt idx="47">
                  <c:v>1.018E-2</c:v>
                </c:pt>
                <c:pt idx="48">
                  <c:v>1.0370000000000001E-2</c:v>
                </c:pt>
                <c:pt idx="49">
                  <c:v>1.039E-2</c:v>
                </c:pt>
                <c:pt idx="50">
                  <c:v>9.7699999999999992E-3</c:v>
                </c:pt>
                <c:pt idx="51">
                  <c:v>1.125E-2</c:v>
                </c:pt>
                <c:pt idx="52">
                  <c:v>1.1560000000000001E-2</c:v>
                </c:pt>
                <c:pt idx="53">
                  <c:v>1.0800000000000001E-2</c:v>
                </c:pt>
                <c:pt idx="54">
                  <c:v>1.2239999999999999E-2</c:v>
                </c:pt>
                <c:pt idx="55">
                  <c:v>1.076E-2</c:v>
                </c:pt>
                <c:pt idx="56">
                  <c:v>1.218E-2</c:v>
                </c:pt>
                <c:pt idx="57">
                  <c:v>1.0540000000000001E-2</c:v>
                </c:pt>
                <c:pt idx="58">
                  <c:v>1.163E-2</c:v>
                </c:pt>
                <c:pt idx="59">
                  <c:v>1.1780000000000001E-2</c:v>
                </c:pt>
                <c:pt idx="60">
                  <c:v>1.0670000000000001E-2</c:v>
                </c:pt>
                <c:pt idx="61">
                  <c:v>1.1310000000000001E-2</c:v>
                </c:pt>
                <c:pt idx="62">
                  <c:v>1.0959999999999999E-2</c:v>
                </c:pt>
                <c:pt idx="63">
                  <c:v>1.192E-2</c:v>
                </c:pt>
                <c:pt idx="64">
                  <c:v>1.166E-2</c:v>
                </c:pt>
                <c:pt idx="65">
                  <c:v>1.145E-2</c:v>
                </c:pt>
                <c:pt idx="66">
                  <c:v>1.12E-2</c:v>
                </c:pt>
                <c:pt idx="67">
                  <c:v>1.21E-2</c:v>
                </c:pt>
                <c:pt idx="68">
                  <c:v>1.048E-2</c:v>
                </c:pt>
                <c:pt idx="69">
                  <c:v>1.213E-2</c:v>
                </c:pt>
                <c:pt idx="70">
                  <c:v>1.1860000000000001E-2</c:v>
                </c:pt>
                <c:pt idx="71">
                  <c:v>1.1780000000000001E-2</c:v>
                </c:pt>
                <c:pt idx="72">
                  <c:v>9.5999999999999992E-3</c:v>
                </c:pt>
                <c:pt idx="73">
                  <c:v>1.2330000000000001E-2</c:v>
                </c:pt>
                <c:pt idx="74">
                  <c:v>1.2070000000000001E-2</c:v>
                </c:pt>
                <c:pt idx="75">
                  <c:v>1.261E-2</c:v>
                </c:pt>
                <c:pt idx="76">
                  <c:v>1.1730000000000001E-2</c:v>
                </c:pt>
                <c:pt idx="77">
                  <c:v>1.204E-2</c:v>
                </c:pt>
                <c:pt idx="78">
                  <c:v>1.23E-2</c:v>
                </c:pt>
                <c:pt idx="79">
                  <c:v>1.242E-2</c:v>
                </c:pt>
                <c:pt idx="80">
                  <c:v>1.108E-2</c:v>
                </c:pt>
                <c:pt idx="81">
                  <c:v>1.2120000000000001E-2</c:v>
                </c:pt>
                <c:pt idx="82">
                  <c:v>1.193E-2</c:v>
                </c:pt>
                <c:pt idx="83">
                  <c:v>1.167E-2</c:v>
                </c:pt>
                <c:pt idx="84">
                  <c:v>1.218E-2</c:v>
                </c:pt>
                <c:pt idx="85">
                  <c:v>1.183E-2</c:v>
                </c:pt>
                <c:pt idx="86">
                  <c:v>1.204E-2</c:v>
                </c:pt>
                <c:pt idx="87">
                  <c:v>1.257E-2</c:v>
                </c:pt>
                <c:pt idx="88">
                  <c:v>1.281E-2</c:v>
                </c:pt>
                <c:pt idx="89">
                  <c:v>1.277E-2</c:v>
                </c:pt>
                <c:pt idx="90">
                  <c:v>1.265E-2</c:v>
                </c:pt>
                <c:pt idx="91">
                  <c:v>1.3100000000000001E-2</c:v>
                </c:pt>
                <c:pt idx="92">
                  <c:v>1.2930000000000001E-2</c:v>
                </c:pt>
                <c:pt idx="93">
                  <c:v>1.2699999999999999E-2</c:v>
                </c:pt>
                <c:pt idx="94">
                  <c:v>1.319E-2</c:v>
                </c:pt>
                <c:pt idx="95">
                  <c:v>1.387E-2</c:v>
                </c:pt>
                <c:pt idx="96">
                  <c:v>1.355E-2</c:v>
                </c:pt>
                <c:pt idx="97">
                  <c:v>1.3820000000000001E-2</c:v>
                </c:pt>
                <c:pt idx="98">
                  <c:v>1.4019999999999999E-2</c:v>
                </c:pt>
                <c:pt idx="99">
                  <c:v>1.2789999999999999E-2</c:v>
                </c:pt>
                <c:pt idx="100">
                  <c:v>1.3780000000000001E-2</c:v>
                </c:pt>
                <c:pt idx="101">
                  <c:v>1.41E-2</c:v>
                </c:pt>
                <c:pt idx="102">
                  <c:v>1.4840000000000001E-2</c:v>
                </c:pt>
                <c:pt idx="103">
                  <c:v>1.422E-2</c:v>
                </c:pt>
                <c:pt idx="104">
                  <c:v>1.3639999999999999E-2</c:v>
                </c:pt>
                <c:pt idx="105">
                  <c:v>1.4590000000000001E-2</c:v>
                </c:pt>
                <c:pt idx="106">
                  <c:v>1.4500000000000001E-2</c:v>
                </c:pt>
                <c:pt idx="107">
                  <c:v>1.5509999999999999E-2</c:v>
                </c:pt>
                <c:pt idx="108">
                  <c:v>1.529E-2</c:v>
                </c:pt>
                <c:pt idx="109">
                  <c:v>1.494E-2</c:v>
                </c:pt>
                <c:pt idx="110">
                  <c:v>1.5730000000000001E-2</c:v>
                </c:pt>
                <c:pt idx="111">
                  <c:v>1.553E-2</c:v>
                </c:pt>
                <c:pt idx="112">
                  <c:v>1.5779999999999999E-2</c:v>
                </c:pt>
                <c:pt idx="113">
                  <c:v>1.6160000000000001E-2</c:v>
                </c:pt>
                <c:pt idx="114">
                  <c:v>1.533E-2</c:v>
                </c:pt>
                <c:pt idx="115">
                  <c:v>1.5509999999999999E-2</c:v>
                </c:pt>
                <c:pt idx="116">
                  <c:v>1.711E-2</c:v>
                </c:pt>
                <c:pt idx="117">
                  <c:v>1.669E-2</c:v>
                </c:pt>
                <c:pt idx="118">
                  <c:v>1.661E-2</c:v>
                </c:pt>
                <c:pt idx="119">
                  <c:v>1.7520000000000001E-2</c:v>
                </c:pt>
                <c:pt idx="120">
                  <c:v>1.8280000000000001E-2</c:v>
                </c:pt>
                <c:pt idx="121">
                  <c:v>1.848E-2</c:v>
                </c:pt>
                <c:pt idx="122">
                  <c:v>1.857E-2</c:v>
                </c:pt>
                <c:pt idx="123">
                  <c:v>1.866E-2</c:v>
                </c:pt>
                <c:pt idx="124">
                  <c:v>1.8169999999999999E-2</c:v>
                </c:pt>
                <c:pt idx="125">
                  <c:v>1.9029999999999998E-2</c:v>
                </c:pt>
                <c:pt idx="126">
                  <c:v>1.915E-2</c:v>
                </c:pt>
                <c:pt idx="127">
                  <c:v>1.9720000000000001E-2</c:v>
                </c:pt>
                <c:pt idx="128">
                  <c:v>1.9730000000000001E-2</c:v>
                </c:pt>
                <c:pt idx="129">
                  <c:v>2.0160000000000001E-2</c:v>
                </c:pt>
                <c:pt idx="130">
                  <c:v>2.128E-2</c:v>
                </c:pt>
                <c:pt idx="131">
                  <c:v>2.1000000000000001E-2</c:v>
                </c:pt>
                <c:pt idx="132">
                  <c:v>2.163E-2</c:v>
                </c:pt>
                <c:pt idx="133">
                  <c:v>2.214E-2</c:v>
                </c:pt>
                <c:pt idx="134">
                  <c:v>2.2419999999999999E-2</c:v>
                </c:pt>
                <c:pt idx="135">
                  <c:v>2.3140000000000001E-2</c:v>
                </c:pt>
                <c:pt idx="136">
                  <c:v>2.2589999999999999E-2</c:v>
                </c:pt>
                <c:pt idx="137">
                  <c:v>2.384E-2</c:v>
                </c:pt>
                <c:pt idx="138">
                  <c:v>2.3689999999999999E-2</c:v>
                </c:pt>
                <c:pt idx="139">
                  <c:v>2.495E-2</c:v>
                </c:pt>
                <c:pt idx="140">
                  <c:v>2.5399999999999999E-2</c:v>
                </c:pt>
                <c:pt idx="141">
                  <c:v>2.5270000000000001E-2</c:v>
                </c:pt>
                <c:pt idx="142">
                  <c:v>2.6210000000000001E-2</c:v>
                </c:pt>
                <c:pt idx="143">
                  <c:v>2.691E-2</c:v>
                </c:pt>
                <c:pt idx="144">
                  <c:v>2.7009999999999999E-2</c:v>
                </c:pt>
                <c:pt idx="145">
                  <c:v>2.759E-2</c:v>
                </c:pt>
                <c:pt idx="146">
                  <c:v>2.7640000000000001E-2</c:v>
                </c:pt>
                <c:pt idx="147">
                  <c:v>2.8709999999999999E-2</c:v>
                </c:pt>
                <c:pt idx="148">
                  <c:v>2.8979999999999999E-2</c:v>
                </c:pt>
                <c:pt idx="149">
                  <c:v>2.8850000000000001E-2</c:v>
                </c:pt>
                <c:pt idx="150">
                  <c:v>3.0609999999999998E-2</c:v>
                </c:pt>
                <c:pt idx="151">
                  <c:v>3.0509999999999999E-2</c:v>
                </c:pt>
                <c:pt idx="152">
                  <c:v>3.0380000000000001E-2</c:v>
                </c:pt>
                <c:pt idx="153">
                  <c:v>3.1559999999999998E-2</c:v>
                </c:pt>
                <c:pt idx="154">
                  <c:v>3.1699999999999999E-2</c:v>
                </c:pt>
                <c:pt idx="155">
                  <c:v>3.2129999999999999E-2</c:v>
                </c:pt>
                <c:pt idx="156">
                  <c:v>3.2989999999999998E-2</c:v>
                </c:pt>
                <c:pt idx="157">
                  <c:v>3.347E-2</c:v>
                </c:pt>
                <c:pt idx="158">
                  <c:v>3.3579999999999999E-2</c:v>
                </c:pt>
                <c:pt idx="159">
                  <c:v>3.4290000000000001E-2</c:v>
                </c:pt>
                <c:pt idx="160">
                  <c:v>3.4389999999999997E-2</c:v>
                </c:pt>
                <c:pt idx="161">
                  <c:v>3.49E-2</c:v>
                </c:pt>
                <c:pt idx="162">
                  <c:v>3.551E-2</c:v>
                </c:pt>
                <c:pt idx="163">
                  <c:v>3.5490000000000001E-2</c:v>
                </c:pt>
                <c:pt idx="164">
                  <c:v>3.5639999999999998E-2</c:v>
                </c:pt>
                <c:pt idx="165">
                  <c:v>3.6360000000000003E-2</c:v>
                </c:pt>
                <c:pt idx="166">
                  <c:v>3.678E-2</c:v>
                </c:pt>
                <c:pt idx="167">
                  <c:v>3.696E-2</c:v>
                </c:pt>
                <c:pt idx="168">
                  <c:v>3.7150000000000002E-2</c:v>
                </c:pt>
                <c:pt idx="169">
                  <c:v>3.7589999999999998E-2</c:v>
                </c:pt>
                <c:pt idx="170">
                  <c:v>3.7949999999999998E-2</c:v>
                </c:pt>
                <c:pt idx="171">
                  <c:v>3.814E-2</c:v>
                </c:pt>
                <c:pt idx="172">
                  <c:v>3.8179999999999999E-2</c:v>
                </c:pt>
                <c:pt idx="173">
                  <c:v>3.8280000000000002E-2</c:v>
                </c:pt>
                <c:pt idx="174">
                  <c:v>3.8760000000000003E-2</c:v>
                </c:pt>
                <c:pt idx="175">
                  <c:v>3.8870000000000002E-2</c:v>
                </c:pt>
                <c:pt idx="176">
                  <c:v>3.8609999999999998E-2</c:v>
                </c:pt>
                <c:pt idx="177">
                  <c:v>3.9129999999999998E-2</c:v>
                </c:pt>
                <c:pt idx="178">
                  <c:v>3.8559999999999997E-2</c:v>
                </c:pt>
                <c:pt idx="179">
                  <c:v>3.884E-2</c:v>
                </c:pt>
                <c:pt idx="180">
                  <c:v>3.9469999999999998E-2</c:v>
                </c:pt>
                <c:pt idx="181">
                  <c:v>3.9039999999999998E-2</c:v>
                </c:pt>
                <c:pt idx="182">
                  <c:v>3.9399999999999998E-2</c:v>
                </c:pt>
                <c:pt idx="183">
                  <c:v>3.9489999999999997E-2</c:v>
                </c:pt>
                <c:pt idx="184">
                  <c:v>3.9829999999999997E-2</c:v>
                </c:pt>
                <c:pt idx="185">
                  <c:v>3.9410000000000001E-2</c:v>
                </c:pt>
                <c:pt idx="186">
                  <c:v>3.9910000000000001E-2</c:v>
                </c:pt>
                <c:pt idx="187">
                  <c:v>3.9600000000000003E-2</c:v>
                </c:pt>
                <c:pt idx="188">
                  <c:v>4.0120000000000003E-2</c:v>
                </c:pt>
                <c:pt idx="189">
                  <c:v>4.0039999999999999E-2</c:v>
                </c:pt>
                <c:pt idx="190">
                  <c:v>0.04</c:v>
                </c:pt>
                <c:pt idx="191">
                  <c:v>4.0239999999999998E-2</c:v>
                </c:pt>
                <c:pt idx="192">
                  <c:v>4.0349999999999997E-2</c:v>
                </c:pt>
                <c:pt idx="193">
                  <c:v>4.0189999999999997E-2</c:v>
                </c:pt>
                <c:pt idx="194">
                  <c:v>3.968E-2</c:v>
                </c:pt>
                <c:pt idx="195">
                  <c:v>4.0059999999999998E-2</c:v>
                </c:pt>
                <c:pt idx="196">
                  <c:v>3.9649999999999998E-2</c:v>
                </c:pt>
                <c:pt idx="197">
                  <c:v>3.9260000000000003E-2</c:v>
                </c:pt>
                <c:pt idx="198">
                  <c:v>3.925E-2</c:v>
                </c:pt>
                <c:pt idx="199">
                  <c:v>3.9710000000000002E-2</c:v>
                </c:pt>
                <c:pt idx="200">
                  <c:v>4.0219999999999999E-2</c:v>
                </c:pt>
                <c:pt idx="201">
                  <c:v>3.9739999999999998E-2</c:v>
                </c:pt>
                <c:pt idx="202">
                  <c:v>3.9730000000000001E-2</c:v>
                </c:pt>
                <c:pt idx="203">
                  <c:v>3.9320000000000001E-2</c:v>
                </c:pt>
                <c:pt idx="204">
                  <c:v>3.9730000000000001E-2</c:v>
                </c:pt>
                <c:pt idx="205">
                  <c:v>3.9629999999999999E-2</c:v>
                </c:pt>
                <c:pt idx="206">
                  <c:v>3.9800000000000002E-2</c:v>
                </c:pt>
                <c:pt idx="207">
                  <c:v>3.977E-2</c:v>
                </c:pt>
                <c:pt idx="208">
                  <c:v>3.986E-2</c:v>
                </c:pt>
                <c:pt idx="209">
                  <c:v>3.986E-2</c:v>
                </c:pt>
                <c:pt idx="210">
                  <c:v>3.9879999999999999E-2</c:v>
                </c:pt>
                <c:pt idx="211">
                  <c:v>3.984E-2</c:v>
                </c:pt>
                <c:pt idx="212">
                  <c:v>3.9829999999999997E-2</c:v>
                </c:pt>
                <c:pt idx="213">
                  <c:v>3.9879999999999999E-2</c:v>
                </c:pt>
                <c:pt idx="214">
                  <c:v>3.993E-2</c:v>
                </c:pt>
                <c:pt idx="215">
                  <c:v>3.993E-2</c:v>
                </c:pt>
                <c:pt idx="216">
                  <c:v>4.0079999999999998E-2</c:v>
                </c:pt>
                <c:pt idx="217">
                  <c:v>4.002E-2</c:v>
                </c:pt>
                <c:pt idx="218">
                  <c:v>4.0079999999999998E-2</c:v>
                </c:pt>
                <c:pt idx="219">
                  <c:v>4.02E-2</c:v>
                </c:pt>
                <c:pt idx="220">
                  <c:v>3.9910000000000001E-2</c:v>
                </c:pt>
                <c:pt idx="221">
                  <c:v>4.0300000000000002E-2</c:v>
                </c:pt>
                <c:pt idx="222">
                  <c:v>4.0239999999999998E-2</c:v>
                </c:pt>
                <c:pt idx="223">
                  <c:v>4.0629999999999999E-2</c:v>
                </c:pt>
                <c:pt idx="224">
                  <c:v>4.0489999999999998E-2</c:v>
                </c:pt>
                <c:pt idx="225">
                  <c:v>4.079E-2</c:v>
                </c:pt>
                <c:pt idx="226">
                  <c:v>4.0689999999999997E-2</c:v>
                </c:pt>
                <c:pt idx="227">
                  <c:v>4.0640000000000003E-2</c:v>
                </c:pt>
                <c:pt idx="228">
                  <c:v>4.0930000000000001E-2</c:v>
                </c:pt>
                <c:pt idx="229">
                  <c:v>4.1189999999999997E-2</c:v>
                </c:pt>
                <c:pt idx="230">
                  <c:v>4.1419999999999998E-2</c:v>
                </c:pt>
                <c:pt idx="231">
                  <c:v>4.1439999999999998E-2</c:v>
                </c:pt>
                <c:pt idx="232">
                  <c:v>4.1590000000000002E-2</c:v>
                </c:pt>
                <c:pt idx="233">
                  <c:v>4.1759999999999999E-2</c:v>
                </c:pt>
                <c:pt idx="234">
                  <c:v>4.1750000000000002E-2</c:v>
                </c:pt>
                <c:pt idx="235">
                  <c:v>4.1820000000000003E-2</c:v>
                </c:pt>
                <c:pt idx="236">
                  <c:v>4.1820000000000003E-2</c:v>
                </c:pt>
                <c:pt idx="237">
                  <c:v>4.1869999999999997E-2</c:v>
                </c:pt>
                <c:pt idx="238">
                  <c:v>4.1700000000000001E-2</c:v>
                </c:pt>
                <c:pt idx="239">
                  <c:v>4.1640000000000003E-2</c:v>
                </c:pt>
                <c:pt idx="240">
                  <c:v>4.1619999999999997E-2</c:v>
                </c:pt>
                <c:pt idx="241">
                  <c:v>4.1610000000000001E-2</c:v>
                </c:pt>
                <c:pt idx="242">
                  <c:v>4.1549999999999997E-2</c:v>
                </c:pt>
                <c:pt idx="243">
                  <c:v>4.1739999999999999E-2</c:v>
                </c:pt>
                <c:pt idx="244">
                  <c:v>4.1880000000000001E-2</c:v>
                </c:pt>
                <c:pt idx="245">
                  <c:v>4.2279999999999998E-2</c:v>
                </c:pt>
                <c:pt idx="246">
                  <c:v>4.24E-2</c:v>
                </c:pt>
                <c:pt idx="247">
                  <c:v>4.2689999999999999E-2</c:v>
                </c:pt>
                <c:pt idx="248">
                  <c:v>4.2869999999999998E-2</c:v>
                </c:pt>
                <c:pt idx="249">
                  <c:v>4.3099999999999999E-2</c:v>
                </c:pt>
                <c:pt idx="250">
                  <c:v>4.3279999999999999E-2</c:v>
                </c:pt>
                <c:pt idx="251">
                  <c:v>4.335E-2</c:v>
                </c:pt>
                <c:pt idx="252">
                  <c:v>4.3430000000000003E-2</c:v>
                </c:pt>
                <c:pt idx="253">
                  <c:v>4.3740000000000001E-2</c:v>
                </c:pt>
                <c:pt idx="254">
                  <c:v>4.3790000000000003E-2</c:v>
                </c:pt>
                <c:pt idx="255">
                  <c:v>4.3729999999999998E-2</c:v>
                </c:pt>
                <c:pt idx="256">
                  <c:v>4.3929999999999997E-2</c:v>
                </c:pt>
                <c:pt idx="257">
                  <c:v>4.4299999999999999E-2</c:v>
                </c:pt>
                <c:pt idx="258">
                  <c:v>4.4269999999999997E-2</c:v>
                </c:pt>
                <c:pt idx="259">
                  <c:v>4.4209999999999999E-2</c:v>
                </c:pt>
                <c:pt idx="260">
                  <c:v>4.4119999999999999E-2</c:v>
                </c:pt>
                <c:pt idx="261">
                  <c:v>4.4179999999999997E-2</c:v>
                </c:pt>
                <c:pt idx="262">
                  <c:v>4.403E-2</c:v>
                </c:pt>
                <c:pt idx="263">
                  <c:v>4.4080000000000001E-2</c:v>
                </c:pt>
                <c:pt idx="264">
                  <c:v>4.3999999999999997E-2</c:v>
                </c:pt>
                <c:pt idx="265">
                  <c:v>4.4150000000000002E-2</c:v>
                </c:pt>
                <c:pt idx="266">
                  <c:v>4.4019999999999997E-2</c:v>
                </c:pt>
                <c:pt idx="267">
                  <c:v>4.4179999999999997E-2</c:v>
                </c:pt>
                <c:pt idx="268">
                  <c:v>4.4060000000000002E-2</c:v>
                </c:pt>
                <c:pt idx="269">
                  <c:v>4.4130000000000003E-2</c:v>
                </c:pt>
                <c:pt idx="270">
                  <c:v>4.41E-2</c:v>
                </c:pt>
                <c:pt idx="271">
                  <c:v>4.4159999999999998E-2</c:v>
                </c:pt>
                <c:pt idx="272">
                  <c:v>4.419E-2</c:v>
                </c:pt>
                <c:pt idx="273">
                  <c:v>4.4269999999999997E-2</c:v>
                </c:pt>
                <c:pt idx="274">
                  <c:v>4.4269999999999997E-2</c:v>
                </c:pt>
                <c:pt idx="275">
                  <c:v>4.428E-2</c:v>
                </c:pt>
                <c:pt idx="276">
                  <c:v>4.4269999999999997E-2</c:v>
                </c:pt>
                <c:pt idx="277">
                  <c:v>4.4450000000000003E-2</c:v>
                </c:pt>
                <c:pt idx="278">
                  <c:v>4.446E-2</c:v>
                </c:pt>
                <c:pt idx="279">
                  <c:v>4.4630000000000003E-2</c:v>
                </c:pt>
                <c:pt idx="280">
                  <c:v>4.471E-2</c:v>
                </c:pt>
                <c:pt idx="281">
                  <c:v>4.4749999999999998E-2</c:v>
                </c:pt>
                <c:pt idx="282">
                  <c:v>4.487E-2</c:v>
                </c:pt>
                <c:pt idx="283">
                  <c:v>4.505E-2</c:v>
                </c:pt>
                <c:pt idx="284">
                  <c:v>4.5069999999999999E-2</c:v>
                </c:pt>
                <c:pt idx="285">
                  <c:v>4.5019999999999998E-2</c:v>
                </c:pt>
                <c:pt idx="286">
                  <c:v>4.5069999999999999E-2</c:v>
                </c:pt>
                <c:pt idx="287">
                  <c:v>4.487E-2</c:v>
                </c:pt>
                <c:pt idx="288">
                  <c:v>4.496E-2</c:v>
                </c:pt>
                <c:pt idx="289">
                  <c:v>4.5150000000000003E-2</c:v>
                </c:pt>
                <c:pt idx="290">
                  <c:v>4.5400000000000003E-2</c:v>
                </c:pt>
                <c:pt idx="291">
                  <c:v>4.564E-2</c:v>
                </c:pt>
                <c:pt idx="292">
                  <c:v>4.6179999999999999E-2</c:v>
                </c:pt>
                <c:pt idx="293">
                  <c:v>4.6829999999999997E-2</c:v>
                </c:pt>
                <c:pt idx="294">
                  <c:v>4.7E-2</c:v>
                </c:pt>
                <c:pt idx="295">
                  <c:v>4.7399999999999998E-2</c:v>
                </c:pt>
                <c:pt idx="296">
                  <c:v>4.7899999999999998E-2</c:v>
                </c:pt>
                <c:pt idx="297">
                  <c:v>4.7980000000000002E-2</c:v>
                </c:pt>
                <c:pt idx="298">
                  <c:v>4.8640000000000003E-2</c:v>
                </c:pt>
                <c:pt idx="299">
                  <c:v>4.9029999999999997E-2</c:v>
                </c:pt>
                <c:pt idx="300">
                  <c:v>4.9700000000000001E-2</c:v>
                </c:pt>
                <c:pt idx="301">
                  <c:v>4.999E-2</c:v>
                </c:pt>
                <c:pt idx="302">
                  <c:v>5.0470000000000001E-2</c:v>
                </c:pt>
                <c:pt idx="303">
                  <c:v>5.0770000000000003E-2</c:v>
                </c:pt>
                <c:pt idx="304">
                  <c:v>5.1279999999999999E-2</c:v>
                </c:pt>
                <c:pt idx="305">
                  <c:v>5.1830000000000001E-2</c:v>
                </c:pt>
                <c:pt idx="306">
                  <c:v>5.2479999999999999E-2</c:v>
                </c:pt>
                <c:pt idx="307">
                  <c:v>5.3159999999999999E-2</c:v>
                </c:pt>
                <c:pt idx="308">
                  <c:v>5.3580000000000003E-2</c:v>
                </c:pt>
                <c:pt idx="309">
                  <c:v>5.4059999999999997E-2</c:v>
                </c:pt>
                <c:pt idx="310">
                  <c:v>5.4679999999999999E-2</c:v>
                </c:pt>
                <c:pt idx="311">
                  <c:v>5.5289999999999999E-2</c:v>
                </c:pt>
                <c:pt idx="312">
                  <c:v>5.6099999999999997E-2</c:v>
                </c:pt>
                <c:pt idx="313">
                  <c:v>5.6599999999999998E-2</c:v>
                </c:pt>
                <c:pt idx="314">
                  <c:v>5.7279999999999998E-2</c:v>
                </c:pt>
                <c:pt idx="315">
                  <c:v>5.7820000000000003E-2</c:v>
                </c:pt>
                <c:pt idx="316">
                  <c:v>5.867E-2</c:v>
                </c:pt>
                <c:pt idx="317">
                  <c:v>5.9420000000000001E-2</c:v>
                </c:pt>
                <c:pt idx="318">
                  <c:v>5.9950000000000003E-2</c:v>
                </c:pt>
                <c:pt idx="319">
                  <c:v>6.0850000000000001E-2</c:v>
                </c:pt>
                <c:pt idx="320">
                  <c:v>6.1559999999999997E-2</c:v>
                </c:pt>
                <c:pt idx="321">
                  <c:v>6.2199999999999998E-2</c:v>
                </c:pt>
                <c:pt idx="322">
                  <c:v>6.3130000000000006E-2</c:v>
                </c:pt>
                <c:pt idx="323">
                  <c:v>6.3740000000000005E-2</c:v>
                </c:pt>
                <c:pt idx="324">
                  <c:v>6.4509999999999998E-2</c:v>
                </c:pt>
                <c:pt idx="325">
                  <c:v>6.5180000000000002E-2</c:v>
                </c:pt>
                <c:pt idx="326">
                  <c:v>6.5759999999999999E-2</c:v>
                </c:pt>
                <c:pt idx="327">
                  <c:v>6.6689999999999999E-2</c:v>
                </c:pt>
                <c:pt idx="328">
                  <c:v>6.7570000000000005E-2</c:v>
                </c:pt>
                <c:pt idx="329">
                  <c:v>6.8419999999999995E-2</c:v>
                </c:pt>
                <c:pt idx="330">
                  <c:v>6.8949999999999997E-2</c:v>
                </c:pt>
                <c:pt idx="331">
                  <c:v>6.9959999999999994E-2</c:v>
                </c:pt>
                <c:pt idx="332">
                  <c:v>7.0900000000000005E-2</c:v>
                </c:pt>
                <c:pt idx="333">
                  <c:v>7.1660000000000001E-2</c:v>
                </c:pt>
                <c:pt idx="334">
                  <c:v>7.2239999999999999E-2</c:v>
                </c:pt>
                <c:pt idx="335">
                  <c:v>7.3069999999999996E-2</c:v>
                </c:pt>
                <c:pt idx="336">
                  <c:v>7.3980000000000004E-2</c:v>
                </c:pt>
                <c:pt idx="337">
                  <c:v>7.4929999999999997E-2</c:v>
                </c:pt>
                <c:pt idx="338">
                  <c:v>7.5810000000000002E-2</c:v>
                </c:pt>
                <c:pt idx="339">
                  <c:v>7.6189999999999994E-2</c:v>
                </c:pt>
                <c:pt idx="340">
                  <c:v>7.6840000000000006E-2</c:v>
                </c:pt>
                <c:pt idx="341">
                  <c:v>7.8039999999999998E-2</c:v>
                </c:pt>
                <c:pt idx="342">
                  <c:v>7.9039999999999999E-2</c:v>
                </c:pt>
                <c:pt idx="343">
                  <c:v>7.9850000000000004E-2</c:v>
                </c:pt>
                <c:pt idx="344">
                  <c:v>8.0649999999999999E-2</c:v>
                </c:pt>
                <c:pt idx="345">
                  <c:v>8.1589999999999996E-2</c:v>
                </c:pt>
                <c:pt idx="346">
                  <c:v>8.2729999999999998E-2</c:v>
                </c:pt>
                <c:pt idx="347">
                  <c:v>8.3519999999999997E-2</c:v>
                </c:pt>
                <c:pt idx="348">
                  <c:v>8.4449999999999997E-2</c:v>
                </c:pt>
                <c:pt idx="349">
                  <c:v>8.5790000000000005E-2</c:v>
                </c:pt>
                <c:pt idx="350">
                  <c:v>8.6790000000000006E-2</c:v>
                </c:pt>
                <c:pt idx="351">
                  <c:v>8.7739999999999999E-2</c:v>
                </c:pt>
                <c:pt idx="352">
                  <c:v>8.9080000000000006E-2</c:v>
                </c:pt>
                <c:pt idx="353">
                  <c:v>9.0340000000000004E-2</c:v>
                </c:pt>
                <c:pt idx="354">
                  <c:v>9.1569999999999999E-2</c:v>
                </c:pt>
                <c:pt idx="355">
                  <c:v>9.2530000000000001E-2</c:v>
                </c:pt>
                <c:pt idx="356">
                  <c:v>9.3539999999999998E-2</c:v>
                </c:pt>
                <c:pt idx="357">
                  <c:v>9.486E-2</c:v>
                </c:pt>
                <c:pt idx="358">
                  <c:v>9.64E-2</c:v>
                </c:pt>
                <c:pt idx="359">
                  <c:v>9.758E-2</c:v>
                </c:pt>
                <c:pt idx="360">
                  <c:v>9.8919999999999994E-2</c:v>
                </c:pt>
                <c:pt idx="361">
                  <c:v>0.10034999999999999</c:v>
                </c:pt>
                <c:pt idx="362">
                  <c:v>0.10141</c:v>
                </c:pt>
                <c:pt idx="363">
                  <c:v>0.10267999999999999</c:v>
                </c:pt>
                <c:pt idx="364">
                  <c:v>0.10431</c:v>
                </c:pt>
                <c:pt idx="365">
                  <c:v>0.10555</c:v>
                </c:pt>
                <c:pt idx="366">
                  <c:v>0.10698000000000001</c:v>
                </c:pt>
                <c:pt idx="367">
                  <c:v>0.10836999999999999</c:v>
                </c:pt>
                <c:pt idx="368">
                  <c:v>0.10932</c:v>
                </c:pt>
                <c:pt idx="369">
                  <c:v>0.11088000000000001</c:v>
                </c:pt>
                <c:pt idx="370">
                  <c:v>0.11251</c:v>
                </c:pt>
                <c:pt idx="371">
                  <c:v>0.11362999999999999</c:v>
                </c:pt>
                <c:pt idx="372">
                  <c:v>0.11514000000000001</c:v>
                </c:pt>
                <c:pt idx="373">
                  <c:v>0.11688</c:v>
                </c:pt>
                <c:pt idx="374">
                  <c:v>0.11812</c:v>
                </c:pt>
                <c:pt idx="375">
                  <c:v>0.11982</c:v>
                </c:pt>
                <c:pt idx="376">
                  <c:v>0.1221</c:v>
                </c:pt>
                <c:pt idx="377">
                  <c:v>0.12352</c:v>
                </c:pt>
                <c:pt idx="378">
                  <c:v>0.12570000000000001</c:v>
                </c:pt>
                <c:pt idx="379">
                  <c:v>0.12769</c:v>
                </c:pt>
                <c:pt idx="380">
                  <c:v>0.12986</c:v>
                </c:pt>
                <c:pt idx="381">
                  <c:v>0.13208</c:v>
                </c:pt>
                <c:pt idx="382">
                  <c:v>0.13447999999999999</c:v>
                </c:pt>
                <c:pt idx="383">
                  <c:v>0.13730000000000001</c:v>
                </c:pt>
                <c:pt idx="384">
                  <c:v>0.14069999999999999</c:v>
                </c:pt>
                <c:pt idx="385">
                  <c:v>0.14363999999999999</c:v>
                </c:pt>
                <c:pt idx="386">
                  <c:v>0.14680000000000001</c:v>
                </c:pt>
                <c:pt idx="387">
                  <c:v>0.15171000000000001</c:v>
                </c:pt>
                <c:pt idx="388">
                  <c:v>0.15640000000000001</c:v>
                </c:pt>
                <c:pt idx="389">
                  <c:v>0.16153999999999999</c:v>
                </c:pt>
                <c:pt idx="390">
                  <c:v>0.16741</c:v>
                </c:pt>
                <c:pt idx="391">
                  <c:v>0.17341999999999999</c:v>
                </c:pt>
                <c:pt idx="392">
                  <c:v>0.18032999999999999</c:v>
                </c:pt>
                <c:pt idx="393">
                  <c:v>0.18934999999999999</c:v>
                </c:pt>
                <c:pt idx="394">
                  <c:v>0.1976</c:v>
                </c:pt>
                <c:pt idx="395">
                  <c:v>0.20721000000000001</c:v>
                </c:pt>
                <c:pt idx="396">
                  <c:v>0.21870000000000001</c:v>
                </c:pt>
                <c:pt idx="397">
                  <c:v>0.2301</c:v>
                </c:pt>
                <c:pt idx="398">
                  <c:v>0.24345</c:v>
                </c:pt>
                <c:pt idx="399">
                  <c:v>0.25828000000000001</c:v>
                </c:pt>
                <c:pt idx="400">
                  <c:v>0.27232000000000001</c:v>
                </c:pt>
                <c:pt idx="401">
                  <c:v>0.28941</c:v>
                </c:pt>
                <c:pt idx="402">
                  <c:v>0.30724000000000001</c:v>
                </c:pt>
                <c:pt idx="403">
                  <c:v>0.32279000000000002</c:v>
                </c:pt>
                <c:pt idx="404">
                  <c:v>0.34154000000000001</c:v>
                </c:pt>
                <c:pt idx="405">
                  <c:v>0.36237999999999998</c:v>
                </c:pt>
                <c:pt idx="406">
                  <c:v>0.38058999999999998</c:v>
                </c:pt>
                <c:pt idx="407">
                  <c:v>0.40083000000000002</c:v>
                </c:pt>
                <c:pt idx="408">
                  <c:v>0.42415999999999998</c:v>
                </c:pt>
                <c:pt idx="409">
                  <c:v>0.4446</c:v>
                </c:pt>
                <c:pt idx="410">
                  <c:v>0.46465000000000001</c:v>
                </c:pt>
                <c:pt idx="411">
                  <c:v>0.48703000000000002</c:v>
                </c:pt>
                <c:pt idx="412">
                  <c:v>0.50787000000000004</c:v>
                </c:pt>
                <c:pt idx="413">
                  <c:v>0.52895999999999999</c:v>
                </c:pt>
                <c:pt idx="414">
                  <c:v>0.54607000000000006</c:v>
                </c:pt>
                <c:pt idx="415">
                  <c:v>0.56145999999999996</c:v>
                </c:pt>
                <c:pt idx="416">
                  <c:v>0.57918999999999998</c:v>
                </c:pt>
                <c:pt idx="417">
                  <c:v>0.59487000000000001</c:v>
                </c:pt>
                <c:pt idx="418">
                  <c:v>0.60607999999999995</c:v>
                </c:pt>
                <c:pt idx="419">
                  <c:v>0.61607000000000001</c:v>
                </c:pt>
                <c:pt idx="420">
                  <c:v>0.62490999999999997</c:v>
                </c:pt>
                <c:pt idx="421">
                  <c:v>0.63171999999999995</c:v>
                </c:pt>
                <c:pt idx="422">
                  <c:v>0.63753000000000004</c:v>
                </c:pt>
                <c:pt idx="423">
                  <c:v>0.64105999999999996</c:v>
                </c:pt>
                <c:pt idx="424">
                  <c:v>0.64276</c:v>
                </c:pt>
                <c:pt idx="425">
                  <c:v>0.64271999999999996</c:v>
                </c:pt>
                <c:pt idx="426">
                  <c:v>0.64176999999999995</c:v>
                </c:pt>
                <c:pt idx="427">
                  <c:v>0.63941000000000003</c:v>
                </c:pt>
                <c:pt idx="428">
                  <c:v>0.63521000000000005</c:v>
                </c:pt>
                <c:pt idx="429">
                  <c:v>0.63093999999999995</c:v>
                </c:pt>
                <c:pt idx="430">
                  <c:v>0.62448000000000004</c:v>
                </c:pt>
                <c:pt idx="431">
                  <c:v>0.61687999999999998</c:v>
                </c:pt>
                <c:pt idx="432">
                  <c:v>0.60892000000000002</c:v>
                </c:pt>
                <c:pt idx="433">
                  <c:v>0.60045000000000004</c:v>
                </c:pt>
                <c:pt idx="434">
                  <c:v>0.59041999999999994</c:v>
                </c:pt>
                <c:pt idx="435">
                  <c:v>0.58057000000000003</c:v>
                </c:pt>
                <c:pt idx="436">
                  <c:v>0.56903000000000004</c:v>
                </c:pt>
                <c:pt idx="437">
                  <c:v>0.55728</c:v>
                </c:pt>
                <c:pt idx="438">
                  <c:v>0.54620000000000002</c:v>
                </c:pt>
                <c:pt idx="439">
                  <c:v>0.53393000000000002</c:v>
                </c:pt>
                <c:pt idx="440">
                  <c:v>0.52273999999999998</c:v>
                </c:pt>
                <c:pt idx="441">
                  <c:v>0.51336999999999999</c:v>
                </c:pt>
                <c:pt idx="442">
                  <c:v>0.50146000000000002</c:v>
                </c:pt>
                <c:pt idx="443">
                  <c:v>0.48987999999999998</c:v>
                </c:pt>
                <c:pt idx="444">
                  <c:v>0.47917999999999999</c:v>
                </c:pt>
                <c:pt idx="445">
                  <c:v>0.46729999999999999</c:v>
                </c:pt>
                <c:pt idx="446">
                  <c:v>0.45483000000000001</c:v>
                </c:pt>
                <c:pt idx="447">
                  <c:v>0.4446</c:v>
                </c:pt>
                <c:pt idx="448">
                  <c:v>0.43596000000000001</c:v>
                </c:pt>
                <c:pt idx="449">
                  <c:v>0.42787999999999998</c:v>
                </c:pt>
                <c:pt idx="450">
                  <c:v>0.41982000000000003</c:v>
                </c:pt>
                <c:pt idx="451">
                  <c:v>0.41189999999999999</c:v>
                </c:pt>
                <c:pt idx="452">
                  <c:v>0.40693000000000001</c:v>
                </c:pt>
                <c:pt idx="453">
                  <c:v>0.40404000000000001</c:v>
                </c:pt>
                <c:pt idx="454">
                  <c:v>0.40217999999999998</c:v>
                </c:pt>
                <c:pt idx="455">
                  <c:v>0.40225</c:v>
                </c:pt>
                <c:pt idx="456">
                  <c:v>0.40431</c:v>
                </c:pt>
                <c:pt idx="457">
                  <c:v>0.40910000000000002</c:v>
                </c:pt>
                <c:pt idx="458">
                  <c:v>0.41515000000000002</c:v>
                </c:pt>
                <c:pt idx="459">
                  <c:v>0.42248999999999998</c:v>
                </c:pt>
                <c:pt idx="460">
                  <c:v>0.43264999999999998</c:v>
                </c:pt>
                <c:pt idx="461">
                  <c:v>0.44628000000000001</c:v>
                </c:pt>
                <c:pt idx="462">
                  <c:v>0.45978000000000002</c:v>
                </c:pt>
                <c:pt idx="463">
                  <c:v>0.47725000000000001</c:v>
                </c:pt>
                <c:pt idx="464">
                  <c:v>0.49384</c:v>
                </c:pt>
                <c:pt idx="465">
                  <c:v>0.51112999999999997</c:v>
                </c:pt>
                <c:pt idx="466">
                  <c:v>0.53044999999999998</c:v>
                </c:pt>
                <c:pt idx="467">
                  <c:v>0.55198999999999998</c:v>
                </c:pt>
                <c:pt idx="468">
                  <c:v>0.57342000000000004</c:v>
                </c:pt>
                <c:pt idx="469">
                  <c:v>0.59836999999999996</c:v>
                </c:pt>
                <c:pt idx="470">
                  <c:v>0.62326000000000004</c:v>
                </c:pt>
                <c:pt idx="471">
                  <c:v>0.64205999999999996</c:v>
                </c:pt>
                <c:pt idx="472">
                  <c:v>0.66203000000000001</c:v>
                </c:pt>
                <c:pt idx="473">
                  <c:v>0.68654000000000004</c:v>
                </c:pt>
                <c:pt idx="474">
                  <c:v>0.71181000000000005</c:v>
                </c:pt>
                <c:pt idx="475">
                  <c:v>0.7399</c:v>
                </c:pt>
                <c:pt idx="476">
                  <c:v>0.76663999999999999</c:v>
                </c:pt>
                <c:pt idx="477">
                  <c:v>0.79093999999999998</c:v>
                </c:pt>
                <c:pt idx="478">
                  <c:v>0.81950999999999996</c:v>
                </c:pt>
                <c:pt idx="479">
                  <c:v>0.84524999999999995</c:v>
                </c:pt>
                <c:pt idx="480">
                  <c:v>0.87287999999999999</c:v>
                </c:pt>
                <c:pt idx="481">
                  <c:v>0.90661999999999998</c:v>
                </c:pt>
                <c:pt idx="482">
                  <c:v>0.93784000000000001</c:v>
                </c:pt>
                <c:pt idx="483">
                  <c:v>0.96941999999999995</c:v>
                </c:pt>
                <c:pt idx="484">
                  <c:v>1.0054799999999999</c:v>
                </c:pt>
                <c:pt idx="485">
                  <c:v>1.04064</c:v>
                </c:pt>
                <c:pt idx="486">
                  <c:v>1.0777099999999999</c:v>
                </c:pt>
                <c:pt idx="487">
                  <c:v>1.1211800000000001</c:v>
                </c:pt>
                <c:pt idx="488">
                  <c:v>1.16313</c:v>
                </c:pt>
                <c:pt idx="489">
                  <c:v>1.20244</c:v>
                </c:pt>
                <c:pt idx="490">
                  <c:v>1.2530699999999999</c:v>
                </c:pt>
                <c:pt idx="491">
                  <c:v>1.2963100000000001</c:v>
                </c:pt>
                <c:pt idx="492">
                  <c:v>1.3408899999999999</c:v>
                </c:pt>
                <c:pt idx="493">
                  <c:v>1.39977</c:v>
                </c:pt>
                <c:pt idx="494">
                  <c:v>1.44981</c:v>
                </c:pt>
                <c:pt idx="495">
                  <c:v>1.4985200000000001</c:v>
                </c:pt>
                <c:pt idx="496">
                  <c:v>1.5545599999999999</c:v>
                </c:pt>
                <c:pt idx="497">
                  <c:v>1.6059099999999999</c:v>
                </c:pt>
                <c:pt idx="498">
                  <c:v>1.66072</c:v>
                </c:pt>
                <c:pt idx="499">
                  <c:v>1.71458</c:v>
                </c:pt>
                <c:pt idx="500">
                  <c:v>1.7627299999999999</c:v>
                </c:pt>
              </c:numCache>
            </c:numRef>
          </c:yVal>
          <c:smooth val="1"/>
          <c:extLst>
            <c:ext xmlns:c16="http://schemas.microsoft.com/office/drawing/2014/chart" uri="{C3380CC4-5D6E-409C-BE32-E72D297353CC}">
              <c16:uniqueId val="{0000000C-9C1F-4EC0-94AF-FC713DCC1A54}"/>
            </c:ext>
          </c:extLst>
        </c:ser>
        <c:ser>
          <c:idx val="13"/>
          <c:order val="13"/>
          <c:tx>
            <c:strRef>
              <c:f>Hoja1!$O$1</c:f>
              <c:strCache>
                <c:ptCount val="1"/>
                <c:pt idx="0">
                  <c:v>205(2) 1(Abs)</c:v>
                </c:pt>
              </c:strCache>
            </c:strRef>
          </c:tx>
          <c:spPr>
            <a:ln w="19050" cap="rnd">
              <a:solidFill>
                <a:schemeClr val="tx1"/>
              </a:solidFill>
              <a:round/>
            </a:ln>
            <a:effectLst/>
          </c:spPr>
          <c:marker>
            <c:symbol val="none"/>
          </c:marker>
          <c:xVal>
            <c:numRef>
              <c:f>Hoja1!$A$2:$A$502</c:f>
              <c:numCache>
                <c:formatCode>General</c:formatCode>
                <c:ptCount val="501"/>
                <c:pt idx="0">
                  <c:v>700</c:v>
                </c:pt>
                <c:pt idx="1">
                  <c:v>699</c:v>
                </c:pt>
                <c:pt idx="2">
                  <c:v>698</c:v>
                </c:pt>
                <c:pt idx="3">
                  <c:v>697</c:v>
                </c:pt>
                <c:pt idx="4">
                  <c:v>696</c:v>
                </c:pt>
                <c:pt idx="5">
                  <c:v>695</c:v>
                </c:pt>
                <c:pt idx="6">
                  <c:v>694</c:v>
                </c:pt>
                <c:pt idx="7">
                  <c:v>693</c:v>
                </c:pt>
                <c:pt idx="8">
                  <c:v>692</c:v>
                </c:pt>
                <c:pt idx="9">
                  <c:v>691</c:v>
                </c:pt>
                <c:pt idx="10">
                  <c:v>690</c:v>
                </c:pt>
                <c:pt idx="11">
                  <c:v>689</c:v>
                </c:pt>
                <c:pt idx="12">
                  <c:v>688</c:v>
                </c:pt>
                <c:pt idx="13">
                  <c:v>687</c:v>
                </c:pt>
                <c:pt idx="14">
                  <c:v>686</c:v>
                </c:pt>
                <c:pt idx="15">
                  <c:v>685</c:v>
                </c:pt>
                <c:pt idx="16">
                  <c:v>684</c:v>
                </c:pt>
                <c:pt idx="17">
                  <c:v>683</c:v>
                </c:pt>
                <c:pt idx="18">
                  <c:v>682</c:v>
                </c:pt>
                <c:pt idx="19">
                  <c:v>681</c:v>
                </c:pt>
                <c:pt idx="20">
                  <c:v>680</c:v>
                </c:pt>
                <c:pt idx="21">
                  <c:v>679</c:v>
                </c:pt>
                <c:pt idx="22">
                  <c:v>678</c:v>
                </c:pt>
                <c:pt idx="23">
                  <c:v>677</c:v>
                </c:pt>
                <c:pt idx="24">
                  <c:v>676</c:v>
                </c:pt>
                <c:pt idx="25">
                  <c:v>675</c:v>
                </c:pt>
                <c:pt idx="26">
                  <c:v>674</c:v>
                </c:pt>
                <c:pt idx="27">
                  <c:v>673</c:v>
                </c:pt>
                <c:pt idx="28">
                  <c:v>672</c:v>
                </c:pt>
                <c:pt idx="29">
                  <c:v>671</c:v>
                </c:pt>
                <c:pt idx="30">
                  <c:v>670</c:v>
                </c:pt>
                <c:pt idx="31">
                  <c:v>669</c:v>
                </c:pt>
                <c:pt idx="32">
                  <c:v>668</c:v>
                </c:pt>
                <c:pt idx="33">
                  <c:v>667</c:v>
                </c:pt>
                <c:pt idx="34">
                  <c:v>666</c:v>
                </c:pt>
                <c:pt idx="35">
                  <c:v>665</c:v>
                </c:pt>
                <c:pt idx="36">
                  <c:v>664</c:v>
                </c:pt>
                <c:pt idx="37">
                  <c:v>663</c:v>
                </c:pt>
                <c:pt idx="38">
                  <c:v>662</c:v>
                </c:pt>
                <c:pt idx="39">
                  <c:v>661</c:v>
                </c:pt>
                <c:pt idx="40">
                  <c:v>660</c:v>
                </c:pt>
                <c:pt idx="41">
                  <c:v>659</c:v>
                </c:pt>
                <c:pt idx="42">
                  <c:v>658</c:v>
                </c:pt>
                <c:pt idx="43">
                  <c:v>657</c:v>
                </c:pt>
                <c:pt idx="44">
                  <c:v>656</c:v>
                </c:pt>
                <c:pt idx="45">
                  <c:v>655</c:v>
                </c:pt>
                <c:pt idx="46">
                  <c:v>654</c:v>
                </c:pt>
                <c:pt idx="47">
                  <c:v>653</c:v>
                </c:pt>
                <c:pt idx="48">
                  <c:v>652</c:v>
                </c:pt>
                <c:pt idx="49">
                  <c:v>651</c:v>
                </c:pt>
                <c:pt idx="50">
                  <c:v>650</c:v>
                </c:pt>
                <c:pt idx="51">
                  <c:v>649</c:v>
                </c:pt>
                <c:pt idx="52">
                  <c:v>648</c:v>
                </c:pt>
                <c:pt idx="53">
                  <c:v>647</c:v>
                </c:pt>
                <c:pt idx="54">
                  <c:v>646</c:v>
                </c:pt>
                <c:pt idx="55">
                  <c:v>645</c:v>
                </c:pt>
                <c:pt idx="56">
                  <c:v>644</c:v>
                </c:pt>
                <c:pt idx="57">
                  <c:v>643</c:v>
                </c:pt>
                <c:pt idx="58">
                  <c:v>642</c:v>
                </c:pt>
                <c:pt idx="59">
                  <c:v>641</c:v>
                </c:pt>
                <c:pt idx="60">
                  <c:v>640</c:v>
                </c:pt>
                <c:pt idx="61">
                  <c:v>639</c:v>
                </c:pt>
                <c:pt idx="62">
                  <c:v>638</c:v>
                </c:pt>
                <c:pt idx="63">
                  <c:v>637</c:v>
                </c:pt>
                <c:pt idx="64">
                  <c:v>636</c:v>
                </c:pt>
                <c:pt idx="65">
                  <c:v>635</c:v>
                </c:pt>
                <c:pt idx="66">
                  <c:v>634</c:v>
                </c:pt>
                <c:pt idx="67">
                  <c:v>633</c:v>
                </c:pt>
                <c:pt idx="68">
                  <c:v>632</c:v>
                </c:pt>
                <c:pt idx="69">
                  <c:v>631</c:v>
                </c:pt>
                <c:pt idx="70">
                  <c:v>630</c:v>
                </c:pt>
                <c:pt idx="71">
                  <c:v>629</c:v>
                </c:pt>
                <c:pt idx="72">
                  <c:v>628</c:v>
                </c:pt>
                <c:pt idx="73">
                  <c:v>627</c:v>
                </c:pt>
                <c:pt idx="74">
                  <c:v>626</c:v>
                </c:pt>
                <c:pt idx="75">
                  <c:v>625</c:v>
                </c:pt>
                <c:pt idx="76">
                  <c:v>624</c:v>
                </c:pt>
                <c:pt idx="77">
                  <c:v>623</c:v>
                </c:pt>
                <c:pt idx="78">
                  <c:v>622</c:v>
                </c:pt>
                <c:pt idx="79">
                  <c:v>621</c:v>
                </c:pt>
                <c:pt idx="80">
                  <c:v>620</c:v>
                </c:pt>
                <c:pt idx="81">
                  <c:v>619</c:v>
                </c:pt>
                <c:pt idx="82">
                  <c:v>618</c:v>
                </c:pt>
                <c:pt idx="83">
                  <c:v>617</c:v>
                </c:pt>
                <c:pt idx="84">
                  <c:v>616</c:v>
                </c:pt>
                <c:pt idx="85">
                  <c:v>615</c:v>
                </c:pt>
                <c:pt idx="86">
                  <c:v>614</c:v>
                </c:pt>
                <c:pt idx="87">
                  <c:v>613</c:v>
                </c:pt>
                <c:pt idx="88">
                  <c:v>612</c:v>
                </c:pt>
                <c:pt idx="89">
                  <c:v>611</c:v>
                </c:pt>
                <c:pt idx="90">
                  <c:v>610</c:v>
                </c:pt>
                <c:pt idx="91">
                  <c:v>609</c:v>
                </c:pt>
                <c:pt idx="92">
                  <c:v>608</c:v>
                </c:pt>
                <c:pt idx="93">
                  <c:v>607</c:v>
                </c:pt>
                <c:pt idx="94">
                  <c:v>606</c:v>
                </c:pt>
                <c:pt idx="95">
                  <c:v>605</c:v>
                </c:pt>
                <c:pt idx="96">
                  <c:v>604</c:v>
                </c:pt>
                <c:pt idx="97">
                  <c:v>603</c:v>
                </c:pt>
                <c:pt idx="98">
                  <c:v>602</c:v>
                </c:pt>
                <c:pt idx="99">
                  <c:v>601</c:v>
                </c:pt>
                <c:pt idx="100">
                  <c:v>600</c:v>
                </c:pt>
                <c:pt idx="101">
                  <c:v>599</c:v>
                </c:pt>
                <c:pt idx="102">
                  <c:v>598</c:v>
                </c:pt>
                <c:pt idx="103">
                  <c:v>597</c:v>
                </c:pt>
                <c:pt idx="104">
                  <c:v>596</c:v>
                </c:pt>
                <c:pt idx="105">
                  <c:v>595</c:v>
                </c:pt>
                <c:pt idx="106">
                  <c:v>594</c:v>
                </c:pt>
                <c:pt idx="107">
                  <c:v>593</c:v>
                </c:pt>
                <c:pt idx="108">
                  <c:v>592</c:v>
                </c:pt>
                <c:pt idx="109">
                  <c:v>591</c:v>
                </c:pt>
                <c:pt idx="110">
                  <c:v>590</c:v>
                </c:pt>
                <c:pt idx="111">
                  <c:v>589</c:v>
                </c:pt>
                <c:pt idx="112">
                  <c:v>588</c:v>
                </c:pt>
                <c:pt idx="113">
                  <c:v>587</c:v>
                </c:pt>
                <c:pt idx="114">
                  <c:v>586</c:v>
                </c:pt>
                <c:pt idx="115">
                  <c:v>585</c:v>
                </c:pt>
                <c:pt idx="116">
                  <c:v>584</c:v>
                </c:pt>
                <c:pt idx="117">
                  <c:v>583</c:v>
                </c:pt>
                <c:pt idx="118">
                  <c:v>582</c:v>
                </c:pt>
                <c:pt idx="119">
                  <c:v>581</c:v>
                </c:pt>
                <c:pt idx="120">
                  <c:v>580</c:v>
                </c:pt>
                <c:pt idx="121">
                  <c:v>579</c:v>
                </c:pt>
                <c:pt idx="122">
                  <c:v>578</c:v>
                </c:pt>
                <c:pt idx="123">
                  <c:v>577</c:v>
                </c:pt>
                <c:pt idx="124">
                  <c:v>576</c:v>
                </c:pt>
                <c:pt idx="125">
                  <c:v>575</c:v>
                </c:pt>
                <c:pt idx="126">
                  <c:v>574</c:v>
                </c:pt>
                <c:pt idx="127">
                  <c:v>573</c:v>
                </c:pt>
                <c:pt idx="128">
                  <c:v>572</c:v>
                </c:pt>
                <c:pt idx="129">
                  <c:v>571</c:v>
                </c:pt>
                <c:pt idx="130">
                  <c:v>570</c:v>
                </c:pt>
                <c:pt idx="131">
                  <c:v>569</c:v>
                </c:pt>
                <c:pt idx="132">
                  <c:v>568</c:v>
                </c:pt>
                <c:pt idx="133">
                  <c:v>567</c:v>
                </c:pt>
                <c:pt idx="134">
                  <c:v>566</c:v>
                </c:pt>
                <c:pt idx="135">
                  <c:v>565</c:v>
                </c:pt>
                <c:pt idx="136">
                  <c:v>564</c:v>
                </c:pt>
                <c:pt idx="137">
                  <c:v>563</c:v>
                </c:pt>
                <c:pt idx="138">
                  <c:v>562</c:v>
                </c:pt>
                <c:pt idx="139">
                  <c:v>561</c:v>
                </c:pt>
                <c:pt idx="140">
                  <c:v>560</c:v>
                </c:pt>
                <c:pt idx="141">
                  <c:v>559</c:v>
                </c:pt>
                <c:pt idx="142">
                  <c:v>558</c:v>
                </c:pt>
                <c:pt idx="143">
                  <c:v>557</c:v>
                </c:pt>
                <c:pt idx="144">
                  <c:v>556</c:v>
                </c:pt>
                <c:pt idx="145">
                  <c:v>555</c:v>
                </c:pt>
                <c:pt idx="146">
                  <c:v>554</c:v>
                </c:pt>
                <c:pt idx="147">
                  <c:v>553</c:v>
                </c:pt>
                <c:pt idx="148">
                  <c:v>552</c:v>
                </c:pt>
                <c:pt idx="149">
                  <c:v>551</c:v>
                </c:pt>
                <c:pt idx="150">
                  <c:v>550</c:v>
                </c:pt>
                <c:pt idx="151">
                  <c:v>549</c:v>
                </c:pt>
                <c:pt idx="152">
                  <c:v>548</c:v>
                </c:pt>
                <c:pt idx="153">
                  <c:v>547</c:v>
                </c:pt>
                <c:pt idx="154">
                  <c:v>546</c:v>
                </c:pt>
                <c:pt idx="155">
                  <c:v>545</c:v>
                </c:pt>
                <c:pt idx="156">
                  <c:v>544</c:v>
                </c:pt>
                <c:pt idx="157">
                  <c:v>543</c:v>
                </c:pt>
                <c:pt idx="158">
                  <c:v>542</c:v>
                </c:pt>
                <c:pt idx="159">
                  <c:v>541</c:v>
                </c:pt>
                <c:pt idx="160">
                  <c:v>540</c:v>
                </c:pt>
                <c:pt idx="161">
                  <c:v>539</c:v>
                </c:pt>
                <c:pt idx="162">
                  <c:v>538</c:v>
                </c:pt>
                <c:pt idx="163">
                  <c:v>537</c:v>
                </c:pt>
                <c:pt idx="164">
                  <c:v>536</c:v>
                </c:pt>
                <c:pt idx="165">
                  <c:v>535</c:v>
                </c:pt>
                <c:pt idx="166">
                  <c:v>534</c:v>
                </c:pt>
                <c:pt idx="167">
                  <c:v>533</c:v>
                </c:pt>
                <c:pt idx="168">
                  <c:v>532</c:v>
                </c:pt>
                <c:pt idx="169">
                  <c:v>531</c:v>
                </c:pt>
                <c:pt idx="170">
                  <c:v>530</c:v>
                </c:pt>
                <c:pt idx="171">
                  <c:v>529</c:v>
                </c:pt>
                <c:pt idx="172">
                  <c:v>528</c:v>
                </c:pt>
                <c:pt idx="173">
                  <c:v>527</c:v>
                </c:pt>
                <c:pt idx="174">
                  <c:v>526</c:v>
                </c:pt>
                <c:pt idx="175">
                  <c:v>525</c:v>
                </c:pt>
                <c:pt idx="176">
                  <c:v>524</c:v>
                </c:pt>
                <c:pt idx="177">
                  <c:v>523</c:v>
                </c:pt>
                <c:pt idx="178">
                  <c:v>522</c:v>
                </c:pt>
                <c:pt idx="179">
                  <c:v>521</c:v>
                </c:pt>
                <c:pt idx="180">
                  <c:v>520</c:v>
                </c:pt>
                <c:pt idx="181">
                  <c:v>519</c:v>
                </c:pt>
                <c:pt idx="182">
                  <c:v>518</c:v>
                </c:pt>
                <c:pt idx="183">
                  <c:v>517</c:v>
                </c:pt>
                <c:pt idx="184">
                  <c:v>516</c:v>
                </c:pt>
                <c:pt idx="185">
                  <c:v>515</c:v>
                </c:pt>
                <c:pt idx="186">
                  <c:v>514</c:v>
                </c:pt>
                <c:pt idx="187">
                  <c:v>513</c:v>
                </c:pt>
                <c:pt idx="188">
                  <c:v>512</c:v>
                </c:pt>
                <c:pt idx="189">
                  <c:v>511</c:v>
                </c:pt>
                <c:pt idx="190">
                  <c:v>510</c:v>
                </c:pt>
                <c:pt idx="191">
                  <c:v>509</c:v>
                </c:pt>
                <c:pt idx="192">
                  <c:v>508</c:v>
                </c:pt>
                <c:pt idx="193">
                  <c:v>507</c:v>
                </c:pt>
                <c:pt idx="194">
                  <c:v>506</c:v>
                </c:pt>
                <c:pt idx="195">
                  <c:v>505</c:v>
                </c:pt>
                <c:pt idx="196">
                  <c:v>504</c:v>
                </c:pt>
                <c:pt idx="197">
                  <c:v>503</c:v>
                </c:pt>
                <c:pt idx="198">
                  <c:v>502</c:v>
                </c:pt>
                <c:pt idx="199">
                  <c:v>501</c:v>
                </c:pt>
                <c:pt idx="200">
                  <c:v>500</c:v>
                </c:pt>
                <c:pt idx="201">
                  <c:v>499</c:v>
                </c:pt>
                <c:pt idx="202">
                  <c:v>498</c:v>
                </c:pt>
                <c:pt idx="203">
                  <c:v>497</c:v>
                </c:pt>
                <c:pt idx="204">
                  <c:v>496</c:v>
                </c:pt>
                <c:pt idx="205">
                  <c:v>495</c:v>
                </c:pt>
                <c:pt idx="206">
                  <c:v>494</c:v>
                </c:pt>
                <c:pt idx="207">
                  <c:v>493</c:v>
                </c:pt>
                <c:pt idx="208">
                  <c:v>492</c:v>
                </c:pt>
                <c:pt idx="209">
                  <c:v>491</c:v>
                </c:pt>
                <c:pt idx="210">
                  <c:v>490</c:v>
                </c:pt>
                <c:pt idx="211">
                  <c:v>489</c:v>
                </c:pt>
                <c:pt idx="212">
                  <c:v>488</c:v>
                </c:pt>
                <c:pt idx="213">
                  <c:v>487</c:v>
                </c:pt>
                <c:pt idx="214">
                  <c:v>486</c:v>
                </c:pt>
                <c:pt idx="215">
                  <c:v>485</c:v>
                </c:pt>
                <c:pt idx="216">
                  <c:v>484</c:v>
                </c:pt>
                <c:pt idx="217">
                  <c:v>483</c:v>
                </c:pt>
                <c:pt idx="218">
                  <c:v>482</c:v>
                </c:pt>
                <c:pt idx="219">
                  <c:v>481</c:v>
                </c:pt>
                <c:pt idx="220">
                  <c:v>480</c:v>
                </c:pt>
                <c:pt idx="221">
                  <c:v>479</c:v>
                </c:pt>
                <c:pt idx="222">
                  <c:v>478</c:v>
                </c:pt>
                <c:pt idx="223">
                  <c:v>477</c:v>
                </c:pt>
                <c:pt idx="224">
                  <c:v>476</c:v>
                </c:pt>
                <c:pt idx="225">
                  <c:v>475</c:v>
                </c:pt>
                <c:pt idx="226">
                  <c:v>474</c:v>
                </c:pt>
                <c:pt idx="227">
                  <c:v>473</c:v>
                </c:pt>
                <c:pt idx="228">
                  <c:v>472</c:v>
                </c:pt>
                <c:pt idx="229">
                  <c:v>471</c:v>
                </c:pt>
                <c:pt idx="230">
                  <c:v>470</c:v>
                </c:pt>
                <c:pt idx="231">
                  <c:v>469</c:v>
                </c:pt>
                <c:pt idx="232">
                  <c:v>468</c:v>
                </c:pt>
                <c:pt idx="233">
                  <c:v>467</c:v>
                </c:pt>
                <c:pt idx="234">
                  <c:v>466</c:v>
                </c:pt>
                <c:pt idx="235">
                  <c:v>465</c:v>
                </c:pt>
                <c:pt idx="236">
                  <c:v>464</c:v>
                </c:pt>
                <c:pt idx="237">
                  <c:v>463</c:v>
                </c:pt>
                <c:pt idx="238">
                  <c:v>462</c:v>
                </c:pt>
                <c:pt idx="239">
                  <c:v>461</c:v>
                </c:pt>
                <c:pt idx="240">
                  <c:v>460</c:v>
                </c:pt>
                <c:pt idx="241">
                  <c:v>459</c:v>
                </c:pt>
                <c:pt idx="242">
                  <c:v>458</c:v>
                </c:pt>
                <c:pt idx="243">
                  <c:v>457</c:v>
                </c:pt>
                <c:pt idx="244">
                  <c:v>456</c:v>
                </c:pt>
                <c:pt idx="245">
                  <c:v>455</c:v>
                </c:pt>
                <c:pt idx="246">
                  <c:v>454</c:v>
                </c:pt>
                <c:pt idx="247">
                  <c:v>453</c:v>
                </c:pt>
                <c:pt idx="248">
                  <c:v>452</c:v>
                </c:pt>
                <c:pt idx="249">
                  <c:v>451</c:v>
                </c:pt>
                <c:pt idx="250">
                  <c:v>450</c:v>
                </c:pt>
                <c:pt idx="251">
                  <c:v>449</c:v>
                </c:pt>
                <c:pt idx="252">
                  <c:v>448</c:v>
                </c:pt>
                <c:pt idx="253">
                  <c:v>447</c:v>
                </c:pt>
                <c:pt idx="254">
                  <c:v>446</c:v>
                </c:pt>
                <c:pt idx="255">
                  <c:v>445</c:v>
                </c:pt>
                <c:pt idx="256">
                  <c:v>444</c:v>
                </c:pt>
                <c:pt idx="257">
                  <c:v>443</c:v>
                </c:pt>
                <c:pt idx="258">
                  <c:v>442</c:v>
                </c:pt>
                <c:pt idx="259">
                  <c:v>441</c:v>
                </c:pt>
                <c:pt idx="260">
                  <c:v>440</c:v>
                </c:pt>
                <c:pt idx="261">
                  <c:v>439</c:v>
                </c:pt>
                <c:pt idx="262">
                  <c:v>438</c:v>
                </c:pt>
                <c:pt idx="263">
                  <c:v>437</c:v>
                </c:pt>
                <c:pt idx="264">
                  <c:v>436</c:v>
                </c:pt>
                <c:pt idx="265">
                  <c:v>435</c:v>
                </c:pt>
                <c:pt idx="266">
                  <c:v>434</c:v>
                </c:pt>
                <c:pt idx="267">
                  <c:v>433</c:v>
                </c:pt>
                <c:pt idx="268">
                  <c:v>432</c:v>
                </c:pt>
                <c:pt idx="269">
                  <c:v>431</c:v>
                </c:pt>
                <c:pt idx="270">
                  <c:v>430</c:v>
                </c:pt>
                <c:pt idx="271">
                  <c:v>429</c:v>
                </c:pt>
                <c:pt idx="272">
                  <c:v>428</c:v>
                </c:pt>
                <c:pt idx="273">
                  <c:v>427</c:v>
                </c:pt>
                <c:pt idx="274">
                  <c:v>426</c:v>
                </c:pt>
                <c:pt idx="275">
                  <c:v>425</c:v>
                </c:pt>
                <c:pt idx="276">
                  <c:v>424</c:v>
                </c:pt>
                <c:pt idx="277">
                  <c:v>423</c:v>
                </c:pt>
                <c:pt idx="278">
                  <c:v>422</c:v>
                </c:pt>
                <c:pt idx="279">
                  <c:v>421</c:v>
                </c:pt>
                <c:pt idx="280">
                  <c:v>420</c:v>
                </c:pt>
                <c:pt idx="281">
                  <c:v>419</c:v>
                </c:pt>
                <c:pt idx="282">
                  <c:v>418</c:v>
                </c:pt>
                <c:pt idx="283">
                  <c:v>417</c:v>
                </c:pt>
                <c:pt idx="284">
                  <c:v>416</c:v>
                </c:pt>
                <c:pt idx="285">
                  <c:v>415</c:v>
                </c:pt>
                <c:pt idx="286">
                  <c:v>414</c:v>
                </c:pt>
                <c:pt idx="287">
                  <c:v>413</c:v>
                </c:pt>
                <c:pt idx="288">
                  <c:v>412</c:v>
                </c:pt>
                <c:pt idx="289">
                  <c:v>411</c:v>
                </c:pt>
                <c:pt idx="290">
                  <c:v>410</c:v>
                </c:pt>
                <c:pt idx="291">
                  <c:v>409</c:v>
                </c:pt>
                <c:pt idx="292">
                  <c:v>408</c:v>
                </c:pt>
                <c:pt idx="293">
                  <c:v>407</c:v>
                </c:pt>
                <c:pt idx="294">
                  <c:v>406</c:v>
                </c:pt>
                <c:pt idx="295">
                  <c:v>405</c:v>
                </c:pt>
                <c:pt idx="296">
                  <c:v>404</c:v>
                </c:pt>
                <c:pt idx="297">
                  <c:v>403</c:v>
                </c:pt>
                <c:pt idx="298">
                  <c:v>402</c:v>
                </c:pt>
                <c:pt idx="299">
                  <c:v>401</c:v>
                </c:pt>
                <c:pt idx="300">
                  <c:v>400</c:v>
                </c:pt>
                <c:pt idx="301">
                  <c:v>399</c:v>
                </c:pt>
                <c:pt idx="302">
                  <c:v>398</c:v>
                </c:pt>
                <c:pt idx="303">
                  <c:v>397</c:v>
                </c:pt>
                <c:pt idx="304">
                  <c:v>396</c:v>
                </c:pt>
                <c:pt idx="305">
                  <c:v>395</c:v>
                </c:pt>
                <c:pt idx="306">
                  <c:v>394</c:v>
                </c:pt>
                <c:pt idx="307">
                  <c:v>393</c:v>
                </c:pt>
                <c:pt idx="308">
                  <c:v>392</c:v>
                </c:pt>
                <c:pt idx="309">
                  <c:v>391</c:v>
                </c:pt>
                <c:pt idx="310">
                  <c:v>390</c:v>
                </c:pt>
                <c:pt idx="311">
                  <c:v>389</c:v>
                </c:pt>
                <c:pt idx="312">
                  <c:v>388</c:v>
                </c:pt>
                <c:pt idx="313">
                  <c:v>387</c:v>
                </c:pt>
                <c:pt idx="314">
                  <c:v>386</c:v>
                </c:pt>
                <c:pt idx="315">
                  <c:v>385</c:v>
                </c:pt>
                <c:pt idx="316">
                  <c:v>384</c:v>
                </c:pt>
                <c:pt idx="317">
                  <c:v>383</c:v>
                </c:pt>
                <c:pt idx="318">
                  <c:v>382</c:v>
                </c:pt>
                <c:pt idx="319">
                  <c:v>381</c:v>
                </c:pt>
                <c:pt idx="320">
                  <c:v>380</c:v>
                </c:pt>
                <c:pt idx="321">
                  <c:v>379</c:v>
                </c:pt>
                <c:pt idx="322">
                  <c:v>378</c:v>
                </c:pt>
                <c:pt idx="323">
                  <c:v>377</c:v>
                </c:pt>
                <c:pt idx="324">
                  <c:v>376</c:v>
                </c:pt>
                <c:pt idx="325">
                  <c:v>375</c:v>
                </c:pt>
                <c:pt idx="326">
                  <c:v>374</c:v>
                </c:pt>
                <c:pt idx="327">
                  <c:v>373</c:v>
                </c:pt>
                <c:pt idx="328">
                  <c:v>372</c:v>
                </c:pt>
                <c:pt idx="329">
                  <c:v>371</c:v>
                </c:pt>
                <c:pt idx="330">
                  <c:v>370</c:v>
                </c:pt>
                <c:pt idx="331">
                  <c:v>369</c:v>
                </c:pt>
                <c:pt idx="332">
                  <c:v>368</c:v>
                </c:pt>
                <c:pt idx="333">
                  <c:v>367</c:v>
                </c:pt>
                <c:pt idx="334">
                  <c:v>366</c:v>
                </c:pt>
                <c:pt idx="335">
                  <c:v>365</c:v>
                </c:pt>
                <c:pt idx="336">
                  <c:v>364</c:v>
                </c:pt>
                <c:pt idx="337">
                  <c:v>363</c:v>
                </c:pt>
                <c:pt idx="338">
                  <c:v>362</c:v>
                </c:pt>
                <c:pt idx="339">
                  <c:v>361</c:v>
                </c:pt>
                <c:pt idx="340">
                  <c:v>360</c:v>
                </c:pt>
                <c:pt idx="341">
                  <c:v>359</c:v>
                </c:pt>
                <c:pt idx="342">
                  <c:v>358</c:v>
                </c:pt>
                <c:pt idx="343">
                  <c:v>357</c:v>
                </c:pt>
                <c:pt idx="344">
                  <c:v>356</c:v>
                </c:pt>
                <c:pt idx="345">
                  <c:v>355</c:v>
                </c:pt>
                <c:pt idx="346">
                  <c:v>354</c:v>
                </c:pt>
                <c:pt idx="347">
                  <c:v>353</c:v>
                </c:pt>
                <c:pt idx="348">
                  <c:v>352</c:v>
                </c:pt>
                <c:pt idx="349">
                  <c:v>351</c:v>
                </c:pt>
                <c:pt idx="350">
                  <c:v>350</c:v>
                </c:pt>
                <c:pt idx="351">
                  <c:v>349</c:v>
                </c:pt>
                <c:pt idx="352">
                  <c:v>348</c:v>
                </c:pt>
                <c:pt idx="353">
                  <c:v>347</c:v>
                </c:pt>
                <c:pt idx="354">
                  <c:v>346</c:v>
                </c:pt>
                <c:pt idx="355">
                  <c:v>345</c:v>
                </c:pt>
                <c:pt idx="356">
                  <c:v>344</c:v>
                </c:pt>
                <c:pt idx="357">
                  <c:v>343</c:v>
                </c:pt>
                <c:pt idx="358">
                  <c:v>342</c:v>
                </c:pt>
                <c:pt idx="359">
                  <c:v>341</c:v>
                </c:pt>
                <c:pt idx="360">
                  <c:v>340</c:v>
                </c:pt>
                <c:pt idx="361">
                  <c:v>339</c:v>
                </c:pt>
                <c:pt idx="362">
                  <c:v>338</c:v>
                </c:pt>
                <c:pt idx="363">
                  <c:v>337</c:v>
                </c:pt>
                <c:pt idx="364">
                  <c:v>336</c:v>
                </c:pt>
                <c:pt idx="365">
                  <c:v>335</c:v>
                </c:pt>
                <c:pt idx="366">
                  <c:v>334</c:v>
                </c:pt>
                <c:pt idx="367">
                  <c:v>333</c:v>
                </c:pt>
                <c:pt idx="368">
                  <c:v>332</c:v>
                </c:pt>
                <c:pt idx="369">
                  <c:v>331</c:v>
                </c:pt>
                <c:pt idx="370">
                  <c:v>330</c:v>
                </c:pt>
                <c:pt idx="371">
                  <c:v>329</c:v>
                </c:pt>
                <c:pt idx="372">
                  <c:v>328</c:v>
                </c:pt>
                <c:pt idx="373">
                  <c:v>327</c:v>
                </c:pt>
                <c:pt idx="374">
                  <c:v>326</c:v>
                </c:pt>
                <c:pt idx="375">
                  <c:v>325</c:v>
                </c:pt>
                <c:pt idx="376">
                  <c:v>324</c:v>
                </c:pt>
                <c:pt idx="377">
                  <c:v>323</c:v>
                </c:pt>
                <c:pt idx="378">
                  <c:v>322</c:v>
                </c:pt>
                <c:pt idx="379">
                  <c:v>321</c:v>
                </c:pt>
                <c:pt idx="380">
                  <c:v>320</c:v>
                </c:pt>
                <c:pt idx="381">
                  <c:v>319</c:v>
                </c:pt>
                <c:pt idx="382">
                  <c:v>318</c:v>
                </c:pt>
                <c:pt idx="383">
                  <c:v>317</c:v>
                </c:pt>
                <c:pt idx="384">
                  <c:v>316</c:v>
                </c:pt>
                <c:pt idx="385">
                  <c:v>315</c:v>
                </c:pt>
                <c:pt idx="386">
                  <c:v>314</c:v>
                </c:pt>
                <c:pt idx="387">
                  <c:v>313</c:v>
                </c:pt>
                <c:pt idx="388">
                  <c:v>312</c:v>
                </c:pt>
                <c:pt idx="389">
                  <c:v>311</c:v>
                </c:pt>
                <c:pt idx="390">
                  <c:v>310</c:v>
                </c:pt>
                <c:pt idx="391">
                  <c:v>309</c:v>
                </c:pt>
                <c:pt idx="392">
                  <c:v>308</c:v>
                </c:pt>
                <c:pt idx="393">
                  <c:v>307</c:v>
                </c:pt>
                <c:pt idx="394">
                  <c:v>306</c:v>
                </c:pt>
                <c:pt idx="395">
                  <c:v>305</c:v>
                </c:pt>
                <c:pt idx="396">
                  <c:v>304</c:v>
                </c:pt>
                <c:pt idx="397">
                  <c:v>303</c:v>
                </c:pt>
                <c:pt idx="398">
                  <c:v>302</c:v>
                </c:pt>
                <c:pt idx="399">
                  <c:v>301</c:v>
                </c:pt>
                <c:pt idx="400">
                  <c:v>300</c:v>
                </c:pt>
                <c:pt idx="401">
                  <c:v>299</c:v>
                </c:pt>
                <c:pt idx="402">
                  <c:v>298</c:v>
                </c:pt>
                <c:pt idx="403">
                  <c:v>297</c:v>
                </c:pt>
                <c:pt idx="404">
                  <c:v>296</c:v>
                </c:pt>
                <c:pt idx="405">
                  <c:v>295</c:v>
                </c:pt>
                <c:pt idx="406">
                  <c:v>294</c:v>
                </c:pt>
                <c:pt idx="407">
                  <c:v>293</c:v>
                </c:pt>
                <c:pt idx="408">
                  <c:v>292</c:v>
                </c:pt>
                <c:pt idx="409">
                  <c:v>291</c:v>
                </c:pt>
                <c:pt idx="410">
                  <c:v>290</c:v>
                </c:pt>
                <c:pt idx="411">
                  <c:v>289</c:v>
                </c:pt>
                <c:pt idx="412">
                  <c:v>288</c:v>
                </c:pt>
                <c:pt idx="413">
                  <c:v>287</c:v>
                </c:pt>
                <c:pt idx="414">
                  <c:v>286</c:v>
                </c:pt>
                <c:pt idx="415">
                  <c:v>285</c:v>
                </c:pt>
                <c:pt idx="416">
                  <c:v>284</c:v>
                </c:pt>
                <c:pt idx="417">
                  <c:v>283</c:v>
                </c:pt>
                <c:pt idx="418">
                  <c:v>282</c:v>
                </c:pt>
                <c:pt idx="419">
                  <c:v>281</c:v>
                </c:pt>
                <c:pt idx="420">
                  <c:v>280</c:v>
                </c:pt>
                <c:pt idx="421">
                  <c:v>279</c:v>
                </c:pt>
                <c:pt idx="422">
                  <c:v>278</c:v>
                </c:pt>
                <c:pt idx="423">
                  <c:v>277</c:v>
                </c:pt>
                <c:pt idx="424">
                  <c:v>276</c:v>
                </c:pt>
                <c:pt idx="425">
                  <c:v>275</c:v>
                </c:pt>
                <c:pt idx="426">
                  <c:v>274</c:v>
                </c:pt>
                <c:pt idx="427">
                  <c:v>273</c:v>
                </c:pt>
                <c:pt idx="428">
                  <c:v>272</c:v>
                </c:pt>
                <c:pt idx="429">
                  <c:v>271</c:v>
                </c:pt>
                <c:pt idx="430">
                  <c:v>270</c:v>
                </c:pt>
                <c:pt idx="431">
                  <c:v>269</c:v>
                </c:pt>
                <c:pt idx="432">
                  <c:v>268</c:v>
                </c:pt>
                <c:pt idx="433">
                  <c:v>267</c:v>
                </c:pt>
                <c:pt idx="434">
                  <c:v>266</c:v>
                </c:pt>
                <c:pt idx="435">
                  <c:v>265</c:v>
                </c:pt>
                <c:pt idx="436">
                  <c:v>264</c:v>
                </c:pt>
                <c:pt idx="437">
                  <c:v>263</c:v>
                </c:pt>
                <c:pt idx="438">
                  <c:v>262</c:v>
                </c:pt>
                <c:pt idx="439">
                  <c:v>261</c:v>
                </c:pt>
                <c:pt idx="440">
                  <c:v>260</c:v>
                </c:pt>
                <c:pt idx="441">
                  <c:v>259</c:v>
                </c:pt>
                <c:pt idx="442">
                  <c:v>258</c:v>
                </c:pt>
                <c:pt idx="443">
                  <c:v>257</c:v>
                </c:pt>
                <c:pt idx="444">
                  <c:v>256</c:v>
                </c:pt>
                <c:pt idx="445">
                  <c:v>255</c:v>
                </c:pt>
                <c:pt idx="446">
                  <c:v>254</c:v>
                </c:pt>
                <c:pt idx="447">
                  <c:v>253</c:v>
                </c:pt>
                <c:pt idx="448">
                  <c:v>252</c:v>
                </c:pt>
                <c:pt idx="449">
                  <c:v>251</c:v>
                </c:pt>
                <c:pt idx="450">
                  <c:v>250</c:v>
                </c:pt>
                <c:pt idx="451">
                  <c:v>249</c:v>
                </c:pt>
                <c:pt idx="452">
                  <c:v>248</c:v>
                </c:pt>
                <c:pt idx="453">
                  <c:v>247</c:v>
                </c:pt>
                <c:pt idx="454">
                  <c:v>246</c:v>
                </c:pt>
                <c:pt idx="455">
                  <c:v>245</c:v>
                </c:pt>
                <c:pt idx="456">
                  <c:v>244</c:v>
                </c:pt>
                <c:pt idx="457">
                  <c:v>243</c:v>
                </c:pt>
                <c:pt idx="458">
                  <c:v>242</c:v>
                </c:pt>
                <c:pt idx="459">
                  <c:v>241</c:v>
                </c:pt>
                <c:pt idx="460">
                  <c:v>240</c:v>
                </c:pt>
                <c:pt idx="461">
                  <c:v>239</c:v>
                </c:pt>
                <c:pt idx="462">
                  <c:v>238</c:v>
                </c:pt>
                <c:pt idx="463">
                  <c:v>237</c:v>
                </c:pt>
                <c:pt idx="464">
                  <c:v>236</c:v>
                </c:pt>
                <c:pt idx="465">
                  <c:v>235</c:v>
                </c:pt>
                <c:pt idx="466">
                  <c:v>234</c:v>
                </c:pt>
                <c:pt idx="467">
                  <c:v>233</c:v>
                </c:pt>
                <c:pt idx="468">
                  <c:v>232</c:v>
                </c:pt>
                <c:pt idx="469">
                  <c:v>231</c:v>
                </c:pt>
                <c:pt idx="470">
                  <c:v>230</c:v>
                </c:pt>
                <c:pt idx="471">
                  <c:v>229</c:v>
                </c:pt>
                <c:pt idx="472">
                  <c:v>228</c:v>
                </c:pt>
                <c:pt idx="473">
                  <c:v>227</c:v>
                </c:pt>
                <c:pt idx="474">
                  <c:v>226</c:v>
                </c:pt>
                <c:pt idx="475">
                  <c:v>225</c:v>
                </c:pt>
                <c:pt idx="476">
                  <c:v>224</c:v>
                </c:pt>
                <c:pt idx="477">
                  <c:v>223</c:v>
                </c:pt>
                <c:pt idx="478">
                  <c:v>222</c:v>
                </c:pt>
                <c:pt idx="479">
                  <c:v>221</c:v>
                </c:pt>
                <c:pt idx="480">
                  <c:v>220</c:v>
                </c:pt>
                <c:pt idx="481">
                  <c:v>219</c:v>
                </c:pt>
                <c:pt idx="482">
                  <c:v>218</c:v>
                </c:pt>
                <c:pt idx="483">
                  <c:v>217</c:v>
                </c:pt>
                <c:pt idx="484">
                  <c:v>216</c:v>
                </c:pt>
                <c:pt idx="485">
                  <c:v>215</c:v>
                </c:pt>
                <c:pt idx="486">
                  <c:v>214</c:v>
                </c:pt>
                <c:pt idx="487">
                  <c:v>213</c:v>
                </c:pt>
                <c:pt idx="488">
                  <c:v>212</c:v>
                </c:pt>
                <c:pt idx="489">
                  <c:v>211</c:v>
                </c:pt>
                <c:pt idx="490">
                  <c:v>210</c:v>
                </c:pt>
                <c:pt idx="491">
                  <c:v>209</c:v>
                </c:pt>
                <c:pt idx="492">
                  <c:v>208</c:v>
                </c:pt>
                <c:pt idx="493">
                  <c:v>207</c:v>
                </c:pt>
                <c:pt idx="494">
                  <c:v>206</c:v>
                </c:pt>
                <c:pt idx="495">
                  <c:v>205</c:v>
                </c:pt>
                <c:pt idx="496">
                  <c:v>204</c:v>
                </c:pt>
                <c:pt idx="497">
                  <c:v>203</c:v>
                </c:pt>
                <c:pt idx="498">
                  <c:v>202</c:v>
                </c:pt>
                <c:pt idx="499">
                  <c:v>201</c:v>
                </c:pt>
                <c:pt idx="500">
                  <c:v>200</c:v>
                </c:pt>
              </c:numCache>
            </c:numRef>
          </c:xVal>
          <c:yVal>
            <c:numRef>
              <c:f>Hoja1!$O$2:$O$502</c:f>
              <c:numCache>
                <c:formatCode>General</c:formatCode>
                <c:ptCount val="501"/>
                <c:pt idx="0">
                  <c:v>2.49E-3</c:v>
                </c:pt>
                <c:pt idx="1">
                  <c:v>3.0000000000000001E-3</c:v>
                </c:pt>
                <c:pt idx="2">
                  <c:v>2.1900000000000001E-3</c:v>
                </c:pt>
                <c:pt idx="3">
                  <c:v>2.7799999999999999E-3</c:v>
                </c:pt>
                <c:pt idx="4">
                  <c:v>2.7100000000000002E-3</c:v>
                </c:pt>
                <c:pt idx="5">
                  <c:v>3.5899999999999999E-3</c:v>
                </c:pt>
                <c:pt idx="6">
                  <c:v>2.4299999999999999E-3</c:v>
                </c:pt>
                <c:pt idx="7">
                  <c:v>3.4199999999999999E-3</c:v>
                </c:pt>
                <c:pt idx="8">
                  <c:v>2.98E-3</c:v>
                </c:pt>
                <c:pt idx="9">
                  <c:v>3.3300000000000001E-3</c:v>
                </c:pt>
                <c:pt idx="10">
                  <c:v>2.82E-3</c:v>
                </c:pt>
                <c:pt idx="11">
                  <c:v>2.82E-3</c:v>
                </c:pt>
                <c:pt idx="12">
                  <c:v>3.3600000000000001E-3</c:v>
                </c:pt>
                <c:pt idx="13">
                  <c:v>3.6800000000000001E-3</c:v>
                </c:pt>
                <c:pt idx="14">
                  <c:v>3.2699999999999999E-3</c:v>
                </c:pt>
                <c:pt idx="15">
                  <c:v>2.9199999999999999E-3</c:v>
                </c:pt>
                <c:pt idx="16">
                  <c:v>3.5899999999999999E-3</c:v>
                </c:pt>
                <c:pt idx="17">
                  <c:v>3.3700000000000002E-3</c:v>
                </c:pt>
                <c:pt idx="18">
                  <c:v>3.7699999999999999E-3</c:v>
                </c:pt>
                <c:pt idx="19">
                  <c:v>3.3500000000000001E-3</c:v>
                </c:pt>
                <c:pt idx="20">
                  <c:v>3.0000000000000001E-3</c:v>
                </c:pt>
                <c:pt idx="21">
                  <c:v>3.4499999999999999E-3</c:v>
                </c:pt>
                <c:pt idx="22">
                  <c:v>2.99E-3</c:v>
                </c:pt>
                <c:pt idx="23">
                  <c:v>3.48E-3</c:v>
                </c:pt>
                <c:pt idx="24">
                  <c:v>3.5500000000000002E-3</c:v>
                </c:pt>
                <c:pt idx="25">
                  <c:v>3.4099999999999998E-3</c:v>
                </c:pt>
                <c:pt idx="26">
                  <c:v>4.2599999999999999E-3</c:v>
                </c:pt>
                <c:pt idx="27">
                  <c:v>4.0499999999999998E-3</c:v>
                </c:pt>
                <c:pt idx="28">
                  <c:v>3.46E-3</c:v>
                </c:pt>
                <c:pt idx="29">
                  <c:v>3.1900000000000001E-3</c:v>
                </c:pt>
                <c:pt idx="30">
                  <c:v>3.5100000000000001E-3</c:v>
                </c:pt>
                <c:pt idx="31">
                  <c:v>2.5699999999999998E-3</c:v>
                </c:pt>
                <c:pt idx="32">
                  <c:v>2.2399999999999998E-3</c:v>
                </c:pt>
                <c:pt idx="33">
                  <c:v>1.9599999999999999E-3</c:v>
                </c:pt>
                <c:pt idx="34">
                  <c:v>7.1000000000000002E-4</c:v>
                </c:pt>
                <c:pt idx="35">
                  <c:v>1.07E-3</c:v>
                </c:pt>
                <c:pt idx="36">
                  <c:v>6.9999999999999999E-4</c:v>
                </c:pt>
                <c:pt idx="37">
                  <c:v>1.3799999999999999E-3</c:v>
                </c:pt>
                <c:pt idx="38">
                  <c:v>2.64E-3</c:v>
                </c:pt>
                <c:pt idx="39">
                  <c:v>2.98E-3</c:v>
                </c:pt>
                <c:pt idx="40">
                  <c:v>3.81E-3</c:v>
                </c:pt>
                <c:pt idx="41">
                  <c:v>4.2399999999999998E-3</c:v>
                </c:pt>
                <c:pt idx="42">
                  <c:v>4.3899999999999998E-3</c:v>
                </c:pt>
                <c:pt idx="43">
                  <c:v>3.8E-3</c:v>
                </c:pt>
                <c:pt idx="44">
                  <c:v>3.64E-3</c:v>
                </c:pt>
                <c:pt idx="45">
                  <c:v>3.3400000000000001E-3</c:v>
                </c:pt>
                <c:pt idx="46">
                  <c:v>4.15E-3</c:v>
                </c:pt>
                <c:pt idx="47">
                  <c:v>4.2100000000000002E-3</c:v>
                </c:pt>
                <c:pt idx="48">
                  <c:v>3.4099999999999998E-3</c:v>
                </c:pt>
                <c:pt idx="49">
                  <c:v>4.2100000000000002E-3</c:v>
                </c:pt>
                <c:pt idx="50">
                  <c:v>3.48E-3</c:v>
                </c:pt>
                <c:pt idx="51">
                  <c:v>4.4200000000000003E-3</c:v>
                </c:pt>
                <c:pt idx="52">
                  <c:v>4.3899999999999998E-3</c:v>
                </c:pt>
                <c:pt idx="53">
                  <c:v>3.9300000000000003E-3</c:v>
                </c:pt>
                <c:pt idx="54">
                  <c:v>4.79E-3</c:v>
                </c:pt>
                <c:pt idx="55">
                  <c:v>3.7299999999999998E-3</c:v>
                </c:pt>
                <c:pt idx="56">
                  <c:v>4.0600000000000002E-3</c:v>
                </c:pt>
                <c:pt idx="57">
                  <c:v>3.5699999999999998E-3</c:v>
                </c:pt>
                <c:pt idx="58">
                  <c:v>4.45E-3</c:v>
                </c:pt>
                <c:pt idx="59">
                  <c:v>4.3600000000000002E-3</c:v>
                </c:pt>
                <c:pt idx="60">
                  <c:v>3.2799999999999999E-3</c:v>
                </c:pt>
                <c:pt idx="61">
                  <c:v>3.46E-3</c:v>
                </c:pt>
                <c:pt idx="62">
                  <c:v>3.81E-3</c:v>
                </c:pt>
                <c:pt idx="63">
                  <c:v>4.3299999999999996E-3</c:v>
                </c:pt>
                <c:pt idx="64">
                  <c:v>4.1799999999999997E-3</c:v>
                </c:pt>
                <c:pt idx="65">
                  <c:v>4.81E-3</c:v>
                </c:pt>
                <c:pt idx="66">
                  <c:v>3.6800000000000001E-3</c:v>
                </c:pt>
                <c:pt idx="67">
                  <c:v>4.6100000000000004E-3</c:v>
                </c:pt>
                <c:pt idx="68">
                  <c:v>4.4000000000000003E-3</c:v>
                </c:pt>
                <c:pt idx="69">
                  <c:v>5.2700000000000004E-3</c:v>
                </c:pt>
                <c:pt idx="70">
                  <c:v>5.0600000000000003E-3</c:v>
                </c:pt>
                <c:pt idx="71">
                  <c:v>4.4000000000000003E-3</c:v>
                </c:pt>
                <c:pt idx="72">
                  <c:v>3.6099999999999999E-3</c:v>
                </c:pt>
                <c:pt idx="73">
                  <c:v>4.4200000000000003E-3</c:v>
                </c:pt>
                <c:pt idx="74">
                  <c:v>5.2399999999999999E-3</c:v>
                </c:pt>
                <c:pt idx="75">
                  <c:v>4.4200000000000003E-3</c:v>
                </c:pt>
                <c:pt idx="76">
                  <c:v>4.0200000000000001E-3</c:v>
                </c:pt>
                <c:pt idx="77">
                  <c:v>5.5399999999999998E-3</c:v>
                </c:pt>
                <c:pt idx="78">
                  <c:v>4.9100000000000003E-3</c:v>
                </c:pt>
                <c:pt idx="79">
                  <c:v>5.0000000000000001E-3</c:v>
                </c:pt>
                <c:pt idx="80">
                  <c:v>4.2900000000000004E-3</c:v>
                </c:pt>
                <c:pt idx="81">
                  <c:v>5.6800000000000002E-3</c:v>
                </c:pt>
                <c:pt idx="82">
                  <c:v>5.7400000000000003E-3</c:v>
                </c:pt>
                <c:pt idx="83">
                  <c:v>6.0899999999999999E-3</c:v>
                </c:pt>
                <c:pt idx="84">
                  <c:v>4.7200000000000002E-3</c:v>
                </c:pt>
                <c:pt idx="85">
                  <c:v>6.1199999999999996E-3</c:v>
                </c:pt>
                <c:pt idx="86">
                  <c:v>5.9199999999999999E-3</c:v>
                </c:pt>
                <c:pt idx="87">
                  <c:v>6.1999999999999998E-3</c:v>
                </c:pt>
                <c:pt idx="88">
                  <c:v>5.6699999999999997E-3</c:v>
                </c:pt>
                <c:pt idx="89">
                  <c:v>6.1199999999999996E-3</c:v>
                </c:pt>
                <c:pt idx="90">
                  <c:v>5.8999999999999999E-3</c:v>
                </c:pt>
                <c:pt idx="91">
                  <c:v>5.4299999999999999E-3</c:v>
                </c:pt>
                <c:pt idx="92">
                  <c:v>5.9899999999999997E-3</c:v>
                </c:pt>
                <c:pt idx="93">
                  <c:v>5.8599999999999998E-3</c:v>
                </c:pt>
                <c:pt idx="94">
                  <c:v>6.8300000000000001E-3</c:v>
                </c:pt>
                <c:pt idx="95">
                  <c:v>6.0400000000000002E-3</c:v>
                </c:pt>
                <c:pt idx="96">
                  <c:v>6.45E-3</c:v>
                </c:pt>
                <c:pt idx="97">
                  <c:v>6.0699999999999999E-3</c:v>
                </c:pt>
                <c:pt idx="98">
                  <c:v>6.8599999999999998E-3</c:v>
                </c:pt>
                <c:pt idx="99">
                  <c:v>7.0800000000000004E-3</c:v>
                </c:pt>
                <c:pt idx="100">
                  <c:v>6.6600000000000001E-3</c:v>
                </c:pt>
                <c:pt idx="101">
                  <c:v>6.96E-3</c:v>
                </c:pt>
                <c:pt idx="102">
                  <c:v>7.6400000000000001E-3</c:v>
                </c:pt>
                <c:pt idx="103">
                  <c:v>7.1399999999999996E-3</c:v>
                </c:pt>
                <c:pt idx="104">
                  <c:v>6.8700000000000002E-3</c:v>
                </c:pt>
                <c:pt idx="105">
                  <c:v>7.5100000000000002E-3</c:v>
                </c:pt>
                <c:pt idx="106">
                  <c:v>7.7799999999999996E-3</c:v>
                </c:pt>
                <c:pt idx="107">
                  <c:v>8.0099999999999998E-3</c:v>
                </c:pt>
                <c:pt idx="108">
                  <c:v>8.2900000000000005E-3</c:v>
                </c:pt>
                <c:pt idx="109">
                  <c:v>7.4400000000000004E-3</c:v>
                </c:pt>
                <c:pt idx="110">
                  <c:v>8.7600000000000004E-3</c:v>
                </c:pt>
                <c:pt idx="111">
                  <c:v>8.5699999999999995E-3</c:v>
                </c:pt>
                <c:pt idx="112">
                  <c:v>8.4899999999999993E-3</c:v>
                </c:pt>
                <c:pt idx="113">
                  <c:v>9.0299999999999998E-3</c:v>
                </c:pt>
                <c:pt idx="114">
                  <c:v>7.2899999999999996E-3</c:v>
                </c:pt>
                <c:pt idx="115">
                  <c:v>9.8099999999999993E-3</c:v>
                </c:pt>
                <c:pt idx="116">
                  <c:v>9.9799999999999993E-3</c:v>
                </c:pt>
                <c:pt idx="117">
                  <c:v>9.8799999999999999E-3</c:v>
                </c:pt>
                <c:pt idx="118">
                  <c:v>9.4400000000000005E-3</c:v>
                </c:pt>
                <c:pt idx="119">
                  <c:v>1.0109999999999999E-2</c:v>
                </c:pt>
                <c:pt idx="120">
                  <c:v>9.3100000000000006E-3</c:v>
                </c:pt>
                <c:pt idx="121">
                  <c:v>1.068E-2</c:v>
                </c:pt>
                <c:pt idx="122">
                  <c:v>1.074E-2</c:v>
                </c:pt>
                <c:pt idx="123">
                  <c:v>1.1220000000000001E-2</c:v>
                </c:pt>
                <c:pt idx="124">
                  <c:v>1.132E-2</c:v>
                </c:pt>
                <c:pt idx="125">
                  <c:v>1.11E-2</c:v>
                </c:pt>
                <c:pt idx="126">
                  <c:v>1.111E-2</c:v>
                </c:pt>
                <c:pt idx="127">
                  <c:v>1.1900000000000001E-2</c:v>
                </c:pt>
                <c:pt idx="128">
                  <c:v>1.1820000000000001E-2</c:v>
                </c:pt>
                <c:pt idx="129">
                  <c:v>1.2500000000000001E-2</c:v>
                </c:pt>
                <c:pt idx="130">
                  <c:v>1.3010000000000001E-2</c:v>
                </c:pt>
                <c:pt idx="131">
                  <c:v>1.3299999999999999E-2</c:v>
                </c:pt>
                <c:pt idx="132">
                  <c:v>1.2749999999999999E-2</c:v>
                </c:pt>
                <c:pt idx="133">
                  <c:v>1.3339999999999999E-2</c:v>
                </c:pt>
                <c:pt idx="134">
                  <c:v>1.37E-2</c:v>
                </c:pt>
                <c:pt idx="135">
                  <c:v>1.4149999999999999E-2</c:v>
                </c:pt>
                <c:pt idx="136">
                  <c:v>1.448E-2</c:v>
                </c:pt>
                <c:pt idx="137">
                  <c:v>1.5100000000000001E-2</c:v>
                </c:pt>
                <c:pt idx="138">
                  <c:v>1.4999999999999999E-2</c:v>
                </c:pt>
                <c:pt idx="139">
                  <c:v>1.6039999999999999E-2</c:v>
                </c:pt>
                <c:pt idx="140">
                  <c:v>1.6129999999999999E-2</c:v>
                </c:pt>
                <c:pt idx="141">
                  <c:v>1.6930000000000001E-2</c:v>
                </c:pt>
                <c:pt idx="142">
                  <c:v>1.7170000000000001E-2</c:v>
                </c:pt>
                <c:pt idx="143">
                  <c:v>1.771E-2</c:v>
                </c:pt>
                <c:pt idx="144">
                  <c:v>1.839E-2</c:v>
                </c:pt>
                <c:pt idx="145">
                  <c:v>1.8290000000000001E-2</c:v>
                </c:pt>
                <c:pt idx="146">
                  <c:v>1.8489999999999999E-2</c:v>
                </c:pt>
                <c:pt idx="147">
                  <c:v>1.9109999999999999E-2</c:v>
                </c:pt>
                <c:pt idx="148">
                  <c:v>1.9130000000000001E-2</c:v>
                </c:pt>
                <c:pt idx="149">
                  <c:v>1.9730000000000001E-2</c:v>
                </c:pt>
                <c:pt idx="150">
                  <c:v>2.052E-2</c:v>
                </c:pt>
                <c:pt idx="151">
                  <c:v>2.0129999999999999E-2</c:v>
                </c:pt>
                <c:pt idx="152">
                  <c:v>2.1069999999999998E-2</c:v>
                </c:pt>
                <c:pt idx="153">
                  <c:v>2.1829999999999999E-2</c:v>
                </c:pt>
                <c:pt idx="154">
                  <c:v>2.1530000000000001E-2</c:v>
                </c:pt>
                <c:pt idx="155">
                  <c:v>2.24E-2</c:v>
                </c:pt>
                <c:pt idx="156">
                  <c:v>2.2530000000000001E-2</c:v>
                </c:pt>
                <c:pt idx="157">
                  <c:v>2.3539999999999998E-2</c:v>
                </c:pt>
                <c:pt idx="158">
                  <c:v>2.3550000000000001E-2</c:v>
                </c:pt>
                <c:pt idx="159">
                  <c:v>2.4039999999999999E-2</c:v>
                </c:pt>
                <c:pt idx="160">
                  <c:v>2.4299999999999999E-2</c:v>
                </c:pt>
                <c:pt idx="161">
                  <c:v>2.4299999999999999E-2</c:v>
                </c:pt>
                <c:pt idx="162">
                  <c:v>2.5319999999999999E-2</c:v>
                </c:pt>
                <c:pt idx="163">
                  <c:v>2.5069999999999999E-2</c:v>
                </c:pt>
                <c:pt idx="164">
                  <c:v>2.5319999999999999E-2</c:v>
                </c:pt>
                <c:pt idx="165">
                  <c:v>2.5829999999999999E-2</c:v>
                </c:pt>
                <c:pt idx="166">
                  <c:v>2.6089999999999999E-2</c:v>
                </c:pt>
                <c:pt idx="167">
                  <c:v>2.664E-2</c:v>
                </c:pt>
                <c:pt idx="168">
                  <c:v>2.6190000000000001E-2</c:v>
                </c:pt>
                <c:pt idx="169">
                  <c:v>2.6939999999999999E-2</c:v>
                </c:pt>
                <c:pt idx="170">
                  <c:v>2.7320000000000001E-2</c:v>
                </c:pt>
                <c:pt idx="171">
                  <c:v>2.758E-2</c:v>
                </c:pt>
                <c:pt idx="172">
                  <c:v>2.7449999999999999E-2</c:v>
                </c:pt>
                <c:pt idx="173">
                  <c:v>2.7820000000000001E-2</c:v>
                </c:pt>
                <c:pt idx="174">
                  <c:v>2.8000000000000001E-2</c:v>
                </c:pt>
                <c:pt idx="175">
                  <c:v>2.7799999999999998E-2</c:v>
                </c:pt>
                <c:pt idx="176">
                  <c:v>2.7959999999999999E-2</c:v>
                </c:pt>
                <c:pt idx="177">
                  <c:v>2.8289999999999999E-2</c:v>
                </c:pt>
                <c:pt idx="178">
                  <c:v>2.7810000000000001E-2</c:v>
                </c:pt>
                <c:pt idx="179">
                  <c:v>2.8049999999999999E-2</c:v>
                </c:pt>
                <c:pt idx="180">
                  <c:v>2.8649999999999998E-2</c:v>
                </c:pt>
                <c:pt idx="181">
                  <c:v>2.862E-2</c:v>
                </c:pt>
                <c:pt idx="182">
                  <c:v>2.886E-2</c:v>
                </c:pt>
                <c:pt idx="183">
                  <c:v>2.844E-2</c:v>
                </c:pt>
                <c:pt idx="184">
                  <c:v>2.9010000000000001E-2</c:v>
                </c:pt>
                <c:pt idx="185">
                  <c:v>2.8539999999999999E-2</c:v>
                </c:pt>
                <c:pt idx="186">
                  <c:v>2.8570000000000002E-2</c:v>
                </c:pt>
                <c:pt idx="187">
                  <c:v>2.9260000000000001E-2</c:v>
                </c:pt>
                <c:pt idx="188">
                  <c:v>2.9250000000000002E-2</c:v>
                </c:pt>
                <c:pt idx="189">
                  <c:v>2.9389999999999999E-2</c:v>
                </c:pt>
                <c:pt idx="190">
                  <c:v>2.93E-2</c:v>
                </c:pt>
                <c:pt idx="191">
                  <c:v>2.937E-2</c:v>
                </c:pt>
                <c:pt idx="192">
                  <c:v>2.954E-2</c:v>
                </c:pt>
                <c:pt idx="193">
                  <c:v>2.9350000000000001E-2</c:v>
                </c:pt>
                <c:pt idx="194">
                  <c:v>2.886E-2</c:v>
                </c:pt>
                <c:pt idx="195">
                  <c:v>2.9219999999999999E-2</c:v>
                </c:pt>
                <c:pt idx="196">
                  <c:v>2.8850000000000001E-2</c:v>
                </c:pt>
                <c:pt idx="197">
                  <c:v>2.828E-2</c:v>
                </c:pt>
                <c:pt idx="198">
                  <c:v>2.887E-2</c:v>
                </c:pt>
                <c:pt idx="199">
                  <c:v>2.921E-2</c:v>
                </c:pt>
                <c:pt idx="200">
                  <c:v>2.9329999999999998E-2</c:v>
                </c:pt>
                <c:pt idx="201">
                  <c:v>2.9000000000000001E-2</c:v>
                </c:pt>
                <c:pt idx="202">
                  <c:v>2.9069999999999999E-2</c:v>
                </c:pt>
                <c:pt idx="203">
                  <c:v>2.8660000000000001E-2</c:v>
                </c:pt>
                <c:pt idx="204">
                  <c:v>2.8899999999999999E-2</c:v>
                </c:pt>
                <c:pt idx="205">
                  <c:v>2.903E-2</c:v>
                </c:pt>
                <c:pt idx="206">
                  <c:v>2.9090000000000001E-2</c:v>
                </c:pt>
                <c:pt idx="207">
                  <c:v>2.9219999999999999E-2</c:v>
                </c:pt>
                <c:pt idx="208">
                  <c:v>2.9409999999999999E-2</c:v>
                </c:pt>
                <c:pt idx="209">
                  <c:v>2.9329999999999998E-2</c:v>
                </c:pt>
                <c:pt idx="210">
                  <c:v>2.9350000000000001E-2</c:v>
                </c:pt>
                <c:pt idx="211">
                  <c:v>2.937E-2</c:v>
                </c:pt>
                <c:pt idx="212">
                  <c:v>2.946E-2</c:v>
                </c:pt>
                <c:pt idx="213">
                  <c:v>2.9499999999999998E-2</c:v>
                </c:pt>
                <c:pt idx="214">
                  <c:v>2.947E-2</c:v>
                </c:pt>
                <c:pt idx="215">
                  <c:v>2.9579999999999999E-2</c:v>
                </c:pt>
                <c:pt idx="216">
                  <c:v>2.971E-2</c:v>
                </c:pt>
                <c:pt idx="217">
                  <c:v>2.963E-2</c:v>
                </c:pt>
                <c:pt idx="218">
                  <c:v>2.9749999999999999E-2</c:v>
                </c:pt>
                <c:pt idx="219">
                  <c:v>2.9960000000000001E-2</c:v>
                </c:pt>
                <c:pt idx="220">
                  <c:v>2.9739999999999999E-2</c:v>
                </c:pt>
                <c:pt idx="221">
                  <c:v>2.9839999999999998E-2</c:v>
                </c:pt>
                <c:pt idx="222">
                  <c:v>3.007E-2</c:v>
                </c:pt>
                <c:pt idx="223">
                  <c:v>3.0120000000000001E-2</c:v>
                </c:pt>
                <c:pt idx="224">
                  <c:v>3.0089999999999999E-2</c:v>
                </c:pt>
                <c:pt idx="225">
                  <c:v>3.0620000000000001E-2</c:v>
                </c:pt>
                <c:pt idx="226">
                  <c:v>3.049E-2</c:v>
                </c:pt>
                <c:pt idx="227">
                  <c:v>3.0470000000000001E-2</c:v>
                </c:pt>
                <c:pt idx="228">
                  <c:v>3.0769999999999999E-2</c:v>
                </c:pt>
                <c:pt idx="229">
                  <c:v>3.1119999999999998E-2</c:v>
                </c:pt>
                <c:pt idx="230">
                  <c:v>3.1399999999999997E-2</c:v>
                </c:pt>
                <c:pt idx="231">
                  <c:v>3.1570000000000001E-2</c:v>
                </c:pt>
                <c:pt idx="232">
                  <c:v>3.1519999999999999E-2</c:v>
                </c:pt>
                <c:pt idx="233">
                  <c:v>3.1609999999999999E-2</c:v>
                </c:pt>
                <c:pt idx="234">
                  <c:v>3.1820000000000001E-2</c:v>
                </c:pt>
                <c:pt idx="235">
                  <c:v>3.1829999999999997E-2</c:v>
                </c:pt>
                <c:pt idx="236">
                  <c:v>3.1559999999999998E-2</c:v>
                </c:pt>
                <c:pt idx="237">
                  <c:v>3.143E-2</c:v>
                </c:pt>
                <c:pt idx="238">
                  <c:v>3.1150000000000001E-2</c:v>
                </c:pt>
                <c:pt idx="239">
                  <c:v>3.0980000000000001E-2</c:v>
                </c:pt>
                <c:pt idx="240">
                  <c:v>3.083E-2</c:v>
                </c:pt>
                <c:pt idx="241">
                  <c:v>3.0599999999999999E-2</c:v>
                </c:pt>
                <c:pt idx="242">
                  <c:v>3.0530000000000002E-2</c:v>
                </c:pt>
                <c:pt idx="243">
                  <c:v>3.0630000000000001E-2</c:v>
                </c:pt>
                <c:pt idx="244">
                  <c:v>3.091E-2</c:v>
                </c:pt>
                <c:pt idx="245">
                  <c:v>3.1309999999999998E-2</c:v>
                </c:pt>
                <c:pt idx="246">
                  <c:v>3.1620000000000002E-2</c:v>
                </c:pt>
                <c:pt idx="247">
                  <c:v>3.2059999999999998E-2</c:v>
                </c:pt>
                <c:pt idx="248">
                  <c:v>3.2329999999999998E-2</c:v>
                </c:pt>
                <c:pt idx="249">
                  <c:v>3.2590000000000001E-2</c:v>
                </c:pt>
                <c:pt idx="250">
                  <c:v>3.2870000000000003E-2</c:v>
                </c:pt>
                <c:pt idx="251">
                  <c:v>3.3020000000000001E-2</c:v>
                </c:pt>
                <c:pt idx="252">
                  <c:v>3.3070000000000002E-2</c:v>
                </c:pt>
                <c:pt idx="253">
                  <c:v>3.3450000000000001E-2</c:v>
                </c:pt>
                <c:pt idx="254">
                  <c:v>3.3360000000000001E-2</c:v>
                </c:pt>
                <c:pt idx="255">
                  <c:v>3.3480000000000003E-2</c:v>
                </c:pt>
                <c:pt idx="256">
                  <c:v>3.3660000000000002E-2</c:v>
                </c:pt>
                <c:pt idx="257">
                  <c:v>3.4279999999999998E-2</c:v>
                </c:pt>
                <c:pt idx="258">
                  <c:v>3.431E-2</c:v>
                </c:pt>
                <c:pt idx="259">
                  <c:v>3.406E-2</c:v>
                </c:pt>
                <c:pt idx="260">
                  <c:v>3.3919999999999999E-2</c:v>
                </c:pt>
                <c:pt idx="261">
                  <c:v>3.3939999999999998E-2</c:v>
                </c:pt>
                <c:pt idx="262">
                  <c:v>3.3910000000000003E-2</c:v>
                </c:pt>
                <c:pt idx="263">
                  <c:v>3.3890000000000003E-2</c:v>
                </c:pt>
                <c:pt idx="264">
                  <c:v>3.3750000000000002E-2</c:v>
                </c:pt>
                <c:pt idx="265">
                  <c:v>3.3779999999999998E-2</c:v>
                </c:pt>
                <c:pt idx="266">
                  <c:v>3.372E-2</c:v>
                </c:pt>
                <c:pt idx="267">
                  <c:v>3.3849999999999998E-2</c:v>
                </c:pt>
                <c:pt idx="268">
                  <c:v>3.3709999999999997E-2</c:v>
                </c:pt>
                <c:pt idx="269">
                  <c:v>3.3829999999999999E-2</c:v>
                </c:pt>
                <c:pt idx="270">
                  <c:v>3.3759999999999998E-2</c:v>
                </c:pt>
                <c:pt idx="271">
                  <c:v>3.381E-2</c:v>
                </c:pt>
                <c:pt idx="272">
                  <c:v>3.39E-2</c:v>
                </c:pt>
                <c:pt idx="273">
                  <c:v>3.3930000000000002E-2</c:v>
                </c:pt>
                <c:pt idx="274">
                  <c:v>3.4009999999999999E-2</c:v>
                </c:pt>
                <c:pt idx="275">
                  <c:v>3.39E-2</c:v>
                </c:pt>
                <c:pt idx="276">
                  <c:v>3.3930000000000002E-2</c:v>
                </c:pt>
                <c:pt idx="277">
                  <c:v>3.4029999999999998E-2</c:v>
                </c:pt>
                <c:pt idx="278">
                  <c:v>3.4079999999999999E-2</c:v>
                </c:pt>
                <c:pt idx="279">
                  <c:v>3.4259999999999999E-2</c:v>
                </c:pt>
                <c:pt idx="280">
                  <c:v>3.4270000000000002E-2</c:v>
                </c:pt>
                <c:pt idx="281">
                  <c:v>3.4360000000000002E-2</c:v>
                </c:pt>
                <c:pt idx="282">
                  <c:v>3.4509999999999999E-2</c:v>
                </c:pt>
                <c:pt idx="283">
                  <c:v>3.456E-2</c:v>
                </c:pt>
                <c:pt idx="284">
                  <c:v>3.458E-2</c:v>
                </c:pt>
                <c:pt idx="285">
                  <c:v>3.431E-2</c:v>
                </c:pt>
                <c:pt idx="286">
                  <c:v>3.4189999999999998E-2</c:v>
                </c:pt>
                <c:pt idx="287">
                  <c:v>3.397E-2</c:v>
                </c:pt>
                <c:pt idx="288">
                  <c:v>3.3660000000000002E-2</c:v>
                </c:pt>
                <c:pt idx="289">
                  <c:v>3.3849999999999998E-2</c:v>
                </c:pt>
                <c:pt idx="290">
                  <c:v>3.4209999999999997E-2</c:v>
                </c:pt>
                <c:pt idx="291">
                  <c:v>3.4410000000000003E-2</c:v>
                </c:pt>
                <c:pt idx="292">
                  <c:v>3.49E-2</c:v>
                </c:pt>
                <c:pt idx="293">
                  <c:v>3.5630000000000002E-2</c:v>
                </c:pt>
                <c:pt idx="294">
                  <c:v>3.5999999999999997E-2</c:v>
                </c:pt>
                <c:pt idx="295">
                  <c:v>3.6330000000000001E-2</c:v>
                </c:pt>
                <c:pt idx="296">
                  <c:v>3.6749999999999998E-2</c:v>
                </c:pt>
                <c:pt idx="297">
                  <c:v>3.6859999999999997E-2</c:v>
                </c:pt>
                <c:pt idx="298">
                  <c:v>3.7499999999999999E-2</c:v>
                </c:pt>
                <c:pt idx="299">
                  <c:v>3.805E-2</c:v>
                </c:pt>
                <c:pt idx="300">
                  <c:v>3.8730000000000001E-2</c:v>
                </c:pt>
                <c:pt idx="301">
                  <c:v>3.9030000000000002E-2</c:v>
                </c:pt>
                <c:pt idx="302">
                  <c:v>3.9350000000000003E-2</c:v>
                </c:pt>
                <c:pt idx="303">
                  <c:v>3.9789999999999999E-2</c:v>
                </c:pt>
                <c:pt idx="304">
                  <c:v>4.011E-2</c:v>
                </c:pt>
                <c:pt idx="305">
                  <c:v>4.0680000000000001E-2</c:v>
                </c:pt>
                <c:pt idx="306">
                  <c:v>4.1230000000000003E-2</c:v>
                </c:pt>
                <c:pt idx="307">
                  <c:v>4.1790000000000001E-2</c:v>
                </c:pt>
                <c:pt idx="308">
                  <c:v>4.2279999999999998E-2</c:v>
                </c:pt>
                <c:pt idx="309">
                  <c:v>4.2849999999999999E-2</c:v>
                </c:pt>
                <c:pt idx="310">
                  <c:v>4.3279999999999999E-2</c:v>
                </c:pt>
                <c:pt idx="311">
                  <c:v>4.419E-2</c:v>
                </c:pt>
                <c:pt idx="312">
                  <c:v>4.4679999999999997E-2</c:v>
                </c:pt>
                <c:pt idx="313">
                  <c:v>4.5289999999999997E-2</c:v>
                </c:pt>
                <c:pt idx="314">
                  <c:v>4.5940000000000002E-2</c:v>
                </c:pt>
                <c:pt idx="315">
                  <c:v>4.6449999999999998E-2</c:v>
                </c:pt>
                <c:pt idx="316">
                  <c:v>4.7320000000000001E-2</c:v>
                </c:pt>
                <c:pt idx="317">
                  <c:v>4.8030000000000003E-2</c:v>
                </c:pt>
                <c:pt idx="318">
                  <c:v>4.8520000000000001E-2</c:v>
                </c:pt>
                <c:pt idx="319">
                  <c:v>4.9480000000000003E-2</c:v>
                </c:pt>
                <c:pt idx="320">
                  <c:v>5.0160000000000003E-2</c:v>
                </c:pt>
                <c:pt idx="321">
                  <c:v>5.0700000000000002E-2</c:v>
                </c:pt>
                <c:pt idx="322">
                  <c:v>5.1479999999999998E-2</c:v>
                </c:pt>
                <c:pt idx="323">
                  <c:v>5.2229999999999999E-2</c:v>
                </c:pt>
                <c:pt idx="324">
                  <c:v>5.287E-2</c:v>
                </c:pt>
                <c:pt idx="325">
                  <c:v>5.364E-2</c:v>
                </c:pt>
                <c:pt idx="326">
                  <c:v>5.4019999999999999E-2</c:v>
                </c:pt>
                <c:pt idx="327">
                  <c:v>5.491E-2</c:v>
                </c:pt>
                <c:pt idx="328">
                  <c:v>5.595E-2</c:v>
                </c:pt>
                <c:pt idx="329">
                  <c:v>5.6340000000000001E-2</c:v>
                </c:pt>
                <c:pt idx="330">
                  <c:v>5.7180000000000002E-2</c:v>
                </c:pt>
                <c:pt idx="331">
                  <c:v>5.8299999999999998E-2</c:v>
                </c:pt>
                <c:pt idx="332">
                  <c:v>5.885E-2</c:v>
                </c:pt>
                <c:pt idx="333">
                  <c:v>5.9729999999999998E-2</c:v>
                </c:pt>
                <c:pt idx="334">
                  <c:v>6.0269999999999997E-2</c:v>
                </c:pt>
                <c:pt idx="335">
                  <c:v>6.1170000000000002E-2</c:v>
                </c:pt>
                <c:pt idx="336">
                  <c:v>6.2199999999999998E-2</c:v>
                </c:pt>
                <c:pt idx="337">
                  <c:v>6.2979999999999994E-2</c:v>
                </c:pt>
                <c:pt idx="338">
                  <c:v>6.3839999999999994E-2</c:v>
                </c:pt>
                <c:pt idx="339">
                  <c:v>6.4240000000000005E-2</c:v>
                </c:pt>
                <c:pt idx="340">
                  <c:v>6.5060000000000007E-2</c:v>
                </c:pt>
                <c:pt idx="341">
                  <c:v>6.5920000000000006E-2</c:v>
                </c:pt>
                <c:pt idx="342">
                  <c:v>6.7070000000000005E-2</c:v>
                </c:pt>
                <c:pt idx="343">
                  <c:v>6.7830000000000001E-2</c:v>
                </c:pt>
                <c:pt idx="344">
                  <c:v>6.8690000000000001E-2</c:v>
                </c:pt>
                <c:pt idx="345">
                  <c:v>6.9529999999999995E-2</c:v>
                </c:pt>
                <c:pt idx="346">
                  <c:v>7.0620000000000002E-2</c:v>
                </c:pt>
                <c:pt idx="347">
                  <c:v>7.1400000000000005E-2</c:v>
                </c:pt>
                <c:pt idx="348">
                  <c:v>7.2260000000000005E-2</c:v>
                </c:pt>
                <c:pt idx="349">
                  <c:v>7.3660000000000003E-2</c:v>
                </c:pt>
                <c:pt idx="350">
                  <c:v>7.4749999999999997E-2</c:v>
                </c:pt>
                <c:pt idx="351">
                  <c:v>7.5639999999999999E-2</c:v>
                </c:pt>
                <c:pt idx="352">
                  <c:v>7.7100000000000002E-2</c:v>
                </c:pt>
                <c:pt idx="353">
                  <c:v>7.8020000000000006E-2</c:v>
                </c:pt>
                <c:pt idx="354">
                  <c:v>7.9430000000000001E-2</c:v>
                </c:pt>
                <c:pt idx="355">
                  <c:v>8.0460000000000004E-2</c:v>
                </c:pt>
                <c:pt idx="356">
                  <c:v>8.1479999999999997E-2</c:v>
                </c:pt>
                <c:pt idx="357">
                  <c:v>8.276E-2</c:v>
                </c:pt>
                <c:pt idx="358">
                  <c:v>8.4290000000000004E-2</c:v>
                </c:pt>
                <c:pt idx="359">
                  <c:v>8.5629999999999998E-2</c:v>
                </c:pt>
                <c:pt idx="360">
                  <c:v>8.7010000000000004E-2</c:v>
                </c:pt>
                <c:pt idx="361">
                  <c:v>8.8389999999999996E-2</c:v>
                </c:pt>
                <c:pt idx="362">
                  <c:v>8.9510000000000006E-2</c:v>
                </c:pt>
                <c:pt idx="363">
                  <c:v>9.0829999999999994E-2</c:v>
                </c:pt>
                <c:pt idx="364">
                  <c:v>9.2530000000000001E-2</c:v>
                </c:pt>
                <c:pt idx="365">
                  <c:v>9.3810000000000004E-2</c:v>
                </c:pt>
                <c:pt idx="366">
                  <c:v>9.5229999999999995E-2</c:v>
                </c:pt>
                <c:pt idx="367">
                  <c:v>9.6809999999999993E-2</c:v>
                </c:pt>
                <c:pt idx="368">
                  <c:v>9.7850000000000006E-2</c:v>
                </c:pt>
                <c:pt idx="369">
                  <c:v>9.9510000000000001E-2</c:v>
                </c:pt>
                <c:pt idx="370">
                  <c:v>0.10095</c:v>
                </c:pt>
                <c:pt idx="371">
                  <c:v>0.10231999999999999</c:v>
                </c:pt>
                <c:pt idx="372">
                  <c:v>0.10363</c:v>
                </c:pt>
                <c:pt idx="373">
                  <c:v>0.10557999999999999</c:v>
                </c:pt>
                <c:pt idx="374">
                  <c:v>0.10684</c:v>
                </c:pt>
                <c:pt idx="375">
                  <c:v>0.10853</c:v>
                </c:pt>
                <c:pt idx="376">
                  <c:v>0.11079</c:v>
                </c:pt>
                <c:pt idx="377">
                  <c:v>0.11219999999999999</c:v>
                </c:pt>
                <c:pt idx="378">
                  <c:v>0.1144</c:v>
                </c:pt>
                <c:pt idx="379">
                  <c:v>0.11641</c:v>
                </c:pt>
                <c:pt idx="380">
                  <c:v>0.11848</c:v>
                </c:pt>
                <c:pt idx="381">
                  <c:v>0.12078999999999999</c:v>
                </c:pt>
                <c:pt idx="382">
                  <c:v>0.12298000000000001</c:v>
                </c:pt>
                <c:pt idx="383">
                  <c:v>0.12573999999999999</c:v>
                </c:pt>
                <c:pt idx="384">
                  <c:v>0.12887000000000001</c:v>
                </c:pt>
                <c:pt idx="385">
                  <c:v>0.13192999999999999</c:v>
                </c:pt>
                <c:pt idx="386">
                  <c:v>0.13477</c:v>
                </c:pt>
                <c:pt idx="387">
                  <c:v>0.13938</c:v>
                </c:pt>
                <c:pt idx="388">
                  <c:v>0.14382</c:v>
                </c:pt>
                <c:pt idx="389">
                  <c:v>0.14854000000000001</c:v>
                </c:pt>
                <c:pt idx="390">
                  <c:v>0.15403</c:v>
                </c:pt>
                <c:pt idx="391">
                  <c:v>0.15959999999999999</c:v>
                </c:pt>
                <c:pt idx="392">
                  <c:v>0.16578999999999999</c:v>
                </c:pt>
                <c:pt idx="393">
                  <c:v>0.17402999999999999</c:v>
                </c:pt>
                <c:pt idx="394">
                  <c:v>0.18160000000000001</c:v>
                </c:pt>
                <c:pt idx="395">
                  <c:v>0.19053</c:v>
                </c:pt>
                <c:pt idx="396">
                  <c:v>0.20097999999999999</c:v>
                </c:pt>
                <c:pt idx="397">
                  <c:v>0.21137</c:v>
                </c:pt>
                <c:pt idx="398">
                  <c:v>0.22359999999999999</c:v>
                </c:pt>
                <c:pt idx="399">
                  <c:v>0.23705999999999999</c:v>
                </c:pt>
                <c:pt idx="400">
                  <c:v>0.24979000000000001</c:v>
                </c:pt>
                <c:pt idx="401">
                  <c:v>0.26535999999999998</c:v>
                </c:pt>
                <c:pt idx="402">
                  <c:v>0.28158</c:v>
                </c:pt>
                <c:pt idx="403">
                  <c:v>0.29557</c:v>
                </c:pt>
                <c:pt idx="404">
                  <c:v>0.3125</c:v>
                </c:pt>
                <c:pt idx="405">
                  <c:v>0.33118999999999998</c:v>
                </c:pt>
                <c:pt idx="406">
                  <c:v>0.34808</c:v>
                </c:pt>
                <c:pt idx="407">
                  <c:v>0.36609999999999998</c:v>
                </c:pt>
                <c:pt idx="408">
                  <c:v>0.38722000000000001</c:v>
                </c:pt>
                <c:pt idx="409">
                  <c:v>0.40598000000000001</c:v>
                </c:pt>
                <c:pt idx="410">
                  <c:v>0.42449999999999999</c:v>
                </c:pt>
                <c:pt idx="411">
                  <c:v>0.44468999999999997</c:v>
                </c:pt>
                <c:pt idx="412">
                  <c:v>0.46383000000000002</c:v>
                </c:pt>
                <c:pt idx="413">
                  <c:v>0.48341000000000001</c:v>
                </c:pt>
                <c:pt idx="414">
                  <c:v>0.49947999999999998</c:v>
                </c:pt>
                <c:pt idx="415">
                  <c:v>0.51314000000000004</c:v>
                </c:pt>
                <c:pt idx="416">
                  <c:v>0.52954000000000001</c:v>
                </c:pt>
                <c:pt idx="417">
                  <c:v>0.54412000000000005</c:v>
                </c:pt>
                <c:pt idx="418">
                  <c:v>0.55464000000000002</c:v>
                </c:pt>
                <c:pt idx="419">
                  <c:v>0.56386000000000003</c:v>
                </c:pt>
                <c:pt idx="420">
                  <c:v>0.57165999999999995</c:v>
                </c:pt>
                <c:pt idx="421">
                  <c:v>0.57774999999999999</c:v>
                </c:pt>
                <c:pt idx="422">
                  <c:v>0.5837</c:v>
                </c:pt>
                <c:pt idx="423">
                  <c:v>0.58686000000000005</c:v>
                </c:pt>
                <c:pt idx="424">
                  <c:v>0.5887</c:v>
                </c:pt>
                <c:pt idx="425">
                  <c:v>0.58891000000000004</c:v>
                </c:pt>
                <c:pt idx="426">
                  <c:v>0.58838999999999997</c:v>
                </c:pt>
                <c:pt idx="427">
                  <c:v>0.58648</c:v>
                </c:pt>
                <c:pt idx="428">
                  <c:v>0.58289000000000002</c:v>
                </c:pt>
                <c:pt idx="429">
                  <c:v>0.57899</c:v>
                </c:pt>
                <c:pt idx="430">
                  <c:v>0.57338</c:v>
                </c:pt>
                <c:pt idx="431">
                  <c:v>0.56674999999999998</c:v>
                </c:pt>
                <c:pt idx="432">
                  <c:v>0.55983000000000005</c:v>
                </c:pt>
                <c:pt idx="433">
                  <c:v>0.55244000000000004</c:v>
                </c:pt>
                <c:pt idx="434">
                  <c:v>0.54354999999999998</c:v>
                </c:pt>
                <c:pt idx="435">
                  <c:v>0.53481999999999996</c:v>
                </c:pt>
                <c:pt idx="436">
                  <c:v>0.52478000000000002</c:v>
                </c:pt>
                <c:pt idx="437">
                  <c:v>0.51444999999999996</c:v>
                </c:pt>
                <c:pt idx="438">
                  <c:v>0.50475000000000003</c:v>
                </c:pt>
                <c:pt idx="439">
                  <c:v>0.49386000000000002</c:v>
                </c:pt>
                <c:pt idx="440">
                  <c:v>0.48393999999999998</c:v>
                </c:pt>
                <c:pt idx="441">
                  <c:v>0.47566999999999998</c:v>
                </c:pt>
                <c:pt idx="442">
                  <c:v>0.46516999999999997</c:v>
                </c:pt>
                <c:pt idx="443">
                  <c:v>0.45499000000000001</c:v>
                </c:pt>
                <c:pt idx="444">
                  <c:v>0.44550000000000001</c:v>
                </c:pt>
                <c:pt idx="445">
                  <c:v>0.43482999999999999</c:v>
                </c:pt>
                <c:pt idx="446">
                  <c:v>0.42381000000000002</c:v>
                </c:pt>
                <c:pt idx="447">
                  <c:v>0.41477000000000003</c:v>
                </c:pt>
                <c:pt idx="448">
                  <c:v>0.40738999999999997</c:v>
                </c:pt>
                <c:pt idx="449">
                  <c:v>0.40005000000000002</c:v>
                </c:pt>
                <c:pt idx="450">
                  <c:v>0.39277000000000001</c:v>
                </c:pt>
                <c:pt idx="451">
                  <c:v>0.38619999999999999</c:v>
                </c:pt>
                <c:pt idx="452">
                  <c:v>0.38185999999999998</c:v>
                </c:pt>
                <c:pt idx="453">
                  <c:v>0.37974000000000002</c:v>
                </c:pt>
                <c:pt idx="454">
                  <c:v>0.37824999999999998</c:v>
                </c:pt>
                <c:pt idx="455">
                  <c:v>0.37885999999999997</c:v>
                </c:pt>
                <c:pt idx="456">
                  <c:v>0.38138</c:v>
                </c:pt>
                <c:pt idx="457">
                  <c:v>0.38655</c:v>
                </c:pt>
                <c:pt idx="458">
                  <c:v>0.39255000000000001</c:v>
                </c:pt>
                <c:pt idx="459">
                  <c:v>0.39962999999999999</c:v>
                </c:pt>
                <c:pt idx="460">
                  <c:v>0.40972999999999998</c:v>
                </c:pt>
                <c:pt idx="461">
                  <c:v>0.42326000000000003</c:v>
                </c:pt>
                <c:pt idx="462">
                  <c:v>0.43619000000000002</c:v>
                </c:pt>
                <c:pt idx="463">
                  <c:v>0.45316000000000001</c:v>
                </c:pt>
                <c:pt idx="464">
                  <c:v>0.46916999999999998</c:v>
                </c:pt>
                <c:pt idx="465">
                  <c:v>0.48576000000000003</c:v>
                </c:pt>
                <c:pt idx="466">
                  <c:v>0.50419000000000003</c:v>
                </c:pt>
                <c:pt idx="467">
                  <c:v>0.52420999999999995</c:v>
                </c:pt>
                <c:pt idx="468">
                  <c:v>0.54481000000000002</c:v>
                </c:pt>
                <c:pt idx="469">
                  <c:v>0.56818999999999997</c:v>
                </c:pt>
                <c:pt idx="470">
                  <c:v>0.59138000000000002</c:v>
                </c:pt>
                <c:pt idx="471">
                  <c:v>0.60948000000000002</c:v>
                </c:pt>
                <c:pt idx="472">
                  <c:v>0.62758000000000003</c:v>
                </c:pt>
                <c:pt idx="473">
                  <c:v>0.65014000000000005</c:v>
                </c:pt>
                <c:pt idx="474">
                  <c:v>0.67364999999999997</c:v>
                </c:pt>
                <c:pt idx="475">
                  <c:v>0.69935999999999998</c:v>
                </c:pt>
                <c:pt idx="476">
                  <c:v>0.72441999999999995</c:v>
                </c:pt>
                <c:pt idx="477">
                  <c:v>0.74680999999999997</c:v>
                </c:pt>
                <c:pt idx="478">
                  <c:v>0.77336000000000005</c:v>
                </c:pt>
                <c:pt idx="479">
                  <c:v>0.79720000000000002</c:v>
                </c:pt>
                <c:pt idx="480">
                  <c:v>0.82398000000000005</c:v>
                </c:pt>
                <c:pt idx="481">
                  <c:v>0.85519000000000001</c:v>
                </c:pt>
                <c:pt idx="482">
                  <c:v>0.88546000000000002</c:v>
                </c:pt>
                <c:pt idx="483">
                  <c:v>0.91647999999999996</c:v>
                </c:pt>
                <c:pt idx="484">
                  <c:v>0.95196999999999998</c:v>
                </c:pt>
                <c:pt idx="485">
                  <c:v>0.98558999999999997</c:v>
                </c:pt>
                <c:pt idx="486">
                  <c:v>1.0230699999999999</c:v>
                </c:pt>
                <c:pt idx="487">
                  <c:v>1.0658099999999999</c:v>
                </c:pt>
                <c:pt idx="488">
                  <c:v>1.10782</c:v>
                </c:pt>
                <c:pt idx="489">
                  <c:v>1.1470400000000001</c:v>
                </c:pt>
                <c:pt idx="490">
                  <c:v>1.1979299999999999</c:v>
                </c:pt>
                <c:pt idx="491">
                  <c:v>1.2414799999999999</c:v>
                </c:pt>
                <c:pt idx="492">
                  <c:v>1.2864899999999999</c:v>
                </c:pt>
                <c:pt idx="493">
                  <c:v>1.3465499999999999</c:v>
                </c:pt>
                <c:pt idx="494">
                  <c:v>1.3972500000000001</c:v>
                </c:pt>
                <c:pt idx="495">
                  <c:v>1.44567</c:v>
                </c:pt>
                <c:pt idx="496">
                  <c:v>1.5023899999999999</c:v>
                </c:pt>
                <c:pt idx="497">
                  <c:v>1.55413</c:v>
                </c:pt>
                <c:pt idx="498">
                  <c:v>1.60781</c:v>
                </c:pt>
                <c:pt idx="499">
                  <c:v>1.66103</c:v>
                </c:pt>
                <c:pt idx="500">
                  <c:v>1.7096199999999999</c:v>
                </c:pt>
              </c:numCache>
            </c:numRef>
          </c:yVal>
          <c:smooth val="1"/>
          <c:extLst>
            <c:ext xmlns:c16="http://schemas.microsoft.com/office/drawing/2014/chart" uri="{C3380CC4-5D6E-409C-BE32-E72D297353CC}">
              <c16:uniqueId val="{0000000D-9C1F-4EC0-94AF-FC713DCC1A54}"/>
            </c:ext>
          </c:extLst>
        </c:ser>
        <c:ser>
          <c:idx val="14"/>
          <c:order val="14"/>
          <c:tx>
            <c:strRef>
              <c:f>Hoja1!$P$1</c:f>
              <c:strCache>
                <c:ptCount val="1"/>
                <c:pt idx="0">
                  <c:v>205(3) 1(Abs)</c:v>
                </c:pt>
              </c:strCache>
            </c:strRef>
          </c:tx>
          <c:spPr>
            <a:ln w="19050" cap="rnd">
              <a:solidFill>
                <a:schemeClr val="tx1"/>
              </a:solidFill>
              <a:round/>
            </a:ln>
            <a:effectLst/>
          </c:spPr>
          <c:marker>
            <c:symbol val="none"/>
          </c:marker>
          <c:xVal>
            <c:numRef>
              <c:f>Hoja1!$A$2:$A$502</c:f>
              <c:numCache>
                <c:formatCode>General</c:formatCode>
                <c:ptCount val="501"/>
                <c:pt idx="0">
                  <c:v>700</c:v>
                </c:pt>
                <c:pt idx="1">
                  <c:v>699</c:v>
                </c:pt>
                <c:pt idx="2">
                  <c:v>698</c:v>
                </c:pt>
                <c:pt idx="3">
                  <c:v>697</c:v>
                </c:pt>
                <c:pt idx="4">
                  <c:v>696</c:v>
                </c:pt>
                <c:pt idx="5">
                  <c:v>695</c:v>
                </c:pt>
                <c:pt idx="6">
                  <c:v>694</c:v>
                </c:pt>
                <c:pt idx="7">
                  <c:v>693</c:v>
                </c:pt>
                <c:pt idx="8">
                  <c:v>692</c:v>
                </c:pt>
                <c:pt idx="9">
                  <c:v>691</c:v>
                </c:pt>
                <c:pt idx="10">
                  <c:v>690</c:v>
                </c:pt>
                <c:pt idx="11">
                  <c:v>689</c:v>
                </c:pt>
                <c:pt idx="12">
                  <c:v>688</c:v>
                </c:pt>
                <c:pt idx="13">
                  <c:v>687</c:v>
                </c:pt>
                <c:pt idx="14">
                  <c:v>686</c:v>
                </c:pt>
                <c:pt idx="15">
                  <c:v>685</c:v>
                </c:pt>
                <c:pt idx="16">
                  <c:v>684</c:v>
                </c:pt>
                <c:pt idx="17">
                  <c:v>683</c:v>
                </c:pt>
                <c:pt idx="18">
                  <c:v>682</c:v>
                </c:pt>
                <c:pt idx="19">
                  <c:v>681</c:v>
                </c:pt>
                <c:pt idx="20">
                  <c:v>680</c:v>
                </c:pt>
                <c:pt idx="21">
                  <c:v>679</c:v>
                </c:pt>
                <c:pt idx="22">
                  <c:v>678</c:v>
                </c:pt>
                <c:pt idx="23">
                  <c:v>677</c:v>
                </c:pt>
                <c:pt idx="24">
                  <c:v>676</c:v>
                </c:pt>
                <c:pt idx="25">
                  <c:v>675</c:v>
                </c:pt>
                <c:pt idx="26">
                  <c:v>674</c:v>
                </c:pt>
                <c:pt idx="27">
                  <c:v>673</c:v>
                </c:pt>
                <c:pt idx="28">
                  <c:v>672</c:v>
                </c:pt>
                <c:pt idx="29">
                  <c:v>671</c:v>
                </c:pt>
                <c:pt idx="30">
                  <c:v>670</c:v>
                </c:pt>
                <c:pt idx="31">
                  <c:v>669</c:v>
                </c:pt>
                <c:pt idx="32">
                  <c:v>668</c:v>
                </c:pt>
                <c:pt idx="33">
                  <c:v>667</c:v>
                </c:pt>
                <c:pt idx="34">
                  <c:v>666</c:v>
                </c:pt>
                <c:pt idx="35">
                  <c:v>665</c:v>
                </c:pt>
                <c:pt idx="36">
                  <c:v>664</c:v>
                </c:pt>
                <c:pt idx="37">
                  <c:v>663</c:v>
                </c:pt>
                <c:pt idx="38">
                  <c:v>662</c:v>
                </c:pt>
                <c:pt idx="39">
                  <c:v>661</c:v>
                </c:pt>
                <c:pt idx="40">
                  <c:v>660</c:v>
                </c:pt>
                <c:pt idx="41">
                  <c:v>659</c:v>
                </c:pt>
                <c:pt idx="42">
                  <c:v>658</c:v>
                </c:pt>
                <c:pt idx="43">
                  <c:v>657</c:v>
                </c:pt>
                <c:pt idx="44">
                  <c:v>656</c:v>
                </c:pt>
                <c:pt idx="45">
                  <c:v>655</c:v>
                </c:pt>
                <c:pt idx="46">
                  <c:v>654</c:v>
                </c:pt>
                <c:pt idx="47">
                  <c:v>653</c:v>
                </c:pt>
                <c:pt idx="48">
                  <c:v>652</c:v>
                </c:pt>
                <c:pt idx="49">
                  <c:v>651</c:v>
                </c:pt>
                <c:pt idx="50">
                  <c:v>650</c:v>
                </c:pt>
                <c:pt idx="51">
                  <c:v>649</c:v>
                </c:pt>
                <c:pt idx="52">
                  <c:v>648</c:v>
                </c:pt>
                <c:pt idx="53">
                  <c:v>647</c:v>
                </c:pt>
                <c:pt idx="54">
                  <c:v>646</c:v>
                </c:pt>
                <c:pt idx="55">
                  <c:v>645</c:v>
                </c:pt>
                <c:pt idx="56">
                  <c:v>644</c:v>
                </c:pt>
                <c:pt idx="57">
                  <c:v>643</c:v>
                </c:pt>
                <c:pt idx="58">
                  <c:v>642</c:v>
                </c:pt>
                <c:pt idx="59">
                  <c:v>641</c:v>
                </c:pt>
                <c:pt idx="60">
                  <c:v>640</c:v>
                </c:pt>
                <c:pt idx="61">
                  <c:v>639</c:v>
                </c:pt>
                <c:pt idx="62">
                  <c:v>638</c:v>
                </c:pt>
                <c:pt idx="63">
                  <c:v>637</c:v>
                </c:pt>
                <c:pt idx="64">
                  <c:v>636</c:v>
                </c:pt>
                <c:pt idx="65">
                  <c:v>635</c:v>
                </c:pt>
                <c:pt idx="66">
                  <c:v>634</c:v>
                </c:pt>
                <c:pt idx="67">
                  <c:v>633</c:v>
                </c:pt>
                <c:pt idx="68">
                  <c:v>632</c:v>
                </c:pt>
                <c:pt idx="69">
                  <c:v>631</c:v>
                </c:pt>
                <c:pt idx="70">
                  <c:v>630</c:v>
                </c:pt>
                <c:pt idx="71">
                  <c:v>629</c:v>
                </c:pt>
                <c:pt idx="72">
                  <c:v>628</c:v>
                </c:pt>
                <c:pt idx="73">
                  <c:v>627</c:v>
                </c:pt>
                <c:pt idx="74">
                  <c:v>626</c:v>
                </c:pt>
                <c:pt idx="75">
                  <c:v>625</c:v>
                </c:pt>
                <c:pt idx="76">
                  <c:v>624</c:v>
                </c:pt>
                <c:pt idx="77">
                  <c:v>623</c:v>
                </c:pt>
                <c:pt idx="78">
                  <c:v>622</c:v>
                </c:pt>
                <c:pt idx="79">
                  <c:v>621</c:v>
                </c:pt>
                <c:pt idx="80">
                  <c:v>620</c:v>
                </c:pt>
                <c:pt idx="81">
                  <c:v>619</c:v>
                </c:pt>
                <c:pt idx="82">
                  <c:v>618</c:v>
                </c:pt>
                <c:pt idx="83">
                  <c:v>617</c:v>
                </c:pt>
                <c:pt idx="84">
                  <c:v>616</c:v>
                </c:pt>
                <c:pt idx="85">
                  <c:v>615</c:v>
                </c:pt>
                <c:pt idx="86">
                  <c:v>614</c:v>
                </c:pt>
                <c:pt idx="87">
                  <c:v>613</c:v>
                </c:pt>
                <c:pt idx="88">
                  <c:v>612</c:v>
                </c:pt>
                <c:pt idx="89">
                  <c:v>611</c:v>
                </c:pt>
                <c:pt idx="90">
                  <c:v>610</c:v>
                </c:pt>
                <c:pt idx="91">
                  <c:v>609</c:v>
                </c:pt>
                <c:pt idx="92">
                  <c:v>608</c:v>
                </c:pt>
                <c:pt idx="93">
                  <c:v>607</c:v>
                </c:pt>
                <c:pt idx="94">
                  <c:v>606</c:v>
                </c:pt>
                <c:pt idx="95">
                  <c:v>605</c:v>
                </c:pt>
                <c:pt idx="96">
                  <c:v>604</c:v>
                </c:pt>
                <c:pt idx="97">
                  <c:v>603</c:v>
                </c:pt>
                <c:pt idx="98">
                  <c:v>602</c:v>
                </c:pt>
                <c:pt idx="99">
                  <c:v>601</c:v>
                </c:pt>
                <c:pt idx="100">
                  <c:v>600</c:v>
                </c:pt>
                <c:pt idx="101">
                  <c:v>599</c:v>
                </c:pt>
                <c:pt idx="102">
                  <c:v>598</c:v>
                </c:pt>
                <c:pt idx="103">
                  <c:v>597</c:v>
                </c:pt>
                <c:pt idx="104">
                  <c:v>596</c:v>
                </c:pt>
                <c:pt idx="105">
                  <c:v>595</c:v>
                </c:pt>
                <c:pt idx="106">
                  <c:v>594</c:v>
                </c:pt>
                <c:pt idx="107">
                  <c:v>593</c:v>
                </c:pt>
                <c:pt idx="108">
                  <c:v>592</c:v>
                </c:pt>
                <c:pt idx="109">
                  <c:v>591</c:v>
                </c:pt>
                <c:pt idx="110">
                  <c:v>590</c:v>
                </c:pt>
                <c:pt idx="111">
                  <c:v>589</c:v>
                </c:pt>
                <c:pt idx="112">
                  <c:v>588</c:v>
                </c:pt>
                <c:pt idx="113">
                  <c:v>587</c:v>
                </c:pt>
                <c:pt idx="114">
                  <c:v>586</c:v>
                </c:pt>
                <c:pt idx="115">
                  <c:v>585</c:v>
                </c:pt>
                <c:pt idx="116">
                  <c:v>584</c:v>
                </c:pt>
                <c:pt idx="117">
                  <c:v>583</c:v>
                </c:pt>
                <c:pt idx="118">
                  <c:v>582</c:v>
                </c:pt>
                <c:pt idx="119">
                  <c:v>581</c:v>
                </c:pt>
                <c:pt idx="120">
                  <c:v>580</c:v>
                </c:pt>
                <c:pt idx="121">
                  <c:v>579</c:v>
                </c:pt>
                <c:pt idx="122">
                  <c:v>578</c:v>
                </c:pt>
                <c:pt idx="123">
                  <c:v>577</c:v>
                </c:pt>
                <c:pt idx="124">
                  <c:v>576</c:v>
                </c:pt>
                <c:pt idx="125">
                  <c:v>575</c:v>
                </c:pt>
                <c:pt idx="126">
                  <c:v>574</c:v>
                </c:pt>
                <c:pt idx="127">
                  <c:v>573</c:v>
                </c:pt>
                <c:pt idx="128">
                  <c:v>572</c:v>
                </c:pt>
                <c:pt idx="129">
                  <c:v>571</c:v>
                </c:pt>
                <c:pt idx="130">
                  <c:v>570</c:v>
                </c:pt>
                <c:pt idx="131">
                  <c:v>569</c:v>
                </c:pt>
                <c:pt idx="132">
                  <c:v>568</c:v>
                </c:pt>
                <c:pt idx="133">
                  <c:v>567</c:v>
                </c:pt>
                <c:pt idx="134">
                  <c:v>566</c:v>
                </c:pt>
                <c:pt idx="135">
                  <c:v>565</c:v>
                </c:pt>
                <c:pt idx="136">
                  <c:v>564</c:v>
                </c:pt>
                <c:pt idx="137">
                  <c:v>563</c:v>
                </c:pt>
                <c:pt idx="138">
                  <c:v>562</c:v>
                </c:pt>
                <c:pt idx="139">
                  <c:v>561</c:v>
                </c:pt>
                <c:pt idx="140">
                  <c:v>560</c:v>
                </c:pt>
                <c:pt idx="141">
                  <c:v>559</c:v>
                </c:pt>
                <c:pt idx="142">
                  <c:v>558</c:v>
                </c:pt>
                <c:pt idx="143">
                  <c:v>557</c:v>
                </c:pt>
                <c:pt idx="144">
                  <c:v>556</c:v>
                </c:pt>
                <c:pt idx="145">
                  <c:v>555</c:v>
                </c:pt>
                <c:pt idx="146">
                  <c:v>554</c:v>
                </c:pt>
                <c:pt idx="147">
                  <c:v>553</c:v>
                </c:pt>
                <c:pt idx="148">
                  <c:v>552</c:v>
                </c:pt>
                <c:pt idx="149">
                  <c:v>551</c:v>
                </c:pt>
                <c:pt idx="150">
                  <c:v>550</c:v>
                </c:pt>
                <c:pt idx="151">
                  <c:v>549</c:v>
                </c:pt>
                <c:pt idx="152">
                  <c:v>548</c:v>
                </c:pt>
                <c:pt idx="153">
                  <c:v>547</c:v>
                </c:pt>
                <c:pt idx="154">
                  <c:v>546</c:v>
                </c:pt>
                <c:pt idx="155">
                  <c:v>545</c:v>
                </c:pt>
                <c:pt idx="156">
                  <c:v>544</c:v>
                </c:pt>
                <c:pt idx="157">
                  <c:v>543</c:v>
                </c:pt>
                <c:pt idx="158">
                  <c:v>542</c:v>
                </c:pt>
                <c:pt idx="159">
                  <c:v>541</c:v>
                </c:pt>
                <c:pt idx="160">
                  <c:v>540</c:v>
                </c:pt>
                <c:pt idx="161">
                  <c:v>539</c:v>
                </c:pt>
                <c:pt idx="162">
                  <c:v>538</c:v>
                </c:pt>
                <c:pt idx="163">
                  <c:v>537</c:v>
                </c:pt>
                <c:pt idx="164">
                  <c:v>536</c:v>
                </c:pt>
                <c:pt idx="165">
                  <c:v>535</c:v>
                </c:pt>
                <c:pt idx="166">
                  <c:v>534</c:v>
                </c:pt>
                <c:pt idx="167">
                  <c:v>533</c:v>
                </c:pt>
                <c:pt idx="168">
                  <c:v>532</c:v>
                </c:pt>
                <c:pt idx="169">
                  <c:v>531</c:v>
                </c:pt>
                <c:pt idx="170">
                  <c:v>530</c:v>
                </c:pt>
                <c:pt idx="171">
                  <c:v>529</c:v>
                </c:pt>
                <c:pt idx="172">
                  <c:v>528</c:v>
                </c:pt>
                <c:pt idx="173">
                  <c:v>527</c:v>
                </c:pt>
                <c:pt idx="174">
                  <c:v>526</c:v>
                </c:pt>
                <c:pt idx="175">
                  <c:v>525</c:v>
                </c:pt>
                <c:pt idx="176">
                  <c:v>524</c:v>
                </c:pt>
                <c:pt idx="177">
                  <c:v>523</c:v>
                </c:pt>
                <c:pt idx="178">
                  <c:v>522</c:v>
                </c:pt>
                <c:pt idx="179">
                  <c:v>521</c:v>
                </c:pt>
                <c:pt idx="180">
                  <c:v>520</c:v>
                </c:pt>
                <c:pt idx="181">
                  <c:v>519</c:v>
                </c:pt>
                <c:pt idx="182">
                  <c:v>518</c:v>
                </c:pt>
                <c:pt idx="183">
                  <c:v>517</c:v>
                </c:pt>
                <c:pt idx="184">
                  <c:v>516</c:v>
                </c:pt>
                <c:pt idx="185">
                  <c:v>515</c:v>
                </c:pt>
                <c:pt idx="186">
                  <c:v>514</c:v>
                </c:pt>
                <c:pt idx="187">
                  <c:v>513</c:v>
                </c:pt>
                <c:pt idx="188">
                  <c:v>512</c:v>
                </c:pt>
                <c:pt idx="189">
                  <c:v>511</c:v>
                </c:pt>
                <c:pt idx="190">
                  <c:v>510</c:v>
                </c:pt>
                <c:pt idx="191">
                  <c:v>509</c:v>
                </c:pt>
                <c:pt idx="192">
                  <c:v>508</c:v>
                </c:pt>
                <c:pt idx="193">
                  <c:v>507</c:v>
                </c:pt>
                <c:pt idx="194">
                  <c:v>506</c:v>
                </c:pt>
                <c:pt idx="195">
                  <c:v>505</c:v>
                </c:pt>
                <c:pt idx="196">
                  <c:v>504</c:v>
                </c:pt>
                <c:pt idx="197">
                  <c:v>503</c:v>
                </c:pt>
                <c:pt idx="198">
                  <c:v>502</c:v>
                </c:pt>
                <c:pt idx="199">
                  <c:v>501</c:v>
                </c:pt>
                <c:pt idx="200">
                  <c:v>500</c:v>
                </c:pt>
                <c:pt idx="201">
                  <c:v>499</c:v>
                </c:pt>
                <c:pt idx="202">
                  <c:v>498</c:v>
                </c:pt>
                <c:pt idx="203">
                  <c:v>497</c:v>
                </c:pt>
                <c:pt idx="204">
                  <c:v>496</c:v>
                </c:pt>
                <c:pt idx="205">
                  <c:v>495</c:v>
                </c:pt>
                <c:pt idx="206">
                  <c:v>494</c:v>
                </c:pt>
                <c:pt idx="207">
                  <c:v>493</c:v>
                </c:pt>
                <c:pt idx="208">
                  <c:v>492</c:v>
                </c:pt>
                <c:pt idx="209">
                  <c:v>491</c:v>
                </c:pt>
                <c:pt idx="210">
                  <c:v>490</c:v>
                </c:pt>
                <c:pt idx="211">
                  <c:v>489</c:v>
                </c:pt>
                <c:pt idx="212">
                  <c:v>488</c:v>
                </c:pt>
                <c:pt idx="213">
                  <c:v>487</c:v>
                </c:pt>
                <c:pt idx="214">
                  <c:v>486</c:v>
                </c:pt>
                <c:pt idx="215">
                  <c:v>485</c:v>
                </c:pt>
                <c:pt idx="216">
                  <c:v>484</c:v>
                </c:pt>
                <c:pt idx="217">
                  <c:v>483</c:v>
                </c:pt>
                <c:pt idx="218">
                  <c:v>482</c:v>
                </c:pt>
                <c:pt idx="219">
                  <c:v>481</c:v>
                </c:pt>
                <c:pt idx="220">
                  <c:v>480</c:v>
                </c:pt>
                <c:pt idx="221">
                  <c:v>479</c:v>
                </c:pt>
                <c:pt idx="222">
                  <c:v>478</c:v>
                </c:pt>
                <c:pt idx="223">
                  <c:v>477</c:v>
                </c:pt>
                <c:pt idx="224">
                  <c:v>476</c:v>
                </c:pt>
                <c:pt idx="225">
                  <c:v>475</c:v>
                </c:pt>
                <c:pt idx="226">
                  <c:v>474</c:v>
                </c:pt>
                <c:pt idx="227">
                  <c:v>473</c:v>
                </c:pt>
                <c:pt idx="228">
                  <c:v>472</c:v>
                </c:pt>
                <c:pt idx="229">
                  <c:v>471</c:v>
                </c:pt>
                <c:pt idx="230">
                  <c:v>470</c:v>
                </c:pt>
                <c:pt idx="231">
                  <c:v>469</c:v>
                </c:pt>
                <c:pt idx="232">
                  <c:v>468</c:v>
                </c:pt>
                <c:pt idx="233">
                  <c:v>467</c:v>
                </c:pt>
                <c:pt idx="234">
                  <c:v>466</c:v>
                </c:pt>
                <c:pt idx="235">
                  <c:v>465</c:v>
                </c:pt>
                <c:pt idx="236">
                  <c:v>464</c:v>
                </c:pt>
                <c:pt idx="237">
                  <c:v>463</c:v>
                </c:pt>
                <c:pt idx="238">
                  <c:v>462</c:v>
                </c:pt>
                <c:pt idx="239">
                  <c:v>461</c:v>
                </c:pt>
                <c:pt idx="240">
                  <c:v>460</c:v>
                </c:pt>
                <c:pt idx="241">
                  <c:v>459</c:v>
                </c:pt>
                <c:pt idx="242">
                  <c:v>458</c:v>
                </c:pt>
                <c:pt idx="243">
                  <c:v>457</c:v>
                </c:pt>
                <c:pt idx="244">
                  <c:v>456</c:v>
                </c:pt>
                <c:pt idx="245">
                  <c:v>455</c:v>
                </c:pt>
                <c:pt idx="246">
                  <c:v>454</c:v>
                </c:pt>
                <c:pt idx="247">
                  <c:v>453</c:v>
                </c:pt>
                <c:pt idx="248">
                  <c:v>452</c:v>
                </c:pt>
                <c:pt idx="249">
                  <c:v>451</c:v>
                </c:pt>
                <c:pt idx="250">
                  <c:v>450</c:v>
                </c:pt>
                <c:pt idx="251">
                  <c:v>449</c:v>
                </c:pt>
                <c:pt idx="252">
                  <c:v>448</c:v>
                </c:pt>
                <c:pt idx="253">
                  <c:v>447</c:v>
                </c:pt>
                <c:pt idx="254">
                  <c:v>446</c:v>
                </c:pt>
                <c:pt idx="255">
                  <c:v>445</c:v>
                </c:pt>
                <c:pt idx="256">
                  <c:v>444</c:v>
                </c:pt>
                <c:pt idx="257">
                  <c:v>443</c:v>
                </c:pt>
                <c:pt idx="258">
                  <c:v>442</c:v>
                </c:pt>
                <c:pt idx="259">
                  <c:v>441</c:v>
                </c:pt>
                <c:pt idx="260">
                  <c:v>440</c:v>
                </c:pt>
                <c:pt idx="261">
                  <c:v>439</c:v>
                </c:pt>
                <c:pt idx="262">
                  <c:v>438</c:v>
                </c:pt>
                <c:pt idx="263">
                  <c:v>437</c:v>
                </c:pt>
                <c:pt idx="264">
                  <c:v>436</c:v>
                </c:pt>
                <c:pt idx="265">
                  <c:v>435</c:v>
                </c:pt>
                <c:pt idx="266">
                  <c:v>434</c:v>
                </c:pt>
                <c:pt idx="267">
                  <c:v>433</c:v>
                </c:pt>
                <c:pt idx="268">
                  <c:v>432</c:v>
                </c:pt>
                <c:pt idx="269">
                  <c:v>431</c:v>
                </c:pt>
                <c:pt idx="270">
                  <c:v>430</c:v>
                </c:pt>
                <c:pt idx="271">
                  <c:v>429</c:v>
                </c:pt>
                <c:pt idx="272">
                  <c:v>428</c:v>
                </c:pt>
                <c:pt idx="273">
                  <c:v>427</c:v>
                </c:pt>
                <c:pt idx="274">
                  <c:v>426</c:v>
                </c:pt>
                <c:pt idx="275">
                  <c:v>425</c:v>
                </c:pt>
                <c:pt idx="276">
                  <c:v>424</c:v>
                </c:pt>
                <c:pt idx="277">
                  <c:v>423</c:v>
                </c:pt>
                <c:pt idx="278">
                  <c:v>422</c:v>
                </c:pt>
                <c:pt idx="279">
                  <c:v>421</c:v>
                </c:pt>
                <c:pt idx="280">
                  <c:v>420</c:v>
                </c:pt>
                <c:pt idx="281">
                  <c:v>419</c:v>
                </c:pt>
                <c:pt idx="282">
                  <c:v>418</c:v>
                </c:pt>
                <c:pt idx="283">
                  <c:v>417</c:v>
                </c:pt>
                <c:pt idx="284">
                  <c:v>416</c:v>
                </c:pt>
                <c:pt idx="285">
                  <c:v>415</c:v>
                </c:pt>
                <c:pt idx="286">
                  <c:v>414</c:v>
                </c:pt>
                <c:pt idx="287">
                  <c:v>413</c:v>
                </c:pt>
                <c:pt idx="288">
                  <c:v>412</c:v>
                </c:pt>
                <c:pt idx="289">
                  <c:v>411</c:v>
                </c:pt>
                <c:pt idx="290">
                  <c:v>410</c:v>
                </c:pt>
                <c:pt idx="291">
                  <c:v>409</c:v>
                </c:pt>
                <c:pt idx="292">
                  <c:v>408</c:v>
                </c:pt>
                <c:pt idx="293">
                  <c:v>407</c:v>
                </c:pt>
                <c:pt idx="294">
                  <c:v>406</c:v>
                </c:pt>
                <c:pt idx="295">
                  <c:v>405</c:v>
                </c:pt>
                <c:pt idx="296">
                  <c:v>404</c:v>
                </c:pt>
                <c:pt idx="297">
                  <c:v>403</c:v>
                </c:pt>
                <c:pt idx="298">
                  <c:v>402</c:v>
                </c:pt>
                <c:pt idx="299">
                  <c:v>401</c:v>
                </c:pt>
                <c:pt idx="300">
                  <c:v>400</c:v>
                </c:pt>
                <c:pt idx="301">
                  <c:v>399</c:v>
                </c:pt>
                <c:pt idx="302">
                  <c:v>398</c:v>
                </c:pt>
                <c:pt idx="303">
                  <c:v>397</c:v>
                </c:pt>
                <c:pt idx="304">
                  <c:v>396</c:v>
                </c:pt>
                <c:pt idx="305">
                  <c:v>395</c:v>
                </c:pt>
                <c:pt idx="306">
                  <c:v>394</c:v>
                </c:pt>
                <c:pt idx="307">
                  <c:v>393</c:v>
                </c:pt>
                <c:pt idx="308">
                  <c:v>392</c:v>
                </c:pt>
                <c:pt idx="309">
                  <c:v>391</c:v>
                </c:pt>
                <c:pt idx="310">
                  <c:v>390</c:v>
                </c:pt>
                <c:pt idx="311">
                  <c:v>389</c:v>
                </c:pt>
                <c:pt idx="312">
                  <c:v>388</c:v>
                </c:pt>
                <c:pt idx="313">
                  <c:v>387</c:v>
                </c:pt>
                <c:pt idx="314">
                  <c:v>386</c:v>
                </c:pt>
                <c:pt idx="315">
                  <c:v>385</c:v>
                </c:pt>
                <c:pt idx="316">
                  <c:v>384</c:v>
                </c:pt>
                <c:pt idx="317">
                  <c:v>383</c:v>
                </c:pt>
                <c:pt idx="318">
                  <c:v>382</c:v>
                </c:pt>
                <c:pt idx="319">
                  <c:v>381</c:v>
                </c:pt>
                <c:pt idx="320">
                  <c:v>380</c:v>
                </c:pt>
                <c:pt idx="321">
                  <c:v>379</c:v>
                </c:pt>
                <c:pt idx="322">
                  <c:v>378</c:v>
                </c:pt>
                <c:pt idx="323">
                  <c:v>377</c:v>
                </c:pt>
                <c:pt idx="324">
                  <c:v>376</c:v>
                </c:pt>
                <c:pt idx="325">
                  <c:v>375</c:v>
                </c:pt>
                <c:pt idx="326">
                  <c:v>374</c:v>
                </c:pt>
                <c:pt idx="327">
                  <c:v>373</c:v>
                </c:pt>
                <c:pt idx="328">
                  <c:v>372</c:v>
                </c:pt>
                <c:pt idx="329">
                  <c:v>371</c:v>
                </c:pt>
                <c:pt idx="330">
                  <c:v>370</c:v>
                </c:pt>
                <c:pt idx="331">
                  <c:v>369</c:v>
                </c:pt>
                <c:pt idx="332">
                  <c:v>368</c:v>
                </c:pt>
                <c:pt idx="333">
                  <c:v>367</c:v>
                </c:pt>
                <c:pt idx="334">
                  <c:v>366</c:v>
                </c:pt>
                <c:pt idx="335">
                  <c:v>365</c:v>
                </c:pt>
                <c:pt idx="336">
                  <c:v>364</c:v>
                </c:pt>
                <c:pt idx="337">
                  <c:v>363</c:v>
                </c:pt>
                <c:pt idx="338">
                  <c:v>362</c:v>
                </c:pt>
                <c:pt idx="339">
                  <c:v>361</c:v>
                </c:pt>
                <c:pt idx="340">
                  <c:v>360</c:v>
                </c:pt>
                <c:pt idx="341">
                  <c:v>359</c:v>
                </c:pt>
                <c:pt idx="342">
                  <c:v>358</c:v>
                </c:pt>
                <c:pt idx="343">
                  <c:v>357</c:v>
                </c:pt>
                <c:pt idx="344">
                  <c:v>356</c:v>
                </c:pt>
                <c:pt idx="345">
                  <c:v>355</c:v>
                </c:pt>
                <c:pt idx="346">
                  <c:v>354</c:v>
                </c:pt>
                <c:pt idx="347">
                  <c:v>353</c:v>
                </c:pt>
                <c:pt idx="348">
                  <c:v>352</c:v>
                </c:pt>
                <c:pt idx="349">
                  <c:v>351</c:v>
                </c:pt>
                <c:pt idx="350">
                  <c:v>350</c:v>
                </c:pt>
                <c:pt idx="351">
                  <c:v>349</c:v>
                </c:pt>
                <c:pt idx="352">
                  <c:v>348</c:v>
                </c:pt>
                <c:pt idx="353">
                  <c:v>347</c:v>
                </c:pt>
                <c:pt idx="354">
                  <c:v>346</c:v>
                </c:pt>
                <c:pt idx="355">
                  <c:v>345</c:v>
                </c:pt>
                <c:pt idx="356">
                  <c:v>344</c:v>
                </c:pt>
                <c:pt idx="357">
                  <c:v>343</c:v>
                </c:pt>
                <c:pt idx="358">
                  <c:v>342</c:v>
                </c:pt>
                <c:pt idx="359">
                  <c:v>341</c:v>
                </c:pt>
                <c:pt idx="360">
                  <c:v>340</c:v>
                </c:pt>
                <c:pt idx="361">
                  <c:v>339</c:v>
                </c:pt>
                <c:pt idx="362">
                  <c:v>338</c:v>
                </c:pt>
                <c:pt idx="363">
                  <c:v>337</c:v>
                </c:pt>
                <c:pt idx="364">
                  <c:v>336</c:v>
                </c:pt>
                <c:pt idx="365">
                  <c:v>335</c:v>
                </c:pt>
                <c:pt idx="366">
                  <c:v>334</c:v>
                </c:pt>
                <c:pt idx="367">
                  <c:v>333</c:v>
                </c:pt>
                <c:pt idx="368">
                  <c:v>332</c:v>
                </c:pt>
                <c:pt idx="369">
                  <c:v>331</c:v>
                </c:pt>
                <c:pt idx="370">
                  <c:v>330</c:v>
                </c:pt>
                <c:pt idx="371">
                  <c:v>329</c:v>
                </c:pt>
                <c:pt idx="372">
                  <c:v>328</c:v>
                </c:pt>
                <c:pt idx="373">
                  <c:v>327</c:v>
                </c:pt>
                <c:pt idx="374">
                  <c:v>326</c:v>
                </c:pt>
                <c:pt idx="375">
                  <c:v>325</c:v>
                </c:pt>
                <c:pt idx="376">
                  <c:v>324</c:v>
                </c:pt>
                <c:pt idx="377">
                  <c:v>323</c:v>
                </c:pt>
                <c:pt idx="378">
                  <c:v>322</c:v>
                </c:pt>
                <c:pt idx="379">
                  <c:v>321</c:v>
                </c:pt>
                <c:pt idx="380">
                  <c:v>320</c:v>
                </c:pt>
                <c:pt idx="381">
                  <c:v>319</c:v>
                </c:pt>
                <c:pt idx="382">
                  <c:v>318</c:v>
                </c:pt>
                <c:pt idx="383">
                  <c:v>317</c:v>
                </c:pt>
                <c:pt idx="384">
                  <c:v>316</c:v>
                </c:pt>
                <c:pt idx="385">
                  <c:v>315</c:v>
                </c:pt>
                <c:pt idx="386">
                  <c:v>314</c:v>
                </c:pt>
                <c:pt idx="387">
                  <c:v>313</c:v>
                </c:pt>
                <c:pt idx="388">
                  <c:v>312</c:v>
                </c:pt>
                <c:pt idx="389">
                  <c:v>311</c:v>
                </c:pt>
                <c:pt idx="390">
                  <c:v>310</c:v>
                </c:pt>
                <c:pt idx="391">
                  <c:v>309</c:v>
                </c:pt>
                <c:pt idx="392">
                  <c:v>308</c:v>
                </c:pt>
                <c:pt idx="393">
                  <c:v>307</c:v>
                </c:pt>
                <c:pt idx="394">
                  <c:v>306</c:v>
                </c:pt>
                <c:pt idx="395">
                  <c:v>305</c:v>
                </c:pt>
                <c:pt idx="396">
                  <c:v>304</c:v>
                </c:pt>
                <c:pt idx="397">
                  <c:v>303</c:v>
                </c:pt>
                <c:pt idx="398">
                  <c:v>302</c:v>
                </c:pt>
                <c:pt idx="399">
                  <c:v>301</c:v>
                </c:pt>
                <c:pt idx="400">
                  <c:v>300</c:v>
                </c:pt>
                <c:pt idx="401">
                  <c:v>299</c:v>
                </c:pt>
                <c:pt idx="402">
                  <c:v>298</c:v>
                </c:pt>
                <c:pt idx="403">
                  <c:v>297</c:v>
                </c:pt>
                <c:pt idx="404">
                  <c:v>296</c:v>
                </c:pt>
                <c:pt idx="405">
                  <c:v>295</c:v>
                </c:pt>
                <c:pt idx="406">
                  <c:v>294</c:v>
                </c:pt>
                <c:pt idx="407">
                  <c:v>293</c:v>
                </c:pt>
                <c:pt idx="408">
                  <c:v>292</c:v>
                </c:pt>
                <c:pt idx="409">
                  <c:v>291</c:v>
                </c:pt>
                <c:pt idx="410">
                  <c:v>290</c:v>
                </c:pt>
                <c:pt idx="411">
                  <c:v>289</c:v>
                </c:pt>
                <c:pt idx="412">
                  <c:v>288</c:v>
                </c:pt>
                <c:pt idx="413">
                  <c:v>287</c:v>
                </c:pt>
                <c:pt idx="414">
                  <c:v>286</c:v>
                </c:pt>
                <c:pt idx="415">
                  <c:v>285</c:v>
                </c:pt>
                <c:pt idx="416">
                  <c:v>284</c:v>
                </c:pt>
                <c:pt idx="417">
                  <c:v>283</c:v>
                </c:pt>
                <c:pt idx="418">
                  <c:v>282</c:v>
                </c:pt>
                <c:pt idx="419">
                  <c:v>281</c:v>
                </c:pt>
                <c:pt idx="420">
                  <c:v>280</c:v>
                </c:pt>
                <c:pt idx="421">
                  <c:v>279</c:v>
                </c:pt>
                <c:pt idx="422">
                  <c:v>278</c:v>
                </c:pt>
                <c:pt idx="423">
                  <c:v>277</c:v>
                </c:pt>
                <c:pt idx="424">
                  <c:v>276</c:v>
                </c:pt>
                <c:pt idx="425">
                  <c:v>275</c:v>
                </c:pt>
                <c:pt idx="426">
                  <c:v>274</c:v>
                </c:pt>
                <c:pt idx="427">
                  <c:v>273</c:v>
                </c:pt>
                <c:pt idx="428">
                  <c:v>272</c:v>
                </c:pt>
                <c:pt idx="429">
                  <c:v>271</c:v>
                </c:pt>
                <c:pt idx="430">
                  <c:v>270</c:v>
                </c:pt>
                <c:pt idx="431">
                  <c:v>269</c:v>
                </c:pt>
                <c:pt idx="432">
                  <c:v>268</c:v>
                </c:pt>
                <c:pt idx="433">
                  <c:v>267</c:v>
                </c:pt>
                <c:pt idx="434">
                  <c:v>266</c:v>
                </c:pt>
                <c:pt idx="435">
                  <c:v>265</c:v>
                </c:pt>
                <c:pt idx="436">
                  <c:v>264</c:v>
                </c:pt>
                <c:pt idx="437">
                  <c:v>263</c:v>
                </c:pt>
                <c:pt idx="438">
                  <c:v>262</c:v>
                </c:pt>
                <c:pt idx="439">
                  <c:v>261</c:v>
                </c:pt>
                <c:pt idx="440">
                  <c:v>260</c:v>
                </c:pt>
                <c:pt idx="441">
                  <c:v>259</c:v>
                </c:pt>
                <c:pt idx="442">
                  <c:v>258</c:v>
                </c:pt>
                <c:pt idx="443">
                  <c:v>257</c:v>
                </c:pt>
                <c:pt idx="444">
                  <c:v>256</c:v>
                </c:pt>
                <c:pt idx="445">
                  <c:v>255</c:v>
                </c:pt>
                <c:pt idx="446">
                  <c:v>254</c:v>
                </c:pt>
                <c:pt idx="447">
                  <c:v>253</c:v>
                </c:pt>
                <c:pt idx="448">
                  <c:v>252</c:v>
                </c:pt>
                <c:pt idx="449">
                  <c:v>251</c:v>
                </c:pt>
                <c:pt idx="450">
                  <c:v>250</c:v>
                </c:pt>
                <c:pt idx="451">
                  <c:v>249</c:v>
                </c:pt>
                <c:pt idx="452">
                  <c:v>248</c:v>
                </c:pt>
                <c:pt idx="453">
                  <c:v>247</c:v>
                </c:pt>
                <c:pt idx="454">
                  <c:v>246</c:v>
                </c:pt>
                <c:pt idx="455">
                  <c:v>245</c:v>
                </c:pt>
                <c:pt idx="456">
                  <c:v>244</c:v>
                </c:pt>
                <c:pt idx="457">
                  <c:v>243</c:v>
                </c:pt>
                <c:pt idx="458">
                  <c:v>242</c:v>
                </c:pt>
                <c:pt idx="459">
                  <c:v>241</c:v>
                </c:pt>
                <c:pt idx="460">
                  <c:v>240</c:v>
                </c:pt>
                <c:pt idx="461">
                  <c:v>239</c:v>
                </c:pt>
                <c:pt idx="462">
                  <c:v>238</c:v>
                </c:pt>
                <c:pt idx="463">
                  <c:v>237</c:v>
                </c:pt>
                <c:pt idx="464">
                  <c:v>236</c:v>
                </c:pt>
                <c:pt idx="465">
                  <c:v>235</c:v>
                </c:pt>
                <c:pt idx="466">
                  <c:v>234</c:v>
                </c:pt>
                <c:pt idx="467">
                  <c:v>233</c:v>
                </c:pt>
                <c:pt idx="468">
                  <c:v>232</c:v>
                </c:pt>
                <c:pt idx="469">
                  <c:v>231</c:v>
                </c:pt>
                <c:pt idx="470">
                  <c:v>230</c:v>
                </c:pt>
                <c:pt idx="471">
                  <c:v>229</c:v>
                </c:pt>
                <c:pt idx="472">
                  <c:v>228</c:v>
                </c:pt>
                <c:pt idx="473">
                  <c:v>227</c:v>
                </c:pt>
                <c:pt idx="474">
                  <c:v>226</c:v>
                </c:pt>
                <c:pt idx="475">
                  <c:v>225</c:v>
                </c:pt>
                <c:pt idx="476">
                  <c:v>224</c:v>
                </c:pt>
                <c:pt idx="477">
                  <c:v>223</c:v>
                </c:pt>
                <c:pt idx="478">
                  <c:v>222</c:v>
                </c:pt>
                <c:pt idx="479">
                  <c:v>221</c:v>
                </c:pt>
                <c:pt idx="480">
                  <c:v>220</c:v>
                </c:pt>
                <c:pt idx="481">
                  <c:v>219</c:v>
                </c:pt>
                <c:pt idx="482">
                  <c:v>218</c:v>
                </c:pt>
                <c:pt idx="483">
                  <c:v>217</c:v>
                </c:pt>
                <c:pt idx="484">
                  <c:v>216</c:v>
                </c:pt>
                <c:pt idx="485">
                  <c:v>215</c:v>
                </c:pt>
                <c:pt idx="486">
                  <c:v>214</c:v>
                </c:pt>
                <c:pt idx="487">
                  <c:v>213</c:v>
                </c:pt>
                <c:pt idx="488">
                  <c:v>212</c:v>
                </c:pt>
                <c:pt idx="489">
                  <c:v>211</c:v>
                </c:pt>
                <c:pt idx="490">
                  <c:v>210</c:v>
                </c:pt>
                <c:pt idx="491">
                  <c:v>209</c:v>
                </c:pt>
                <c:pt idx="492">
                  <c:v>208</c:v>
                </c:pt>
                <c:pt idx="493">
                  <c:v>207</c:v>
                </c:pt>
                <c:pt idx="494">
                  <c:v>206</c:v>
                </c:pt>
                <c:pt idx="495">
                  <c:v>205</c:v>
                </c:pt>
                <c:pt idx="496">
                  <c:v>204</c:v>
                </c:pt>
                <c:pt idx="497">
                  <c:v>203</c:v>
                </c:pt>
                <c:pt idx="498">
                  <c:v>202</c:v>
                </c:pt>
                <c:pt idx="499">
                  <c:v>201</c:v>
                </c:pt>
                <c:pt idx="500">
                  <c:v>200</c:v>
                </c:pt>
              </c:numCache>
            </c:numRef>
          </c:xVal>
          <c:yVal>
            <c:numRef>
              <c:f>Hoja1!$P$2:$P$502</c:f>
              <c:numCache>
                <c:formatCode>General</c:formatCode>
                <c:ptCount val="501"/>
                <c:pt idx="0">
                  <c:v>3.29E-3</c:v>
                </c:pt>
                <c:pt idx="1">
                  <c:v>1.9E-3</c:v>
                </c:pt>
                <c:pt idx="2">
                  <c:v>2.5600000000000002E-3</c:v>
                </c:pt>
                <c:pt idx="3">
                  <c:v>3.5799999999999998E-3</c:v>
                </c:pt>
                <c:pt idx="4">
                  <c:v>3.63E-3</c:v>
                </c:pt>
                <c:pt idx="5">
                  <c:v>3.8899999999999998E-3</c:v>
                </c:pt>
                <c:pt idx="6">
                  <c:v>3.2200000000000002E-3</c:v>
                </c:pt>
                <c:pt idx="7">
                  <c:v>3.5100000000000001E-3</c:v>
                </c:pt>
                <c:pt idx="8">
                  <c:v>2.5699999999999998E-3</c:v>
                </c:pt>
                <c:pt idx="9">
                  <c:v>4.2700000000000004E-3</c:v>
                </c:pt>
                <c:pt idx="10">
                  <c:v>2.0500000000000002E-3</c:v>
                </c:pt>
                <c:pt idx="11">
                  <c:v>3.0400000000000002E-3</c:v>
                </c:pt>
                <c:pt idx="12">
                  <c:v>4.15E-3</c:v>
                </c:pt>
                <c:pt idx="13">
                  <c:v>4.4000000000000003E-3</c:v>
                </c:pt>
                <c:pt idx="14">
                  <c:v>4.2199999999999998E-3</c:v>
                </c:pt>
                <c:pt idx="15">
                  <c:v>4.6299999999999996E-3</c:v>
                </c:pt>
                <c:pt idx="16">
                  <c:v>3.9199999999999999E-3</c:v>
                </c:pt>
                <c:pt idx="17">
                  <c:v>4.8599999999999997E-3</c:v>
                </c:pt>
                <c:pt idx="18">
                  <c:v>4.0899999999999999E-3</c:v>
                </c:pt>
                <c:pt idx="19">
                  <c:v>3.3700000000000002E-3</c:v>
                </c:pt>
                <c:pt idx="20">
                  <c:v>3.7499999999999999E-3</c:v>
                </c:pt>
                <c:pt idx="21">
                  <c:v>4.6899999999999997E-3</c:v>
                </c:pt>
                <c:pt idx="22">
                  <c:v>3.7599999999999999E-3</c:v>
                </c:pt>
                <c:pt idx="23">
                  <c:v>3.2200000000000002E-3</c:v>
                </c:pt>
                <c:pt idx="24">
                  <c:v>5.4400000000000004E-3</c:v>
                </c:pt>
                <c:pt idx="25">
                  <c:v>4.47E-3</c:v>
                </c:pt>
                <c:pt idx="26">
                  <c:v>5.2599999999999999E-3</c:v>
                </c:pt>
                <c:pt idx="27">
                  <c:v>3.8700000000000002E-3</c:v>
                </c:pt>
                <c:pt idx="28">
                  <c:v>4.4299999999999999E-3</c:v>
                </c:pt>
                <c:pt idx="29">
                  <c:v>4.13E-3</c:v>
                </c:pt>
                <c:pt idx="30">
                  <c:v>4.13E-3</c:v>
                </c:pt>
                <c:pt idx="31">
                  <c:v>2.2699999999999999E-3</c:v>
                </c:pt>
                <c:pt idx="32">
                  <c:v>2.8700000000000002E-3</c:v>
                </c:pt>
                <c:pt idx="33">
                  <c:v>1.82E-3</c:v>
                </c:pt>
                <c:pt idx="34">
                  <c:v>1.7799999999999999E-3</c:v>
                </c:pt>
                <c:pt idx="35">
                  <c:v>1.4400000000000001E-3</c:v>
                </c:pt>
                <c:pt idx="36">
                  <c:v>1.7099999999999999E-3</c:v>
                </c:pt>
                <c:pt idx="37">
                  <c:v>1.2099999999999999E-3</c:v>
                </c:pt>
                <c:pt idx="38">
                  <c:v>2.5699999999999998E-3</c:v>
                </c:pt>
                <c:pt idx="39">
                  <c:v>3.2299999999999998E-3</c:v>
                </c:pt>
                <c:pt idx="40">
                  <c:v>4.8300000000000001E-3</c:v>
                </c:pt>
                <c:pt idx="41">
                  <c:v>4.8199999999999996E-3</c:v>
                </c:pt>
                <c:pt idx="42">
                  <c:v>4.4799999999999996E-3</c:v>
                </c:pt>
                <c:pt idx="43">
                  <c:v>3.62E-3</c:v>
                </c:pt>
                <c:pt idx="44">
                  <c:v>3.9899999999999996E-3</c:v>
                </c:pt>
                <c:pt idx="45">
                  <c:v>4.5500000000000002E-3</c:v>
                </c:pt>
                <c:pt idx="46">
                  <c:v>3.6099999999999999E-3</c:v>
                </c:pt>
                <c:pt idx="47">
                  <c:v>4.4299999999999999E-3</c:v>
                </c:pt>
                <c:pt idx="48">
                  <c:v>3.4199999999999999E-3</c:v>
                </c:pt>
                <c:pt idx="49">
                  <c:v>4.9500000000000004E-3</c:v>
                </c:pt>
                <c:pt idx="50">
                  <c:v>3.2000000000000002E-3</c:v>
                </c:pt>
                <c:pt idx="51">
                  <c:v>4.1799999999999997E-3</c:v>
                </c:pt>
                <c:pt idx="52">
                  <c:v>4.6499999999999996E-3</c:v>
                </c:pt>
                <c:pt idx="53">
                  <c:v>4.0400000000000002E-3</c:v>
                </c:pt>
                <c:pt idx="54">
                  <c:v>5.0499999999999998E-3</c:v>
                </c:pt>
                <c:pt idx="55">
                  <c:v>3.8999999999999998E-3</c:v>
                </c:pt>
                <c:pt idx="56">
                  <c:v>5.5599999999999998E-3</c:v>
                </c:pt>
                <c:pt idx="57">
                  <c:v>4.1999999999999997E-3</c:v>
                </c:pt>
                <c:pt idx="58">
                  <c:v>3.5599999999999998E-3</c:v>
                </c:pt>
                <c:pt idx="59">
                  <c:v>6.1399999999999996E-3</c:v>
                </c:pt>
                <c:pt idx="60">
                  <c:v>3.2000000000000002E-3</c:v>
                </c:pt>
                <c:pt idx="61">
                  <c:v>4.9800000000000001E-3</c:v>
                </c:pt>
                <c:pt idx="62">
                  <c:v>4.5599999999999998E-3</c:v>
                </c:pt>
                <c:pt idx="63">
                  <c:v>4.6600000000000001E-3</c:v>
                </c:pt>
                <c:pt idx="64">
                  <c:v>4.4099999999999999E-3</c:v>
                </c:pt>
                <c:pt idx="65">
                  <c:v>5.7099999999999998E-3</c:v>
                </c:pt>
                <c:pt idx="66">
                  <c:v>4.2900000000000004E-3</c:v>
                </c:pt>
                <c:pt idx="67">
                  <c:v>5.47E-3</c:v>
                </c:pt>
                <c:pt idx="68">
                  <c:v>4.7800000000000004E-3</c:v>
                </c:pt>
                <c:pt idx="69">
                  <c:v>5.64E-3</c:v>
                </c:pt>
                <c:pt idx="70">
                  <c:v>4.8700000000000002E-3</c:v>
                </c:pt>
                <c:pt idx="71">
                  <c:v>4.7999999999999996E-3</c:v>
                </c:pt>
                <c:pt idx="72">
                  <c:v>3.8999999999999998E-3</c:v>
                </c:pt>
                <c:pt idx="73">
                  <c:v>5.5999999999999999E-3</c:v>
                </c:pt>
                <c:pt idx="74">
                  <c:v>5.9500000000000004E-3</c:v>
                </c:pt>
                <c:pt idx="75">
                  <c:v>4.7000000000000002E-3</c:v>
                </c:pt>
                <c:pt idx="76">
                  <c:v>4.7000000000000002E-3</c:v>
                </c:pt>
                <c:pt idx="77">
                  <c:v>5.7200000000000003E-3</c:v>
                </c:pt>
                <c:pt idx="78">
                  <c:v>5.8100000000000001E-3</c:v>
                </c:pt>
                <c:pt idx="79">
                  <c:v>5.8300000000000001E-3</c:v>
                </c:pt>
                <c:pt idx="80">
                  <c:v>4.7000000000000002E-3</c:v>
                </c:pt>
                <c:pt idx="81">
                  <c:v>6.0400000000000002E-3</c:v>
                </c:pt>
                <c:pt idx="82">
                  <c:v>5.3299999999999997E-3</c:v>
                </c:pt>
                <c:pt idx="83">
                  <c:v>5.7400000000000003E-3</c:v>
                </c:pt>
                <c:pt idx="84">
                  <c:v>5.96E-3</c:v>
                </c:pt>
                <c:pt idx="85">
                  <c:v>5.3400000000000001E-3</c:v>
                </c:pt>
                <c:pt idx="86">
                  <c:v>6.7400000000000003E-3</c:v>
                </c:pt>
                <c:pt idx="87">
                  <c:v>6.5500000000000003E-3</c:v>
                </c:pt>
                <c:pt idx="88">
                  <c:v>6.5599999999999999E-3</c:v>
                </c:pt>
                <c:pt idx="89">
                  <c:v>6.4000000000000003E-3</c:v>
                </c:pt>
                <c:pt idx="90">
                  <c:v>5.8700000000000002E-3</c:v>
                </c:pt>
                <c:pt idx="91">
                  <c:v>5.9100000000000003E-3</c:v>
                </c:pt>
                <c:pt idx="92">
                  <c:v>5.9100000000000003E-3</c:v>
                </c:pt>
                <c:pt idx="93">
                  <c:v>6.2599999999999999E-3</c:v>
                </c:pt>
                <c:pt idx="94">
                  <c:v>7.6499999999999997E-3</c:v>
                </c:pt>
                <c:pt idx="95">
                  <c:v>6.8399999999999997E-3</c:v>
                </c:pt>
                <c:pt idx="96">
                  <c:v>7.0400000000000003E-3</c:v>
                </c:pt>
                <c:pt idx="97">
                  <c:v>6.62E-3</c:v>
                </c:pt>
                <c:pt idx="98">
                  <c:v>6.5900000000000004E-3</c:v>
                </c:pt>
                <c:pt idx="99">
                  <c:v>6.9899999999999997E-3</c:v>
                </c:pt>
                <c:pt idx="100">
                  <c:v>7.6699999999999997E-3</c:v>
                </c:pt>
                <c:pt idx="101">
                  <c:v>8.0700000000000008E-3</c:v>
                </c:pt>
                <c:pt idx="102">
                  <c:v>7.9500000000000005E-3</c:v>
                </c:pt>
                <c:pt idx="103">
                  <c:v>7.4000000000000003E-3</c:v>
                </c:pt>
                <c:pt idx="104">
                  <c:v>7.1300000000000001E-3</c:v>
                </c:pt>
                <c:pt idx="105">
                  <c:v>7.5599999999999999E-3</c:v>
                </c:pt>
                <c:pt idx="106">
                  <c:v>7.9500000000000005E-3</c:v>
                </c:pt>
                <c:pt idx="107">
                  <c:v>8.5599999999999999E-3</c:v>
                </c:pt>
                <c:pt idx="108">
                  <c:v>8.2500000000000004E-3</c:v>
                </c:pt>
                <c:pt idx="109">
                  <c:v>8.1799999999999998E-3</c:v>
                </c:pt>
                <c:pt idx="110">
                  <c:v>9.0299999999999998E-3</c:v>
                </c:pt>
                <c:pt idx="111">
                  <c:v>8.7899999999999992E-3</c:v>
                </c:pt>
                <c:pt idx="112">
                  <c:v>8.9200000000000008E-3</c:v>
                </c:pt>
                <c:pt idx="113">
                  <c:v>9.6799999999999994E-3</c:v>
                </c:pt>
                <c:pt idx="114">
                  <c:v>8.8199999999999997E-3</c:v>
                </c:pt>
                <c:pt idx="115">
                  <c:v>9.4000000000000004E-3</c:v>
                </c:pt>
                <c:pt idx="116">
                  <c:v>9.9799999999999993E-3</c:v>
                </c:pt>
                <c:pt idx="117">
                  <c:v>1.01E-2</c:v>
                </c:pt>
                <c:pt idx="118">
                  <c:v>1.072E-2</c:v>
                </c:pt>
                <c:pt idx="119">
                  <c:v>1.051E-2</c:v>
                </c:pt>
                <c:pt idx="120">
                  <c:v>1.1180000000000001E-2</c:v>
                </c:pt>
                <c:pt idx="121">
                  <c:v>1.128E-2</c:v>
                </c:pt>
                <c:pt idx="122">
                  <c:v>1.1270000000000001E-2</c:v>
                </c:pt>
                <c:pt idx="123">
                  <c:v>1.192E-2</c:v>
                </c:pt>
                <c:pt idx="124">
                  <c:v>1.209E-2</c:v>
                </c:pt>
                <c:pt idx="125">
                  <c:v>1.1990000000000001E-2</c:v>
                </c:pt>
                <c:pt idx="126">
                  <c:v>1.264E-2</c:v>
                </c:pt>
                <c:pt idx="127">
                  <c:v>1.353E-2</c:v>
                </c:pt>
                <c:pt idx="128">
                  <c:v>1.286E-2</c:v>
                </c:pt>
                <c:pt idx="129">
                  <c:v>1.371E-2</c:v>
                </c:pt>
                <c:pt idx="130">
                  <c:v>1.4200000000000001E-2</c:v>
                </c:pt>
                <c:pt idx="131">
                  <c:v>1.455E-2</c:v>
                </c:pt>
                <c:pt idx="132">
                  <c:v>1.465E-2</c:v>
                </c:pt>
                <c:pt idx="133">
                  <c:v>1.533E-2</c:v>
                </c:pt>
                <c:pt idx="134">
                  <c:v>1.5980000000000001E-2</c:v>
                </c:pt>
                <c:pt idx="135">
                  <c:v>1.5810000000000001E-2</c:v>
                </c:pt>
                <c:pt idx="136">
                  <c:v>1.6719999999999999E-2</c:v>
                </c:pt>
                <c:pt idx="137">
                  <c:v>1.763E-2</c:v>
                </c:pt>
                <c:pt idx="138">
                  <c:v>1.7239999999999998E-2</c:v>
                </c:pt>
                <c:pt idx="139">
                  <c:v>1.7690000000000001E-2</c:v>
                </c:pt>
                <c:pt idx="140">
                  <c:v>1.8370000000000001E-2</c:v>
                </c:pt>
                <c:pt idx="141">
                  <c:v>1.899E-2</c:v>
                </c:pt>
                <c:pt idx="142">
                  <c:v>1.9740000000000001E-2</c:v>
                </c:pt>
                <c:pt idx="143">
                  <c:v>2.1270000000000001E-2</c:v>
                </c:pt>
                <c:pt idx="144">
                  <c:v>2.0729999999999998E-2</c:v>
                </c:pt>
                <c:pt idx="145">
                  <c:v>2.1190000000000001E-2</c:v>
                </c:pt>
                <c:pt idx="146">
                  <c:v>2.145E-2</c:v>
                </c:pt>
                <c:pt idx="147">
                  <c:v>2.2290000000000001E-2</c:v>
                </c:pt>
                <c:pt idx="148">
                  <c:v>2.239E-2</c:v>
                </c:pt>
                <c:pt idx="149">
                  <c:v>2.274E-2</c:v>
                </c:pt>
                <c:pt idx="150">
                  <c:v>2.41E-2</c:v>
                </c:pt>
                <c:pt idx="151">
                  <c:v>2.4080000000000001E-2</c:v>
                </c:pt>
                <c:pt idx="152">
                  <c:v>2.4209999999999999E-2</c:v>
                </c:pt>
                <c:pt idx="153">
                  <c:v>2.5260000000000001E-2</c:v>
                </c:pt>
                <c:pt idx="154">
                  <c:v>2.5669999999999998E-2</c:v>
                </c:pt>
                <c:pt idx="155">
                  <c:v>2.614E-2</c:v>
                </c:pt>
                <c:pt idx="156">
                  <c:v>2.6980000000000001E-2</c:v>
                </c:pt>
                <c:pt idx="157">
                  <c:v>2.7089999999999999E-2</c:v>
                </c:pt>
                <c:pt idx="158">
                  <c:v>2.7609999999999999E-2</c:v>
                </c:pt>
                <c:pt idx="159">
                  <c:v>2.7740000000000001E-2</c:v>
                </c:pt>
                <c:pt idx="160">
                  <c:v>2.8670000000000001E-2</c:v>
                </c:pt>
                <c:pt idx="161">
                  <c:v>2.9100000000000001E-2</c:v>
                </c:pt>
                <c:pt idx="162">
                  <c:v>2.9440000000000001E-2</c:v>
                </c:pt>
                <c:pt idx="163">
                  <c:v>2.9739999999999999E-2</c:v>
                </c:pt>
                <c:pt idx="164">
                  <c:v>2.98E-2</c:v>
                </c:pt>
                <c:pt idx="165">
                  <c:v>2.989E-2</c:v>
                </c:pt>
                <c:pt idx="166">
                  <c:v>3.0530000000000002E-2</c:v>
                </c:pt>
                <c:pt idx="167">
                  <c:v>3.0710000000000001E-2</c:v>
                </c:pt>
                <c:pt idx="168">
                  <c:v>3.1009999999999999E-2</c:v>
                </c:pt>
                <c:pt idx="169">
                  <c:v>3.1419999999999997E-2</c:v>
                </c:pt>
                <c:pt idx="170">
                  <c:v>3.1890000000000002E-2</c:v>
                </c:pt>
                <c:pt idx="171">
                  <c:v>3.2160000000000001E-2</c:v>
                </c:pt>
                <c:pt idx="172">
                  <c:v>3.2199999999999999E-2</c:v>
                </c:pt>
                <c:pt idx="173">
                  <c:v>3.2239999999999998E-2</c:v>
                </c:pt>
                <c:pt idx="174">
                  <c:v>3.2550000000000003E-2</c:v>
                </c:pt>
                <c:pt idx="175">
                  <c:v>3.2570000000000002E-2</c:v>
                </c:pt>
                <c:pt idx="176">
                  <c:v>3.2239999999999998E-2</c:v>
                </c:pt>
                <c:pt idx="177">
                  <c:v>3.3419999999999998E-2</c:v>
                </c:pt>
                <c:pt idx="178">
                  <c:v>3.252E-2</c:v>
                </c:pt>
                <c:pt idx="179">
                  <c:v>3.2779999999999997E-2</c:v>
                </c:pt>
                <c:pt idx="180">
                  <c:v>3.3250000000000002E-2</c:v>
                </c:pt>
                <c:pt idx="181">
                  <c:v>3.3000000000000002E-2</c:v>
                </c:pt>
                <c:pt idx="182">
                  <c:v>3.2989999999999998E-2</c:v>
                </c:pt>
                <c:pt idx="183">
                  <c:v>3.313E-2</c:v>
                </c:pt>
                <c:pt idx="184">
                  <c:v>3.3270000000000001E-2</c:v>
                </c:pt>
                <c:pt idx="185">
                  <c:v>3.3180000000000001E-2</c:v>
                </c:pt>
                <c:pt idx="186">
                  <c:v>3.3090000000000001E-2</c:v>
                </c:pt>
                <c:pt idx="187">
                  <c:v>3.3270000000000001E-2</c:v>
                </c:pt>
                <c:pt idx="188">
                  <c:v>3.3300000000000003E-2</c:v>
                </c:pt>
                <c:pt idx="189">
                  <c:v>3.3419999999999998E-2</c:v>
                </c:pt>
                <c:pt idx="190">
                  <c:v>3.3259999999999998E-2</c:v>
                </c:pt>
                <c:pt idx="191">
                  <c:v>3.3640000000000003E-2</c:v>
                </c:pt>
                <c:pt idx="192">
                  <c:v>3.372E-2</c:v>
                </c:pt>
                <c:pt idx="193">
                  <c:v>3.3360000000000001E-2</c:v>
                </c:pt>
                <c:pt idx="194">
                  <c:v>3.2919999999999998E-2</c:v>
                </c:pt>
                <c:pt idx="195">
                  <c:v>3.2939999999999997E-2</c:v>
                </c:pt>
                <c:pt idx="196">
                  <c:v>3.3020000000000001E-2</c:v>
                </c:pt>
                <c:pt idx="197">
                  <c:v>3.2370000000000003E-2</c:v>
                </c:pt>
                <c:pt idx="198">
                  <c:v>3.2649999999999998E-2</c:v>
                </c:pt>
                <c:pt idx="199">
                  <c:v>3.2739999999999998E-2</c:v>
                </c:pt>
                <c:pt idx="200">
                  <c:v>3.2250000000000001E-2</c:v>
                </c:pt>
                <c:pt idx="201">
                  <c:v>3.2649999999999998E-2</c:v>
                </c:pt>
                <c:pt idx="202">
                  <c:v>3.2480000000000002E-2</c:v>
                </c:pt>
                <c:pt idx="203">
                  <c:v>3.2289999999999999E-2</c:v>
                </c:pt>
                <c:pt idx="204">
                  <c:v>3.243E-2</c:v>
                </c:pt>
                <c:pt idx="205">
                  <c:v>3.2009999999999997E-2</c:v>
                </c:pt>
                <c:pt idx="206">
                  <c:v>3.2379999999999999E-2</c:v>
                </c:pt>
                <c:pt idx="207">
                  <c:v>3.236E-2</c:v>
                </c:pt>
                <c:pt idx="208">
                  <c:v>3.2469999999999999E-2</c:v>
                </c:pt>
                <c:pt idx="209">
                  <c:v>3.2309999999999998E-2</c:v>
                </c:pt>
                <c:pt idx="210">
                  <c:v>3.2219999999999999E-2</c:v>
                </c:pt>
                <c:pt idx="211">
                  <c:v>3.2199999999999999E-2</c:v>
                </c:pt>
                <c:pt idx="212">
                  <c:v>3.2190000000000003E-2</c:v>
                </c:pt>
                <c:pt idx="213">
                  <c:v>3.2259999999999997E-2</c:v>
                </c:pt>
                <c:pt idx="214">
                  <c:v>3.2149999999999998E-2</c:v>
                </c:pt>
                <c:pt idx="215">
                  <c:v>3.2230000000000002E-2</c:v>
                </c:pt>
                <c:pt idx="216">
                  <c:v>3.2250000000000001E-2</c:v>
                </c:pt>
                <c:pt idx="217">
                  <c:v>3.2190000000000003E-2</c:v>
                </c:pt>
                <c:pt idx="218">
                  <c:v>3.2149999999999998E-2</c:v>
                </c:pt>
                <c:pt idx="219">
                  <c:v>3.2250000000000001E-2</c:v>
                </c:pt>
                <c:pt idx="220">
                  <c:v>3.2030000000000003E-2</c:v>
                </c:pt>
                <c:pt idx="221">
                  <c:v>3.2000000000000001E-2</c:v>
                </c:pt>
                <c:pt idx="222">
                  <c:v>3.202E-2</c:v>
                </c:pt>
                <c:pt idx="223">
                  <c:v>3.2460000000000003E-2</c:v>
                </c:pt>
                <c:pt idx="224">
                  <c:v>3.2649999999999998E-2</c:v>
                </c:pt>
                <c:pt idx="225">
                  <c:v>3.2759999999999997E-2</c:v>
                </c:pt>
                <c:pt idx="226">
                  <c:v>3.27E-2</c:v>
                </c:pt>
                <c:pt idx="227">
                  <c:v>3.2460000000000003E-2</c:v>
                </c:pt>
                <c:pt idx="228">
                  <c:v>3.3090000000000001E-2</c:v>
                </c:pt>
                <c:pt idx="229">
                  <c:v>3.3230000000000003E-2</c:v>
                </c:pt>
                <c:pt idx="230">
                  <c:v>3.3410000000000002E-2</c:v>
                </c:pt>
                <c:pt idx="231">
                  <c:v>3.3480000000000003E-2</c:v>
                </c:pt>
                <c:pt idx="232">
                  <c:v>3.3509999999999998E-2</c:v>
                </c:pt>
                <c:pt idx="233">
                  <c:v>3.3660000000000002E-2</c:v>
                </c:pt>
                <c:pt idx="234">
                  <c:v>3.3599999999999998E-2</c:v>
                </c:pt>
                <c:pt idx="235">
                  <c:v>3.3509999999999998E-2</c:v>
                </c:pt>
                <c:pt idx="236">
                  <c:v>3.3340000000000002E-2</c:v>
                </c:pt>
                <c:pt idx="237">
                  <c:v>3.32E-2</c:v>
                </c:pt>
                <c:pt idx="238">
                  <c:v>3.279E-2</c:v>
                </c:pt>
                <c:pt idx="239">
                  <c:v>3.2530000000000003E-2</c:v>
                </c:pt>
                <c:pt idx="240">
                  <c:v>3.2309999999999998E-2</c:v>
                </c:pt>
                <c:pt idx="241">
                  <c:v>3.2039999999999999E-2</c:v>
                </c:pt>
                <c:pt idx="242">
                  <c:v>3.1730000000000001E-2</c:v>
                </c:pt>
                <c:pt idx="243">
                  <c:v>3.202E-2</c:v>
                </c:pt>
                <c:pt idx="244">
                  <c:v>3.2239999999999998E-2</c:v>
                </c:pt>
                <c:pt idx="245">
                  <c:v>3.2719999999999999E-2</c:v>
                </c:pt>
                <c:pt idx="246">
                  <c:v>3.3079999999999998E-2</c:v>
                </c:pt>
                <c:pt idx="247">
                  <c:v>3.3509999999999998E-2</c:v>
                </c:pt>
                <c:pt idx="248">
                  <c:v>3.3750000000000002E-2</c:v>
                </c:pt>
                <c:pt idx="249">
                  <c:v>3.4029999999999998E-2</c:v>
                </c:pt>
                <c:pt idx="250">
                  <c:v>3.4389999999999997E-2</c:v>
                </c:pt>
                <c:pt idx="251">
                  <c:v>3.4470000000000001E-2</c:v>
                </c:pt>
                <c:pt idx="252">
                  <c:v>3.4729999999999997E-2</c:v>
                </c:pt>
                <c:pt idx="253">
                  <c:v>3.4930000000000003E-2</c:v>
                </c:pt>
                <c:pt idx="254">
                  <c:v>3.4970000000000001E-2</c:v>
                </c:pt>
                <c:pt idx="255">
                  <c:v>3.508E-2</c:v>
                </c:pt>
                <c:pt idx="256">
                  <c:v>3.5319999999999997E-2</c:v>
                </c:pt>
                <c:pt idx="257">
                  <c:v>3.5970000000000002E-2</c:v>
                </c:pt>
                <c:pt idx="258">
                  <c:v>3.5920000000000001E-2</c:v>
                </c:pt>
                <c:pt idx="259">
                  <c:v>3.5610000000000003E-2</c:v>
                </c:pt>
                <c:pt idx="260">
                  <c:v>3.542E-2</c:v>
                </c:pt>
                <c:pt idx="261">
                  <c:v>3.542E-2</c:v>
                </c:pt>
                <c:pt idx="262">
                  <c:v>3.5400000000000001E-2</c:v>
                </c:pt>
                <c:pt idx="263">
                  <c:v>3.5389999999999998E-2</c:v>
                </c:pt>
                <c:pt idx="264">
                  <c:v>3.5319999999999997E-2</c:v>
                </c:pt>
                <c:pt idx="265">
                  <c:v>3.5229999999999997E-2</c:v>
                </c:pt>
                <c:pt idx="266">
                  <c:v>3.5249999999999997E-2</c:v>
                </c:pt>
                <c:pt idx="267">
                  <c:v>3.5340000000000003E-2</c:v>
                </c:pt>
                <c:pt idx="268">
                  <c:v>3.5139999999999998E-2</c:v>
                </c:pt>
                <c:pt idx="269">
                  <c:v>3.5279999999999999E-2</c:v>
                </c:pt>
                <c:pt idx="270">
                  <c:v>3.5279999999999999E-2</c:v>
                </c:pt>
                <c:pt idx="271">
                  <c:v>3.5159999999999997E-2</c:v>
                </c:pt>
                <c:pt idx="272">
                  <c:v>3.5319999999999997E-2</c:v>
                </c:pt>
                <c:pt idx="273">
                  <c:v>3.524E-2</c:v>
                </c:pt>
                <c:pt idx="274">
                  <c:v>3.5310000000000001E-2</c:v>
                </c:pt>
                <c:pt idx="275">
                  <c:v>3.526E-2</c:v>
                </c:pt>
                <c:pt idx="276">
                  <c:v>3.5270000000000003E-2</c:v>
                </c:pt>
                <c:pt idx="277">
                  <c:v>3.5349999999999999E-2</c:v>
                </c:pt>
                <c:pt idx="278">
                  <c:v>3.5349999999999999E-2</c:v>
                </c:pt>
                <c:pt idx="279">
                  <c:v>3.5490000000000001E-2</c:v>
                </c:pt>
                <c:pt idx="280">
                  <c:v>3.5549999999999998E-2</c:v>
                </c:pt>
                <c:pt idx="281">
                  <c:v>3.5560000000000001E-2</c:v>
                </c:pt>
                <c:pt idx="282">
                  <c:v>3.569E-2</c:v>
                </c:pt>
                <c:pt idx="283">
                  <c:v>3.5810000000000002E-2</c:v>
                </c:pt>
                <c:pt idx="284">
                  <c:v>3.567E-2</c:v>
                </c:pt>
                <c:pt idx="285">
                  <c:v>3.5499999999999997E-2</c:v>
                </c:pt>
                <c:pt idx="286">
                  <c:v>3.5159999999999997E-2</c:v>
                </c:pt>
                <c:pt idx="287">
                  <c:v>3.4770000000000002E-2</c:v>
                </c:pt>
                <c:pt idx="288">
                  <c:v>3.4369999999999998E-2</c:v>
                </c:pt>
                <c:pt idx="289">
                  <c:v>3.458E-2</c:v>
                </c:pt>
                <c:pt idx="290">
                  <c:v>3.499E-2</c:v>
                </c:pt>
                <c:pt idx="291">
                  <c:v>3.5340000000000003E-2</c:v>
                </c:pt>
                <c:pt idx="292">
                  <c:v>3.5779999999999999E-2</c:v>
                </c:pt>
                <c:pt idx="293">
                  <c:v>3.6409999999999998E-2</c:v>
                </c:pt>
                <c:pt idx="294">
                  <c:v>3.6889999999999999E-2</c:v>
                </c:pt>
                <c:pt idx="295">
                  <c:v>3.7220000000000003E-2</c:v>
                </c:pt>
                <c:pt idx="296">
                  <c:v>3.7510000000000002E-2</c:v>
                </c:pt>
                <c:pt idx="297">
                  <c:v>3.7839999999999999E-2</c:v>
                </c:pt>
                <c:pt idx="298">
                  <c:v>3.832E-2</c:v>
                </c:pt>
                <c:pt idx="299">
                  <c:v>3.8980000000000001E-2</c:v>
                </c:pt>
                <c:pt idx="300">
                  <c:v>3.9600000000000003E-2</c:v>
                </c:pt>
                <c:pt idx="301">
                  <c:v>3.9940000000000003E-2</c:v>
                </c:pt>
                <c:pt idx="302">
                  <c:v>4.0219999999999999E-2</c:v>
                </c:pt>
                <c:pt idx="303">
                  <c:v>4.0590000000000001E-2</c:v>
                </c:pt>
                <c:pt idx="304">
                  <c:v>4.1000000000000002E-2</c:v>
                </c:pt>
                <c:pt idx="305">
                  <c:v>4.156E-2</c:v>
                </c:pt>
                <c:pt idx="306">
                  <c:v>4.2229999999999997E-2</c:v>
                </c:pt>
                <c:pt idx="307">
                  <c:v>4.267E-2</c:v>
                </c:pt>
                <c:pt idx="308">
                  <c:v>4.3180000000000003E-2</c:v>
                </c:pt>
                <c:pt idx="309">
                  <c:v>4.3630000000000002E-2</c:v>
                </c:pt>
                <c:pt idx="310">
                  <c:v>4.403E-2</c:v>
                </c:pt>
                <c:pt idx="311">
                  <c:v>4.4859999999999997E-2</c:v>
                </c:pt>
                <c:pt idx="312">
                  <c:v>4.5510000000000002E-2</c:v>
                </c:pt>
                <c:pt idx="313">
                  <c:v>4.6030000000000001E-2</c:v>
                </c:pt>
                <c:pt idx="314">
                  <c:v>4.6649999999999997E-2</c:v>
                </c:pt>
                <c:pt idx="315">
                  <c:v>4.7210000000000002E-2</c:v>
                </c:pt>
                <c:pt idx="316">
                  <c:v>4.793E-2</c:v>
                </c:pt>
                <c:pt idx="317">
                  <c:v>4.863E-2</c:v>
                </c:pt>
                <c:pt idx="318">
                  <c:v>4.9160000000000002E-2</c:v>
                </c:pt>
                <c:pt idx="319">
                  <c:v>5.0029999999999998E-2</c:v>
                </c:pt>
                <c:pt idx="320">
                  <c:v>5.0599999999999999E-2</c:v>
                </c:pt>
                <c:pt idx="321">
                  <c:v>5.117E-2</c:v>
                </c:pt>
                <c:pt idx="322">
                  <c:v>5.2130000000000003E-2</c:v>
                </c:pt>
                <c:pt idx="323">
                  <c:v>5.2679999999999998E-2</c:v>
                </c:pt>
                <c:pt idx="324">
                  <c:v>5.3199999999999997E-2</c:v>
                </c:pt>
                <c:pt idx="325">
                  <c:v>5.3859999999999998E-2</c:v>
                </c:pt>
                <c:pt idx="326">
                  <c:v>5.4219999999999997E-2</c:v>
                </c:pt>
                <c:pt idx="327">
                  <c:v>5.4780000000000002E-2</c:v>
                </c:pt>
                <c:pt idx="328">
                  <c:v>5.57E-2</c:v>
                </c:pt>
                <c:pt idx="329">
                  <c:v>5.6399999999999999E-2</c:v>
                </c:pt>
                <c:pt idx="330">
                  <c:v>5.7149999999999999E-2</c:v>
                </c:pt>
                <c:pt idx="331">
                  <c:v>5.781E-2</c:v>
                </c:pt>
                <c:pt idx="332">
                  <c:v>5.8630000000000002E-2</c:v>
                </c:pt>
                <c:pt idx="333">
                  <c:v>5.944E-2</c:v>
                </c:pt>
                <c:pt idx="334">
                  <c:v>5.987E-2</c:v>
                </c:pt>
                <c:pt idx="335">
                  <c:v>6.0670000000000002E-2</c:v>
                </c:pt>
                <c:pt idx="336">
                  <c:v>6.1539999999999997E-2</c:v>
                </c:pt>
                <c:pt idx="337">
                  <c:v>6.2260000000000003E-2</c:v>
                </c:pt>
                <c:pt idx="338">
                  <c:v>6.3100000000000003E-2</c:v>
                </c:pt>
                <c:pt idx="339">
                  <c:v>6.3409999999999994E-2</c:v>
                </c:pt>
                <c:pt idx="340">
                  <c:v>6.4180000000000001E-2</c:v>
                </c:pt>
                <c:pt idx="341">
                  <c:v>6.5000000000000002E-2</c:v>
                </c:pt>
                <c:pt idx="342">
                  <c:v>6.5989999999999993E-2</c:v>
                </c:pt>
                <c:pt idx="343">
                  <c:v>6.6720000000000002E-2</c:v>
                </c:pt>
                <c:pt idx="344">
                  <c:v>6.7400000000000002E-2</c:v>
                </c:pt>
                <c:pt idx="345">
                  <c:v>6.8229999999999999E-2</c:v>
                </c:pt>
                <c:pt idx="346">
                  <c:v>6.9250000000000006E-2</c:v>
                </c:pt>
                <c:pt idx="347">
                  <c:v>7.0059999999999997E-2</c:v>
                </c:pt>
                <c:pt idx="348">
                  <c:v>7.0999999999999994E-2</c:v>
                </c:pt>
                <c:pt idx="349">
                  <c:v>7.2270000000000001E-2</c:v>
                </c:pt>
                <c:pt idx="350">
                  <c:v>7.3160000000000003E-2</c:v>
                </c:pt>
                <c:pt idx="351">
                  <c:v>7.4090000000000003E-2</c:v>
                </c:pt>
                <c:pt idx="352">
                  <c:v>7.5429999999999997E-2</c:v>
                </c:pt>
                <c:pt idx="353">
                  <c:v>7.6539999999999997E-2</c:v>
                </c:pt>
                <c:pt idx="354">
                  <c:v>7.775E-2</c:v>
                </c:pt>
                <c:pt idx="355">
                  <c:v>7.8710000000000002E-2</c:v>
                </c:pt>
                <c:pt idx="356">
                  <c:v>7.9699999999999993E-2</c:v>
                </c:pt>
                <c:pt idx="357">
                  <c:v>8.0920000000000006E-2</c:v>
                </c:pt>
                <c:pt idx="358">
                  <c:v>8.2299999999999998E-2</c:v>
                </c:pt>
                <c:pt idx="359">
                  <c:v>8.3640000000000006E-2</c:v>
                </c:pt>
                <c:pt idx="360">
                  <c:v>8.4839999999999999E-2</c:v>
                </c:pt>
                <c:pt idx="361">
                  <c:v>8.634E-2</c:v>
                </c:pt>
                <c:pt idx="362">
                  <c:v>8.7429999999999994E-2</c:v>
                </c:pt>
                <c:pt idx="363">
                  <c:v>8.8779999999999998E-2</c:v>
                </c:pt>
                <c:pt idx="364">
                  <c:v>9.0380000000000002E-2</c:v>
                </c:pt>
                <c:pt idx="365">
                  <c:v>9.1569999999999999E-2</c:v>
                </c:pt>
                <c:pt idx="366">
                  <c:v>9.3060000000000004E-2</c:v>
                </c:pt>
                <c:pt idx="367">
                  <c:v>9.4579999999999997E-2</c:v>
                </c:pt>
                <c:pt idx="368">
                  <c:v>9.5670000000000005E-2</c:v>
                </c:pt>
                <c:pt idx="369">
                  <c:v>9.7309999999999994E-2</c:v>
                </c:pt>
                <c:pt idx="370">
                  <c:v>9.8769999999999997E-2</c:v>
                </c:pt>
                <c:pt idx="371">
                  <c:v>0.10011</c:v>
                </c:pt>
                <c:pt idx="372">
                  <c:v>0.10167</c:v>
                </c:pt>
                <c:pt idx="373">
                  <c:v>0.1033</c:v>
                </c:pt>
                <c:pt idx="374">
                  <c:v>0.10468</c:v>
                </c:pt>
                <c:pt idx="375">
                  <c:v>0.10625999999999999</c:v>
                </c:pt>
                <c:pt idx="376">
                  <c:v>0.10872999999999999</c:v>
                </c:pt>
                <c:pt idx="377">
                  <c:v>0.11014</c:v>
                </c:pt>
                <c:pt idx="378">
                  <c:v>0.11208</c:v>
                </c:pt>
                <c:pt idx="379">
                  <c:v>0.11418</c:v>
                </c:pt>
                <c:pt idx="380">
                  <c:v>0.11635</c:v>
                </c:pt>
                <c:pt idx="381">
                  <c:v>0.11848</c:v>
                </c:pt>
                <c:pt idx="382">
                  <c:v>0.12089</c:v>
                </c:pt>
                <c:pt idx="383">
                  <c:v>0.12354</c:v>
                </c:pt>
                <c:pt idx="384">
                  <c:v>0.12667</c:v>
                </c:pt>
                <c:pt idx="385">
                  <c:v>0.12973000000000001</c:v>
                </c:pt>
                <c:pt idx="386">
                  <c:v>0.13252</c:v>
                </c:pt>
                <c:pt idx="387">
                  <c:v>0.13714999999999999</c:v>
                </c:pt>
                <c:pt idx="388">
                  <c:v>0.14149999999999999</c:v>
                </c:pt>
                <c:pt idx="389">
                  <c:v>0.14621000000000001</c:v>
                </c:pt>
                <c:pt idx="390">
                  <c:v>0.15160999999999999</c:v>
                </c:pt>
                <c:pt idx="391">
                  <c:v>0.15712999999999999</c:v>
                </c:pt>
                <c:pt idx="392">
                  <c:v>0.16317000000000001</c:v>
                </c:pt>
                <c:pt idx="393">
                  <c:v>0.17121</c:v>
                </c:pt>
                <c:pt idx="394">
                  <c:v>0.17866000000000001</c:v>
                </c:pt>
                <c:pt idx="395">
                  <c:v>0.18731999999999999</c:v>
                </c:pt>
                <c:pt idx="396">
                  <c:v>0.19756000000000001</c:v>
                </c:pt>
                <c:pt idx="397">
                  <c:v>0.20785999999999999</c:v>
                </c:pt>
                <c:pt idx="398">
                  <c:v>0.22</c:v>
                </c:pt>
                <c:pt idx="399">
                  <c:v>0.23319999999999999</c:v>
                </c:pt>
                <c:pt idx="400">
                  <c:v>0.24560000000000001</c:v>
                </c:pt>
                <c:pt idx="401">
                  <c:v>0.26084000000000002</c:v>
                </c:pt>
                <c:pt idx="402">
                  <c:v>0.27678999999999998</c:v>
                </c:pt>
                <c:pt idx="403">
                  <c:v>0.29069</c:v>
                </c:pt>
                <c:pt idx="404">
                  <c:v>0.30717</c:v>
                </c:pt>
                <c:pt idx="405">
                  <c:v>0.32555000000000001</c:v>
                </c:pt>
                <c:pt idx="406">
                  <c:v>0.34208</c:v>
                </c:pt>
                <c:pt idx="407">
                  <c:v>0.35980000000000001</c:v>
                </c:pt>
                <c:pt idx="408">
                  <c:v>0.38068000000000002</c:v>
                </c:pt>
                <c:pt idx="409">
                  <c:v>0.39933999999999997</c:v>
                </c:pt>
                <c:pt idx="410">
                  <c:v>0.41757</c:v>
                </c:pt>
                <c:pt idx="411">
                  <c:v>0.43739</c:v>
                </c:pt>
                <c:pt idx="412">
                  <c:v>0.45645000000000002</c:v>
                </c:pt>
                <c:pt idx="413">
                  <c:v>0.47606999999999999</c:v>
                </c:pt>
                <c:pt idx="414">
                  <c:v>0.49204999999999999</c:v>
                </c:pt>
                <c:pt idx="415">
                  <c:v>0.50570999999999999</c:v>
                </c:pt>
                <c:pt idx="416">
                  <c:v>0.52190000000000003</c:v>
                </c:pt>
                <c:pt idx="417">
                  <c:v>0.53641000000000005</c:v>
                </c:pt>
                <c:pt idx="418">
                  <c:v>0.54703000000000002</c:v>
                </c:pt>
                <c:pt idx="419">
                  <c:v>0.55633999999999995</c:v>
                </c:pt>
                <c:pt idx="420">
                  <c:v>0.56428999999999996</c:v>
                </c:pt>
                <c:pt idx="421">
                  <c:v>0.57093000000000005</c:v>
                </c:pt>
                <c:pt idx="422">
                  <c:v>0.57684999999999997</c:v>
                </c:pt>
                <c:pt idx="423">
                  <c:v>0.58028000000000002</c:v>
                </c:pt>
                <c:pt idx="424">
                  <c:v>0.58252999999999999</c:v>
                </c:pt>
                <c:pt idx="425">
                  <c:v>0.58313000000000004</c:v>
                </c:pt>
                <c:pt idx="426">
                  <c:v>0.58298000000000005</c:v>
                </c:pt>
                <c:pt idx="427">
                  <c:v>0.58148999999999995</c:v>
                </c:pt>
                <c:pt idx="428">
                  <c:v>0.57837000000000005</c:v>
                </c:pt>
                <c:pt idx="429">
                  <c:v>0.57511000000000001</c:v>
                </c:pt>
                <c:pt idx="430">
                  <c:v>0.56994</c:v>
                </c:pt>
                <c:pt idx="431">
                  <c:v>0.56379000000000001</c:v>
                </c:pt>
                <c:pt idx="432">
                  <c:v>0.55742999999999998</c:v>
                </c:pt>
                <c:pt idx="433">
                  <c:v>0.55054999999999998</c:v>
                </c:pt>
                <c:pt idx="434">
                  <c:v>0.5423</c:v>
                </c:pt>
                <c:pt idx="435">
                  <c:v>0.53402000000000005</c:v>
                </c:pt>
                <c:pt idx="436">
                  <c:v>0.52427999999999997</c:v>
                </c:pt>
                <c:pt idx="437">
                  <c:v>0.51449</c:v>
                </c:pt>
                <c:pt idx="438">
                  <c:v>0.50510999999999995</c:v>
                </c:pt>
                <c:pt idx="439">
                  <c:v>0.49479000000000001</c:v>
                </c:pt>
                <c:pt idx="440">
                  <c:v>0.48526999999999998</c:v>
                </c:pt>
                <c:pt idx="441">
                  <c:v>0.47708</c:v>
                </c:pt>
                <c:pt idx="442">
                  <c:v>0.46708</c:v>
                </c:pt>
                <c:pt idx="443">
                  <c:v>0.45701999999999998</c:v>
                </c:pt>
                <c:pt idx="444">
                  <c:v>0.44784000000000002</c:v>
                </c:pt>
                <c:pt idx="445">
                  <c:v>0.43747999999999998</c:v>
                </c:pt>
                <c:pt idx="446">
                  <c:v>0.42677999999999999</c:v>
                </c:pt>
                <c:pt idx="447">
                  <c:v>0.41798999999999997</c:v>
                </c:pt>
                <c:pt idx="448">
                  <c:v>0.41077999999999998</c:v>
                </c:pt>
                <c:pt idx="449">
                  <c:v>0.40351999999999999</c:v>
                </c:pt>
                <c:pt idx="450">
                  <c:v>0.39689999999999998</c:v>
                </c:pt>
                <c:pt idx="451">
                  <c:v>0.39051999999999998</c:v>
                </c:pt>
                <c:pt idx="452">
                  <c:v>0.38668000000000002</c:v>
                </c:pt>
                <c:pt idx="453">
                  <c:v>0.38473000000000002</c:v>
                </c:pt>
                <c:pt idx="454">
                  <c:v>0.38336999999999999</c:v>
                </c:pt>
                <c:pt idx="455">
                  <c:v>0.38435000000000002</c:v>
                </c:pt>
                <c:pt idx="456">
                  <c:v>0.38732</c:v>
                </c:pt>
                <c:pt idx="457">
                  <c:v>0.39284999999999998</c:v>
                </c:pt>
                <c:pt idx="458">
                  <c:v>0.39906999999999998</c:v>
                </c:pt>
                <c:pt idx="459">
                  <c:v>0.40636</c:v>
                </c:pt>
                <c:pt idx="460">
                  <c:v>0.41698000000000002</c:v>
                </c:pt>
                <c:pt idx="461">
                  <c:v>0.43068000000000001</c:v>
                </c:pt>
                <c:pt idx="462">
                  <c:v>0.44417000000000001</c:v>
                </c:pt>
                <c:pt idx="463">
                  <c:v>0.46203</c:v>
                </c:pt>
                <c:pt idx="464">
                  <c:v>0.47849000000000003</c:v>
                </c:pt>
                <c:pt idx="465">
                  <c:v>0.49534</c:v>
                </c:pt>
                <c:pt idx="466">
                  <c:v>0.51458999999999999</c:v>
                </c:pt>
                <c:pt idx="467">
                  <c:v>0.53557999999999995</c:v>
                </c:pt>
                <c:pt idx="468">
                  <c:v>0.55674000000000001</c:v>
                </c:pt>
                <c:pt idx="469">
                  <c:v>0.58113999999999999</c:v>
                </c:pt>
                <c:pt idx="470">
                  <c:v>0.60570999999999997</c:v>
                </c:pt>
                <c:pt idx="471">
                  <c:v>0.62461</c:v>
                </c:pt>
                <c:pt idx="472">
                  <c:v>0.64317000000000002</c:v>
                </c:pt>
                <c:pt idx="473">
                  <c:v>0.66678999999999999</c:v>
                </c:pt>
                <c:pt idx="474">
                  <c:v>0.69128999999999996</c:v>
                </c:pt>
                <c:pt idx="475">
                  <c:v>0.71828000000000003</c:v>
                </c:pt>
                <c:pt idx="476">
                  <c:v>0.74475000000000002</c:v>
                </c:pt>
                <c:pt idx="477">
                  <c:v>0.76807999999999998</c:v>
                </c:pt>
                <c:pt idx="478">
                  <c:v>0.79644000000000004</c:v>
                </c:pt>
                <c:pt idx="479">
                  <c:v>0.82160999999999995</c:v>
                </c:pt>
                <c:pt idx="480">
                  <c:v>0.84935000000000005</c:v>
                </c:pt>
                <c:pt idx="481">
                  <c:v>0.88351999999999997</c:v>
                </c:pt>
                <c:pt idx="482">
                  <c:v>0.91478000000000004</c:v>
                </c:pt>
                <c:pt idx="483">
                  <c:v>0.9476</c:v>
                </c:pt>
                <c:pt idx="484">
                  <c:v>0.98494999999999999</c:v>
                </c:pt>
                <c:pt idx="485">
                  <c:v>1.02129</c:v>
                </c:pt>
                <c:pt idx="486">
                  <c:v>1.06118</c:v>
                </c:pt>
                <c:pt idx="487">
                  <c:v>1.1071500000000001</c:v>
                </c:pt>
                <c:pt idx="488">
                  <c:v>1.15158</c:v>
                </c:pt>
                <c:pt idx="489">
                  <c:v>1.1954199999999999</c:v>
                </c:pt>
                <c:pt idx="490">
                  <c:v>1.2495499999999999</c:v>
                </c:pt>
                <c:pt idx="491">
                  <c:v>1.29756</c:v>
                </c:pt>
                <c:pt idx="492">
                  <c:v>1.3468</c:v>
                </c:pt>
                <c:pt idx="493">
                  <c:v>1.4115800000000001</c:v>
                </c:pt>
                <c:pt idx="494">
                  <c:v>1.4678599999999999</c:v>
                </c:pt>
                <c:pt idx="495">
                  <c:v>1.52078</c:v>
                </c:pt>
                <c:pt idx="496">
                  <c:v>1.58186</c:v>
                </c:pt>
                <c:pt idx="497">
                  <c:v>1.63744</c:v>
                </c:pt>
                <c:pt idx="498">
                  <c:v>1.6931099999999999</c:v>
                </c:pt>
                <c:pt idx="499">
                  <c:v>1.7474700000000001</c:v>
                </c:pt>
                <c:pt idx="500">
                  <c:v>1.7923</c:v>
                </c:pt>
              </c:numCache>
            </c:numRef>
          </c:yVal>
          <c:smooth val="1"/>
          <c:extLst>
            <c:ext xmlns:c16="http://schemas.microsoft.com/office/drawing/2014/chart" uri="{C3380CC4-5D6E-409C-BE32-E72D297353CC}">
              <c16:uniqueId val="{0000000E-9C1F-4EC0-94AF-FC713DCC1A54}"/>
            </c:ext>
          </c:extLst>
        </c:ser>
        <c:ser>
          <c:idx val="15"/>
          <c:order val="15"/>
          <c:tx>
            <c:strRef>
              <c:f>Hoja1!$Q$1</c:f>
              <c:strCache>
                <c:ptCount val="1"/>
                <c:pt idx="0">
                  <c:v>206(1) 1(Abs)</c:v>
                </c:pt>
              </c:strCache>
            </c:strRef>
          </c:tx>
          <c:spPr>
            <a:ln w="19050" cap="rnd">
              <a:solidFill>
                <a:schemeClr val="tx1"/>
              </a:solidFill>
              <a:round/>
            </a:ln>
            <a:effectLst/>
          </c:spPr>
          <c:marker>
            <c:symbol val="none"/>
          </c:marker>
          <c:xVal>
            <c:numRef>
              <c:f>Hoja1!$A$2:$A$502</c:f>
              <c:numCache>
                <c:formatCode>General</c:formatCode>
                <c:ptCount val="501"/>
                <c:pt idx="0">
                  <c:v>700</c:v>
                </c:pt>
                <c:pt idx="1">
                  <c:v>699</c:v>
                </c:pt>
                <c:pt idx="2">
                  <c:v>698</c:v>
                </c:pt>
                <c:pt idx="3">
                  <c:v>697</c:v>
                </c:pt>
                <c:pt idx="4">
                  <c:v>696</c:v>
                </c:pt>
                <c:pt idx="5">
                  <c:v>695</c:v>
                </c:pt>
                <c:pt idx="6">
                  <c:v>694</c:v>
                </c:pt>
                <c:pt idx="7">
                  <c:v>693</c:v>
                </c:pt>
                <c:pt idx="8">
                  <c:v>692</c:v>
                </c:pt>
                <c:pt idx="9">
                  <c:v>691</c:v>
                </c:pt>
                <c:pt idx="10">
                  <c:v>690</c:v>
                </c:pt>
                <c:pt idx="11">
                  <c:v>689</c:v>
                </c:pt>
                <c:pt idx="12">
                  <c:v>688</c:v>
                </c:pt>
                <c:pt idx="13">
                  <c:v>687</c:v>
                </c:pt>
                <c:pt idx="14">
                  <c:v>686</c:v>
                </c:pt>
                <c:pt idx="15">
                  <c:v>685</c:v>
                </c:pt>
                <c:pt idx="16">
                  <c:v>684</c:v>
                </c:pt>
                <c:pt idx="17">
                  <c:v>683</c:v>
                </c:pt>
                <c:pt idx="18">
                  <c:v>682</c:v>
                </c:pt>
                <c:pt idx="19">
                  <c:v>681</c:v>
                </c:pt>
                <c:pt idx="20">
                  <c:v>680</c:v>
                </c:pt>
                <c:pt idx="21">
                  <c:v>679</c:v>
                </c:pt>
                <c:pt idx="22">
                  <c:v>678</c:v>
                </c:pt>
                <c:pt idx="23">
                  <c:v>677</c:v>
                </c:pt>
                <c:pt idx="24">
                  <c:v>676</c:v>
                </c:pt>
                <c:pt idx="25">
                  <c:v>675</c:v>
                </c:pt>
                <c:pt idx="26">
                  <c:v>674</c:v>
                </c:pt>
                <c:pt idx="27">
                  <c:v>673</c:v>
                </c:pt>
                <c:pt idx="28">
                  <c:v>672</c:v>
                </c:pt>
                <c:pt idx="29">
                  <c:v>671</c:v>
                </c:pt>
                <c:pt idx="30">
                  <c:v>670</c:v>
                </c:pt>
                <c:pt idx="31">
                  <c:v>669</c:v>
                </c:pt>
                <c:pt idx="32">
                  <c:v>668</c:v>
                </c:pt>
                <c:pt idx="33">
                  <c:v>667</c:v>
                </c:pt>
                <c:pt idx="34">
                  <c:v>666</c:v>
                </c:pt>
                <c:pt idx="35">
                  <c:v>665</c:v>
                </c:pt>
                <c:pt idx="36">
                  <c:v>664</c:v>
                </c:pt>
                <c:pt idx="37">
                  <c:v>663</c:v>
                </c:pt>
                <c:pt idx="38">
                  <c:v>662</c:v>
                </c:pt>
                <c:pt idx="39">
                  <c:v>661</c:v>
                </c:pt>
                <c:pt idx="40">
                  <c:v>660</c:v>
                </c:pt>
                <c:pt idx="41">
                  <c:v>659</c:v>
                </c:pt>
                <c:pt idx="42">
                  <c:v>658</c:v>
                </c:pt>
                <c:pt idx="43">
                  <c:v>657</c:v>
                </c:pt>
                <c:pt idx="44">
                  <c:v>656</c:v>
                </c:pt>
                <c:pt idx="45">
                  <c:v>655</c:v>
                </c:pt>
                <c:pt idx="46">
                  <c:v>654</c:v>
                </c:pt>
                <c:pt idx="47">
                  <c:v>653</c:v>
                </c:pt>
                <c:pt idx="48">
                  <c:v>652</c:v>
                </c:pt>
                <c:pt idx="49">
                  <c:v>651</c:v>
                </c:pt>
                <c:pt idx="50">
                  <c:v>650</c:v>
                </c:pt>
                <c:pt idx="51">
                  <c:v>649</c:v>
                </c:pt>
                <c:pt idx="52">
                  <c:v>648</c:v>
                </c:pt>
                <c:pt idx="53">
                  <c:v>647</c:v>
                </c:pt>
                <c:pt idx="54">
                  <c:v>646</c:v>
                </c:pt>
                <c:pt idx="55">
                  <c:v>645</c:v>
                </c:pt>
                <c:pt idx="56">
                  <c:v>644</c:v>
                </c:pt>
                <c:pt idx="57">
                  <c:v>643</c:v>
                </c:pt>
                <c:pt idx="58">
                  <c:v>642</c:v>
                </c:pt>
                <c:pt idx="59">
                  <c:v>641</c:v>
                </c:pt>
                <c:pt idx="60">
                  <c:v>640</c:v>
                </c:pt>
                <c:pt idx="61">
                  <c:v>639</c:v>
                </c:pt>
                <c:pt idx="62">
                  <c:v>638</c:v>
                </c:pt>
                <c:pt idx="63">
                  <c:v>637</c:v>
                </c:pt>
                <c:pt idx="64">
                  <c:v>636</c:v>
                </c:pt>
                <c:pt idx="65">
                  <c:v>635</c:v>
                </c:pt>
                <c:pt idx="66">
                  <c:v>634</c:v>
                </c:pt>
                <c:pt idx="67">
                  <c:v>633</c:v>
                </c:pt>
                <c:pt idx="68">
                  <c:v>632</c:v>
                </c:pt>
                <c:pt idx="69">
                  <c:v>631</c:v>
                </c:pt>
                <c:pt idx="70">
                  <c:v>630</c:v>
                </c:pt>
                <c:pt idx="71">
                  <c:v>629</c:v>
                </c:pt>
                <c:pt idx="72">
                  <c:v>628</c:v>
                </c:pt>
                <c:pt idx="73">
                  <c:v>627</c:v>
                </c:pt>
                <c:pt idx="74">
                  <c:v>626</c:v>
                </c:pt>
                <c:pt idx="75">
                  <c:v>625</c:v>
                </c:pt>
                <c:pt idx="76">
                  <c:v>624</c:v>
                </c:pt>
                <c:pt idx="77">
                  <c:v>623</c:v>
                </c:pt>
                <c:pt idx="78">
                  <c:v>622</c:v>
                </c:pt>
                <c:pt idx="79">
                  <c:v>621</c:v>
                </c:pt>
                <c:pt idx="80">
                  <c:v>620</c:v>
                </c:pt>
                <c:pt idx="81">
                  <c:v>619</c:v>
                </c:pt>
                <c:pt idx="82">
                  <c:v>618</c:v>
                </c:pt>
                <c:pt idx="83">
                  <c:v>617</c:v>
                </c:pt>
                <c:pt idx="84">
                  <c:v>616</c:v>
                </c:pt>
                <c:pt idx="85">
                  <c:v>615</c:v>
                </c:pt>
                <c:pt idx="86">
                  <c:v>614</c:v>
                </c:pt>
                <c:pt idx="87">
                  <c:v>613</c:v>
                </c:pt>
                <c:pt idx="88">
                  <c:v>612</c:v>
                </c:pt>
                <c:pt idx="89">
                  <c:v>611</c:v>
                </c:pt>
                <c:pt idx="90">
                  <c:v>610</c:v>
                </c:pt>
                <c:pt idx="91">
                  <c:v>609</c:v>
                </c:pt>
                <c:pt idx="92">
                  <c:v>608</c:v>
                </c:pt>
                <c:pt idx="93">
                  <c:v>607</c:v>
                </c:pt>
                <c:pt idx="94">
                  <c:v>606</c:v>
                </c:pt>
                <c:pt idx="95">
                  <c:v>605</c:v>
                </c:pt>
                <c:pt idx="96">
                  <c:v>604</c:v>
                </c:pt>
                <c:pt idx="97">
                  <c:v>603</c:v>
                </c:pt>
                <c:pt idx="98">
                  <c:v>602</c:v>
                </c:pt>
                <c:pt idx="99">
                  <c:v>601</c:v>
                </c:pt>
                <c:pt idx="100">
                  <c:v>600</c:v>
                </c:pt>
                <c:pt idx="101">
                  <c:v>599</c:v>
                </c:pt>
                <c:pt idx="102">
                  <c:v>598</c:v>
                </c:pt>
                <c:pt idx="103">
                  <c:v>597</c:v>
                </c:pt>
                <c:pt idx="104">
                  <c:v>596</c:v>
                </c:pt>
                <c:pt idx="105">
                  <c:v>595</c:v>
                </c:pt>
                <c:pt idx="106">
                  <c:v>594</c:v>
                </c:pt>
                <c:pt idx="107">
                  <c:v>593</c:v>
                </c:pt>
                <c:pt idx="108">
                  <c:v>592</c:v>
                </c:pt>
                <c:pt idx="109">
                  <c:v>591</c:v>
                </c:pt>
                <c:pt idx="110">
                  <c:v>590</c:v>
                </c:pt>
                <c:pt idx="111">
                  <c:v>589</c:v>
                </c:pt>
                <c:pt idx="112">
                  <c:v>588</c:v>
                </c:pt>
                <c:pt idx="113">
                  <c:v>587</c:v>
                </c:pt>
                <c:pt idx="114">
                  <c:v>586</c:v>
                </c:pt>
                <c:pt idx="115">
                  <c:v>585</c:v>
                </c:pt>
                <c:pt idx="116">
                  <c:v>584</c:v>
                </c:pt>
                <c:pt idx="117">
                  <c:v>583</c:v>
                </c:pt>
                <c:pt idx="118">
                  <c:v>582</c:v>
                </c:pt>
                <c:pt idx="119">
                  <c:v>581</c:v>
                </c:pt>
                <c:pt idx="120">
                  <c:v>580</c:v>
                </c:pt>
                <c:pt idx="121">
                  <c:v>579</c:v>
                </c:pt>
                <c:pt idx="122">
                  <c:v>578</c:v>
                </c:pt>
                <c:pt idx="123">
                  <c:v>577</c:v>
                </c:pt>
                <c:pt idx="124">
                  <c:v>576</c:v>
                </c:pt>
                <c:pt idx="125">
                  <c:v>575</c:v>
                </c:pt>
                <c:pt idx="126">
                  <c:v>574</c:v>
                </c:pt>
                <c:pt idx="127">
                  <c:v>573</c:v>
                </c:pt>
                <c:pt idx="128">
                  <c:v>572</c:v>
                </c:pt>
                <c:pt idx="129">
                  <c:v>571</c:v>
                </c:pt>
                <c:pt idx="130">
                  <c:v>570</c:v>
                </c:pt>
                <c:pt idx="131">
                  <c:v>569</c:v>
                </c:pt>
                <c:pt idx="132">
                  <c:v>568</c:v>
                </c:pt>
                <c:pt idx="133">
                  <c:v>567</c:v>
                </c:pt>
                <c:pt idx="134">
                  <c:v>566</c:v>
                </c:pt>
                <c:pt idx="135">
                  <c:v>565</c:v>
                </c:pt>
                <c:pt idx="136">
                  <c:v>564</c:v>
                </c:pt>
                <c:pt idx="137">
                  <c:v>563</c:v>
                </c:pt>
                <c:pt idx="138">
                  <c:v>562</c:v>
                </c:pt>
                <c:pt idx="139">
                  <c:v>561</c:v>
                </c:pt>
                <c:pt idx="140">
                  <c:v>560</c:v>
                </c:pt>
                <c:pt idx="141">
                  <c:v>559</c:v>
                </c:pt>
                <c:pt idx="142">
                  <c:v>558</c:v>
                </c:pt>
                <c:pt idx="143">
                  <c:v>557</c:v>
                </c:pt>
                <c:pt idx="144">
                  <c:v>556</c:v>
                </c:pt>
                <c:pt idx="145">
                  <c:v>555</c:v>
                </c:pt>
                <c:pt idx="146">
                  <c:v>554</c:v>
                </c:pt>
                <c:pt idx="147">
                  <c:v>553</c:v>
                </c:pt>
                <c:pt idx="148">
                  <c:v>552</c:v>
                </c:pt>
                <c:pt idx="149">
                  <c:v>551</c:v>
                </c:pt>
                <c:pt idx="150">
                  <c:v>550</c:v>
                </c:pt>
                <c:pt idx="151">
                  <c:v>549</c:v>
                </c:pt>
                <c:pt idx="152">
                  <c:v>548</c:v>
                </c:pt>
                <c:pt idx="153">
                  <c:v>547</c:v>
                </c:pt>
                <c:pt idx="154">
                  <c:v>546</c:v>
                </c:pt>
                <c:pt idx="155">
                  <c:v>545</c:v>
                </c:pt>
                <c:pt idx="156">
                  <c:v>544</c:v>
                </c:pt>
                <c:pt idx="157">
                  <c:v>543</c:v>
                </c:pt>
                <c:pt idx="158">
                  <c:v>542</c:v>
                </c:pt>
                <c:pt idx="159">
                  <c:v>541</c:v>
                </c:pt>
                <c:pt idx="160">
                  <c:v>540</c:v>
                </c:pt>
                <c:pt idx="161">
                  <c:v>539</c:v>
                </c:pt>
                <c:pt idx="162">
                  <c:v>538</c:v>
                </c:pt>
                <c:pt idx="163">
                  <c:v>537</c:v>
                </c:pt>
                <c:pt idx="164">
                  <c:v>536</c:v>
                </c:pt>
                <c:pt idx="165">
                  <c:v>535</c:v>
                </c:pt>
                <c:pt idx="166">
                  <c:v>534</c:v>
                </c:pt>
                <c:pt idx="167">
                  <c:v>533</c:v>
                </c:pt>
                <c:pt idx="168">
                  <c:v>532</c:v>
                </c:pt>
                <c:pt idx="169">
                  <c:v>531</c:v>
                </c:pt>
                <c:pt idx="170">
                  <c:v>530</c:v>
                </c:pt>
                <c:pt idx="171">
                  <c:v>529</c:v>
                </c:pt>
                <c:pt idx="172">
                  <c:v>528</c:v>
                </c:pt>
                <c:pt idx="173">
                  <c:v>527</c:v>
                </c:pt>
                <c:pt idx="174">
                  <c:v>526</c:v>
                </c:pt>
                <c:pt idx="175">
                  <c:v>525</c:v>
                </c:pt>
                <c:pt idx="176">
                  <c:v>524</c:v>
                </c:pt>
                <c:pt idx="177">
                  <c:v>523</c:v>
                </c:pt>
                <c:pt idx="178">
                  <c:v>522</c:v>
                </c:pt>
                <c:pt idx="179">
                  <c:v>521</c:v>
                </c:pt>
                <c:pt idx="180">
                  <c:v>520</c:v>
                </c:pt>
                <c:pt idx="181">
                  <c:v>519</c:v>
                </c:pt>
                <c:pt idx="182">
                  <c:v>518</c:v>
                </c:pt>
                <c:pt idx="183">
                  <c:v>517</c:v>
                </c:pt>
                <c:pt idx="184">
                  <c:v>516</c:v>
                </c:pt>
                <c:pt idx="185">
                  <c:v>515</c:v>
                </c:pt>
                <c:pt idx="186">
                  <c:v>514</c:v>
                </c:pt>
                <c:pt idx="187">
                  <c:v>513</c:v>
                </c:pt>
                <c:pt idx="188">
                  <c:v>512</c:v>
                </c:pt>
                <c:pt idx="189">
                  <c:v>511</c:v>
                </c:pt>
                <c:pt idx="190">
                  <c:v>510</c:v>
                </c:pt>
                <c:pt idx="191">
                  <c:v>509</c:v>
                </c:pt>
                <c:pt idx="192">
                  <c:v>508</c:v>
                </c:pt>
                <c:pt idx="193">
                  <c:v>507</c:v>
                </c:pt>
                <c:pt idx="194">
                  <c:v>506</c:v>
                </c:pt>
                <c:pt idx="195">
                  <c:v>505</c:v>
                </c:pt>
                <c:pt idx="196">
                  <c:v>504</c:v>
                </c:pt>
                <c:pt idx="197">
                  <c:v>503</c:v>
                </c:pt>
                <c:pt idx="198">
                  <c:v>502</c:v>
                </c:pt>
                <c:pt idx="199">
                  <c:v>501</c:v>
                </c:pt>
                <c:pt idx="200">
                  <c:v>500</c:v>
                </c:pt>
                <c:pt idx="201">
                  <c:v>499</c:v>
                </c:pt>
                <c:pt idx="202">
                  <c:v>498</c:v>
                </c:pt>
                <c:pt idx="203">
                  <c:v>497</c:v>
                </c:pt>
                <c:pt idx="204">
                  <c:v>496</c:v>
                </c:pt>
                <c:pt idx="205">
                  <c:v>495</c:v>
                </c:pt>
                <c:pt idx="206">
                  <c:v>494</c:v>
                </c:pt>
                <c:pt idx="207">
                  <c:v>493</c:v>
                </c:pt>
                <c:pt idx="208">
                  <c:v>492</c:v>
                </c:pt>
                <c:pt idx="209">
                  <c:v>491</c:v>
                </c:pt>
                <c:pt idx="210">
                  <c:v>490</c:v>
                </c:pt>
                <c:pt idx="211">
                  <c:v>489</c:v>
                </c:pt>
                <c:pt idx="212">
                  <c:v>488</c:v>
                </c:pt>
                <c:pt idx="213">
                  <c:v>487</c:v>
                </c:pt>
                <c:pt idx="214">
                  <c:v>486</c:v>
                </c:pt>
                <c:pt idx="215">
                  <c:v>485</c:v>
                </c:pt>
                <c:pt idx="216">
                  <c:v>484</c:v>
                </c:pt>
                <c:pt idx="217">
                  <c:v>483</c:v>
                </c:pt>
                <c:pt idx="218">
                  <c:v>482</c:v>
                </c:pt>
                <c:pt idx="219">
                  <c:v>481</c:v>
                </c:pt>
                <c:pt idx="220">
                  <c:v>480</c:v>
                </c:pt>
                <c:pt idx="221">
                  <c:v>479</c:v>
                </c:pt>
                <c:pt idx="222">
                  <c:v>478</c:v>
                </c:pt>
                <c:pt idx="223">
                  <c:v>477</c:v>
                </c:pt>
                <c:pt idx="224">
                  <c:v>476</c:v>
                </c:pt>
                <c:pt idx="225">
                  <c:v>475</c:v>
                </c:pt>
                <c:pt idx="226">
                  <c:v>474</c:v>
                </c:pt>
                <c:pt idx="227">
                  <c:v>473</c:v>
                </c:pt>
                <c:pt idx="228">
                  <c:v>472</c:v>
                </c:pt>
                <c:pt idx="229">
                  <c:v>471</c:v>
                </c:pt>
                <c:pt idx="230">
                  <c:v>470</c:v>
                </c:pt>
                <c:pt idx="231">
                  <c:v>469</c:v>
                </c:pt>
                <c:pt idx="232">
                  <c:v>468</c:v>
                </c:pt>
                <c:pt idx="233">
                  <c:v>467</c:v>
                </c:pt>
                <c:pt idx="234">
                  <c:v>466</c:v>
                </c:pt>
                <c:pt idx="235">
                  <c:v>465</c:v>
                </c:pt>
                <c:pt idx="236">
                  <c:v>464</c:v>
                </c:pt>
                <c:pt idx="237">
                  <c:v>463</c:v>
                </c:pt>
                <c:pt idx="238">
                  <c:v>462</c:v>
                </c:pt>
                <c:pt idx="239">
                  <c:v>461</c:v>
                </c:pt>
                <c:pt idx="240">
                  <c:v>460</c:v>
                </c:pt>
                <c:pt idx="241">
                  <c:v>459</c:v>
                </c:pt>
                <c:pt idx="242">
                  <c:v>458</c:v>
                </c:pt>
                <c:pt idx="243">
                  <c:v>457</c:v>
                </c:pt>
                <c:pt idx="244">
                  <c:v>456</c:v>
                </c:pt>
                <c:pt idx="245">
                  <c:v>455</c:v>
                </c:pt>
                <c:pt idx="246">
                  <c:v>454</c:v>
                </c:pt>
                <c:pt idx="247">
                  <c:v>453</c:v>
                </c:pt>
                <c:pt idx="248">
                  <c:v>452</c:v>
                </c:pt>
                <c:pt idx="249">
                  <c:v>451</c:v>
                </c:pt>
                <c:pt idx="250">
                  <c:v>450</c:v>
                </c:pt>
                <c:pt idx="251">
                  <c:v>449</c:v>
                </c:pt>
                <c:pt idx="252">
                  <c:v>448</c:v>
                </c:pt>
                <c:pt idx="253">
                  <c:v>447</c:v>
                </c:pt>
                <c:pt idx="254">
                  <c:v>446</c:v>
                </c:pt>
                <c:pt idx="255">
                  <c:v>445</c:v>
                </c:pt>
                <c:pt idx="256">
                  <c:v>444</c:v>
                </c:pt>
                <c:pt idx="257">
                  <c:v>443</c:v>
                </c:pt>
                <c:pt idx="258">
                  <c:v>442</c:v>
                </c:pt>
                <c:pt idx="259">
                  <c:v>441</c:v>
                </c:pt>
                <c:pt idx="260">
                  <c:v>440</c:v>
                </c:pt>
                <c:pt idx="261">
                  <c:v>439</c:v>
                </c:pt>
                <c:pt idx="262">
                  <c:v>438</c:v>
                </c:pt>
                <c:pt idx="263">
                  <c:v>437</c:v>
                </c:pt>
                <c:pt idx="264">
                  <c:v>436</c:v>
                </c:pt>
                <c:pt idx="265">
                  <c:v>435</c:v>
                </c:pt>
                <c:pt idx="266">
                  <c:v>434</c:v>
                </c:pt>
                <c:pt idx="267">
                  <c:v>433</c:v>
                </c:pt>
                <c:pt idx="268">
                  <c:v>432</c:v>
                </c:pt>
                <c:pt idx="269">
                  <c:v>431</c:v>
                </c:pt>
                <c:pt idx="270">
                  <c:v>430</c:v>
                </c:pt>
                <c:pt idx="271">
                  <c:v>429</c:v>
                </c:pt>
                <c:pt idx="272">
                  <c:v>428</c:v>
                </c:pt>
                <c:pt idx="273">
                  <c:v>427</c:v>
                </c:pt>
                <c:pt idx="274">
                  <c:v>426</c:v>
                </c:pt>
                <c:pt idx="275">
                  <c:v>425</c:v>
                </c:pt>
                <c:pt idx="276">
                  <c:v>424</c:v>
                </c:pt>
                <c:pt idx="277">
                  <c:v>423</c:v>
                </c:pt>
                <c:pt idx="278">
                  <c:v>422</c:v>
                </c:pt>
                <c:pt idx="279">
                  <c:v>421</c:v>
                </c:pt>
                <c:pt idx="280">
                  <c:v>420</c:v>
                </c:pt>
                <c:pt idx="281">
                  <c:v>419</c:v>
                </c:pt>
                <c:pt idx="282">
                  <c:v>418</c:v>
                </c:pt>
                <c:pt idx="283">
                  <c:v>417</c:v>
                </c:pt>
                <c:pt idx="284">
                  <c:v>416</c:v>
                </c:pt>
                <c:pt idx="285">
                  <c:v>415</c:v>
                </c:pt>
                <c:pt idx="286">
                  <c:v>414</c:v>
                </c:pt>
                <c:pt idx="287">
                  <c:v>413</c:v>
                </c:pt>
                <c:pt idx="288">
                  <c:v>412</c:v>
                </c:pt>
                <c:pt idx="289">
                  <c:v>411</c:v>
                </c:pt>
                <c:pt idx="290">
                  <c:v>410</c:v>
                </c:pt>
                <c:pt idx="291">
                  <c:v>409</c:v>
                </c:pt>
                <c:pt idx="292">
                  <c:v>408</c:v>
                </c:pt>
                <c:pt idx="293">
                  <c:v>407</c:v>
                </c:pt>
                <c:pt idx="294">
                  <c:v>406</c:v>
                </c:pt>
                <c:pt idx="295">
                  <c:v>405</c:v>
                </c:pt>
                <c:pt idx="296">
                  <c:v>404</c:v>
                </c:pt>
                <c:pt idx="297">
                  <c:v>403</c:v>
                </c:pt>
                <c:pt idx="298">
                  <c:v>402</c:v>
                </c:pt>
                <c:pt idx="299">
                  <c:v>401</c:v>
                </c:pt>
                <c:pt idx="300">
                  <c:v>400</c:v>
                </c:pt>
                <c:pt idx="301">
                  <c:v>399</c:v>
                </c:pt>
                <c:pt idx="302">
                  <c:v>398</c:v>
                </c:pt>
                <c:pt idx="303">
                  <c:v>397</c:v>
                </c:pt>
                <c:pt idx="304">
                  <c:v>396</c:v>
                </c:pt>
                <c:pt idx="305">
                  <c:v>395</c:v>
                </c:pt>
                <c:pt idx="306">
                  <c:v>394</c:v>
                </c:pt>
                <c:pt idx="307">
                  <c:v>393</c:v>
                </c:pt>
                <c:pt idx="308">
                  <c:v>392</c:v>
                </c:pt>
                <c:pt idx="309">
                  <c:v>391</c:v>
                </c:pt>
                <c:pt idx="310">
                  <c:v>390</c:v>
                </c:pt>
                <c:pt idx="311">
                  <c:v>389</c:v>
                </c:pt>
                <c:pt idx="312">
                  <c:v>388</c:v>
                </c:pt>
                <c:pt idx="313">
                  <c:v>387</c:v>
                </c:pt>
                <c:pt idx="314">
                  <c:v>386</c:v>
                </c:pt>
                <c:pt idx="315">
                  <c:v>385</c:v>
                </c:pt>
                <c:pt idx="316">
                  <c:v>384</c:v>
                </c:pt>
                <c:pt idx="317">
                  <c:v>383</c:v>
                </c:pt>
                <c:pt idx="318">
                  <c:v>382</c:v>
                </c:pt>
                <c:pt idx="319">
                  <c:v>381</c:v>
                </c:pt>
                <c:pt idx="320">
                  <c:v>380</c:v>
                </c:pt>
                <c:pt idx="321">
                  <c:v>379</c:v>
                </c:pt>
                <c:pt idx="322">
                  <c:v>378</c:v>
                </c:pt>
                <c:pt idx="323">
                  <c:v>377</c:v>
                </c:pt>
                <c:pt idx="324">
                  <c:v>376</c:v>
                </c:pt>
                <c:pt idx="325">
                  <c:v>375</c:v>
                </c:pt>
                <c:pt idx="326">
                  <c:v>374</c:v>
                </c:pt>
                <c:pt idx="327">
                  <c:v>373</c:v>
                </c:pt>
                <c:pt idx="328">
                  <c:v>372</c:v>
                </c:pt>
                <c:pt idx="329">
                  <c:v>371</c:v>
                </c:pt>
                <c:pt idx="330">
                  <c:v>370</c:v>
                </c:pt>
                <c:pt idx="331">
                  <c:v>369</c:v>
                </c:pt>
                <c:pt idx="332">
                  <c:v>368</c:v>
                </c:pt>
                <c:pt idx="333">
                  <c:v>367</c:v>
                </c:pt>
                <c:pt idx="334">
                  <c:v>366</c:v>
                </c:pt>
                <c:pt idx="335">
                  <c:v>365</c:v>
                </c:pt>
                <c:pt idx="336">
                  <c:v>364</c:v>
                </c:pt>
                <c:pt idx="337">
                  <c:v>363</c:v>
                </c:pt>
                <c:pt idx="338">
                  <c:v>362</c:v>
                </c:pt>
                <c:pt idx="339">
                  <c:v>361</c:v>
                </c:pt>
                <c:pt idx="340">
                  <c:v>360</c:v>
                </c:pt>
                <c:pt idx="341">
                  <c:v>359</c:v>
                </c:pt>
                <c:pt idx="342">
                  <c:v>358</c:v>
                </c:pt>
                <c:pt idx="343">
                  <c:v>357</c:v>
                </c:pt>
                <c:pt idx="344">
                  <c:v>356</c:v>
                </c:pt>
                <c:pt idx="345">
                  <c:v>355</c:v>
                </c:pt>
                <c:pt idx="346">
                  <c:v>354</c:v>
                </c:pt>
                <c:pt idx="347">
                  <c:v>353</c:v>
                </c:pt>
                <c:pt idx="348">
                  <c:v>352</c:v>
                </c:pt>
                <c:pt idx="349">
                  <c:v>351</c:v>
                </c:pt>
                <c:pt idx="350">
                  <c:v>350</c:v>
                </c:pt>
                <c:pt idx="351">
                  <c:v>349</c:v>
                </c:pt>
                <c:pt idx="352">
                  <c:v>348</c:v>
                </c:pt>
                <c:pt idx="353">
                  <c:v>347</c:v>
                </c:pt>
                <c:pt idx="354">
                  <c:v>346</c:v>
                </c:pt>
                <c:pt idx="355">
                  <c:v>345</c:v>
                </c:pt>
                <c:pt idx="356">
                  <c:v>344</c:v>
                </c:pt>
                <c:pt idx="357">
                  <c:v>343</c:v>
                </c:pt>
                <c:pt idx="358">
                  <c:v>342</c:v>
                </c:pt>
                <c:pt idx="359">
                  <c:v>341</c:v>
                </c:pt>
                <c:pt idx="360">
                  <c:v>340</c:v>
                </c:pt>
                <c:pt idx="361">
                  <c:v>339</c:v>
                </c:pt>
                <c:pt idx="362">
                  <c:v>338</c:v>
                </c:pt>
                <c:pt idx="363">
                  <c:v>337</c:v>
                </c:pt>
                <c:pt idx="364">
                  <c:v>336</c:v>
                </c:pt>
                <c:pt idx="365">
                  <c:v>335</c:v>
                </c:pt>
                <c:pt idx="366">
                  <c:v>334</c:v>
                </c:pt>
                <c:pt idx="367">
                  <c:v>333</c:v>
                </c:pt>
                <c:pt idx="368">
                  <c:v>332</c:v>
                </c:pt>
                <c:pt idx="369">
                  <c:v>331</c:v>
                </c:pt>
                <c:pt idx="370">
                  <c:v>330</c:v>
                </c:pt>
                <c:pt idx="371">
                  <c:v>329</c:v>
                </c:pt>
                <c:pt idx="372">
                  <c:v>328</c:v>
                </c:pt>
                <c:pt idx="373">
                  <c:v>327</c:v>
                </c:pt>
                <c:pt idx="374">
                  <c:v>326</c:v>
                </c:pt>
                <c:pt idx="375">
                  <c:v>325</c:v>
                </c:pt>
                <c:pt idx="376">
                  <c:v>324</c:v>
                </c:pt>
                <c:pt idx="377">
                  <c:v>323</c:v>
                </c:pt>
                <c:pt idx="378">
                  <c:v>322</c:v>
                </c:pt>
                <c:pt idx="379">
                  <c:v>321</c:v>
                </c:pt>
                <c:pt idx="380">
                  <c:v>320</c:v>
                </c:pt>
                <c:pt idx="381">
                  <c:v>319</c:v>
                </c:pt>
                <c:pt idx="382">
                  <c:v>318</c:v>
                </c:pt>
                <c:pt idx="383">
                  <c:v>317</c:v>
                </c:pt>
                <c:pt idx="384">
                  <c:v>316</c:v>
                </c:pt>
                <c:pt idx="385">
                  <c:v>315</c:v>
                </c:pt>
                <c:pt idx="386">
                  <c:v>314</c:v>
                </c:pt>
                <c:pt idx="387">
                  <c:v>313</c:v>
                </c:pt>
                <c:pt idx="388">
                  <c:v>312</c:v>
                </c:pt>
                <c:pt idx="389">
                  <c:v>311</c:v>
                </c:pt>
                <c:pt idx="390">
                  <c:v>310</c:v>
                </c:pt>
                <c:pt idx="391">
                  <c:v>309</c:v>
                </c:pt>
                <c:pt idx="392">
                  <c:v>308</c:v>
                </c:pt>
                <c:pt idx="393">
                  <c:v>307</c:v>
                </c:pt>
                <c:pt idx="394">
                  <c:v>306</c:v>
                </c:pt>
                <c:pt idx="395">
                  <c:v>305</c:v>
                </c:pt>
                <c:pt idx="396">
                  <c:v>304</c:v>
                </c:pt>
                <c:pt idx="397">
                  <c:v>303</c:v>
                </c:pt>
                <c:pt idx="398">
                  <c:v>302</c:v>
                </c:pt>
                <c:pt idx="399">
                  <c:v>301</c:v>
                </c:pt>
                <c:pt idx="400">
                  <c:v>300</c:v>
                </c:pt>
                <c:pt idx="401">
                  <c:v>299</c:v>
                </c:pt>
                <c:pt idx="402">
                  <c:v>298</c:v>
                </c:pt>
                <c:pt idx="403">
                  <c:v>297</c:v>
                </c:pt>
                <c:pt idx="404">
                  <c:v>296</c:v>
                </c:pt>
                <c:pt idx="405">
                  <c:v>295</c:v>
                </c:pt>
                <c:pt idx="406">
                  <c:v>294</c:v>
                </c:pt>
                <c:pt idx="407">
                  <c:v>293</c:v>
                </c:pt>
                <c:pt idx="408">
                  <c:v>292</c:v>
                </c:pt>
                <c:pt idx="409">
                  <c:v>291</c:v>
                </c:pt>
                <c:pt idx="410">
                  <c:v>290</c:v>
                </c:pt>
                <c:pt idx="411">
                  <c:v>289</c:v>
                </c:pt>
                <c:pt idx="412">
                  <c:v>288</c:v>
                </c:pt>
                <c:pt idx="413">
                  <c:v>287</c:v>
                </c:pt>
                <c:pt idx="414">
                  <c:v>286</c:v>
                </c:pt>
                <c:pt idx="415">
                  <c:v>285</c:v>
                </c:pt>
                <c:pt idx="416">
                  <c:v>284</c:v>
                </c:pt>
                <c:pt idx="417">
                  <c:v>283</c:v>
                </c:pt>
                <c:pt idx="418">
                  <c:v>282</c:v>
                </c:pt>
                <c:pt idx="419">
                  <c:v>281</c:v>
                </c:pt>
                <c:pt idx="420">
                  <c:v>280</c:v>
                </c:pt>
                <c:pt idx="421">
                  <c:v>279</c:v>
                </c:pt>
                <c:pt idx="422">
                  <c:v>278</c:v>
                </c:pt>
                <c:pt idx="423">
                  <c:v>277</c:v>
                </c:pt>
                <c:pt idx="424">
                  <c:v>276</c:v>
                </c:pt>
                <c:pt idx="425">
                  <c:v>275</c:v>
                </c:pt>
                <c:pt idx="426">
                  <c:v>274</c:v>
                </c:pt>
                <c:pt idx="427">
                  <c:v>273</c:v>
                </c:pt>
                <c:pt idx="428">
                  <c:v>272</c:v>
                </c:pt>
                <c:pt idx="429">
                  <c:v>271</c:v>
                </c:pt>
                <c:pt idx="430">
                  <c:v>270</c:v>
                </c:pt>
                <c:pt idx="431">
                  <c:v>269</c:v>
                </c:pt>
                <c:pt idx="432">
                  <c:v>268</c:v>
                </c:pt>
                <c:pt idx="433">
                  <c:v>267</c:v>
                </c:pt>
                <c:pt idx="434">
                  <c:v>266</c:v>
                </c:pt>
                <c:pt idx="435">
                  <c:v>265</c:v>
                </c:pt>
                <c:pt idx="436">
                  <c:v>264</c:v>
                </c:pt>
                <c:pt idx="437">
                  <c:v>263</c:v>
                </c:pt>
                <c:pt idx="438">
                  <c:v>262</c:v>
                </c:pt>
                <c:pt idx="439">
                  <c:v>261</c:v>
                </c:pt>
                <c:pt idx="440">
                  <c:v>260</c:v>
                </c:pt>
                <c:pt idx="441">
                  <c:v>259</c:v>
                </c:pt>
                <c:pt idx="442">
                  <c:v>258</c:v>
                </c:pt>
                <c:pt idx="443">
                  <c:v>257</c:v>
                </c:pt>
                <c:pt idx="444">
                  <c:v>256</c:v>
                </c:pt>
                <c:pt idx="445">
                  <c:v>255</c:v>
                </c:pt>
                <c:pt idx="446">
                  <c:v>254</c:v>
                </c:pt>
                <c:pt idx="447">
                  <c:v>253</c:v>
                </c:pt>
                <c:pt idx="448">
                  <c:v>252</c:v>
                </c:pt>
                <c:pt idx="449">
                  <c:v>251</c:v>
                </c:pt>
                <c:pt idx="450">
                  <c:v>250</c:v>
                </c:pt>
                <c:pt idx="451">
                  <c:v>249</c:v>
                </c:pt>
                <c:pt idx="452">
                  <c:v>248</c:v>
                </c:pt>
                <c:pt idx="453">
                  <c:v>247</c:v>
                </c:pt>
                <c:pt idx="454">
                  <c:v>246</c:v>
                </c:pt>
                <c:pt idx="455">
                  <c:v>245</c:v>
                </c:pt>
                <c:pt idx="456">
                  <c:v>244</c:v>
                </c:pt>
                <c:pt idx="457">
                  <c:v>243</c:v>
                </c:pt>
                <c:pt idx="458">
                  <c:v>242</c:v>
                </c:pt>
                <c:pt idx="459">
                  <c:v>241</c:v>
                </c:pt>
                <c:pt idx="460">
                  <c:v>240</c:v>
                </c:pt>
                <c:pt idx="461">
                  <c:v>239</c:v>
                </c:pt>
                <c:pt idx="462">
                  <c:v>238</c:v>
                </c:pt>
                <c:pt idx="463">
                  <c:v>237</c:v>
                </c:pt>
                <c:pt idx="464">
                  <c:v>236</c:v>
                </c:pt>
                <c:pt idx="465">
                  <c:v>235</c:v>
                </c:pt>
                <c:pt idx="466">
                  <c:v>234</c:v>
                </c:pt>
                <c:pt idx="467">
                  <c:v>233</c:v>
                </c:pt>
                <c:pt idx="468">
                  <c:v>232</c:v>
                </c:pt>
                <c:pt idx="469">
                  <c:v>231</c:v>
                </c:pt>
                <c:pt idx="470">
                  <c:v>230</c:v>
                </c:pt>
                <c:pt idx="471">
                  <c:v>229</c:v>
                </c:pt>
                <c:pt idx="472">
                  <c:v>228</c:v>
                </c:pt>
                <c:pt idx="473">
                  <c:v>227</c:v>
                </c:pt>
                <c:pt idx="474">
                  <c:v>226</c:v>
                </c:pt>
                <c:pt idx="475">
                  <c:v>225</c:v>
                </c:pt>
                <c:pt idx="476">
                  <c:v>224</c:v>
                </c:pt>
                <c:pt idx="477">
                  <c:v>223</c:v>
                </c:pt>
                <c:pt idx="478">
                  <c:v>222</c:v>
                </c:pt>
                <c:pt idx="479">
                  <c:v>221</c:v>
                </c:pt>
                <c:pt idx="480">
                  <c:v>220</c:v>
                </c:pt>
                <c:pt idx="481">
                  <c:v>219</c:v>
                </c:pt>
                <c:pt idx="482">
                  <c:v>218</c:v>
                </c:pt>
                <c:pt idx="483">
                  <c:v>217</c:v>
                </c:pt>
                <c:pt idx="484">
                  <c:v>216</c:v>
                </c:pt>
                <c:pt idx="485">
                  <c:v>215</c:v>
                </c:pt>
                <c:pt idx="486">
                  <c:v>214</c:v>
                </c:pt>
                <c:pt idx="487">
                  <c:v>213</c:v>
                </c:pt>
                <c:pt idx="488">
                  <c:v>212</c:v>
                </c:pt>
                <c:pt idx="489">
                  <c:v>211</c:v>
                </c:pt>
                <c:pt idx="490">
                  <c:v>210</c:v>
                </c:pt>
                <c:pt idx="491">
                  <c:v>209</c:v>
                </c:pt>
                <c:pt idx="492">
                  <c:v>208</c:v>
                </c:pt>
                <c:pt idx="493">
                  <c:v>207</c:v>
                </c:pt>
                <c:pt idx="494">
                  <c:v>206</c:v>
                </c:pt>
                <c:pt idx="495">
                  <c:v>205</c:v>
                </c:pt>
                <c:pt idx="496">
                  <c:v>204</c:v>
                </c:pt>
                <c:pt idx="497">
                  <c:v>203</c:v>
                </c:pt>
                <c:pt idx="498">
                  <c:v>202</c:v>
                </c:pt>
                <c:pt idx="499">
                  <c:v>201</c:v>
                </c:pt>
                <c:pt idx="500">
                  <c:v>200</c:v>
                </c:pt>
              </c:numCache>
            </c:numRef>
          </c:xVal>
          <c:yVal>
            <c:numRef>
              <c:f>Hoja1!$Q$2:$Q$502</c:f>
              <c:numCache>
                <c:formatCode>General</c:formatCode>
                <c:ptCount val="501"/>
                <c:pt idx="0">
                  <c:v>7.1000000000000004E-3</c:v>
                </c:pt>
                <c:pt idx="1">
                  <c:v>6.8500000000000002E-3</c:v>
                </c:pt>
                <c:pt idx="2">
                  <c:v>6.3600000000000002E-3</c:v>
                </c:pt>
                <c:pt idx="3">
                  <c:v>7.6400000000000001E-3</c:v>
                </c:pt>
                <c:pt idx="4">
                  <c:v>8.1700000000000002E-3</c:v>
                </c:pt>
                <c:pt idx="5">
                  <c:v>7.9699999999999997E-3</c:v>
                </c:pt>
                <c:pt idx="6">
                  <c:v>6.8300000000000001E-3</c:v>
                </c:pt>
                <c:pt idx="7">
                  <c:v>7.6699999999999997E-3</c:v>
                </c:pt>
                <c:pt idx="8">
                  <c:v>7.0600000000000003E-3</c:v>
                </c:pt>
                <c:pt idx="9">
                  <c:v>9.2899999999999996E-3</c:v>
                </c:pt>
                <c:pt idx="10">
                  <c:v>6.9100000000000003E-3</c:v>
                </c:pt>
                <c:pt idx="11">
                  <c:v>8.3800000000000003E-3</c:v>
                </c:pt>
                <c:pt idx="12">
                  <c:v>8.9700000000000005E-3</c:v>
                </c:pt>
                <c:pt idx="13">
                  <c:v>8.5400000000000007E-3</c:v>
                </c:pt>
                <c:pt idx="14">
                  <c:v>7.4400000000000004E-3</c:v>
                </c:pt>
                <c:pt idx="15">
                  <c:v>8.0499999999999999E-3</c:v>
                </c:pt>
                <c:pt idx="16">
                  <c:v>8.9700000000000005E-3</c:v>
                </c:pt>
                <c:pt idx="17">
                  <c:v>8.5500000000000003E-3</c:v>
                </c:pt>
                <c:pt idx="18">
                  <c:v>7.4799999999999997E-3</c:v>
                </c:pt>
                <c:pt idx="19">
                  <c:v>7.4900000000000001E-3</c:v>
                </c:pt>
                <c:pt idx="20">
                  <c:v>9.1900000000000003E-3</c:v>
                </c:pt>
                <c:pt idx="21">
                  <c:v>9.3799999999999994E-3</c:v>
                </c:pt>
                <c:pt idx="22">
                  <c:v>8.6999999999999994E-3</c:v>
                </c:pt>
                <c:pt idx="23">
                  <c:v>9.1800000000000007E-3</c:v>
                </c:pt>
                <c:pt idx="24">
                  <c:v>1.048E-2</c:v>
                </c:pt>
                <c:pt idx="25">
                  <c:v>9.0600000000000003E-3</c:v>
                </c:pt>
                <c:pt idx="26">
                  <c:v>1.051E-2</c:v>
                </c:pt>
                <c:pt idx="27">
                  <c:v>8.6999999999999994E-3</c:v>
                </c:pt>
                <c:pt idx="28">
                  <c:v>8.8599999999999998E-3</c:v>
                </c:pt>
                <c:pt idx="29">
                  <c:v>9.11E-3</c:v>
                </c:pt>
                <c:pt idx="30">
                  <c:v>8.3700000000000007E-3</c:v>
                </c:pt>
                <c:pt idx="31">
                  <c:v>7.43E-3</c:v>
                </c:pt>
                <c:pt idx="32">
                  <c:v>6.9499999999999996E-3</c:v>
                </c:pt>
                <c:pt idx="33">
                  <c:v>6.4200000000000004E-3</c:v>
                </c:pt>
                <c:pt idx="34">
                  <c:v>5.2100000000000002E-3</c:v>
                </c:pt>
                <c:pt idx="35">
                  <c:v>5.77E-3</c:v>
                </c:pt>
                <c:pt idx="36">
                  <c:v>5.4299999999999999E-3</c:v>
                </c:pt>
                <c:pt idx="37">
                  <c:v>5.8399999999999997E-3</c:v>
                </c:pt>
                <c:pt idx="38">
                  <c:v>6.4099999999999999E-3</c:v>
                </c:pt>
                <c:pt idx="39">
                  <c:v>8.9700000000000005E-3</c:v>
                </c:pt>
                <c:pt idx="40">
                  <c:v>9.0900000000000009E-3</c:v>
                </c:pt>
                <c:pt idx="41">
                  <c:v>1.0359999999999999E-2</c:v>
                </c:pt>
                <c:pt idx="42">
                  <c:v>9.4500000000000001E-3</c:v>
                </c:pt>
                <c:pt idx="43">
                  <c:v>9.0799999999999995E-3</c:v>
                </c:pt>
                <c:pt idx="44">
                  <c:v>9.1199999999999996E-3</c:v>
                </c:pt>
                <c:pt idx="45">
                  <c:v>9.4599999999999997E-3</c:v>
                </c:pt>
                <c:pt idx="46">
                  <c:v>9.5600000000000008E-3</c:v>
                </c:pt>
                <c:pt idx="47">
                  <c:v>9.7099999999999999E-3</c:v>
                </c:pt>
                <c:pt idx="48">
                  <c:v>8.5800000000000008E-3</c:v>
                </c:pt>
                <c:pt idx="49">
                  <c:v>9.0100000000000006E-3</c:v>
                </c:pt>
                <c:pt idx="50">
                  <c:v>8.1300000000000001E-3</c:v>
                </c:pt>
                <c:pt idx="51">
                  <c:v>9.2399999999999999E-3</c:v>
                </c:pt>
                <c:pt idx="52">
                  <c:v>1.004E-2</c:v>
                </c:pt>
                <c:pt idx="53">
                  <c:v>8.8299999999999993E-3</c:v>
                </c:pt>
                <c:pt idx="54">
                  <c:v>9.8799999999999999E-3</c:v>
                </c:pt>
                <c:pt idx="55">
                  <c:v>9.1500000000000001E-3</c:v>
                </c:pt>
                <c:pt idx="56">
                  <c:v>9.5399999999999999E-3</c:v>
                </c:pt>
                <c:pt idx="57">
                  <c:v>9.7699999999999992E-3</c:v>
                </c:pt>
                <c:pt idx="58">
                  <c:v>1.026E-2</c:v>
                </c:pt>
                <c:pt idx="59">
                  <c:v>1.0800000000000001E-2</c:v>
                </c:pt>
                <c:pt idx="60">
                  <c:v>8.5000000000000006E-3</c:v>
                </c:pt>
                <c:pt idx="61">
                  <c:v>8.94E-3</c:v>
                </c:pt>
                <c:pt idx="62">
                  <c:v>9.0799999999999995E-3</c:v>
                </c:pt>
                <c:pt idx="63">
                  <c:v>9.3699999999999999E-3</c:v>
                </c:pt>
                <c:pt idx="64">
                  <c:v>9.6200000000000001E-3</c:v>
                </c:pt>
                <c:pt idx="65">
                  <c:v>9.5700000000000004E-3</c:v>
                </c:pt>
                <c:pt idx="66">
                  <c:v>9.4599999999999997E-3</c:v>
                </c:pt>
                <c:pt idx="67">
                  <c:v>1.086E-2</c:v>
                </c:pt>
                <c:pt idx="68">
                  <c:v>1.009E-2</c:v>
                </c:pt>
                <c:pt idx="69">
                  <c:v>1.125E-2</c:v>
                </c:pt>
                <c:pt idx="70">
                  <c:v>9.4400000000000005E-3</c:v>
                </c:pt>
                <c:pt idx="71">
                  <c:v>1.057E-2</c:v>
                </c:pt>
                <c:pt idx="72">
                  <c:v>9.5300000000000003E-3</c:v>
                </c:pt>
                <c:pt idx="73">
                  <c:v>1.0460000000000001E-2</c:v>
                </c:pt>
                <c:pt idx="74">
                  <c:v>1.1050000000000001E-2</c:v>
                </c:pt>
                <c:pt idx="75">
                  <c:v>1.0840000000000001E-2</c:v>
                </c:pt>
                <c:pt idx="76">
                  <c:v>1.0160000000000001E-2</c:v>
                </c:pt>
                <c:pt idx="77">
                  <c:v>1.1209999999999999E-2</c:v>
                </c:pt>
                <c:pt idx="78">
                  <c:v>1.0710000000000001E-2</c:v>
                </c:pt>
                <c:pt idx="79">
                  <c:v>1.1599999999999999E-2</c:v>
                </c:pt>
                <c:pt idx="80">
                  <c:v>1.098E-2</c:v>
                </c:pt>
                <c:pt idx="81">
                  <c:v>1.085E-2</c:v>
                </c:pt>
                <c:pt idx="82">
                  <c:v>1.162E-2</c:v>
                </c:pt>
                <c:pt idx="83">
                  <c:v>1.1939999999999999E-2</c:v>
                </c:pt>
                <c:pt idx="84">
                  <c:v>1.099E-2</c:v>
                </c:pt>
                <c:pt idx="85">
                  <c:v>1.081E-2</c:v>
                </c:pt>
                <c:pt idx="86">
                  <c:v>1.218E-2</c:v>
                </c:pt>
                <c:pt idx="87">
                  <c:v>1.2460000000000001E-2</c:v>
                </c:pt>
                <c:pt idx="88">
                  <c:v>1.311E-2</c:v>
                </c:pt>
                <c:pt idx="89">
                  <c:v>1.2999999999999999E-2</c:v>
                </c:pt>
                <c:pt idx="90">
                  <c:v>1.248E-2</c:v>
                </c:pt>
                <c:pt idx="91">
                  <c:v>1.2330000000000001E-2</c:v>
                </c:pt>
                <c:pt idx="92">
                  <c:v>1.282E-2</c:v>
                </c:pt>
                <c:pt idx="93">
                  <c:v>1.302E-2</c:v>
                </c:pt>
                <c:pt idx="94">
                  <c:v>1.345E-2</c:v>
                </c:pt>
                <c:pt idx="95">
                  <c:v>1.2959999999999999E-2</c:v>
                </c:pt>
                <c:pt idx="96">
                  <c:v>1.341E-2</c:v>
                </c:pt>
                <c:pt idx="97">
                  <c:v>1.3559999999999999E-2</c:v>
                </c:pt>
                <c:pt idx="98">
                  <c:v>1.436E-2</c:v>
                </c:pt>
                <c:pt idx="99">
                  <c:v>1.3440000000000001E-2</c:v>
                </c:pt>
                <c:pt idx="100">
                  <c:v>1.3639999999999999E-2</c:v>
                </c:pt>
                <c:pt idx="101">
                  <c:v>1.455E-2</c:v>
                </c:pt>
                <c:pt idx="102">
                  <c:v>1.5219999999999999E-2</c:v>
                </c:pt>
                <c:pt idx="103">
                  <c:v>1.495E-2</c:v>
                </c:pt>
                <c:pt idx="104">
                  <c:v>1.374E-2</c:v>
                </c:pt>
                <c:pt idx="105">
                  <c:v>1.5169999999999999E-2</c:v>
                </c:pt>
                <c:pt idx="106">
                  <c:v>1.5769999999999999E-2</c:v>
                </c:pt>
                <c:pt idx="107">
                  <c:v>1.6140000000000002E-2</c:v>
                </c:pt>
                <c:pt idx="108">
                  <c:v>1.6109999999999999E-2</c:v>
                </c:pt>
                <c:pt idx="109">
                  <c:v>1.5440000000000001E-2</c:v>
                </c:pt>
                <c:pt idx="110">
                  <c:v>1.7680000000000001E-2</c:v>
                </c:pt>
                <c:pt idx="111">
                  <c:v>1.6719999999999999E-2</c:v>
                </c:pt>
                <c:pt idx="112">
                  <c:v>1.719E-2</c:v>
                </c:pt>
                <c:pt idx="113">
                  <c:v>1.7579999999999998E-2</c:v>
                </c:pt>
                <c:pt idx="114">
                  <c:v>1.6760000000000001E-2</c:v>
                </c:pt>
                <c:pt idx="115">
                  <c:v>1.6959999999999999E-2</c:v>
                </c:pt>
                <c:pt idx="116">
                  <c:v>1.8870000000000001E-2</c:v>
                </c:pt>
                <c:pt idx="117">
                  <c:v>1.8519999999999998E-2</c:v>
                </c:pt>
                <c:pt idx="118">
                  <c:v>1.8460000000000001E-2</c:v>
                </c:pt>
                <c:pt idx="119">
                  <c:v>1.8849999999999999E-2</c:v>
                </c:pt>
                <c:pt idx="120">
                  <c:v>1.9349999999999999E-2</c:v>
                </c:pt>
                <c:pt idx="121">
                  <c:v>2.0480000000000002E-2</c:v>
                </c:pt>
                <c:pt idx="122">
                  <c:v>2.1000000000000001E-2</c:v>
                </c:pt>
                <c:pt idx="123">
                  <c:v>2.0760000000000001E-2</c:v>
                </c:pt>
                <c:pt idx="124">
                  <c:v>2.1309999999999999E-2</c:v>
                </c:pt>
                <c:pt idx="125">
                  <c:v>2.1839999999999998E-2</c:v>
                </c:pt>
                <c:pt idx="126">
                  <c:v>2.231E-2</c:v>
                </c:pt>
                <c:pt idx="127">
                  <c:v>2.35E-2</c:v>
                </c:pt>
                <c:pt idx="128">
                  <c:v>2.3390000000000001E-2</c:v>
                </c:pt>
                <c:pt idx="129">
                  <c:v>2.4490000000000001E-2</c:v>
                </c:pt>
                <c:pt idx="130">
                  <c:v>2.4490000000000001E-2</c:v>
                </c:pt>
                <c:pt idx="131">
                  <c:v>2.5159999999999998E-2</c:v>
                </c:pt>
                <c:pt idx="132">
                  <c:v>2.6210000000000001E-2</c:v>
                </c:pt>
                <c:pt idx="133">
                  <c:v>2.7E-2</c:v>
                </c:pt>
                <c:pt idx="134">
                  <c:v>2.7060000000000001E-2</c:v>
                </c:pt>
                <c:pt idx="135">
                  <c:v>2.7560000000000001E-2</c:v>
                </c:pt>
                <c:pt idx="136">
                  <c:v>2.802E-2</c:v>
                </c:pt>
                <c:pt idx="137">
                  <c:v>2.9899999999999999E-2</c:v>
                </c:pt>
                <c:pt idx="138">
                  <c:v>3.0419999999999999E-2</c:v>
                </c:pt>
                <c:pt idx="139">
                  <c:v>3.1559999999999998E-2</c:v>
                </c:pt>
                <c:pt idx="140">
                  <c:v>3.108E-2</c:v>
                </c:pt>
                <c:pt idx="141">
                  <c:v>3.261E-2</c:v>
                </c:pt>
                <c:pt idx="142">
                  <c:v>3.3090000000000001E-2</c:v>
                </c:pt>
                <c:pt idx="143">
                  <c:v>3.4329999999999999E-2</c:v>
                </c:pt>
                <c:pt idx="144">
                  <c:v>3.4939999999999999E-2</c:v>
                </c:pt>
                <c:pt idx="145">
                  <c:v>3.594E-2</c:v>
                </c:pt>
                <c:pt idx="146">
                  <c:v>3.6240000000000001E-2</c:v>
                </c:pt>
                <c:pt idx="147">
                  <c:v>3.773E-2</c:v>
                </c:pt>
                <c:pt idx="148">
                  <c:v>3.7940000000000002E-2</c:v>
                </c:pt>
                <c:pt idx="149">
                  <c:v>3.8309999999999997E-2</c:v>
                </c:pt>
                <c:pt idx="150">
                  <c:v>3.993E-2</c:v>
                </c:pt>
                <c:pt idx="151">
                  <c:v>4.0410000000000001E-2</c:v>
                </c:pt>
                <c:pt idx="152">
                  <c:v>4.0969999999999999E-2</c:v>
                </c:pt>
                <c:pt idx="153">
                  <c:v>4.2410000000000003E-2</c:v>
                </c:pt>
                <c:pt idx="154">
                  <c:v>4.2509999999999999E-2</c:v>
                </c:pt>
                <c:pt idx="155">
                  <c:v>4.3339999999999997E-2</c:v>
                </c:pt>
                <c:pt idx="156">
                  <c:v>4.4589999999999998E-2</c:v>
                </c:pt>
                <c:pt idx="157">
                  <c:v>4.5310000000000003E-2</c:v>
                </c:pt>
                <c:pt idx="158">
                  <c:v>4.5859999999999998E-2</c:v>
                </c:pt>
                <c:pt idx="159">
                  <c:v>4.6109999999999998E-2</c:v>
                </c:pt>
                <c:pt idx="160">
                  <c:v>4.6879999999999998E-2</c:v>
                </c:pt>
                <c:pt idx="161">
                  <c:v>4.7350000000000003E-2</c:v>
                </c:pt>
                <c:pt idx="162">
                  <c:v>4.8520000000000001E-2</c:v>
                </c:pt>
                <c:pt idx="163">
                  <c:v>4.8710000000000003E-2</c:v>
                </c:pt>
                <c:pt idx="164">
                  <c:v>4.9439999999999998E-2</c:v>
                </c:pt>
                <c:pt idx="165">
                  <c:v>5.0009999999999999E-2</c:v>
                </c:pt>
                <c:pt idx="166">
                  <c:v>5.0650000000000001E-2</c:v>
                </c:pt>
                <c:pt idx="167">
                  <c:v>5.0939999999999999E-2</c:v>
                </c:pt>
                <c:pt idx="168">
                  <c:v>5.1319999999999998E-2</c:v>
                </c:pt>
                <c:pt idx="169">
                  <c:v>5.185E-2</c:v>
                </c:pt>
                <c:pt idx="170">
                  <c:v>5.2380000000000003E-2</c:v>
                </c:pt>
                <c:pt idx="171">
                  <c:v>5.2679999999999998E-2</c:v>
                </c:pt>
                <c:pt idx="172">
                  <c:v>5.2780000000000001E-2</c:v>
                </c:pt>
                <c:pt idx="173">
                  <c:v>5.287E-2</c:v>
                </c:pt>
                <c:pt idx="174">
                  <c:v>5.3339999999999999E-2</c:v>
                </c:pt>
                <c:pt idx="175">
                  <c:v>5.3249999999999999E-2</c:v>
                </c:pt>
                <c:pt idx="176">
                  <c:v>5.33E-2</c:v>
                </c:pt>
                <c:pt idx="177">
                  <c:v>5.3839999999999999E-2</c:v>
                </c:pt>
                <c:pt idx="178">
                  <c:v>5.3199999999999997E-2</c:v>
                </c:pt>
                <c:pt idx="179">
                  <c:v>5.3589999999999999E-2</c:v>
                </c:pt>
                <c:pt idx="180">
                  <c:v>5.4140000000000001E-2</c:v>
                </c:pt>
                <c:pt idx="181">
                  <c:v>5.3850000000000002E-2</c:v>
                </c:pt>
                <c:pt idx="182">
                  <c:v>5.398E-2</c:v>
                </c:pt>
                <c:pt idx="183">
                  <c:v>5.4199999999999998E-2</c:v>
                </c:pt>
                <c:pt idx="184">
                  <c:v>5.4309999999999997E-2</c:v>
                </c:pt>
                <c:pt idx="185">
                  <c:v>5.4019999999999999E-2</c:v>
                </c:pt>
                <c:pt idx="186">
                  <c:v>5.3620000000000001E-2</c:v>
                </c:pt>
                <c:pt idx="187">
                  <c:v>5.3800000000000001E-2</c:v>
                </c:pt>
                <c:pt idx="188">
                  <c:v>5.4089999999999999E-2</c:v>
                </c:pt>
                <c:pt idx="189">
                  <c:v>5.4280000000000002E-2</c:v>
                </c:pt>
                <c:pt idx="190">
                  <c:v>5.4519999999999999E-2</c:v>
                </c:pt>
                <c:pt idx="191">
                  <c:v>5.4489999999999997E-2</c:v>
                </c:pt>
                <c:pt idx="192">
                  <c:v>5.4129999999999998E-2</c:v>
                </c:pt>
                <c:pt idx="193">
                  <c:v>5.4129999999999998E-2</c:v>
                </c:pt>
                <c:pt idx="194">
                  <c:v>5.3289999999999997E-2</c:v>
                </c:pt>
                <c:pt idx="195">
                  <c:v>5.3280000000000001E-2</c:v>
                </c:pt>
                <c:pt idx="196">
                  <c:v>5.3159999999999999E-2</c:v>
                </c:pt>
                <c:pt idx="197">
                  <c:v>5.2490000000000002E-2</c:v>
                </c:pt>
                <c:pt idx="198">
                  <c:v>5.2749999999999998E-2</c:v>
                </c:pt>
                <c:pt idx="199">
                  <c:v>5.2389999999999999E-2</c:v>
                </c:pt>
                <c:pt idx="200">
                  <c:v>5.271E-2</c:v>
                </c:pt>
                <c:pt idx="201">
                  <c:v>5.2359999999999997E-2</c:v>
                </c:pt>
                <c:pt idx="202">
                  <c:v>5.2479999999999999E-2</c:v>
                </c:pt>
                <c:pt idx="203">
                  <c:v>5.1810000000000002E-2</c:v>
                </c:pt>
                <c:pt idx="204">
                  <c:v>5.1920000000000001E-2</c:v>
                </c:pt>
                <c:pt idx="205">
                  <c:v>5.1869999999999999E-2</c:v>
                </c:pt>
                <c:pt idx="206">
                  <c:v>5.1860000000000003E-2</c:v>
                </c:pt>
                <c:pt idx="207">
                  <c:v>5.1670000000000001E-2</c:v>
                </c:pt>
                <c:pt idx="208">
                  <c:v>5.1679999999999997E-2</c:v>
                </c:pt>
                <c:pt idx="209">
                  <c:v>5.1470000000000002E-2</c:v>
                </c:pt>
                <c:pt idx="210">
                  <c:v>5.1270000000000003E-2</c:v>
                </c:pt>
                <c:pt idx="211">
                  <c:v>5.1130000000000002E-2</c:v>
                </c:pt>
                <c:pt idx="212">
                  <c:v>5.1090000000000003E-2</c:v>
                </c:pt>
                <c:pt idx="213">
                  <c:v>5.1020000000000003E-2</c:v>
                </c:pt>
                <c:pt idx="214">
                  <c:v>5.0849999999999999E-2</c:v>
                </c:pt>
                <c:pt idx="215">
                  <c:v>5.0799999999999998E-2</c:v>
                </c:pt>
                <c:pt idx="216">
                  <c:v>5.0799999999999998E-2</c:v>
                </c:pt>
                <c:pt idx="217">
                  <c:v>5.0700000000000002E-2</c:v>
                </c:pt>
                <c:pt idx="218">
                  <c:v>5.0639999999999998E-2</c:v>
                </c:pt>
                <c:pt idx="219">
                  <c:v>5.067E-2</c:v>
                </c:pt>
                <c:pt idx="220">
                  <c:v>5.0119999999999998E-2</c:v>
                </c:pt>
                <c:pt idx="221">
                  <c:v>5.0340000000000003E-2</c:v>
                </c:pt>
                <c:pt idx="222">
                  <c:v>5.0290000000000001E-2</c:v>
                </c:pt>
                <c:pt idx="223">
                  <c:v>5.0720000000000001E-2</c:v>
                </c:pt>
                <c:pt idx="224">
                  <c:v>5.0540000000000002E-2</c:v>
                </c:pt>
                <c:pt idx="225">
                  <c:v>5.0529999999999999E-2</c:v>
                </c:pt>
                <c:pt idx="226">
                  <c:v>5.0180000000000002E-2</c:v>
                </c:pt>
                <c:pt idx="227">
                  <c:v>5.0500000000000003E-2</c:v>
                </c:pt>
                <c:pt idx="228">
                  <c:v>5.0770000000000003E-2</c:v>
                </c:pt>
                <c:pt idx="229">
                  <c:v>5.101E-2</c:v>
                </c:pt>
                <c:pt idx="230">
                  <c:v>5.1110000000000003E-2</c:v>
                </c:pt>
                <c:pt idx="231">
                  <c:v>5.1139999999999998E-2</c:v>
                </c:pt>
                <c:pt idx="232">
                  <c:v>5.1159999999999997E-2</c:v>
                </c:pt>
                <c:pt idx="233">
                  <c:v>5.1119999999999999E-2</c:v>
                </c:pt>
                <c:pt idx="234">
                  <c:v>5.1249999999999997E-2</c:v>
                </c:pt>
                <c:pt idx="235">
                  <c:v>5.0999999999999997E-2</c:v>
                </c:pt>
                <c:pt idx="236">
                  <c:v>5.074E-2</c:v>
                </c:pt>
                <c:pt idx="237">
                  <c:v>5.033E-2</c:v>
                </c:pt>
                <c:pt idx="238">
                  <c:v>4.9860000000000002E-2</c:v>
                </c:pt>
                <c:pt idx="239">
                  <c:v>4.9500000000000002E-2</c:v>
                </c:pt>
                <c:pt idx="240">
                  <c:v>4.9209999999999997E-2</c:v>
                </c:pt>
                <c:pt idx="241">
                  <c:v>4.8919999999999998E-2</c:v>
                </c:pt>
                <c:pt idx="242">
                  <c:v>4.8529999999999997E-2</c:v>
                </c:pt>
                <c:pt idx="243">
                  <c:v>4.8669999999999998E-2</c:v>
                </c:pt>
                <c:pt idx="244">
                  <c:v>4.8989999999999999E-2</c:v>
                </c:pt>
                <c:pt idx="245">
                  <c:v>4.9450000000000001E-2</c:v>
                </c:pt>
                <c:pt idx="246">
                  <c:v>4.9840000000000002E-2</c:v>
                </c:pt>
                <c:pt idx="247">
                  <c:v>5.0290000000000001E-2</c:v>
                </c:pt>
                <c:pt idx="248">
                  <c:v>5.0549999999999998E-2</c:v>
                </c:pt>
                <c:pt idx="249">
                  <c:v>5.0900000000000001E-2</c:v>
                </c:pt>
                <c:pt idx="250">
                  <c:v>5.126E-2</c:v>
                </c:pt>
                <c:pt idx="251">
                  <c:v>5.1409999999999997E-2</c:v>
                </c:pt>
                <c:pt idx="252">
                  <c:v>5.1610000000000003E-2</c:v>
                </c:pt>
                <c:pt idx="253">
                  <c:v>5.1839999999999997E-2</c:v>
                </c:pt>
                <c:pt idx="254">
                  <c:v>5.1880000000000003E-2</c:v>
                </c:pt>
                <c:pt idx="255">
                  <c:v>5.1959999999999999E-2</c:v>
                </c:pt>
                <c:pt idx="256">
                  <c:v>5.2240000000000002E-2</c:v>
                </c:pt>
                <c:pt idx="257">
                  <c:v>5.2909999999999999E-2</c:v>
                </c:pt>
                <c:pt idx="258">
                  <c:v>5.2830000000000002E-2</c:v>
                </c:pt>
                <c:pt idx="259">
                  <c:v>5.2639999999999999E-2</c:v>
                </c:pt>
                <c:pt idx="260">
                  <c:v>5.2409999999999998E-2</c:v>
                </c:pt>
                <c:pt idx="261">
                  <c:v>5.2339999999999998E-2</c:v>
                </c:pt>
                <c:pt idx="262">
                  <c:v>5.2269999999999997E-2</c:v>
                </c:pt>
                <c:pt idx="263">
                  <c:v>5.2220000000000003E-2</c:v>
                </c:pt>
                <c:pt idx="264">
                  <c:v>5.2179999999999997E-2</c:v>
                </c:pt>
                <c:pt idx="265">
                  <c:v>5.2159999999999998E-2</c:v>
                </c:pt>
                <c:pt idx="266">
                  <c:v>5.2159999999999998E-2</c:v>
                </c:pt>
                <c:pt idx="267">
                  <c:v>5.219E-2</c:v>
                </c:pt>
                <c:pt idx="268">
                  <c:v>5.2040000000000003E-2</c:v>
                </c:pt>
                <c:pt idx="269">
                  <c:v>5.1999999999999998E-2</c:v>
                </c:pt>
                <c:pt idx="270">
                  <c:v>5.203E-2</c:v>
                </c:pt>
                <c:pt idx="271">
                  <c:v>5.2089999999999997E-2</c:v>
                </c:pt>
                <c:pt idx="272">
                  <c:v>5.212E-2</c:v>
                </c:pt>
                <c:pt idx="273">
                  <c:v>5.2089999999999997E-2</c:v>
                </c:pt>
                <c:pt idx="274">
                  <c:v>5.2150000000000002E-2</c:v>
                </c:pt>
                <c:pt idx="275">
                  <c:v>5.2130000000000003E-2</c:v>
                </c:pt>
                <c:pt idx="276">
                  <c:v>5.2150000000000002E-2</c:v>
                </c:pt>
                <c:pt idx="277">
                  <c:v>5.2179999999999997E-2</c:v>
                </c:pt>
                <c:pt idx="278">
                  <c:v>5.2209999999999999E-2</c:v>
                </c:pt>
                <c:pt idx="279">
                  <c:v>5.2359999999999997E-2</c:v>
                </c:pt>
                <c:pt idx="280">
                  <c:v>5.246E-2</c:v>
                </c:pt>
                <c:pt idx="281">
                  <c:v>5.2510000000000001E-2</c:v>
                </c:pt>
                <c:pt idx="282">
                  <c:v>5.2630000000000003E-2</c:v>
                </c:pt>
                <c:pt idx="283">
                  <c:v>5.2690000000000001E-2</c:v>
                </c:pt>
                <c:pt idx="284">
                  <c:v>5.2549999999999999E-2</c:v>
                </c:pt>
                <c:pt idx="285">
                  <c:v>5.228E-2</c:v>
                </c:pt>
                <c:pt idx="286">
                  <c:v>5.2010000000000001E-2</c:v>
                </c:pt>
                <c:pt idx="287">
                  <c:v>5.1619999999999999E-2</c:v>
                </c:pt>
                <c:pt idx="288">
                  <c:v>5.1220000000000002E-2</c:v>
                </c:pt>
                <c:pt idx="289">
                  <c:v>5.1249999999999997E-2</c:v>
                </c:pt>
                <c:pt idx="290">
                  <c:v>5.1869999999999999E-2</c:v>
                </c:pt>
                <c:pt idx="291">
                  <c:v>5.2130000000000003E-2</c:v>
                </c:pt>
                <c:pt idx="292">
                  <c:v>5.2760000000000001E-2</c:v>
                </c:pt>
                <c:pt idx="293">
                  <c:v>5.3539999999999997E-2</c:v>
                </c:pt>
                <c:pt idx="294">
                  <c:v>5.4170000000000003E-2</c:v>
                </c:pt>
                <c:pt idx="295">
                  <c:v>5.4550000000000001E-2</c:v>
                </c:pt>
                <c:pt idx="296">
                  <c:v>5.5160000000000001E-2</c:v>
                </c:pt>
                <c:pt idx="297">
                  <c:v>5.5239999999999997E-2</c:v>
                </c:pt>
                <c:pt idx="298">
                  <c:v>5.5930000000000001E-2</c:v>
                </c:pt>
                <c:pt idx="299">
                  <c:v>5.6660000000000002E-2</c:v>
                </c:pt>
                <c:pt idx="300">
                  <c:v>5.738E-2</c:v>
                </c:pt>
                <c:pt idx="301">
                  <c:v>5.7860000000000002E-2</c:v>
                </c:pt>
                <c:pt idx="302">
                  <c:v>5.8259999999999999E-2</c:v>
                </c:pt>
                <c:pt idx="303">
                  <c:v>5.876E-2</c:v>
                </c:pt>
                <c:pt idx="304">
                  <c:v>5.9200000000000003E-2</c:v>
                </c:pt>
                <c:pt idx="305">
                  <c:v>5.9900000000000002E-2</c:v>
                </c:pt>
                <c:pt idx="306">
                  <c:v>6.0749999999999998E-2</c:v>
                </c:pt>
                <c:pt idx="307">
                  <c:v>6.1150000000000003E-2</c:v>
                </c:pt>
                <c:pt idx="308">
                  <c:v>6.2010000000000003E-2</c:v>
                </c:pt>
                <c:pt idx="309">
                  <c:v>6.2390000000000001E-2</c:v>
                </c:pt>
                <c:pt idx="310">
                  <c:v>6.293E-2</c:v>
                </c:pt>
                <c:pt idx="311">
                  <c:v>6.3890000000000002E-2</c:v>
                </c:pt>
                <c:pt idx="312">
                  <c:v>6.4879999999999993E-2</c:v>
                </c:pt>
                <c:pt idx="313">
                  <c:v>6.5549999999999997E-2</c:v>
                </c:pt>
                <c:pt idx="314">
                  <c:v>6.6180000000000003E-2</c:v>
                </c:pt>
                <c:pt idx="315">
                  <c:v>6.6909999999999997E-2</c:v>
                </c:pt>
                <c:pt idx="316">
                  <c:v>6.8010000000000001E-2</c:v>
                </c:pt>
                <c:pt idx="317">
                  <c:v>6.8830000000000002E-2</c:v>
                </c:pt>
                <c:pt idx="318">
                  <c:v>6.9599999999999995E-2</c:v>
                </c:pt>
                <c:pt idx="319">
                  <c:v>7.0499999999999993E-2</c:v>
                </c:pt>
                <c:pt idx="320">
                  <c:v>7.1489999999999998E-2</c:v>
                </c:pt>
                <c:pt idx="321">
                  <c:v>7.2139999999999996E-2</c:v>
                </c:pt>
                <c:pt idx="322">
                  <c:v>7.3099999999999998E-2</c:v>
                </c:pt>
                <c:pt idx="323">
                  <c:v>7.4039999999999995E-2</c:v>
                </c:pt>
                <c:pt idx="324">
                  <c:v>7.4770000000000003E-2</c:v>
                </c:pt>
                <c:pt idx="325">
                  <c:v>7.5550000000000006E-2</c:v>
                </c:pt>
                <c:pt idx="326">
                  <c:v>7.6139999999999999E-2</c:v>
                </c:pt>
                <c:pt idx="327">
                  <c:v>7.6960000000000001E-2</c:v>
                </c:pt>
                <c:pt idx="328">
                  <c:v>7.8329999999999997E-2</c:v>
                </c:pt>
                <c:pt idx="329">
                  <c:v>7.8969999999999999E-2</c:v>
                </c:pt>
                <c:pt idx="330">
                  <c:v>7.9890000000000003E-2</c:v>
                </c:pt>
                <c:pt idx="331">
                  <c:v>8.0799999999999997E-2</c:v>
                </c:pt>
                <c:pt idx="332">
                  <c:v>8.1949999999999995E-2</c:v>
                </c:pt>
                <c:pt idx="333">
                  <c:v>8.2930000000000004E-2</c:v>
                </c:pt>
                <c:pt idx="334">
                  <c:v>8.3589999999999998E-2</c:v>
                </c:pt>
                <c:pt idx="335">
                  <c:v>8.4540000000000004E-2</c:v>
                </c:pt>
                <c:pt idx="336">
                  <c:v>8.5529999999999995E-2</c:v>
                </c:pt>
                <c:pt idx="337">
                  <c:v>8.6639999999999995E-2</c:v>
                </c:pt>
                <c:pt idx="338">
                  <c:v>8.7569999999999995E-2</c:v>
                </c:pt>
                <c:pt idx="339">
                  <c:v>8.8270000000000001E-2</c:v>
                </c:pt>
                <c:pt idx="340">
                  <c:v>8.8870000000000005E-2</c:v>
                </c:pt>
                <c:pt idx="341">
                  <c:v>8.9779999999999999E-2</c:v>
                </c:pt>
                <c:pt idx="342">
                  <c:v>9.1179999999999997E-2</c:v>
                </c:pt>
                <c:pt idx="343">
                  <c:v>9.2090000000000005E-2</c:v>
                </c:pt>
                <c:pt idx="344">
                  <c:v>9.2749999999999999E-2</c:v>
                </c:pt>
                <c:pt idx="345">
                  <c:v>9.3799999999999994E-2</c:v>
                </c:pt>
                <c:pt idx="346">
                  <c:v>9.5070000000000002E-2</c:v>
                </c:pt>
                <c:pt idx="347">
                  <c:v>9.6049999999999996E-2</c:v>
                </c:pt>
                <c:pt idx="348">
                  <c:v>9.708E-2</c:v>
                </c:pt>
                <c:pt idx="349">
                  <c:v>9.844E-2</c:v>
                </c:pt>
                <c:pt idx="350">
                  <c:v>9.9529999999999993E-2</c:v>
                </c:pt>
                <c:pt idx="351">
                  <c:v>0.10052999999999999</c:v>
                </c:pt>
                <c:pt idx="352">
                  <c:v>0.1018</c:v>
                </c:pt>
                <c:pt idx="353">
                  <c:v>0.10309</c:v>
                </c:pt>
                <c:pt idx="354">
                  <c:v>0.10444000000000001</c:v>
                </c:pt>
                <c:pt idx="355">
                  <c:v>0.10544000000000001</c:v>
                </c:pt>
                <c:pt idx="356">
                  <c:v>0.10645</c:v>
                </c:pt>
                <c:pt idx="357">
                  <c:v>0.10793</c:v>
                </c:pt>
                <c:pt idx="358">
                  <c:v>0.10927000000000001</c:v>
                </c:pt>
                <c:pt idx="359">
                  <c:v>0.11056000000000001</c:v>
                </c:pt>
                <c:pt idx="360">
                  <c:v>0.11186</c:v>
                </c:pt>
                <c:pt idx="361">
                  <c:v>0.11323</c:v>
                </c:pt>
                <c:pt idx="362">
                  <c:v>0.11436</c:v>
                </c:pt>
                <c:pt idx="363">
                  <c:v>0.11557000000000001</c:v>
                </c:pt>
                <c:pt idx="364">
                  <c:v>0.11723</c:v>
                </c:pt>
                <c:pt idx="365">
                  <c:v>0.11847000000000001</c:v>
                </c:pt>
                <c:pt idx="366">
                  <c:v>0.11992</c:v>
                </c:pt>
                <c:pt idx="367">
                  <c:v>0.12135</c:v>
                </c:pt>
                <c:pt idx="368">
                  <c:v>0.12236</c:v>
                </c:pt>
                <c:pt idx="369">
                  <c:v>0.12376</c:v>
                </c:pt>
                <c:pt idx="370">
                  <c:v>0.12534999999999999</c:v>
                </c:pt>
                <c:pt idx="371">
                  <c:v>0.12665999999999999</c:v>
                </c:pt>
                <c:pt idx="372">
                  <c:v>0.12809000000000001</c:v>
                </c:pt>
                <c:pt idx="373">
                  <c:v>0.12973999999999999</c:v>
                </c:pt>
                <c:pt idx="374">
                  <c:v>0.13105</c:v>
                </c:pt>
                <c:pt idx="375">
                  <c:v>0.13270999999999999</c:v>
                </c:pt>
                <c:pt idx="376">
                  <c:v>0.13514000000000001</c:v>
                </c:pt>
                <c:pt idx="377">
                  <c:v>0.13635</c:v>
                </c:pt>
                <c:pt idx="378">
                  <c:v>0.13846</c:v>
                </c:pt>
                <c:pt idx="379">
                  <c:v>0.14051</c:v>
                </c:pt>
                <c:pt idx="380">
                  <c:v>0.14274000000000001</c:v>
                </c:pt>
                <c:pt idx="381">
                  <c:v>0.14496000000000001</c:v>
                </c:pt>
                <c:pt idx="382">
                  <c:v>0.14749999999999999</c:v>
                </c:pt>
                <c:pt idx="383">
                  <c:v>0.15021000000000001</c:v>
                </c:pt>
                <c:pt idx="384">
                  <c:v>0.15381</c:v>
                </c:pt>
                <c:pt idx="385">
                  <c:v>0.15692999999999999</c:v>
                </c:pt>
                <c:pt idx="386">
                  <c:v>0.16001000000000001</c:v>
                </c:pt>
                <c:pt idx="387">
                  <c:v>0.16500000000000001</c:v>
                </c:pt>
                <c:pt idx="388">
                  <c:v>0.16993</c:v>
                </c:pt>
                <c:pt idx="389">
                  <c:v>0.17524000000000001</c:v>
                </c:pt>
                <c:pt idx="390">
                  <c:v>0.18135999999999999</c:v>
                </c:pt>
                <c:pt idx="391">
                  <c:v>0.18753</c:v>
                </c:pt>
                <c:pt idx="392">
                  <c:v>0.19453000000000001</c:v>
                </c:pt>
                <c:pt idx="393">
                  <c:v>0.20366999999999999</c:v>
                </c:pt>
                <c:pt idx="394">
                  <c:v>0.21238000000000001</c:v>
                </c:pt>
                <c:pt idx="395">
                  <c:v>0.22245000000000001</c:v>
                </c:pt>
                <c:pt idx="396">
                  <c:v>0.23433000000000001</c:v>
                </c:pt>
                <c:pt idx="397">
                  <c:v>0.24636</c:v>
                </c:pt>
                <c:pt idx="398">
                  <c:v>0.26050000000000001</c:v>
                </c:pt>
                <c:pt idx="399">
                  <c:v>0.27600000000000002</c:v>
                </c:pt>
                <c:pt idx="400">
                  <c:v>0.29069</c:v>
                </c:pt>
                <c:pt idx="401">
                  <c:v>0.30892999999999998</c:v>
                </c:pt>
                <c:pt idx="402">
                  <c:v>0.32768000000000003</c:v>
                </c:pt>
                <c:pt idx="403">
                  <c:v>0.34437000000000001</c:v>
                </c:pt>
                <c:pt idx="404">
                  <c:v>0.36414999999999997</c:v>
                </c:pt>
                <c:pt idx="405">
                  <c:v>0.3861</c:v>
                </c:pt>
                <c:pt idx="406">
                  <c:v>0.40572999999999998</c:v>
                </c:pt>
                <c:pt idx="407">
                  <c:v>0.42714999999999997</c:v>
                </c:pt>
                <c:pt idx="408">
                  <c:v>0.45213999999999999</c:v>
                </c:pt>
                <c:pt idx="409">
                  <c:v>0.47483999999999998</c:v>
                </c:pt>
                <c:pt idx="410">
                  <c:v>0.49691000000000002</c:v>
                </c:pt>
                <c:pt idx="411">
                  <c:v>0.52100000000000002</c:v>
                </c:pt>
                <c:pt idx="412">
                  <c:v>0.54374</c:v>
                </c:pt>
                <c:pt idx="413">
                  <c:v>0.56764999999999999</c:v>
                </c:pt>
                <c:pt idx="414">
                  <c:v>0.58682999999999996</c:v>
                </c:pt>
                <c:pt idx="415">
                  <c:v>0.60316000000000003</c:v>
                </c:pt>
                <c:pt idx="416">
                  <c:v>0.62321000000000004</c:v>
                </c:pt>
                <c:pt idx="417">
                  <c:v>0.64076</c:v>
                </c:pt>
                <c:pt idx="418">
                  <c:v>0.65375000000000005</c:v>
                </c:pt>
                <c:pt idx="419">
                  <c:v>0.66466999999999998</c:v>
                </c:pt>
                <c:pt idx="420">
                  <c:v>0.67449000000000003</c:v>
                </c:pt>
                <c:pt idx="421">
                  <c:v>0.68235999999999997</c:v>
                </c:pt>
                <c:pt idx="422">
                  <c:v>0.68937999999999999</c:v>
                </c:pt>
                <c:pt idx="423">
                  <c:v>0.69354000000000005</c:v>
                </c:pt>
                <c:pt idx="424">
                  <c:v>0.69599</c:v>
                </c:pt>
                <c:pt idx="425">
                  <c:v>0.69667999999999997</c:v>
                </c:pt>
                <c:pt idx="426">
                  <c:v>0.69610000000000005</c:v>
                </c:pt>
                <c:pt idx="427">
                  <c:v>0.69394999999999996</c:v>
                </c:pt>
                <c:pt idx="428">
                  <c:v>0.69006999999999996</c:v>
                </c:pt>
                <c:pt idx="429">
                  <c:v>0.68577999999999995</c:v>
                </c:pt>
                <c:pt idx="430">
                  <c:v>0.67920000000000003</c:v>
                </c:pt>
                <c:pt idx="431">
                  <c:v>0.67137000000000002</c:v>
                </c:pt>
                <c:pt idx="432">
                  <c:v>0.66315999999999997</c:v>
                </c:pt>
                <c:pt idx="433">
                  <c:v>0.65432000000000001</c:v>
                </c:pt>
                <c:pt idx="434">
                  <c:v>0.64378000000000002</c:v>
                </c:pt>
                <c:pt idx="435">
                  <c:v>0.63327</c:v>
                </c:pt>
                <c:pt idx="436">
                  <c:v>0.62124999999999997</c:v>
                </c:pt>
                <c:pt idx="437">
                  <c:v>0.60885999999999996</c:v>
                </c:pt>
                <c:pt idx="438">
                  <c:v>0.59714</c:v>
                </c:pt>
                <c:pt idx="439">
                  <c:v>0.58413999999999999</c:v>
                </c:pt>
                <c:pt idx="440">
                  <c:v>0.57208000000000003</c:v>
                </c:pt>
                <c:pt idx="441">
                  <c:v>0.56220999999999999</c:v>
                </c:pt>
                <c:pt idx="442">
                  <c:v>0.54998000000000002</c:v>
                </c:pt>
                <c:pt idx="443">
                  <c:v>0.53744999999999998</c:v>
                </c:pt>
                <c:pt idx="444">
                  <c:v>0.52632000000000001</c:v>
                </c:pt>
                <c:pt idx="445">
                  <c:v>0.51388999999999996</c:v>
                </c:pt>
                <c:pt idx="446">
                  <c:v>0.50119000000000002</c:v>
                </c:pt>
                <c:pt idx="447">
                  <c:v>0.49073</c:v>
                </c:pt>
                <c:pt idx="448">
                  <c:v>0.48247000000000001</c:v>
                </c:pt>
                <c:pt idx="449">
                  <c:v>0.47419</c:v>
                </c:pt>
                <c:pt idx="450">
                  <c:v>0.46654000000000001</c:v>
                </c:pt>
                <c:pt idx="451">
                  <c:v>0.45983000000000002</c:v>
                </c:pt>
                <c:pt idx="452">
                  <c:v>0.45573999999999998</c:v>
                </c:pt>
                <c:pt idx="453">
                  <c:v>0.45406000000000002</c:v>
                </c:pt>
                <c:pt idx="454">
                  <c:v>0.45334000000000002</c:v>
                </c:pt>
                <c:pt idx="455">
                  <c:v>0.45534000000000002</c:v>
                </c:pt>
                <c:pt idx="456">
                  <c:v>0.45984999999999998</c:v>
                </c:pt>
                <c:pt idx="457">
                  <c:v>0.46761000000000003</c:v>
                </c:pt>
                <c:pt idx="458">
                  <c:v>0.47614000000000001</c:v>
                </c:pt>
                <c:pt idx="459">
                  <c:v>0.48585</c:v>
                </c:pt>
                <c:pt idx="460">
                  <c:v>0.49923000000000001</c:v>
                </c:pt>
                <c:pt idx="461">
                  <c:v>0.51693</c:v>
                </c:pt>
                <c:pt idx="462">
                  <c:v>0.53398000000000001</c:v>
                </c:pt>
                <c:pt idx="463">
                  <c:v>0.55579000000000001</c:v>
                </c:pt>
                <c:pt idx="464">
                  <c:v>0.57681000000000004</c:v>
                </c:pt>
                <c:pt idx="465">
                  <c:v>0.59791000000000005</c:v>
                </c:pt>
                <c:pt idx="466">
                  <c:v>0.62187000000000003</c:v>
                </c:pt>
                <c:pt idx="467">
                  <c:v>0.64753000000000005</c:v>
                </c:pt>
                <c:pt idx="468">
                  <c:v>0.67405000000000004</c:v>
                </c:pt>
                <c:pt idx="469">
                  <c:v>0.70396000000000003</c:v>
                </c:pt>
                <c:pt idx="470">
                  <c:v>0.73407</c:v>
                </c:pt>
                <c:pt idx="471">
                  <c:v>0.75775999999999999</c:v>
                </c:pt>
                <c:pt idx="472">
                  <c:v>0.78083999999999998</c:v>
                </c:pt>
                <c:pt idx="473">
                  <c:v>0.80966000000000005</c:v>
                </c:pt>
                <c:pt idx="474">
                  <c:v>0.83950000000000002</c:v>
                </c:pt>
                <c:pt idx="475">
                  <c:v>0.87277000000000005</c:v>
                </c:pt>
                <c:pt idx="476">
                  <c:v>0.90495000000000003</c:v>
                </c:pt>
                <c:pt idx="477">
                  <c:v>0.93376999999999999</c:v>
                </c:pt>
                <c:pt idx="478">
                  <c:v>0.96755999999999998</c:v>
                </c:pt>
                <c:pt idx="479">
                  <c:v>0.99785999999999997</c:v>
                </c:pt>
                <c:pt idx="480">
                  <c:v>1.0311699999999999</c:v>
                </c:pt>
                <c:pt idx="481">
                  <c:v>1.0706199999999999</c:v>
                </c:pt>
                <c:pt idx="482">
                  <c:v>1.1073200000000001</c:v>
                </c:pt>
                <c:pt idx="483">
                  <c:v>1.145</c:v>
                </c:pt>
                <c:pt idx="484">
                  <c:v>1.1880500000000001</c:v>
                </c:pt>
                <c:pt idx="485">
                  <c:v>1.2295499999999999</c:v>
                </c:pt>
                <c:pt idx="486">
                  <c:v>1.2748600000000001</c:v>
                </c:pt>
                <c:pt idx="487">
                  <c:v>1.32609</c:v>
                </c:pt>
                <c:pt idx="488">
                  <c:v>1.37578</c:v>
                </c:pt>
                <c:pt idx="489">
                  <c:v>1.4236800000000001</c:v>
                </c:pt>
                <c:pt idx="490">
                  <c:v>1.4830099999999999</c:v>
                </c:pt>
                <c:pt idx="491">
                  <c:v>1.5353699999999999</c:v>
                </c:pt>
                <c:pt idx="492">
                  <c:v>1.5877300000000001</c:v>
                </c:pt>
                <c:pt idx="493">
                  <c:v>1.65686</c:v>
                </c:pt>
                <c:pt idx="494">
                  <c:v>1.7149700000000001</c:v>
                </c:pt>
                <c:pt idx="495">
                  <c:v>1.7704599999999999</c:v>
                </c:pt>
                <c:pt idx="496">
                  <c:v>1.83212</c:v>
                </c:pt>
                <c:pt idx="497">
                  <c:v>1.8874200000000001</c:v>
                </c:pt>
                <c:pt idx="498">
                  <c:v>1.94123</c:v>
                </c:pt>
                <c:pt idx="499">
                  <c:v>1.9894400000000001</c:v>
                </c:pt>
                <c:pt idx="500">
                  <c:v>2.0270000000000001</c:v>
                </c:pt>
              </c:numCache>
            </c:numRef>
          </c:yVal>
          <c:smooth val="1"/>
          <c:extLst>
            <c:ext xmlns:c16="http://schemas.microsoft.com/office/drawing/2014/chart" uri="{C3380CC4-5D6E-409C-BE32-E72D297353CC}">
              <c16:uniqueId val="{0000000F-9C1F-4EC0-94AF-FC713DCC1A54}"/>
            </c:ext>
          </c:extLst>
        </c:ser>
        <c:ser>
          <c:idx val="16"/>
          <c:order val="16"/>
          <c:tx>
            <c:strRef>
              <c:f>Hoja1!$R$1</c:f>
              <c:strCache>
                <c:ptCount val="1"/>
                <c:pt idx="0">
                  <c:v>206(2) 1(Abs)</c:v>
                </c:pt>
              </c:strCache>
            </c:strRef>
          </c:tx>
          <c:spPr>
            <a:ln w="19050" cap="rnd">
              <a:solidFill>
                <a:schemeClr val="tx1"/>
              </a:solidFill>
              <a:round/>
            </a:ln>
            <a:effectLst/>
          </c:spPr>
          <c:marker>
            <c:symbol val="none"/>
          </c:marker>
          <c:xVal>
            <c:numRef>
              <c:f>Hoja1!$A$2:$A$502</c:f>
              <c:numCache>
                <c:formatCode>General</c:formatCode>
                <c:ptCount val="501"/>
                <c:pt idx="0">
                  <c:v>700</c:v>
                </c:pt>
                <c:pt idx="1">
                  <c:v>699</c:v>
                </c:pt>
                <c:pt idx="2">
                  <c:v>698</c:v>
                </c:pt>
                <c:pt idx="3">
                  <c:v>697</c:v>
                </c:pt>
                <c:pt idx="4">
                  <c:v>696</c:v>
                </c:pt>
                <c:pt idx="5">
                  <c:v>695</c:v>
                </c:pt>
                <c:pt idx="6">
                  <c:v>694</c:v>
                </c:pt>
                <c:pt idx="7">
                  <c:v>693</c:v>
                </c:pt>
                <c:pt idx="8">
                  <c:v>692</c:v>
                </c:pt>
                <c:pt idx="9">
                  <c:v>691</c:v>
                </c:pt>
                <c:pt idx="10">
                  <c:v>690</c:v>
                </c:pt>
                <c:pt idx="11">
                  <c:v>689</c:v>
                </c:pt>
                <c:pt idx="12">
                  <c:v>688</c:v>
                </c:pt>
                <c:pt idx="13">
                  <c:v>687</c:v>
                </c:pt>
                <c:pt idx="14">
                  <c:v>686</c:v>
                </c:pt>
                <c:pt idx="15">
                  <c:v>685</c:v>
                </c:pt>
                <c:pt idx="16">
                  <c:v>684</c:v>
                </c:pt>
                <c:pt idx="17">
                  <c:v>683</c:v>
                </c:pt>
                <c:pt idx="18">
                  <c:v>682</c:v>
                </c:pt>
                <c:pt idx="19">
                  <c:v>681</c:v>
                </c:pt>
                <c:pt idx="20">
                  <c:v>680</c:v>
                </c:pt>
                <c:pt idx="21">
                  <c:v>679</c:v>
                </c:pt>
                <c:pt idx="22">
                  <c:v>678</c:v>
                </c:pt>
                <c:pt idx="23">
                  <c:v>677</c:v>
                </c:pt>
                <c:pt idx="24">
                  <c:v>676</c:v>
                </c:pt>
                <c:pt idx="25">
                  <c:v>675</c:v>
                </c:pt>
                <c:pt idx="26">
                  <c:v>674</c:v>
                </c:pt>
                <c:pt idx="27">
                  <c:v>673</c:v>
                </c:pt>
                <c:pt idx="28">
                  <c:v>672</c:v>
                </c:pt>
                <c:pt idx="29">
                  <c:v>671</c:v>
                </c:pt>
                <c:pt idx="30">
                  <c:v>670</c:v>
                </c:pt>
                <c:pt idx="31">
                  <c:v>669</c:v>
                </c:pt>
                <c:pt idx="32">
                  <c:v>668</c:v>
                </c:pt>
                <c:pt idx="33">
                  <c:v>667</c:v>
                </c:pt>
                <c:pt idx="34">
                  <c:v>666</c:v>
                </c:pt>
                <c:pt idx="35">
                  <c:v>665</c:v>
                </c:pt>
                <c:pt idx="36">
                  <c:v>664</c:v>
                </c:pt>
                <c:pt idx="37">
                  <c:v>663</c:v>
                </c:pt>
                <c:pt idx="38">
                  <c:v>662</c:v>
                </c:pt>
                <c:pt idx="39">
                  <c:v>661</c:v>
                </c:pt>
                <c:pt idx="40">
                  <c:v>660</c:v>
                </c:pt>
                <c:pt idx="41">
                  <c:v>659</c:v>
                </c:pt>
                <c:pt idx="42">
                  <c:v>658</c:v>
                </c:pt>
                <c:pt idx="43">
                  <c:v>657</c:v>
                </c:pt>
                <c:pt idx="44">
                  <c:v>656</c:v>
                </c:pt>
                <c:pt idx="45">
                  <c:v>655</c:v>
                </c:pt>
                <c:pt idx="46">
                  <c:v>654</c:v>
                </c:pt>
                <c:pt idx="47">
                  <c:v>653</c:v>
                </c:pt>
                <c:pt idx="48">
                  <c:v>652</c:v>
                </c:pt>
                <c:pt idx="49">
                  <c:v>651</c:v>
                </c:pt>
                <c:pt idx="50">
                  <c:v>650</c:v>
                </c:pt>
                <c:pt idx="51">
                  <c:v>649</c:v>
                </c:pt>
                <c:pt idx="52">
                  <c:v>648</c:v>
                </c:pt>
                <c:pt idx="53">
                  <c:v>647</c:v>
                </c:pt>
                <c:pt idx="54">
                  <c:v>646</c:v>
                </c:pt>
                <c:pt idx="55">
                  <c:v>645</c:v>
                </c:pt>
                <c:pt idx="56">
                  <c:v>644</c:v>
                </c:pt>
                <c:pt idx="57">
                  <c:v>643</c:v>
                </c:pt>
                <c:pt idx="58">
                  <c:v>642</c:v>
                </c:pt>
                <c:pt idx="59">
                  <c:v>641</c:v>
                </c:pt>
                <c:pt idx="60">
                  <c:v>640</c:v>
                </c:pt>
                <c:pt idx="61">
                  <c:v>639</c:v>
                </c:pt>
                <c:pt idx="62">
                  <c:v>638</c:v>
                </c:pt>
                <c:pt idx="63">
                  <c:v>637</c:v>
                </c:pt>
                <c:pt idx="64">
                  <c:v>636</c:v>
                </c:pt>
                <c:pt idx="65">
                  <c:v>635</c:v>
                </c:pt>
                <c:pt idx="66">
                  <c:v>634</c:v>
                </c:pt>
                <c:pt idx="67">
                  <c:v>633</c:v>
                </c:pt>
                <c:pt idx="68">
                  <c:v>632</c:v>
                </c:pt>
                <c:pt idx="69">
                  <c:v>631</c:v>
                </c:pt>
                <c:pt idx="70">
                  <c:v>630</c:v>
                </c:pt>
                <c:pt idx="71">
                  <c:v>629</c:v>
                </c:pt>
                <c:pt idx="72">
                  <c:v>628</c:v>
                </c:pt>
                <c:pt idx="73">
                  <c:v>627</c:v>
                </c:pt>
                <c:pt idx="74">
                  <c:v>626</c:v>
                </c:pt>
                <c:pt idx="75">
                  <c:v>625</c:v>
                </c:pt>
                <c:pt idx="76">
                  <c:v>624</c:v>
                </c:pt>
                <c:pt idx="77">
                  <c:v>623</c:v>
                </c:pt>
                <c:pt idx="78">
                  <c:v>622</c:v>
                </c:pt>
                <c:pt idx="79">
                  <c:v>621</c:v>
                </c:pt>
                <c:pt idx="80">
                  <c:v>620</c:v>
                </c:pt>
                <c:pt idx="81">
                  <c:v>619</c:v>
                </c:pt>
                <c:pt idx="82">
                  <c:v>618</c:v>
                </c:pt>
                <c:pt idx="83">
                  <c:v>617</c:v>
                </c:pt>
                <c:pt idx="84">
                  <c:v>616</c:v>
                </c:pt>
                <c:pt idx="85">
                  <c:v>615</c:v>
                </c:pt>
                <c:pt idx="86">
                  <c:v>614</c:v>
                </c:pt>
                <c:pt idx="87">
                  <c:v>613</c:v>
                </c:pt>
                <c:pt idx="88">
                  <c:v>612</c:v>
                </c:pt>
                <c:pt idx="89">
                  <c:v>611</c:v>
                </c:pt>
                <c:pt idx="90">
                  <c:v>610</c:v>
                </c:pt>
                <c:pt idx="91">
                  <c:v>609</c:v>
                </c:pt>
                <c:pt idx="92">
                  <c:v>608</c:v>
                </c:pt>
                <c:pt idx="93">
                  <c:v>607</c:v>
                </c:pt>
                <c:pt idx="94">
                  <c:v>606</c:v>
                </c:pt>
                <c:pt idx="95">
                  <c:v>605</c:v>
                </c:pt>
                <c:pt idx="96">
                  <c:v>604</c:v>
                </c:pt>
                <c:pt idx="97">
                  <c:v>603</c:v>
                </c:pt>
                <c:pt idx="98">
                  <c:v>602</c:v>
                </c:pt>
                <c:pt idx="99">
                  <c:v>601</c:v>
                </c:pt>
                <c:pt idx="100">
                  <c:v>600</c:v>
                </c:pt>
                <c:pt idx="101">
                  <c:v>599</c:v>
                </c:pt>
                <c:pt idx="102">
                  <c:v>598</c:v>
                </c:pt>
                <c:pt idx="103">
                  <c:v>597</c:v>
                </c:pt>
                <c:pt idx="104">
                  <c:v>596</c:v>
                </c:pt>
                <c:pt idx="105">
                  <c:v>595</c:v>
                </c:pt>
                <c:pt idx="106">
                  <c:v>594</c:v>
                </c:pt>
                <c:pt idx="107">
                  <c:v>593</c:v>
                </c:pt>
                <c:pt idx="108">
                  <c:v>592</c:v>
                </c:pt>
                <c:pt idx="109">
                  <c:v>591</c:v>
                </c:pt>
                <c:pt idx="110">
                  <c:v>590</c:v>
                </c:pt>
                <c:pt idx="111">
                  <c:v>589</c:v>
                </c:pt>
                <c:pt idx="112">
                  <c:v>588</c:v>
                </c:pt>
                <c:pt idx="113">
                  <c:v>587</c:v>
                </c:pt>
                <c:pt idx="114">
                  <c:v>586</c:v>
                </c:pt>
                <c:pt idx="115">
                  <c:v>585</c:v>
                </c:pt>
                <c:pt idx="116">
                  <c:v>584</c:v>
                </c:pt>
                <c:pt idx="117">
                  <c:v>583</c:v>
                </c:pt>
                <c:pt idx="118">
                  <c:v>582</c:v>
                </c:pt>
                <c:pt idx="119">
                  <c:v>581</c:v>
                </c:pt>
                <c:pt idx="120">
                  <c:v>580</c:v>
                </c:pt>
                <c:pt idx="121">
                  <c:v>579</c:v>
                </c:pt>
                <c:pt idx="122">
                  <c:v>578</c:v>
                </c:pt>
                <c:pt idx="123">
                  <c:v>577</c:v>
                </c:pt>
                <c:pt idx="124">
                  <c:v>576</c:v>
                </c:pt>
                <c:pt idx="125">
                  <c:v>575</c:v>
                </c:pt>
                <c:pt idx="126">
                  <c:v>574</c:v>
                </c:pt>
                <c:pt idx="127">
                  <c:v>573</c:v>
                </c:pt>
                <c:pt idx="128">
                  <c:v>572</c:v>
                </c:pt>
                <c:pt idx="129">
                  <c:v>571</c:v>
                </c:pt>
                <c:pt idx="130">
                  <c:v>570</c:v>
                </c:pt>
                <c:pt idx="131">
                  <c:v>569</c:v>
                </c:pt>
                <c:pt idx="132">
                  <c:v>568</c:v>
                </c:pt>
                <c:pt idx="133">
                  <c:v>567</c:v>
                </c:pt>
                <c:pt idx="134">
                  <c:v>566</c:v>
                </c:pt>
                <c:pt idx="135">
                  <c:v>565</c:v>
                </c:pt>
                <c:pt idx="136">
                  <c:v>564</c:v>
                </c:pt>
                <c:pt idx="137">
                  <c:v>563</c:v>
                </c:pt>
                <c:pt idx="138">
                  <c:v>562</c:v>
                </c:pt>
                <c:pt idx="139">
                  <c:v>561</c:v>
                </c:pt>
                <c:pt idx="140">
                  <c:v>560</c:v>
                </c:pt>
                <c:pt idx="141">
                  <c:v>559</c:v>
                </c:pt>
                <c:pt idx="142">
                  <c:v>558</c:v>
                </c:pt>
                <c:pt idx="143">
                  <c:v>557</c:v>
                </c:pt>
                <c:pt idx="144">
                  <c:v>556</c:v>
                </c:pt>
                <c:pt idx="145">
                  <c:v>555</c:v>
                </c:pt>
                <c:pt idx="146">
                  <c:v>554</c:v>
                </c:pt>
                <c:pt idx="147">
                  <c:v>553</c:v>
                </c:pt>
                <c:pt idx="148">
                  <c:v>552</c:v>
                </c:pt>
                <c:pt idx="149">
                  <c:v>551</c:v>
                </c:pt>
                <c:pt idx="150">
                  <c:v>550</c:v>
                </c:pt>
                <c:pt idx="151">
                  <c:v>549</c:v>
                </c:pt>
                <c:pt idx="152">
                  <c:v>548</c:v>
                </c:pt>
                <c:pt idx="153">
                  <c:v>547</c:v>
                </c:pt>
                <c:pt idx="154">
                  <c:v>546</c:v>
                </c:pt>
                <c:pt idx="155">
                  <c:v>545</c:v>
                </c:pt>
                <c:pt idx="156">
                  <c:v>544</c:v>
                </c:pt>
                <c:pt idx="157">
                  <c:v>543</c:v>
                </c:pt>
                <c:pt idx="158">
                  <c:v>542</c:v>
                </c:pt>
                <c:pt idx="159">
                  <c:v>541</c:v>
                </c:pt>
                <c:pt idx="160">
                  <c:v>540</c:v>
                </c:pt>
                <c:pt idx="161">
                  <c:v>539</c:v>
                </c:pt>
                <c:pt idx="162">
                  <c:v>538</c:v>
                </c:pt>
                <c:pt idx="163">
                  <c:v>537</c:v>
                </c:pt>
                <c:pt idx="164">
                  <c:v>536</c:v>
                </c:pt>
                <c:pt idx="165">
                  <c:v>535</c:v>
                </c:pt>
                <c:pt idx="166">
                  <c:v>534</c:v>
                </c:pt>
                <c:pt idx="167">
                  <c:v>533</c:v>
                </c:pt>
                <c:pt idx="168">
                  <c:v>532</c:v>
                </c:pt>
                <c:pt idx="169">
                  <c:v>531</c:v>
                </c:pt>
                <c:pt idx="170">
                  <c:v>530</c:v>
                </c:pt>
                <c:pt idx="171">
                  <c:v>529</c:v>
                </c:pt>
                <c:pt idx="172">
                  <c:v>528</c:v>
                </c:pt>
                <c:pt idx="173">
                  <c:v>527</c:v>
                </c:pt>
                <c:pt idx="174">
                  <c:v>526</c:v>
                </c:pt>
                <c:pt idx="175">
                  <c:v>525</c:v>
                </c:pt>
                <c:pt idx="176">
                  <c:v>524</c:v>
                </c:pt>
                <c:pt idx="177">
                  <c:v>523</c:v>
                </c:pt>
                <c:pt idx="178">
                  <c:v>522</c:v>
                </c:pt>
                <c:pt idx="179">
                  <c:v>521</c:v>
                </c:pt>
                <c:pt idx="180">
                  <c:v>520</c:v>
                </c:pt>
                <c:pt idx="181">
                  <c:v>519</c:v>
                </c:pt>
                <c:pt idx="182">
                  <c:v>518</c:v>
                </c:pt>
                <c:pt idx="183">
                  <c:v>517</c:v>
                </c:pt>
                <c:pt idx="184">
                  <c:v>516</c:v>
                </c:pt>
                <c:pt idx="185">
                  <c:v>515</c:v>
                </c:pt>
                <c:pt idx="186">
                  <c:v>514</c:v>
                </c:pt>
                <c:pt idx="187">
                  <c:v>513</c:v>
                </c:pt>
                <c:pt idx="188">
                  <c:v>512</c:v>
                </c:pt>
                <c:pt idx="189">
                  <c:v>511</c:v>
                </c:pt>
                <c:pt idx="190">
                  <c:v>510</c:v>
                </c:pt>
                <c:pt idx="191">
                  <c:v>509</c:v>
                </c:pt>
                <c:pt idx="192">
                  <c:v>508</c:v>
                </c:pt>
                <c:pt idx="193">
                  <c:v>507</c:v>
                </c:pt>
                <c:pt idx="194">
                  <c:v>506</c:v>
                </c:pt>
                <c:pt idx="195">
                  <c:v>505</c:v>
                </c:pt>
                <c:pt idx="196">
                  <c:v>504</c:v>
                </c:pt>
                <c:pt idx="197">
                  <c:v>503</c:v>
                </c:pt>
                <c:pt idx="198">
                  <c:v>502</c:v>
                </c:pt>
                <c:pt idx="199">
                  <c:v>501</c:v>
                </c:pt>
                <c:pt idx="200">
                  <c:v>500</c:v>
                </c:pt>
                <c:pt idx="201">
                  <c:v>499</c:v>
                </c:pt>
                <c:pt idx="202">
                  <c:v>498</c:v>
                </c:pt>
                <c:pt idx="203">
                  <c:v>497</c:v>
                </c:pt>
                <c:pt idx="204">
                  <c:v>496</c:v>
                </c:pt>
                <c:pt idx="205">
                  <c:v>495</c:v>
                </c:pt>
                <c:pt idx="206">
                  <c:v>494</c:v>
                </c:pt>
                <c:pt idx="207">
                  <c:v>493</c:v>
                </c:pt>
                <c:pt idx="208">
                  <c:v>492</c:v>
                </c:pt>
                <c:pt idx="209">
                  <c:v>491</c:v>
                </c:pt>
                <c:pt idx="210">
                  <c:v>490</c:v>
                </c:pt>
                <c:pt idx="211">
                  <c:v>489</c:v>
                </c:pt>
                <c:pt idx="212">
                  <c:v>488</c:v>
                </c:pt>
                <c:pt idx="213">
                  <c:v>487</c:v>
                </c:pt>
                <c:pt idx="214">
                  <c:v>486</c:v>
                </c:pt>
                <c:pt idx="215">
                  <c:v>485</c:v>
                </c:pt>
                <c:pt idx="216">
                  <c:v>484</c:v>
                </c:pt>
                <c:pt idx="217">
                  <c:v>483</c:v>
                </c:pt>
                <c:pt idx="218">
                  <c:v>482</c:v>
                </c:pt>
                <c:pt idx="219">
                  <c:v>481</c:v>
                </c:pt>
                <c:pt idx="220">
                  <c:v>480</c:v>
                </c:pt>
                <c:pt idx="221">
                  <c:v>479</c:v>
                </c:pt>
                <c:pt idx="222">
                  <c:v>478</c:v>
                </c:pt>
                <c:pt idx="223">
                  <c:v>477</c:v>
                </c:pt>
                <c:pt idx="224">
                  <c:v>476</c:v>
                </c:pt>
                <c:pt idx="225">
                  <c:v>475</c:v>
                </c:pt>
                <c:pt idx="226">
                  <c:v>474</c:v>
                </c:pt>
                <c:pt idx="227">
                  <c:v>473</c:v>
                </c:pt>
                <c:pt idx="228">
                  <c:v>472</c:v>
                </c:pt>
                <c:pt idx="229">
                  <c:v>471</c:v>
                </c:pt>
                <c:pt idx="230">
                  <c:v>470</c:v>
                </c:pt>
                <c:pt idx="231">
                  <c:v>469</c:v>
                </c:pt>
                <c:pt idx="232">
                  <c:v>468</c:v>
                </c:pt>
                <c:pt idx="233">
                  <c:v>467</c:v>
                </c:pt>
                <c:pt idx="234">
                  <c:v>466</c:v>
                </c:pt>
                <c:pt idx="235">
                  <c:v>465</c:v>
                </c:pt>
                <c:pt idx="236">
                  <c:v>464</c:v>
                </c:pt>
                <c:pt idx="237">
                  <c:v>463</c:v>
                </c:pt>
                <c:pt idx="238">
                  <c:v>462</c:v>
                </c:pt>
                <c:pt idx="239">
                  <c:v>461</c:v>
                </c:pt>
                <c:pt idx="240">
                  <c:v>460</c:v>
                </c:pt>
                <c:pt idx="241">
                  <c:v>459</c:v>
                </c:pt>
                <c:pt idx="242">
                  <c:v>458</c:v>
                </c:pt>
                <c:pt idx="243">
                  <c:v>457</c:v>
                </c:pt>
                <c:pt idx="244">
                  <c:v>456</c:v>
                </c:pt>
                <c:pt idx="245">
                  <c:v>455</c:v>
                </c:pt>
                <c:pt idx="246">
                  <c:v>454</c:v>
                </c:pt>
                <c:pt idx="247">
                  <c:v>453</c:v>
                </c:pt>
                <c:pt idx="248">
                  <c:v>452</c:v>
                </c:pt>
                <c:pt idx="249">
                  <c:v>451</c:v>
                </c:pt>
                <c:pt idx="250">
                  <c:v>450</c:v>
                </c:pt>
                <c:pt idx="251">
                  <c:v>449</c:v>
                </c:pt>
                <c:pt idx="252">
                  <c:v>448</c:v>
                </c:pt>
                <c:pt idx="253">
                  <c:v>447</c:v>
                </c:pt>
                <c:pt idx="254">
                  <c:v>446</c:v>
                </c:pt>
                <c:pt idx="255">
                  <c:v>445</c:v>
                </c:pt>
                <c:pt idx="256">
                  <c:v>444</c:v>
                </c:pt>
                <c:pt idx="257">
                  <c:v>443</c:v>
                </c:pt>
                <c:pt idx="258">
                  <c:v>442</c:v>
                </c:pt>
                <c:pt idx="259">
                  <c:v>441</c:v>
                </c:pt>
                <c:pt idx="260">
                  <c:v>440</c:v>
                </c:pt>
                <c:pt idx="261">
                  <c:v>439</c:v>
                </c:pt>
                <c:pt idx="262">
                  <c:v>438</c:v>
                </c:pt>
                <c:pt idx="263">
                  <c:v>437</c:v>
                </c:pt>
                <c:pt idx="264">
                  <c:v>436</c:v>
                </c:pt>
                <c:pt idx="265">
                  <c:v>435</c:v>
                </c:pt>
                <c:pt idx="266">
                  <c:v>434</c:v>
                </c:pt>
                <c:pt idx="267">
                  <c:v>433</c:v>
                </c:pt>
                <c:pt idx="268">
                  <c:v>432</c:v>
                </c:pt>
                <c:pt idx="269">
                  <c:v>431</c:v>
                </c:pt>
                <c:pt idx="270">
                  <c:v>430</c:v>
                </c:pt>
                <c:pt idx="271">
                  <c:v>429</c:v>
                </c:pt>
                <c:pt idx="272">
                  <c:v>428</c:v>
                </c:pt>
                <c:pt idx="273">
                  <c:v>427</c:v>
                </c:pt>
                <c:pt idx="274">
                  <c:v>426</c:v>
                </c:pt>
                <c:pt idx="275">
                  <c:v>425</c:v>
                </c:pt>
                <c:pt idx="276">
                  <c:v>424</c:v>
                </c:pt>
                <c:pt idx="277">
                  <c:v>423</c:v>
                </c:pt>
                <c:pt idx="278">
                  <c:v>422</c:v>
                </c:pt>
                <c:pt idx="279">
                  <c:v>421</c:v>
                </c:pt>
                <c:pt idx="280">
                  <c:v>420</c:v>
                </c:pt>
                <c:pt idx="281">
                  <c:v>419</c:v>
                </c:pt>
                <c:pt idx="282">
                  <c:v>418</c:v>
                </c:pt>
                <c:pt idx="283">
                  <c:v>417</c:v>
                </c:pt>
                <c:pt idx="284">
                  <c:v>416</c:v>
                </c:pt>
                <c:pt idx="285">
                  <c:v>415</c:v>
                </c:pt>
                <c:pt idx="286">
                  <c:v>414</c:v>
                </c:pt>
                <c:pt idx="287">
                  <c:v>413</c:v>
                </c:pt>
                <c:pt idx="288">
                  <c:v>412</c:v>
                </c:pt>
                <c:pt idx="289">
                  <c:v>411</c:v>
                </c:pt>
                <c:pt idx="290">
                  <c:v>410</c:v>
                </c:pt>
                <c:pt idx="291">
                  <c:v>409</c:v>
                </c:pt>
                <c:pt idx="292">
                  <c:v>408</c:v>
                </c:pt>
                <c:pt idx="293">
                  <c:v>407</c:v>
                </c:pt>
                <c:pt idx="294">
                  <c:v>406</c:v>
                </c:pt>
                <c:pt idx="295">
                  <c:v>405</c:v>
                </c:pt>
                <c:pt idx="296">
                  <c:v>404</c:v>
                </c:pt>
                <c:pt idx="297">
                  <c:v>403</c:v>
                </c:pt>
                <c:pt idx="298">
                  <c:v>402</c:v>
                </c:pt>
                <c:pt idx="299">
                  <c:v>401</c:v>
                </c:pt>
                <c:pt idx="300">
                  <c:v>400</c:v>
                </c:pt>
                <c:pt idx="301">
                  <c:v>399</c:v>
                </c:pt>
                <c:pt idx="302">
                  <c:v>398</c:v>
                </c:pt>
                <c:pt idx="303">
                  <c:v>397</c:v>
                </c:pt>
                <c:pt idx="304">
                  <c:v>396</c:v>
                </c:pt>
                <c:pt idx="305">
                  <c:v>395</c:v>
                </c:pt>
                <c:pt idx="306">
                  <c:v>394</c:v>
                </c:pt>
                <c:pt idx="307">
                  <c:v>393</c:v>
                </c:pt>
                <c:pt idx="308">
                  <c:v>392</c:v>
                </c:pt>
                <c:pt idx="309">
                  <c:v>391</c:v>
                </c:pt>
                <c:pt idx="310">
                  <c:v>390</c:v>
                </c:pt>
                <c:pt idx="311">
                  <c:v>389</c:v>
                </c:pt>
                <c:pt idx="312">
                  <c:v>388</c:v>
                </c:pt>
                <c:pt idx="313">
                  <c:v>387</c:v>
                </c:pt>
                <c:pt idx="314">
                  <c:v>386</c:v>
                </c:pt>
                <c:pt idx="315">
                  <c:v>385</c:v>
                </c:pt>
                <c:pt idx="316">
                  <c:v>384</c:v>
                </c:pt>
                <c:pt idx="317">
                  <c:v>383</c:v>
                </c:pt>
                <c:pt idx="318">
                  <c:v>382</c:v>
                </c:pt>
                <c:pt idx="319">
                  <c:v>381</c:v>
                </c:pt>
                <c:pt idx="320">
                  <c:v>380</c:v>
                </c:pt>
                <c:pt idx="321">
                  <c:v>379</c:v>
                </c:pt>
                <c:pt idx="322">
                  <c:v>378</c:v>
                </c:pt>
                <c:pt idx="323">
                  <c:v>377</c:v>
                </c:pt>
                <c:pt idx="324">
                  <c:v>376</c:v>
                </c:pt>
                <c:pt idx="325">
                  <c:v>375</c:v>
                </c:pt>
                <c:pt idx="326">
                  <c:v>374</c:v>
                </c:pt>
                <c:pt idx="327">
                  <c:v>373</c:v>
                </c:pt>
                <c:pt idx="328">
                  <c:v>372</c:v>
                </c:pt>
                <c:pt idx="329">
                  <c:v>371</c:v>
                </c:pt>
                <c:pt idx="330">
                  <c:v>370</c:v>
                </c:pt>
                <c:pt idx="331">
                  <c:v>369</c:v>
                </c:pt>
                <c:pt idx="332">
                  <c:v>368</c:v>
                </c:pt>
                <c:pt idx="333">
                  <c:v>367</c:v>
                </c:pt>
                <c:pt idx="334">
                  <c:v>366</c:v>
                </c:pt>
                <c:pt idx="335">
                  <c:v>365</c:v>
                </c:pt>
                <c:pt idx="336">
                  <c:v>364</c:v>
                </c:pt>
                <c:pt idx="337">
                  <c:v>363</c:v>
                </c:pt>
                <c:pt idx="338">
                  <c:v>362</c:v>
                </c:pt>
                <c:pt idx="339">
                  <c:v>361</c:v>
                </c:pt>
                <c:pt idx="340">
                  <c:v>360</c:v>
                </c:pt>
                <c:pt idx="341">
                  <c:v>359</c:v>
                </c:pt>
                <c:pt idx="342">
                  <c:v>358</c:v>
                </c:pt>
                <c:pt idx="343">
                  <c:v>357</c:v>
                </c:pt>
                <c:pt idx="344">
                  <c:v>356</c:v>
                </c:pt>
                <c:pt idx="345">
                  <c:v>355</c:v>
                </c:pt>
                <c:pt idx="346">
                  <c:v>354</c:v>
                </c:pt>
                <c:pt idx="347">
                  <c:v>353</c:v>
                </c:pt>
                <c:pt idx="348">
                  <c:v>352</c:v>
                </c:pt>
                <c:pt idx="349">
                  <c:v>351</c:v>
                </c:pt>
                <c:pt idx="350">
                  <c:v>350</c:v>
                </c:pt>
                <c:pt idx="351">
                  <c:v>349</c:v>
                </c:pt>
                <c:pt idx="352">
                  <c:v>348</c:v>
                </c:pt>
                <c:pt idx="353">
                  <c:v>347</c:v>
                </c:pt>
                <c:pt idx="354">
                  <c:v>346</c:v>
                </c:pt>
                <c:pt idx="355">
                  <c:v>345</c:v>
                </c:pt>
                <c:pt idx="356">
                  <c:v>344</c:v>
                </c:pt>
                <c:pt idx="357">
                  <c:v>343</c:v>
                </c:pt>
                <c:pt idx="358">
                  <c:v>342</c:v>
                </c:pt>
                <c:pt idx="359">
                  <c:v>341</c:v>
                </c:pt>
                <c:pt idx="360">
                  <c:v>340</c:v>
                </c:pt>
                <c:pt idx="361">
                  <c:v>339</c:v>
                </c:pt>
                <c:pt idx="362">
                  <c:v>338</c:v>
                </c:pt>
                <c:pt idx="363">
                  <c:v>337</c:v>
                </c:pt>
                <c:pt idx="364">
                  <c:v>336</c:v>
                </c:pt>
                <c:pt idx="365">
                  <c:v>335</c:v>
                </c:pt>
                <c:pt idx="366">
                  <c:v>334</c:v>
                </c:pt>
                <c:pt idx="367">
                  <c:v>333</c:v>
                </c:pt>
                <c:pt idx="368">
                  <c:v>332</c:v>
                </c:pt>
                <c:pt idx="369">
                  <c:v>331</c:v>
                </c:pt>
                <c:pt idx="370">
                  <c:v>330</c:v>
                </c:pt>
                <c:pt idx="371">
                  <c:v>329</c:v>
                </c:pt>
                <c:pt idx="372">
                  <c:v>328</c:v>
                </c:pt>
                <c:pt idx="373">
                  <c:v>327</c:v>
                </c:pt>
                <c:pt idx="374">
                  <c:v>326</c:v>
                </c:pt>
                <c:pt idx="375">
                  <c:v>325</c:v>
                </c:pt>
                <c:pt idx="376">
                  <c:v>324</c:v>
                </c:pt>
                <c:pt idx="377">
                  <c:v>323</c:v>
                </c:pt>
                <c:pt idx="378">
                  <c:v>322</c:v>
                </c:pt>
                <c:pt idx="379">
                  <c:v>321</c:v>
                </c:pt>
                <c:pt idx="380">
                  <c:v>320</c:v>
                </c:pt>
                <c:pt idx="381">
                  <c:v>319</c:v>
                </c:pt>
                <c:pt idx="382">
                  <c:v>318</c:v>
                </c:pt>
                <c:pt idx="383">
                  <c:v>317</c:v>
                </c:pt>
                <c:pt idx="384">
                  <c:v>316</c:v>
                </c:pt>
                <c:pt idx="385">
                  <c:v>315</c:v>
                </c:pt>
                <c:pt idx="386">
                  <c:v>314</c:v>
                </c:pt>
                <c:pt idx="387">
                  <c:v>313</c:v>
                </c:pt>
                <c:pt idx="388">
                  <c:v>312</c:v>
                </c:pt>
                <c:pt idx="389">
                  <c:v>311</c:v>
                </c:pt>
                <c:pt idx="390">
                  <c:v>310</c:v>
                </c:pt>
                <c:pt idx="391">
                  <c:v>309</c:v>
                </c:pt>
                <c:pt idx="392">
                  <c:v>308</c:v>
                </c:pt>
                <c:pt idx="393">
                  <c:v>307</c:v>
                </c:pt>
                <c:pt idx="394">
                  <c:v>306</c:v>
                </c:pt>
                <c:pt idx="395">
                  <c:v>305</c:v>
                </c:pt>
                <c:pt idx="396">
                  <c:v>304</c:v>
                </c:pt>
                <c:pt idx="397">
                  <c:v>303</c:v>
                </c:pt>
                <c:pt idx="398">
                  <c:v>302</c:v>
                </c:pt>
                <c:pt idx="399">
                  <c:v>301</c:v>
                </c:pt>
                <c:pt idx="400">
                  <c:v>300</c:v>
                </c:pt>
                <c:pt idx="401">
                  <c:v>299</c:v>
                </c:pt>
                <c:pt idx="402">
                  <c:v>298</c:v>
                </c:pt>
                <c:pt idx="403">
                  <c:v>297</c:v>
                </c:pt>
                <c:pt idx="404">
                  <c:v>296</c:v>
                </c:pt>
                <c:pt idx="405">
                  <c:v>295</c:v>
                </c:pt>
                <c:pt idx="406">
                  <c:v>294</c:v>
                </c:pt>
                <c:pt idx="407">
                  <c:v>293</c:v>
                </c:pt>
                <c:pt idx="408">
                  <c:v>292</c:v>
                </c:pt>
                <c:pt idx="409">
                  <c:v>291</c:v>
                </c:pt>
                <c:pt idx="410">
                  <c:v>290</c:v>
                </c:pt>
                <c:pt idx="411">
                  <c:v>289</c:v>
                </c:pt>
                <c:pt idx="412">
                  <c:v>288</c:v>
                </c:pt>
                <c:pt idx="413">
                  <c:v>287</c:v>
                </c:pt>
                <c:pt idx="414">
                  <c:v>286</c:v>
                </c:pt>
                <c:pt idx="415">
                  <c:v>285</c:v>
                </c:pt>
                <c:pt idx="416">
                  <c:v>284</c:v>
                </c:pt>
                <c:pt idx="417">
                  <c:v>283</c:v>
                </c:pt>
                <c:pt idx="418">
                  <c:v>282</c:v>
                </c:pt>
                <c:pt idx="419">
                  <c:v>281</c:v>
                </c:pt>
                <c:pt idx="420">
                  <c:v>280</c:v>
                </c:pt>
                <c:pt idx="421">
                  <c:v>279</c:v>
                </c:pt>
                <c:pt idx="422">
                  <c:v>278</c:v>
                </c:pt>
                <c:pt idx="423">
                  <c:v>277</c:v>
                </c:pt>
                <c:pt idx="424">
                  <c:v>276</c:v>
                </c:pt>
                <c:pt idx="425">
                  <c:v>275</c:v>
                </c:pt>
                <c:pt idx="426">
                  <c:v>274</c:v>
                </c:pt>
                <c:pt idx="427">
                  <c:v>273</c:v>
                </c:pt>
                <c:pt idx="428">
                  <c:v>272</c:v>
                </c:pt>
                <c:pt idx="429">
                  <c:v>271</c:v>
                </c:pt>
                <c:pt idx="430">
                  <c:v>270</c:v>
                </c:pt>
                <c:pt idx="431">
                  <c:v>269</c:v>
                </c:pt>
                <c:pt idx="432">
                  <c:v>268</c:v>
                </c:pt>
                <c:pt idx="433">
                  <c:v>267</c:v>
                </c:pt>
                <c:pt idx="434">
                  <c:v>266</c:v>
                </c:pt>
                <c:pt idx="435">
                  <c:v>265</c:v>
                </c:pt>
                <c:pt idx="436">
                  <c:v>264</c:v>
                </c:pt>
                <c:pt idx="437">
                  <c:v>263</c:v>
                </c:pt>
                <c:pt idx="438">
                  <c:v>262</c:v>
                </c:pt>
                <c:pt idx="439">
                  <c:v>261</c:v>
                </c:pt>
                <c:pt idx="440">
                  <c:v>260</c:v>
                </c:pt>
                <c:pt idx="441">
                  <c:v>259</c:v>
                </c:pt>
                <c:pt idx="442">
                  <c:v>258</c:v>
                </c:pt>
                <c:pt idx="443">
                  <c:v>257</c:v>
                </c:pt>
                <c:pt idx="444">
                  <c:v>256</c:v>
                </c:pt>
                <c:pt idx="445">
                  <c:v>255</c:v>
                </c:pt>
                <c:pt idx="446">
                  <c:v>254</c:v>
                </c:pt>
                <c:pt idx="447">
                  <c:v>253</c:v>
                </c:pt>
                <c:pt idx="448">
                  <c:v>252</c:v>
                </c:pt>
                <c:pt idx="449">
                  <c:v>251</c:v>
                </c:pt>
                <c:pt idx="450">
                  <c:v>250</c:v>
                </c:pt>
                <c:pt idx="451">
                  <c:v>249</c:v>
                </c:pt>
                <c:pt idx="452">
                  <c:v>248</c:v>
                </c:pt>
                <c:pt idx="453">
                  <c:v>247</c:v>
                </c:pt>
                <c:pt idx="454">
                  <c:v>246</c:v>
                </c:pt>
                <c:pt idx="455">
                  <c:v>245</c:v>
                </c:pt>
                <c:pt idx="456">
                  <c:v>244</c:v>
                </c:pt>
                <c:pt idx="457">
                  <c:v>243</c:v>
                </c:pt>
                <c:pt idx="458">
                  <c:v>242</c:v>
                </c:pt>
                <c:pt idx="459">
                  <c:v>241</c:v>
                </c:pt>
                <c:pt idx="460">
                  <c:v>240</c:v>
                </c:pt>
                <c:pt idx="461">
                  <c:v>239</c:v>
                </c:pt>
                <c:pt idx="462">
                  <c:v>238</c:v>
                </c:pt>
                <c:pt idx="463">
                  <c:v>237</c:v>
                </c:pt>
                <c:pt idx="464">
                  <c:v>236</c:v>
                </c:pt>
                <c:pt idx="465">
                  <c:v>235</c:v>
                </c:pt>
                <c:pt idx="466">
                  <c:v>234</c:v>
                </c:pt>
                <c:pt idx="467">
                  <c:v>233</c:v>
                </c:pt>
                <c:pt idx="468">
                  <c:v>232</c:v>
                </c:pt>
                <c:pt idx="469">
                  <c:v>231</c:v>
                </c:pt>
                <c:pt idx="470">
                  <c:v>230</c:v>
                </c:pt>
                <c:pt idx="471">
                  <c:v>229</c:v>
                </c:pt>
                <c:pt idx="472">
                  <c:v>228</c:v>
                </c:pt>
                <c:pt idx="473">
                  <c:v>227</c:v>
                </c:pt>
                <c:pt idx="474">
                  <c:v>226</c:v>
                </c:pt>
                <c:pt idx="475">
                  <c:v>225</c:v>
                </c:pt>
                <c:pt idx="476">
                  <c:v>224</c:v>
                </c:pt>
                <c:pt idx="477">
                  <c:v>223</c:v>
                </c:pt>
                <c:pt idx="478">
                  <c:v>222</c:v>
                </c:pt>
                <c:pt idx="479">
                  <c:v>221</c:v>
                </c:pt>
                <c:pt idx="480">
                  <c:v>220</c:v>
                </c:pt>
                <c:pt idx="481">
                  <c:v>219</c:v>
                </c:pt>
                <c:pt idx="482">
                  <c:v>218</c:v>
                </c:pt>
                <c:pt idx="483">
                  <c:v>217</c:v>
                </c:pt>
                <c:pt idx="484">
                  <c:v>216</c:v>
                </c:pt>
                <c:pt idx="485">
                  <c:v>215</c:v>
                </c:pt>
                <c:pt idx="486">
                  <c:v>214</c:v>
                </c:pt>
                <c:pt idx="487">
                  <c:v>213</c:v>
                </c:pt>
                <c:pt idx="488">
                  <c:v>212</c:v>
                </c:pt>
                <c:pt idx="489">
                  <c:v>211</c:v>
                </c:pt>
                <c:pt idx="490">
                  <c:v>210</c:v>
                </c:pt>
                <c:pt idx="491">
                  <c:v>209</c:v>
                </c:pt>
                <c:pt idx="492">
                  <c:v>208</c:v>
                </c:pt>
                <c:pt idx="493">
                  <c:v>207</c:v>
                </c:pt>
                <c:pt idx="494">
                  <c:v>206</c:v>
                </c:pt>
                <c:pt idx="495">
                  <c:v>205</c:v>
                </c:pt>
                <c:pt idx="496">
                  <c:v>204</c:v>
                </c:pt>
                <c:pt idx="497">
                  <c:v>203</c:v>
                </c:pt>
                <c:pt idx="498">
                  <c:v>202</c:v>
                </c:pt>
                <c:pt idx="499">
                  <c:v>201</c:v>
                </c:pt>
                <c:pt idx="500">
                  <c:v>200</c:v>
                </c:pt>
              </c:numCache>
            </c:numRef>
          </c:xVal>
          <c:yVal>
            <c:numRef>
              <c:f>Hoja1!$R$2:$R$502</c:f>
              <c:numCache>
                <c:formatCode>General</c:formatCode>
                <c:ptCount val="501"/>
                <c:pt idx="0">
                  <c:v>7.1399999999999996E-3</c:v>
                </c:pt>
                <c:pt idx="1">
                  <c:v>5.3699999999999998E-3</c:v>
                </c:pt>
                <c:pt idx="2">
                  <c:v>5.5100000000000001E-3</c:v>
                </c:pt>
                <c:pt idx="3">
                  <c:v>6.7400000000000003E-3</c:v>
                </c:pt>
                <c:pt idx="4">
                  <c:v>5.7800000000000004E-3</c:v>
                </c:pt>
                <c:pt idx="5">
                  <c:v>7.0200000000000002E-3</c:v>
                </c:pt>
                <c:pt idx="6">
                  <c:v>6.7499999999999999E-3</c:v>
                </c:pt>
                <c:pt idx="7">
                  <c:v>7.3800000000000003E-3</c:v>
                </c:pt>
                <c:pt idx="8">
                  <c:v>6.3600000000000002E-3</c:v>
                </c:pt>
                <c:pt idx="9">
                  <c:v>6.77E-3</c:v>
                </c:pt>
                <c:pt idx="10">
                  <c:v>6.3400000000000001E-3</c:v>
                </c:pt>
                <c:pt idx="11">
                  <c:v>6.2700000000000004E-3</c:v>
                </c:pt>
                <c:pt idx="12">
                  <c:v>6.7299999999999999E-3</c:v>
                </c:pt>
                <c:pt idx="13">
                  <c:v>7.7499999999999999E-3</c:v>
                </c:pt>
                <c:pt idx="14">
                  <c:v>6.4599999999999996E-3</c:v>
                </c:pt>
                <c:pt idx="15">
                  <c:v>7.8799999999999999E-3</c:v>
                </c:pt>
                <c:pt idx="16">
                  <c:v>6.7499999999999999E-3</c:v>
                </c:pt>
                <c:pt idx="17">
                  <c:v>7.5599999999999999E-3</c:v>
                </c:pt>
                <c:pt idx="18">
                  <c:v>7.7299999999999999E-3</c:v>
                </c:pt>
                <c:pt idx="19">
                  <c:v>6.7999999999999996E-3</c:v>
                </c:pt>
                <c:pt idx="20">
                  <c:v>7.1500000000000001E-3</c:v>
                </c:pt>
                <c:pt idx="21">
                  <c:v>6.94E-3</c:v>
                </c:pt>
                <c:pt idx="22">
                  <c:v>6.9100000000000003E-3</c:v>
                </c:pt>
                <c:pt idx="23">
                  <c:v>7.9600000000000001E-3</c:v>
                </c:pt>
                <c:pt idx="24">
                  <c:v>8.1399999999999997E-3</c:v>
                </c:pt>
                <c:pt idx="25">
                  <c:v>7.7099999999999998E-3</c:v>
                </c:pt>
                <c:pt idx="26">
                  <c:v>8.2799999999999992E-3</c:v>
                </c:pt>
                <c:pt idx="27">
                  <c:v>7.5199999999999998E-3</c:v>
                </c:pt>
                <c:pt idx="28">
                  <c:v>8.5100000000000002E-3</c:v>
                </c:pt>
                <c:pt idx="29">
                  <c:v>7.6899999999999998E-3</c:v>
                </c:pt>
                <c:pt idx="30">
                  <c:v>6.94E-3</c:v>
                </c:pt>
                <c:pt idx="31">
                  <c:v>5.1999999999999998E-3</c:v>
                </c:pt>
                <c:pt idx="32">
                  <c:v>4.8500000000000001E-3</c:v>
                </c:pt>
                <c:pt idx="33">
                  <c:v>4.2900000000000004E-3</c:v>
                </c:pt>
                <c:pt idx="34">
                  <c:v>2.5899999999999999E-3</c:v>
                </c:pt>
                <c:pt idx="35">
                  <c:v>3.2799999999999999E-3</c:v>
                </c:pt>
                <c:pt idx="36">
                  <c:v>3.5500000000000002E-3</c:v>
                </c:pt>
                <c:pt idx="37">
                  <c:v>4.3E-3</c:v>
                </c:pt>
                <c:pt idx="38">
                  <c:v>5.1000000000000004E-3</c:v>
                </c:pt>
                <c:pt idx="39">
                  <c:v>6.7499999999999999E-3</c:v>
                </c:pt>
                <c:pt idx="40">
                  <c:v>8.3099999999999997E-3</c:v>
                </c:pt>
                <c:pt idx="41">
                  <c:v>7.3000000000000001E-3</c:v>
                </c:pt>
                <c:pt idx="42">
                  <c:v>7.1799999999999998E-3</c:v>
                </c:pt>
                <c:pt idx="43">
                  <c:v>6.8799999999999998E-3</c:v>
                </c:pt>
                <c:pt idx="44">
                  <c:v>7.4700000000000001E-3</c:v>
                </c:pt>
                <c:pt idx="45">
                  <c:v>7.8799999999999999E-3</c:v>
                </c:pt>
                <c:pt idx="46">
                  <c:v>7.5500000000000003E-3</c:v>
                </c:pt>
                <c:pt idx="47">
                  <c:v>7.1399999999999996E-3</c:v>
                </c:pt>
                <c:pt idx="48">
                  <c:v>7.0400000000000003E-3</c:v>
                </c:pt>
                <c:pt idx="49">
                  <c:v>7.4000000000000003E-3</c:v>
                </c:pt>
                <c:pt idx="50">
                  <c:v>7.2899999999999996E-3</c:v>
                </c:pt>
                <c:pt idx="51">
                  <c:v>7.8200000000000006E-3</c:v>
                </c:pt>
                <c:pt idx="52">
                  <c:v>7.5500000000000003E-3</c:v>
                </c:pt>
                <c:pt idx="53">
                  <c:v>6.43E-3</c:v>
                </c:pt>
                <c:pt idx="54">
                  <c:v>8.2900000000000005E-3</c:v>
                </c:pt>
                <c:pt idx="55">
                  <c:v>8.09E-3</c:v>
                </c:pt>
                <c:pt idx="56">
                  <c:v>8.1300000000000001E-3</c:v>
                </c:pt>
                <c:pt idx="57">
                  <c:v>7.1700000000000002E-3</c:v>
                </c:pt>
                <c:pt idx="58">
                  <c:v>8.4100000000000008E-3</c:v>
                </c:pt>
                <c:pt idx="59">
                  <c:v>7.8499999999999993E-3</c:v>
                </c:pt>
                <c:pt idx="60">
                  <c:v>6.8900000000000003E-3</c:v>
                </c:pt>
                <c:pt idx="61">
                  <c:v>7.7299999999999999E-3</c:v>
                </c:pt>
                <c:pt idx="62">
                  <c:v>7.26E-3</c:v>
                </c:pt>
                <c:pt idx="63">
                  <c:v>8.3700000000000007E-3</c:v>
                </c:pt>
                <c:pt idx="64">
                  <c:v>8.2000000000000007E-3</c:v>
                </c:pt>
                <c:pt idx="65">
                  <c:v>8.6700000000000006E-3</c:v>
                </c:pt>
                <c:pt idx="66">
                  <c:v>7.7000000000000002E-3</c:v>
                </c:pt>
                <c:pt idx="67">
                  <c:v>9.7999999999999997E-3</c:v>
                </c:pt>
                <c:pt idx="68">
                  <c:v>8.0400000000000003E-3</c:v>
                </c:pt>
                <c:pt idx="69">
                  <c:v>8.6700000000000006E-3</c:v>
                </c:pt>
                <c:pt idx="70">
                  <c:v>8.6599999999999993E-3</c:v>
                </c:pt>
                <c:pt idx="71">
                  <c:v>7.5700000000000003E-3</c:v>
                </c:pt>
                <c:pt idx="72">
                  <c:v>7.2899999999999996E-3</c:v>
                </c:pt>
                <c:pt idx="73">
                  <c:v>9.3699999999999999E-3</c:v>
                </c:pt>
                <c:pt idx="74">
                  <c:v>9.3500000000000007E-3</c:v>
                </c:pt>
                <c:pt idx="75">
                  <c:v>9.7699999999999992E-3</c:v>
                </c:pt>
                <c:pt idx="76">
                  <c:v>8.2100000000000003E-3</c:v>
                </c:pt>
                <c:pt idx="77">
                  <c:v>8.8999999999999999E-3</c:v>
                </c:pt>
                <c:pt idx="78">
                  <c:v>8.3899999999999999E-3</c:v>
                </c:pt>
                <c:pt idx="79">
                  <c:v>9.2899999999999996E-3</c:v>
                </c:pt>
                <c:pt idx="80">
                  <c:v>7.9399999999999991E-3</c:v>
                </c:pt>
                <c:pt idx="81">
                  <c:v>9.1900000000000003E-3</c:v>
                </c:pt>
                <c:pt idx="82">
                  <c:v>9.5200000000000007E-3</c:v>
                </c:pt>
                <c:pt idx="83">
                  <c:v>8.6499999999999997E-3</c:v>
                </c:pt>
                <c:pt idx="84">
                  <c:v>9.3200000000000002E-3</c:v>
                </c:pt>
                <c:pt idx="85">
                  <c:v>9.7199999999999995E-3</c:v>
                </c:pt>
                <c:pt idx="86">
                  <c:v>9.9299999999999996E-3</c:v>
                </c:pt>
                <c:pt idx="87">
                  <c:v>9.92E-3</c:v>
                </c:pt>
                <c:pt idx="88">
                  <c:v>1.0840000000000001E-2</c:v>
                </c:pt>
                <c:pt idx="89">
                  <c:v>1.025E-2</c:v>
                </c:pt>
                <c:pt idx="90">
                  <c:v>9.8799999999999999E-3</c:v>
                </c:pt>
                <c:pt idx="91">
                  <c:v>9.9500000000000005E-3</c:v>
                </c:pt>
                <c:pt idx="92">
                  <c:v>1.0240000000000001E-2</c:v>
                </c:pt>
                <c:pt idx="93">
                  <c:v>1.022E-2</c:v>
                </c:pt>
                <c:pt idx="94">
                  <c:v>1.0919999999999999E-2</c:v>
                </c:pt>
                <c:pt idx="95">
                  <c:v>9.7999999999999997E-3</c:v>
                </c:pt>
                <c:pt idx="96">
                  <c:v>1.073E-2</c:v>
                </c:pt>
                <c:pt idx="97">
                  <c:v>1.035E-2</c:v>
                </c:pt>
                <c:pt idx="98">
                  <c:v>1.069E-2</c:v>
                </c:pt>
                <c:pt idx="99">
                  <c:v>1.116E-2</c:v>
                </c:pt>
                <c:pt idx="100">
                  <c:v>1.1299999999999999E-2</c:v>
                </c:pt>
                <c:pt idx="101">
                  <c:v>1.1089999999999999E-2</c:v>
                </c:pt>
                <c:pt idx="102">
                  <c:v>1.166E-2</c:v>
                </c:pt>
                <c:pt idx="103">
                  <c:v>1.201E-2</c:v>
                </c:pt>
                <c:pt idx="104">
                  <c:v>1.102E-2</c:v>
                </c:pt>
                <c:pt idx="105">
                  <c:v>1.2030000000000001E-2</c:v>
                </c:pt>
                <c:pt idx="106">
                  <c:v>1.26E-2</c:v>
                </c:pt>
                <c:pt idx="107">
                  <c:v>1.2540000000000001E-2</c:v>
                </c:pt>
                <c:pt idx="108">
                  <c:v>1.3050000000000001E-2</c:v>
                </c:pt>
                <c:pt idx="109">
                  <c:v>1.2239999999999999E-2</c:v>
                </c:pt>
                <c:pt idx="110">
                  <c:v>1.29E-2</c:v>
                </c:pt>
                <c:pt idx="111">
                  <c:v>1.329E-2</c:v>
                </c:pt>
                <c:pt idx="112">
                  <c:v>1.294E-2</c:v>
                </c:pt>
                <c:pt idx="113">
                  <c:v>1.47E-2</c:v>
                </c:pt>
                <c:pt idx="114">
                  <c:v>1.306E-2</c:v>
                </c:pt>
                <c:pt idx="115">
                  <c:v>1.4030000000000001E-2</c:v>
                </c:pt>
                <c:pt idx="116">
                  <c:v>1.4619999999999999E-2</c:v>
                </c:pt>
                <c:pt idx="117">
                  <c:v>1.491E-2</c:v>
                </c:pt>
                <c:pt idx="118">
                  <c:v>1.4749999999999999E-2</c:v>
                </c:pt>
                <c:pt idx="119">
                  <c:v>1.489E-2</c:v>
                </c:pt>
                <c:pt idx="120">
                  <c:v>1.54E-2</c:v>
                </c:pt>
                <c:pt idx="121">
                  <c:v>1.6279999999999999E-2</c:v>
                </c:pt>
                <c:pt idx="122">
                  <c:v>1.6199999999999999E-2</c:v>
                </c:pt>
                <c:pt idx="123">
                  <c:v>1.6279999999999999E-2</c:v>
                </c:pt>
                <c:pt idx="124">
                  <c:v>1.5769999999999999E-2</c:v>
                </c:pt>
                <c:pt idx="125">
                  <c:v>1.661E-2</c:v>
                </c:pt>
                <c:pt idx="126">
                  <c:v>1.653E-2</c:v>
                </c:pt>
                <c:pt idx="127">
                  <c:v>1.7680000000000001E-2</c:v>
                </c:pt>
                <c:pt idx="128">
                  <c:v>1.753E-2</c:v>
                </c:pt>
                <c:pt idx="129">
                  <c:v>1.7139999999999999E-2</c:v>
                </c:pt>
                <c:pt idx="130">
                  <c:v>1.831E-2</c:v>
                </c:pt>
                <c:pt idx="131">
                  <c:v>1.8519999999999998E-2</c:v>
                </c:pt>
                <c:pt idx="132">
                  <c:v>1.9029999999999998E-2</c:v>
                </c:pt>
                <c:pt idx="133">
                  <c:v>1.9820000000000001E-2</c:v>
                </c:pt>
                <c:pt idx="134">
                  <c:v>1.9910000000000001E-2</c:v>
                </c:pt>
                <c:pt idx="135">
                  <c:v>1.975E-2</c:v>
                </c:pt>
                <c:pt idx="136">
                  <c:v>2.0500000000000001E-2</c:v>
                </c:pt>
                <c:pt idx="137">
                  <c:v>2.1139999999999999E-2</c:v>
                </c:pt>
                <c:pt idx="138">
                  <c:v>2.1180000000000001E-2</c:v>
                </c:pt>
                <c:pt idx="139">
                  <c:v>2.1700000000000001E-2</c:v>
                </c:pt>
                <c:pt idx="140">
                  <c:v>2.196E-2</c:v>
                </c:pt>
                <c:pt idx="141">
                  <c:v>2.2179999999999998E-2</c:v>
                </c:pt>
                <c:pt idx="142">
                  <c:v>2.291E-2</c:v>
                </c:pt>
                <c:pt idx="143">
                  <c:v>2.3550000000000001E-2</c:v>
                </c:pt>
                <c:pt idx="144">
                  <c:v>2.4510000000000001E-2</c:v>
                </c:pt>
                <c:pt idx="145">
                  <c:v>2.4799999999999999E-2</c:v>
                </c:pt>
                <c:pt idx="146">
                  <c:v>2.4230000000000002E-2</c:v>
                </c:pt>
                <c:pt idx="147">
                  <c:v>2.622E-2</c:v>
                </c:pt>
                <c:pt idx="148">
                  <c:v>2.5420000000000002E-2</c:v>
                </c:pt>
                <c:pt idx="149">
                  <c:v>2.5659999999999999E-2</c:v>
                </c:pt>
                <c:pt idx="150">
                  <c:v>2.776E-2</c:v>
                </c:pt>
                <c:pt idx="151">
                  <c:v>2.7439999999999999E-2</c:v>
                </c:pt>
                <c:pt idx="152">
                  <c:v>2.776E-2</c:v>
                </c:pt>
                <c:pt idx="153">
                  <c:v>2.8469999999999999E-2</c:v>
                </c:pt>
                <c:pt idx="154">
                  <c:v>2.828E-2</c:v>
                </c:pt>
                <c:pt idx="155">
                  <c:v>2.8930000000000001E-2</c:v>
                </c:pt>
                <c:pt idx="156">
                  <c:v>2.9360000000000001E-2</c:v>
                </c:pt>
                <c:pt idx="157">
                  <c:v>2.9919999999999999E-2</c:v>
                </c:pt>
                <c:pt idx="158">
                  <c:v>3.031E-2</c:v>
                </c:pt>
                <c:pt idx="159">
                  <c:v>3.0380000000000001E-2</c:v>
                </c:pt>
                <c:pt idx="160">
                  <c:v>3.075E-2</c:v>
                </c:pt>
                <c:pt idx="161">
                  <c:v>3.1210000000000002E-2</c:v>
                </c:pt>
                <c:pt idx="162">
                  <c:v>3.159E-2</c:v>
                </c:pt>
                <c:pt idx="163">
                  <c:v>3.2079999999999997E-2</c:v>
                </c:pt>
                <c:pt idx="164">
                  <c:v>3.218E-2</c:v>
                </c:pt>
                <c:pt idx="165">
                  <c:v>3.252E-2</c:v>
                </c:pt>
                <c:pt idx="166">
                  <c:v>3.3079999999999998E-2</c:v>
                </c:pt>
                <c:pt idx="167">
                  <c:v>3.3489999999999999E-2</c:v>
                </c:pt>
                <c:pt idx="168">
                  <c:v>3.322E-2</c:v>
                </c:pt>
                <c:pt idx="169">
                  <c:v>3.4009999999999999E-2</c:v>
                </c:pt>
                <c:pt idx="170">
                  <c:v>3.4380000000000001E-2</c:v>
                </c:pt>
                <c:pt idx="171">
                  <c:v>3.4619999999999998E-2</c:v>
                </c:pt>
                <c:pt idx="172">
                  <c:v>3.4520000000000002E-2</c:v>
                </c:pt>
                <c:pt idx="173">
                  <c:v>3.4619999999999998E-2</c:v>
                </c:pt>
                <c:pt idx="174">
                  <c:v>3.5000000000000003E-2</c:v>
                </c:pt>
                <c:pt idx="175">
                  <c:v>3.5340000000000003E-2</c:v>
                </c:pt>
                <c:pt idx="176">
                  <c:v>3.4810000000000001E-2</c:v>
                </c:pt>
                <c:pt idx="177">
                  <c:v>3.5319999999999997E-2</c:v>
                </c:pt>
                <c:pt idx="178">
                  <c:v>3.5130000000000002E-2</c:v>
                </c:pt>
                <c:pt idx="179">
                  <c:v>3.5060000000000001E-2</c:v>
                </c:pt>
                <c:pt idx="180">
                  <c:v>3.603E-2</c:v>
                </c:pt>
                <c:pt idx="181">
                  <c:v>3.5630000000000002E-2</c:v>
                </c:pt>
                <c:pt idx="182">
                  <c:v>3.5810000000000002E-2</c:v>
                </c:pt>
                <c:pt idx="183">
                  <c:v>3.5470000000000002E-2</c:v>
                </c:pt>
                <c:pt idx="184">
                  <c:v>3.628E-2</c:v>
                </c:pt>
                <c:pt idx="185">
                  <c:v>3.6080000000000001E-2</c:v>
                </c:pt>
                <c:pt idx="186">
                  <c:v>3.5819999999999998E-2</c:v>
                </c:pt>
                <c:pt idx="187">
                  <c:v>3.5909999999999997E-2</c:v>
                </c:pt>
                <c:pt idx="188">
                  <c:v>3.6060000000000002E-2</c:v>
                </c:pt>
                <c:pt idx="189">
                  <c:v>3.6920000000000001E-2</c:v>
                </c:pt>
                <c:pt idx="190">
                  <c:v>3.6360000000000003E-2</c:v>
                </c:pt>
                <c:pt idx="191">
                  <c:v>3.6549999999999999E-2</c:v>
                </c:pt>
                <c:pt idx="192">
                  <c:v>3.6409999999999998E-2</c:v>
                </c:pt>
                <c:pt idx="193">
                  <c:v>3.6659999999999998E-2</c:v>
                </c:pt>
                <c:pt idx="194">
                  <c:v>3.6310000000000002E-2</c:v>
                </c:pt>
                <c:pt idx="195">
                  <c:v>3.619E-2</c:v>
                </c:pt>
                <c:pt idx="196">
                  <c:v>3.644E-2</c:v>
                </c:pt>
                <c:pt idx="197">
                  <c:v>3.6240000000000001E-2</c:v>
                </c:pt>
                <c:pt idx="198">
                  <c:v>3.6209999999999999E-2</c:v>
                </c:pt>
                <c:pt idx="199">
                  <c:v>3.6790000000000003E-2</c:v>
                </c:pt>
                <c:pt idx="200">
                  <c:v>3.6470000000000002E-2</c:v>
                </c:pt>
                <c:pt idx="201">
                  <c:v>3.669E-2</c:v>
                </c:pt>
                <c:pt idx="202">
                  <c:v>3.6429999999999997E-2</c:v>
                </c:pt>
                <c:pt idx="203">
                  <c:v>3.6420000000000001E-2</c:v>
                </c:pt>
                <c:pt idx="204">
                  <c:v>3.6569999999999998E-2</c:v>
                </c:pt>
                <c:pt idx="205">
                  <c:v>3.6540000000000003E-2</c:v>
                </c:pt>
                <c:pt idx="206">
                  <c:v>3.6940000000000001E-2</c:v>
                </c:pt>
                <c:pt idx="207">
                  <c:v>3.6970000000000003E-2</c:v>
                </c:pt>
                <c:pt idx="208">
                  <c:v>3.7150000000000002E-2</c:v>
                </c:pt>
                <c:pt idx="209">
                  <c:v>3.7089999999999998E-2</c:v>
                </c:pt>
                <c:pt idx="210">
                  <c:v>3.7060000000000003E-2</c:v>
                </c:pt>
                <c:pt idx="211">
                  <c:v>3.712E-2</c:v>
                </c:pt>
                <c:pt idx="212">
                  <c:v>3.7280000000000001E-2</c:v>
                </c:pt>
                <c:pt idx="213">
                  <c:v>3.7400000000000003E-2</c:v>
                </c:pt>
                <c:pt idx="214">
                  <c:v>3.7379999999999997E-2</c:v>
                </c:pt>
                <c:pt idx="215">
                  <c:v>3.7519999999999998E-2</c:v>
                </c:pt>
                <c:pt idx="216">
                  <c:v>3.7679999999999998E-2</c:v>
                </c:pt>
                <c:pt idx="217">
                  <c:v>3.7690000000000001E-2</c:v>
                </c:pt>
                <c:pt idx="218">
                  <c:v>3.7740000000000003E-2</c:v>
                </c:pt>
                <c:pt idx="219">
                  <c:v>3.7940000000000002E-2</c:v>
                </c:pt>
                <c:pt idx="220">
                  <c:v>3.773E-2</c:v>
                </c:pt>
                <c:pt idx="221">
                  <c:v>3.7960000000000001E-2</c:v>
                </c:pt>
                <c:pt idx="222">
                  <c:v>3.7990000000000003E-2</c:v>
                </c:pt>
                <c:pt idx="223">
                  <c:v>3.8280000000000002E-2</c:v>
                </c:pt>
                <c:pt idx="224">
                  <c:v>3.85E-2</c:v>
                </c:pt>
                <c:pt idx="225">
                  <c:v>3.8920000000000003E-2</c:v>
                </c:pt>
                <c:pt idx="226">
                  <c:v>3.8690000000000002E-2</c:v>
                </c:pt>
                <c:pt idx="227">
                  <c:v>3.882E-2</c:v>
                </c:pt>
                <c:pt idx="228">
                  <c:v>3.9190000000000003E-2</c:v>
                </c:pt>
                <c:pt idx="229">
                  <c:v>3.9530000000000003E-2</c:v>
                </c:pt>
                <c:pt idx="230">
                  <c:v>3.9820000000000001E-2</c:v>
                </c:pt>
                <c:pt idx="231">
                  <c:v>3.9980000000000002E-2</c:v>
                </c:pt>
                <c:pt idx="232">
                  <c:v>4.0030000000000003E-2</c:v>
                </c:pt>
                <c:pt idx="233">
                  <c:v>4.0099999999999997E-2</c:v>
                </c:pt>
                <c:pt idx="234">
                  <c:v>4.0289999999999999E-2</c:v>
                </c:pt>
                <c:pt idx="235">
                  <c:v>4.0169999999999997E-2</c:v>
                </c:pt>
                <c:pt idx="236">
                  <c:v>3.9980000000000002E-2</c:v>
                </c:pt>
                <c:pt idx="237">
                  <c:v>3.9620000000000002E-2</c:v>
                </c:pt>
                <c:pt idx="238">
                  <c:v>3.916E-2</c:v>
                </c:pt>
                <c:pt idx="239">
                  <c:v>3.8769999999999999E-2</c:v>
                </c:pt>
                <c:pt idx="240">
                  <c:v>3.8490000000000003E-2</c:v>
                </c:pt>
                <c:pt idx="241">
                  <c:v>3.8150000000000003E-2</c:v>
                </c:pt>
                <c:pt idx="242">
                  <c:v>3.7839999999999999E-2</c:v>
                </c:pt>
                <c:pt idx="243">
                  <c:v>3.8089999999999999E-2</c:v>
                </c:pt>
                <c:pt idx="244">
                  <c:v>3.841E-2</c:v>
                </c:pt>
                <c:pt idx="245">
                  <c:v>3.8929999999999999E-2</c:v>
                </c:pt>
                <c:pt idx="246">
                  <c:v>3.9350000000000003E-2</c:v>
                </c:pt>
                <c:pt idx="247">
                  <c:v>4.0009999999999997E-2</c:v>
                </c:pt>
                <c:pt idx="248">
                  <c:v>4.0349999999999997E-2</c:v>
                </c:pt>
                <c:pt idx="249">
                  <c:v>4.0509999999999997E-2</c:v>
                </c:pt>
                <c:pt idx="250">
                  <c:v>4.1050000000000003E-2</c:v>
                </c:pt>
                <c:pt idx="251">
                  <c:v>4.1230000000000003E-2</c:v>
                </c:pt>
                <c:pt idx="252">
                  <c:v>4.1439999999999998E-2</c:v>
                </c:pt>
                <c:pt idx="253">
                  <c:v>4.1790000000000001E-2</c:v>
                </c:pt>
                <c:pt idx="254">
                  <c:v>4.1880000000000001E-2</c:v>
                </c:pt>
                <c:pt idx="255">
                  <c:v>4.1880000000000001E-2</c:v>
                </c:pt>
                <c:pt idx="256">
                  <c:v>4.2209999999999998E-2</c:v>
                </c:pt>
                <c:pt idx="257">
                  <c:v>4.2979999999999997E-2</c:v>
                </c:pt>
                <c:pt idx="258">
                  <c:v>4.3020000000000003E-2</c:v>
                </c:pt>
                <c:pt idx="259">
                  <c:v>4.2680000000000003E-2</c:v>
                </c:pt>
                <c:pt idx="260">
                  <c:v>4.249E-2</c:v>
                </c:pt>
                <c:pt idx="261">
                  <c:v>4.2549999999999998E-2</c:v>
                </c:pt>
                <c:pt idx="262">
                  <c:v>4.2540000000000001E-2</c:v>
                </c:pt>
                <c:pt idx="263">
                  <c:v>4.2470000000000001E-2</c:v>
                </c:pt>
                <c:pt idx="264">
                  <c:v>4.2450000000000002E-2</c:v>
                </c:pt>
                <c:pt idx="265">
                  <c:v>4.258E-2</c:v>
                </c:pt>
                <c:pt idx="266">
                  <c:v>4.2520000000000002E-2</c:v>
                </c:pt>
                <c:pt idx="267">
                  <c:v>4.258E-2</c:v>
                </c:pt>
                <c:pt idx="268">
                  <c:v>4.2529999999999998E-2</c:v>
                </c:pt>
                <c:pt idx="269">
                  <c:v>4.265E-2</c:v>
                </c:pt>
                <c:pt idx="270">
                  <c:v>4.2619999999999998E-2</c:v>
                </c:pt>
                <c:pt idx="271">
                  <c:v>4.2770000000000002E-2</c:v>
                </c:pt>
                <c:pt idx="272">
                  <c:v>4.2790000000000002E-2</c:v>
                </c:pt>
                <c:pt idx="273">
                  <c:v>4.2880000000000001E-2</c:v>
                </c:pt>
                <c:pt idx="274">
                  <c:v>4.2999999999999997E-2</c:v>
                </c:pt>
                <c:pt idx="275">
                  <c:v>4.2930000000000003E-2</c:v>
                </c:pt>
                <c:pt idx="276">
                  <c:v>4.3020000000000003E-2</c:v>
                </c:pt>
                <c:pt idx="277">
                  <c:v>4.3180000000000003E-2</c:v>
                </c:pt>
                <c:pt idx="278">
                  <c:v>4.3299999999999998E-2</c:v>
                </c:pt>
                <c:pt idx="279">
                  <c:v>4.3520000000000003E-2</c:v>
                </c:pt>
                <c:pt idx="280">
                  <c:v>4.3639999999999998E-2</c:v>
                </c:pt>
                <c:pt idx="281">
                  <c:v>4.369E-2</c:v>
                </c:pt>
                <c:pt idx="282">
                  <c:v>4.3970000000000002E-2</c:v>
                </c:pt>
                <c:pt idx="283">
                  <c:v>4.4049999999999999E-2</c:v>
                </c:pt>
                <c:pt idx="284">
                  <c:v>4.4010000000000001E-2</c:v>
                </c:pt>
                <c:pt idx="285">
                  <c:v>4.3790000000000003E-2</c:v>
                </c:pt>
                <c:pt idx="286">
                  <c:v>4.3589999999999997E-2</c:v>
                </c:pt>
                <c:pt idx="287">
                  <c:v>4.2950000000000002E-2</c:v>
                </c:pt>
                <c:pt idx="288">
                  <c:v>4.2549999999999998E-2</c:v>
                </c:pt>
                <c:pt idx="289">
                  <c:v>4.2799999999999998E-2</c:v>
                </c:pt>
                <c:pt idx="290">
                  <c:v>4.3279999999999999E-2</c:v>
                </c:pt>
                <c:pt idx="291">
                  <c:v>4.3569999999999998E-2</c:v>
                </c:pt>
                <c:pt idx="292">
                  <c:v>4.428E-2</c:v>
                </c:pt>
                <c:pt idx="293">
                  <c:v>4.505E-2</c:v>
                </c:pt>
                <c:pt idx="294">
                  <c:v>4.5710000000000001E-2</c:v>
                </c:pt>
                <c:pt idx="295">
                  <c:v>4.616E-2</c:v>
                </c:pt>
                <c:pt idx="296">
                  <c:v>4.666E-2</c:v>
                </c:pt>
                <c:pt idx="297">
                  <c:v>4.6809999999999997E-2</c:v>
                </c:pt>
                <c:pt idx="298">
                  <c:v>4.7480000000000001E-2</c:v>
                </c:pt>
                <c:pt idx="299">
                  <c:v>4.8180000000000001E-2</c:v>
                </c:pt>
                <c:pt idx="300">
                  <c:v>4.8980000000000003E-2</c:v>
                </c:pt>
                <c:pt idx="301">
                  <c:v>4.9419999999999999E-2</c:v>
                </c:pt>
                <c:pt idx="302">
                  <c:v>4.972E-2</c:v>
                </c:pt>
                <c:pt idx="303">
                  <c:v>5.0169999999999999E-2</c:v>
                </c:pt>
                <c:pt idx="304">
                  <c:v>5.0709999999999998E-2</c:v>
                </c:pt>
                <c:pt idx="305">
                  <c:v>5.142E-2</c:v>
                </c:pt>
                <c:pt idx="306">
                  <c:v>5.1970000000000002E-2</c:v>
                </c:pt>
                <c:pt idx="307">
                  <c:v>5.2569999999999999E-2</c:v>
                </c:pt>
                <c:pt idx="308">
                  <c:v>5.3159999999999999E-2</c:v>
                </c:pt>
                <c:pt idx="309">
                  <c:v>5.3609999999999998E-2</c:v>
                </c:pt>
                <c:pt idx="310">
                  <c:v>5.4170000000000003E-2</c:v>
                </c:pt>
                <c:pt idx="311">
                  <c:v>5.5019999999999999E-2</c:v>
                </c:pt>
                <c:pt idx="312">
                  <c:v>5.5739999999999998E-2</c:v>
                </c:pt>
                <c:pt idx="313">
                  <c:v>5.6419999999999998E-2</c:v>
                </c:pt>
                <c:pt idx="314">
                  <c:v>5.7149999999999999E-2</c:v>
                </c:pt>
                <c:pt idx="315">
                  <c:v>5.7610000000000001E-2</c:v>
                </c:pt>
                <c:pt idx="316">
                  <c:v>5.8650000000000001E-2</c:v>
                </c:pt>
                <c:pt idx="317">
                  <c:v>5.9490000000000001E-2</c:v>
                </c:pt>
                <c:pt idx="318">
                  <c:v>5.9900000000000002E-2</c:v>
                </c:pt>
                <c:pt idx="319">
                  <c:v>6.0999999999999999E-2</c:v>
                </c:pt>
                <c:pt idx="320">
                  <c:v>6.1699999999999998E-2</c:v>
                </c:pt>
                <c:pt idx="321">
                  <c:v>6.2520000000000006E-2</c:v>
                </c:pt>
                <c:pt idx="322">
                  <c:v>6.3390000000000002E-2</c:v>
                </c:pt>
                <c:pt idx="323">
                  <c:v>6.429E-2</c:v>
                </c:pt>
                <c:pt idx="324">
                  <c:v>6.4869999999999997E-2</c:v>
                </c:pt>
                <c:pt idx="325">
                  <c:v>6.5579999999999999E-2</c:v>
                </c:pt>
                <c:pt idx="326">
                  <c:v>6.6159999999999997E-2</c:v>
                </c:pt>
                <c:pt idx="327">
                  <c:v>6.6820000000000004E-2</c:v>
                </c:pt>
                <c:pt idx="328">
                  <c:v>6.7979999999999999E-2</c:v>
                </c:pt>
                <c:pt idx="329">
                  <c:v>6.8909999999999999E-2</c:v>
                </c:pt>
                <c:pt idx="330">
                  <c:v>6.9610000000000005E-2</c:v>
                </c:pt>
                <c:pt idx="331">
                  <c:v>7.0440000000000003E-2</c:v>
                </c:pt>
                <c:pt idx="332">
                  <c:v>7.1739999999999998E-2</c:v>
                </c:pt>
                <c:pt idx="333">
                  <c:v>7.2370000000000004E-2</c:v>
                </c:pt>
                <c:pt idx="334">
                  <c:v>7.3029999999999998E-2</c:v>
                </c:pt>
                <c:pt idx="335">
                  <c:v>7.4010000000000006E-2</c:v>
                </c:pt>
                <c:pt idx="336">
                  <c:v>7.5060000000000002E-2</c:v>
                </c:pt>
                <c:pt idx="337">
                  <c:v>7.5939999999999994E-2</c:v>
                </c:pt>
                <c:pt idx="338">
                  <c:v>7.6880000000000004E-2</c:v>
                </c:pt>
                <c:pt idx="339">
                  <c:v>7.7240000000000003E-2</c:v>
                </c:pt>
                <c:pt idx="340">
                  <c:v>7.8E-2</c:v>
                </c:pt>
                <c:pt idx="341">
                  <c:v>7.8939999999999996E-2</c:v>
                </c:pt>
                <c:pt idx="342">
                  <c:v>8.0269999999999994E-2</c:v>
                </c:pt>
                <c:pt idx="343">
                  <c:v>8.1030000000000005E-2</c:v>
                </c:pt>
                <c:pt idx="344">
                  <c:v>8.1739999999999993E-2</c:v>
                </c:pt>
                <c:pt idx="345">
                  <c:v>8.2809999999999995E-2</c:v>
                </c:pt>
                <c:pt idx="346">
                  <c:v>8.3970000000000003E-2</c:v>
                </c:pt>
                <c:pt idx="347">
                  <c:v>8.4709999999999994E-2</c:v>
                </c:pt>
                <c:pt idx="348">
                  <c:v>8.5730000000000001E-2</c:v>
                </c:pt>
                <c:pt idx="349">
                  <c:v>8.7080000000000005E-2</c:v>
                </c:pt>
                <c:pt idx="350">
                  <c:v>8.8179999999999994E-2</c:v>
                </c:pt>
                <c:pt idx="351">
                  <c:v>8.9160000000000003E-2</c:v>
                </c:pt>
                <c:pt idx="352">
                  <c:v>9.0620000000000006E-2</c:v>
                </c:pt>
                <c:pt idx="353">
                  <c:v>9.1829999999999995E-2</c:v>
                </c:pt>
                <c:pt idx="354">
                  <c:v>9.3149999999999997E-2</c:v>
                </c:pt>
                <c:pt idx="355">
                  <c:v>9.4259999999999997E-2</c:v>
                </c:pt>
                <c:pt idx="356">
                  <c:v>9.529E-2</c:v>
                </c:pt>
                <c:pt idx="357">
                  <c:v>9.6579999999999999E-2</c:v>
                </c:pt>
                <c:pt idx="358">
                  <c:v>9.8080000000000001E-2</c:v>
                </c:pt>
                <c:pt idx="359">
                  <c:v>9.9500000000000005E-2</c:v>
                </c:pt>
                <c:pt idx="360">
                  <c:v>0.10086000000000001</c:v>
                </c:pt>
                <c:pt idx="361">
                  <c:v>0.10234</c:v>
                </c:pt>
                <c:pt idx="362">
                  <c:v>0.10359</c:v>
                </c:pt>
                <c:pt idx="363">
                  <c:v>0.10488</c:v>
                </c:pt>
                <c:pt idx="364">
                  <c:v>0.10647</c:v>
                </c:pt>
                <c:pt idx="365">
                  <c:v>0.10786</c:v>
                </c:pt>
                <c:pt idx="366">
                  <c:v>0.10935</c:v>
                </c:pt>
                <c:pt idx="367">
                  <c:v>0.11090999999999999</c:v>
                </c:pt>
                <c:pt idx="368">
                  <c:v>0.11201</c:v>
                </c:pt>
                <c:pt idx="369">
                  <c:v>0.11361</c:v>
                </c:pt>
                <c:pt idx="370">
                  <c:v>0.11513</c:v>
                </c:pt>
                <c:pt idx="371">
                  <c:v>0.11666</c:v>
                </c:pt>
                <c:pt idx="372">
                  <c:v>0.11812</c:v>
                </c:pt>
                <c:pt idx="373">
                  <c:v>0.11978999999999999</c:v>
                </c:pt>
                <c:pt idx="374">
                  <c:v>0.12131</c:v>
                </c:pt>
                <c:pt idx="375">
                  <c:v>0.12305000000000001</c:v>
                </c:pt>
                <c:pt idx="376">
                  <c:v>0.12561</c:v>
                </c:pt>
                <c:pt idx="377">
                  <c:v>0.12687000000000001</c:v>
                </c:pt>
                <c:pt idx="378">
                  <c:v>0.12914</c:v>
                </c:pt>
                <c:pt idx="379">
                  <c:v>0.13142000000000001</c:v>
                </c:pt>
                <c:pt idx="380">
                  <c:v>0.13377</c:v>
                </c:pt>
                <c:pt idx="381">
                  <c:v>0.1361</c:v>
                </c:pt>
                <c:pt idx="382">
                  <c:v>0.13875999999999999</c:v>
                </c:pt>
                <c:pt idx="383">
                  <c:v>0.14168</c:v>
                </c:pt>
                <c:pt idx="384">
                  <c:v>0.14530000000000001</c:v>
                </c:pt>
                <c:pt idx="385">
                  <c:v>0.14871999999999999</c:v>
                </c:pt>
                <c:pt idx="386">
                  <c:v>0.15198999999999999</c:v>
                </c:pt>
                <c:pt idx="387">
                  <c:v>0.15692999999999999</c:v>
                </c:pt>
                <c:pt idx="388">
                  <c:v>0.16219</c:v>
                </c:pt>
                <c:pt idx="389">
                  <c:v>0.16764999999999999</c:v>
                </c:pt>
                <c:pt idx="390">
                  <c:v>0.17393</c:v>
                </c:pt>
                <c:pt idx="391">
                  <c:v>0.18023</c:v>
                </c:pt>
                <c:pt idx="392">
                  <c:v>0.18731999999999999</c:v>
                </c:pt>
                <c:pt idx="393">
                  <c:v>0.19653999999999999</c:v>
                </c:pt>
                <c:pt idx="394">
                  <c:v>0.20544000000000001</c:v>
                </c:pt>
                <c:pt idx="395">
                  <c:v>0.21567</c:v>
                </c:pt>
                <c:pt idx="396">
                  <c:v>0.22763</c:v>
                </c:pt>
                <c:pt idx="397">
                  <c:v>0.23977000000000001</c:v>
                </c:pt>
                <c:pt idx="398">
                  <c:v>0.25413999999999998</c:v>
                </c:pt>
                <c:pt idx="399">
                  <c:v>0.26974999999999999</c:v>
                </c:pt>
                <c:pt idx="400">
                  <c:v>0.28455999999999998</c:v>
                </c:pt>
                <c:pt idx="401">
                  <c:v>0.30273</c:v>
                </c:pt>
                <c:pt idx="402">
                  <c:v>0.32163000000000003</c:v>
                </c:pt>
                <c:pt idx="403">
                  <c:v>0.33822999999999998</c:v>
                </c:pt>
                <c:pt idx="404">
                  <c:v>0.35797000000000001</c:v>
                </c:pt>
                <c:pt idx="405">
                  <c:v>0.37980000000000003</c:v>
                </c:pt>
                <c:pt idx="406">
                  <c:v>0.39933000000000002</c:v>
                </c:pt>
                <c:pt idx="407">
                  <c:v>0.42031000000000002</c:v>
                </c:pt>
                <c:pt idx="408">
                  <c:v>0.44507999999999998</c:v>
                </c:pt>
                <c:pt idx="409">
                  <c:v>0.46733999999999998</c:v>
                </c:pt>
                <c:pt idx="410">
                  <c:v>0.48914999999999997</c:v>
                </c:pt>
                <c:pt idx="411">
                  <c:v>0.51217999999999997</c:v>
                </c:pt>
                <c:pt idx="412">
                  <c:v>0.53454000000000002</c:v>
                </c:pt>
                <c:pt idx="413">
                  <c:v>0.55769999999999997</c:v>
                </c:pt>
                <c:pt idx="414">
                  <c:v>0.57645999999999997</c:v>
                </c:pt>
                <c:pt idx="415">
                  <c:v>0.59197</c:v>
                </c:pt>
                <c:pt idx="416">
                  <c:v>0.61089000000000004</c:v>
                </c:pt>
                <c:pt idx="417">
                  <c:v>0.62783999999999995</c:v>
                </c:pt>
                <c:pt idx="418">
                  <c:v>0.64032999999999995</c:v>
                </c:pt>
                <c:pt idx="419">
                  <c:v>0.65076999999999996</c:v>
                </c:pt>
                <c:pt idx="420">
                  <c:v>0.65961000000000003</c:v>
                </c:pt>
                <c:pt idx="421">
                  <c:v>0.66720000000000002</c:v>
                </c:pt>
                <c:pt idx="422">
                  <c:v>0.67344999999999999</c:v>
                </c:pt>
                <c:pt idx="423">
                  <c:v>0.67730999999999997</c:v>
                </c:pt>
                <c:pt idx="424">
                  <c:v>0.67928999999999995</c:v>
                </c:pt>
                <c:pt idx="425">
                  <c:v>0.67928999999999995</c:v>
                </c:pt>
                <c:pt idx="426">
                  <c:v>0.67839000000000005</c:v>
                </c:pt>
                <c:pt idx="427">
                  <c:v>0.67593000000000003</c:v>
                </c:pt>
                <c:pt idx="428">
                  <c:v>0.67142000000000002</c:v>
                </c:pt>
                <c:pt idx="429">
                  <c:v>0.66678999999999999</c:v>
                </c:pt>
                <c:pt idx="430">
                  <c:v>0.65983999999999998</c:v>
                </c:pt>
                <c:pt idx="431">
                  <c:v>0.65188999999999997</c:v>
                </c:pt>
                <c:pt idx="432">
                  <c:v>0.64354</c:v>
                </c:pt>
                <c:pt idx="433">
                  <c:v>0.63449</c:v>
                </c:pt>
                <c:pt idx="434">
                  <c:v>0.62368999999999997</c:v>
                </c:pt>
                <c:pt idx="435">
                  <c:v>0.61309999999999998</c:v>
                </c:pt>
                <c:pt idx="436">
                  <c:v>0.60104999999999997</c:v>
                </c:pt>
                <c:pt idx="437">
                  <c:v>0.58855000000000002</c:v>
                </c:pt>
                <c:pt idx="438">
                  <c:v>0.57670999999999994</c:v>
                </c:pt>
                <c:pt idx="439">
                  <c:v>0.56374000000000002</c:v>
                </c:pt>
                <c:pt idx="440">
                  <c:v>0.55157</c:v>
                </c:pt>
                <c:pt idx="441">
                  <c:v>0.54154999999999998</c:v>
                </c:pt>
                <c:pt idx="442">
                  <c:v>0.52900999999999998</c:v>
                </c:pt>
                <c:pt idx="443">
                  <c:v>0.51673999999999998</c:v>
                </c:pt>
                <c:pt idx="444">
                  <c:v>0.50534000000000001</c:v>
                </c:pt>
                <c:pt idx="445">
                  <c:v>0.49280000000000002</c:v>
                </c:pt>
                <c:pt idx="446">
                  <c:v>0.47966999999999999</c:v>
                </c:pt>
                <c:pt idx="447">
                  <c:v>0.46883000000000002</c:v>
                </c:pt>
                <c:pt idx="448">
                  <c:v>0.45999000000000001</c:v>
                </c:pt>
                <c:pt idx="449">
                  <c:v>0.45123000000000002</c:v>
                </c:pt>
                <c:pt idx="450">
                  <c:v>0.44270999999999999</c:v>
                </c:pt>
                <c:pt idx="451">
                  <c:v>0.43467</c:v>
                </c:pt>
                <c:pt idx="452">
                  <c:v>0.42960999999999999</c:v>
                </c:pt>
                <c:pt idx="453">
                  <c:v>0.42660999999999999</c:v>
                </c:pt>
                <c:pt idx="454">
                  <c:v>0.42465000000000003</c:v>
                </c:pt>
                <c:pt idx="455">
                  <c:v>0.42453000000000002</c:v>
                </c:pt>
                <c:pt idx="456">
                  <c:v>0.42726999999999998</c:v>
                </c:pt>
                <c:pt idx="457">
                  <c:v>0.43275999999999998</c:v>
                </c:pt>
                <c:pt idx="458">
                  <c:v>0.43896000000000002</c:v>
                </c:pt>
                <c:pt idx="459">
                  <c:v>0.44640999999999997</c:v>
                </c:pt>
                <c:pt idx="460">
                  <c:v>0.45702999999999999</c:v>
                </c:pt>
                <c:pt idx="461">
                  <c:v>0.47162999999999999</c:v>
                </c:pt>
                <c:pt idx="462">
                  <c:v>0.48582999999999998</c:v>
                </c:pt>
                <c:pt idx="463">
                  <c:v>0.50448000000000004</c:v>
                </c:pt>
                <c:pt idx="464">
                  <c:v>0.52205999999999997</c:v>
                </c:pt>
                <c:pt idx="465">
                  <c:v>0.53998999999999997</c:v>
                </c:pt>
                <c:pt idx="466">
                  <c:v>0.56059000000000003</c:v>
                </c:pt>
                <c:pt idx="467">
                  <c:v>0.58275999999999994</c:v>
                </c:pt>
                <c:pt idx="468">
                  <c:v>0.60612999999999995</c:v>
                </c:pt>
                <c:pt idx="469">
                  <c:v>0.63258000000000003</c:v>
                </c:pt>
                <c:pt idx="470">
                  <c:v>0.65927000000000002</c:v>
                </c:pt>
                <c:pt idx="471">
                  <c:v>0.67998000000000003</c:v>
                </c:pt>
                <c:pt idx="472">
                  <c:v>0.69991000000000003</c:v>
                </c:pt>
                <c:pt idx="473">
                  <c:v>0.72543999999999997</c:v>
                </c:pt>
                <c:pt idx="474">
                  <c:v>0.75229000000000001</c:v>
                </c:pt>
                <c:pt idx="475">
                  <c:v>0.78159000000000001</c:v>
                </c:pt>
                <c:pt idx="476">
                  <c:v>0.81045</c:v>
                </c:pt>
                <c:pt idx="477">
                  <c:v>0.83552999999999999</c:v>
                </c:pt>
                <c:pt idx="478">
                  <c:v>0.86563999999999997</c:v>
                </c:pt>
                <c:pt idx="479">
                  <c:v>0.89212999999999998</c:v>
                </c:pt>
                <c:pt idx="480">
                  <c:v>0.92176999999999998</c:v>
                </c:pt>
                <c:pt idx="481">
                  <c:v>0.95655000000000001</c:v>
                </c:pt>
                <c:pt idx="482">
                  <c:v>0.98829999999999996</c:v>
                </c:pt>
                <c:pt idx="483">
                  <c:v>1.02176</c:v>
                </c:pt>
                <c:pt idx="484">
                  <c:v>1.0590599999999999</c:v>
                </c:pt>
                <c:pt idx="485">
                  <c:v>1.0945199999999999</c:v>
                </c:pt>
                <c:pt idx="486">
                  <c:v>1.1337900000000001</c:v>
                </c:pt>
                <c:pt idx="487">
                  <c:v>1.1778299999999999</c:v>
                </c:pt>
                <c:pt idx="488">
                  <c:v>1.22098</c:v>
                </c:pt>
                <c:pt idx="489">
                  <c:v>1.26268</c:v>
                </c:pt>
                <c:pt idx="490">
                  <c:v>1.31358</c:v>
                </c:pt>
                <c:pt idx="491">
                  <c:v>1.3586100000000001</c:v>
                </c:pt>
                <c:pt idx="492">
                  <c:v>1.4047499999999999</c:v>
                </c:pt>
                <c:pt idx="493">
                  <c:v>1.4656400000000001</c:v>
                </c:pt>
                <c:pt idx="494">
                  <c:v>1.5180100000000001</c:v>
                </c:pt>
                <c:pt idx="495">
                  <c:v>1.5686599999999999</c:v>
                </c:pt>
                <c:pt idx="496">
                  <c:v>1.62792</c:v>
                </c:pt>
                <c:pt idx="497">
                  <c:v>1.6821900000000001</c:v>
                </c:pt>
                <c:pt idx="498">
                  <c:v>1.7397199999999999</c:v>
                </c:pt>
                <c:pt idx="499">
                  <c:v>1.7958400000000001</c:v>
                </c:pt>
                <c:pt idx="500">
                  <c:v>1.8444499999999999</c:v>
                </c:pt>
              </c:numCache>
            </c:numRef>
          </c:yVal>
          <c:smooth val="1"/>
          <c:extLst>
            <c:ext xmlns:c16="http://schemas.microsoft.com/office/drawing/2014/chart" uri="{C3380CC4-5D6E-409C-BE32-E72D297353CC}">
              <c16:uniqueId val="{00000010-9C1F-4EC0-94AF-FC713DCC1A54}"/>
            </c:ext>
          </c:extLst>
        </c:ser>
        <c:ser>
          <c:idx val="17"/>
          <c:order val="17"/>
          <c:tx>
            <c:strRef>
              <c:f>Hoja1!$S$1</c:f>
              <c:strCache>
                <c:ptCount val="1"/>
                <c:pt idx="0">
                  <c:v>206(3) 1(Abs)</c:v>
                </c:pt>
              </c:strCache>
            </c:strRef>
          </c:tx>
          <c:spPr>
            <a:ln w="19050" cap="rnd">
              <a:solidFill>
                <a:schemeClr val="tx1"/>
              </a:solidFill>
              <a:round/>
            </a:ln>
            <a:effectLst/>
          </c:spPr>
          <c:marker>
            <c:symbol val="none"/>
          </c:marker>
          <c:xVal>
            <c:numRef>
              <c:f>Hoja1!$A$2:$A$502</c:f>
              <c:numCache>
                <c:formatCode>General</c:formatCode>
                <c:ptCount val="501"/>
                <c:pt idx="0">
                  <c:v>700</c:v>
                </c:pt>
                <c:pt idx="1">
                  <c:v>699</c:v>
                </c:pt>
                <c:pt idx="2">
                  <c:v>698</c:v>
                </c:pt>
                <c:pt idx="3">
                  <c:v>697</c:v>
                </c:pt>
                <c:pt idx="4">
                  <c:v>696</c:v>
                </c:pt>
                <c:pt idx="5">
                  <c:v>695</c:v>
                </c:pt>
                <c:pt idx="6">
                  <c:v>694</c:v>
                </c:pt>
                <c:pt idx="7">
                  <c:v>693</c:v>
                </c:pt>
                <c:pt idx="8">
                  <c:v>692</c:v>
                </c:pt>
                <c:pt idx="9">
                  <c:v>691</c:v>
                </c:pt>
                <c:pt idx="10">
                  <c:v>690</c:v>
                </c:pt>
                <c:pt idx="11">
                  <c:v>689</c:v>
                </c:pt>
                <c:pt idx="12">
                  <c:v>688</c:v>
                </c:pt>
                <c:pt idx="13">
                  <c:v>687</c:v>
                </c:pt>
                <c:pt idx="14">
                  <c:v>686</c:v>
                </c:pt>
                <c:pt idx="15">
                  <c:v>685</c:v>
                </c:pt>
                <c:pt idx="16">
                  <c:v>684</c:v>
                </c:pt>
                <c:pt idx="17">
                  <c:v>683</c:v>
                </c:pt>
                <c:pt idx="18">
                  <c:v>682</c:v>
                </c:pt>
                <c:pt idx="19">
                  <c:v>681</c:v>
                </c:pt>
                <c:pt idx="20">
                  <c:v>680</c:v>
                </c:pt>
                <c:pt idx="21">
                  <c:v>679</c:v>
                </c:pt>
                <c:pt idx="22">
                  <c:v>678</c:v>
                </c:pt>
                <c:pt idx="23">
                  <c:v>677</c:v>
                </c:pt>
                <c:pt idx="24">
                  <c:v>676</c:v>
                </c:pt>
                <c:pt idx="25">
                  <c:v>675</c:v>
                </c:pt>
                <c:pt idx="26">
                  <c:v>674</c:v>
                </c:pt>
                <c:pt idx="27">
                  <c:v>673</c:v>
                </c:pt>
                <c:pt idx="28">
                  <c:v>672</c:v>
                </c:pt>
                <c:pt idx="29">
                  <c:v>671</c:v>
                </c:pt>
                <c:pt idx="30">
                  <c:v>670</c:v>
                </c:pt>
                <c:pt idx="31">
                  <c:v>669</c:v>
                </c:pt>
                <c:pt idx="32">
                  <c:v>668</c:v>
                </c:pt>
                <c:pt idx="33">
                  <c:v>667</c:v>
                </c:pt>
                <c:pt idx="34">
                  <c:v>666</c:v>
                </c:pt>
                <c:pt idx="35">
                  <c:v>665</c:v>
                </c:pt>
                <c:pt idx="36">
                  <c:v>664</c:v>
                </c:pt>
                <c:pt idx="37">
                  <c:v>663</c:v>
                </c:pt>
                <c:pt idx="38">
                  <c:v>662</c:v>
                </c:pt>
                <c:pt idx="39">
                  <c:v>661</c:v>
                </c:pt>
                <c:pt idx="40">
                  <c:v>660</c:v>
                </c:pt>
                <c:pt idx="41">
                  <c:v>659</c:v>
                </c:pt>
                <c:pt idx="42">
                  <c:v>658</c:v>
                </c:pt>
                <c:pt idx="43">
                  <c:v>657</c:v>
                </c:pt>
                <c:pt idx="44">
                  <c:v>656</c:v>
                </c:pt>
                <c:pt idx="45">
                  <c:v>655</c:v>
                </c:pt>
                <c:pt idx="46">
                  <c:v>654</c:v>
                </c:pt>
                <c:pt idx="47">
                  <c:v>653</c:v>
                </c:pt>
                <c:pt idx="48">
                  <c:v>652</c:v>
                </c:pt>
                <c:pt idx="49">
                  <c:v>651</c:v>
                </c:pt>
                <c:pt idx="50">
                  <c:v>650</c:v>
                </c:pt>
                <c:pt idx="51">
                  <c:v>649</c:v>
                </c:pt>
                <c:pt idx="52">
                  <c:v>648</c:v>
                </c:pt>
                <c:pt idx="53">
                  <c:v>647</c:v>
                </c:pt>
                <c:pt idx="54">
                  <c:v>646</c:v>
                </c:pt>
                <c:pt idx="55">
                  <c:v>645</c:v>
                </c:pt>
                <c:pt idx="56">
                  <c:v>644</c:v>
                </c:pt>
                <c:pt idx="57">
                  <c:v>643</c:v>
                </c:pt>
                <c:pt idx="58">
                  <c:v>642</c:v>
                </c:pt>
                <c:pt idx="59">
                  <c:v>641</c:v>
                </c:pt>
                <c:pt idx="60">
                  <c:v>640</c:v>
                </c:pt>
                <c:pt idx="61">
                  <c:v>639</c:v>
                </c:pt>
                <c:pt idx="62">
                  <c:v>638</c:v>
                </c:pt>
                <c:pt idx="63">
                  <c:v>637</c:v>
                </c:pt>
                <c:pt idx="64">
                  <c:v>636</c:v>
                </c:pt>
                <c:pt idx="65">
                  <c:v>635</c:v>
                </c:pt>
                <c:pt idx="66">
                  <c:v>634</c:v>
                </c:pt>
                <c:pt idx="67">
                  <c:v>633</c:v>
                </c:pt>
                <c:pt idx="68">
                  <c:v>632</c:v>
                </c:pt>
                <c:pt idx="69">
                  <c:v>631</c:v>
                </c:pt>
                <c:pt idx="70">
                  <c:v>630</c:v>
                </c:pt>
                <c:pt idx="71">
                  <c:v>629</c:v>
                </c:pt>
                <c:pt idx="72">
                  <c:v>628</c:v>
                </c:pt>
                <c:pt idx="73">
                  <c:v>627</c:v>
                </c:pt>
                <c:pt idx="74">
                  <c:v>626</c:v>
                </c:pt>
                <c:pt idx="75">
                  <c:v>625</c:v>
                </c:pt>
                <c:pt idx="76">
                  <c:v>624</c:v>
                </c:pt>
                <c:pt idx="77">
                  <c:v>623</c:v>
                </c:pt>
                <c:pt idx="78">
                  <c:v>622</c:v>
                </c:pt>
                <c:pt idx="79">
                  <c:v>621</c:v>
                </c:pt>
                <c:pt idx="80">
                  <c:v>620</c:v>
                </c:pt>
                <c:pt idx="81">
                  <c:v>619</c:v>
                </c:pt>
                <c:pt idx="82">
                  <c:v>618</c:v>
                </c:pt>
                <c:pt idx="83">
                  <c:v>617</c:v>
                </c:pt>
                <c:pt idx="84">
                  <c:v>616</c:v>
                </c:pt>
                <c:pt idx="85">
                  <c:v>615</c:v>
                </c:pt>
                <c:pt idx="86">
                  <c:v>614</c:v>
                </c:pt>
                <c:pt idx="87">
                  <c:v>613</c:v>
                </c:pt>
                <c:pt idx="88">
                  <c:v>612</c:v>
                </c:pt>
                <c:pt idx="89">
                  <c:v>611</c:v>
                </c:pt>
                <c:pt idx="90">
                  <c:v>610</c:v>
                </c:pt>
                <c:pt idx="91">
                  <c:v>609</c:v>
                </c:pt>
                <c:pt idx="92">
                  <c:v>608</c:v>
                </c:pt>
                <c:pt idx="93">
                  <c:v>607</c:v>
                </c:pt>
                <c:pt idx="94">
                  <c:v>606</c:v>
                </c:pt>
                <c:pt idx="95">
                  <c:v>605</c:v>
                </c:pt>
                <c:pt idx="96">
                  <c:v>604</c:v>
                </c:pt>
                <c:pt idx="97">
                  <c:v>603</c:v>
                </c:pt>
                <c:pt idx="98">
                  <c:v>602</c:v>
                </c:pt>
                <c:pt idx="99">
                  <c:v>601</c:v>
                </c:pt>
                <c:pt idx="100">
                  <c:v>600</c:v>
                </c:pt>
                <c:pt idx="101">
                  <c:v>599</c:v>
                </c:pt>
                <c:pt idx="102">
                  <c:v>598</c:v>
                </c:pt>
                <c:pt idx="103">
                  <c:v>597</c:v>
                </c:pt>
                <c:pt idx="104">
                  <c:v>596</c:v>
                </c:pt>
                <c:pt idx="105">
                  <c:v>595</c:v>
                </c:pt>
                <c:pt idx="106">
                  <c:v>594</c:v>
                </c:pt>
                <c:pt idx="107">
                  <c:v>593</c:v>
                </c:pt>
                <c:pt idx="108">
                  <c:v>592</c:v>
                </c:pt>
                <c:pt idx="109">
                  <c:v>591</c:v>
                </c:pt>
                <c:pt idx="110">
                  <c:v>590</c:v>
                </c:pt>
                <c:pt idx="111">
                  <c:v>589</c:v>
                </c:pt>
                <c:pt idx="112">
                  <c:v>588</c:v>
                </c:pt>
                <c:pt idx="113">
                  <c:v>587</c:v>
                </c:pt>
                <c:pt idx="114">
                  <c:v>586</c:v>
                </c:pt>
                <c:pt idx="115">
                  <c:v>585</c:v>
                </c:pt>
                <c:pt idx="116">
                  <c:v>584</c:v>
                </c:pt>
                <c:pt idx="117">
                  <c:v>583</c:v>
                </c:pt>
                <c:pt idx="118">
                  <c:v>582</c:v>
                </c:pt>
                <c:pt idx="119">
                  <c:v>581</c:v>
                </c:pt>
                <c:pt idx="120">
                  <c:v>580</c:v>
                </c:pt>
                <c:pt idx="121">
                  <c:v>579</c:v>
                </c:pt>
                <c:pt idx="122">
                  <c:v>578</c:v>
                </c:pt>
                <c:pt idx="123">
                  <c:v>577</c:v>
                </c:pt>
                <c:pt idx="124">
                  <c:v>576</c:v>
                </c:pt>
                <c:pt idx="125">
                  <c:v>575</c:v>
                </c:pt>
                <c:pt idx="126">
                  <c:v>574</c:v>
                </c:pt>
                <c:pt idx="127">
                  <c:v>573</c:v>
                </c:pt>
                <c:pt idx="128">
                  <c:v>572</c:v>
                </c:pt>
                <c:pt idx="129">
                  <c:v>571</c:v>
                </c:pt>
                <c:pt idx="130">
                  <c:v>570</c:v>
                </c:pt>
                <c:pt idx="131">
                  <c:v>569</c:v>
                </c:pt>
                <c:pt idx="132">
                  <c:v>568</c:v>
                </c:pt>
                <c:pt idx="133">
                  <c:v>567</c:v>
                </c:pt>
                <c:pt idx="134">
                  <c:v>566</c:v>
                </c:pt>
                <c:pt idx="135">
                  <c:v>565</c:v>
                </c:pt>
                <c:pt idx="136">
                  <c:v>564</c:v>
                </c:pt>
                <c:pt idx="137">
                  <c:v>563</c:v>
                </c:pt>
                <c:pt idx="138">
                  <c:v>562</c:v>
                </c:pt>
                <c:pt idx="139">
                  <c:v>561</c:v>
                </c:pt>
                <c:pt idx="140">
                  <c:v>560</c:v>
                </c:pt>
                <c:pt idx="141">
                  <c:v>559</c:v>
                </c:pt>
                <c:pt idx="142">
                  <c:v>558</c:v>
                </c:pt>
                <c:pt idx="143">
                  <c:v>557</c:v>
                </c:pt>
                <c:pt idx="144">
                  <c:v>556</c:v>
                </c:pt>
                <c:pt idx="145">
                  <c:v>555</c:v>
                </c:pt>
                <c:pt idx="146">
                  <c:v>554</c:v>
                </c:pt>
                <c:pt idx="147">
                  <c:v>553</c:v>
                </c:pt>
                <c:pt idx="148">
                  <c:v>552</c:v>
                </c:pt>
                <c:pt idx="149">
                  <c:v>551</c:v>
                </c:pt>
                <c:pt idx="150">
                  <c:v>550</c:v>
                </c:pt>
                <c:pt idx="151">
                  <c:v>549</c:v>
                </c:pt>
                <c:pt idx="152">
                  <c:v>548</c:v>
                </c:pt>
                <c:pt idx="153">
                  <c:v>547</c:v>
                </c:pt>
                <c:pt idx="154">
                  <c:v>546</c:v>
                </c:pt>
                <c:pt idx="155">
                  <c:v>545</c:v>
                </c:pt>
                <c:pt idx="156">
                  <c:v>544</c:v>
                </c:pt>
                <c:pt idx="157">
                  <c:v>543</c:v>
                </c:pt>
                <c:pt idx="158">
                  <c:v>542</c:v>
                </c:pt>
                <c:pt idx="159">
                  <c:v>541</c:v>
                </c:pt>
                <c:pt idx="160">
                  <c:v>540</c:v>
                </c:pt>
                <c:pt idx="161">
                  <c:v>539</c:v>
                </c:pt>
                <c:pt idx="162">
                  <c:v>538</c:v>
                </c:pt>
                <c:pt idx="163">
                  <c:v>537</c:v>
                </c:pt>
                <c:pt idx="164">
                  <c:v>536</c:v>
                </c:pt>
                <c:pt idx="165">
                  <c:v>535</c:v>
                </c:pt>
                <c:pt idx="166">
                  <c:v>534</c:v>
                </c:pt>
                <c:pt idx="167">
                  <c:v>533</c:v>
                </c:pt>
                <c:pt idx="168">
                  <c:v>532</c:v>
                </c:pt>
                <c:pt idx="169">
                  <c:v>531</c:v>
                </c:pt>
                <c:pt idx="170">
                  <c:v>530</c:v>
                </c:pt>
                <c:pt idx="171">
                  <c:v>529</c:v>
                </c:pt>
                <c:pt idx="172">
                  <c:v>528</c:v>
                </c:pt>
                <c:pt idx="173">
                  <c:v>527</c:v>
                </c:pt>
                <c:pt idx="174">
                  <c:v>526</c:v>
                </c:pt>
                <c:pt idx="175">
                  <c:v>525</c:v>
                </c:pt>
                <c:pt idx="176">
                  <c:v>524</c:v>
                </c:pt>
                <c:pt idx="177">
                  <c:v>523</c:v>
                </c:pt>
                <c:pt idx="178">
                  <c:v>522</c:v>
                </c:pt>
                <c:pt idx="179">
                  <c:v>521</c:v>
                </c:pt>
                <c:pt idx="180">
                  <c:v>520</c:v>
                </c:pt>
                <c:pt idx="181">
                  <c:v>519</c:v>
                </c:pt>
                <c:pt idx="182">
                  <c:v>518</c:v>
                </c:pt>
                <c:pt idx="183">
                  <c:v>517</c:v>
                </c:pt>
                <c:pt idx="184">
                  <c:v>516</c:v>
                </c:pt>
                <c:pt idx="185">
                  <c:v>515</c:v>
                </c:pt>
                <c:pt idx="186">
                  <c:v>514</c:v>
                </c:pt>
                <c:pt idx="187">
                  <c:v>513</c:v>
                </c:pt>
                <c:pt idx="188">
                  <c:v>512</c:v>
                </c:pt>
                <c:pt idx="189">
                  <c:v>511</c:v>
                </c:pt>
                <c:pt idx="190">
                  <c:v>510</c:v>
                </c:pt>
                <c:pt idx="191">
                  <c:v>509</c:v>
                </c:pt>
                <c:pt idx="192">
                  <c:v>508</c:v>
                </c:pt>
                <c:pt idx="193">
                  <c:v>507</c:v>
                </c:pt>
                <c:pt idx="194">
                  <c:v>506</c:v>
                </c:pt>
                <c:pt idx="195">
                  <c:v>505</c:v>
                </c:pt>
                <c:pt idx="196">
                  <c:v>504</c:v>
                </c:pt>
                <c:pt idx="197">
                  <c:v>503</c:v>
                </c:pt>
                <c:pt idx="198">
                  <c:v>502</c:v>
                </c:pt>
                <c:pt idx="199">
                  <c:v>501</c:v>
                </c:pt>
                <c:pt idx="200">
                  <c:v>500</c:v>
                </c:pt>
                <c:pt idx="201">
                  <c:v>499</c:v>
                </c:pt>
                <c:pt idx="202">
                  <c:v>498</c:v>
                </c:pt>
                <c:pt idx="203">
                  <c:v>497</c:v>
                </c:pt>
                <c:pt idx="204">
                  <c:v>496</c:v>
                </c:pt>
                <c:pt idx="205">
                  <c:v>495</c:v>
                </c:pt>
                <c:pt idx="206">
                  <c:v>494</c:v>
                </c:pt>
                <c:pt idx="207">
                  <c:v>493</c:v>
                </c:pt>
                <c:pt idx="208">
                  <c:v>492</c:v>
                </c:pt>
                <c:pt idx="209">
                  <c:v>491</c:v>
                </c:pt>
                <c:pt idx="210">
                  <c:v>490</c:v>
                </c:pt>
                <c:pt idx="211">
                  <c:v>489</c:v>
                </c:pt>
                <c:pt idx="212">
                  <c:v>488</c:v>
                </c:pt>
                <c:pt idx="213">
                  <c:v>487</c:v>
                </c:pt>
                <c:pt idx="214">
                  <c:v>486</c:v>
                </c:pt>
                <c:pt idx="215">
                  <c:v>485</c:v>
                </c:pt>
                <c:pt idx="216">
                  <c:v>484</c:v>
                </c:pt>
                <c:pt idx="217">
                  <c:v>483</c:v>
                </c:pt>
                <c:pt idx="218">
                  <c:v>482</c:v>
                </c:pt>
                <c:pt idx="219">
                  <c:v>481</c:v>
                </c:pt>
                <c:pt idx="220">
                  <c:v>480</c:v>
                </c:pt>
                <c:pt idx="221">
                  <c:v>479</c:v>
                </c:pt>
                <c:pt idx="222">
                  <c:v>478</c:v>
                </c:pt>
                <c:pt idx="223">
                  <c:v>477</c:v>
                </c:pt>
                <c:pt idx="224">
                  <c:v>476</c:v>
                </c:pt>
                <c:pt idx="225">
                  <c:v>475</c:v>
                </c:pt>
                <c:pt idx="226">
                  <c:v>474</c:v>
                </c:pt>
                <c:pt idx="227">
                  <c:v>473</c:v>
                </c:pt>
                <c:pt idx="228">
                  <c:v>472</c:v>
                </c:pt>
                <c:pt idx="229">
                  <c:v>471</c:v>
                </c:pt>
                <c:pt idx="230">
                  <c:v>470</c:v>
                </c:pt>
                <c:pt idx="231">
                  <c:v>469</c:v>
                </c:pt>
                <c:pt idx="232">
                  <c:v>468</c:v>
                </c:pt>
                <c:pt idx="233">
                  <c:v>467</c:v>
                </c:pt>
                <c:pt idx="234">
                  <c:v>466</c:v>
                </c:pt>
                <c:pt idx="235">
                  <c:v>465</c:v>
                </c:pt>
                <c:pt idx="236">
                  <c:v>464</c:v>
                </c:pt>
                <c:pt idx="237">
                  <c:v>463</c:v>
                </c:pt>
                <c:pt idx="238">
                  <c:v>462</c:v>
                </c:pt>
                <c:pt idx="239">
                  <c:v>461</c:v>
                </c:pt>
                <c:pt idx="240">
                  <c:v>460</c:v>
                </c:pt>
                <c:pt idx="241">
                  <c:v>459</c:v>
                </c:pt>
                <c:pt idx="242">
                  <c:v>458</c:v>
                </c:pt>
                <c:pt idx="243">
                  <c:v>457</c:v>
                </c:pt>
                <c:pt idx="244">
                  <c:v>456</c:v>
                </c:pt>
                <c:pt idx="245">
                  <c:v>455</c:v>
                </c:pt>
                <c:pt idx="246">
                  <c:v>454</c:v>
                </c:pt>
                <c:pt idx="247">
                  <c:v>453</c:v>
                </c:pt>
                <c:pt idx="248">
                  <c:v>452</c:v>
                </c:pt>
                <c:pt idx="249">
                  <c:v>451</c:v>
                </c:pt>
                <c:pt idx="250">
                  <c:v>450</c:v>
                </c:pt>
                <c:pt idx="251">
                  <c:v>449</c:v>
                </c:pt>
                <c:pt idx="252">
                  <c:v>448</c:v>
                </c:pt>
                <c:pt idx="253">
                  <c:v>447</c:v>
                </c:pt>
                <c:pt idx="254">
                  <c:v>446</c:v>
                </c:pt>
                <c:pt idx="255">
                  <c:v>445</c:v>
                </c:pt>
                <c:pt idx="256">
                  <c:v>444</c:v>
                </c:pt>
                <c:pt idx="257">
                  <c:v>443</c:v>
                </c:pt>
                <c:pt idx="258">
                  <c:v>442</c:v>
                </c:pt>
                <c:pt idx="259">
                  <c:v>441</c:v>
                </c:pt>
                <c:pt idx="260">
                  <c:v>440</c:v>
                </c:pt>
                <c:pt idx="261">
                  <c:v>439</c:v>
                </c:pt>
                <c:pt idx="262">
                  <c:v>438</c:v>
                </c:pt>
                <c:pt idx="263">
                  <c:v>437</c:v>
                </c:pt>
                <c:pt idx="264">
                  <c:v>436</c:v>
                </c:pt>
                <c:pt idx="265">
                  <c:v>435</c:v>
                </c:pt>
                <c:pt idx="266">
                  <c:v>434</c:v>
                </c:pt>
                <c:pt idx="267">
                  <c:v>433</c:v>
                </c:pt>
                <c:pt idx="268">
                  <c:v>432</c:v>
                </c:pt>
                <c:pt idx="269">
                  <c:v>431</c:v>
                </c:pt>
                <c:pt idx="270">
                  <c:v>430</c:v>
                </c:pt>
                <c:pt idx="271">
                  <c:v>429</c:v>
                </c:pt>
                <c:pt idx="272">
                  <c:v>428</c:v>
                </c:pt>
                <c:pt idx="273">
                  <c:v>427</c:v>
                </c:pt>
                <c:pt idx="274">
                  <c:v>426</c:v>
                </c:pt>
                <c:pt idx="275">
                  <c:v>425</c:v>
                </c:pt>
                <c:pt idx="276">
                  <c:v>424</c:v>
                </c:pt>
                <c:pt idx="277">
                  <c:v>423</c:v>
                </c:pt>
                <c:pt idx="278">
                  <c:v>422</c:v>
                </c:pt>
                <c:pt idx="279">
                  <c:v>421</c:v>
                </c:pt>
                <c:pt idx="280">
                  <c:v>420</c:v>
                </c:pt>
                <c:pt idx="281">
                  <c:v>419</c:v>
                </c:pt>
                <c:pt idx="282">
                  <c:v>418</c:v>
                </c:pt>
                <c:pt idx="283">
                  <c:v>417</c:v>
                </c:pt>
                <c:pt idx="284">
                  <c:v>416</c:v>
                </c:pt>
                <c:pt idx="285">
                  <c:v>415</c:v>
                </c:pt>
                <c:pt idx="286">
                  <c:v>414</c:v>
                </c:pt>
                <c:pt idx="287">
                  <c:v>413</c:v>
                </c:pt>
                <c:pt idx="288">
                  <c:v>412</c:v>
                </c:pt>
                <c:pt idx="289">
                  <c:v>411</c:v>
                </c:pt>
                <c:pt idx="290">
                  <c:v>410</c:v>
                </c:pt>
                <c:pt idx="291">
                  <c:v>409</c:v>
                </c:pt>
                <c:pt idx="292">
                  <c:v>408</c:v>
                </c:pt>
                <c:pt idx="293">
                  <c:v>407</c:v>
                </c:pt>
                <c:pt idx="294">
                  <c:v>406</c:v>
                </c:pt>
                <c:pt idx="295">
                  <c:v>405</c:v>
                </c:pt>
                <c:pt idx="296">
                  <c:v>404</c:v>
                </c:pt>
                <c:pt idx="297">
                  <c:v>403</c:v>
                </c:pt>
                <c:pt idx="298">
                  <c:v>402</c:v>
                </c:pt>
                <c:pt idx="299">
                  <c:v>401</c:v>
                </c:pt>
                <c:pt idx="300">
                  <c:v>400</c:v>
                </c:pt>
                <c:pt idx="301">
                  <c:v>399</c:v>
                </c:pt>
                <c:pt idx="302">
                  <c:v>398</c:v>
                </c:pt>
                <c:pt idx="303">
                  <c:v>397</c:v>
                </c:pt>
                <c:pt idx="304">
                  <c:v>396</c:v>
                </c:pt>
                <c:pt idx="305">
                  <c:v>395</c:v>
                </c:pt>
                <c:pt idx="306">
                  <c:v>394</c:v>
                </c:pt>
                <c:pt idx="307">
                  <c:v>393</c:v>
                </c:pt>
                <c:pt idx="308">
                  <c:v>392</c:v>
                </c:pt>
                <c:pt idx="309">
                  <c:v>391</c:v>
                </c:pt>
                <c:pt idx="310">
                  <c:v>390</c:v>
                </c:pt>
                <c:pt idx="311">
                  <c:v>389</c:v>
                </c:pt>
                <c:pt idx="312">
                  <c:v>388</c:v>
                </c:pt>
                <c:pt idx="313">
                  <c:v>387</c:v>
                </c:pt>
                <c:pt idx="314">
                  <c:v>386</c:v>
                </c:pt>
                <c:pt idx="315">
                  <c:v>385</c:v>
                </c:pt>
                <c:pt idx="316">
                  <c:v>384</c:v>
                </c:pt>
                <c:pt idx="317">
                  <c:v>383</c:v>
                </c:pt>
                <c:pt idx="318">
                  <c:v>382</c:v>
                </c:pt>
                <c:pt idx="319">
                  <c:v>381</c:v>
                </c:pt>
                <c:pt idx="320">
                  <c:v>380</c:v>
                </c:pt>
                <c:pt idx="321">
                  <c:v>379</c:v>
                </c:pt>
                <c:pt idx="322">
                  <c:v>378</c:v>
                </c:pt>
                <c:pt idx="323">
                  <c:v>377</c:v>
                </c:pt>
                <c:pt idx="324">
                  <c:v>376</c:v>
                </c:pt>
                <c:pt idx="325">
                  <c:v>375</c:v>
                </c:pt>
                <c:pt idx="326">
                  <c:v>374</c:v>
                </c:pt>
                <c:pt idx="327">
                  <c:v>373</c:v>
                </c:pt>
                <c:pt idx="328">
                  <c:v>372</c:v>
                </c:pt>
                <c:pt idx="329">
                  <c:v>371</c:v>
                </c:pt>
                <c:pt idx="330">
                  <c:v>370</c:v>
                </c:pt>
                <c:pt idx="331">
                  <c:v>369</c:v>
                </c:pt>
                <c:pt idx="332">
                  <c:v>368</c:v>
                </c:pt>
                <c:pt idx="333">
                  <c:v>367</c:v>
                </c:pt>
                <c:pt idx="334">
                  <c:v>366</c:v>
                </c:pt>
                <c:pt idx="335">
                  <c:v>365</c:v>
                </c:pt>
                <c:pt idx="336">
                  <c:v>364</c:v>
                </c:pt>
                <c:pt idx="337">
                  <c:v>363</c:v>
                </c:pt>
                <c:pt idx="338">
                  <c:v>362</c:v>
                </c:pt>
                <c:pt idx="339">
                  <c:v>361</c:v>
                </c:pt>
                <c:pt idx="340">
                  <c:v>360</c:v>
                </c:pt>
                <c:pt idx="341">
                  <c:v>359</c:v>
                </c:pt>
                <c:pt idx="342">
                  <c:v>358</c:v>
                </c:pt>
                <c:pt idx="343">
                  <c:v>357</c:v>
                </c:pt>
                <c:pt idx="344">
                  <c:v>356</c:v>
                </c:pt>
                <c:pt idx="345">
                  <c:v>355</c:v>
                </c:pt>
                <c:pt idx="346">
                  <c:v>354</c:v>
                </c:pt>
                <c:pt idx="347">
                  <c:v>353</c:v>
                </c:pt>
                <c:pt idx="348">
                  <c:v>352</c:v>
                </c:pt>
                <c:pt idx="349">
                  <c:v>351</c:v>
                </c:pt>
                <c:pt idx="350">
                  <c:v>350</c:v>
                </c:pt>
                <c:pt idx="351">
                  <c:v>349</c:v>
                </c:pt>
                <c:pt idx="352">
                  <c:v>348</c:v>
                </c:pt>
                <c:pt idx="353">
                  <c:v>347</c:v>
                </c:pt>
                <c:pt idx="354">
                  <c:v>346</c:v>
                </c:pt>
                <c:pt idx="355">
                  <c:v>345</c:v>
                </c:pt>
                <c:pt idx="356">
                  <c:v>344</c:v>
                </c:pt>
                <c:pt idx="357">
                  <c:v>343</c:v>
                </c:pt>
                <c:pt idx="358">
                  <c:v>342</c:v>
                </c:pt>
                <c:pt idx="359">
                  <c:v>341</c:v>
                </c:pt>
                <c:pt idx="360">
                  <c:v>340</c:v>
                </c:pt>
                <c:pt idx="361">
                  <c:v>339</c:v>
                </c:pt>
                <c:pt idx="362">
                  <c:v>338</c:v>
                </c:pt>
                <c:pt idx="363">
                  <c:v>337</c:v>
                </c:pt>
                <c:pt idx="364">
                  <c:v>336</c:v>
                </c:pt>
                <c:pt idx="365">
                  <c:v>335</c:v>
                </c:pt>
                <c:pt idx="366">
                  <c:v>334</c:v>
                </c:pt>
                <c:pt idx="367">
                  <c:v>333</c:v>
                </c:pt>
                <c:pt idx="368">
                  <c:v>332</c:v>
                </c:pt>
                <c:pt idx="369">
                  <c:v>331</c:v>
                </c:pt>
                <c:pt idx="370">
                  <c:v>330</c:v>
                </c:pt>
                <c:pt idx="371">
                  <c:v>329</c:v>
                </c:pt>
                <c:pt idx="372">
                  <c:v>328</c:v>
                </c:pt>
                <c:pt idx="373">
                  <c:v>327</c:v>
                </c:pt>
                <c:pt idx="374">
                  <c:v>326</c:v>
                </c:pt>
                <c:pt idx="375">
                  <c:v>325</c:v>
                </c:pt>
                <c:pt idx="376">
                  <c:v>324</c:v>
                </c:pt>
                <c:pt idx="377">
                  <c:v>323</c:v>
                </c:pt>
                <c:pt idx="378">
                  <c:v>322</c:v>
                </c:pt>
                <c:pt idx="379">
                  <c:v>321</c:v>
                </c:pt>
                <c:pt idx="380">
                  <c:v>320</c:v>
                </c:pt>
                <c:pt idx="381">
                  <c:v>319</c:v>
                </c:pt>
                <c:pt idx="382">
                  <c:v>318</c:v>
                </c:pt>
                <c:pt idx="383">
                  <c:v>317</c:v>
                </c:pt>
                <c:pt idx="384">
                  <c:v>316</c:v>
                </c:pt>
                <c:pt idx="385">
                  <c:v>315</c:v>
                </c:pt>
                <c:pt idx="386">
                  <c:v>314</c:v>
                </c:pt>
                <c:pt idx="387">
                  <c:v>313</c:v>
                </c:pt>
                <c:pt idx="388">
                  <c:v>312</c:v>
                </c:pt>
                <c:pt idx="389">
                  <c:v>311</c:v>
                </c:pt>
                <c:pt idx="390">
                  <c:v>310</c:v>
                </c:pt>
                <c:pt idx="391">
                  <c:v>309</c:v>
                </c:pt>
                <c:pt idx="392">
                  <c:v>308</c:v>
                </c:pt>
                <c:pt idx="393">
                  <c:v>307</c:v>
                </c:pt>
                <c:pt idx="394">
                  <c:v>306</c:v>
                </c:pt>
                <c:pt idx="395">
                  <c:v>305</c:v>
                </c:pt>
                <c:pt idx="396">
                  <c:v>304</c:v>
                </c:pt>
                <c:pt idx="397">
                  <c:v>303</c:v>
                </c:pt>
                <c:pt idx="398">
                  <c:v>302</c:v>
                </c:pt>
                <c:pt idx="399">
                  <c:v>301</c:v>
                </c:pt>
                <c:pt idx="400">
                  <c:v>300</c:v>
                </c:pt>
                <c:pt idx="401">
                  <c:v>299</c:v>
                </c:pt>
                <c:pt idx="402">
                  <c:v>298</c:v>
                </c:pt>
                <c:pt idx="403">
                  <c:v>297</c:v>
                </c:pt>
                <c:pt idx="404">
                  <c:v>296</c:v>
                </c:pt>
                <c:pt idx="405">
                  <c:v>295</c:v>
                </c:pt>
                <c:pt idx="406">
                  <c:v>294</c:v>
                </c:pt>
                <c:pt idx="407">
                  <c:v>293</c:v>
                </c:pt>
                <c:pt idx="408">
                  <c:v>292</c:v>
                </c:pt>
                <c:pt idx="409">
                  <c:v>291</c:v>
                </c:pt>
                <c:pt idx="410">
                  <c:v>290</c:v>
                </c:pt>
                <c:pt idx="411">
                  <c:v>289</c:v>
                </c:pt>
                <c:pt idx="412">
                  <c:v>288</c:v>
                </c:pt>
                <c:pt idx="413">
                  <c:v>287</c:v>
                </c:pt>
                <c:pt idx="414">
                  <c:v>286</c:v>
                </c:pt>
                <c:pt idx="415">
                  <c:v>285</c:v>
                </c:pt>
                <c:pt idx="416">
                  <c:v>284</c:v>
                </c:pt>
                <c:pt idx="417">
                  <c:v>283</c:v>
                </c:pt>
                <c:pt idx="418">
                  <c:v>282</c:v>
                </c:pt>
                <c:pt idx="419">
                  <c:v>281</c:v>
                </c:pt>
                <c:pt idx="420">
                  <c:v>280</c:v>
                </c:pt>
                <c:pt idx="421">
                  <c:v>279</c:v>
                </c:pt>
                <c:pt idx="422">
                  <c:v>278</c:v>
                </c:pt>
                <c:pt idx="423">
                  <c:v>277</c:v>
                </c:pt>
                <c:pt idx="424">
                  <c:v>276</c:v>
                </c:pt>
                <c:pt idx="425">
                  <c:v>275</c:v>
                </c:pt>
                <c:pt idx="426">
                  <c:v>274</c:v>
                </c:pt>
                <c:pt idx="427">
                  <c:v>273</c:v>
                </c:pt>
                <c:pt idx="428">
                  <c:v>272</c:v>
                </c:pt>
                <c:pt idx="429">
                  <c:v>271</c:v>
                </c:pt>
                <c:pt idx="430">
                  <c:v>270</c:v>
                </c:pt>
                <c:pt idx="431">
                  <c:v>269</c:v>
                </c:pt>
                <c:pt idx="432">
                  <c:v>268</c:v>
                </c:pt>
                <c:pt idx="433">
                  <c:v>267</c:v>
                </c:pt>
                <c:pt idx="434">
                  <c:v>266</c:v>
                </c:pt>
                <c:pt idx="435">
                  <c:v>265</c:v>
                </c:pt>
                <c:pt idx="436">
                  <c:v>264</c:v>
                </c:pt>
                <c:pt idx="437">
                  <c:v>263</c:v>
                </c:pt>
                <c:pt idx="438">
                  <c:v>262</c:v>
                </c:pt>
                <c:pt idx="439">
                  <c:v>261</c:v>
                </c:pt>
                <c:pt idx="440">
                  <c:v>260</c:v>
                </c:pt>
                <c:pt idx="441">
                  <c:v>259</c:v>
                </c:pt>
                <c:pt idx="442">
                  <c:v>258</c:v>
                </c:pt>
                <c:pt idx="443">
                  <c:v>257</c:v>
                </c:pt>
                <c:pt idx="444">
                  <c:v>256</c:v>
                </c:pt>
                <c:pt idx="445">
                  <c:v>255</c:v>
                </c:pt>
                <c:pt idx="446">
                  <c:v>254</c:v>
                </c:pt>
                <c:pt idx="447">
                  <c:v>253</c:v>
                </c:pt>
                <c:pt idx="448">
                  <c:v>252</c:v>
                </c:pt>
                <c:pt idx="449">
                  <c:v>251</c:v>
                </c:pt>
                <c:pt idx="450">
                  <c:v>250</c:v>
                </c:pt>
                <c:pt idx="451">
                  <c:v>249</c:v>
                </c:pt>
                <c:pt idx="452">
                  <c:v>248</c:v>
                </c:pt>
                <c:pt idx="453">
                  <c:v>247</c:v>
                </c:pt>
                <c:pt idx="454">
                  <c:v>246</c:v>
                </c:pt>
                <c:pt idx="455">
                  <c:v>245</c:v>
                </c:pt>
                <c:pt idx="456">
                  <c:v>244</c:v>
                </c:pt>
                <c:pt idx="457">
                  <c:v>243</c:v>
                </c:pt>
                <c:pt idx="458">
                  <c:v>242</c:v>
                </c:pt>
                <c:pt idx="459">
                  <c:v>241</c:v>
                </c:pt>
                <c:pt idx="460">
                  <c:v>240</c:v>
                </c:pt>
                <c:pt idx="461">
                  <c:v>239</c:v>
                </c:pt>
                <c:pt idx="462">
                  <c:v>238</c:v>
                </c:pt>
                <c:pt idx="463">
                  <c:v>237</c:v>
                </c:pt>
                <c:pt idx="464">
                  <c:v>236</c:v>
                </c:pt>
                <c:pt idx="465">
                  <c:v>235</c:v>
                </c:pt>
                <c:pt idx="466">
                  <c:v>234</c:v>
                </c:pt>
                <c:pt idx="467">
                  <c:v>233</c:v>
                </c:pt>
                <c:pt idx="468">
                  <c:v>232</c:v>
                </c:pt>
                <c:pt idx="469">
                  <c:v>231</c:v>
                </c:pt>
                <c:pt idx="470">
                  <c:v>230</c:v>
                </c:pt>
                <c:pt idx="471">
                  <c:v>229</c:v>
                </c:pt>
                <c:pt idx="472">
                  <c:v>228</c:v>
                </c:pt>
                <c:pt idx="473">
                  <c:v>227</c:v>
                </c:pt>
                <c:pt idx="474">
                  <c:v>226</c:v>
                </c:pt>
                <c:pt idx="475">
                  <c:v>225</c:v>
                </c:pt>
                <c:pt idx="476">
                  <c:v>224</c:v>
                </c:pt>
                <c:pt idx="477">
                  <c:v>223</c:v>
                </c:pt>
                <c:pt idx="478">
                  <c:v>222</c:v>
                </c:pt>
                <c:pt idx="479">
                  <c:v>221</c:v>
                </c:pt>
                <c:pt idx="480">
                  <c:v>220</c:v>
                </c:pt>
                <c:pt idx="481">
                  <c:v>219</c:v>
                </c:pt>
                <c:pt idx="482">
                  <c:v>218</c:v>
                </c:pt>
                <c:pt idx="483">
                  <c:v>217</c:v>
                </c:pt>
                <c:pt idx="484">
                  <c:v>216</c:v>
                </c:pt>
                <c:pt idx="485">
                  <c:v>215</c:v>
                </c:pt>
                <c:pt idx="486">
                  <c:v>214</c:v>
                </c:pt>
                <c:pt idx="487">
                  <c:v>213</c:v>
                </c:pt>
                <c:pt idx="488">
                  <c:v>212</c:v>
                </c:pt>
                <c:pt idx="489">
                  <c:v>211</c:v>
                </c:pt>
                <c:pt idx="490">
                  <c:v>210</c:v>
                </c:pt>
                <c:pt idx="491">
                  <c:v>209</c:v>
                </c:pt>
                <c:pt idx="492">
                  <c:v>208</c:v>
                </c:pt>
                <c:pt idx="493">
                  <c:v>207</c:v>
                </c:pt>
                <c:pt idx="494">
                  <c:v>206</c:v>
                </c:pt>
                <c:pt idx="495">
                  <c:v>205</c:v>
                </c:pt>
                <c:pt idx="496">
                  <c:v>204</c:v>
                </c:pt>
                <c:pt idx="497">
                  <c:v>203</c:v>
                </c:pt>
                <c:pt idx="498">
                  <c:v>202</c:v>
                </c:pt>
                <c:pt idx="499">
                  <c:v>201</c:v>
                </c:pt>
                <c:pt idx="500">
                  <c:v>200</c:v>
                </c:pt>
              </c:numCache>
            </c:numRef>
          </c:xVal>
          <c:yVal>
            <c:numRef>
              <c:f>Hoja1!$S$2:$S$502</c:f>
              <c:numCache>
                <c:formatCode>General</c:formatCode>
                <c:ptCount val="501"/>
                <c:pt idx="0">
                  <c:v>4.8500000000000001E-3</c:v>
                </c:pt>
                <c:pt idx="1">
                  <c:v>4.7299999999999998E-3</c:v>
                </c:pt>
                <c:pt idx="2">
                  <c:v>4.9300000000000004E-3</c:v>
                </c:pt>
                <c:pt idx="3">
                  <c:v>4.8799999999999998E-3</c:v>
                </c:pt>
                <c:pt idx="4">
                  <c:v>5.3499999999999997E-3</c:v>
                </c:pt>
                <c:pt idx="5">
                  <c:v>4.5100000000000001E-3</c:v>
                </c:pt>
                <c:pt idx="6">
                  <c:v>7.3400000000000002E-3</c:v>
                </c:pt>
                <c:pt idx="7">
                  <c:v>4.9500000000000004E-3</c:v>
                </c:pt>
                <c:pt idx="8">
                  <c:v>4.2300000000000003E-3</c:v>
                </c:pt>
                <c:pt idx="9">
                  <c:v>6.3499999999999997E-3</c:v>
                </c:pt>
                <c:pt idx="10">
                  <c:v>4.3600000000000002E-3</c:v>
                </c:pt>
                <c:pt idx="11">
                  <c:v>5.0600000000000003E-3</c:v>
                </c:pt>
                <c:pt idx="12">
                  <c:v>5.2100000000000002E-3</c:v>
                </c:pt>
                <c:pt idx="13">
                  <c:v>6.5799999999999999E-3</c:v>
                </c:pt>
                <c:pt idx="14">
                  <c:v>5.0499999999999998E-3</c:v>
                </c:pt>
                <c:pt idx="15">
                  <c:v>5.9699999999999996E-3</c:v>
                </c:pt>
                <c:pt idx="16">
                  <c:v>4.7299999999999998E-3</c:v>
                </c:pt>
                <c:pt idx="17">
                  <c:v>5.9300000000000004E-3</c:v>
                </c:pt>
                <c:pt idx="18">
                  <c:v>5.9899999999999997E-3</c:v>
                </c:pt>
                <c:pt idx="19">
                  <c:v>5.0299999999999997E-3</c:v>
                </c:pt>
                <c:pt idx="20">
                  <c:v>6.3299999999999997E-3</c:v>
                </c:pt>
                <c:pt idx="21">
                  <c:v>6.4700000000000001E-3</c:v>
                </c:pt>
                <c:pt idx="22">
                  <c:v>6.2100000000000002E-3</c:v>
                </c:pt>
                <c:pt idx="23">
                  <c:v>6.4000000000000003E-3</c:v>
                </c:pt>
                <c:pt idx="24">
                  <c:v>6.9499999999999996E-3</c:v>
                </c:pt>
                <c:pt idx="25">
                  <c:v>6.2700000000000004E-3</c:v>
                </c:pt>
                <c:pt idx="26">
                  <c:v>7.6099999999999996E-3</c:v>
                </c:pt>
                <c:pt idx="27">
                  <c:v>6.13E-3</c:v>
                </c:pt>
                <c:pt idx="28">
                  <c:v>6.4200000000000004E-3</c:v>
                </c:pt>
                <c:pt idx="29">
                  <c:v>5.77E-3</c:v>
                </c:pt>
                <c:pt idx="30">
                  <c:v>5.2500000000000003E-3</c:v>
                </c:pt>
                <c:pt idx="31">
                  <c:v>3.1099999999999999E-3</c:v>
                </c:pt>
                <c:pt idx="32">
                  <c:v>3.5200000000000001E-3</c:v>
                </c:pt>
                <c:pt idx="33">
                  <c:v>1.8E-3</c:v>
                </c:pt>
                <c:pt idx="34">
                  <c:v>7.7999999999999999E-4</c:v>
                </c:pt>
                <c:pt idx="35">
                  <c:v>1.1299999999999999E-3</c:v>
                </c:pt>
                <c:pt idx="36">
                  <c:v>8.1999999999999998E-4</c:v>
                </c:pt>
                <c:pt idx="37">
                  <c:v>1.4300000000000001E-3</c:v>
                </c:pt>
                <c:pt idx="38">
                  <c:v>3.4099999999999998E-3</c:v>
                </c:pt>
                <c:pt idx="39">
                  <c:v>5.0299999999999997E-3</c:v>
                </c:pt>
                <c:pt idx="40">
                  <c:v>6.1700000000000001E-3</c:v>
                </c:pt>
                <c:pt idx="41">
                  <c:v>5.94E-3</c:v>
                </c:pt>
                <c:pt idx="42">
                  <c:v>5.5799999999999999E-3</c:v>
                </c:pt>
                <c:pt idx="43">
                  <c:v>5.5399999999999998E-3</c:v>
                </c:pt>
                <c:pt idx="44">
                  <c:v>5.1599999999999997E-3</c:v>
                </c:pt>
                <c:pt idx="45">
                  <c:v>5.62E-3</c:v>
                </c:pt>
                <c:pt idx="46">
                  <c:v>6.28E-3</c:v>
                </c:pt>
                <c:pt idx="47">
                  <c:v>5.8500000000000002E-3</c:v>
                </c:pt>
                <c:pt idx="48">
                  <c:v>5.0699999999999999E-3</c:v>
                </c:pt>
                <c:pt idx="49">
                  <c:v>5.0200000000000002E-3</c:v>
                </c:pt>
                <c:pt idx="50">
                  <c:v>4.8599999999999997E-3</c:v>
                </c:pt>
                <c:pt idx="51">
                  <c:v>5.9300000000000004E-3</c:v>
                </c:pt>
                <c:pt idx="52">
                  <c:v>6.9899999999999997E-3</c:v>
                </c:pt>
                <c:pt idx="53">
                  <c:v>5.4599999999999996E-3</c:v>
                </c:pt>
                <c:pt idx="54">
                  <c:v>5.8799999999999998E-3</c:v>
                </c:pt>
                <c:pt idx="55">
                  <c:v>5.11E-3</c:v>
                </c:pt>
                <c:pt idx="56">
                  <c:v>5.6600000000000001E-3</c:v>
                </c:pt>
                <c:pt idx="57">
                  <c:v>5.8799999999999998E-3</c:v>
                </c:pt>
                <c:pt idx="58">
                  <c:v>5.5300000000000002E-3</c:v>
                </c:pt>
                <c:pt idx="59">
                  <c:v>5.4000000000000003E-3</c:v>
                </c:pt>
                <c:pt idx="60">
                  <c:v>4.3200000000000001E-3</c:v>
                </c:pt>
                <c:pt idx="61">
                  <c:v>4.3299999999999996E-3</c:v>
                </c:pt>
                <c:pt idx="62">
                  <c:v>5.8399999999999997E-3</c:v>
                </c:pt>
                <c:pt idx="63">
                  <c:v>6.1799999999999997E-3</c:v>
                </c:pt>
                <c:pt idx="64">
                  <c:v>6.2199999999999998E-3</c:v>
                </c:pt>
                <c:pt idx="65">
                  <c:v>5.6600000000000001E-3</c:v>
                </c:pt>
                <c:pt idx="66">
                  <c:v>5.4099999999999999E-3</c:v>
                </c:pt>
                <c:pt idx="67">
                  <c:v>6.9499999999999996E-3</c:v>
                </c:pt>
                <c:pt idx="68">
                  <c:v>5.5799999999999999E-3</c:v>
                </c:pt>
                <c:pt idx="69">
                  <c:v>7.0200000000000002E-3</c:v>
                </c:pt>
                <c:pt idx="70">
                  <c:v>5.7400000000000003E-3</c:v>
                </c:pt>
                <c:pt idx="71">
                  <c:v>6.4200000000000004E-3</c:v>
                </c:pt>
                <c:pt idx="72">
                  <c:v>6.28E-3</c:v>
                </c:pt>
                <c:pt idx="73">
                  <c:v>7.1000000000000004E-3</c:v>
                </c:pt>
                <c:pt idx="74">
                  <c:v>7.8399999999999997E-3</c:v>
                </c:pt>
                <c:pt idx="75">
                  <c:v>7.0000000000000001E-3</c:v>
                </c:pt>
                <c:pt idx="76">
                  <c:v>6.5100000000000002E-3</c:v>
                </c:pt>
                <c:pt idx="77">
                  <c:v>7.2300000000000003E-3</c:v>
                </c:pt>
                <c:pt idx="78">
                  <c:v>6.6299999999999996E-3</c:v>
                </c:pt>
                <c:pt idx="79">
                  <c:v>7.28E-3</c:v>
                </c:pt>
                <c:pt idx="80">
                  <c:v>5.9699999999999996E-3</c:v>
                </c:pt>
                <c:pt idx="81">
                  <c:v>8.0700000000000008E-3</c:v>
                </c:pt>
                <c:pt idx="82">
                  <c:v>7.2899999999999996E-3</c:v>
                </c:pt>
                <c:pt idx="83">
                  <c:v>7.3899999999999999E-3</c:v>
                </c:pt>
                <c:pt idx="84">
                  <c:v>7.4999999999999997E-3</c:v>
                </c:pt>
                <c:pt idx="85">
                  <c:v>7.0899999999999999E-3</c:v>
                </c:pt>
                <c:pt idx="86">
                  <c:v>8.4100000000000008E-3</c:v>
                </c:pt>
                <c:pt idx="87">
                  <c:v>7.6800000000000002E-3</c:v>
                </c:pt>
                <c:pt idx="88">
                  <c:v>7.6E-3</c:v>
                </c:pt>
                <c:pt idx="89">
                  <c:v>8.8400000000000006E-3</c:v>
                </c:pt>
                <c:pt idx="90">
                  <c:v>7.9699999999999997E-3</c:v>
                </c:pt>
                <c:pt idx="91">
                  <c:v>7.11E-3</c:v>
                </c:pt>
                <c:pt idx="92">
                  <c:v>7.9000000000000008E-3</c:v>
                </c:pt>
                <c:pt idx="93">
                  <c:v>8.3099999999999997E-3</c:v>
                </c:pt>
                <c:pt idx="94">
                  <c:v>8.1799999999999998E-3</c:v>
                </c:pt>
                <c:pt idx="95">
                  <c:v>8.1499999999999993E-3</c:v>
                </c:pt>
                <c:pt idx="96">
                  <c:v>8.8800000000000007E-3</c:v>
                </c:pt>
                <c:pt idx="97">
                  <c:v>8.6800000000000002E-3</c:v>
                </c:pt>
                <c:pt idx="98">
                  <c:v>9.1199999999999996E-3</c:v>
                </c:pt>
                <c:pt idx="99">
                  <c:v>8.2400000000000008E-3</c:v>
                </c:pt>
                <c:pt idx="100">
                  <c:v>9.4400000000000005E-3</c:v>
                </c:pt>
                <c:pt idx="101">
                  <c:v>8.6599999999999993E-3</c:v>
                </c:pt>
                <c:pt idx="102">
                  <c:v>9.7900000000000001E-3</c:v>
                </c:pt>
                <c:pt idx="103">
                  <c:v>1.051E-2</c:v>
                </c:pt>
                <c:pt idx="104">
                  <c:v>8.94E-3</c:v>
                </c:pt>
                <c:pt idx="105">
                  <c:v>9.41E-3</c:v>
                </c:pt>
                <c:pt idx="106">
                  <c:v>1.031E-2</c:v>
                </c:pt>
                <c:pt idx="107">
                  <c:v>1.034E-2</c:v>
                </c:pt>
                <c:pt idx="108">
                  <c:v>1.0200000000000001E-2</c:v>
                </c:pt>
                <c:pt idx="109">
                  <c:v>9.7000000000000003E-3</c:v>
                </c:pt>
                <c:pt idx="110">
                  <c:v>1.0789999999999999E-2</c:v>
                </c:pt>
                <c:pt idx="111">
                  <c:v>1.0840000000000001E-2</c:v>
                </c:pt>
                <c:pt idx="112">
                  <c:v>1.091E-2</c:v>
                </c:pt>
                <c:pt idx="113">
                  <c:v>1.106E-2</c:v>
                </c:pt>
                <c:pt idx="114">
                  <c:v>9.9100000000000004E-3</c:v>
                </c:pt>
                <c:pt idx="115">
                  <c:v>1.1050000000000001E-2</c:v>
                </c:pt>
                <c:pt idx="116">
                  <c:v>1.2880000000000001E-2</c:v>
                </c:pt>
                <c:pt idx="117">
                  <c:v>1.252E-2</c:v>
                </c:pt>
                <c:pt idx="118">
                  <c:v>1.204E-2</c:v>
                </c:pt>
                <c:pt idx="119">
                  <c:v>1.2449999999999999E-2</c:v>
                </c:pt>
                <c:pt idx="120">
                  <c:v>1.3390000000000001E-2</c:v>
                </c:pt>
                <c:pt idx="121">
                  <c:v>1.3690000000000001E-2</c:v>
                </c:pt>
                <c:pt idx="122">
                  <c:v>1.3599999999999999E-2</c:v>
                </c:pt>
                <c:pt idx="123">
                  <c:v>1.393E-2</c:v>
                </c:pt>
                <c:pt idx="124">
                  <c:v>1.358E-2</c:v>
                </c:pt>
                <c:pt idx="125">
                  <c:v>1.4760000000000001E-2</c:v>
                </c:pt>
                <c:pt idx="126">
                  <c:v>1.473E-2</c:v>
                </c:pt>
                <c:pt idx="127">
                  <c:v>1.5740000000000001E-2</c:v>
                </c:pt>
                <c:pt idx="128">
                  <c:v>1.5350000000000001E-2</c:v>
                </c:pt>
                <c:pt idx="129">
                  <c:v>1.5980000000000001E-2</c:v>
                </c:pt>
                <c:pt idx="130">
                  <c:v>1.668E-2</c:v>
                </c:pt>
                <c:pt idx="131">
                  <c:v>1.6459999999999999E-2</c:v>
                </c:pt>
                <c:pt idx="132">
                  <c:v>1.7270000000000001E-2</c:v>
                </c:pt>
                <c:pt idx="133">
                  <c:v>1.7919999999999998E-2</c:v>
                </c:pt>
                <c:pt idx="134">
                  <c:v>1.8239999999999999E-2</c:v>
                </c:pt>
                <c:pt idx="135">
                  <c:v>1.864E-2</c:v>
                </c:pt>
                <c:pt idx="136">
                  <c:v>1.898E-2</c:v>
                </c:pt>
                <c:pt idx="137">
                  <c:v>1.958E-2</c:v>
                </c:pt>
                <c:pt idx="138">
                  <c:v>2.002E-2</c:v>
                </c:pt>
                <c:pt idx="139">
                  <c:v>2.0240000000000001E-2</c:v>
                </c:pt>
                <c:pt idx="140">
                  <c:v>2.0930000000000001E-2</c:v>
                </c:pt>
                <c:pt idx="141">
                  <c:v>2.1770000000000001E-2</c:v>
                </c:pt>
                <c:pt idx="142">
                  <c:v>2.1610000000000001E-2</c:v>
                </c:pt>
                <c:pt idx="143">
                  <c:v>2.2849999999999999E-2</c:v>
                </c:pt>
                <c:pt idx="144">
                  <c:v>2.4049999999999998E-2</c:v>
                </c:pt>
                <c:pt idx="145">
                  <c:v>2.4060000000000002E-2</c:v>
                </c:pt>
                <c:pt idx="146">
                  <c:v>2.4070000000000001E-2</c:v>
                </c:pt>
                <c:pt idx="147">
                  <c:v>2.529E-2</c:v>
                </c:pt>
                <c:pt idx="148">
                  <c:v>2.504E-2</c:v>
                </c:pt>
                <c:pt idx="149">
                  <c:v>2.5409999999999999E-2</c:v>
                </c:pt>
                <c:pt idx="150">
                  <c:v>2.7140000000000001E-2</c:v>
                </c:pt>
                <c:pt idx="151">
                  <c:v>2.6950000000000002E-2</c:v>
                </c:pt>
                <c:pt idx="152">
                  <c:v>2.7060000000000001E-2</c:v>
                </c:pt>
                <c:pt idx="153">
                  <c:v>2.8459999999999999E-2</c:v>
                </c:pt>
                <c:pt idx="154">
                  <c:v>2.819E-2</c:v>
                </c:pt>
                <c:pt idx="155">
                  <c:v>2.8479999999999998E-2</c:v>
                </c:pt>
                <c:pt idx="156">
                  <c:v>2.981E-2</c:v>
                </c:pt>
                <c:pt idx="157">
                  <c:v>2.9839999999999998E-2</c:v>
                </c:pt>
                <c:pt idx="158">
                  <c:v>3.0540000000000001E-2</c:v>
                </c:pt>
                <c:pt idx="159">
                  <c:v>3.0929999999999999E-2</c:v>
                </c:pt>
                <c:pt idx="160">
                  <c:v>3.0849999999999999E-2</c:v>
                </c:pt>
                <c:pt idx="161">
                  <c:v>3.1289999999999998E-2</c:v>
                </c:pt>
                <c:pt idx="162">
                  <c:v>3.1949999999999999E-2</c:v>
                </c:pt>
                <c:pt idx="163">
                  <c:v>3.2160000000000001E-2</c:v>
                </c:pt>
                <c:pt idx="164">
                  <c:v>3.2439999999999997E-2</c:v>
                </c:pt>
                <c:pt idx="165">
                  <c:v>3.2910000000000002E-2</c:v>
                </c:pt>
                <c:pt idx="166">
                  <c:v>3.3570000000000003E-2</c:v>
                </c:pt>
                <c:pt idx="167">
                  <c:v>3.3570000000000003E-2</c:v>
                </c:pt>
                <c:pt idx="168">
                  <c:v>3.4099999999999998E-2</c:v>
                </c:pt>
                <c:pt idx="169">
                  <c:v>3.4250000000000003E-2</c:v>
                </c:pt>
                <c:pt idx="170">
                  <c:v>3.4770000000000002E-2</c:v>
                </c:pt>
                <c:pt idx="171">
                  <c:v>3.5040000000000002E-2</c:v>
                </c:pt>
                <c:pt idx="172">
                  <c:v>3.499E-2</c:v>
                </c:pt>
                <c:pt idx="173">
                  <c:v>3.4819999999999997E-2</c:v>
                </c:pt>
                <c:pt idx="174">
                  <c:v>3.5159999999999997E-2</c:v>
                </c:pt>
                <c:pt idx="175">
                  <c:v>3.5529999999999999E-2</c:v>
                </c:pt>
                <c:pt idx="176">
                  <c:v>3.5060000000000001E-2</c:v>
                </c:pt>
                <c:pt idx="177">
                  <c:v>3.56E-2</c:v>
                </c:pt>
                <c:pt idx="178">
                  <c:v>3.5279999999999999E-2</c:v>
                </c:pt>
                <c:pt idx="179">
                  <c:v>3.5220000000000001E-2</c:v>
                </c:pt>
                <c:pt idx="180">
                  <c:v>3.601E-2</c:v>
                </c:pt>
                <c:pt idx="181">
                  <c:v>3.5779999999999999E-2</c:v>
                </c:pt>
                <c:pt idx="182">
                  <c:v>3.576E-2</c:v>
                </c:pt>
                <c:pt idx="183">
                  <c:v>3.5929999999999997E-2</c:v>
                </c:pt>
                <c:pt idx="184">
                  <c:v>3.5799999999999998E-2</c:v>
                </c:pt>
                <c:pt idx="185">
                  <c:v>3.5839999999999997E-2</c:v>
                </c:pt>
                <c:pt idx="186">
                  <c:v>3.5589999999999997E-2</c:v>
                </c:pt>
                <c:pt idx="187">
                  <c:v>3.585E-2</c:v>
                </c:pt>
                <c:pt idx="188">
                  <c:v>3.5680000000000003E-2</c:v>
                </c:pt>
                <c:pt idx="189">
                  <c:v>3.601E-2</c:v>
                </c:pt>
                <c:pt idx="190">
                  <c:v>3.6040000000000003E-2</c:v>
                </c:pt>
                <c:pt idx="191">
                  <c:v>3.6119999999999999E-2</c:v>
                </c:pt>
                <c:pt idx="192">
                  <c:v>3.5990000000000001E-2</c:v>
                </c:pt>
                <c:pt idx="193">
                  <c:v>3.567E-2</c:v>
                </c:pt>
                <c:pt idx="194">
                  <c:v>3.5319999999999997E-2</c:v>
                </c:pt>
                <c:pt idx="195">
                  <c:v>3.5540000000000002E-2</c:v>
                </c:pt>
                <c:pt idx="196">
                  <c:v>3.5279999999999999E-2</c:v>
                </c:pt>
                <c:pt idx="197">
                  <c:v>3.4709999999999998E-2</c:v>
                </c:pt>
                <c:pt idx="198">
                  <c:v>3.49E-2</c:v>
                </c:pt>
                <c:pt idx="199">
                  <c:v>3.4880000000000001E-2</c:v>
                </c:pt>
                <c:pt idx="200">
                  <c:v>3.4720000000000001E-2</c:v>
                </c:pt>
                <c:pt idx="201">
                  <c:v>3.5009999999999999E-2</c:v>
                </c:pt>
                <c:pt idx="202">
                  <c:v>3.4849999999999999E-2</c:v>
                </c:pt>
                <c:pt idx="203">
                  <c:v>3.4079999999999999E-2</c:v>
                </c:pt>
                <c:pt idx="204">
                  <c:v>3.4459999999999998E-2</c:v>
                </c:pt>
                <c:pt idx="205">
                  <c:v>3.4320000000000003E-2</c:v>
                </c:pt>
                <c:pt idx="206">
                  <c:v>3.4320000000000003E-2</c:v>
                </c:pt>
                <c:pt idx="207">
                  <c:v>3.456E-2</c:v>
                </c:pt>
                <c:pt idx="208">
                  <c:v>3.4630000000000001E-2</c:v>
                </c:pt>
                <c:pt idx="209">
                  <c:v>3.4459999999999998E-2</c:v>
                </c:pt>
                <c:pt idx="210">
                  <c:v>3.4279999999999998E-2</c:v>
                </c:pt>
                <c:pt idx="211">
                  <c:v>3.4229999999999997E-2</c:v>
                </c:pt>
                <c:pt idx="212">
                  <c:v>3.4270000000000002E-2</c:v>
                </c:pt>
                <c:pt idx="213">
                  <c:v>3.424E-2</c:v>
                </c:pt>
                <c:pt idx="214">
                  <c:v>3.4090000000000002E-2</c:v>
                </c:pt>
                <c:pt idx="215">
                  <c:v>3.4099999999999998E-2</c:v>
                </c:pt>
                <c:pt idx="216">
                  <c:v>3.4169999999999999E-2</c:v>
                </c:pt>
                <c:pt idx="217">
                  <c:v>3.4090000000000002E-2</c:v>
                </c:pt>
                <c:pt idx="218">
                  <c:v>3.4000000000000002E-2</c:v>
                </c:pt>
                <c:pt idx="219">
                  <c:v>3.4040000000000001E-2</c:v>
                </c:pt>
                <c:pt idx="220">
                  <c:v>3.3860000000000001E-2</c:v>
                </c:pt>
                <c:pt idx="221">
                  <c:v>3.3849999999999998E-2</c:v>
                </c:pt>
                <c:pt idx="222">
                  <c:v>3.3610000000000001E-2</c:v>
                </c:pt>
                <c:pt idx="223">
                  <c:v>3.406E-2</c:v>
                </c:pt>
                <c:pt idx="224">
                  <c:v>3.3919999999999999E-2</c:v>
                </c:pt>
                <c:pt idx="225">
                  <c:v>3.4500000000000003E-2</c:v>
                </c:pt>
                <c:pt idx="226">
                  <c:v>3.4169999999999999E-2</c:v>
                </c:pt>
                <c:pt idx="227">
                  <c:v>3.3939999999999998E-2</c:v>
                </c:pt>
                <c:pt idx="228">
                  <c:v>3.4450000000000001E-2</c:v>
                </c:pt>
                <c:pt idx="229">
                  <c:v>3.4759999999999999E-2</c:v>
                </c:pt>
                <c:pt idx="230">
                  <c:v>3.4759999999999999E-2</c:v>
                </c:pt>
                <c:pt idx="231">
                  <c:v>3.4889999999999997E-2</c:v>
                </c:pt>
                <c:pt idx="232">
                  <c:v>3.4979999999999997E-2</c:v>
                </c:pt>
                <c:pt idx="233">
                  <c:v>3.4869999999999998E-2</c:v>
                </c:pt>
                <c:pt idx="234">
                  <c:v>3.4930000000000003E-2</c:v>
                </c:pt>
                <c:pt idx="235">
                  <c:v>3.4680000000000002E-2</c:v>
                </c:pt>
                <c:pt idx="236">
                  <c:v>3.44E-2</c:v>
                </c:pt>
                <c:pt idx="237">
                  <c:v>3.388E-2</c:v>
                </c:pt>
                <c:pt idx="238">
                  <c:v>3.3140000000000003E-2</c:v>
                </c:pt>
                <c:pt idx="239">
                  <c:v>3.27E-2</c:v>
                </c:pt>
                <c:pt idx="240">
                  <c:v>3.2349999999999997E-2</c:v>
                </c:pt>
                <c:pt idx="241">
                  <c:v>3.1919999999999997E-2</c:v>
                </c:pt>
                <c:pt idx="242">
                  <c:v>3.1379999999999998E-2</c:v>
                </c:pt>
                <c:pt idx="243">
                  <c:v>3.168E-2</c:v>
                </c:pt>
                <c:pt idx="244">
                  <c:v>3.1899999999999998E-2</c:v>
                </c:pt>
                <c:pt idx="245">
                  <c:v>3.2509999999999997E-2</c:v>
                </c:pt>
                <c:pt idx="246">
                  <c:v>3.2820000000000002E-2</c:v>
                </c:pt>
                <c:pt idx="247">
                  <c:v>3.347E-2</c:v>
                </c:pt>
                <c:pt idx="248">
                  <c:v>3.3840000000000002E-2</c:v>
                </c:pt>
                <c:pt idx="249">
                  <c:v>3.4200000000000001E-2</c:v>
                </c:pt>
                <c:pt idx="250">
                  <c:v>3.465E-2</c:v>
                </c:pt>
                <c:pt idx="251">
                  <c:v>3.4779999999999998E-2</c:v>
                </c:pt>
                <c:pt idx="252">
                  <c:v>3.5040000000000002E-2</c:v>
                </c:pt>
                <c:pt idx="253">
                  <c:v>3.5310000000000001E-2</c:v>
                </c:pt>
                <c:pt idx="254">
                  <c:v>3.551E-2</c:v>
                </c:pt>
                <c:pt idx="255">
                  <c:v>3.5479999999999998E-2</c:v>
                </c:pt>
                <c:pt idx="256">
                  <c:v>3.5869999999999999E-2</c:v>
                </c:pt>
                <c:pt idx="257">
                  <c:v>3.6700000000000003E-2</c:v>
                </c:pt>
                <c:pt idx="258">
                  <c:v>3.6720000000000003E-2</c:v>
                </c:pt>
                <c:pt idx="259">
                  <c:v>3.6420000000000001E-2</c:v>
                </c:pt>
                <c:pt idx="260">
                  <c:v>3.619E-2</c:v>
                </c:pt>
                <c:pt idx="261">
                  <c:v>3.6220000000000002E-2</c:v>
                </c:pt>
                <c:pt idx="262">
                  <c:v>3.628E-2</c:v>
                </c:pt>
                <c:pt idx="263">
                  <c:v>3.6170000000000001E-2</c:v>
                </c:pt>
                <c:pt idx="264">
                  <c:v>3.6260000000000001E-2</c:v>
                </c:pt>
                <c:pt idx="265">
                  <c:v>3.6119999999999999E-2</c:v>
                </c:pt>
                <c:pt idx="266">
                  <c:v>3.6159999999999998E-2</c:v>
                </c:pt>
                <c:pt idx="267">
                  <c:v>3.6299999999999999E-2</c:v>
                </c:pt>
                <c:pt idx="268">
                  <c:v>3.6179999999999997E-2</c:v>
                </c:pt>
                <c:pt idx="269">
                  <c:v>3.6319999999999998E-2</c:v>
                </c:pt>
                <c:pt idx="270">
                  <c:v>3.6269999999999997E-2</c:v>
                </c:pt>
                <c:pt idx="271">
                  <c:v>3.637E-2</c:v>
                </c:pt>
                <c:pt idx="272">
                  <c:v>3.6470000000000002E-2</c:v>
                </c:pt>
                <c:pt idx="273">
                  <c:v>3.6510000000000001E-2</c:v>
                </c:pt>
                <c:pt idx="274">
                  <c:v>3.6540000000000003E-2</c:v>
                </c:pt>
                <c:pt idx="275">
                  <c:v>3.6499999999999998E-2</c:v>
                </c:pt>
                <c:pt idx="276">
                  <c:v>3.6560000000000002E-2</c:v>
                </c:pt>
                <c:pt idx="277">
                  <c:v>3.6729999999999999E-2</c:v>
                </c:pt>
                <c:pt idx="278">
                  <c:v>3.6810000000000002E-2</c:v>
                </c:pt>
                <c:pt idx="279">
                  <c:v>3.6979999999999999E-2</c:v>
                </c:pt>
                <c:pt idx="280">
                  <c:v>3.7130000000000003E-2</c:v>
                </c:pt>
                <c:pt idx="281">
                  <c:v>3.7220000000000003E-2</c:v>
                </c:pt>
                <c:pt idx="282">
                  <c:v>3.7310000000000003E-2</c:v>
                </c:pt>
                <c:pt idx="283">
                  <c:v>3.7470000000000003E-2</c:v>
                </c:pt>
                <c:pt idx="284">
                  <c:v>3.73E-2</c:v>
                </c:pt>
                <c:pt idx="285">
                  <c:v>3.7019999999999997E-2</c:v>
                </c:pt>
                <c:pt idx="286">
                  <c:v>3.6510000000000001E-2</c:v>
                </c:pt>
                <c:pt idx="287">
                  <c:v>3.594E-2</c:v>
                </c:pt>
                <c:pt idx="288">
                  <c:v>3.5360000000000003E-2</c:v>
                </c:pt>
                <c:pt idx="289">
                  <c:v>3.5450000000000002E-2</c:v>
                </c:pt>
                <c:pt idx="290">
                  <c:v>3.5819999999999998E-2</c:v>
                </c:pt>
                <c:pt idx="291">
                  <c:v>3.6200000000000003E-2</c:v>
                </c:pt>
                <c:pt idx="292">
                  <c:v>3.687E-2</c:v>
                </c:pt>
                <c:pt idx="293">
                  <c:v>3.7690000000000001E-2</c:v>
                </c:pt>
                <c:pt idx="294">
                  <c:v>3.8359999999999998E-2</c:v>
                </c:pt>
                <c:pt idx="295">
                  <c:v>3.8789999999999998E-2</c:v>
                </c:pt>
                <c:pt idx="296">
                  <c:v>3.9239999999999997E-2</c:v>
                </c:pt>
                <c:pt idx="297">
                  <c:v>3.952E-2</c:v>
                </c:pt>
                <c:pt idx="298">
                  <c:v>3.9949999999999999E-2</c:v>
                </c:pt>
                <c:pt idx="299">
                  <c:v>4.0649999999999999E-2</c:v>
                </c:pt>
                <c:pt idx="300">
                  <c:v>4.1360000000000001E-2</c:v>
                </c:pt>
                <c:pt idx="301">
                  <c:v>4.1669999999999999E-2</c:v>
                </c:pt>
                <c:pt idx="302">
                  <c:v>4.1910000000000003E-2</c:v>
                </c:pt>
                <c:pt idx="303">
                  <c:v>4.2360000000000002E-2</c:v>
                </c:pt>
                <c:pt idx="304">
                  <c:v>4.2759999999999999E-2</c:v>
                </c:pt>
                <c:pt idx="305">
                  <c:v>4.3389999999999998E-2</c:v>
                </c:pt>
                <c:pt idx="306">
                  <c:v>4.3900000000000002E-2</c:v>
                </c:pt>
                <c:pt idx="307">
                  <c:v>4.4400000000000002E-2</c:v>
                </c:pt>
                <c:pt idx="308">
                  <c:v>4.4880000000000003E-2</c:v>
                </c:pt>
                <c:pt idx="309">
                  <c:v>4.5420000000000002E-2</c:v>
                </c:pt>
                <c:pt idx="310">
                  <c:v>4.5830000000000003E-2</c:v>
                </c:pt>
                <c:pt idx="311">
                  <c:v>4.6429999999999999E-2</c:v>
                </c:pt>
                <c:pt idx="312">
                  <c:v>4.734E-2</c:v>
                </c:pt>
                <c:pt idx="313">
                  <c:v>4.7879999999999999E-2</c:v>
                </c:pt>
                <c:pt idx="314">
                  <c:v>4.8469999999999999E-2</c:v>
                </c:pt>
                <c:pt idx="315">
                  <c:v>4.8989999999999999E-2</c:v>
                </c:pt>
                <c:pt idx="316">
                  <c:v>4.99E-2</c:v>
                </c:pt>
                <c:pt idx="317">
                  <c:v>5.0619999999999998E-2</c:v>
                </c:pt>
                <c:pt idx="318">
                  <c:v>5.0729999999999997E-2</c:v>
                </c:pt>
                <c:pt idx="319">
                  <c:v>5.1889999999999999E-2</c:v>
                </c:pt>
                <c:pt idx="320">
                  <c:v>5.2659999999999998E-2</c:v>
                </c:pt>
                <c:pt idx="321">
                  <c:v>5.3069999999999999E-2</c:v>
                </c:pt>
                <c:pt idx="322">
                  <c:v>5.407E-2</c:v>
                </c:pt>
                <c:pt idx="323">
                  <c:v>5.4809999999999998E-2</c:v>
                </c:pt>
                <c:pt idx="324">
                  <c:v>5.527E-2</c:v>
                </c:pt>
                <c:pt idx="325">
                  <c:v>5.595E-2</c:v>
                </c:pt>
                <c:pt idx="326">
                  <c:v>5.6120000000000003E-2</c:v>
                </c:pt>
                <c:pt idx="327">
                  <c:v>5.6939999999999998E-2</c:v>
                </c:pt>
                <c:pt idx="328">
                  <c:v>5.8139999999999997E-2</c:v>
                </c:pt>
                <c:pt idx="329">
                  <c:v>5.901E-2</c:v>
                </c:pt>
                <c:pt idx="330">
                  <c:v>5.9450000000000003E-2</c:v>
                </c:pt>
                <c:pt idx="331">
                  <c:v>6.0199999999999997E-2</c:v>
                </c:pt>
                <c:pt idx="332">
                  <c:v>6.1269999999999998E-2</c:v>
                </c:pt>
                <c:pt idx="333">
                  <c:v>6.2019999999999999E-2</c:v>
                </c:pt>
                <c:pt idx="334">
                  <c:v>6.2729999999999994E-2</c:v>
                </c:pt>
                <c:pt idx="335">
                  <c:v>6.3490000000000005E-2</c:v>
                </c:pt>
                <c:pt idx="336">
                  <c:v>6.454E-2</c:v>
                </c:pt>
                <c:pt idx="337">
                  <c:v>6.5250000000000002E-2</c:v>
                </c:pt>
                <c:pt idx="338">
                  <c:v>6.6280000000000006E-2</c:v>
                </c:pt>
                <c:pt idx="339">
                  <c:v>6.651E-2</c:v>
                </c:pt>
                <c:pt idx="340">
                  <c:v>6.701E-2</c:v>
                </c:pt>
                <c:pt idx="341">
                  <c:v>6.7879999999999996E-2</c:v>
                </c:pt>
                <c:pt idx="342">
                  <c:v>6.9029999999999994E-2</c:v>
                </c:pt>
                <c:pt idx="343">
                  <c:v>6.9669999999999996E-2</c:v>
                </c:pt>
                <c:pt idx="344">
                  <c:v>7.034E-2</c:v>
                </c:pt>
                <c:pt idx="345">
                  <c:v>7.0970000000000005E-2</c:v>
                </c:pt>
                <c:pt idx="346">
                  <c:v>7.2160000000000002E-2</c:v>
                </c:pt>
                <c:pt idx="347">
                  <c:v>7.2720000000000007E-2</c:v>
                </c:pt>
                <c:pt idx="348">
                  <c:v>7.3630000000000001E-2</c:v>
                </c:pt>
                <c:pt idx="349">
                  <c:v>7.467E-2</c:v>
                </c:pt>
                <c:pt idx="350">
                  <c:v>7.5560000000000002E-2</c:v>
                </c:pt>
                <c:pt idx="351">
                  <c:v>7.6380000000000003E-2</c:v>
                </c:pt>
                <c:pt idx="352">
                  <c:v>7.7399999999999997E-2</c:v>
                </c:pt>
                <c:pt idx="353">
                  <c:v>7.8380000000000005E-2</c:v>
                </c:pt>
                <c:pt idx="354">
                  <c:v>7.9339999999999994E-2</c:v>
                </c:pt>
                <c:pt idx="355">
                  <c:v>8.0280000000000004E-2</c:v>
                </c:pt>
                <c:pt idx="356">
                  <c:v>8.1059999999999993E-2</c:v>
                </c:pt>
                <c:pt idx="357">
                  <c:v>8.1989999999999993E-2</c:v>
                </c:pt>
                <c:pt idx="358">
                  <c:v>8.3110000000000003E-2</c:v>
                </c:pt>
                <c:pt idx="359">
                  <c:v>8.4089999999999998E-2</c:v>
                </c:pt>
                <c:pt idx="360">
                  <c:v>8.5150000000000003E-2</c:v>
                </c:pt>
                <c:pt idx="361">
                  <c:v>8.6279999999999996E-2</c:v>
                </c:pt>
                <c:pt idx="362">
                  <c:v>8.7129999999999999E-2</c:v>
                </c:pt>
                <c:pt idx="363">
                  <c:v>8.8010000000000005E-2</c:v>
                </c:pt>
                <c:pt idx="364">
                  <c:v>8.9260000000000006E-2</c:v>
                </c:pt>
                <c:pt idx="365">
                  <c:v>9.0270000000000003E-2</c:v>
                </c:pt>
                <c:pt idx="366">
                  <c:v>9.1469999999999996E-2</c:v>
                </c:pt>
                <c:pt idx="367">
                  <c:v>9.2579999999999996E-2</c:v>
                </c:pt>
                <c:pt idx="368">
                  <c:v>9.3329999999999996E-2</c:v>
                </c:pt>
                <c:pt idx="369">
                  <c:v>9.4479999999999995E-2</c:v>
                </c:pt>
                <c:pt idx="370">
                  <c:v>9.5619999999999997E-2</c:v>
                </c:pt>
                <c:pt idx="371">
                  <c:v>9.6710000000000004E-2</c:v>
                </c:pt>
                <c:pt idx="372">
                  <c:v>9.7860000000000003E-2</c:v>
                </c:pt>
                <c:pt idx="373">
                  <c:v>9.9210000000000007E-2</c:v>
                </c:pt>
                <c:pt idx="374">
                  <c:v>0.10027999999999999</c:v>
                </c:pt>
                <c:pt idx="375">
                  <c:v>0.10159</c:v>
                </c:pt>
                <c:pt idx="376">
                  <c:v>0.10360999999999999</c:v>
                </c:pt>
                <c:pt idx="377">
                  <c:v>0.10468</c:v>
                </c:pt>
                <c:pt idx="378">
                  <c:v>0.10625</c:v>
                </c:pt>
                <c:pt idx="379">
                  <c:v>0.10811999999999999</c:v>
                </c:pt>
                <c:pt idx="380">
                  <c:v>0.11002000000000001</c:v>
                </c:pt>
                <c:pt idx="381">
                  <c:v>0.11203</c:v>
                </c:pt>
                <c:pt idx="382">
                  <c:v>0.11412</c:v>
                </c:pt>
                <c:pt idx="383">
                  <c:v>0.11650000000000001</c:v>
                </c:pt>
                <c:pt idx="384">
                  <c:v>0.11959</c:v>
                </c:pt>
                <c:pt idx="385">
                  <c:v>0.12253</c:v>
                </c:pt>
                <c:pt idx="386">
                  <c:v>0.12526000000000001</c:v>
                </c:pt>
                <c:pt idx="387">
                  <c:v>0.12958</c:v>
                </c:pt>
                <c:pt idx="388">
                  <c:v>0.13414000000000001</c:v>
                </c:pt>
                <c:pt idx="389">
                  <c:v>0.13894000000000001</c:v>
                </c:pt>
                <c:pt idx="390">
                  <c:v>0.14449000000000001</c:v>
                </c:pt>
                <c:pt idx="391">
                  <c:v>0.15009</c:v>
                </c:pt>
                <c:pt idx="392">
                  <c:v>0.15645999999999999</c:v>
                </c:pt>
                <c:pt idx="393">
                  <c:v>0.16467999999999999</c:v>
                </c:pt>
                <c:pt idx="394">
                  <c:v>0.17269999999999999</c:v>
                </c:pt>
                <c:pt idx="395">
                  <c:v>0.18182000000000001</c:v>
                </c:pt>
                <c:pt idx="396">
                  <c:v>0.19291</c:v>
                </c:pt>
                <c:pt idx="397">
                  <c:v>0.20405999999999999</c:v>
                </c:pt>
                <c:pt idx="398">
                  <c:v>0.21745</c:v>
                </c:pt>
                <c:pt idx="399">
                  <c:v>0.23191000000000001</c:v>
                </c:pt>
                <c:pt idx="400">
                  <c:v>0.24562</c:v>
                </c:pt>
                <c:pt idx="401">
                  <c:v>0.26264999999999999</c:v>
                </c:pt>
                <c:pt idx="402">
                  <c:v>0.28038999999999997</c:v>
                </c:pt>
                <c:pt idx="403">
                  <c:v>0.29601</c:v>
                </c:pt>
                <c:pt idx="404">
                  <c:v>0.31441999999999998</c:v>
                </c:pt>
                <c:pt idx="405">
                  <c:v>0.33524999999999999</c:v>
                </c:pt>
                <c:pt idx="406">
                  <c:v>0.35389999999999999</c:v>
                </c:pt>
                <c:pt idx="407">
                  <c:v>0.37375000000000003</c:v>
                </c:pt>
                <c:pt idx="408">
                  <c:v>0.39723999999999998</c:v>
                </c:pt>
                <c:pt idx="409">
                  <c:v>0.41888999999999998</c:v>
                </c:pt>
                <c:pt idx="410">
                  <c:v>0.43994</c:v>
                </c:pt>
                <c:pt idx="411">
                  <c:v>0.46218999999999999</c:v>
                </c:pt>
                <c:pt idx="412">
                  <c:v>0.48368</c:v>
                </c:pt>
                <c:pt idx="413">
                  <c:v>0.50656000000000001</c:v>
                </c:pt>
                <c:pt idx="414">
                  <c:v>0.52483999999999997</c:v>
                </c:pt>
                <c:pt idx="415">
                  <c:v>0.54015999999999997</c:v>
                </c:pt>
                <c:pt idx="416">
                  <c:v>0.55878000000000005</c:v>
                </c:pt>
                <c:pt idx="417">
                  <c:v>0.57552999999999999</c:v>
                </c:pt>
                <c:pt idx="418">
                  <c:v>0.58789999999999998</c:v>
                </c:pt>
                <c:pt idx="419">
                  <c:v>0.59830000000000005</c:v>
                </c:pt>
                <c:pt idx="420">
                  <c:v>0.60746</c:v>
                </c:pt>
                <c:pt idx="421">
                  <c:v>0.61475999999999997</c:v>
                </c:pt>
                <c:pt idx="422">
                  <c:v>0.62143000000000004</c:v>
                </c:pt>
                <c:pt idx="423">
                  <c:v>0.62534999999999996</c:v>
                </c:pt>
                <c:pt idx="424">
                  <c:v>0.62758000000000003</c:v>
                </c:pt>
                <c:pt idx="425">
                  <c:v>0.62775999999999998</c:v>
                </c:pt>
                <c:pt idx="426">
                  <c:v>0.62729999999999997</c:v>
                </c:pt>
                <c:pt idx="427">
                  <c:v>0.62517</c:v>
                </c:pt>
                <c:pt idx="428">
                  <c:v>0.62136999999999998</c:v>
                </c:pt>
                <c:pt idx="429">
                  <c:v>0.61734999999999995</c:v>
                </c:pt>
                <c:pt idx="430">
                  <c:v>0.61095999999999995</c:v>
                </c:pt>
                <c:pt idx="431">
                  <c:v>0.60355000000000003</c:v>
                </c:pt>
                <c:pt idx="432">
                  <c:v>0.59565000000000001</c:v>
                </c:pt>
                <c:pt idx="433">
                  <c:v>0.58731999999999995</c:v>
                </c:pt>
                <c:pt idx="434">
                  <c:v>0.57728999999999997</c:v>
                </c:pt>
                <c:pt idx="435">
                  <c:v>0.56730999999999998</c:v>
                </c:pt>
                <c:pt idx="436">
                  <c:v>0.55606</c:v>
                </c:pt>
                <c:pt idx="437">
                  <c:v>0.54413</c:v>
                </c:pt>
                <c:pt idx="438">
                  <c:v>0.53285000000000005</c:v>
                </c:pt>
                <c:pt idx="439">
                  <c:v>0.52049000000000001</c:v>
                </c:pt>
                <c:pt idx="440">
                  <c:v>0.50890000000000002</c:v>
                </c:pt>
                <c:pt idx="441">
                  <c:v>0.49930000000000002</c:v>
                </c:pt>
                <c:pt idx="442">
                  <c:v>0.48741000000000001</c:v>
                </c:pt>
                <c:pt idx="443">
                  <c:v>0.47549000000000002</c:v>
                </c:pt>
                <c:pt idx="444">
                  <c:v>0.46461999999999998</c:v>
                </c:pt>
                <c:pt idx="445">
                  <c:v>0.45256999999999997</c:v>
                </c:pt>
                <c:pt idx="446">
                  <c:v>0.43967000000000001</c:v>
                </c:pt>
                <c:pt idx="447">
                  <c:v>0.42921999999999999</c:v>
                </c:pt>
                <c:pt idx="448">
                  <c:v>0.42077999999999999</c:v>
                </c:pt>
                <c:pt idx="449">
                  <c:v>0.41216000000000003</c:v>
                </c:pt>
                <c:pt idx="450">
                  <c:v>0.40399000000000002</c:v>
                </c:pt>
                <c:pt idx="451">
                  <c:v>0.39607999999999999</c:v>
                </c:pt>
                <c:pt idx="452">
                  <c:v>0.39090999999999998</c:v>
                </c:pt>
                <c:pt idx="453">
                  <c:v>0.38822000000000001</c:v>
                </c:pt>
                <c:pt idx="454">
                  <c:v>0.38612999999999997</c:v>
                </c:pt>
                <c:pt idx="455">
                  <c:v>0.38574000000000003</c:v>
                </c:pt>
                <c:pt idx="456">
                  <c:v>0.38805000000000001</c:v>
                </c:pt>
                <c:pt idx="457">
                  <c:v>0.39316000000000001</c:v>
                </c:pt>
                <c:pt idx="458">
                  <c:v>0.39922999999999997</c:v>
                </c:pt>
                <c:pt idx="459">
                  <c:v>0.40597</c:v>
                </c:pt>
                <c:pt idx="460">
                  <c:v>0.41615000000000002</c:v>
                </c:pt>
                <c:pt idx="461">
                  <c:v>0.43</c:v>
                </c:pt>
                <c:pt idx="462">
                  <c:v>0.44368000000000002</c:v>
                </c:pt>
                <c:pt idx="463">
                  <c:v>0.46177000000000001</c:v>
                </c:pt>
                <c:pt idx="464">
                  <c:v>0.47907</c:v>
                </c:pt>
                <c:pt idx="465">
                  <c:v>0.49687999999999999</c:v>
                </c:pt>
                <c:pt idx="466">
                  <c:v>0.51732</c:v>
                </c:pt>
                <c:pt idx="467">
                  <c:v>0.53917000000000004</c:v>
                </c:pt>
                <c:pt idx="468">
                  <c:v>0.56237000000000004</c:v>
                </c:pt>
                <c:pt idx="469">
                  <c:v>0.58875999999999995</c:v>
                </c:pt>
                <c:pt idx="470">
                  <c:v>0.61531000000000002</c:v>
                </c:pt>
                <c:pt idx="471">
                  <c:v>0.63597000000000004</c:v>
                </c:pt>
                <c:pt idx="472">
                  <c:v>0.65600000000000003</c:v>
                </c:pt>
                <c:pt idx="473">
                  <c:v>0.68106999999999995</c:v>
                </c:pt>
                <c:pt idx="474">
                  <c:v>0.70770999999999995</c:v>
                </c:pt>
                <c:pt idx="475">
                  <c:v>0.73658000000000001</c:v>
                </c:pt>
                <c:pt idx="476">
                  <c:v>0.7651</c:v>
                </c:pt>
                <c:pt idx="477">
                  <c:v>0.78996999999999995</c:v>
                </c:pt>
                <c:pt idx="478">
                  <c:v>0.81996000000000002</c:v>
                </c:pt>
                <c:pt idx="479">
                  <c:v>0.84609000000000001</c:v>
                </c:pt>
                <c:pt idx="480">
                  <c:v>0.87580000000000002</c:v>
                </c:pt>
                <c:pt idx="481">
                  <c:v>0.91042999999999996</c:v>
                </c:pt>
                <c:pt idx="482">
                  <c:v>0.94272</c:v>
                </c:pt>
                <c:pt idx="483">
                  <c:v>0.97602</c:v>
                </c:pt>
                <c:pt idx="484">
                  <c:v>1.0142599999999999</c:v>
                </c:pt>
                <c:pt idx="485">
                  <c:v>1.0504599999999999</c:v>
                </c:pt>
                <c:pt idx="486">
                  <c:v>1.0902799999999999</c:v>
                </c:pt>
                <c:pt idx="487">
                  <c:v>1.1362300000000001</c:v>
                </c:pt>
                <c:pt idx="488">
                  <c:v>1.1794500000000001</c:v>
                </c:pt>
                <c:pt idx="489">
                  <c:v>1.22326</c:v>
                </c:pt>
                <c:pt idx="490">
                  <c:v>1.2765</c:v>
                </c:pt>
                <c:pt idx="491">
                  <c:v>1.32416</c:v>
                </c:pt>
                <c:pt idx="492">
                  <c:v>1.37144</c:v>
                </c:pt>
                <c:pt idx="493">
                  <c:v>1.4349000000000001</c:v>
                </c:pt>
                <c:pt idx="494">
                  <c:v>1.4894700000000001</c:v>
                </c:pt>
                <c:pt idx="495">
                  <c:v>1.5416000000000001</c:v>
                </c:pt>
                <c:pt idx="496">
                  <c:v>1.6017399999999999</c:v>
                </c:pt>
                <c:pt idx="497">
                  <c:v>1.6558999999999999</c:v>
                </c:pt>
                <c:pt idx="498">
                  <c:v>1.7130700000000001</c:v>
                </c:pt>
                <c:pt idx="499">
                  <c:v>1.7675700000000001</c:v>
                </c:pt>
                <c:pt idx="500">
                  <c:v>1.81271</c:v>
                </c:pt>
              </c:numCache>
            </c:numRef>
          </c:yVal>
          <c:smooth val="1"/>
          <c:extLst>
            <c:ext xmlns:c16="http://schemas.microsoft.com/office/drawing/2014/chart" uri="{C3380CC4-5D6E-409C-BE32-E72D297353CC}">
              <c16:uniqueId val="{00000011-9C1F-4EC0-94AF-FC713DCC1A54}"/>
            </c:ext>
          </c:extLst>
        </c:ser>
        <c:ser>
          <c:idx val="18"/>
          <c:order val="18"/>
          <c:tx>
            <c:strRef>
              <c:f>Hoja1!$T$1</c:f>
              <c:strCache>
                <c:ptCount val="1"/>
                <c:pt idx="0">
                  <c:v>208(1) 1(Abs)</c:v>
                </c:pt>
              </c:strCache>
            </c:strRef>
          </c:tx>
          <c:spPr>
            <a:ln w="19050" cap="rnd">
              <a:solidFill>
                <a:schemeClr val="tx1"/>
              </a:solidFill>
              <a:round/>
            </a:ln>
            <a:effectLst/>
          </c:spPr>
          <c:marker>
            <c:symbol val="none"/>
          </c:marker>
          <c:xVal>
            <c:numRef>
              <c:f>Hoja1!$A$2:$A$502</c:f>
              <c:numCache>
                <c:formatCode>General</c:formatCode>
                <c:ptCount val="501"/>
                <c:pt idx="0">
                  <c:v>700</c:v>
                </c:pt>
                <c:pt idx="1">
                  <c:v>699</c:v>
                </c:pt>
                <c:pt idx="2">
                  <c:v>698</c:v>
                </c:pt>
                <c:pt idx="3">
                  <c:v>697</c:v>
                </c:pt>
                <c:pt idx="4">
                  <c:v>696</c:v>
                </c:pt>
                <c:pt idx="5">
                  <c:v>695</c:v>
                </c:pt>
                <c:pt idx="6">
                  <c:v>694</c:v>
                </c:pt>
                <c:pt idx="7">
                  <c:v>693</c:v>
                </c:pt>
                <c:pt idx="8">
                  <c:v>692</c:v>
                </c:pt>
                <c:pt idx="9">
                  <c:v>691</c:v>
                </c:pt>
                <c:pt idx="10">
                  <c:v>690</c:v>
                </c:pt>
                <c:pt idx="11">
                  <c:v>689</c:v>
                </c:pt>
                <c:pt idx="12">
                  <c:v>688</c:v>
                </c:pt>
                <c:pt idx="13">
                  <c:v>687</c:v>
                </c:pt>
                <c:pt idx="14">
                  <c:v>686</c:v>
                </c:pt>
                <c:pt idx="15">
                  <c:v>685</c:v>
                </c:pt>
                <c:pt idx="16">
                  <c:v>684</c:v>
                </c:pt>
                <c:pt idx="17">
                  <c:v>683</c:v>
                </c:pt>
                <c:pt idx="18">
                  <c:v>682</c:v>
                </c:pt>
                <c:pt idx="19">
                  <c:v>681</c:v>
                </c:pt>
                <c:pt idx="20">
                  <c:v>680</c:v>
                </c:pt>
                <c:pt idx="21">
                  <c:v>679</c:v>
                </c:pt>
                <c:pt idx="22">
                  <c:v>678</c:v>
                </c:pt>
                <c:pt idx="23">
                  <c:v>677</c:v>
                </c:pt>
                <c:pt idx="24">
                  <c:v>676</c:v>
                </c:pt>
                <c:pt idx="25">
                  <c:v>675</c:v>
                </c:pt>
                <c:pt idx="26">
                  <c:v>674</c:v>
                </c:pt>
                <c:pt idx="27">
                  <c:v>673</c:v>
                </c:pt>
                <c:pt idx="28">
                  <c:v>672</c:v>
                </c:pt>
                <c:pt idx="29">
                  <c:v>671</c:v>
                </c:pt>
                <c:pt idx="30">
                  <c:v>670</c:v>
                </c:pt>
                <c:pt idx="31">
                  <c:v>669</c:v>
                </c:pt>
                <c:pt idx="32">
                  <c:v>668</c:v>
                </c:pt>
                <c:pt idx="33">
                  <c:v>667</c:v>
                </c:pt>
                <c:pt idx="34">
                  <c:v>666</c:v>
                </c:pt>
                <c:pt idx="35">
                  <c:v>665</c:v>
                </c:pt>
                <c:pt idx="36">
                  <c:v>664</c:v>
                </c:pt>
                <c:pt idx="37">
                  <c:v>663</c:v>
                </c:pt>
                <c:pt idx="38">
                  <c:v>662</c:v>
                </c:pt>
                <c:pt idx="39">
                  <c:v>661</c:v>
                </c:pt>
                <c:pt idx="40">
                  <c:v>660</c:v>
                </c:pt>
                <c:pt idx="41">
                  <c:v>659</c:v>
                </c:pt>
                <c:pt idx="42">
                  <c:v>658</c:v>
                </c:pt>
                <c:pt idx="43">
                  <c:v>657</c:v>
                </c:pt>
                <c:pt idx="44">
                  <c:v>656</c:v>
                </c:pt>
                <c:pt idx="45">
                  <c:v>655</c:v>
                </c:pt>
                <c:pt idx="46">
                  <c:v>654</c:v>
                </c:pt>
                <c:pt idx="47">
                  <c:v>653</c:v>
                </c:pt>
                <c:pt idx="48">
                  <c:v>652</c:v>
                </c:pt>
                <c:pt idx="49">
                  <c:v>651</c:v>
                </c:pt>
                <c:pt idx="50">
                  <c:v>650</c:v>
                </c:pt>
                <c:pt idx="51">
                  <c:v>649</c:v>
                </c:pt>
                <c:pt idx="52">
                  <c:v>648</c:v>
                </c:pt>
                <c:pt idx="53">
                  <c:v>647</c:v>
                </c:pt>
                <c:pt idx="54">
                  <c:v>646</c:v>
                </c:pt>
                <c:pt idx="55">
                  <c:v>645</c:v>
                </c:pt>
                <c:pt idx="56">
                  <c:v>644</c:v>
                </c:pt>
                <c:pt idx="57">
                  <c:v>643</c:v>
                </c:pt>
                <c:pt idx="58">
                  <c:v>642</c:v>
                </c:pt>
                <c:pt idx="59">
                  <c:v>641</c:v>
                </c:pt>
                <c:pt idx="60">
                  <c:v>640</c:v>
                </c:pt>
                <c:pt idx="61">
                  <c:v>639</c:v>
                </c:pt>
                <c:pt idx="62">
                  <c:v>638</c:v>
                </c:pt>
                <c:pt idx="63">
                  <c:v>637</c:v>
                </c:pt>
                <c:pt idx="64">
                  <c:v>636</c:v>
                </c:pt>
                <c:pt idx="65">
                  <c:v>635</c:v>
                </c:pt>
                <c:pt idx="66">
                  <c:v>634</c:v>
                </c:pt>
                <c:pt idx="67">
                  <c:v>633</c:v>
                </c:pt>
                <c:pt idx="68">
                  <c:v>632</c:v>
                </c:pt>
                <c:pt idx="69">
                  <c:v>631</c:v>
                </c:pt>
                <c:pt idx="70">
                  <c:v>630</c:v>
                </c:pt>
                <c:pt idx="71">
                  <c:v>629</c:v>
                </c:pt>
                <c:pt idx="72">
                  <c:v>628</c:v>
                </c:pt>
                <c:pt idx="73">
                  <c:v>627</c:v>
                </c:pt>
                <c:pt idx="74">
                  <c:v>626</c:v>
                </c:pt>
                <c:pt idx="75">
                  <c:v>625</c:v>
                </c:pt>
                <c:pt idx="76">
                  <c:v>624</c:v>
                </c:pt>
                <c:pt idx="77">
                  <c:v>623</c:v>
                </c:pt>
                <c:pt idx="78">
                  <c:v>622</c:v>
                </c:pt>
                <c:pt idx="79">
                  <c:v>621</c:v>
                </c:pt>
                <c:pt idx="80">
                  <c:v>620</c:v>
                </c:pt>
                <c:pt idx="81">
                  <c:v>619</c:v>
                </c:pt>
                <c:pt idx="82">
                  <c:v>618</c:v>
                </c:pt>
                <c:pt idx="83">
                  <c:v>617</c:v>
                </c:pt>
                <c:pt idx="84">
                  <c:v>616</c:v>
                </c:pt>
                <c:pt idx="85">
                  <c:v>615</c:v>
                </c:pt>
                <c:pt idx="86">
                  <c:v>614</c:v>
                </c:pt>
                <c:pt idx="87">
                  <c:v>613</c:v>
                </c:pt>
                <c:pt idx="88">
                  <c:v>612</c:v>
                </c:pt>
                <c:pt idx="89">
                  <c:v>611</c:v>
                </c:pt>
                <c:pt idx="90">
                  <c:v>610</c:v>
                </c:pt>
                <c:pt idx="91">
                  <c:v>609</c:v>
                </c:pt>
                <c:pt idx="92">
                  <c:v>608</c:v>
                </c:pt>
                <c:pt idx="93">
                  <c:v>607</c:v>
                </c:pt>
                <c:pt idx="94">
                  <c:v>606</c:v>
                </c:pt>
                <c:pt idx="95">
                  <c:v>605</c:v>
                </c:pt>
                <c:pt idx="96">
                  <c:v>604</c:v>
                </c:pt>
                <c:pt idx="97">
                  <c:v>603</c:v>
                </c:pt>
                <c:pt idx="98">
                  <c:v>602</c:v>
                </c:pt>
                <c:pt idx="99">
                  <c:v>601</c:v>
                </c:pt>
                <c:pt idx="100">
                  <c:v>600</c:v>
                </c:pt>
                <c:pt idx="101">
                  <c:v>599</c:v>
                </c:pt>
                <c:pt idx="102">
                  <c:v>598</c:v>
                </c:pt>
                <c:pt idx="103">
                  <c:v>597</c:v>
                </c:pt>
                <c:pt idx="104">
                  <c:v>596</c:v>
                </c:pt>
                <c:pt idx="105">
                  <c:v>595</c:v>
                </c:pt>
                <c:pt idx="106">
                  <c:v>594</c:v>
                </c:pt>
                <c:pt idx="107">
                  <c:v>593</c:v>
                </c:pt>
                <c:pt idx="108">
                  <c:v>592</c:v>
                </c:pt>
                <c:pt idx="109">
                  <c:v>591</c:v>
                </c:pt>
                <c:pt idx="110">
                  <c:v>590</c:v>
                </c:pt>
                <c:pt idx="111">
                  <c:v>589</c:v>
                </c:pt>
                <c:pt idx="112">
                  <c:v>588</c:v>
                </c:pt>
                <c:pt idx="113">
                  <c:v>587</c:v>
                </c:pt>
                <c:pt idx="114">
                  <c:v>586</c:v>
                </c:pt>
                <c:pt idx="115">
                  <c:v>585</c:v>
                </c:pt>
                <c:pt idx="116">
                  <c:v>584</c:v>
                </c:pt>
                <c:pt idx="117">
                  <c:v>583</c:v>
                </c:pt>
                <c:pt idx="118">
                  <c:v>582</c:v>
                </c:pt>
                <c:pt idx="119">
                  <c:v>581</c:v>
                </c:pt>
                <c:pt idx="120">
                  <c:v>580</c:v>
                </c:pt>
                <c:pt idx="121">
                  <c:v>579</c:v>
                </c:pt>
                <c:pt idx="122">
                  <c:v>578</c:v>
                </c:pt>
                <c:pt idx="123">
                  <c:v>577</c:v>
                </c:pt>
                <c:pt idx="124">
                  <c:v>576</c:v>
                </c:pt>
                <c:pt idx="125">
                  <c:v>575</c:v>
                </c:pt>
                <c:pt idx="126">
                  <c:v>574</c:v>
                </c:pt>
                <c:pt idx="127">
                  <c:v>573</c:v>
                </c:pt>
                <c:pt idx="128">
                  <c:v>572</c:v>
                </c:pt>
                <c:pt idx="129">
                  <c:v>571</c:v>
                </c:pt>
                <c:pt idx="130">
                  <c:v>570</c:v>
                </c:pt>
                <c:pt idx="131">
                  <c:v>569</c:v>
                </c:pt>
                <c:pt idx="132">
                  <c:v>568</c:v>
                </c:pt>
                <c:pt idx="133">
                  <c:v>567</c:v>
                </c:pt>
                <c:pt idx="134">
                  <c:v>566</c:v>
                </c:pt>
                <c:pt idx="135">
                  <c:v>565</c:v>
                </c:pt>
                <c:pt idx="136">
                  <c:v>564</c:v>
                </c:pt>
                <c:pt idx="137">
                  <c:v>563</c:v>
                </c:pt>
                <c:pt idx="138">
                  <c:v>562</c:v>
                </c:pt>
                <c:pt idx="139">
                  <c:v>561</c:v>
                </c:pt>
                <c:pt idx="140">
                  <c:v>560</c:v>
                </c:pt>
                <c:pt idx="141">
                  <c:v>559</c:v>
                </c:pt>
                <c:pt idx="142">
                  <c:v>558</c:v>
                </c:pt>
                <c:pt idx="143">
                  <c:v>557</c:v>
                </c:pt>
                <c:pt idx="144">
                  <c:v>556</c:v>
                </c:pt>
                <c:pt idx="145">
                  <c:v>555</c:v>
                </c:pt>
                <c:pt idx="146">
                  <c:v>554</c:v>
                </c:pt>
                <c:pt idx="147">
                  <c:v>553</c:v>
                </c:pt>
                <c:pt idx="148">
                  <c:v>552</c:v>
                </c:pt>
                <c:pt idx="149">
                  <c:v>551</c:v>
                </c:pt>
                <c:pt idx="150">
                  <c:v>550</c:v>
                </c:pt>
                <c:pt idx="151">
                  <c:v>549</c:v>
                </c:pt>
                <c:pt idx="152">
                  <c:v>548</c:v>
                </c:pt>
                <c:pt idx="153">
                  <c:v>547</c:v>
                </c:pt>
                <c:pt idx="154">
                  <c:v>546</c:v>
                </c:pt>
                <c:pt idx="155">
                  <c:v>545</c:v>
                </c:pt>
                <c:pt idx="156">
                  <c:v>544</c:v>
                </c:pt>
                <c:pt idx="157">
                  <c:v>543</c:v>
                </c:pt>
                <c:pt idx="158">
                  <c:v>542</c:v>
                </c:pt>
                <c:pt idx="159">
                  <c:v>541</c:v>
                </c:pt>
                <c:pt idx="160">
                  <c:v>540</c:v>
                </c:pt>
                <c:pt idx="161">
                  <c:v>539</c:v>
                </c:pt>
                <c:pt idx="162">
                  <c:v>538</c:v>
                </c:pt>
                <c:pt idx="163">
                  <c:v>537</c:v>
                </c:pt>
                <c:pt idx="164">
                  <c:v>536</c:v>
                </c:pt>
                <c:pt idx="165">
                  <c:v>535</c:v>
                </c:pt>
                <c:pt idx="166">
                  <c:v>534</c:v>
                </c:pt>
                <c:pt idx="167">
                  <c:v>533</c:v>
                </c:pt>
                <c:pt idx="168">
                  <c:v>532</c:v>
                </c:pt>
                <c:pt idx="169">
                  <c:v>531</c:v>
                </c:pt>
                <c:pt idx="170">
                  <c:v>530</c:v>
                </c:pt>
                <c:pt idx="171">
                  <c:v>529</c:v>
                </c:pt>
                <c:pt idx="172">
                  <c:v>528</c:v>
                </c:pt>
                <c:pt idx="173">
                  <c:v>527</c:v>
                </c:pt>
                <c:pt idx="174">
                  <c:v>526</c:v>
                </c:pt>
                <c:pt idx="175">
                  <c:v>525</c:v>
                </c:pt>
                <c:pt idx="176">
                  <c:v>524</c:v>
                </c:pt>
                <c:pt idx="177">
                  <c:v>523</c:v>
                </c:pt>
                <c:pt idx="178">
                  <c:v>522</c:v>
                </c:pt>
                <c:pt idx="179">
                  <c:v>521</c:v>
                </c:pt>
                <c:pt idx="180">
                  <c:v>520</c:v>
                </c:pt>
                <c:pt idx="181">
                  <c:v>519</c:v>
                </c:pt>
                <c:pt idx="182">
                  <c:v>518</c:v>
                </c:pt>
                <c:pt idx="183">
                  <c:v>517</c:v>
                </c:pt>
                <c:pt idx="184">
                  <c:v>516</c:v>
                </c:pt>
                <c:pt idx="185">
                  <c:v>515</c:v>
                </c:pt>
                <c:pt idx="186">
                  <c:v>514</c:v>
                </c:pt>
                <c:pt idx="187">
                  <c:v>513</c:v>
                </c:pt>
                <c:pt idx="188">
                  <c:v>512</c:v>
                </c:pt>
                <c:pt idx="189">
                  <c:v>511</c:v>
                </c:pt>
                <c:pt idx="190">
                  <c:v>510</c:v>
                </c:pt>
                <c:pt idx="191">
                  <c:v>509</c:v>
                </c:pt>
                <c:pt idx="192">
                  <c:v>508</c:v>
                </c:pt>
                <c:pt idx="193">
                  <c:v>507</c:v>
                </c:pt>
                <c:pt idx="194">
                  <c:v>506</c:v>
                </c:pt>
                <c:pt idx="195">
                  <c:v>505</c:v>
                </c:pt>
                <c:pt idx="196">
                  <c:v>504</c:v>
                </c:pt>
                <c:pt idx="197">
                  <c:v>503</c:v>
                </c:pt>
                <c:pt idx="198">
                  <c:v>502</c:v>
                </c:pt>
                <c:pt idx="199">
                  <c:v>501</c:v>
                </c:pt>
                <c:pt idx="200">
                  <c:v>500</c:v>
                </c:pt>
                <c:pt idx="201">
                  <c:v>499</c:v>
                </c:pt>
                <c:pt idx="202">
                  <c:v>498</c:v>
                </c:pt>
                <c:pt idx="203">
                  <c:v>497</c:v>
                </c:pt>
                <c:pt idx="204">
                  <c:v>496</c:v>
                </c:pt>
                <c:pt idx="205">
                  <c:v>495</c:v>
                </c:pt>
                <c:pt idx="206">
                  <c:v>494</c:v>
                </c:pt>
                <c:pt idx="207">
                  <c:v>493</c:v>
                </c:pt>
                <c:pt idx="208">
                  <c:v>492</c:v>
                </c:pt>
                <c:pt idx="209">
                  <c:v>491</c:v>
                </c:pt>
                <c:pt idx="210">
                  <c:v>490</c:v>
                </c:pt>
                <c:pt idx="211">
                  <c:v>489</c:v>
                </c:pt>
                <c:pt idx="212">
                  <c:v>488</c:v>
                </c:pt>
                <c:pt idx="213">
                  <c:v>487</c:v>
                </c:pt>
                <c:pt idx="214">
                  <c:v>486</c:v>
                </c:pt>
                <c:pt idx="215">
                  <c:v>485</c:v>
                </c:pt>
                <c:pt idx="216">
                  <c:v>484</c:v>
                </c:pt>
                <c:pt idx="217">
                  <c:v>483</c:v>
                </c:pt>
                <c:pt idx="218">
                  <c:v>482</c:v>
                </c:pt>
                <c:pt idx="219">
                  <c:v>481</c:v>
                </c:pt>
                <c:pt idx="220">
                  <c:v>480</c:v>
                </c:pt>
                <c:pt idx="221">
                  <c:v>479</c:v>
                </c:pt>
                <c:pt idx="222">
                  <c:v>478</c:v>
                </c:pt>
                <c:pt idx="223">
                  <c:v>477</c:v>
                </c:pt>
                <c:pt idx="224">
                  <c:v>476</c:v>
                </c:pt>
                <c:pt idx="225">
                  <c:v>475</c:v>
                </c:pt>
                <c:pt idx="226">
                  <c:v>474</c:v>
                </c:pt>
                <c:pt idx="227">
                  <c:v>473</c:v>
                </c:pt>
                <c:pt idx="228">
                  <c:v>472</c:v>
                </c:pt>
                <c:pt idx="229">
                  <c:v>471</c:v>
                </c:pt>
                <c:pt idx="230">
                  <c:v>470</c:v>
                </c:pt>
                <c:pt idx="231">
                  <c:v>469</c:v>
                </c:pt>
                <c:pt idx="232">
                  <c:v>468</c:v>
                </c:pt>
                <c:pt idx="233">
                  <c:v>467</c:v>
                </c:pt>
                <c:pt idx="234">
                  <c:v>466</c:v>
                </c:pt>
                <c:pt idx="235">
                  <c:v>465</c:v>
                </c:pt>
                <c:pt idx="236">
                  <c:v>464</c:v>
                </c:pt>
                <c:pt idx="237">
                  <c:v>463</c:v>
                </c:pt>
                <c:pt idx="238">
                  <c:v>462</c:v>
                </c:pt>
                <c:pt idx="239">
                  <c:v>461</c:v>
                </c:pt>
                <c:pt idx="240">
                  <c:v>460</c:v>
                </c:pt>
                <c:pt idx="241">
                  <c:v>459</c:v>
                </c:pt>
                <c:pt idx="242">
                  <c:v>458</c:v>
                </c:pt>
                <c:pt idx="243">
                  <c:v>457</c:v>
                </c:pt>
                <c:pt idx="244">
                  <c:v>456</c:v>
                </c:pt>
                <c:pt idx="245">
                  <c:v>455</c:v>
                </c:pt>
                <c:pt idx="246">
                  <c:v>454</c:v>
                </c:pt>
                <c:pt idx="247">
                  <c:v>453</c:v>
                </c:pt>
                <c:pt idx="248">
                  <c:v>452</c:v>
                </c:pt>
                <c:pt idx="249">
                  <c:v>451</c:v>
                </c:pt>
                <c:pt idx="250">
                  <c:v>450</c:v>
                </c:pt>
                <c:pt idx="251">
                  <c:v>449</c:v>
                </c:pt>
                <c:pt idx="252">
                  <c:v>448</c:v>
                </c:pt>
                <c:pt idx="253">
                  <c:v>447</c:v>
                </c:pt>
                <c:pt idx="254">
                  <c:v>446</c:v>
                </c:pt>
                <c:pt idx="255">
                  <c:v>445</c:v>
                </c:pt>
                <c:pt idx="256">
                  <c:v>444</c:v>
                </c:pt>
                <c:pt idx="257">
                  <c:v>443</c:v>
                </c:pt>
                <c:pt idx="258">
                  <c:v>442</c:v>
                </c:pt>
                <c:pt idx="259">
                  <c:v>441</c:v>
                </c:pt>
                <c:pt idx="260">
                  <c:v>440</c:v>
                </c:pt>
                <c:pt idx="261">
                  <c:v>439</c:v>
                </c:pt>
                <c:pt idx="262">
                  <c:v>438</c:v>
                </c:pt>
                <c:pt idx="263">
                  <c:v>437</c:v>
                </c:pt>
                <c:pt idx="264">
                  <c:v>436</c:v>
                </c:pt>
                <c:pt idx="265">
                  <c:v>435</c:v>
                </c:pt>
                <c:pt idx="266">
                  <c:v>434</c:v>
                </c:pt>
                <c:pt idx="267">
                  <c:v>433</c:v>
                </c:pt>
                <c:pt idx="268">
                  <c:v>432</c:v>
                </c:pt>
                <c:pt idx="269">
                  <c:v>431</c:v>
                </c:pt>
                <c:pt idx="270">
                  <c:v>430</c:v>
                </c:pt>
                <c:pt idx="271">
                  <c:v>429</c:v>
                </c:pt>
                <c:pt idx="272">
                  <c:v>428</c:v>
                </c:pt>
                <c:pt idx="273">
                  <c:v>427</c:v>
                </c:pt>
                <c:pt idx="274">
                  <c:v>426</c:v>
                </c:pt>
                <c:pt idx="275">
                  <c:v>425</c:v>
                </c:pt>
                <c:pt idx="276">
                  <c:v>424</c:v>
                </c:pt>
                <c:pt idx="277">
                  <c:v>423</c:v>
                </c:pt>
                <c:pt idx="278">
                  <c:v>422</c:v>
                </c:pt>
                <c:pt idx="279">
                  <c:v>421</c:v>
                </c:pt>
                <c:pt idx="280">
                  <c:v>420</c:v>
                </c:pt>
                <c:pt idx="281">
                  <c:v>419</c:v>
                </c:pt>
                <c:pt idx="282">
                  <c:v>418</c:v>
                </c:pt>
                <c:pt idx="283">
                  <c:v>417</c:v>
                </c:pt>
                <c:pt idx="284">
                  <c:v>416</c:v>
                </c:pt>
                <c:pt idx="285">
                  <c:v>415</c:v>
                </c:pt>
                <c:pt idx="286">
                  <c:v>414</c:v>
                </c:pt>
                <c:pt idx="287">
                  <c:v>413</c:v>
                </c:pt>
                <c:pt idx="288">
                  <c:v>412</c:v>
                </c:pt>
                <c:pt idx="289">
                  <c:v>411</c:v>
                </c:pt>
                <c:pt idx="290">
                  <c:v>410</c:v>
                </c:pt>
                <c:pt idx="291">
                  <c:v>409</c:v>
                </c:pt>
                <c:pt idx="292">
                  <c:v>408</c:v>
                </c:pt>
                <c:pt idx="293">
                  <c:v>407</c:v>
                </c:pt>
                <c:pt idx="294">
                  <c:v>406</c:v>
                </c:pt>
                <c:pt idx="295">
                  <c:v>405</c:v>
                </c:pt>
                <c:pt idx="296">
                  <c:v>404</c:v>
                </c:pt>
                <c:pt idx="297">
                  <c:v>403</c:v>
                </c:pt>
                <c:pt idx="298">
                  <c:v>402</c:v>
                </c:pt>
                <c:pt idx="299">
                  <c:v>401</c:v>
                </c:pt>
                <c:pt idx="300">
                  <c:v>400</c:v>
                </c:pt>
                <c:pt idx="301">
                  <c:v>399</c:v>
                </c:pt>
                <c:pt idx="302">
                  <c:v>398</c:v>
                </c:pt>
                <c:pt idx="303">
                  <c:v>397</c:v>
                </c:pt>
                <c:pt idx="304">
                  <c:v>396</c:v>
                </c:pt>
                <c:pt idx="305">
                  <c:v>395</c:v>
                </c:pt>
                <c:pt idx="306">
                  <c:v>394</c:v>
                </c:pt>
                <c:pt idx="307">
                  <c:v>393</c:v>
                </c:pt>
                <c:pt idx="308">
                  <c:v>392</c:v>
                </c:pt>
                <c:pt idx="309">
                  <c:v>391</c:v>
                </c:pt>
                <c:pt idx="310">
                  <c:v>390</c:v>
                </c:pt>
                <c:pt idx="311">
                  <c:v>389</c:v>
                </c:pt>
                <c:pt idx="312">
                  <c:v>388</c:v>
                </c:pt>
                <c:pt idx="313">
                  <c:v>387</c:v>
                </c:pt>
                <c:pt idx="314">
                  <c:v>386</c:v>
                </c:pt>
                <c:pt idx="315">
                  <c:v>385</c:v>
                </c:pt>
                <c:pt idx="316">
                  <c:v>384</c:v>
                </c:pt>
                <c:pt idx="317">
                  <c:v>383</c:v>
                </c:pt>
                <c:pt idx="318">
                  <c:v>382</c:v>
                </c:pt>
                <c:pt idx="319">
                  <c:v>381</c:v>
                </c:pt>
                <c:pt idx="320">
                  <c:v>380</c:v>
                </c:pt>
                <c:pt idx="321">
                  <c:v>379</c:v>
                </c:pt>
                <c:pt idx="322">
                  <c:v>378</c:v>
                </c:pt>
                <c:pt idx="323">
                  <c:v>377</c:v>
                </c:pt>
                <c:pt idx="324">
                  <c:v>376</c:v>
                </c:pt>
                <c:pt idx="325">
                  <c:v>375</c:v>
                </c:pt>
                <c:pt idx="326">
                  <c:v>374</c:v>
                </c:pt>
                <c:pt idx="327">
                  <c:v>373</c:v>
                </c:pt>
                <c:pt idx="328">
                  <c:v>372</c:v>
                </c:pt>
                <c:pt idx="329">
                  <c:v>371</c:v>
                </c:pt>
                <c:pt idx="330">
                  <c:v>370</c:v>
                </c:pt>
                <c:pt idx="331">
                  <c:v>369</c:v>
                </c:pt>
                <c:pt idx="332">
                  <c:v>368</c:v>
                </c:pt>
                <c:pt idx="333">
                  <c:v>367</c:v>
                </c:pt>
                <c:pt idx="334">
                  <c:v>366</c:v>
                </c:pt>
                <c:pt idx="335">
                  <c:v>365</c:v>
                </c:pt>
                <c:pt idx="336">
                  <c:v>364</c:v>
                </c:pt>
                <c:pt idx="337">
                  <c:v>363</c:v>
                </c:pt>
                <c:pt idx="338">
                  <c:v>362</c:v>
                </c:pt>
                <c:pt idx="339">
                  <c:v>361</c:v>
                </c:pt>
                <c:pt idx="340">
                  <c:v>360</c:v>
                </c:pt>
                <c:pt idx="341">
                  <c:v>359</c:v>
                </c:pt>
                <c:pt idx="342">
                  <c:v>358</c:v>
                </c:pt>
                <c:pt idx="343">
                  <c:v>357</c:v>
                </c:pt>
                <c:pt idx="344">
                  <c:v>356</c:v>
                </c:pt>
                <c:pt idx="345">
                  <c:v>355</c:v>
                </c:pt>
                <c:pt idx="346">
                  <c:v>354</c:v>
                </c:pt>
                <c:pt idx="347">
                  <c:v>353</c:v>
                </c:pt>
                <c:pt idx="348">
                  <c:v>352</c:v>
                </c:pt>
                <c:pt idx="349">
                  <c:v>351</c:v>
                </c:pt>
                <c:pt idx="350">
                  <c:v>350</c:v>
                </c:pt>
                <c:pt idx="351">
                  <c:v>349</c:v>
                </c:pt>
                <c:pt idx="352">
                  <c:v>348</c:v>
                </c:pt>
                <c:pt idx="353">
                  <c:v>347</c:v>
                </c:pt>
                <c:pt idx="354">
                  <c:v>346</c:v>
                </c:pt>
                <c:pt idx="355">
                  <c:v>345</c:v>
                </c:pt>
                <c:pt idx="356">
                  <c:v>344</c:v>
                </c:pt>
                <c:pt idx="357">
                  <c:v>343</c:v>
                </c:pt>
                <c:pt idx="358">
                  <c:v>342</c:v>
                </c:pt>
                <c:pt idx="359">
                  <c:v>341</c:v>
                </c:pt>
                <c:pt idx="360">
                  <c:v>340</c:v>
                </c:pt>
                <c:pt idx="361">
                  <c:v>339</c:v>
                </c:pt>
                <c:pt idx="362">
                  <c:v>338</c:v>
                </c:pt>
                <c:pt idx="363">
                  <c:v>337</c:v>
                </c:pt>
                <c:pt idx="364">
                  <c:v>336</c:v>
                </c:pt>
                <c:pt idx="365">
                  <c:v>335</c:v>
                </c:pt>
                <c:pt idx="366">
                  <c:v>334</c:v>
                </c:pt>
                <c:pt idx="367">
                  <c:v>333</c:v>
                </c:pt>
                <c:pt idx="368">
                  <c:v>332</c:v>
                </c:pt>
                <c:pt idx="369">
                  <c:v>331</c:v>
                </c:pt>
                <c:pt idx="370">
                  <c:v>330</c:v>
                </c:pt>
                <c:pt idx="371">
                  <c:v>329</c:v>
                </c:pt>
                <c:pt idx="372">
                  <c:v>328</c:v>
                </c:pt>
                <c:pt idx="373">
                  <c:v>327</c:v>
                </c:pt>
                <c:pt idx="374">
                  <c:v>326</c:v>
                </c:pt>
                <c:pt idx="375">
                  <c:v>325</c:v>
                </c:pt>
                <c:pt idx="376">
                  <c:v>324</c:v>
                </c:pt>
                <c:pt idx="377">
                  <c:v>323</c:v>
                </c:pt>
                <c:pt idx="378">
                  <c:v>322</c:v>
                </c:pt>
                <c:pt idx="379">
                  <c:v>321</c:v>
                </c:pt>
                <c:pt idx="380">
                  <c:v>320</c:v>
                </c:pt>
                <c:pt idx="381">
                  <c:v>319</c:v>
                </c:pt>
                <c:pt idx="382">
                  <c:v>318</c:v>
                </c:pt>
                <c:pt idx="383">
                  <c:v>317</c:v>
                </c:pt>
                <c:pt idx="384">
                  <c:v>316</c:v>
                </c:pt>
                <c:pt idx="385">
                  <c:v>315</c:v>
                </c:pt>
                <c:pt idx="386">
                  <c:v>314</c:v>
                </c:pt>
                <c:pt idx="387">
                  <c:v>313</c:v>
                </c:pt>
                <c:pt idx="388">
                  <c:v>312</c:v>
                </c:pt>
                <c:pt idx="389">
                  <c:v>311</c:v>
                </c:pt>
                <c:pt idx="390">
                  <c:v>310</c:v>
                </c:pt>
                <c:pt idx="391">
                  <c:v>309</c:v>
                </c:pt>
                <c:pt idx="392">
                  <c:v>308</c:v>
                </c:pt>
                <c:pt idx="393">
                  <c:v>307</c:v>
                </c:pt>
                <c:pt idx="394">
                  <c:v>306</c:v>
                </c:pt>
                <c:pt idx="395">
                  <c:v>305</c:v>
                </c:pt>
                <c:pt idx="396">
                  <c:v>304</c:v>
                </c:pt>
                <c:pt idx="397">
                  <c:v>303</c:v>
                </c:pt>
                <c:pt idx="398">
                  <c:v>302</c:v>
                </c:pt>
                <c:pt idx="399">
                  <c:v>301</c:v>
                </c:pt>
                <c:pt idx="400">
                  <c:v>300</c:v>
                </c:pt>
                <c:pt idx="401">
                  <c:v>299</c:v>
                </c:pt>
                <c:pt idx="402">
                  <c:v>298</c:v>
                </c:pt>
                <c:pt idx="403">
                  <c:v>297</c:v>
                </c:pt>
                <c:pt idx="404">
                  <c:v>296</c:v>
                </c:pt>
                <c:pt idx="405">
                  <c:v>295</c:v>
                </c:pt>
                <c:pt idx="406">
                  <c:v>294</c:v>
                </c:pt>
                <c:pt idx="407">
                  <c:v>293</c:v>
                </c:pt>
                <c:pt idx="408">
                  <c:v>292</c:v>
                </c:pt>
                <c:pt idx="409">
                  <c:v>291</c:v>
                </c:pt>
                <c:pt idx="410">
                  <c:v>290</c:v>
                </c:pt>
                <c:pt idx="411">
                  <c:v>289</c:v>
                </c:pt>
                <c:pt idx="412">
                  <c:v>288</c:v>
                </c:pt>
                <c:pt idx="413">
                  <c:v>287</c:v>
                </c:pt>
                <c:pt idx="414">
                  <c:v>286</c:v>
                </c:pt>
                <c:pt idx="415">
                  <c:v>285</c:v>
                </c:pt>
                <c:pt idx="416">
                  <c:v>284</c:v>
                </c:pt>
                <c:pt idx="417">
                  <c:v>283</c:v>
                </c:pt>
                <c:pt idx="418">
                  <c:v>282</c:v>
                </c:pt>
                <c:pt idx="419">
                  <c:v>281</c:v>
                </c:pt>
                <c:pt idx="420">
                  <c:v>280</c:v>
                </c:pt>
                <c:pt idx="421">
                  <c:v>279</c:v>
                </c:pt>
                <c:pt idx="422">
                  <c:v>278</c:v>
                </c:pt>
                <c:pt idx="423">
                  <c:v>277</c:v>
                </c:pt>
                <c:pt idx="424">
                  <c:v>276</c:v>
                </c:pt>
                <c:pt idx="425">
                  <c:v>275</c:v>
                </c:pt>
                <c:pt idx="426">
                  <c:v>274</c:v>
                </c:pt>
                <c:pt idx="427">
                  <c:v>273</c:v>
                </c:pt>
                <c:pt idx="428">
                  <c:v>272</c:v>
                </c:pt>
                <c:pt idx="429">
                  <c:v>271</c:v>
                </c:pt>
                <c:pt idx="430">
                  <c:v>270</c:v>
                </c:pt>
                <c:pt idx="431">
                  <c:v>269</c:v>
                </c:pt>
                <c:pt idx="432">
                  <c:v>268</c:v>
                </c:pt>
                <c:pt idx="433">
                  <c:v>267</c:v>
                </c:pt>
                <c:pt idx="434">
                  <c:v>266</c:v>
                </c:pt>
                <c:pt idx="435">
                  <c:v>265</c:v>
                </c:pt>
                <c:pt idx="436">
                  <c:v>264</c:v>
                </c:pt>
                <c:pt idx="437">
                  <c:v>263</c:v>
                </c:pt>
                <c:pt idx="438">
                  <c:v>262</c:v>
                </c:pt>
                <c:pt idx="439">
                  <c:v>261</c:v>
                </c:pt>
                <c:pt idx="440">
                  <c:v>260</c:v>
                </c:pt>
                <c:pt idx="441">
                  <c:v>259</c:v>
                </c:pt>
                <c:pt idx="442">
                  <c:v>258</c:v>
                </c:pt>
                <c:pt idx="443">
                  <c:v>257</c:v>
                </c:pt>
                <c:pt idx="444">
                  <c:v>256</c:v>
                </c:pt>
                <c:pt idx="445">
                  <c:v>255</c:v>
                </c:pt>
                <c:pt idx="446">
                  <c:v>254</c:v>
                </c:pt>
                <c:pt idx="447">
                  <c:v>253</c:v>
                </c:pt>
                <c:pt idx="448">
                  <c:v>252</c:v>
                </c:pt>
                <c:pt idx="449">
                  <c:v>251</c:v>
                </c:pt>
                <c:pt idx="450">
                  <c:v>250</c:v>
                </c:pt>
                <c:pt idx="451">
                  <c:v>249</c:v>
                </c:pt>
                <c:pt idx="452">
                  <c:v>248</c:v>
                </c:pt>
                <c:pt idx="453">
                  <c:v>247</c:v>
                </c:pt>
                <c:pt idx="454">
                  <c:v>246</c:v>
                </c:pt>
                <c:pt idx="455">
                  <c:v>245</c:v>
                </c:pt>
                <c:pt idx="456">
                  <c:v>244</c:v>
                </c:pt>
                <c:pt idx="457">
                  <c:v>243</c:v>
                </c:pt>
                <c:pt idx="458">
                  <c:v>242</c:v>
                </c:pt>
                <c:pt idx="459">
                  <c:v>241</c:v>
                </c:pt>
                <c:pt idx="460">
                  <c:v>240</c:v>
                </c:pt>
                <c:pt idx="461">
                  <c:v>239</c:v>
                </c:pt>
                <c:pt idx="462">
                  <c:v>238</c:v>
                </c:pt>
                <c:pt idx="463">
                  <c:v>237</c:v>
                </c:pt>
                <c:pt idx="464">
                  <c:v>236</c:v>
                </c:pt>
                <c:pt idx="465">
                  <c:v>235</c:v>
                </c:pt>
                <c:pt idx="466">
                  <c:v>234</c:v>
                </c:pt>
                <c:pt idx="467">
                  <c:v>233</c:v>
                </c:pt>
                <c:pt idx="468">
                  <c:v>232</c:v>
                </c:pt>
                <c:pt idx="469">
                  <c:v>231</c:v>
                </c:pt>
                <c:pt idx="470">
                  <c:v>230</c:v>
                </c:pt>
                <c:pt idx="471">
                  <c:v>229</c:v>
                </c:pt>
                <c:pt idx="472">
                  <c:v>228</c:v>
                </c:pt>
                <c:pt idx="473">
                  <c:v>227</c:v>
                </c:pt>
                <c:pt idx="474">
                  <c:v>226</c:v>
                </c:pt>
                <c:pt idx="475">
                  <c:v>225</c:v>
                </c:pt>
                <c:pt idx="476">
                  <c:v>224</c:v>
                </c:pt>
                <c:pt idx="477">
                  <c:v>223</c:v>
                </c:pt>
                <c:pt idx="478">
                  <c:v>222</c:v>
                </c:pt>
                <c:pt idx="479">
                  <c:v>221</c:v>
                </c:pt>
                <c:pt idx="480">
                  <c:v>220</c:v>
                </c:pt>
                <c:pt idx="481">
                  <c:v>219</c:v>
                </c:pt>
                <c:pt idx="482">
                  <c:v>218</c:v>
                </c:pt>
                <c:pt idx="483">
                  <c:v>217</c:v>
                </c:pt>
                <c:pt idx="484">
                  <c:v>216</c:v>
                </c:pt>
                <c:pt idx="485">
                  <c:v>215</c:v>
                </c:pt>
                <c:pt idx="486">
                  <c:v>214</c:v>
                </c:pt>
                <c:pt idx="487">
                  <c:v>213</c:v>
                </c:pt>
                <c:pt idx="488">
                  <c:v>212</c:v>
                </c:pt>
                <c:pt idx="489">
                  <c:v>211</c:v>
                </c:pt>
                <c:pt idx="490">
                  <c:v>210</c:v>
                </c:pt>
                <c:pt idx="491">
                  <c:v>209</c:v>
                </c:pt>
                <c:pt idx="492">
                  <c:v>208</c:v>
                </c:pt>
                <c:pt idx="493">
                  <c:v>207</c:v>
                </c:pt>
                <c:pt idx="494">
                  <c:v>206</c:v>
                </c:pt>
                <c:pt idx="495">
                  <c:v>205</c:v>
                </c:pt>
                <c:pt idx="496">
                  <c:v>204</c:v>
                </c:pt>
                <c:pt idx="497">
                  <c:v>203</c:v>
                </c:pt>
                <c:pt idx="498">
                  <c:v>202</c:v>
                </c:pt>
                <c:pt idx="499">
                  <c:v>201</c:v>
                </c:pt>
                <c:pt idx="500">
                  <c:v>200</c:v>
                </c:pt>
              </c:numCache>
            </c:numRef>
          </c:xVal>
          <c:yVal>
            <c:numRef>
              <c:f>Hoja1!$T$2:$T$502</c:f>
              <c:numCache>
                <c:formatCode>General</c:formatCode>
                <c:ptCount val="501"/>
                <c:pt idx="0">
                  <c:v>3.5200000000000001E-3</c:v>
                </c:pt>
                <c:pt idx="1">
                  <c:v>2.63E-3</c:v>
                </c:pt>
                <c:pt idx="2">
                  <c:v>3.5899999999999999E-3</c:v>
                </c:pt>
                <c:pt idx="3">
                  <c:v>3.5100000000000001E-3</c:v>
                </c:pt>
                <c:pt idx="4">
                  <c:v>3.8400000000000001E-3</c:v>
                </c:pt>
                <c:pt idx="5">
                  <c:v>4.62E-3</c:v>
                </c:pt>
                <c:pt idx="6">
                  <c:v>4.79E-3</c:v>
                </c:pt>
                <c:pt idx="7">
                  <c:v>4.2300000000000003E-3</c:v>
                </c:pt>
                <c:pt idx="8">
                  <c:v>2.8600000000000001E-3</c:v>
                </c:pt>
                <c:pt idx="9">
                  <c:v>5.3400000000000001E-3</c:v>
                </c:pt>
                <c:pt idx="10">
                  <c:v>3.8600000000000001E-3</c:v>
                </c:pt>
                <c:pt idx="11">
                  <c:v>4.1700000000000001E-3</c:v>
                </c:pt>
                <c:pt idx="12">
                  <c:v>4.1799999999999997E-3</c:v>
                </c:pt>
                <c:pt idx="13">
                  <c:v>4.5399999999999998E-3</c:v>
                </c:pt>
                <c:pt idx="14">
                  <c:v>3.96E-3</c:v>
                </c:pt>
                <c:pt idx="15">
                  <c:v>4.0000000000000001E-3</c:v>
                </c:pt>
                <c:pt idx="16">
                  <c:v>4.0200000000000001E-3</c:v>
                </c:pt>
                <c:pt idx="17">
                  <c:v>4.7600000000000003E-3</c:v>
                </c:pt>
                <c:pt idx="18">
                  <c:v>5.0200000000000002E-3</c:v>
                </c:pt>
                <c:pt idx="19">
                  <c:v>4.5100000000000001E-3</c:v>
                </c:pt>
                <c:pt idx="20">
                  <c:v>5.5399999999999998E-3</c:v>
                </c:pt>
                <c:pt idx="21">
                  <c:v>5.4999999999999997E-3</c:v>
                </c:pt>
                <c:pt idx="22">
                  <c:v>4.7400000000000003E-3</c:v>
                </c:pt>
                <c:pt idx="23">
                  <c:v>5.6100000000000004E-3</c:v>
                </c:pt>
                <c:pt idx="24">
                  <c:v>6.0299999999999998E-3</c:v>
                </c:pt>
                <c:pt idx="25">
                  <c:v>4.5599999999999998E-3</c:v>
                </c:pt>
                <c:pt idx="26">
                  <c:v>7.0299999999999998E-3</c:v>
                </c:pt>
                <c:pt idx="27">
                  <c:v>5.3499999999999997E-3</c:v>
                </c:pt>
                <c:pt idx="28">
                  <c:v>5.4599999999999996E-3</c:v>
                </c:pt>
                <c:pt idx="29">
                  <c:v>5.7099999999999998E-3</c:v>
                </c:pt>
                <c:pt idx="30">
                  <c:v>3.8999999999999998E-3</c:v>
                </c:pt>
                <c:pt idx="31">
                  <c:v>2.16E-3</c:v>
                </c:pt>
                <c:pt idx="32">
                  <c:v>2.4399999999999999E-3</c:v>
                </c:pt>
                <c:pt idx="33">
                  <c:v>3.2000000000000003E-4</c:v>
                </c:pt>
                <c:pt idx="34">
                  <c:v>-9.5E-4</c:v>
                </c:pt>
                <c:pt idx="35">
                  <c:v>-5.6999999999999998E-4</c:v>
                </c:pt>
                <c:pt idx="36">
                  <c:v>-8.9999999999999998E-4</c:v>
                </c:pt>
                <c:pt idx="37">
                  <c:v>-1.2999999999999999E-4</c:v>
                </c:pt>
                <c:pt idx="38">
                  <c:v>1.8400000000000001E-3</c:v>
                </c:pt>
                <c:pt idx="39">
                  <c:v>4.0400000000000002E-3</c:v>
                </c:pt>
                <c:pt idx="40">
                  <c:v>4.5999999999999999E-3</c:v>
                </c:pt>
                <c:pt idx="41">
                  <c:v>5.7000000000000002E-3</c:v>
                </c:pt>
                <c:pt idx="42">
                  <c:v>5.0200000000000002E-3</c:v>
                </c:pt>
                <c:pt idx="43">
                  <c:v>4.2700000000000004E-3</c:v>
                </c:pt>
                <c:pt idx="44">
                  <c:v>4.4900000000000001E-3</c:v>
                </c:pt>
                <c:pt idx="45">
                  <c:v>4.4600000000000004E-3</c:v>
                </c:pt>
                <c:pt idx="46">
                  <c:v>5.2100000000000002E-3</c:v>
                </c:pt>
                <c:pt idx="47">
                  <c:v>4.5799999999999999E-3</c:v>
                </c:pt>
                <c:pt idx="48">
                  <c:v>4.2700000000000004E-3</c:v>
                </c:pt>
                <c:pt idx="49">
                  <c:v>4.7699999999999999E-3</c:v>
                </c:pt>
                <c:pt idx="50">
                  <c:v>4.0099999999999997E-3</c:v>
                </c:pt>
                <c:pt idx="51">
                  <c:v>4.8199999999999996E-3</c:v>
                </c:pt>
                <c:pt idx="52">
                  <c:v>6.0899999999999999E-3</c:v>
                </c:pt>
                <c:pt idx="53">
                  <c:v>4.4099999999999999E-3</c:v>
                </c:pt>
                <c:pt idx="54">
                  <c:v>6.6800000000000002E-3</c:v>
                </c:pt>
                <c:pt idx="55">
                  <c:v>5.6800000000000002E-3</c:v>
                </c:pt>
                <c:pt idx="56">
                  <c:v>5.7200000000000003E-3</c:v>
                </c:pt>
                <c:pt idx="57">
                  <c:v>4.0099999999999997E-3</c:v>
                </c:pt>
                <c:pt idx="58">
                  <c:v>5.0499999999999998E-3</c:v>
                </c:pt>
                <c:pt idx="59">
                  <c:v>5.45E-3</c:v>
                </c:pt>
                <c:pt idx="60">
                  <c:v>4.2500000000000003E-3</c:v>
                </c:pt>
                <c:pt idx="61">
                  <c:v>4.9100000000000003E-3</c:v>
                </c:pt>
                <c:pt idx="62">
                  <c:v>3.81E-3</c:v>
                </c:pt>
                <c:pt idx="63">
                  <c:v>4.4200000000000003E-3</c:v>
                </c:pt>
                <c:pt idx="64">
                  <c:v>5.4900000000000001E-3</c:v>
                </c:pt>
                <c:pt idx="65">
                  <c:v>5.4900000000000001E-3</c:v>
                </c:pt>
                <c:pt idx="66">
                  <c:v>4.4799999999999996E-3</c:v>
                </c:pt>
                <c:pt idx="67">
                  <c:v>6.1799999999999997E-3</c:v>
                </c:pt>
                <c:pt idx="68">
                  <c:v>5.0499999999999998E-3</c:v>
                </c:pt>
                <c:pt idx="69">
                  <c:v>5.8700000000000002E-3</c:v>
                </c:pt>
                <c:pt idx="70">
                  <c:v>6.11E-3</c:v>
                </c:pt>
                <c:pt idx="71">
                  <c:v>5.0299999999999997E-3</c:v>
                </c:pt>
                <c:pt idx="72">
                  <c:v>4.0000000000000001E-3</c:v>
                </c:pt>
                <c:pt idx="73">
                  <c:v>5.3899999999999998E-3</c:v>
                </c:pt>
                <c:pt idx="74">
                  <c:v>5.6800000000000002E-3</c:v>
                </c:pt>
                <c:pt idx="75">
                  <c:v>6.4000000000000003E-3</c:v>
                </c:pt>
                <c:pt idx="76">
                  <c:v>5.5799999999999999E-3</c:v>
                </c:pt>
                <c:pt idx="77">
                  <c:v>6.3600000000000002E-3</c:v>
                </c:pt>
                <c:pt idx="78">
                  <c:v>5.2300000000000003E-3</c:v>
                </c:pt>
                <c:pt idx="79">
                  <c:v>5.9800000000000001E-3</c:v>
                </c:pt>
                <c:pt idx="80">
                  <c:v>4.8199999999999996E-3</c:v>
                </c:pt>
                <c:pt idx="81">
                  <c:v>5.3699999999999998E-3</c:v>
                </c:pt>
                <c:pt idx="82">
                  <c:v>5.8900000000000003E-3</c:v>
                </c:pt>
                <c:pt idx="83">
                  <c:v>6.6800000000000002E-3</c:v>
                </c:pt>
                <c:pt idx="84">
                  <c:v>6.0299999999999998E-3</c:v>
                </c:pt>
                <c:pt idx="85">
                  <c:v>5.6699999999999997E-3</c:v>
                </c:pt>
                <c:pt idx="86">
                  <c:v>6.1500000000000001E-3</c:v>
                </c:pt>
                <c:pt idx="87">
                  <c:v>6.8700000000000002E-3</c:v>
                </c:pt>
                <c:pt idx="88">
                  <c:v>6.94E-3</c:v>
                </c:pt>
                <c:pt idx="89">
                  <c:v>7.8399999999999997E-3</c:v>
                </c:pt>
                <c:pt idx="90">
                  <c:v>6.9899999999999997E-3</c:v>
                </c:pt>
                <c:pt idx="91">
                  <c:v>6.96E-3</c:v>
                </c:pt>
                <c:pt idx="92">
                  <c:v>6.8799999999999998E-3</c:v>
                </c:pt>
                <c:pt idx="93">
                  <c:v>7.1799999999999998E-3</c:v>
                </c:pt>
                <c:pt idx="94">
                  <c:v>7.8399999999999997E-3</c:v>
                </c:pt>
                <c:pt idx="95">
                  <c:v>7.0499999999999998E-3</c:v>
                </c:pt>
                <c:pt idx="96">
                  <c:v>7.6E-3</c:v>
                </c:pt>
                <c:pt idx="97">
                  <c:v>8.1300000000000001E-3</c:v>
                </c:pt>
                <c:pt idx="98">
                  <c:v>8.1099999999999992E-3</c:v>
                </c:pt>
                <c:pt idx="99">
                  <c:v>7.8600000000000007E-3</c:v>
                </c:pt>
                <c:pt idx="100">
                  <c:v>9.0100000000000006E-3</c:v>
                </c:pt>
                <c:pt idx="101">
                  <c:v>8.8699999999999994E-3</c:v>
                </c:pt>
                <c:pt idx="102">
                  <c:v>9.3799999999999994E-3</c:v>
                </c:pt>
                <c:pt idx="103">
                  <c:v>9.58E-3</c:v>
                </c:pt>
                <c:pt idx="104">
                  <c:v>8.5000000000000006E-3</c:v>
                </c:pt>
                <c:pt idx="105">
                  <c:v>1.0019999999999999E-2</c:v>
                </c:pt>
                <c:pt idx="106">
                  <c:v>1.014E-2</c:v>
                </c:pt>
                <c:pt idx="107">
                  <c:v>9.75E-3</c:v>
                </c:pt>
                <c:pt idx="108">
                  <c:v>1.0959999999999999E-2</c:v>
                </c:pt>
                <c:pt idx="109">
                  <c:v>1.018E-2</c:v>
                </c:pt>
                <c:pt idx="110">
                  <c:v>1.175E-2</c:v>
                </c:pt>
                <c:pt idx="111">
                  <c:v>1.123E-2</c:v>
                </c:pt>
                <c:pt idx="112">
                  <c:v>1.1209999999999999E-2</c:v>
                </c:pt>
                <c:pt idx="113">
                  <c:v>1.166E-2</c:v>
                </c:pt>
                <c:pt idx="114">
                  <c:v>1.136E-2</c:v>
                </c:pt>
                <c:pt idx="115">
                  <c:v>1.226E-2</c:v>
                </c:pt>
                <c:pt idx="116">
                  <c:v>1.289E-2</c:v>
                </c:pt>
                <c:pt idx="117">
                  <c:v>1.346E-2</c:v>
                </c:pt>
                <c:pt idx="118">
                  <c:v>1.289E-2</c:v>
                </c:pt>
                <c:pt idx="119">
                  <c:v>1.2659999999999999E-2</c:v>
                </c:pt>
                <c:pt idx="120">
                  <c:v>1.362E-2</c:v>
                </c:pt>
                <c:pt idx="121">
                  <c:v>1.465E-2</c:v>
                </c:pt>
                <c:pt idx="122">
                  <c:v>1.4409999999999999E-2</c:v>
                </c:pt>
                <c:pt idx="123">
                  <c:v>1.5389999999999999E-2</c:v>
                </c:pt>
                <c:pt idx="124">
                  <c:v>1.49E-2</c:v>
                </c:pt>
                <c:pt idx="125">
                  <c:v>1.5769999999999999E-2</c:v>
                </c:pt>
                <c:pt idx="126">
                  <c:v>1.553E-2</c:v>
                </c:pt>
                <c:pt idx="127">
                  <c:v>1.6660000000000001E-2</c:v>
                </c:pt>
                <c:pt idx="128">
                  <c:v>1.6410000000000001E-2</c:v>
                </c:pt>
                <c:pt idx="129">
                  <c:v>1.6389999999999998E-2</c:v>
                </c:pt>
                <c:pt idx="130">
                  <c:v>1.755E-2</c:v>
                </c:pt>
                <c:pt idx="131">
                  <c:v>1.737E-2</c:v>
                </c:pt>
                <c:pt idx="132">
                  <c:v>1.7770000000000001E-2</c:v>
                </c:pt>
                <c:pt idx="133">
                  <c:v>1.9369999999999998E-2</c:v>
                </c:pt>
                <c:pt idx="134">
                  <c:v>1.9279999999999999E-2</c:v>
                </c:pt>
                <c:pt idx="135">
                  <c:v>1.9609999999999999E-2</c:v>
                </c:pt>
                <c:pt idx="136">
                  <c:v>1.9470000000000001E-2</c:v>
                </c:pt>
                <c:pt idx="137">
                  <c:v>2.0580000000000001E-2</c:v>
                </c:pt>
                <c:pt idx="138">
                  <c:v>2.112E-2</c:v>
                </c:pt>
                <c:pt idx="139">
                  <c:v>2.1659999999999999E-2</c:v>
                </c:pt>
                <c:pt idx="140">
                  <c:v>2.1989999999999999E-2</c:v>
                </c:pt>
                <c:pt idx="141">
                  <c:v>2.2790000000000001E-2</c:v>
                </c:pt>
                <c:pt idx="142">
                  <c:v>2.341E-2</c:v>
                </c:pt>
                <c:pt idx="143">
                  <c:v>2.427E-2</c:v>
                </c:pt>
                <c:pt idx="144">
                  <c:v>2.4219999999999998E-2</c:v>
                </c:pt>
                <c:pt idx="145">
                  <c:v>2.5520000000000001E-2</c:v>
                </c:pt>
                <c:pt idx="146">
                  <c:v>2.503E-2</c:v>
                </c:pt>
                <c:pt idx="147">
                  <c:v>2.6620000000000001E-2</c:v>
                </c:pt>
                <c:pt idx="148">
                  <c:v>2.666E-2</c:v>
                </c:pt>
                <c:pt idx="149">
                  <c:v>2.6239999999999999E-2</c:v>
                </c:pt>
                <c:pt idx="150">
                  <c:v>2.792E-2</c:v>
                </c:pt>
                <c:pt idx="151">
                  <c:v>2.8070000000000001E-2</c:v>
                </c:pt>
                <c:pt idx="152">
                  <c:v>2.845E-2</c:v>
                </c:pt>
                <c:pt idx="153">
                  <c:v>2.964E-2</c:v>
                </c:pt>
                <c:pt idx="154">
                  <c:v>0.03</c:v>
                </c:pt>
                <c:pt idx="155">
                  <c:v>3.0210000000000001E-2</c:v>
                </c:pt>
                <c:pt idx="156">
                  <c:v>3.0609999999999998E-2</c:v>
                </c:pt>
                <c:pt idx="157">
                  <c:v>3.1660000000000001E-2</c:v>
                </c:pt>
                <c:pt idx="158">
                  <c:v>3.202E-2</c:v>
                </c:pt>
                <c:pt idx="159">
                  <c:v>3.236E-2</c:v>
                </c:pt>
                <c:pt idx="160">
                  <c:v>3.2660000000000002E-2</c:v>
                </c:pt>
                <c:pt idx="161">
                  <c:v>3.313E-2</c:v>
                </c:pt>
                <c:pt idx="162">
                  <c:v>3.3700000000000001E-2</c:v>
                </c:pt>
                <c:pt idx="163">
                  <c:v>3.381E-2</c:v>
                </c:pt>
                <c:pt idx="164">
                  <c:v>3.4459999999999998E-2</c:v>
                </c:pt>
                <c:pt idx="165">
                  <c:v>3.483E-2</c:v>
                </c:pt>
                <c:pt idx="166">
                  <c:v>3.526E-2</c:v>
                </c:pt>
                <c:pt idx="167">
                  <c:v>3.5470000000000002E-2</c:v>
                </c:pt>
                <c:pt idx="168">
                  <c:v>3.5470000000000002E-2</c:v>
                </c:pt>
                <c:pt idx="169">
                  <c:v>3.5900000000000001E-2</c:v>
                </c:pt>
                <c:pt idx="170">
                  <c:v>3.6659999999999998E-2</c:v>
                </c:pt>
                <c:pt idx="171">
                  <c:v>3.7060000000000003E-2</c:v>
                </c:pt>
                <c:pt idx="172">
                  <c:v>3.6920000000000001E-2</c:v>
                </c:pt>
                <c:pt idx="173">
                  <c:v>3.6929999999999998E-2</c:v>
                </c:pt>
                <c:pt idx="174">
                  <c:v>3.7359999999999997E-2</c:v>
                </c:pt>
                <c:pt idx="175">
                  <c:v>3.7170000000000002E-2</c:v>
                </c:pt>
                <c:pt idx="176">
                  <c:v>3.7139999999999999E-2</c:v>
                </c:pt>
                <c:pt idx="177">
                  <c:v>3.7789999999999997E-2</c:v>
                </c:pt>
                <c:pt idx="178">
                  <c:v>3.7109999999999997E-2</c:v>
                </c:pt>
                <c:pt idx="179">
                  <c:v>3.7530000000000001E-2</c:v>
                </c:pt>
                <c:pt idx="180">
                  <c:v>3.8089999999999999E-2</c:v>
                </c:pt>
                <c:pt idx="181">
                  <c:v>3.7740000000000003E-2</c:v>
                </c:pt>
                <c:pt idx="182">
                  <c:v>3.789E-2</c:v>
                </c:pt>
                <c:pt idx="183">
                  <c:v>3.773E-2</c:v>
                </c:pt>
                <c:pt idx="184">
                  <c:v>3.8350000000000002E-2</c:v>
                </c:pt>
                <c:pt idx="185">
                  <c:v>3.7539999999999997E-2</c:v>
                </c:pt>
                <c:pt idx="186">
                  <c:v>3.7470000000000003E-2</c:v>
                </c:pt>
                <c:pt idx="187">
                  <c:v>3.7490000000000002E-2</c:v>
                </c:pt>
                <c:pt idx="188">
                  <c:v>3.7859999999999998E-2</c:v>
                </c:pt>
                <c:pt idx="189">
                  <c:v>3.8019999999999998E-2</c:v>
                </c:pt>
                <c:pt idx="190">
                  <c:v>3.8260000000000002E-2</c:v>
                </c:pt>
                <c:pt idx="191">
                  <c:v>3.7940000000000002E-2</c:v>
                </c:pt>
                <c:pt idx="192">
                  <c:v>3.7740000000000003E-2</c:v>
                </c:pt>
                <c:pt idx="193">
                  <c:v>3.8010000000000002E-2</c:v>
                </c:pt>
                <c:pt idx="194">
                  <c:v>3.773E-2</c:v>
                </c:pt>
                <c:pt idx="195">
                  <c:v>3.7449999999999997E-2</c:v>
                </c:pt>
                <c:pt idx="196">
                  <c:v>3.7159999999999999E-2</c:v>
                </c:pt>
                <c:pt idx="197">
                  <c:v>3.6490000000000002E-2</c:v>
                </c:pt>
                <c:pt idx="198">
                  <c:v>3.6749999999999998E-2</c:v>
                </c:pt>
                <c:pt idx="199">
                  <c:v>3.6510000000000001E-2</c:v>
                </c:pt>
                <c:pt idx="200">
                  <c:v>3.6580000000000001E-2</c:v>
                </c:pt>
                <c:pt idx="201">
                  <c:v>3.6499999999999998E-2</c:v>
                </c:pt>
                <c:pt idx="202">
                  <c:v>3.628E-2</c:v>
                </c:pt>
                <c:pt idx="203">
                  <c:v>3.6089999999999997E-2</c:v>
                </c:pt>
                <c:pt idx="204">
                  <c:v>3.6069999999999998E-2</c:v>
                </c:pt>
                <c:pt idx="205">
                  <c:v>3.6139999999999999E-2</c:v>
                </c:pt>
                <c:pt idx="206">
                  <c:v>3.5950000000000003E-2</c:v>
                </c:pt>
                <c:pt idx="207">
                  <c:v>3.6069999999999998E-2</c:v>
                </c:pt>
                <c:pt idx="208">
                  <c:v>3.6179999999999997E-2</c:v>
                </c:pt>
                <c:pt idx="209">
                  <c:v>3.5979999999999998E-2</c:v>
                </c:pt>
                <c:pt idx="210">
                  <c:v>3.576E-2</c:v>
                </c:pt>
                <c:pt idx="211">
                  <c:v>3.5700000000000003E-2</c:v>
                </c:pt>
                <c:pt idx="212">
                  <c:v>3.5770000000000003E-2</c:v>
                </c:pt>
                <c:pt idx="213">
                  <c:v>3.5639999999999998E-2</c:v>
                </c:pt>
                <c:pt idx="214">
                  <c:v>3.5499999999999997E-2</c:v>
                </c:pt>
                <c:pt idx="215">
                  <c:v>3.5610000000000003E-2</c:v>
                </c:pt>
                <c:pt idx="216">
                  <c:v>3.569E-2</c:v>
                </c:pt>
                <c:pt idx="217">
                  <c:v>3.5549999999999998E-2</c:v>
                </c:pt>
                <c:pt idx="218">
                  <c:v>3.551E-2</c:v>
                </c:pt>
                <c:pt idx="219">
                  <c:v>3.5619999999999999E-2</c:v>
                </c:pt>
                <c:pt idx="220">
                  <c:v>3.5439999999999999E-2</c:v>
                </c:pt>
                <c:pt idx="221">
                  <c:v>3.5439999999999999E-2</c:v>
                </c:pt>
                <c:pt idx="222">
                  <c:v>3.5499999999999997E-2</c:v>
                </c:pt>
                <c:pt idx="223">
                  <c:v>3.551E-2</c:v>
                </c:pt>
                <c:pt idx="224">
                  <c:v>3.5819999999999998E-2</c:v>
                </c:pt>
                <c:pt idx="225">
                  <c:v>3.5920000000000001E-2</c:v>
                </c:pt>
                <c:pt idx="226">
                  <c:v>3.5830000000000001E-2</c:v>
                </c:pt>
                <c:pt idx="227">
                  <c:v>3.5709999999999999E-2</c:v>
                </c:pt>
                <c:pt idx="228">
                  <c:v>3.6069999999999998E-2</c:v>
                </c:pt>
                <c:pt idx="229">
                  <c:v>3.678E-2</c:v>
                </c:pt>
                <c:pt idx="230">
                  <c:v>3.6880000000000003E-2</c:v>
                </c:pt>
                <c:pt idx="231">
                  <c:v>3.7039999999999997E-2</c:v>
                </c:pt>
                <c:pt idx="232">
                  <c:v>3.7109999999999997E-2</c:v>
                </c:pt>
                <c:pt idx="233">
                  <c:v>3.7130000000000003E-2</c:v>
                </c:pt>
                <c:pt idx="234">
                  <c:v>3.7139999999999999E-2</c:v>
                </c:pt>
                <c:pt idx="235">
                  <c:v>3.703E-2</c:v>
                </c:pt>
                <c:pt idx="236">
                  <c:v>3.662E-2</c:v>
                </c:pt>
                <c:pt idx="237">
                  <c:v>3.6150000000000002E-2</c:v>
                </c:pt>
                <c:pt idx="238">
                  <c:v>3.5490000000000001E-2</c:v>
                </c:pt>
                <c:pt idx="239">
                  <c:v>3.499E-2</c:v>
                </c:pt>
                <c:pt idx="240">
                  <c:v>3.4700000000000002E-2</c:v>
                </c:pt>
                <c:pt idx="241">
                  <c:v>3.422E-2</c:v>
                </c:pt>
                <c:pt idx="242">
                  <c:v>3.3820000000000003E-2</c:v>
                </c:pt>
                <c:pt idx="243">
                  <c:v>3.4009999999999999E-2</c:v>
                </c:pt>
                <c:pt idx="244">
                  <c:v>3.4479999999999997E-2</c:v>
                </c:pt>
                <c:pt idx="245">
                  <c:v>3.5040000000000002E-2</c:v>
                </c:pt>
                <c:pt idx="246">
                  <c:v>3.567E-2</c:v>
                </c:pt>
                <c:pt idx="247">
                  <c:v>3.6299999999999999E-2</c:v>
                </c:pt>
                <c:pt idx="248">
                  <c:v>3.6819999999999999E-2</c:v>
                </c:pt>
                <c:pt idx="249">
                  <c:v>3.7130000000000003E-2</c:v>
                </c:pt>
                <c:pt idx="250">
                  <c:v>3.7620000000000001E-2</c:v>
                </c:pt>
                <c:pt idx="251">
                  <c:v>3.7960000000000001E-2</c:v>
                </c:pt>
                <c:pt idx="252">
                  <c:v>3.8179999999999999E-2</c:v>
                </c:pt>
                <c:pt idx="253">
                  <c:v>3.8620000000000002E-2</c:v>
                </c:pt>
                <c:pt idx="254">
                  <c:v>3.8710000000000001E-2</c:v>
                </c:pt>
                <c:pt idx="255">
                  <c:v>3.8760000000000003E-2</c:v>
                </c:pt>
                <c:pt idx="256">
                  <c:v>3.9260000000000003E-2</c:v>
                </c:pt>
                <c:pt idx="257">
                  <c:v>4.0140000000000002E-2</c:v>
                </c:pt>
                <c:pt idx="258">
                  <c:v>4.0210000000000003E-2</c:v>
                </c:pt>
                <c:pt idx="259">
                  <c:v>3.9870000000000003E-2</c:v>
                </c:pt>
                <c:pt idx="260">
                  <c:v>3.9649999999999998E-2</c:v>
                </c:pt>
                <c:pt idx="261">
                  <c:v>3.9649999999999998E-2</c:v>
                </c:pt>
                <c:pt idx="262">
                  <c:v>3.9570000000000001E-2</c:v>
                </c:pt>
                <c:pt idx="263">
                  <c:v>3.9660000000000001E-2</c:v>
                </c:pt>
                <c:pt idx="264">
                  <c:v>3.9620000000000002E-2</c:v>
                </c:pt>
                <c:pt idx="265">
                  <c:v>3.9609999999999999E-2</c:v>
                </c:pt>
                <c:pt idx="266">
                  <c:v>3.9579999999999997E-2</c:v>
                </c:pt>
                <c:pt idx="267">
                  <c:v>3.9750000000000001E-2</c:v>
                </c:pt>
                <c:pt idx="268">
                  <c:v>3.9530000000000003E-2</c:v>
                </c:pt>
                <c:pt idx="269">
                  <c:v>3.9649999999999998E-2</c:v>
                </c:pt>
                <c:pt idx="270">
                  <c:v>3.9629999999999999E-2</c:v>
                </c:pt>
                <c:pt idx="271">
                  <c:v>3.968E-2</c:v>
                </c:pt>
                <c:pt idx="272">
                  <c:v>3.9699999999999999E-2</c:v>
                </c:pt>
                <c:pt idx="273">
                  <c:v>3.9660000000000001E-2</c:v>
                </c:pt>
                <c:pt idx="274">
                  <c:v>3.9759999999999997E-2</c:v>
                </c:pt>
                <c:pt idx="275">
                  <c:v>3.9750000000000001E-2</c:v>
                </c:pt>
                <c:pt idx="276">
                  <c:v>3.9750000000000001E-2</c:v>
                </c:pt>
                <c:pt idx="277">
                  <c:v>3.9829999999999997E-2</c:v>
                </c:pt>
                <c:pt idx="278">
                  <c:v>3.9910000000000001E-2</c:v>
                </c:pt>
                <c:pt idx="279">
                  <c:v>4.0039999999999999E-2</c:v>
                </c:pt>
                <c:pt idx="280">
                  <c:v>4.0140000000000002E-2</c:v>
                </c:pt>
                <c:pt idx="281">
                  <c:v>4.0259999999999997E-2</c:v>
                </c:pt>
                <c:pt idx="282">
                  <c:v>4.036E-2</c:v>
                </c:pt>
                <c:pt idx="283">
                  <c:v>4.0460000000000003E-2</c:v>
                </c:pt>
                <c:pt idx="284">
                  <c:v>4.0309999999999999E-2</c:v>
                </c:pt>
                <c:pt idx="285">
                  <c:v>3.9890000000000002E-2</c:v>
                </c:pt>
                <c:pt idx="286">
                  <c:v>3.9289999999999999E-2</c:v>
                </c:pt>
                <c:pt idx="287">
                  <c:v>3.8530000000000002E-2</c:v>
                </c:pt>
                <c:pt idx="288">
                  <c:v>3.7949999999999998E-2</c:v>
                </c:pt>
                <c:pt idx="289">
                  <c:v>3.8100000000000002E-2</c:v>
                </c:pt>
                <c:pt idx="290">
                  <c:v>3.8490000000000003E-2</c:v>
                </c:pt>
                <c:pt idx="291">
                  <c:v>3.866E-2</c:v>
                </c:pt>
                <c:pt idx="292">
                  <c:v>3.9410000000000001E-2</c:v>
                </c:pt>
                <c:pt idx="293">
                  <c:v>4.0149999999999998E-2</c:v>
                </c:pt>
                <c:pt idx="294">
                  <c:v>4.0739999999999998E-2</c:v>
                </c:pt>
                <c:pt idx="295">
                  <c:v>4.1259999999999998E-2</c:v>
                </c:pt>
                <c:pt idx="296">
                  <c:v>4.1520000000000001E-2</c:v>
                </c:pt>
                <c:pt idx="297">
                  <c:v>4.1840000000000002E-2</c:v>
                </c:pt>
                <c:pt idx="298">
                  <c:v>4.2259999999999999E-2</c:v>
                </c:pt>
                <c:pt idx="299">
                  <c:v>4.2810000000000001E-2</c:v>
                </c:pt>
                <c:pt idx="300">
                  <c:v>4.3619999999999999E-2</c:v>
                </c:pt>
                <c:pt idx="301">
                  <c:v>4.3770000000000003E-2</c:v>
                </c:pt>
                <c:pt idx="302">
                  <c:v>4.3990000000000001E-2</c:v>
                </c:pt>
                <c:pt idx="303">
                  <c:v>4.4240000000000002E-2</c:v>
                </c:pt>
                <c:pt idx="304">
                  <c:v>4.4659999999999998E-2</c:v>
                </c:pt>
                <c:pt idx="305">
                  <c:v>4.514E-2</c:v>
                </c:pt>
                <c:pt idx="306">
                  <c:v>4.5629999999999997E-2</c:v>
                </c:pt>
                <c:pt idx="307">
                  <c:v>4.598E-2</c:v>
                </c:pt>
                <c:pt idx="308">
                  <c:v>4.6530000000000002E-2</c:v>
                </c:pt>
                <c:pt idx="309">
                  <c:v>4.6879999999999998E-2</c:v>
                </c:pt>
                <c:pt idx="310">
                  <c:v>4.7100000000000003E-2</c:v>
                </c:pt>
                <c:pt idx="311">
                  <c:v>4.7759999999999997E-2</c:v>
                </c:pt>
                <c:pt idx="312">
                  <c:v>4.8439999999999997E-2</c:v>
                </c:pt>
                <c:pt idx="313">
                  <c:v>4.888E-2</c:v>
                </c:pt>
                <c:pt idx="314">
                  <c:v>4.9369999999999997E-2</c:v>
                </c:pt>
                <c:pt idx="315">
                  <c:v>4.981E-2</c:v>
                </c:pt>
                <c:pt idx="316">
                  <c:v>5.0659999999999997E-2</c:v>
                </c:pt>
                <c:pt idx="317">
                  <c:v>5.1310000000000001E-2</c:v>
                </c:pt>
                <c:pt idx="318">
                  <c:v>5.1400000000000001E-2</c:v>
                </c:pt>
                <c:pt idx="319">
                  <c:v>5.2400000000000002E-2</c:v>
                </c:pt>
                <c:pt idx="320">
                  <c:v>5.287E-2</c:v>
                </c:pt>
                <c:pt idx="321">
                  <c:v>5.3260000000000002E-2</c:v>
                </c:pt>
                <c:pt idx="322">
                  <c:v>5.432E-2</c:v>
                </c:pt>
                <c:pt idx="323">
                  <c:v>5.4870000000000002E-2</c:v>
                </c:pt>
                <c:pt idx="324">
                  <c:v>5.5160000000000001E-2</c:v>
                </c:pt>
                <c:pt idx="325">
                  <c:v>5.5660000000000001E-2</c:v>
                </c:pt>
                <c:pt idx="326">
                  <c:v>5.5939999999999997E-2</c:v>
                </c:pt>
                <c:pt idx="327">
                  <c:v>5.663E-2</c:v>
                </c:pt>
                <c:pt idx="328">
                  <c:v>5.7279999999999998E-2</c:v>
                </c:pt>
                <c:pt idx="329">
                  <c:v>5.7750000000000003E-2</c:v>
                </c:pt>
                <c:pt idx="330">
                  <c:v>5.8450000000000002E-2</c:v>
                </c:pt>
                <c:pt idx="331">
                  <c:v>5.9200000000000003E-2</c:v>
                </c:pt>
                <c:pt idx="332">
                  <c:v>5.9909999999999998E-2</c:v>
                </c:pt>
                <c:pt idx="333">
                  <c:v>6.0670000000000002E-2</c:v>
                </c:pt>
                <c:pt idx="334">
                  <c:v>6.0970000000000003E-2</c:v>
                </c:pt>
                <c:pt idx="335">
                  <c:v>6.157E-2</c:v>
                </c:pt>
                <c:pt idx="336">
                  <c:v>6.2469999999999998E-2</c:v>
                </c:pt>
                <c:pt idx="337">
                  <c:v>6.3159999999999994E-2</c:v>
                </c:pt>
                <c:pt idx="338">
                  <c:v>6.3930000000000001E-2</c:v>
                </c:pt>
                <c:pt idx="339">
                  <c:v>6.4210000000000003E-2</c:v>
                </c:pt>
                <c:pt idx="340">
                  <c:v>6.4610000000000001E-2</c:v>
                </c:pt>
                <c:pt idx="341">
                  <c:v>6.5310000000000007E-2</c:v>
                </c:pt>
                <c:pt idx="342">
                  <c:v>6.6460000000000005E-2</c:v>
                </c:pt>
                <c:pt idx="343">
                  <c:v>6.7229999999999998E-2</c:v>
                </c:pt>
                <c:pt idx="344">
                  <c:v>6.7629999999999996E-2</c:v>
                </c:pt>
                <c:pt idx="345">
                  <c:v>6.8390000000000006E-2</c:v>
                </c:pt>
                <c:pt idx="346">
                  <c:v>6.9449999999999998E-2</c:v>
                </c:pt>
                <c:pt idx="347">
                  <c:v>7.009E-2</c:v>
                </c:pt>
                <c:pt idx="348">
                  <c:v>7.1010000000000004E-2</c:v>
                </c:pt>
                <c:pt idx="349">
                  <c:v>7.1980000000000002E-2</c:v>
                </c:pt>
                <c:pt idx="350">
                  <c:v>7.2959999999999997E-2</c:v>
                </c:pt>
                <c:pt idx="351">
                  <c:v>7.3770000000000002E-2</c:v>
                </c:pt>
                <c:pt idx="352">
                  <c:v>7.4990000000000001E-2</c:v>
                </c:pt>
                <c:pt idx="353">
                  <c:v>7.6060000000000003E-2</c:v>
                </c:pt>
                <c:pt idx="354">
                  <c:v>7.7340000000000006E-2</c:v>
                </c:pt>
                <c:pt idx="355">
                  <c:v>7.8149999999999997E-2</c:v>
                </c:pt>
                <c:pt idx="356">
                  <c:v>7.9000000000000001E-2</c:v>
                </c:pt>
                <c:pt idx="357">
                  <c:v>8.0049999999999996E-2</c:v>
                </c:pt>
                <c:pt idx="358">
                  <c:v>8.1559999999999994E-2</c:v>
                </c:pt>
                <c:pt idx="359">
                  <c:v>8.2780000000000006E-2</c:v>
                </c:pt>
                <c:pt idx="360">
                  <c:v>8.4000000000000005E-2</c:v>
                </c:pt>
                <c:pt idx="361">
                  <c:v>8.5330000000000003E-2</c:v>
                </c:pt>
                <c:pt idx="362">
                  <c:v>8.6459999999999995E-2</c:v>
                </c:pt>
                <c:pt idx="363">
                  <c:v>8.7730000000000002E-2</c:v>
                </c:pt>
                <c:pt idx="364">
                  <c:v>8.931E-2</c:v>
                </c:pt>
                <c:pt idx="365">
                  <c:v>9.0509999999999993E-2</c:v>
                </c:pt>
                <c:pt idx="366">
                  <c:v>9.2119999999999994E-2</c:v>
                </c:pt>
                <c:pt idx="367">
                  <c:v>9.3530000000000002E-2</c:v>
                </c:pt>
                <c:pt idx="368">
                  <c:v>9.4600000000000004E-2</c:v>
                </c:pt>
                <c:pt idx="369">
                  <c:v>9.6030000000000004E-2</c:v>
                </c:pt>
                <c:pt idx="370">
                  <c:v>9.758E-2</c:v>
                </c:pt>
                <c:pt idx="371">
                  <c:v>9.8989999999999995E-2</c:v>
                </c:pt>
                <c:pt idx="372">
                  <c:v>0.10029</c:v>
                </c:pt>
                <c:pt idx="373">
                  <c:v>0.10199999999999999</c:v>
                </c:pt>
                <c:pt idx="374">
                  <c:v>0.10333000000000001</c:v>
                </c:pt>
                <c:pt idx="375">
                  <c:v>0.10485999999999999</c:v>
                </c:pt>
                <c:pt idx="376">
                  <c:v>0.10718999999999999</c:v>
                </c:pt>
                <c:pt idx="377">
                  <c:v>0.10853</c:v>
                </c:pt>
                <c:pt idx="378">
                  <c:v>0.11042</c:v>
                </c:pt>
                <c:pt idx="379">
                  <c:v>0.11244999999999999</c:v>
                </c:pt>
                <c:pt idx="380">
                  <c:v>0.11448</c:v>
                </c:pt>
                <c:pt idx="381">
                  <c:v>0.1166</c:v>
                </c:pt>
                <c:pt idx="382">
                  <c:v>0.11885</c:v>
                </c:pt>
                <c:pt idx="383">
                  <c:v>0.12130000000000001</c:v>
                </c:pt>
                <c:pt idx="384">
                  <c:v>0.12429999999999999</c:v>
                </c:pt>
                <c:pt idx="385">
                  <c:v>0.12717999999999999</c:v>
                </c:pt>
                <c:pt idx="386">
                  <c:v>0.12975</c:v>
                </c:pt>
                <c:pt idx="387">
                  <c:v>0.13381999999999999</c:v>
                </c:pt>
                <c:pt idx="388">
                  <c:v>0.1381</c:v>
                </c:pt>
                <c:pt idx="389">
                  <c:v>0.14257</c:v>
                </c:pt>
                <c:pt idx="390">
                  <c:v>0.14766000000000001</c:v>
                </c:pt>
                <c:pt idx="391">
                  <c:v>0.15271999999999999</c:v>
                </c:pt>
                <c:pt idx="392">
                  <c:v>0.15851999999999999</c:v>
                </c:pt>
                <c:pt idx="393">
                  <c:v>0.16575000000000001</c:v>
                </c:pt>
                <c:pt idx="394">
                  <c:v>0.17285</c:v>
                </c:pt>
                <c:pt idx="395">
                  <c:v>0.18118999999999999</c:v>
                </c:pt>
                <c:pt idx="396">
                  <c:v>0.19087999999999999</c:v>
                </c:pt>
                <c:pt idx="397">
                  <c:v>0.20083000000000001</c:v>
                </c:pt>
                <c:pt idx="398">
                  <c:v>0.2127</c:v>
                </c:pt>
                <c:pt idx="399">
                  <c:v>0.22525000000000001</c:v>
                </c:pt>
                <c:pt idx="400">
                  <c:v>0.23744000000000001</c:v>
                </c:pt>
                <c:pt idx="401">
                  <c:v>0.25235000000000002</c:v>
                </c:pt>
                <c:pt idx="402">
                  <c:v>0.26790000000000003</c:v>
                </c:pt>
                <c:pt idx="403">
                  <c:v>0.28175</c:v>
                </c:pt>
                <c:pt idx="404">
                  <c:v>0.29769000000000001</c:v>
                </c:pt>
                <c:pt idx="405">
                  <c:v>0.31577</c:v>
                </c:pt>
                <c:pt idx="406">
                  <c:v>0.33228000000000002</c:v>
                </c:pt>
                <c:pt idx="407">
                  <c:v>0.34945999999999999</c:v>
                </c:pt>
                <c:pt idx="408">
                  <c:v>0.37039</c:v>
                </c:pt>
                <c:pt idx="409">
                  <c:v>0.38968999999999998</c:v>
                </c:pt>
                <c:pt idx="410">
                  <c:v>0.40822999999999998</c:v>
                </c:pt>
                <c:pt idx="411">
                  <c:v>0.42825999999999997</c:v>
                </c:pt>
                <c:pt idx="412">
                  <c:v>0.44747999999999999</c:v>
                </c:pt>
                <c:pt idx="413">
                  <c:v>0.46834999999999999</c:v>
                </c:pt>
                <c:pt idx="414">
                  <c:v>0.48482999999999998</c:v>
                </c:pt>
                <c:pt idx="415">
                  <c:v>0.49867</c:v>
                </c:pt>
                <c:pt idx="416">
                  <c:v>0.51559999999999995</c:v>
                </c:pt>
                <c:pt idx="417">
                  <c:v>0.53110999999999997</c:v>
                </c:pt>
                <c:pt idx="418">
                  <c:v>0.54249000000000003</c:v>
                </c:pt>
                <c:pt idx="419">
                  <c:v>0.55225000000000002</c:v>
                </c:pt>
                <c:pt idx="420">
                  <c:v>0.56072</c:v>
                </c:pt>
                <c:pt idx="421">
                  <c:v>0.56779999999999997</c:v>
                </c:pt>
                <c:pt idx="422">
                  <c:v>0.57455999999999996</c:v>
                </c:pt>
                <c:pt idx="423">
                  <c:v>0.57882</c:v>
                </c:pt>
                <c:pt idx="424">
                  <c:v>0.58143</c:v>
                </c:pt>
                <c:pt idx="425">
                  <c:v>0.58255000000000001</c:v>
                </c:pt>
                <c:pt idx="426">
                  <c:v>0.58292999999999995</c:v>
                </c:pt>
                <c:pt idx="427">
                  <c:v>0.58209</c:v>
                </c:pt>
                <c:pt idx="428">
                  <c:v>0.57974000000000003</c:v>
                </c:pt>
                <c:pt idx="429">
                  <c:v>0.57691999999999999</c:v>
                </c:pt>
                <c:pt idx="430">
                  <c:v>0.57216999999999996</c:v>
                </c:pt>
                <c:pt idx="431">
                  <c:v>0.56677999999999995</c:v>
                </c:pt>
                <c:pt idx="432">
                  <c:v>0.56069000000000002</c:v>
                </c:pt>
                <c:pt idx="433">
                  <c:v>0.55447000000000002</c:v>
                </c:pt>
                <c:pt idx="434">
                  <c:v>0.54649000000000003</c:v>
                </c:pt>
                <c:pt idx="435">
                  <c:v>0.53859999999999997</c:v>
                </c:pt>
                <c:pt idx="436">
                  <c:v>0.52946000000000004</c:v>
                </c:pt>
                <c:pt idx="437">
                  <c:v>0.51990999999999998</c:v>
                </c:pt>
                <c:pt idx="438">
                  <c:v>0.51070000000000004</c:v>
                </c:pt>
                <c:pt idx="439">
                  <c:v>0.50044</c:v>
                </c:pt>
                <c:pt idx="440">
                  <c:v>0.49088999999999999</c:v>
                </c:pt>
                <c:pt idx="441">
                  <c:v>0.48297000000000001</c:v>
                </c:pt>
                <c:pt idx="442">
                  <c:v>0.47291</c:v>
                </c:pt>
                <c:pt idx="443">
                  <c:v>0.46314</c:v>
                </c:pt>
                <c:pt idx="444">
                  <c:v>0.45390999999999998</c:v>
                </c:pt>
                <c:pt idx="445">
                  <c:v>0.44379000000000002</c:v>
                </c:pt>
                <c:pt idx="446">
                  <c:v>0.43328</c:v>
                </c:pt>
                <c:pt idx="447">
                  <c:v>0.42463000000000001</c:v>
                </c:pt>
                <c:pt idx="448">
                  <c:v>0.41771999999999998</c:v>
                </c:pt>
                <c:pt idx="449">
                  <c:v>0.41081000000000001</c:v>
                </c:pt>
                <c:pt idx="450">
                  <c:v>0.40422000000000002</c:v>
                </c:pt>
                <c:pt idx="451">
                  <c:v>0.39861999999999997</c:v>
                </c:pt>
                <c:pt idx="452">
                  <c:v>0.39535999999999999</c:v>
                </c:pt>
                <c:pt idx="453">
                  <c:v>0.39418999999999998</c:v>
                </c:pt>
                <c:pt idx="454">
                  <c:v>0.39323000000000002</c:v>
                </c:pt>
                <c:pt idx="455">
                  <c:v>0.39478999999999997</c:v>
                </c:pt>
                <c:pt idx="456">
                  <c:v>0.39898</c:v>
                </c:pt>
                <c:pt idx="457">
                  <c:v>0.40604000000000001</c:v>
                </c:pt>
                <c:pt idx="458">
                  <c:v>0.41355999999999998</c:v>
                </c:pt>
                <c:pt idx="459">
                  <c:v>0.42169000000000001</c:v>
                </c:pt>
                <c:pt idx="460">
                  <c:v>0.43326999999999999</c:v>
                </c:pt>
                <c:pt idx="461">
                  <c:v>0.44901000000000002</c:v>
                </c:pt>
                <c:pt idx="462">
                  <c:v>0.46455999999999997</c:v>
                </c:pt>
                <c:pt idx="463">
                  <c:v>0.48479</c:v>
                </c:pt>
                <c:pt idx="464">
                  <c:v>0.50404000000000004</c:v>
                </c:pt>
                <c:pt idx="465">
                  <c:v>0.52325999999999995</c:v>
                </c:pt>
                <c:pt idx="466">
                  <c:v>0.54605999999999999</c:v>
                </c:pt>
                <c:pt idx="467">
                  <c:v>0.57001000000000002</c:v>
                </c:pt>
                <c:pt idx="468">
                  <c:v>0.59553999999999996</c:v>
                </c:pt>
                <c:pt idx="469">
                  <c:v>0.62434000000000001</c:v>
                </c:pt>
                <c:pt idx="470">
                  <c:v>0.65415000000000001</c:v>
                </c:pt>
                <c:pt idx="471">
                  <c:v>0.67713000000000001</c:v>
                </c:pt>
                <c:pt idx="472">
                  <c:v>0.69879000000000002</c:v>
                </c:pt>
                <c:pt idx="473">
                  <c:v>0.72665999999999997</c:v>
                </c:pt>
                <c:pt idx="474">
                  <c:v>0.75626000000000004</c:v>
                </c:pt>
                <c:pt idx="475">
                  <c:v>0.78866999999999998</c:v>
                </c:pt>
                <c:pt idx="476">
                  <c:v>0.82027000000000005</c:v>
                </c:pt>
                <c:pt idx="477">
                  <c:v>0.84860999999999998</c:v>
                </c:pt>
                <c:pt idx="478">
                  <c:v>0.88143000000000005</c:v>
                </c:pt>
                <c:pt idx="479">
                  <c:v>0.91083999999999998</c:v>
                </c:pt>
                <c:pt idx="480">
                  <c:v>0.94347000000000003</c:v>
                </c:pt>
                <c:pt idx="481">
                  <c:v>0.98196000000000006</c:v>
                </c:pt>
                <c:pt idx="482">
                  <c:v>1.01773</c:v>
                </c:pt>
                <c:pt idx="483">
                  <c:v>1.05467</c:v>
                </c:pt>
                <c:pt idx="484">
                  <c:v>1.09623</c:v>
                </c:pt>
                <c:pt idx="485">
                  <c:v>1.1363099999999999</c:v>
                </c:pt>
                <c:pt idx="486">
                  <c:v>1.1806300000000001</c:v>
                </c:pt>
                <c:pt idx="487">
                  <c:v>1.2310300000000001</c:v>
                </c:pt>
                <c:pt idx="488">
                  <c:v>1.2802199999999999</c:v>
                </c:pt>
                <c:pt idx="489">
                  <c:v>1.3278000000000001</c:v>
                </c:pt>
                <c:pt idx="490">
                  <c:v>1.38626</c:v>
                </c:pt>
                <c:pt idx="491">
                  <c:v>1.43977</c:v>
                </c:pt>
                <c:pt idx="492">
                  <c:v>1.49247</c:v>
                </c:pt>
                <c:pt idx="493">
                  <c:v>1.5627800000000001</c:v>
                </c:pt>
                <c:pt idx="494">
                  <c:v>1.62416</c:v>
                </c:pt>
                <c:pt idx="495">
                  <c:v>1.6815500000000001</c:v>
                </c:pt>
                <c:pt idx="496">
                  <c:v>1.74753</c:v>
                </c:pt>
                <c:pt idx="497">
                  <c:v>1.8063100000000001</c:v>
                </c:pt>
                <c:pt idx="498">
                  <c:v>1.86619</c:v>
                </c:pt>
                <c:pt idx="499">
                  <c:v>1.9209799999999999</c:v>
                </c:pt>
                <c:pt idx="500">
                  <c:v>1.9628300000000001</c:v>
                </c:pt>
              </c:numCache>
            </c:numRef>
          </c:yVal>
          <c:smooth val="1"/>
          <c:extLst>
            <c:ext xmlns:c16="http://schemas.microsoft.com/office/drawing/2014/chart" uri="{C3380CC4-5D6E-409C-BE32-E72D297353CC}">
              <c16:uniqueId val="{00000012-9C1F-4EC0-94AF-FC713DCC1A54}"/>
            </c:ext>
          </c:extLst>
        </c:ser>
        <c:ser>
          <c:idx val="19"/>
          <c:order val="19"/>
          <c:tx>
            <c:strRef>
              <c:f>Hoja1!$U$1</c:f>
              <c:strCache>
                <c:ptCount val="1"/>
                <c:pt idx="0">
                  <c:v>208(2) 1(Abs)</c:v>
                </c:pt>
              </c:strCache>
            </c:strRef>
          </c:tx>
          <c:spPr>
            <a:ln w="19050" cap="rnd">
              <a:solidFill>
                <a:schemeClr val="tx1"/>
              </a:solidFill>
              <a:round/>
            </a:ln>
            <a:effectLst/>
          </c:spPr>
          <c:marker>
            <c:symbol val="none"/>
          </c:marker>
          <c:xVal>
            <c:numRef>
              <c:f>Hoja1!$A$2:$A$502</c:f>
              <c:numCache>
                <c:formatCode>General</c:formatCode>
                <c:ptCount val="501"/>
                <c:pt idx="0">
                  <c:v>700</c:v>
                </c:pt>
                <c:pt idx="1">
                  <c:v>699</c:v>
                </c:pt>
                <c:pt idx="2">
                  <c:v>698</c:v>
                </c:pt>
                <c:pt idx="3">
                  <c:v>697</c:v>
                </c:pt>
                <c:pt idx="4">
                  <c:v>696</c:v>
                </c:pt>
                <c:pt idx="5">
                  <c:v>695</c:v>
                </c:pt>
                <c:pt idx="6">
                  <c:v>694</c:v>
                </c:pt>
                <c:pt idx="7">
                  <c:v>693</c:v>
                </c:pt>
                <c:pt idx="8">
                  <c:v>692</c:v>
                </c:pt>
                <c:pt idx="9">
                  <c:v>691</c:v>
                </c:pt>
                <c:pt idx="10">
                  <c:v>690</c:v>
                </c:pt>
                <c:pt idx="11">
                  <c:v>689</c:v>
                </c:pt>
                <c:pt idx="12">
                  <c:v>688</c:v>
                </c:pt>
                <c:pt idx="13">
                  <c:v>687</c:v>
                </c:pt>
                <c:pt idx="14">
                  <c:v>686</c:v>
                </c:pt>
                <c:pt idx="15">
                  <c:v>685</c:v>
                </c:pt>
                <c:pt idx="16">
                  <c:v>684</c:v>
                </c:pt>
                <c:pt idx="17">
                  <c:v>683</c:v>
                </c:pt>
                <c:pt idx="18">
                  <c:v>682</c:v>
                </c:pt>
                <c:pt idx="19">
                  <c:v>681</c:v>
                </c:pt>
                <c:pt idx="20">
                  <c:v>680</c:v>
                </c:pt>
                <c:pt idx="21">
                  <c:v>679</c:v>
                </c:pt>
                <c:pt idx="22">
                  <c:v>678</c:v>
                </c:pt>
                <c:pt idx="23">
                  <c:v>677</c:v>
                </c:pt>
                <c:pt idx="24">
                  <c:v>676</c:v>
                </c:pt>
                <c:pt idx="25">
                  <c:v>675</c:v>
                </c:pt>
                <c:pt idx="26">
                  <c:v>674</c:v>
                </c:pt>
                <c:pt idx="27">
                  <c:v>673</c:v>
                </c:pt>
                <c:pt idx="28">
                  <c:v>672</c:v>
                </c:pt>
                <c:pt idx="29">
                  <c:v>671</c:v>
                </c:pt>
                <c:pt idx="30">
                  <c:v>670</c:v>
                </c:pt>
                <c:pt idx="31">
                  <c:v>669</c:v>
                </c:pt>
                <c:pt idx="32">
                  <c:v>668</c:v>
                </c:pt>
                <c:pt idx="33">
                  <c:v>667</c:v>
                </c:pt>
                <c:pt idx="34">
                  <c:v>666</c:v>
                </c:pt>
                <c:pt idx="35">
                  <c:v>665</c:v>
                </c:pt>
                <c:pt idx="36">
                  <c:v>664</c:v>
                </c:pt>
                <c:pt idx="37">
                  <c:v>663</c:v>
                </c:pt>
                <c:pt idx="38">
                  <c:v>662</c:v>
                </c:pt>
                <c:pt idx="39">
                  <c:v>661</c:v>
                </c:pt>
                <c:pt idx="40">
                  <c:v>660</c:v>
                </c:pt>
                <c:pt idx="41">
                  <c:v>659</c:v>
                </c:pt>
                <c:pt idx="42">
                  <c:v>658</c:v>
                </c:pt>
                <c:pt idx="43">
                  <c:v>657</c:v>
                </c:pt>
                <c:pt idx="44">
                  <c:v>656</c:v>
                </c:pt>
                <c:pt idx="45">
                  <c:v>655</c:v>
                </c:pt>
                <c:pt idx="46">
                  <c:v>654</c:v>
                </c:pt>
                <c:pt idx="47">
                  <c:v>653</c:v>
                </c:pt>
                <c:pt idx="48">
                  <c:v>652</c:v>
                </c:pt>
                <c:pt idx="49">
                  <c:v>651</c:v>
                </c:pt>
                <c:pt idx="50">
                  <c:v>650</c:v>
                </c:pt>
                <c:pt idx="51">
                  <c:v>649</c:v>
                </c:pt>
                <c:pt idx="52">
                  <c:v>648</c:v>
                </c:pt>
                <c:pt idx="53">
                  <c:v>647</c:v>
                </c:pt>
                <c:pt idx="54">
                  <c:v>646</c:v>
                </c:pt>
                <c:pt idx="55">
                  <c:v>645</c:v>
                </c:pt>
                <c:pt idx="56">
                  <c:v>644</c:v>
                </c:pt>
                <c:pt idx="57">
                  <c:v>643</c:v>
                </c:pt>
                <c:pt idx="58">
                  <c:v>642</c:v>
                </c:pt>
                <c:pt idx="59">
                  <c:v>641</c:v>
                </c:pt>
                <c:pt idx="60">
                  <c:v>640</c:v>
                </c:pt>
                <c:pt idx="61">
                  <c:v>639</c:v>
                </c:pt>
                <c:pt idx="62">
                  <c:v>638</c:v>
                </c:pt>
                <c:pt idx="63">
                  <c:v>637</c:v>
                </c:pt>
                <c:pt idx="64">
                  <c:v>636</c:v>
                </c:pt>
                <c:pt idx="65">
                  <c:v>635</c:v>
                </c:pt>
                <c:pt idx="66">
                  <c:v>634</c:v>
                </c:pt>
                <c:pt idx="67">
                  <c:v>633</c:v>
                </c:pt>
                <c:pt idx="68">
                  <c:v>632</c:v>
                </c:pt>
                <c:pt idx="69">
                  <c:v>631</c:v>
                </c:pt>
                <c:pt idx="70">
                  <c:v>630</c:v>
                </c:pt>
                <c:pt idx="71">
                  <c:v>629</c:v>
                </c:pt>
                <c:pt idx="72">
                  <c:v>628</c:v>
                </c:pt>
                <c:pt idx="73">
                  <c:v>627</c:v>
                </c:pt>
                <c:pt idx="74">
                  <c:v>626</c:v>
                </c:pt>
                <c:pt idx="75">
                  <c:v>625</c:v>
                </c:pt>
                <c:pt idx="76">
                  <c:v>624</c:v>
                </c:pt>
                <c:pt idx="77">
                  <c:v>623</c:v>
                </c:pt>
                <c:pt idx="78">
                  <c:v>622</c:v>
                </c:pt>
                <c:pt idx="79">
                  <c:v>621</c:v>
                </c:pt>
                <c:pt idx="80">
                  <c:v>620</c:v>
                </c:pt>
                <c:pt idx="81">
                  <c:v>619</c:v>
                </c:pt>
                <c:pt idx="82">
                  <c:v>618</c:v>
                </c:pt>
                <c:pt idx="83">
                  <c:v>617</c:v>
                </c:pt>
                <c:pt idx="84">
                  <c:v>616</c:v>
                </c:pt>
                <c:pt idx="85">
                  <c:v>615</c:v>
                </c:pt>
                <c:pt idx="86">
                  <c:v>614</c:v>
                </c:pt>
                <c:pt idx="87">
                  <c:v>613</c:v>
                </c:pt>
                <c:pt idx="88">
                  <c:v>612</c:v>
                </c:pt>
                <c:pt idx="89">
                  <c:v>611</c:v>
                </c:pt>
                <c:pt idx="90">
                  <c:v>610</c:v>
                </c:pt>
                <c:pt idx="91">
                  <c:v>609</c:v>
                </c:pt>
                <c:pt idx="92">
                  <c:v>608</c:v>
                </c:pt>
                <c:pt idx="93">
                  <c:v>607</c:v>
                </c:pt>
                <c:pt idx="94">
                  <c:v>606</c:v>
                </c:pt>
                <c:pt idx="95">
                  <c:v>605</c:v>
                </c:pt>
                <c:pt idx="96">
                  <c:v>604</c:v>
                </c:pt>
                <c:pt idx="97">
                  <c:v>603</c:v>
                </c:pt>
                <c:pt idx="98">
                  <c:v>602</c:v>
                </c:pt>
                <c:pt idx="99">
                  <c:v>601</c:v>
                </c:pt>
                <c:pt idx="100">
                  <c:v>600</c:v>
                </c:pt>
                <c:pt idx="101">
                  <c:v>599</c:v>
                </c:pt>
                <c:pt idx="102">
                  <c:v>598</c:v>
                </c:pt>
                <c:pt idx="103">
                  <c:v>597</c:v>
                </c:pt>
                <c:pt idx="104">
                  <c:v>596</c:v>
                </c:pt>
                <c:pt idx="105">
                  <c:v>595</c:v>
                </c:pt>
                <c:pt idx="106">
                  <c:v>594</c:v>
                </c:pt>
                <c:pt idx="107">
                  <c:v>593</c:v>
                </c:pt>
                <c:pt idx="108">
                  <c:v>592</c:v>
                </c:pt>
                <c:pt idx="109">
                  <c:v>591</c:v>
                </c:pt>
                <c:pt idx="110">
                  <c:v>590</c:v>
                </c:pt>
                <c:pt idx="111">
                  <c:v>589</c:v>
                </c:pt>
                <c:pt idx="112">
                  <c:v>588</c:v>
                </c:pt>
                <c:pt idx="113">
                  <c:v>587</c:v>
                </c:pt>
                <c:pt idx="114">
                  <c:v>586</c:v>
                </c:pt>
                <c:pt idx="115">
                  <c:v>585</c:v>
                </c:pt>
                <c:pt idx="116">
                  <c:v>584</c:v>
                </c:pt>
                <c:pt idx="117">
                  <c:v>583</c:v>
                </c:pt>
                <c:pt idx="118">
                  <c:v>582</c:v>
                </c:pt>
                <c:pt idx="119">
                  <c:v>581</c:v>
                </c:pt>
                <c:pt idx="120">
                  <c:v>580</c:v>
                </c:pt>
                <c:pt idx="121">
                  <c:v>579</c:v>
                </c:pt>
                <c:pt idx="122">
                  <c:v>578</c:v>
                </c:pt>
                <c:pt idx="123">
                  <c:v>577</c:v>
                </c:pt>
                <c:pt idx="124">
                  <c:v>576</c:v>
                </c:pt>
                <c:pt idx="125">
                  <c:v>575</c:v>
                </c:pt>
                <c:pt idx="126">
                  <c:v>574</c:v>
                </c:pt>
                <c:pt idx="127">
                  <c:v>573</c:v>
                </c:pt>
                <c:pt idx="128">
                  <c:v>572</c:v>
                </c:pt>
                <c:pt idx="129">
                  <c:v>571</c:v>
                </c:pt>
                <c:pt idx="130">
                  <c:v>570</c:v>
                </c:pt>
                <c:pt idx="131">
                  <c:v>569</c:v>
                </c:pt>
                <c:pt idx="132">
                  <c:v>568</c:v>
                </c:pt>
                <c:pt idx="133">
                  <c:v>567</c:v>
                </c:pt>
                <c:pt idx="134">
                  <c:v>566</c:v>
                </c:pt>
                <c:pt idx="135">
                  <c:v>565</c:v>
                </c:pt>
                <c:pt idx="136">
                  <c:v>564</c:v>
                </c:pt>
                <c:pt idx="137">
                  <c:v>563</c:v>
                </c:pt>
                <c:pt idx="138">
                  <c:v>562</c:v>
                </c:pt>
                <c:pt idx="139">
                  <c:v>561</c:v>
                </c:pt>
                <c:pt idx="140">
                  <c:v>560</c:v>
                </c:pt>
                <c:pt idx="141">
                  <c:v>559</c:v>
                </c:pt>
                <c:pt idx="142">
                  <c:v>558</c:v>
                </c:pt>
                <c:pt idx="143">
                  <c:v>557</c:v>
                </c:pt>
                <c:pt idx="144">
                  <c:v>556</c:v>
                </c:pt>
                <c:pt idx="145">
                  <c:v>555</c:v>
                </c:pt>
                <c:pt idx="146">
                  <c:v>554</c:v>
                </c:pt>
                <c:pt idx="147">
                  <c:v>553</c:v>
                </c:pt>
                <c:pt idx="148">
                  <c:v>552</c:v>
                </c:pt>
                <c:pt idx="149">
                  <c:v>551</c:v>
                </c:pt>
                <c:pt idx="150">
                  <c:v>550</c:v>
                </c:pt>
                <c:pt idx="151">
                  <c:v>549</c:v>
                </c:pt>
                <c:pt idx="152">
                  <c:v>548</c:v>
                </c:pt>
                <c:pt idx="153">
                  <c:v>547</c:v>
                </c:pt>
                <c:pt idx="154">
                  <c:v>546</c:v>
                </c:pt>
                <c:pt idx="155">
                  <c:v>545</c:v>
                </c:pt>
                <c:pt idx="156">
                  <c:v>544</c:v>
                </c:pt>
                <c:pt idx="157">
                  <c:v>543</c:v>
                </c:pt>
                <c:pt idx="158">
                  <c:v>542</c:v>
                </c:pt>
                <c:pt idx="159">
                  <c:v>541</c:v>
                </c:pt>
                <c:pt idx="160">
                  <c:v>540</c:v>
                </c:pt>
                <c:pt idx="161">
                  <c:v>539</c:v>
                </c:pt>
                <c:pt idx="162">
                  <c:v>538</c:v>
                </c:pt>
                <c:pt idx="163">
                  <c:v>537</c:v>
                </c:pt>
                <c:pt idx="164">
                  <c:v>536</c:v>
                </c:pt>
                <c:pt idx="165">
                  <c:v>535</c:v>
                </c:pt>
                <c:pt idx="166">
                  <c:v>534</c:v>
                </c:pt>
                <c:pt idx="167">
                  <c:v>533</c:v>
                </c:pt>
                <c:pt idx="168">
                  <c:v>532</c:v>
                </c:pt>
                <c:pt idx="169">
                  <c:v>531</c:v>
                </c:pt>
                <c:pt idx="170">
                  <c:v>530</c:v>
                </c:pt>
                <c:pt idx="171">
                  <c:v>529</c:v>
                </c:pt>
                <c:pt idx="172">
                  <c:v>528</c:v>
                </c:pt>
                <c:pt idx="173">
                  <c:v>527</c:v>
                </c:pt>
                <c:pt idx="174">
                  <c:v>526</c:v>
                </c:pt>
                <c:pt idx="175">
                  <c:v>525</c:v>
                </c:pt>
                <c:pt idx="176">
                  <c:v>524</c:v>
                </c:pt>
                <c:pt idx="177">
                  <c:v>523</c:v>
                </c:pt>
                <c:pt idx="178">
                  <c:v>522</c:v>
                </c:pt>
                <c:pt idx="179">
                  <c:v>521</c:v>
                </c:pt>
                <c:pt idx="180">
                  <c:v>520</c:v>
                </c:pt>
                <c:pt idx="181">
                  <c:v>519</c:v>
                </c:pt>
                <c:pt idx="182">
                  <c:v>518</c:v>
                </c:pt>
                <c:pt idx="183">
                  <c:v>517</c:v>
                </c:pt>
                <c:pt idx="184">
                  <c:v>516</c:v>
                </c:pt>
                <c:pt idx="185">
                  <c:v>515</c:v>
                </c:pt>
                <c:pt idx="186">
                  <c:v>514</c:v>
                </c:pt>
                <c:pt idx="187">
                  <c:v>513</c:v>
                </c:pt>
                <c:pt idx="188">
                  <c:v>512</c:v>
                </c:pt>
                <c:pt idx="189">
                  <c:v>511</c:v>
                </c:pt>
                <c:pt idx="190">
                  <c:v>510</c:v>
                </c:pt>
                <c:pt idx="191">
                  <c:v>509</c:v>
                </c:pt>
                <c:pt idx="192">
                  <c:v>508</c:v>
                </c:pt>
                <c:pt idx="193">
                  <c:v>507</c:v>
                </c:pt>
                <c:pt idx="194">
                  <c:v>506</c:v>
                </c:pt>
                <c:pt idx="195">
                  <c:v>505</c:v>
                </c:pt>
                <c:pt idx="196">
                  <c:v>504</c:v>
                </c:pt>
                <c:pt idx="197">
                  <c:v>503</c:v>
                </c:pt>
                <c:pt idx="198">
                  <c:v>502</c:v>
                </c:pt>
                <c:pt idx="199">
                  <c:v>501</c:v>
                </c:pt>
                <c:pt idx="200">
                  <c:v>500</c:v>
                </c:pt>
                <c:pt idx="201">
                  <c:v>499</c:v>
                </c:pt>
                <c:pt idx="202">
                  <c:v>498</c:v>
                </c:pt>
                <c:pt idx="203">
                  <c:v>497</c:v>
                </c:pt>
                <c:pt idx="204">
                  <c:v>496</c:v>
                </c:pt>
                <c:pt idx="205">
                  <c:v>495</c:v>
                </c:pt>
                <c:pt idx="206">
                  <c:v>494</c:v>
                </c:pt>
                <c:pt idx="207">
                  <c:v>493</c:v>
                </c:pt>
                <c:pt idx="208">
                  <c:v>492</c:v>
                </c:pt>
                <c:pt idx="209">
                  <c:v>491</c:v>
                </c:pt>
                <c:pt idx="210">
                  <c:v>490</c:v>
                </c:pt>
                <c:pt idx="211">
                  <c:v>489</c:v>
                </c:pt>
                <c:pt idx="212">
                  <c:v>488</c:v>
                </c:pt>
                <c:pt idx="213">
                  <c:v>487</c:v>
                </c:pt>
                <c:pt idx="214">
                  <c:v>486</c:v>
                </c:pt>
                <c:pt idx="215">
                  <c:v>485</c:v>
                </c:pt>
                <c:pt idx="216">
                  <c:v>484</c:v>
                </c:pt>
                <c:pt idx="217">
                  <c:v>483</c:v>
                </c:pt>
                <c:pt idx="218">
                  <c:v>482</c:v>
                </c:pt>
                <c:pt idx="219">
                  <c:v>481</c:v>
                </c:pt>
                <c:pt idx="220">
                  <c:v>480</c:v>
                </c:pt>
                <c:pt idx="221">
                  <c:v>479</c:v>
                </c:pt>
                <c:pt idx="222">
                  <c:v>478</c:v>
                </c:pt>
                <c:pt idx="223">
                  <c:v>477</c:v>
                </c:pt>
                <c:pt idx="224">
                  <c:v>476</c:v>
                </c:pt>
                <c:pt idx="225">
                  <c:v>475</c:v>
                </c:pt>
                <c:pt idx="226">
                  <c:v>474</c:v>
                </c:pt>
                <c:pt idx="227">
                  <c:v>473</c:v>
                </c:pt>
                <c:pt idx="228">
                  <c:v>472</c:v>
                </c:pt>
                <c:pt idx="229">
                  <c:v>471</c:v>
                </c:pt>
                <c:pt idx="230">
                  <c:v>470</c:v>
                </c:pt>
                <c:pt idx="231">
                  <c:v>469</c:v>
                </c:pt>
                <c:pt idx="232">
                  <c:v>468</c:v>
                </c:pt>
                <c:pt idx="233">
                  <c:v>467</c:v>
                </c:pt>
                <c:pt idx="234">
                  <c:v>466</c:v>
                </c:pt>
                <c:pt idx="235">
                  <c:v>465</c:v>
                </c:pt>
                <c:pt idx="236">
                  <c:v>464</c:v>
                </c:pt>
                <c:pt idx="237">
                  <c:v>463</c:v>
                </c:pt>
                <c:pt idx="238">
                  <c:v>462</c:v>
                </c:pt>
                <c:pt idx="239">
                  <c:v>461</c:v>
                </c:pt>
                <c:pt idx="240">
                  <c:v>460</c:v>
                </c:pt>
                <c:pt idx="241">
                  <c:v>459</c:v>
                </c:pt>
                <c:pt idx="242">
                  <c:v>458</c:v>
                </c:pt>
                <c:pt idx="243">
                  <c:v>457</c:v>
                </c:pt>
                <c:pt idx="244">
                  <c:v>456</c:v>
                </c:pt>
                <c:pt idx="245">
                  <c:v>455</c:v>
                </c:pt>
                <c:pt idx="246">
                  <c:v>454</c:v>
                </c:pt>
                <c:pt idx="247">
                  <c:v>453</c:v>
                </c:pt>
                <c:pt idx="248">
                  <c:v>452</c:v>
                </c:pt>
                <c:pt idx="249">
                  <c:v>451</c:v>
                </c:pt>
                <c:pt idx="250">
                  <c:v>450</c:v>
                </c:pt>
                <c:pt idx="251">
                  <c:v>449</c:v>
                </c:pt>
                <c:pt idx="252">
                  <c:v>448</c:v>
                </c:pt>
                <c:pt idx="253">
                  <c:v>447</c:v>
                </c:pt>
                <c:pt idx="254">
                  <c:v>446</c:v>
                </c:pt>
                <c:pt idx="255">
                  <c:v>445</c:v>
                </c:pt>
                <c:pt idx="256">
                  <c:v>444</c:v>
                </c:pt>
                <c:pt idx="257">
                  <c:v>443</c:v>
                </c:pt>
                <c:pt idx="258">
                  <c:v>442</c:v>
                </c:pt>
                <c:pt idx="259">
                  <c:v>441</c:v>
                </c:pt>
                <c:pt idx="260">
                  <c:v>440</c:v>
                </c:pt>
                <c:pt idx="261">
                  <c:v>439</c:v>
                </c:pt>
                <c:pt idx="262">
                  <c:v>438</c:v>
                </c:pt>
                <c:pt idx="263">
                  <c:v>437</c:v>
                </c:pt>
                <c:pt idx="264">
                  <c:v>436</c:v>
                </c:pt>
                <c:pt idx="265">
                  <c:v>435</c:v>
                </c:pt>
                <c:pt idx="266">
                  <c:v>434</c:v>
                </c:pt>
                <c:pt idx="267">
                  <c:v>433</c:v>
                </c:pt>
                <c:pt idx="268">
                  <c:v>432</c:v>
                </c:pt>
                <c:pt idx="269">
                  <c:v>431</c:v>
                </c:pt>
                <c:pt idx="270">
                  <c:v>430</c:v>
                </c:pt>
                <c:pt idx="271">
                  <c:v>429</c:v>
                </c:pt>
                <c:pt idx="272">
                  <c:v>428</c:v>
                </c:pt>
                <c:pt idx="273">
                  <c:v>427</c:v>
                </c:pt>
                <c:pt idx="274">
                  <c:v>426</c:v>
                </c:pt>
                <c:pt idx="275">
                  <c:v>425</c:v>
                </c:pt>
                <c:pt idx="276">
                  <c:v>424</c:v>
                </c:pt>
                <c:pt idx="277">
                  <c:v>423</c:v>
                </c:pt>
                <c:pt idx="278">
                  <c:v>422</c:v>
                </c:pt>
                <c:pt idx="279">
                  <c:v>421</c:v>
                </c:pt>
                <c:pt idx="280">
                  <c:v>420</c:v>
                </c:pt>
                <c:pt idx="281">
                  <c:v>419</c:v>
                </c:pt>
                <c:pt idx="282">
                  <c:v>418</c:v>
                </c:pt>
                <c:pt idx="283">
                  <c:v>417</c:v>
                </c:pt>
                <c:pt idx="284">
                  <c:v>416</c:v>
                </c:pt>
                <c:pt idx="285">
                  <c:v>415</c:v>
                </c:pt>
                <c:pt idx="286">
                  <c:v>414</c:v>
                </c:pt>
                <c:pt idx="287">
                  <c:v>413</c:v>
                </c:pt>
                <c:pt idx="288">
                  <c:v>412</c:v>
                </c:pt>
                <c:pt idx="289">
                  <c:v>411</c:v>
                </c:pt>
                <c:pt idx="290">
                  <c:v>410</c:v>
                </c:pt>
                <c:pt idx="291">
                  <c:v>409</c:v>
                </c:pt>
                <c:pt idx="292">
                  <c:v>408</c:v>
                </c:pt>
                <c:pt idx="293">
                  <c:v>407</c:v>
                </c:pt>
                <c:pt idx="294">
                  <c:v>406</c:v>
                </c:pt>
                <c:pt idx="295">
                  <c:v>405</c:v>
                </c:pt>
                <c:pt idx="296">
                  <c:v>404</c:v>
                </c:pt>
                <c:pt idx="297">
                  <c:v>403</c:v>
                </c:pt>
                <c:pt idx="298">
                  <c:v>402</c:v>
                </c:pt>
                <c:pt idx="299">
                  <c:v>401</c:v>
                </c:pt>
                <c:pt idx="300">
                  <c:v>400</c:v>
                </c:pt>
                <c:pt idx="301">
                  <c:v>399</c:v>
                </c:pt>
                <c:pt idx="302">
                  <c:v>398</c:v>
                </c:pt>
                <c:pt idx="303">
                  <c:v>397</c:v>
                </c:pt>
                <c:pt idx="304">
                  <c:v>396</c:v>
                </c:pt>
                <c:pt idx="305">
                  <c:v>395</c:v>
                </c:pt>
                <c:pt idx="306">
                  <c:v>394</c:v>
                </c:pt>
                <c:pt idx="307">
                  <c:v>393</c:v>
                </c:pt>
                <c:pt idx="308">
                  <c:v>392</c:v>
                </c:pt>
                <c:pt idx="309">
                  <c:v>391</c:v>
                </c:pt>
                <c:pt idx="310">
                  <c:v>390</c:v>
                </c:pt>
                <c:pt idx="311">
                  <c:v>389</c:v>
                </c:pt>
                <c:pt idx="312">
                  <c:v>388</c:v>
                </c:pt>
                <c:pt idx="313">
                  <c:v>387</c:v>
                </c:pt>
                <c:pt idx="314">
                  <c:v>386</c:v>
                </c:pt>
                <c:pt idx="315">
                  <c:v>385</c:v>
                </c:pt>
                <c:pt idx="316">
                  <c:v>384</c:v>
                </c:pt>
                <c:pt idx="317">
                  <c:v>383</c:v>
                </c:pt>
                <c:pt idx="318">
                  <c:v>382</c:v>
                </c:pt>
                <c:pt idx="319">
                  <c:v>381</c:v>
                </c:pt>
                <c:pt idx="320">
                  <c:v>380</c:v>
                </c:pt>
                <c:pt idx="321">
                  <c:v>379</c:v>
                </c:pt>
                <c:pt idx="322">
                  <c:v>378</c:v>
                </c:pt>
                <c:pt idx="323">
                  <c:v>377</c:v>
                </c:pt>
                <c:pt idx="324">
                  <c:v>376</c:v>
                </c:pt>
                <c:pt idx="325">
                  <c:v>375</c:v>
                </c:pt>
                <c:pt idx="326">
                  <c:v>374</c:v>
                </c:pt>
                <c:pt idx="327">
                  <c:v>373</c:v>
                </c:pt>
                <c:pt idx="328">
                  <c:v>372</c:v>
                </c:pt>
                <c:pt idx="329">
                  <c:v>371</c:v>
                </c:pt>
                <c:pt idx="330">
                  <c:v>370</c:v>
                </c:pt>
                <c:pt idx="331">
                  <c:v>369</c:v>
                </c:pt>
                <c:pt idx="332">
                  <c:v>368</c:v>
                </c:pt>
                <c:pt idx="333">
                  <c:v>367</c:v>
                </c:pt>
                <c:pt idx="334">
                  <c:v>366</c:v>
                </c:pt>
                <c:pt idx="335">
                  <c:v>365</c:v>
                </c:pt>
                <c:pt idx="336">
                  <c:v>364</c:v>
                </c:pt>
                <c:pt idx="337">
                  <c:v>363</c:v>
                </c:pt>
                <c:pt idx="338">
                  <c:v>362</c:v>
                </c:pt>
                <c:pt idx="339">
                  <c:v>361</c:v>
                </c:pt>
                <c:pt idx="340">
                  <c:v>360</c:v>
                </c:pt>
                <c:pt idx="341">
                  <c:v>359</c:v>
                </c:pt>
                <c:pt idx="342">
                  <c:v>358</c:v>
                </c:pt>
                <c:pt idx="343">
                  <c:v>357</c:v>
                </c:pt>
                <c:pt idx="344">
                  <c:v>356</c:v>
                </c:pt>
                <c:pt idx="345">
                  <c:v>355</c:v>
                </c:pt>
                <c:pt idx="346">
                  <c:v>354</c:v>
                </c:pt>
                <c:pt idx="347">
                  <c:v>353</c:v>
                </c:pt>
                <c:pt idx="348">
                  <c:v>352</c:v>
                </c:pt>
                <c:pt idx="349">
                  <c:v>351</c:v>
                </c:pt>
                <c:pt idx="350">
                  <c:v>350</c:v>
                </c:pt>
                <c:pt idx="351">
                  <c:v>349</c:v>
                </c:pt>
                <c:pt idx="352">
                  <c:v>348</c:v>
                </c:pt>
                <c:pt idx="353">
                  <c:v>347</c:v>
                </c:pt>
                <c:pt idx="354">
                  <c:v>346</c:v>
                </c:pt>
                <c:pt idx="355">
                  <c:v>345</c:v>
                </c:pt>
                <c:pt idx="356">
                  <c:v>344</c:v>
                </c:pt>
                <c:pt idx="357">
                  <c:v>343</c:v>
                </c:pt>
                <c:pt idx="358">
                  <c:v>342</c:v>
                </c:pt>
                <c:pt idx="359">
                  <c:v>341</c:v>
                </c:pt>
                <c:pt idx="360">
                  <c:v>340</c:v>
                </c:pt>
                <c:pt idx="361">
                  <c:v>339</c:v>
                </c:pt>
                <c:pt idx="362">
                  <c:v>338</c:v>
                </c:pt>
                <c:pt idx="363">
                  <c:v>337</c:v>
                </c:pt>
                <c:pt idx="364">
                  <c:v>336</c:v>
                </c:pt>
                <c:pt idx="365">
                  <c:v>335</c:v>
                </c:pt>
                <c:pt idx="366">
                  <c:v>334</c:v>
                </c:pt>
                <c:pt idx="367">
                  <c:v>333</c:v>
                </c:pt>
                <c:pt idx="368">
                  <c:v>332</c:v>
                </c:pt>
                <c:pt idx="369">
                  <c:v>331</c:v>
                </c:pt>
                <c:pt idx="370">
                  <c:v>330</c:v>
                </c:pt>
                <c:pt idx="371">
                  <c:v>329</c:v>
                </c:pt>
                <c:pt idx="372">
                  <c:v>328</c:v>
                </c:pt>
                <c:pt idx="373">
                  <c:v>327</c:v>
                </c:pt>
                <c:pt idx="374">
                  <c:v>326</c:v>
                </c:pt>
                <c:pt idx="375">
                  <c:v>325</c:v>
                </c:pt>
                <c:pt idx="376">
                  <c:v>324</c:v>
                </c:pt>
                <c:pt idx="377">
                  <c:v>323</c:v>
                </c:pt>
                <c:pt idx="378">
                  <c:v>322</c:v>
                </c:pt>
                <c:pt idx="379">
                  <c:v>321</c:v>
                </c:pt>
                <c:pt idx="380">
                  <c:v>320</c:v>
                </c:pt>
                <c:pt idx="381">
                  <c:v>319</c:v>
                </c:pt>
                <c:pt idx="382">
                  <c:v>318</c:v>
                </c:pt>
                <c:pt idx="383">
                  <c:v>317</c:v>
                </c:pt>
                <c:pt idx="384">
                  <c:v>316</c:v>
                </c:pt>
                <c:pt idx="385">
                  <c:v>315</c:v>
                </c:pt>
                <c:pt idx="386">
                  <c:v>314</c:v>
                </c:pt>
                <c:pt idx="387">
                  <c:v>313</c:v>
                </c:pt>
                <c:pt idx="388">
                  <c:v>312</c:v>
                </c:pt>
                <c:pt idx="389">
                  <c:v>311</c:v>
                </c:pt>
                <c:pt idx="390">
                  <c:v>310</c:v>
                </c:pt>
                <c:pt idx="391">
                  <c:v>309</c:v>
                </c:pt>
                <c:pt idx="392">
                  <c:v>308</c:v>
                </c:pt>
                <c:pt idx="393">
                  <c:v>307</c:v>
                </c:pt>
                <c:pt idx="394">
                  <c:v>306</c:v>
                </c:pt>
                <c:pt idx="395">
                  <c:v>305</c:v>
                </c:pt>
                <c:pt idx="396">
                  <c:v>304</c:v>
                </c:pt>
                <c:pt idx="397">
                  <c:v>303</c:v>
                </c:pt>
                <c:pt idx="398">
                  <c:v>302</c:v>
                </c:pt>
                <c:pt idx="399">
                  <c:v>301</c:v>
                </c:pt>
                <c:pt idx="400">
                  <c:v>300</c:v>
                </c:pt>
                <c:pt idx="401">
                  <c:v>299</c:v>
                </c:pt>
                <c:pt idx="402">
                  <c:v>298</c:v>
                </c:pt>
                <c:pt idx="403">
                  <c:v>297</c:v>
                </c:pt>
                <c:pt idx="404">
                  <c:v>296</c:v>
                </c:pt>
                <c:pt idx="405">
                  <c:v>295</c:v>
                </c:pt>
                <c:pt idx="406">
                  <c:v>294</c:v>
                </c:pt>
                <c:pt idx="407">
                  <c:v>293</c:v>
                </c:pt>
                <c:pt idx="408">
                  <c:v>292</c:v>
                </c:pt>
                <c:pt idx="409">
                  <c:v>291</c:v>
                </c:pt>
                <c:pt idx="410">
                  <c:v>290</c:v>
                </c:pt>
                <c:pt idx="411">
                  <c:v>289</c:v>
                </c:pt>
                <c:pt idx="412">
                  <c:v>288</c:v>
                </c:pt>
                <c:pt idx="413">
                  <c:v>287</c:v>
                </c:pt>
                <c:pt idx="414">
                  <c:v>286</c:v>
                </c:pt>
                <c:pt idx="415">
                  <c:v>285</c:v>
                </c:pt>
                <c:pt idx="416">
                  <c:v>284</c:v>
                </c:pt>
                <c:pt idx="417">
                  <c:v>283</c:v>
                </c:pt>
                <c:pt idx="418">
                  <c:v>282</c:v>
                </c:pt>
                <c:pt idx="419">
                  <c:v>281</c:v>
                </c:pt>
                <c:pt idx="420">
                  <c:v>280</c:v>
                </c:pt>
                <c:pt idx="421">
                  <c:v>279</c:v>
                </c:pt>
                <c:pt idx="422">
                  <c:v>278</c:v>
                </c:pt>
                <c:pt idx="423">
                  <c:v>277</c:v>
                </c:pt>
                <c:pt idx="424">
                  <c:v>276</c:v>
                </c:pt>
                <c:pt idx="425">
                  <c:v>275</c:v>
                </c:pt>
                <c:pt idx="426">
                  <c:v>274</c:v>
                </c:pt>
                <c:pt idx="427">
                  <c:v>273</c:v>
                </c:pt>
                <c:pt idx="428">
                  <c:v>272</c:v>
                </c:pt>
                <c:pt idx="429">
                  <c:v>271</c:v>
                </c:pt>
                <c:pt idx="430">
                  <c:v>270</c:v>
                </c:pt>
                <c:pt idx="431">
                  <c:v>269</c:v>
                </c:pt>
                <c:pt idx="432">
                  <c:v>268</c:v>
                </c:pt>
                <c:pt idx="433">
                  <c:v>267</c:v>
                </c:pt>
                <c:pt idx="434">
                  <c:v>266</c:v>
                </c:pt>
                <c:pt idx="435">
                  <c:v>265</c:v>
                </c:pt>
                <c:pt idx="436">
                  <c:v>264</c:v>
                </c:pt>
                <c:pt idx="437">
                  <c:v>263</c:v>
                </c:pt>
                <c:pt idx="438">
                  <c:v>262</c:v>
                </c:pt>
                <c:pt idx="439">
                  <c:v>261</c:v>
                </c:pt>
                <c:pt idx="440">
                  <c:v>260</c:v>
                </c:pt>
                <c:pt idx="441">
                  <c:v>259</c:v>
                </c:pt>
                <c:pt idx="442">
                  <c:v>258</c:v>
                </c:pt>
                <c:pt idx="443">
                  <c:v>257</c:v>
                </c:pt>
                <c:pt idx="444">
                  <c:v>256</c:v>
                </c:pt>
                <c:pt idx="445">
                  <c:v>255</c:v>
                </c:pt>
                <c:pt idx="446">
                  <c:v>254</c:v>
                </c:pt>
                <c:pt idx="447">
                  <c:v>253</c:v>
                </c:pt>
                <c:pt idx="448">
                  <c:v>252</c:v>
                </c:pt>
                <c:pt idx="449">
                  <c:v>251</c:v>
                </c:pt>
                <c:pt idx="450">
                  <c:v>250</c:v>
                </c:pt>
                <c:pt idx="451">
                  <c:v>249</c:v>
                </c:pt>
                <c:pt idx="452">
                  <c:v>248</c:v>
                </c:pt>
                <c:pt idx="453">
                  <c:v>247</c:v>
                </c:pt>
                <c:pt idx="454">
                  <c:v>246</c:v>
                </c:pt>
                <c:pt idx="455">
                  <c:v>245</c:v>
                </c:pt>
                <c:pt idx="456">
                  <c:v>244</c:v>
                </c:pt>
                <c:pt idx="457">
                  <c:v>243</c:v>
                </c:pt>
                <c:pt idx="458">
                  <c:v>242</c:v>
                </c:pt>
                <c:pt idx="459">
                  <c:v>241</c:v>
                </c:pt>
                <c:pt idx="460">
                  <c:v>240</c:v>
                </c:pt>
                <c:pt idx="461">
                  <c:v>239</c:v>
                </c:pt>
                <c:pt idx="462">
                  <c:v>238</c:v>
                </c:pt>
                <c:pt idx="463">
                  <c:v>237</c:v>
                </c:pt>
                <c:pt idx="464">
                  <c:v>236</c:v>
                </c:pt>
                <c:pt idx="465">
                  <c:v>235</c:v>
                </c:pt>
                <c:pt idx="466">
                  <c:v>234</c:v>
                </c:pt>
                <c:pt idx="467">
                  <c:v>233</c:v>
                </c:pt>
                <c:pt idx="468">
                  <c:v>232</c:v>
                </c:pt>
                <c:pt idx="469">
                  <c:v>231</c:v>
                </c:pt>
                <c:pt idx="470">
                  <c:v>230</c:v>
                </c:pt>
                <c:pt idx="471">
                  <c:v>229</c:v>
                </c:pt>
                <c:pt idx="472">
                  <c:v>228</c:v>
                </c:pt>
                <c:pt idx="473">
                  <c:v>227</c:v>
                </c:pt>
                <c:pt idx="474">
                  <c:v>226</c:v>
                </c:pt>
                <c:pt idx="475">
                  <c:v>225</c:v>
                </c:pt>
                <c:pt idx="476">
                  <c:v>224</c:v>
                </c:pt>
                <c:pt idx="477">
                  <c:v>223</c:v>
                </c:pt>
                <c:pt idx="478">
                  <c:v>222</c:v>
                </c:pt>
                <c:pt idx="479">
                  <c:v>221</c:v>
                </c:pt>
                <c:pt idx="480">
                  <c:v>220</c:v>
                </c:pt>
                <c:pt idx="481">
                  <c:v>219</c:v>
                </c:pt>
                <c:pt idx="482">
                  <c:v>218</c:v>
                </c:pt>
                <c:pt idx="483">
                  <c:v>217</c:v>
                </c:pt>
                <c:pt idx="484">
                  <c:v>216</c:v>
                </c:pt>
                <c:pt idx="485">
                  <c:v>215</c:v>
                </c:pt>
                <c:pt idx="486">
                  <c:v>214</c:v>
                </c:pt>
                <c:pt idx="487">
                  <c:v>213</c:v>
                </c:pt>
                <c:pt idx="488">
                  <c:v>212</c:v>
                </c:pt>
                <c:pt idx="489">
                  <c:v>211</c:v>
                </c:pt>
                <c:pt idx="490">
                  <c:v>210</c:v>
                </c:pt>
                <c:pt idx="491">
                  <c:v>209</c:v>
                </c:pt>
                <c:pt idx="492">
                  <c:v>208</c:v>
                </c:pt>
                <c:pt idx="493">
                  <c:v>207</c:v>
                </c:pt>
                <c:pt idx="494">
                  <c:v>206</c:v>
                </c:pt>
                <c:pt idx="495">
                  <c:v>205</c:v>
                </c:pt>
                <c:pt idx="496">
                  <c:v>204</c:v>
                </c:pt>
                <c:pt idx="497">
                  <c:v>203</c:v>
                </c:pt>
                <c:pt idx="498">
                  <c:v>202</c:v>
                </c:pt>
                <c:pt idx="499">
                  <c:v>201</c:v>
                </c:pt>
                <c:pt idx="500">
                  <c:v>200</c:v>
                </c:pt>
              </c:numCache>
            </c:numRef>
          </c:xVal>
          <c:yVal>
            <c:numRef>
              <c:f>Hoja1!$U$2:$U$502</c:f>
              <c:numCache>
                <c:formatCode>General</c:formatCode>
                <c:ptCount val="501"/>
                <c:pt idx="0">
                  <c:v>2.5300000000000001E-3</c:v>
                </c:pt>
                <c:pt idx="1">
                  <c:v>2.0899999999999998E-3</c:v>
                </c:pt>
                <c:pt idx="2">
                  <c:v>1.6100000000000001E-3</c:v>
                </c:pt>
                <c:pt idx="3">
                  <c:v>2.49E-3</c:v>
                </c:pt>
                <c:pt idx="4">
                  <c:v>2.7100000000000002E-3</c:v>
                </c:pt>
                <c:pt idx="5">
                  <c:v>4.2700000000000004E-3</c:v>
                </c:pt>
                <c:pt idx="6">
                  <c:v>3.2399999999999998E-3</c:v>
                </c:pt>
                <c:pt idx="7">
                  <c:v>1.6900000000000001E-3</c:v>
                </c:pt>
                <c:pt idx="8">
                  <c:v>1.8799999999999999E-3</c:v>
                </c:pt>
                <c:pt idx="9">
                  <c:v>3.3600000000000001E-3</c:v>
                </c:pt>
                <c:pt idx="10">
                  <c:v>1.6199999999999999E-3</c:v>
                </c:pt>
                <c:pt idx="11">
                  <c:v>3.2100000000000002E-3</c:v>
                </c:pt>
                <c:pt idx="12">
                  <c:v>2.7599999999999999E-3</c:v>
                </c:pt>
                <c:pt idx="13">
                  <c:v>2.3500000000000001E-3</c:v>
                </c:pt>
                <c:pt idx="14">
                  <c:v>1.98E-3</c:v>
                </c:pt>
                <c:pt idx="15">
                  <c:v>3.0200000000000001E-3</c:v>
                </c:pt>
                <c:pt idx="16">
                  <c:v>2.0500000000000002E-3</c:v>
                </c:pt>
                <c:pt idx="17">
                  <c:v>2.99E-3</c:v>
                </c:pt>
                <c:pt idx="18">
                  <c:v>2.5799999999999998E-3</c:v>
                </c:pt>
                <c:pt idx="19">
                  <c:v>3.6700000000000001E-3</c:v>
                </c:pt>
                <c:pt idx="20">
                  <c:v>3.31E-3</c:v>
                </c:pt>
                <c:pt idx="21">
                  <c:v>4.0499999999999998E-3</c:v>
                </c:pt>
                <c:pt idx="22">
                  <c:v>3.15E-3</c:v>
                </c:pt>
                <c:pt idx="23">
                  <c:v>4.64E-3</c:v>
                </c:pt>
                <c:pt idx="24">
                  <c:v>5.4200000000000003E-3</c:v>
                </c:pt>
                <c:pt idx="25">
                  <c:v>3.8500000000000001E-3</c:v>
                </c:pt>
                <c:pt idx="26">
                  <c:v>4.9800000000000001E-3</c:v>
                </c:pt>
                <c:pt idx="27">
                  <c:v>4.8500000000000001E-3</c:v>
                </c:pt>
                <c:pt idx="28">
                  <c:v>4.1099999999999999E-3</c:v>
                </c:pt>
                <c:pt idx="29">
                  <c:v>3.8700000000000002E-3</c:v>
                </c:pt>
                <c:pt idx="30">
                  <c:v>1.9599999999999999E-3</c:v>
                </c:pt>
                <c:pt idx="31">
                  <c:v>1.49E-3</c:v>
                </c:pt>
                <c:pt idx="32">
                  <c:v>-4.6000000000000001E-4</c:v>
                </c:pt>
                <c:pt idx="33">
                  <c:v>-2.1700000000000001E-3</c:v>
                </c:pt>
                <c:pt idx="34">
                  <c:v>-4.3600000000000002E-3</c:v>
                </c:pt>
                <c:pt idx="35">
                  <c:v>-3.5799999999999998E-3</c:v>
                </c:pt>
                <c:pt idx="36">
                  <c:v>-4.2900000000000004E-3</c:v>
                </c:pt>
                <c:pt idx="37">
                  <c:v>-2.6800000000000001E-3</c:v>
                </c:pt>
                <c:pt idx="38">
                  <c:v>8.0000000000000007E-5</c:v>
                </c:pt>
                <c:pt idx="39">
                  <c:v>1.15E-3</c:v>
                </c:pt>
                <c:pt idx="40">
                  <c:v>3.48E-3</c:v>
                </c:pt>
                <c:pt idx="41">
                  <c:v>3.2000000000000002E-3</c:v>
                </c:pt>
                <c:pt idx="42">
                  <c:v>3.3700000000000002E-3</c:v>
                </c:pt>
                <c:pt idx="43">
                  <c:v>3.5100000000000001E-3</c:v>
                </c:pt>
                <c:pt idx="44">
                  <c:v>2.48E-3</c:v>
                </c:pt>
                <c:pt idx="45">
                  <c:v>2.7599999999999999E-3</c:v>
                </c:pt>
                <c:pt idx="46">
                  <c:v>3.5500000000000002E-3</c:v>
                </c:pt>
                <c:pt idx="47">
                  <c:v>3.7799999999999999E-3</c:v>
                </c:pt>
                <c:pt idx="48">
                  <c:v>2.3500000000000001E-3</c:v>
                </c:pt>
                <c:pt idx="49">
                  <c:v>3.1199999999999999E-3</c:v>
                </c:pt>
                <c:pt idx="50">
                  <c:v>2.4299999999999999E-3</c:v>
                </c:pt>
                <c:pt idx="51">
                  <c:v>3.3500000000000001E-3</c:v>
                </c:pt>
                <c:pt idx="52">
                  <c:v>4.0200000000000001E-3</c:v>
                </c:pt>
                <c:pt idx="53">
                  <c:v>2.0100000000000001E-3</c:v>
                </c:pt>
                <c:pt idx="54">
                  <c:v>2.4499999999999999E-3</c:v>
                </c:pt>
                <c:pt idx="55">
                  <c:v>1.97E-3</c:v>
                </c:pt>
                <c:pt idx="56">
                  <c:v>3.79E-3</c:v>
                </c:pt>
                <c:pt idx="57">
                  <c:v>2.47E-3</c:v>
                </c:pt>
                <c:pt idx="58">
                  <c:v>2.4199999999999998E-3</c:v>
                </c:pt>
                <c:pt idx="59">
                  <c:v>3.2299999999999998E-3</c:v>
                </c:pt>
                <c:pt idx="60">
                  <c:v>2.47E-3</c:v>
                </c:pt>
                <c:pt idx="61">
                  <c:v>2.5699999999999998E-3</c:v>
                </c:pt>
                <c:pt idx="62">
                  <c:v>2.97E-3</c:v>
                </c:pt>
                <c:pt idx="63">
                  <c:v>2.9499999999999999E-3</c:v>
                </c:pt>
                <c:pt idx="64">
                  <c:v>3.7299999999999998E-3</c:v>
                </c:pt>
                <c:pt idx="65">
                  <c:v>3.1700000000000001E-3</c:v>
                </c:pt>
                <c:pt idx="66">
                  <c:v>3.7200000000000002E-3</c:v>
                </c:pt>
                <c:pt idx="67">
                  <c:v>3.82E-3</c:v>
                </c:pt>
                <c:pt idx="68">
                  <c:v>2.8800000000000002E-3</c:v>
                </c:pt>
                <c:pt idx="69">
                  <c:v>4.7099999999999998E-3</c:v>
                </c:pt>
                <c:pt idx="70">
                  <c:v>3.64E-3</c:v>
                </c:pt>
                <c:pt idx="71">
                  <c:v>3.13E-3</c:v>
                </c:pt>
                <c:pt idx="72">
                  <c:v>3.1099999999999999E-3</c:v>
                </c:pt>
                <c:pt idx="73">
                  <c:v>3.9199999999999999E-3</c:v>
                </c:pt>
                <c:pt idx="74">
                  <c:v>4.7200000000000002E-3</c:v>
                </c:pt>
                <c:pt idx="75">
                  <c:v>3.8800000000000002E-3</c:v>
                </c:pt>
                <c:pt idx="76">
                  <c:v>3.1800000000000001E-3</c:v>
                </c:pt>
                <c:pt idx="77">
                  <c:v>4.2300000000000003E-3</c:v>
                </c:pt>
                <c:pt idx="78">
                  <c:v>4.1099999999999999E-3</c:v>
                </c:pt>
                <c:pt idx="79">
                  <c:v>3.2000000000000002E-3</c:v>
                </c:pt>
                <c:pt idx="80">
                  <c:v>3.0799999999999998E-3</c:v>
                </c:pt>
                <c:pt idx="81">
                  <c:v>4.9899999999999996E-3</c:v>
                </c:pt>
                <c:pt idx="82">
                  <c:v>4.47E-3</c:v>
                </c:pt>
                <c:pt idx="83">
                  <c:v>4.5199999999999997E-3</c:v>
                </c:pt>
                <c:pt idx="84">
                  <c:v>3.3800000000000002E-3</c:v>
                </c:pt>
                <c:pt idx="85">
                  <c:v>3.5200000000000001E-3</c:v>
                </c:pt>
                <c:pt idx="86">
                  <c:v>3.9199999999999999E-3</c:v>
                </c:pt>
                <c:pt idx="87">
                  <c:v>4.7999999999999996E-3</c:v>
                </c:pt>
                <c:pt idx="88">
                  <c:v>5.4599999999999996E-3</c:v>
                </c:pt>
                <c:pt idx="89">
                  <c:v>5.1500000000000001E-3</c:v>
                </c:pt>
                <c:pt idx="90">
                  <c:v>4.9899999999999996E-3</c:v>
                </c:pt>
                <c:pt idx="91">
                  <c:v>4.4000000000000003E-3</c:v>
                </c:pt>
                <c:pt idx="92">
                  <c:v>4.7800000000000004E-3</c:v>
                </c:pt>
                <c:pt idx="93">
                  <c:v>4.3499999999999997E-3</c:v>
                </c:pt>
                <c:pt idx="94">
                  <c:v>4.5500000000000002E-3</c:v>
                </c:pt>
                <c:pt idx="95">
                  <c:v>5.2599999999999999E-3</c:v>
                </c:pt>
                <c:pt idx="96">
                  <c:v>5.0499999999999998E-3</c:v>
                </c:pt>
                <c:pt idx="97">
                  <c:v>4.9800000000000001E-3</c:v>
                </c:pt>
                <c:pt idx="98">
                  <c:v>4.81E-3</c:v>
                </c:pt>
                <c:pt idx="99">
                  <c:v>4.7099999999999998E-3</c:v>
                </c:pt>
                <c:pt idx="100">
                  <c:v>5.4299999999999999E-3</c:v>
                </c:pt>
                <c:pt idx="101">
                  <c:v>5.5100000000000001E-3</c:v>
                </c:pt>
                <c:pt idx="102">
                  <c:v>6.1900000000000002E-3</c:v>
                </c:pt>
                <c:pt idx="103">
                  <c:v>5.4000000000000003E-3</c:v>
                </c:pt>
                <c:pt idx="104">
                  <c:v>4.8399999999999997E-3</c:v>
                </c:pt>
                <c:pt idx="105">
                  <c:v>5.79E-3</c:v>
                </c:pt>
                <c:pt idx="106">
                  <c:v>6.6299999999999996E-3</c:v>
                </c:pt>
                <c:pt idx="107">
                  <c:v>6.13E-3</c:v>
                </c:pt>
                <c:pt idx="108">
                  <c:v>5.8700000000000002E-3</c:v>
                </c:pt>
                <c:pt idx="109">
                  <c:v>5.6100000000000004E-3</c:v>
                </c:pt>
                <c:pt idx="110">
                  <c:v>6.0899999999999999E-3</c:v>
                </c:pt>
                <c:pt idx="111">
                  <c:v>6.3200000000000001E-3</c:v>
                </c:pt>
                <c:pt idx="112">
                  <c:v>6.1599999999999997E-3</c:v>
                </c:pt>
                <c:pt idx="113">
                  <c:v>6.7600000000000004E-3</c:v>
                </c:pt>
                <c:pt idx="114">
                  <c:v>4.9500000000000004E-3</c:v>
                </c:pt>
                <c:pt idx="115">
                  <c:v>7.1199999999999996E-3</c:v>
                </c:pt>
                <c:pt idx="116">
                  <c:v>7.6499999999999997E-3</c:v>
                </c:pt>
                <c:pt idx="117">
                  <c:v>7.7499999999999999E-3</c:v>
                </c:pt>
                <c:pt idx="118">
                  <c:v>7.1500000000000001E-3</c:v>
                </c:pt>
                <c:pt idx="119">
                  <c:v>7.0600000000000003E-3</c:v>
                </c:pt>
                <c:pt idx="120">
                  <c:v>7.3200000000000001E-3</c:v>
                </c:pt>
                <c:pt idx="121">
                  <c:v>7.6899999999999998E-3</c:v>
                </c:pt>
                <c:pt idx="122">
                  <c:v>7.8300000000000002E-3</c:v>
                </c:pt>
                <c:pt idx="123">
                  <c:v>8.2299999999999995E-3</c:v>
                </c:pt>
                <c:pt idx="124">
                  <c:v>7.8700000000000003E-3</c:v>
                </c:pt>
                <c:pt idx="125">
                  <c:v>8.0199999999999994E-3</c:v>
                </c:pt>
                <c:pt idx="126">
                  <c:v>8.3400000000000002E-3</c:v>
                </c:pt>
                <c:pt idx="127">
                  <c:v>8.6700000000000006E-3</c:v>
                </c:pt>
                <c:pt idx="128">
                  <c:v>8.8000000000000005E-3</c:v>
                </c:pt>
                <c:pt idx="129">
                  <c:v>8.8500000000000002E-3</c:v>
                </c:pt>
                <c:pt idx="130">
                  <c:v>9.7099999999999999E-3</c:v>
                </c:pt>
                <c:pt idx="131">
                  <c:v>8.9599999999999992E-3</c:v>
                </c:pt>
                <c:pt idx="132">
                  <c:v>9.7599999999999996E-3</c:v>
                </c:pt>
                <c:pt idx="133">
                  <c:v>1.008E-2</c:v>
                </c:pt>
                <c:pt idx="134">
                  <c:v>1.0449999999999999E-2</c:v>
                </c:pt>
                <c:pt idx="135">
                  <c:v>1.014E-2</c:v>
                </c:pt>
                <c:pt idx="136">
                  <c:v>1.0460000000000001E-2</c:v>
                </c:pt>
                <c:pt idx="137">
                  <c:v>1.089E-2</c:v>
                </c:pt>
                <c:pt idx="138">
                  <c:v>1.0789999999999999E-2</c:v>
                </c:pt>
                <c:pt idx="139">
                  <c:v>1.1639999999999999E-2</c:v>
                </c:pt>
                <c:pt idx="140">
                  <c:v>1.155E-2</c:v>
                </c:pt>
                <c:pt idx="141">
                  <c:v>1.2070000000000001E-2</c:v>
                </c:pt>
                <c:pt idx="142">
                  <c:v>1.191E-2</c:v>
                </c:pt>
                <c:pt idx="143">
                  <c:v>1.274E-2</c:v>
                </c:pt>
                <c:pt idx="144">
                  <c:v>1.2970000000000001E-2</c:v>
                </c:pt>
                <c:pt idx="145">
                  <c:v>1.3310000000000001E-2</c:v>
                </c:pt>
                <c:pt idx="146">
                  <c:v>1.329E-2</c:v>
                </c:pt>
                <c:pt idx="147">
                  <c:v>1.4239999999999999E-2</c:v>
                </c:pt>
                <c:pt idx="148">
                  <c:v>1.405E-2</c:v>
                </c:pt>
                <c:pt idx="149">
                  <c:v>1.3769999999999999E-2</c:v>
                </c:pt>
                <c:pt idx="150">
                  <c:v>1.5169999999999999E-2</c:v>
                </c:pt>
                <c:pt idx="151">
                  <c:v>1.4409999999999999E-2</c:v>
                </c:pt>
                <c:pt idx="152">
                  <c:v>1.5049999999999999E-2</c:v>
                </c:pt>
                <c:pt idx="153">
                  <c:v>1.602E-2</c:v>
                </c:pt>
                <c:pt idx="154">
                  <c:v>1.559E-2</c:v>
                </c:pt>
                <c:pt idx="155">
                  <c:v>1.602E-2</c:v>
                </c:pt>
                <c:pt idx="156">
                  <c:v>1.6070000000000001E-2</c:v>
                </c:pt>
                <c:pt idx="157">
                  <c:v>1.6379999999999999E-2</c:v>
                </c:pt>
                <c:pt idx="158">
                  <c:v>1.6760000000000001E-2</c:v>
                </c:pt>
                <c:pt idx="159">
                  <c:v>1.686E-2</c:v>
                </c:pt>
                <c:pt idx="160">
                  <c:v>1.661E-2</c:v>
                </c:pt>
                <c:pt idx="161">
                  <c:v>1.7299999999999999E-2</c:v>
                </c:pt>
                <c:pt idx="162">
                  <c:v>1.7760000000000001E-2</c:v>
                </c:pt>
                <c:pt idx="163">
                  <c:v>1.745E-2</c:v>
                </c:pt>
                <c:pt idx="164">
                  <c:v>1.7780000000000001E-2</c:v>
                </c:pt>
                <c:pt idx="165">
                  <c:v>1.7999999999999999E-2</c:v>
                </c:pt>
                <c:pt idx="166">
                  <c:v>1.8610000000000002E-2</c:v>
                </c:pt>
                <c:pt idx="167">
                  <c:v>1.8550000000000001E-2</c:v>
                </c:pt>
                <c:pt idx="168">
                  <c:v>1.8350000000000002E-2</c:v>
                </c:pt>
                <c:pt idx="169">
                  <c:v>1.883E-2</c:v>
                </c:pt>
                <c:pt idx="170">
                  <c:v>1.9560000000000001E-2</c:v>
                </c:pt>
                <c:pt idx="171">
                  <c:v>1.9820000000000001E-2</c:v>
                </c:pt>
                <c:pt idx="172">
                  <c:v>1.959E-2</c:v>
                </c:pt>
                <c:pt idx="173">
                  <c:v>1.9550000000000001E-2</c:v>
                </c:pt>
                <c:pt idx="174">
                  <c:v>1.9720000000000001E-2</c:v>
                </c:pt>
                <c:pt idx="175">
                  <c:v>1.975E-2</c:v>
                </c:pt>
                <c:pt idx="176">
                  <c:v>1.9630000000000002E-2</c:v>
                </c:pt>
                <c:pt idx="177">
                  <c:v>2.0080000000000001E-2</c:v>
                </c:pt>
                <c:pt idx="178">
                  <c:v>1.9709999999999998E-2</c:v>
                </c:pt>
                <c:pt idx="179">
                  <c:v>1.9720000000000001E-2</c:v>
                </c:pt>
                <c:pt idx="180">
                  <c:v>2.0449999999999999E-2</c:v>
                </c:pt>
                <c:pt idx="181">
                  <c:v>2.0070000000000001E-2</c:v>
                </c:pt>
                <c:pt idx="182">
                  <c:v>2.0469999999999999E-2</c:v>
                </c:pt>
                <c:pt idx="183">
                  <c:v>2.044E-2</c:v>
                </c:pt>
                <c:pt idx="184">
                  <c:v>2.0990000000000002E-2</c:v>
                </c:pt>
                <c:pt idx="185">
                  <c:v>2.0539999999999999E-2</c:v>
                </c:pt>
                <c:pt idx="186">
                  <c:v>2.0330000000000001E-2</c:v>
                </c:pt>
                <c:pt idx="187">
                  <c:v>2.034E-2</c:v>
                </c:pt>
                <c:pt idx="188">
                  <c:v>2.1010000000000001E-2</c:v>
                </c:pt>
                <c:pt idx="189">
                  <c:v>2.0809999999999999E-2</c:v>
                </c:pt>
                <c:pt idx="190">
                  <c:v>2.1059999999999999E-2</c:v>
                </c:pt>
                <c:pt idx="191">
                  <c:v>2.087E-2</c:v>
                </c:pt>
                <c:pt idx="192">
                  <c:v>2.1360000000000001E-2</c:v>
                </c:pt>
                <c:pt idx="193">
                  <c:v>2.1260000000000001E-2</c:v>
                </c:pt>
                <c:pt idx="194">
                  <c:v>2.103E-2</c:v>
                </c:pt>
                <c:pt idx="195">
                  <c:v>2.0889999999999999E-2</c:v>
                </c:pt>
                <c:pt idx="196">
                  <c:v>2.1069999999999998E-2</c:v>
                </c:pt>
                <c:pt idx="197">
                  <c:v>2.0500000000000001E-2</c:v>
                </c:pt>
                <c:pt idx="198">
                  <c:v>2.0709999999999999E-2</c:v>
                </c:pt>
                <c:pt idx="199">
                  <c:v>2.0990000000000002E-2</c:v>
                </c:pt>
                <c:pt idx="200">
                  <c:v>2.1090000000000001E-2</c:v>
                </c:pt>
                <c:pt idx="201">
                  <c:v>2.102E-2</c:v>
                </c:pt>
                <c:pt idx="202">
                  <c:v>2.0959999999999999E-2</c:v>
                </c:pt>
                <c:pt idx="203">
                  <c:v>2.0879999999999999E-2</c:v>
                </c:pt>
                <c:pt idx="204">
                  <c:v>2.112E-2</c:v>
                </c:pt>
                <c:pt idx="205">
                  <c:v>2.112E-2</c:v>
                </c:pt>
                <c:pt idx="206">
                  <c:v>2.1059999999999999E-2</c:v>
                </c:pt>
                <c:pt idx="207">
                  <c:v>2.1700000000000001E-2</c:v>
                </c:pt>
                <c:pt idx="208">
                  <c:v>2.1989999999999999E-2</c:v>
                </c:pt>
                <c:pt idx="209">
                  <c:v>2.1829999999999999E-2</c:v>
                </c:pt>
                <c:pt idx="210">
                  <c:v>2.1770000000000001E-2</c:v>
                </c:pt>
                <c:pt idx="211">
                  <c:v>2.1819999999999999E-2</c:v>
                </c:pt>
                <c:pt idx="212">
                  <c:v>2.2040000000000001E-2</c:v>
                </c:pt>
                <c:pt idx="213">
                  <c:v>2.2100000000000002E-2</c:v>
                </c:pt>
                <c:pt idx="214">
                  <c:v>2.2089999999999999E-2</c:v>
                </c:pt>
                <c:pt idx="215">
                  <c:v>2.2259999999999999E-2</c:v>
                </c:pt>
                <c:pt idx="216">
                  <c:v>2.2499999999999999E-2</c:v>
                </c:pt>
                <c:pt idx="217">
                  <c:v>2.2509999999999999E-2</c:v>
                </c:pt>
                <c:pt idx="218">
                  <c:v>2.2499999999999999E-2</c:v>
                </c:pt>
                <c:pt idx="219">
                  <c:v>2.2800000000000001E-2</c:v>
                </c:pt>
                <c:pt idx="220">
                  <c:v>2.2290000000000001E-2</c:v>
                </c:pt>
                <c:pt idx="221">
                  <c:v>2.2890000000000001E-2</c:v>
                </c:pt>
                <c:pt idx="222">
                  <c:v>2.2620000000000001E-2</c:v>
                </c:pt>
                <c:pt idx="223">
                  <c:v>2.315E-2</c:v>
                </c:pt>
                <c:pt idx="224">
                  <c:v>2.2890000000000001E-2</c:v>
                </c:pt>
                <c:pt idx="225">
                  <c:v>2.3480000000000001E-2</c:v>
                </c:pt>
                <c:pt idx="226">
                  <c:v>2.3380000000000001E-2</c:v>
                </c:pt>
                <c:pt idx="227">
                  <c:v>2.3359999999999999E-2</c:v>
                </c:pt>
                <c:pt idx="228">
                  <c:v>2.3890000000000002E-2</c:v>
                </c:pt>
                <c:pt idx="229">
                  <c:v>2.436E-2</c:v>
                </c:pt>
                <c:pt idx="230">
                  <c:v>2.4570000000000002E-2</c:v>
                </c:pt>
                <c:pt idx="231">
                  <c:v>2.479E-2</c:v>
                </c:pt>
                <c:pt idx="232">
                  <c:v>2.4920000000000001E-2</c:v>
                </c:pt>
                <c:pt idx="233">
                  <c:v>2.486E-2</c:v>
                </c:pt>
                <c:pt idx="234">
                  <c:v>2.4830000000000001E-2</c:v>
                </c:pt>
                <c:pt idx="235">
                  <c:v>2.4660000000000001E-2</c:v>
                </c:pt>
                <c:pt idx="236">
                  <c:v>2.4039999999999999E-2</c:v>
                </c:pt>
                <c:pt idx="237">
                  <c:v>2.3439999999999999E-2</c:v>
                </c:pt>
                <c:pt idx="238">
                  <c:v>2.2669999999999999E-2</c:v>
                </c:pt>
                <c:pt idx="239">
                  <c:v>2.1899999999999999E-2</c:v>
                </c:pt>
                <c:pt idx="240">
                  <c:v>2.154E-2</c:v>
                </c:pt>
                <c:pt idx="241">
                  <c:v>2.0889999999999999E-2</c:v>
                </c:pt>
                <c:pt idx="242">
                  <c:v>2.0209999999999999E-2</c:v>
                </c:pt>
                <c:pt idx="243">
                  <c:v>2.0500000000000001E-2</c:v>
                </c:pt>
                <c:pt idx="244">
                  <c:v>2.094E-2</c:v>
                </c:pt>
                <c:pt idx="245">
                  <c:v>2.1600000000000001E-2</c:v>
                </c:pt>
                <c:pt idx="246">
                  <c:v>2.222E-2</c:v>
                </c:pt>
                <c:pt idx="247">
                  <c:v>2.308E-2</c:v>
                </c:pt>
                <c:pt idx="248">
                  <c:v>2.351E-2</c:v>
                </c:pt>
                <c:pt idx="249">
                  <c:v>2.3789999999999999E-2</c:v>
                </c:pt>
                <c:pt idx="250">
                  <c:v>2.4320000000000001E-2</c:v>
                </c:pt>
                <c:pt idx="251">
                  <c:v>2.477E-2</c:v>
                </c:pt>
                <c:pt idx="252">
                  <c:v>2.4989999999999998E-2</c:v>
                </c:pt>
                <c:pt idx="253">
                  <c:v>2.5319999999999999E-2</c:v>
                </c:pt>
                <c:pt idx="254">
                  <c:v>2.5489999999999999E-2</c:v>
                </c:pt>
                <c:pt idx="255">
                  <c:v>2.554E-2</c:v>
                </c:pt>
                <c:pt idx="256">
                  <c:v>2.598E-2</c:v>
                </c:pt>
                <c:pt idx="257">
                  <c:v>2.7109999999999999E-2</c:v>
                </c:pt>
                <c:pt idx="258">
                  <c:v>2.7089999999999999E-2</c:v>
                </c:pt>
                <c:pt idx="259">
                  <c:v>2.6759999999999999E-2</c:v>
                </c:pt>
                <c:pt idx="260">
                  <c:v>2.6450000000000001E-2</c:v>
                </c:pt>
                <c:pt idx="261">
                  <c:v>2.6440000000000002E-2</c:v>
                </c:pt>
                <c:pt idx="262">
                  <c:v>2.648E-2</c:v>
                </c:pt>
                <c:pt idx="263">
                  <c:v>2.6409999999999999E-2</c:v>
                </c:pt>
                <c:pt idx="264">
                  <c:v>2.6360000000000001E-2</c:v>
                </c:pt>
                <c:pt idx="265">
                  <c:v>2.6460000000000001E-2</c:v>
                </c:pt>
                <c:pt idx="266">
                  <c:v>2.6499999999999999E-2</c:v>
                </c:pt>
                <c:pt idx="267">
                  <c:v>2.6599999999999999E-2</c:v>
                </c:pt>
                <c:pt idx="268">
                  <c:v>2.648E-2</c:v>
                </c:pt>
                <c:pt idx="269">
                  <c:v>2.657E-2</c:v>
                </c:pt>
                <c:pt idx="270">
                  <c:v>2.665E-2</c:v>
                </c:pt>
                <c:pt idx="271">
                  <c:v>2.6769999999999999E-2</c:v>
                </c:pt>
                <c:pt idx="272">
                  <c:v>2.6970000000000001E-2</c:v>
                </c:pt>
                <c:pt idx="273">
                  <c:v>2.7E-2</c:v>
                </c:pt>
                <c:pt idx="274">
                  <c:v>2.7189999999999999E-2</c:v>
                </c:pt>
                <c:pt idx="275">
                  <c:v>2.7179999999999999E-2</c:v>
                </c:pt>
                <c:pt idx="276">
                  <c:v>2.7269999999999999E-2</c:v>
                </c:pt>
                <c:pt idx="277">
                  <c:v>2.7439999999999999E-2</c:v>
                </c:pt>
                <c:pt idx="278">
                  <c:v>2.7650000000000001E-2</c:v>
                </c:pt>
                <c:pt idx="279">
                  <c:v>2.7799999999999998E-2</c:v>
                </c:pt>
                <c:pt idx="280">
                  <c:v>2.8070000000000001E-2</c:v>
                </c:pt>
                <c:pt idx="281">
                  <c:v>2.8230000000000002E-2</c:v>
                </c:pt>
                <c:pt idx="282">
                  <c:v>2.8400000000000002E-2</c:v>
                </c:pt>
                <c:pt idx="283">
                  <c:v>2.852E-2</c:v>
                </c:pt>
                <c:pt idx="284">
                  <c:v>2.8420000000000001E-2</c:v>
                </c:pt>
                <c:pt idx="285">
                  <c:v>2.8029999999999999E-2</c:v>
                </c:pt>
                <c:pt idx="286">
                  <c:v>2.7320000000000001E-2</c:v>
                </c:pt>
                <c:pt idx="287">
                  <c:v>2.648E-2</c:v>
                </c:pt>
                <c:pt idx="288">
                  <c:v>2.5780000000000001E-2</c:v>
                </c:pt>
                <c:pt idx="289">
                  <c:v>2.5829999999999999E-2</c:v>
                </c:pt>
                <c:pt idx="290">
                  <c:v>2.6419999999999999E-2</c:v>
                </c:pt>
                <c:pt idx="291">
                  <c:v>2.664E-2</c:v>
                </c:pt>
                <c:pt idx="292">
                  <c:v>2.7529999999999999E-2</c:v>
                </c:pt>
                <c:pt idx="293">
                  <c:v>2.8590000000000001E-2</c:v>
                </c:pt>
                <c:pt idx="294">
                  <c:v>2.9350000000000001E-2</c:v>
                </c:pt>
                <c:pt idx="295">
                  <c:v>2.988E-2</c:v>
                </c:pt>
                <c:pt idx="296">
                  <c:v>3.0339999999999999E-2</c:v>
                </c:pt>
                <c:pt idx="297">
                  <c:v>3.0640000000000001E-2</c:v>
                </c:pt>
                <c:pt idx="298">
                  <c:v>3.1009999999999999E-2</c:v>
                </c:pt>
                <c:pt idx="299">
                  <c:v>3.1890000000000002E-2</c:v>
                </c:pt>
                <c:pt idx="300">
                  <c:v>3.2750000000000001E-2</c:v>
                </c:pt>
                <c:pt idx="301">
                  <c:v>3.3169999999999998E-2</c:v>
                </c:pt>
                <c:pt idx="302">
                  <c:v>3.3439999999999998E-2</c:v>
                </c:pt>
                <c:pt idx="303">
                  <c:v>3.3700000000000001E-2</c:v>
                </c:pt>
                <c:pt idx="304">
                  <c:v>3.4079999999999999E-2</c:v>
                </c:pt>
                <c:pt idx="305">
                  <c:v>3.4819999999999997E-2</c:v>
                </c:pt>
                <c:pt idx="306">
                  <c:v>3.5369999999999999E-2</c:v>
                </c:pt>
                <c:pt idx="307">
                  <c:v>3.5680000000000003E-2</c:v>
                </c:pt>
                <c:pt idx="308">
                  <c:v>3.6380000000000003E-2</c:v>
                </c:pt>
                <c:pt idx="309">
                  <c:v>3.6909999999999998E-2</c:v>
                </c:pt>
                <c:pt idx="310">
                  <c:v>3.7089999999999998E-2</c:v>
                </c:pt>
                <c:pt idx="311">
                  <c:v>3.7850000000000002E-2</c:v>
                </c:pt>
                <c:pt idx="312">
                  <c:v>3.8640000000000001E-2</c:v>
                </c:pt>
                <c:pt idx="313">
                  <c:v>3.918E-2</c:v>
                </c:pt>
                <c:pt idx="314">
                  <c:v>3.9890000000000002E-2</c:v>
                </c:pt>
                <c:pt idx="315">
                  <c:v>4.0300000000000002E-2</c:v>
                </c:pt>
                <c:pt idx="316">
                  <c:v>4.1309999999999999E-2</c:v>
                </c:pt>
                <c:pt idx="317">
                  <c:v>4.2009999999999999E-2</c:v>
                </c:pt>
                <c:pt idx="318">
                  <c:v>4.2200000000000001E-2</c:v>
                </c:pt>
                <c:pt idx="319">
                  <c:v>4.326E-2</c:v>
                </c:pt>
                <c:pt idx="320">
                  <c:v>4.3869999999999999E-2</c:v>
                </c:pt>
                <c:pt idx="321">
                  <c:v>4.4499999999999998E-2</c:v>
                </c:pt>
                <c:pt idx="322">
                  <c:v>4.555E-2</c:v>
                </c:pt>
                <c:pt idx="323">
                  <c:v>4.6219999999999997E-2</c:v>
                </c:pt>
                <c:pt idx="324">
                  <c:v>4.6850000000000003E-2</c:v>
                </c:pt>
                <c:pt idx="325">
                  <c:v>4.7280000000000003E-2</c:v>
                </c:pt>
                <c:pt idx="326">
                  <c:v>4.7829999999999998E-2</c:v>
                </c:pt>
                <c:pt idx="327">
                  <c:v>4.8349999999999997E-2</c:v>
                </c:pt>
                <c:pt idx="328">
                  <c:v>4.9169999999999998E-2</c:v>
                </c:pt>
                <c:pt idx="329">
                  <c:v>4.9820000000000003E-2</c:v>
                </c:pt>
                <c:pt idx="330">
                  <c:v>5.092E-2</c:v>
                </c:pt>
                <c:pt idx="331">
                  <c:v>5.1229999999999998E-2</c:v>
                </c:pt>
                <c:pt idx="332">
                  <c:v>5.2560000000000003E-2</c:v>
                </c:pt>
                <c:pt idx="333">
                  <c:v>5.3179999999999998E-2</c:v>
                </c:pt>
                <c:pt idx="334">
                  <c:v>5.3620000000000001E-2</c:v>
                </c:pt>
                <c:pt idx="335">
                  <c:v>5.4449999999999998E-2</c:v>
                </c:pt>
                <c:pt idx="336">
                  <c:v>5.5350000000000003E-2</c:v>
                </c:pt>
                <c:pt idx="337">
                  <c:v>5.6230000000000002E-2</c:v>
                </c:pt>
                <c:pt idx="338">
                  <c:v>5.7439999999999998E-2</c:v>
                </c:pt>
                <c:pt idx="339">
                  <c:v>5.7480000000000003E-2</c:v>
                </c:pt>
                <c:pt idx="340">
                  <c:v>5.7919999999999999E-2</c:v>
                </c:pt>
                <c:pt idx="341">
                  <c:v>5.8450000000000002E-2</c:v>
                </c:pt>
                <c:pt idx="342">
                  <c:v>5.9959999999999999E-2</c:v>
                </c:pt>
                <c:pt idx="343">
                  <c:v>6.0650000000000003E-2</c:v>
                </c:pt>
                <c:pt idx="344">
                  <c:v>6.1080000000000002E-2</c:v>
                </c:pt>
                <c:pt idx="345">
                  <c:v>6.1960000000000001E-2</c:v>
                </c:pt>
                <c:pt idx="346">
                  <c:v>6.3039999999999999E-2</c:v>
                </c:pt>
                <c:pt idx="347">
                  <c:v>6.3789999999999999E-2</c:v>
                </c:pt>
                <c:pt idx="348">
                  <c:v>6.4519999999999994E-2</c:v>
                </c:pt>
                <c:pt idx="349">
                  <c:v>6.5670000000000006E-2</c:v>
                </c:pt>
                <c:pt idx="350">
                  <c:v>6.6720000000000002E-2</c:v>
                </c:pt>
                <c:pt idx="351">
                  <c:v>6.7290000000000003E-2</c:v>
                </c:pt>
                <c:pt idx="352">
                  <c:v>6.8449999999999997E-2</c:v>
                </c:pt>
                <c:pt idx="353">
                  <c:v>6.9650000000000004E-2</c:v>
                </c:pt>
                <c:pt idx="354">
                  <c:v>7.0760000000000003E-2</c:v>
                </c:pt>
                <c:pt idx="355">
                  <c:v>7.1639999999999995E-2</c:v>
                </c:pt>
                <c:pt idx="356">
                  <c:v>7.2539999999999993E-2</c:v>
                </c:pt>
                <c:pt idx="357">
                  <c:v>7.356E-2</c:v>
                </c:pt>
                <c:pt idx="358">
                  <c:v>7.4789999999999995E-2</c:v>
                </c:pt>
                <c:pt idx="359">
                  <c:v>7.5969999999999996E-2</c:v>
                </c:pt>
                <c:pt idx="360">
                  <c:v>7.7210000000000001E-2</c:v>
                </c:pt>
                <c:pt idx="361">
                  <c:v>7.8479999999999994E-2</c:v>
                </c:pt>
                <c:pt idx="362">
                  <c:v>7.9329999999999998E-2</c:v>
                </c:pt>
                <c:pt idx="363">
                  <c:v>8.047E-2</c:v>
                </c:pt>
                <c:pt idx="364">
                  <c:v>8.1920000000000007E-2</c:v>
                </c:pt>
                <c:pt idx="365">
                  <c:v>8.301E-2</c:v>
                </c:pt>
                <c:pt idx="366">
                  <c:v>8.4440000000000001E-2</c:v>
                </c:pt>
                <c:pt idx="367">
                  <c:v>8.5849999999999996E-2</c:v>
                </c:pt>
                <c:pt idx="368">
                  <c:v>8.6679999999999993E-2</c:v>
                </c:pt>
                <c:pt idx="369">
                  <c:v>8.795E-2</c:v>
                </c:pt>
                <c:pt idx="370">
                  <c:v>8.9480000000000004E-2</c:v>
                </c:pt>
                <c:pt idx="371">
                  <c:v>9.0679999999999997E-2</c:v>
                </c:pt>
                <c:pt idx="372">
                  <c:v>9.1929999999999998E-2</c:v>
                </c:pt>
                <c:pt idx="373">
                  <c:v>9.3579999999999997E-2</c:v>
                </c:pt>
                <c:pt idx="374">
                  <c:v>9.4950000000000007E-2</c:v>
                </c:pt>
                <c:pt idx="375">
                  <c:v>9.6329999999999999E-2</c:v>
                </c:pt>
                <c:pt idx="376">
                  <c:v>9.8680000000000004E-2</c:v>
                </c:pt>
                <c:pt idx="377">
                  <c:v>9.9900000000000003E-2</c:v>
                </c:pt>
                <c:pt idx="378">
                  <c:v>0.10169</c:v>
                </c:pt>
                <c:pt idx="379">
                  <c:v>0.10374</c:v>
                </c:pt>
                <c:pt idx="380">
                  <c:v>0.10574</c:v>
                </c:pt>
                <c:pt idx="381">
                  <c:v>0.1079</c:v>
                </c:pt>
                <c:pt idx="382">
                  <c:v>0.10997999999999999</c:v>
                </c:pt>
                <c:pt idx="383">
                  <c:v>0.11248</c:v>
                </c:pt>
                <c:pt idx="384">
                  <c:v>0.11552999999999999</c:v>
                </c:pt>
                <c:pt idx="385">
                  <c:v>0.11865000000000001</c:v>
                </c:pt>
                <c:pt idx="386">
                  <c:v>0.12130000000000001</c:v>
                </c:pt>
                <c:pt idx="387">
                  <c:v>0.12547</c:v>
                </c:pt>
                <c:pt idx="388">
                  <c:v>0.1298</c:v>
                </c:pt>
                <c:pt idx="389">
                  <c:v>0.13441</c:v>
                </c:pt>
                <c:pt idx="390">
                  <c:v>0.13955999999999999</c:v>
                </c:pt>
                <c:pt idx="391">
                  <c:v>0.14484</c:v>
                </c:pt>
                <c:pt idx="392">
                  <c:v>0.15079000000000001</c:v>
                </c:pt>
                <c:pt idx="393">
                  <c:v>0.1583</c:v>
                </c:pt>
                <c:pt idx="394">
                  <c:v>0.16567999999999999</c:v>
                </c:pt>
                <c:pt idx="395">
                  <c:v>0.17427999999999999</c:v>
                </c:pt>
                <c:pt idx="396">
                  <c:v>0.18412999999999999</c:v>
                </c:pt>
                <c:pt idx="397">
                  <c:v>0.1946</c:v>
                </c:pt>
                <c:pt idx="398">
                  <c:v>0.20709</c:v>
                </c:pt>
                <c:pt idx="399">
                  <c:v>0.22029000000000001</c:v>
                </c:pt>
                <c:pt idx="400">
                  <c:v>0.23280000000000001</c:v>
                </c:pt>
                <c:pt idx="401">
                  <c:v>0.24876000000000001</c:v>
                </c:pt>
                <c:pt idx="402">
                  <c:v>0.26506999999999997</c:v>
                </c:pt>
                <c:pt idx="403">
                  <c:v>0.27961999999999998</c:v>
                </c:pt>
                <c:pt idx="404">
                  <c:v>0.29642000000000002</c:v>
                </c:pt>
                <c:pt idx="405">
                  <c:v>0.31523000000000001</c:v>
                </c:pt>
                <c:pt idx="406">
                  <c:v>0.3327</c:v>
                </c:pt>
                <c:pt idx="407">
                  <c:v>0.35070000000000001</c:v>
                </c:pt>
                <c:pt idx="408">
                  <c:v>0.37214000000000003</c:v>
                </c:pt>
                <c:pt idx="409">
                  <c:v>0.39258999999999999</c:v>
                </c:pt>
                <c:pt idx="410">
                  <c:v>0.41211999999999999</c:v>
                </c:pt>
                <c:pt idx="411">
                  <c:v>0.43236999999999998</c:v>
                </c:pt>
                <c:pt idx="412">
                  <c:v>0.45222000000000001</c:v>
                </c:pt>
                <c:pt idx="413">
                  <c:v>0.47371000000000002</c:v>
                </c:pt>
                <c:pt idx="414">
                  <c:v>0.49081999999999998</c:v>
                </c:pt>
                <c:pt idx="415">
                  <c:v>0.50482000000000005</c:v>
                </c:pt>
                <c:pt idx="416">
                  <c:v>0.52190000000000003</c:v>
                </c:pt>
                <c:pt idx="417">
                  <c:v>0.53735999999999995</c:v>
                </c:pt>
                <c:pt idx="418">
                  <c:v>0.54928999999999994</c:v>
                </c:pt>
                <c:pt idx="419">
                  <c:v>0.55866000000000005</c:v>
                </c:pt>
                <c:pt idx="420">
                  <c:v>0.56696000000000002</c:v>
                </c:pt>
                <c:pt idx="421">
                  <c:v>0.57389999999999997</c:v>
                </c:pt>
                <c:pt idx="422">
                  <c:v>0.58016999999999996</c:v>
                </c:pt>
                <c:pt idx="423">
                  <c:v>0.58414999999999995</c:v>
                </c:pt>
                <c:pt idx="424">
                  <c:v>0.58633999999999997</c:v>
                </c:pt>
                <c:pt idx="425">
                  <c:v>0.58686000000000005</c:v>
                </c:pt>
                <c:pt idx="426">
                  <c:v>0.58655000000000002</c:v>
                </c:pt>
                <c:pt idx="427">
                  <c:v>0.58491000000000004</c:v>
                </c:pt>
                <c:pt idx="428">
                  <c:v>0.58165999999999995</c:v>
                </c:pt>
                <c:pt idx="429">
                  <c:v>0.57793000000000005</c:v>
                </c:pt>
                <c:pt idx="430">
                  <c:v>0.57223999999999997</c:v>
                </c:pt>
                <c:pt idx="431">
                  <c:v>0.56564000000000003</c:v>
                </c:pt>
                <c:pt idx="432">
                  <c:v>0.55878000000000005</c:v>
                </c:pt>
                <c:pt idx="433">
                  <c:v>0.55120000000000002</c:v>
                </c:pt>
                <c:pt idx="434">
                  <c:v>0.54218</c:v>
                </c:pt>
                <c:pt idx="435">
                  <c:v>0.53320000000000001</c:v>
                </c:pt>
                <c:pt idx="436">
                  <c:v>0.52285999999999999</c:v>
                </c:pt>
                <c:pt idx="437">
                  <c:v>0.51202000000000003</c:v>
                </c:pt>
                <c:pt idx="438">
                  <c:v>0.50197000000000003</c:v>
                </c:pt>
                <c:pt idx="439">
                  <c:v>0.49053999999999998</c:v>
                </c:pt>
                <c:pt idx="440">
                  <c:v>0.48004000000000002</c:v>
                </c:pt>
                <c:pt idx="441">
                  <c:v>0.47119</c:v>
                </c:pt>
                <c:pt idx="442">
                  <c:v>0.46004</c:v>
                </c:pt>
                <c:pt idx="443">
                  <c:v>0.44896999999999998</c:v>
                </c:pt>
                <c:pt idx="444">
                  <c:v>0.43891000000000002</c:v>
                </c:pt>
                <c:pt idx="445">
                  <c:v>0.42727999999999999</c:v>
                </c:pt>
                <c:pt idx="446">
                  <c:v>0.41521000000000002</c:v>
                </c:pt>
                <c:pt idx="447">
                  <c:v>0.40510000000000002</c:v>
                </c:pt>
                <c:pt idx="448">
                  <c:v>0.39659</c:v>
                </c:pt>
                <c:pt idx="449">
                  <c:v>0.38802999999999999</c:v>
                </c:pt>
                <c:pt idx="450">
                  <c:v>0.37947999999999998</c:v>
                </c:pt>
                <c:pt idx="451">
                  <c:v>0.37098999999999999</c:v>
                </c:pt>
                <c:pt idx="452">
                  <c:v>0.36535000000000001</c:v>
                </c:pt>
                <c:pt idx="453">
                  <c:v>0.36166999999999999</c:v>
                </c:pt>
                <c:pt idx="454">
                  <c:v>0.35857</c:v>
                </c:pt>
                <c:pt idx="455">
                  <c:v>0.35626999999999998</c:v>
                </c:pt>
                <c:pt idx="456">
                  <c:v>0.35691000000000001</c:v>
                </c:pt>
                <c:pt idx="457">
                  <c:v>0.36010999999999999</c:v>
                </c:pt>
                <c:pt idx="458">
                  <c:v>0.36412</c:v>
                </c:pt>
                <c:pt idx="459">
                  <c:v>0.36878</c:v>
                </c:pt>
                <c:pt idx="460">
                  <c:v>0.37634000000000001</c:v>
                </c:pt>
                <c:pt idx="461">
                  <c:v>0.38707999999999998</c:v>
                </c:pt>
                <c:pt idx="462">
                  <c:v>0.39845000000000003</c:v>
                </c:pt>
                <c:pt idx="463">
                  <c:v>0.41319</c:v>
                </c:pt>
                <c:pt idx="464">
                  <c:v>0.42746000000000001</c:v>
                </c:pt>
                <c:pt idx="465">
                  <c:v>0.44207999999999997</c:v>
                </c:pt>
                <c:pt idx="466">
                  <c:v>0.45933000000000002</c:v>
                </c:pt>
                <c:pt idx="467">
                  <c:v>0.47750999999999999</c:v>
                </c:pt>
                <c:pt idx="468">
                  <c:v>0.49743999999999999</c:v>
                </c:pt>
                <c:pt idx="469">
                  <c:v>0.52044000000000001</c:v>
                </c:pt>
                <c:pt idx="470">
                  <c:v>0.54401999999999995</c:v>
                </c:pt>
                <c:pt idx="471">
                  <c:v>0.56269000000000002</c:v>
                </c:pt>
                <c:pt idx="472">
                  <c:v>0.57950000000000002</c:v>
                </c:pt>
                <c:pt idx="473">
                  <c:v>0.60131000000000001</c:v>
                </c:pt>
                <c:pt idx="474">
                  <c:v>0.62482000000000004</c:v>
                </c:pt>
                <c:pt idx="475">
                  <c:v>0.65032999999999996</c:v>
                </c:pt>
                <c:pt idx="476">
                  <c:v>0.67576000000000003</c:v>
                </c:pt>
                <c:pt idx="477">
                  <c:v>0.69786000000000004</c:v>
                </c:pt>
                <c:pt idx="478">
                  <c:v>0.72343000000000002</c:v>
                </c:pt>
                <c:pt idx="479">
                  <c:v>0.747</c:v>
                </c:pt>
                <c:pt idx="480">
                  <c:v>0.77236000000000005</c:v>
                </c:pt>
                <c:pt idx="481">
                  <c:v>0.80254000000000003</c:v>
                </c:pt>
                <c:pt idx="482">
                  <c:v>0.83062000000000002</c:v>
                </c:pt>
                <c:pt idx="483">
                  <c:v>0.85921999999999998</c:v>
                </c:pt>
                <c:pt idx="484">
                  <c:v>0.89117000000000002</c:v>
                </c:pt>
                <c:pt idx="485">
                  <c:v>0.92196</c:v>
                </c:pt>
                <c:pt idx="486">
                  <c:v>0.95559000000000005</c:v>
                </c:pt>
                <c:pt idx="487">
                  <c:v>0.99431999999999998</c:v>
                </c:pt>
                <c:pt idx="488">
                  <c:v>1.0317000000000001</c:v>
                </c:pt>
                <c:pt idx="489">
                  <c:v>1.06796</c:v>
                </c:pt>
                <c:pt idx="490">
                  <c:v>1.1131500000000001</c:v>
                </c:pt>
                <c:pt idx="491">
                  <c:v>1.1545099999999999</c:v>
                </c:pt>
                <c:pt idx="492">
                  <c:v>1.1954199999999999</c:v>
                </c:pt>
                <c:pt idx="493">
                  <c:v>1.2523</c:v>
                </c:pt>
                <c:pt idx="494">
                  <c:v>1.30237</c:v>
                </c:pt>
                <c:pt idx="495">
                  <c:v>1.35015</c:v>
                </c:pt>
                <c:pt idx="496">
                  <c:v>1.4092899999999999</c:v>
                </c:pt>
                <c:pt idx="497">
                  <c:v>1.4637800000000001</c:v>
                </c:pt>
                <c:pt idx="498">
                  <c:v>1.5226</c:v>
                </c:pt>
                <c:pt idx="499">
                  <c:v>1.5819099999999999</c:v>
                </c:pt>
                <c:pt idx="500">
                  <c:v>1.6347499999999999</c:v>
                </c:pt>
              </c:numCache>
            </c:numRef>
          </c:yVal>
          <c:smooth val="1"/>
          <c:extLst>
            <c:ext xmlns:c16="http://schemas.microsoft.com/office/drawing/2014/chart" uri="{C3380CC4-5D6E-409C-BE32-E72D297353CC}">
              <c16:uniqueId val="{00000013-9C1F-4EC0-94AF-FC713DCC1A54}"/>
            </c:ext>
          </c:extLst>
        </c:ser>
        <c:ser>
          <c:idx val="20"/>
          <c:order val="20"/>
          <c:tx>
            <c:strRef>
              <c:f>Hoja1!$V$1</c:f>
              <c:strCache>
                <c:ptCount val="1"/>
                <c:pt idx="0">
                  <c:v>207(2) 1(Abs)</c:v>
                </c:pt>
              </c:strCache>
            </c:strRef>
          </c:tx>
          <c:spPr>
            <a:ln w="19050" cap="rnd">
              <a:solidFill>
                <a:schemeClr val="tx1"/>
              </a:solidFill>
              <a:round/>
            </a:ln>
            <a:effectLst/>
          </c:spPr>
          <c:marker>
            <c:symbol val="none"/>
          </c:marker>
          <c:xVal>
            <c:numRef>
              <c:f>Hoja1!$A$2:$A$502</c:f>
              <c:numCache>
                <c:formatCode>General</c:formatCode>
                <c:ptCount val="501"/>
                <c:pt idx="0">
                  <c:v>700</c:v>
                </c:pt>
                <c:pt idx="1">
                  <c:v>699</c:v>
                </c:pt>
                <c:pt idx="2">
                  <c:v>698</c:v>
                </c:pt>
                <c:pt idx="3">
                  <c:v>697</c:v>
                </c:pt>
                <c:pt idx="4">
                  <c:v>696</c:v>
                </c:pt>
                <c:pt idx="5">
                  <c:v>695</c:v>
                </c:pt>
                <c:pt idx="6">
                  <c:v>694</c:v>
                </c:pt>
                <c:pt idx="7">
                  <c:v>693</c:v>
                </c:pt>
                <c:pt idx="8">
                  <c:v>692</c:v>
                </c:pt>
                <c:pt idx="9">
                  <c:v>691</c:v>
                </c:pt>
                <c:pt idx="10">
                  <c:v>690</c:v>
                </c:pt>
                <c:pt idx="11">
                  <c:v>689</c:v>
                </c:pt>
                <c:pt idx="12">
                  <c:v>688</c:v>
                </c:pt>
                <c:pt idx="13">
                  <c:v>687</c:v>
                </c:pt>
                <c:pt idx="14">
                  <c:v>686</c:v>
                </c:pt>
                <c:pt idx="15">
                  <c:v>685</c:v>
                </c:pt>
                <c:pt idx="16">
                  <c:v>684</c:v>
                </c:pt>
                <c:pt idx="17">
                  <c:v>683</c:v>
                </c:pt>
                <c:pt idx="18">
                  <c:v>682</c:v>
                </c:pt>
                <c:pt idx="19">
                  <c:v>681</c:v>
                </c:pt>
                <c:pt idx="20">
                  <c:v>680</c:v>
                </c:pt>
                <c:pt idx="21">
                  <c:v>679</c:v>
                </c:pt>
                <c:pt idx="22">
                  <c:v>678</c:v>
                </c:pt>
                <c:pt idx="23">
                  <c:v>677</c:v>
                </c:pt>
                <c:pt idx="24">
                  <c:v>676</c:v>
                </c:pt>
                <c:pt idx="25">
                  <c:v>675</c:v>
                </c:pt>
                <c:pt idx="26">
                  <c:v>674</c:v>
                </c:pt>
                <c:pt idx="27">
                  <c:v>673</c:v>
                </c:pt>
                <c:pt idx="28">
                  <c:v>672</c:v>
                </c:pt>
                <c:pt idx="29">
                  <c:v>671</c:v>
                </c:pt>
                <c:pt idx="30">
                  <c:v>670</c:v>
                </c:pt>
                <c:pt idx="31">
                  <c:v>669</c:v>
                </c:pt>
                <c:pt idx="32">
                  <c:v>668</c:v>
                </c:pt>
                <c:pt idx="33">
                  <c:v>667</c:v>
                </c:pt>
                <c:pt idx="34">
                  <c:v>666</c:v>
                </c:pt>
                <c:pt idx="35">
                  <c:v>665</c:v>
                </c:pt>
                <c:pt idx="36">
                  <c:v>664</c:v>
                </c:pt>
                <c:pt idx="37">
                  <c:v>663</c:v>
                </c:pt>
                <c:pt idx="38">
                  <c:v>662</c:v>
                </c:pt>
                <c:pt idx="39">
                  <c:v>661</c:v>
                </c:pt>
                <c:pt idx="40">
                  <c:v>660</c:v>
                </c:pt>
                <c:pt idx="41">
                  <c:v>659</c:v>
                </c:pt>
                <c:pt idx="42">
                  <c:v>658</c:v>
                </c:pt>
                <c:pt idx="43">
                  <c:v>657</c:v>
                </c:pt>
                <c:pt idx="44">
                  <c:v>656</c:v>
                </c:pt>
                <c:pt idx="45">
                  <c:v>655</c:v>
                </c:pt>
                <c:pt idx="46">
                  <c:v>654</c:v>
                </c:pt>
                <c:pt idx="47">
                  <c:v>653</c:v>
                </c:pt>
                <c:pt idx="48">
                  <c:v>652</c:v>
                </c:pt>
                <c:pt idx="49">
                  <c:v>651</c:v>
                </c:pt>
                <c:pt idx="50">
                  <c:v>650</c:v>
                </c:pt>
                <c:pt idx="51">
                  <c:v>649</c:v>
                </c:pt>
                <c:pt idx="52">
                  <c:v>648</c:v>
                </c:pt>
                <c:pt idx="53">
                  <c:v>647</c:v>
                </c:pt>
                <c:pt idx="54">
                  <c:v>646</c:v>
                </c:pt>
                <c:pt idx="55">
                  <c:v>645</c:v>
                </c:pt>
                <c:pt idx="56">
                  <c:v>644</c:v>
                </c:pt>
                <c:pt idx="57">
                  <c:v>643</c:v>
                </c:pt>
                <c:pt idx="58">
                  <c:v>642</c:v>
                </c:pt>
                <c:pt idx="59">
                  <c:v>641</c:v>
                </c:pt>
                <c:pt idx="60">
                  <c:v>640</c:v>
                </c:pt>
                <c:pt idx="61">
                  <c:v>639</c:v>
                </c:pt>
                <c:pt idx="62">
                  <c:v>638</c:v>
                </c:pt>
                <c:pt idx="63">
                  <c:v>637</c:v>
                </c:pt>
                <c:pt idx="64">
                  <c:v>636</c:v>
                </c:pt>
                <c:pt idx="65">
                  <c:v>635</c:v>
                </c:pt>
                <c:pt idx="66">
                  <c:v>634</c:v>
                </c:pt>
                <c:pt idx="67">
                  <c:v>633</c:v>
                </c:pt>
                <c:pt idx="68">
                  <c:v>632</c:v>
                </c:pt>
                <c:pt idx="69">
                  <c:v>631</c:v>
                </c:pt>
                <c:pt idx="70">
                  <c:v>630</c:v>
                </c:pt>
                <c:pt idx="71">
                  <c:v>629</c:v>
                </c:pt>
                <c:pt idx="72">
                  <c:v>628</c:v>
                </c:pt>
                <c:pt idx="73">
                  <c:v>627</c:v>
                </c:pt>
                <c:pt idx="74">
                  <c:v>626</c:v>
                </c:pt>
                <c:pt idx="75">
                  <c:v>625</c:v>
                </c:pt>
                <c:pt idx="76">
                  <c:v>624</c:v>
                </c:pt>
                <c:pt idx="77">
                  <c:v>623</c:v>
                </c:pt>
                <c:pt idx="78">
                  <c:v>622</c:v>
                </c:pt>
                <c:pt idx="79">
                  <c:v>621</c:v>
                </c:pt>
                <c:pt idx="80">
                  <c:v>620</c:v>
                </c:pt>
                <c:pt idx="81">
                  <c:v>619</c:v>
                </c:pt>
                <c:pt idx="82">
                  <c:v>618</c:v>
                </c:pt>
                <c:pt idx="83">
                  <c:v>617</c:v>
                </c:pt>
                <c:pt idx="84">
                  <c:v>616</c:v>
                </c:pt>
                <c:pt idx="85">
                  <c:v>615</c:v>
                </c:pt>
                <c:pt idx="86">
                  <c:v>614</c:v>
                </c:pt>
                <c:pt idx="87">
                  <c:v>613</c:v>
                </c:pt>
                <c:pt idx="88">
                  <c:v>612</c:v>
                </c:pt>
                <c:pt idx="89">
                  <c:v>611</c:v>
                </c:pt>
                <c:pt idx="90">
                  <c:v>610</c:v>
                </c:pt>
                <c:pt idx="91">
                  <c:v>609</c:v>
                </c:pt>
                <c:pt idx="92">
                  <c:v>608</c:v>
                </c:pt>
                <c:pt idx="93">
                  <c:v>607</c:v>
                </c:pt>
                <c:pt idx="94">
                  <c:v>606</c:v>
                </c:pt>
                <c:pt idx="95">
                  <c:v>605</c:v>
                </c:pt>
                <c:pt idx="96">
                  <c:v>604</c:v>
                </c:pt>
                <c:pt idx="97">
                  <c:v>603</c:v>
                </c:pt>
                <c:pt idx="98">
                  <c:v>602</c:v>
                </c:pt>
                <c:pt idx="99">
                  <c:v>601</c:v>
                </c:pt>
                <c:pt idx="100">
                  <c:v>600</c:v>
                </c:pt>
                <c:pt idx="101">
                  <c:v>599</c:v>
                </c:pt>
                <c:pt idx="102">
                  <c:v>598</c:v>
                </c:pt>
                <c:pt idx="103">
                  <c:v>597</c:v>
                </c:pt>
                <c:pt idx="104">
                  <c:v>596</c:v>
                </c:pt>
                <c:pt idx="105">
                  <c:v>595</c:v>
                </c:pt>
                <c:pt idx="106">
                  <c:v>594</c:v>
                </c:pt>
                <c:pt idx="107">
                  <c:v>593</c:v>
                </c:pt>
                <c:pt idx="108">
                  <c:v>592</c:v>
                </c:pt>
                <c:pt idx="109">
                  <c:v>591</c:v>
                </c:pt>
                <c:pt idx="110">
                  <c:v>590</c:v>
                </c:pt>
                <c:pt idx="111">
                  <c:v>589</c:v>
                </c:pt>
                <c:pt idx="112">
                  <c:v>588</c:v>
                </c:pt>
                <c:pt idx="113">
                  <c:v>587</c:v>
                </c:pt>
                <c:pt idx="114">
                  <c:v>586</c:v>
                </c:pt>
                <c:pt idx="115">
                  <c:v>585</c:v>
                </c:pt>
                <c:pt idx="116">
                  <c:v>584</c:v>
                </c:pt>
                <c:pt idx="117">
                  <c:v>583</c:v>
                </c:pt>
                <c:pt idx="118">
                  <c:v>582</c:v>
                </c:pt>
                <c:pt idx="119">
                  <c:v>581</c:v>
                </c:pt>
                <c:pt idx="120">
                  <c:v>580</c:v>
                </c:pt>
                <c:pt idx="121">
                  <c:v>579</c:v>
                </c:pt>
                <c:pt idx="122">
                  <c:v>578</c:v>
                </c:pt>
                <c:pt idx="123">
                  <c:v>577</c:v>
                </c:pt>
                <c:pt idx="124">
                  <c:v>576</c:v>
                </c:pt>
                <c:pt idx="125">
                  <c:v>575</c:v>
                </c:pt>
                <c:pt idx="126">
                  <c:v>574</c:v>
                </c:pt>
                <c:pt idx="127">
                  <c:v>573</c:v>
                </c:pt>
                <c:pt idx="128">
                  <c:v>572</c:v>
                </c:pt>
                <c:pt idx="129">
                  <c:v>571</c:v>
                </c:pt>
                <c:pt idx="130">
                  <c:v>570</c:v>
                </c:pt>
                <c:pt idx="131">
                  <c:v>569</c:v>
                </c:pt>
                <c:pt idx="132">
                  <c:v>568</c:v>
                </c:pt>
                <c:pt idx="133">
                  <c:v>567</c:v>
                </c:pt>
                <c:pt idx="134">
                  <c:v>566</c:v>
                </c:pt>
                <c:pt idx="135">
                  <c:v>565</c:v>
                </c:pt>
                <c:pt idx="136">
                  <c:v>564</c:v>
                </c:pt>
                <c:pt idx="137">
                  <c:v>563</c:v>
                </c:pt>
                <c:pt idx="138">
                  <c:v>562</c:v>
                </c:pt>
                <c:pt idx="139">
                  <c:v>561</c:v>
                </c:pt>
                <c:pt idx="140">
                  <c:v>560</c:v>
                </c:pt>
                <c:pt idx="141">
                  <c:v>559</c:v>
                </c:pt>
                <c:pt idx="142">
                  <c:v>558</c:v>
                </c:pt>
                <c:pt idx="143">
                  <c:v>557</c:v>
                </c:pt>
                <c:pt idx="144">
                  <c:v>556</c:v>
                </c:pt>
                <c:pt idx="145">
                  <c:v>555</c:v>
                </c:pt>
                <c:pt idx="146">
                  <c:v>554</c:v>
                </c:pt>
                <c:pt idx="147">
                  <c:v>553</c:v>
                </c:pt>
                <c:pt idx="148">
                  <c:v>552</c:v>
                </c:pt>
                <c:pt idx="149">
                  <c:v>551</c:v>
                </c:pt>
                <c:pt idx="150">
                  <c:v>550</c:v>
                </c:pt>
                <c:pt idx="151">
                  <c:v>549</c:v>
                </c:pt>
                <c:pt idx="152">
                  <c:v>548</c:v>
                </c:pt>
                <c:pt idx="153">
                  <c:v>547</c:v>
                </c:pt>
                <c:pt idx="154">
                  <c:v>546</c:v>
                </c:pt>
                <c:pt idx="155">
                  <c:v>545</c:v>
                </c:pt>
                <c:pt idx="156">
                  <c:v>544</c:v>
                </c:pt>
                <c:pt idx="157">
                  <c:v>543</c:v>
                </c:pt>
                <c:pt idx="158">
                  <c:v>542</c:v>
                </c:pt>
                <c:pt idx="159">
                  <c:v>541</c:v>
                </c:pt>
                <c:pt idx="160">
                  <c:v>540</c:v>
                </c:pt>
                <c:pt idx="161">
                  <c:v>539</c:v>
                </c:pt>
                <c:pt idx="162">
                  <c:v>538</c:v>
                </c:pt>
                <c:pt idx="163">
                  <c:v>537</c:v>
                </c:pt>
                <c:pt idx="164">
                  <c:v>536</c:v>
                </c:pt>
                <c:pt idx="165">
                  <c:v>535</c:v>
                </c:pt>
                <c:pt idx="166">
                  <c:v>534</c:v>
                </c:pt>
                <c:pt idx="167">
                  <c:v>533</c:v>
                </c:pt>
                <c:pt idx="168">
                  <c:v>532</c:v>
                </c:pt>
                <c:pt idx="169">
                  <c:v>531</c:v>
                </c:pt>
                <c:pt idx="170">
                  <c:v>530</c:v>
                </c:pt>
                <c:pt idx="171">
                  <c:v>529</c:v>
                </c:pt>
                <c:pt idx="172">
                  <c:v>528</c:v>
                </c:pt>
                <c:pt idx="173">
                  <c:v>527</c:v>
                </c:pt>
                <c:pt idx="174">
                  <c:v>526</c:v>
                </c:pt>
                <c:pt idx="175">
                  <c:v>525</c:v>
                </c:pt>
                <c:pt idx="176">
                  <c:v>524</c:v>
                </c:pt>
                <c:pt idx="177">
                  <c:v>523</c:v>
                </c:pt>
                <c:pt idx="178">
                  <c:v>522</c:v>
                </c:pt>
                <c:pt idx="179">
                  <c:v>521</c:v>
                </c:pt>
                <c:pt idx="180">
                  <c:v>520</c:v>
                </c:pt>
                <c:pt idx="181">
                  <c:v>519</c:v>
                </c:pt>
                <c:pt idx="182">
                  <c:v>518</c:v>
                </c:pt>
                <c:pt idx="183">
                  <c:v>517</c:v>
                </c:pt>
                <c:pt idx="184">
                  <c:v>516</c:v>
                </c:pt>
                <c:pt idx="185">
                  <c:v>515</c:v>
                </c:pt>
                <c:pt idx="186">
                  <c:v>514</c:v>
                </c:pt>
                <c:pt idx="187">
                  <c:v>513</c:v>
                </c:pt>
                <c:pt idx="188">
                  <c:v>512</c:v>
                </c:pt>
                <c:pt idx="189">
                  <c:v>511</c:v>
                </c:pt>
                <c:pt idx="190">
                  <c:v>510</c:v>
                </c:pt>
                <c:pt idx="191">
                  <c:v>509</c:v>
                </c:pt>
                <c:pt idx="192">
                  <c:v>508</c:v>
                </c:pt>
                <c:pt idx="193">
                  <c:v>507</c:v>
                </c:pt>
                <c:pt idx="194">
                  <c:v>506</c:v>
                </c:pt>
                <c:pt idx="195">
                  <c:v>505</c:v>
                </c:pt>
                <c:pt idx="196">
                  <c:v>504</c:v>
                </c:pt>
                <c:pt idx="197">
                  <c:v>503</c:v>
                </c:pt>
                <c:pt idx="198">
                  <c:v>502</c:v>
                </c:pt>
                <c:pt idx="199">
                  <c:v>501</c:v>
                </c:pt>
                <c:pt idx="200">
                  <c:v>500</c:v>
                </c:pt>
                <c:pt idx="201">
                  <c:v>499</c:v>
                </c:pt>
                <c:pt idx="202">
                  <c:v>498</c:v>
                </c:pt>
                <c:pt idx="203">
                  <c:v>497</c:v>
                </c:pt>
                <c:pt idx="204">
                  <c:v>496</c:v>
                </c:pt>
                <c:pt idx="205">
                  <c:v>495</c:v>
                </c:pt>
                <c:pt idx="206">
                  <c:v>494</c:v>
                </c:pt>
                <c:pt idx="207">
                  <c:v>493</c:v>
                </c:pt>
                <c:pt idx="208">
                  <c:v>492</c:v>
                </c:pt>
                <c:pt idx="209">
                  <c:v>491</c:v>
                </c:pt>
                <c:pt idx="210">
                  <c:v>490</c:v>
                </c:pt>
                <c:pt idx="211">
                  <c:v>489</c:v>
                </c:pt>
                <c:pt idx="212">
                  <c:v>488</c:v>
                </c:pt>
                <c:pt idx="213">
                  <c:v>487</c:v>
                </c:pt>
                <c:pt idx="214">
                  <c:v>486</c:v>
                </c:pt>
                <c:pt idx="215">
                  <c:v>485</c:v>
                </c:pt>
                <c:pt idx="216">
                  <c:v>484</c:v>
                </c:pt>
                <c:pt idx="217">
                  <c:v>483</c:v>
                </c:pt>
                <c:pt idx="218">
                  <c:v>482</c:v>
                </c:pt>
                <c:pt idx="219">
                  <c:v>481</c:v>
                </c:pt>
                <c:pt idx="220">
                  <c:v>480</c:v>
                </c:pt>
                <c:pt idx="221">
                  <c:v>479</c:v>
                </c:pt>
                <c:pt idx="222">
                  <c:v>478</c:v>
                </c:pt>
                <c:pt idx="223">
                  <c:v>477</c:v>
                </c:pt>
                <c:pt idx="224">
                  <c:v>476</c:v>
                </c:pt>
                <c:pt idx="225">
                  <c:v>475</c:v>
                </c:pt>
                <c:pt idx="226">
                  <c:v>474</c:v>
                </c:pt>
                <c:pt idx="227">
                  <c:v>473</c:v>
                </c:pt>
                <c:pt idx="228">
                  <c:v>472</c:v>
                </c:pt>
                <c:pt idx="229">
                  <c:v>471</c:v>
                </c:pt>
                <c:pt idx="230">
                  <c:v>470</c:v>
                </c:pt>
                <c:pt idx="231">
                  <c:v>469</c:v>
                </c:pt>
                <c:pt idx="232">
                  <c:v>468</c:v>
                </c:pt>
                <c:pt idx="233">
                  <c:v>467</c:v>
                </c:pt>
                <c:pt idx="234">
                  <c:v>466</c:v>
                </c:pt>
                <c:pt idx="235">
                  <c:v>465</c:v>
                </c:pt>
                <c:pt idx="236">
                  <c:v>464</c:v>
                </c:pt>
                <c:pt idx="237">
                  <c:v>463</c:v>
                </c:pt>
                <c:pt idx="238">
                  <c:v>462</c:v>
                </c:pt>
                <c:pt idx="239">
                  <c:v>461</c:v>
                </c:pt>
                <c:pt idx="240">
                  <c:v>460</c:v>
                </c:pt>
                <c:pt idx="241">
                  <c:v>459</c:v>
                </c:pt>
                <c:pt idx="242">
                  <c:v>458</c:v>
                </c:pt>
                <c:pt idx="243">
                  <c:v>457</c:v>
                </c:pt>
                <c:pt idx="244">
                  <c:v>456</c:v>
                </c:pt>
                <c:pt idx="245">
                  <c:v>455</c:v>
                </c:pt>
                <c:pt idx="246">
                  <c:v>454</c:v>
                </c:pt>
                <c:pt idx="247">
                  <c:v>453</c:v>
                </c:pt>
                <c:pt idx="248">
                  <c:v>452</c:v>
                </c:pt>
                <c:pt idx="249">
                  <c:v>451</c:v>
                </c:pt>
                <c:pt idx="250">
                  <c:v>450</c:v>
                </c:pt>
                <c:pt idx="251">
                  <c:v>449</c:v>
                </c:pt>
                <c:pt idx="252">
                  <c:v>448</c:v>
                </c:pt>
                <c:pt idx="253">
                  <c:v>447</c:v>
                </c:pt>
                <c:pt idx="254">
                  <c:v>446</c:v>
                </c:pt>
                <c:pt idx="255">
                  <c:v>445</c:v>
                </c:pt>
                <c:pt idx="256">
                  <c:v>444</c:v>
                </c:pt>
                <c:pt idx="257">
                  <c:v>443</c:v>
                </c:pt>
                <c:pt idx="258">
                  <c:v>442</c:v>
                </c:pt>
                <c:pt idx="259">
                  <c:v>441</c:v>
                </c:pt>
                <c:pt idx="260">
                  <c:v>440</c:v>
                </c:pt>
                <c:pt idx="261">
                  <c:v>439</c:v>
                </c:pt>
                <c:pt idx="262">
                  <c:v>438</c:v>
                </c:pt>
                <c:pt idx="263">
                  <c:v>437</c:v>
                </c:pt>
                <c:pt idx="264">
                  <c:v>436</c:v>
                </c:pt>
                <c:pt idx="265">
                  <c:v>435</c:v>
                </c:pt>
                <c:pt idx="266">
                  <c:v>434</c:v>
                </c:pt>
                <c:pt idx="267">
                  <c:v>433</c:v>
                </c:pt>
                <c:pt idx="268">
                  <c:v>432</c:v>
                </c:pt>
                <c:pt idx="269">
                  <c:v>431</c:v>
                </c:pt>
                <c:pt idx="270">
                  <c:v>430</c:v>
                </c:pt>
                <c:pt idx="271">
                  <c:v>429</c:v>
                </c:pt>
                <c:pt idx="272">
                  <c:v>428</c:v>
                </c:pt>
                <c:pt idx="273">
                  <c:v>427</c:v>
                </c:pt>
                <c:pt idx="274">
                  <c:v>426</c:v>
                </c:pt>
                <c:pt idx="275">
                  <c:v>425</c:v>
                </c:pt>
                <c:pt idx="276">
                  <c:v>424</c:v>
                </c:pt>
                <c:pt idx="277">
                  <c:v>423</c:v>
                </c:pt>
                <c:pt idx="278">
                  <c:v>422</c:v>
                </c:pt>
                <c:pt idx="279">
                  <c:v>421</c:v>
                </c:pt>
                <c:pt idx="280">
                  <c:v>420</c:v>
                </c:pt>
                <c:pt idx="281">
                  <c:v>419</c:v>
                </c:pt>
                <c:pt idx="282">
                  <c:v>418</c:v>
                </c:pt>
                <c:pt idx="283">
                  <c:v>417</c:v>
                </c:pt>
                <c:pt idx="284">
                  <c:v>416</c:v>
                </c:pt>
                <c:pt idx="285">
                  <c:v>415</c:v>
                </c:pt>
                <c:pt idx="286">
                  <c:v>414</c:v>
                </c:pt>
                <c:pt idx="287">
                  <c:v>413</c:v>
                </c:pt>
                <c:pt idx="288">
                  <c:v>412</c:v>
                </c:pt>
                <c:pt idx="289">
                  <c:v>411</c:v>
                </c:pt>
                <c:pt idx="290">
                  <c:v>410</c:v>
                </c:pt>
                <c:pt idx="291">
                  <c:v>409</c:v>
                </c:pt>
                <c:pt idx="292">
                  <c:v>408</c:v>
                </c:pt>
                <c:pt idx="293">
                  <c:v>407</c:v>
                </c:pt>
                <c:pt idx="294">
                  <c:v>406</c:v>
                </c:pt>
                <c:pt idx="295">
                  <c:v>405</c:v>
                </c:pt>
                <c:pt idx="296">
                  <c:v>404</c:v>
                </c:pt>
                <c:pt idx="297">
                  <c:v>403</c:v>
                </c:pt>
                <c:pt idx="298">
                  <c:v>402</c:v>
                </c:pt>
                <c:pt idx="299">
                  <c:v>401</c:v>
                </c:pt>
                <c:pt idx="300">
                  <c:v>400</c:v>
                </c:pt>
                <c:pt idx="301">
                  <c:v>399</c:v>
                </c:pt>
                <c:pt idx="302">
                  <c:v>398</c:v>
                </c:pt>
                <c:pt idx="303">
                  <c:v>397</c:v>
                </c:pt>
                <c:pt idx="304">
                  <c:v>396</c:v>
                </c:pt>
                <c:pt idx="305">
                  <c:v>395</c:v>
                </c:pt>
                <c:pt idx="306">
                  <c:v>394</c:v>
                </c:pt>
                <c:pt idx="307">
                  <c:v>393</c:v>
                </c:pt>
                <c:pt idx="308">
                  <c:v>392</c:v>
                </c:pt>
                <c:pt idx="309">
                  <c:v>391</c:v>
                </c:pt>
                <c:pt idx="310">
                  <c:v>390</c:v>
                </c:pt>
                <c:pt idx="311">
                  <c:v>389</c:v>
                </c:pt>
                <c:pt idx="312">
                  <c:v>388</c:v>
                </c:pt>
                <c:pt idx="313">
                  <c:v>387</c:v>
                </c:pt>
                <c:pt idx="314">
                  <c:v>386</c:v>
                </c:pt>
                <c:pt idx="315">
                  <c:v>385</c:v>
                </c:pt>
                <c:pt idx="316">
                  <c:v>384</c:v>
                </c:pt>
                <c:pt idx="317">
                  <c:v>383</c:v>
                </c:pt>
                <c:pt idx="318">
                  <c:v>382</c:v>
                </c:pt>
                <c:pt idx="319">
                  <c:v>381</c:v>
                </c:pt>
                <c:pt idx="320">
                  <c:v>380</c:v>
                </c:pt>
                <c:pt idx="321">
                  <c:v>379</c:v>
                </c:pt>
                <c:pt idx="322">
                  <c:v>378</c:v>
                </c:pt>
                <c:pt idx="323">
                  <c:v>377</c:v>
                </c:pt>
                <c:pt idx="324">
                  <c:v>376</c:v>
                </c:pt>
                <c:pt idx="325">
                  <c:v>375</c:v>
                </c:pt>
                <c:pt idx="326">
                  <c:v>374</c:v>
                </c:pt>
                <c:pt idx="327">
                  <c:v>373</c:v>
                </c:pt>
                <c:pt idx="328">
                  <c:v>372</c:v>
                </c:pt>
                <c:pt idx="329">
                  <c:v>371</c:v>
                </c:pt>
                <c:pt idx="330">
                  <c:v>370</c:v>
                </c:pt>
                <c:pt idx="331">
                  <c:v>369</c:v>
                </c:pt>
                <c:pt idx="332">
                  <c:v>368</c:v>
                </c:pt>
                <c:pt idx="333">
                  <c:v>367</c:v>
                </c:pt>
                <c:pt idx="334">
                  <c:v>366</c:v>
                </c:pt>
                <c:pt idx="335">
                  <c:v>365</c:v>
                </c:pt>
                <c:pt idx="336">
                  <c:v>364</c:v>
                </c:pt>
                <c:pt idx="337">
                  <c:v>363</c:v>
                </c:pt>
                <c:pt idx="338">
                  <c:v>362</c:v>
                </c:pt>
                <c:pt idx="339">
                  <c:v>361</c:v>
                </c:pt>
                <c:pt idx="340">
                  <c:v>360</c:v>
                </c:pt>
                <c:pt idx="341">
                  <c:v>359</c:v>
                </c:pt>
                <c:pt idx="342">
                  <c:v>358</c:v>
                </c:pt>
                <c:pt idx="343">
                  <c:v>357</c:v>
                </c:pt>
                <c:pt idx="344">
                  <c:v>356</c:v>
                </c:pt>
                <c:pt idx="345">
                  <c:v>355</c:v>
                </c:pt>
                <c:pt idx="346">
                  <c:v>354</c:v>
                </c:pt>
                <c:pt idx="347">
                  <c:v>353</c:v>
                </c:pt>
                <c:pt idx="348">
                  <c:v>352</c:v>
                </c:pt>
                <c:pt idx="349">
                  <c:v>351</c:v>
                </c:pt>
                <c:pt idx="350">
                  <c:v>350</c:v>
                </c:pt>
                <c:pt idx="351">
                  <c:v>349</c:v>
                </c:pt>
                <c:pt idx="352">
                  <c:v>348</c:v>
                </c:pt>
                <c:pt idx="353">
                  <c:v>347</c:v>
                </c:pt>
                <c:pt idx="354">
                  <c:v>346</c:v>
                </c:pt>
                <c:pt idx="355">
                  <c:v>345</c:v>
                </c:pt>
                <c:pt idx="356">
                  <c:v>344</c:v>
                </c:pt>
                <c:pt idx="357">
                  <c:v>343</c:v>
                </c:pt>
                <c:pt idx="358">
                  <c:v>342</c:v>
                </c:pt>
                <c:pt idx="359">
                  <c:v>341</c:v>
                </c:pt>
                <c:pt idx="360">
                  <c:v>340</c:v>
                </c:pt>
                <c:pt idx="361">
                  <c:v>339</c:v>
                </c:pt>
                <c:pt idx="362">
                  <c:v>338</c:v>
                </c:pt>
                <c:pt idx="363">
                  <c:v>337</c:v>
                </c:pt>
                <c:pt idx="364">
                  <c:v>336</c:v>
                </c:pt>
                <c:pt idx="365">
                  <c:v>335</c:v>
                </c:pt>
                <c:pt idx="366">
                  <c:v>334</c:v>
                </c:pt>
                <c:pt idx="367">
                  <c:v>333</c:v>
                </c:pt>
                <c:pt idx="368">
                  <c:v>332</c:v>
                </c:pt>
                <c:pt idx="369">
                  <c:v>331</c:v>
                </c:pt>
                <c:pt idx="370">
                  <c:v>330</c:v>
                </c:pt>
                <c:pt idx="371">
                  <c:v>329</c:v>
                </c:pt>
                <c:pt idx="372">
                  <c:v>328</c:v>
                </c:pt>
                <c:pt idx="373">
                  <c:v>327</c:v>
                </c:pt>
                <c:pt idx="374">
                  <c:v>326</c:v>
                </c:pt>
                <c:pt idx="375">
                  <c:v>325</c:v>
                </c:pt>
                <c:pt idx="376">
                  <c:v>324</c:v>
                </c:pt>
                <c:pt idx="377">
                  <c:v>323</c:v>
                </c:pt>
                <c:pt idx="378">
                  <c:v>322</c:v>
                </c:pt>
                <c:pt idx="379">
                  <c:v>321</c:v>
                </c:pt>
                <c:pt idx="380">
                  <c:v>320</c:v>
                </c:pt>
                <c:pt idx="381">
                  <c:v>319</c:v>
                </c:pt>
                <c:pt idx="382">
                  <c:v>318</c:v>
                </c:pt>
                <c:pt idx="383">
                  <c:v>317</c:v>
                </c:pt>
                <c:pt idx="384">
                  <c:v>316</c:v>
                </c:pt>
                <c:pt idx="385">
                  <c:v>315</c:v>
                </c:pt>
                <c:pt idx="386">
                  <c:v>314</c:v>
                </c:pt>
                <c:pt idx="387">
                  <c:v>313</c:v>
                </c:pt>
                <c:pt idx="388">
                  <c:v>312</c:v>
                </c:pt>
                <c:pt idx="389">
                  <c:v>311</c:v>
                </c:pt>
                <c:pt idx="390">
                  <c:v>310</c:v>
                </c:pt>
                <c:pt idx="391">
                  <c:v>309</c:v>
                </c:pt>
                <c:pt idx="392">
                  <c:v>308</c:v>
                </c:pt>
                <c:pt idx="393">
                  <c:v>307</c:v>
                </c:pt>
                <c:pt idx="394">
                  <c:v>306</c:v>
                </c:pt>
                <c:pt idx="395">
                  <c:v>305</c:v>
                </c:pt>
                <c:pt idx="396">
                  <c:v>304</c:v>
                </c:pt>
                <c:pt idx="397">
                  <c:v>303</c:v>
                </c:pt>
                <c:pt idx="398">
                  <c:v>302</c:v>
                </c:pt>
                <c:pt idx="399">
                  <c:v>301</c:v>
                </c:pt>
                <c:pt idx="400">
                  <c:v>300</c:v>
                </c:pt>
                <c:pt idx="401">
                  <c:v>299</c:v>
                </c:pt>
                <c:pt idx="402">
                  <c:v>298</c:v>
                </c:pt>
                <c:pt idx="403">
                  <c:v>297</c:v>
                </c:pt>
                <c:pt idx="404">
                  <c:v>296</c:v>
                </c:pt>
                <c:pt idx="405">
                  <c:v>295</c:v>
                </c:pt>
                <c:pt idx="406">
                  <c:v>294</c:v>
                </c:pt>
                <c:pt idx="407">
                  <c:v>293</c:v>
                </c:pt>
                <c:pt idx="408">
                  <c:v>292</c:v>
                </c:pt>
                <c:pt idx="409">
                  <c:v>291</c:v>
                </c:pt>
                <c:pt idx="410">
                  <c:v>290</c:v>
                </c:pt>
                <c:pt idx="411">
                  <c:v>289</c:v>
                </c:pt>
                <c:pt idx="412">
                  <c:v>288</c:v>
                </c:pt>
                <c:pt idx="413">
                  <c:v>287</c:v>
                </c:pt>
                <c:pt idx="414">
                  <c:v>286</c:v>
                </c:pt>
                <c:pt idx="415">
                  <c:v>285</c:v>
                </c:pt>
                <c:pt idx="416">
                  <c:v>284</c:v>
                </c:pt>
                <c:pt idx="417">
                  <c:v>283</c:v>
                </c:pt>
                <c:pt idx="418">
                  <c:v>282</c:v>
                </c:pt>
                <c:pt idx="419">
                  <c:v>281</c:v>
                </c:pt>
                <c:pt idx="420">
                  <c:v>280</c:v>
                </c:pt>
                <c:pt idx="421">
                  <c:v>279</c:v>
                </c:pt>
                <c:pt idx="422">
                  <c:v>278</c:v>
                </c:pt>
                <c:pt idx="423">
                  <c:v>277</c:v>
                </c:pt>
                <c:pt idx="424">
                  <c:v>276</c:v>
                </c:pt>
                <c:pt idx="425">
                  <c:v>275</c:v>
                </c:pt>
                <c:pt idx="426">
                  <c:v>274</c:v>
                </c:pt>
                <c:pt idx="427">
                  <c:v>273</c:v>
                </c:pt>
                <c:pt idx="428">
                  <c:v>272</c:v>
                </c:pt>
                <c:pt idx="429">
                  <c:v>271</c:v>
                </c:pt>
                <c:pt idx="430">
                  <c:v>270</c:v>
                </c:pt>
                <c:pt idx="431">
                  <c:v>269</c:v>
                </c:pt>
                <c:pt idx="432">
                  <c:v>268</c:v>
                </c:pt>
                <c:pt idx="433">
                  <c:v>267</c:v>
                </c:pt>
                <c:pt idx="434">
                  <c:v>266</c:v>
                </c:pt>
                <c:pt idx="435">
                  <c:v>265</c:v>
                </c:pt>
                <c:pt idx="436">
                  <c:v>264</c:v>
                </c:pt>
                <c:pt idx="437">
                  <c:v>263</c:v>
                </c:pt>
                <c:pt idx="438">
                  <c:v>262</c:v>
                </c:pt>
                <c:pt idx="439">
                  <c:v>261</c:v>
                </c:pt>
                <c:pt idx="440">
                  <c:v>260</c:v>
                </c:pt>
                <c:pt idx="441">
                  <c:v>259</c:v>
                </c:pt>
                <c:pt idx="442">
                  <c:v>258</c:v>
                </c:pt>
                <c:pt idx="443">
                  <c:v>257</c:v>
                </c:pt>
                <c:pt idx="444">
                  <c:v>256</c:v>
                </c:pt>
                <c:pt idx="445">
                  <c:v>255</c:v>
                </c:pt>
                <c:pt idx="446">
                  <c:v>254</c:v>
                </c:pt>
                <c:pt idx="447">
                  <c:v>253</c:v>
                </c:pt>
                <c:pt idx="448">
                  <c:v>252</c:v>
                </c:pt>
                <c:pt idx="449">
                  <c:v>251</c:v>
                </c:pt>
                <c:pt idx="450">
                  <c:v>250</c:v>
                </c:pt>
                <c:pt idx="451">
                  <c:v>249</c:v>
                </c:pt>
                <c:pt idx="452">
                  <c:v>248</c:v>
                </c:pt>
                <c:pt idx="453">
                  <c:v>247</c:v>
                </c:pt>
                <c:pt idx="454">
                  <c:v>246</c:v>
                </c:pt>
                <c:pt idx="455">
                  <c:v>245</c:v>
                </c:pt>
                <c:pt idx="456">
                  <c:v>244</c:v>
                </c:pt>
                <c:pt idx="457">
                  <c:v>243</c:v>
                </c:pt>
                <c:pt idx="458">
                  <c:v>242</c:v>
                </c:pt>
                <c:pt idx="459">
                  <c:v>241</c:v>
                </c:pt>
                <c:pt idx="460">
                  <c:v>240</c:v>
                </c:pt>
                <c:pt idx="461">
                  <c:v>239</c:v>
                </c:pt>
                <c:pt idx="462">
                  <c:v>238</c:v>
                </c:pt>
                <c:pt idx="463">
                  <c:v>237</c:v>
                </c:pt>
                <c:pt idx="464">
                  <c:v>236</c:v>
                </c:pt>
                <c:pt idx="465">
                  <c:v>235</c:v>
                </c:pt>
                <c:pt idx="466">
                  <c:v>234</c:v>
                </c:pt>
                <c:pt idx="467">
                  <c:v>233</c:v>
                </c:pt>
                <c:pt idx="468">
                  <c:v>232</c:v>
                </c:pt>
                <c:pt idx="469">
                  <c:v>231</c:v>
                </c:pt>
                <c:pt idx="470">
                  <c:v>230</c:v>
                </c:pt>
                <c:pt idx="471">
                  <c:v>229</c:v>
                </c:pt>
                <c:pt idx="472">
                  <c:v>228</c:v>
                </c:pt>
                <c:pt idx="473">
                  <c:v>227</c:v>
                </c:pt>
                <c:pt idx="474">
                  <c:v>226</c:v>
                </c:pt>
                <c:pt idx="475">
                  <c:v>225</c:v>
                </c:pt>
                <c:pt idx="476">
                  <c:v>224</c:v>
                </c:pt>
                <c:pt idx="477">
                  <c:v>223</c:v>
                </c:pt>
                <c:pt idx="478">
                  <c:v>222</c:v>
                </c:pt>
                <c:pt idx="479">
                  <c:v>221</c:v>
                </c:pt>
                <c:pt idx="480">
                  <c:v>220</c:v>
                </c:pt>
                <c:pt idx="481">
                  <c:v>219</c:v>
                </c:pt>
                <c:pt idx="482">
                  <c:v>218</c:v>
                </c:pt>
                <c:pt idx="483">
                  <c:v>217</c:v>
                </c:pt>
                <c:pt idx="484">
                  <c:v>216</c:v>
                </c:pt>
                <c:pt idx="485">
                  <c:v>215</c:v>
                </c:pt>
                <c:pt idx="486">
                  <c:v>214</c:v>
                </c:pt>
                <c:pt idx="487">
                  <c:v>213</c:v>
                </c:pt>
                <c:pt idx="488">
                  <c:v>212</c:v>
                </c:pt>
                <c:pt idx="489">
                  <c:v>211</c:v>
                </c:pt>
                <c:pt idx="490">
                  <c:v>210</c:v>
                </c:pt>
                <c:pt idx="491">
                  <c:v>209</c:v>
                </c:pt>
                <c:pt idx="492">
                  <c:v>208</c:v>
                </c:pt>
                <c:pt idx="493">
                  <c:v>207</c:v>
                </c:pt>
                <c:pt idx="494">
                  <c:v>206</c:v>
                </c:pt>
                <c:pt idx="495">
                  <c:v>205</c:v>
                </c:pt>
                <c:pt idx="496">
                  <c:v>204</c:v>
                </c:pt>
                <c:pt idx="497">
                  <c:v>203</c:v>
                </c:pt>
                <c:pt idx="498">
                  <c:v>202</c:v>
                </c:pt>
                <c:pt idx="499">
                  <c:v>201</c:v>
                </c:pt>
                <c:pt idx="500">
                  <c:v>200</c:v>
                </c:pt>
              </c:numCache>
            </c:numRef>
          </c:xVal>
          <c:yVal>
            <c:numRef>
              <c:f>Hoja1!$V$2:$V$502</c:f>
              <c:numCache>
                <c:formatCode>General</c:formatCode>
                <c:ptCount val="501"/>
                <c:pt idx="0">
                  <c:v>1.3799999999999999E-3</c:v>
                </c:pt>
                <c:pt idx="1">
                  <c:v>1.7099999999999999E-3</c:v>
                </c:pt>
                <c:pt idx="2">
                  <c:v>-3.0000000000000001E-5</c:v>
                </c:pt>
                <c:pt idx="3">
                  <c:v>1.8799999999999999E-3</c:v>
                </c:pt>
                <c:pt idx="4">
                  <c:v>2E-3</c:v>
                </c:pt>
                <c:pt idx="5">
                  <c:v>2.8800000000000002E-3</c:v>
                </c:pt>
                <c:pt idx="6">
                  <c:v>1.83E-3</c:v>
                </c:pt>
                <c:pt idx="7">
                  <c:v>2.2799999999999999E-3</c:v>
                </c:pt>
                <c:pt idx="8">
                  <c:v>1.2800000000000001E-3</c:v>
                </c:pt>
                <c:pt idx="9">
                  <c:v>3.1700000000000001E-3</c:v>
                </c:pt>
                <c:pt idx="10">
                  <c:v>9.6000000000000002E-4</c:v>
                </c:pt>
                <c:pt idx="11">
                  <c:v>1.9300000000000001E-3</c:v>
                </c:pt>
                <c:pt idx="12">
                  <c:v>2.32E-3</c:v>
                </c:pt>
                <c:pt idx="13">
                  <c:v>2.0799999999999998E-3</c:v>
                </c:pt>
                <c:pt idx="14">
                  <c:v>2.8400000000000001E-3</c:v>
                </c:pt>
                <c:pt idx="15">
                  <c:v>2.1099999999999999E-3</c:v>
                </c:pt>
                <c:pt idx="16">
                  <c:v>2.3700000000000001E-3</c:v>
                </c:pt>
                <c:pt idx="17">
                  <c:v>3.5400000000000002E-3</c:v>
                </c:pt>
                <c:pt idx="18">
                  <c:v>2.65E-3</c:v>
                </c:pt>
                <c:pt idx="19">
                  <c:v>2.81E-3</c:v>
                </c:pt>
                <c:pt idx="20">
                  <c:v>2.8900000000000002E-3</c:v>
                </c:pt>
                <c:pt idx="21">
                  <c:v>3.31E-3</c:v>
                </c:pt>
                <c:pt idx="22">
                  <c:v>3.2100000000000002E-3</c:v>
                </c:pt>
                <c:pt idx="23">
                  <c:v>4.2599999999999999E-3</c:v>
                </c:pt>
                <c:pt idx="24">
                  <c:v>4.8799999999999998E-3</c:v>
                </c:pt>
                <c:pt idx="25">
                  <c:v>3.63E-3</c:v>
                </c:pt>
                <c:pt idx="26">
                  <c:v>4.9899999999999996E-3</c:v>
                </c:pt>
                <c:pt idx="27">
                  <c:v>4.5900000000000003E-3</c:v>
                </c:pt>
                <c:pt idx="28">
                  <c:v>3.9899999999999996E-3</c:v>
                </c:pt>
                <c:pt idx="29">
                  <c:v>3.2000000000000002E-3</c:v>
                </c:pt>
                <c:pt idx="30">
                  <c:v>2.3400000000000001E-3</c:v>
                </c:pt>
                <c:pt idx="31">
                  <c:v>-9.3999999999999997E-4</c:v>
                </c:pt>
                <c:pt idx="32">
                  <c:v>-1.01E-3</c:v>
                </c:pt>
                <c:pt idx="33">
                  <c:v>-3.5999999999999999E-3</c:v>
                </c:pt>
                <c:pt idx="34">
                  <c:v>-5.5300000000000002E-3</c:v>
                </c:pt>
                <c:pt idx="35">
                  <c:v>-5.2900000000000004E-3</c:v>
                </c:pt>
                <c:pt idx="36">
                  <c:v>-6.43E-3</c:v>
                </c:pt>
                <c:pt idx="37">
                  <c:v>-3.8999999999999998E-3</c:v>
                </c:pt>
                <c:pt idx="38">
                  <c:v>-3.63E-3</c:v>
                </c:pt>
                <c:pt idx="39">
                  <c:v>1.0499999999999999E-3</c:v>
                </c:pt>
                <c:pt idx="40">
                  <c:v>2.97E-3</c:v>
                </c:pt>
                <c:pt idx="41">
                  <c:v>3.2200000000000002E-3</c:v>
                </c:pt>
                <c:pt idx="42">
                  <c:v>2.7000000000000001E-3</c:v>
                </c:pt>
                <c:pt idx="43">
                  <c:v>2.5100000000000001E-3</c:v>
                </c:pt>
                <c:pt idx="44">
                  <c:v>1.4300000000000001E-3</c:v>
                </c:pt>
                <c:pt idx="45">
                  <c:v>1.66E-3</c:v>
                </c:pt>
                <c:pt idx="46">
                  <c:v>3.0999999999999999E-3</c:v>
                </c:pt>
                <c:pt idx="47">
                  <c:v>2.5600000000000002E-3</c:v>
                </c:pt>
                <c:pt idx="48">
                  <c:v>1.49E-3</c:v>
                </c:pt>
                <c:pt idx="49">
                  <c:v>2.1099999999999999E-3</c:v>
                </c:pt>
                <c:pt idx="50">
                  <c:v>1.5200000000000001E-3</c:v>
                </c:pt>
                <c:pt idx="51">
                  <c:v>3.5899999999999999E-3</c:v>
                </c:pt>
                <c:pt idx="52">
                  <c:v>3.7599999999999999E-3</c:v>
                </c:pt>
                <c:pt idx="53">
                  <c:v>2.0699999999999998E-3</c:v>
                </c:pt>
                <c:pt idx="54">
                  <c:v>3.2799999999999999E-3</c:v>
                </c:pt>
                <c:pt idx="55">
                  <c:v>1.6900000000000001E-3</c:v>
                </c:pt>
                <c:pt idx="56">
                  <c:v>3.2200000000000002E-3</c:v>
                </c:pt>
                <c:pt idx="57">
                  <c:v>1.7899999999999999E-3</c:v>
                </c:pt>
                <c:pt idx="58">
                  <c:v>2.3700000000000001E-3</c:v>
                </c:pt>
                <c:pt idx="59">
                  <c:v>2.7299999999999998E-3</c:v>
                </c:pt>
                <c:pt idx="60">
                  <c:v>1.2600000000000001E-3</c:v>
                </c:pt>
                <c:pt idx="61">
                  <c:v>2.5999999999999999E-3</c:v>
                </c:pt>
                <c:pt idx="62">
                  <c:v>2.6900000000000001E-3</c:v>
                </c:pt>
                <c:pt idx="63">
                  <c:v>1.9300000000000001E-3</c:v>
                </c:pt>
                <c:pt idx="64">
                  <c:v>1.9400000000000001E-3</c:v>
                </c:pt>
                <c:pt idx="65">
                  <c:v>3.63E-3</c:v>
                </c:pt>
                <c:pt idx="66">
                  <c:v>1.4499999999999999E-3</c:v>
                </c:pt>
                <c:pt idx="67">
                  <c:v>2.7599999999999999E-3</c:v>
                </c:pt>
                <c:pt idx="68">
                  <c:v>2E-3</c:v>
                </c:pt>
                <c:pt idx="69">
                  <c:v>4.28E-3</c:v>
                </c:pt>
                <c:pt idx="70">
                  <c:v>2.3400000000000001E-3</c:v>
                </c:pt>
                <c:pt idx="71">
                  <c:v>3.0300000000000001E-3</c:v>
                </c:pt>
                <c:pt idx="72">
                  <c:v>2.0600000000000002E-3</c:v>
                </c:pt>
                <c:pt idx="73">
                  <c:v>3.2599999999999999E-3</c:v>
                </c:pt>
                <c:pt idx="74">
                  <c:v>3.32E-3</c:v>
                </c:pt>
                <c:pt idx="75">
                  <c:v>2.6900000000000001E-3</c:v>
                </c:pt>
                <c:pt idx="76">
                  <c:v>2.5000000000000001E-3</c:v>
                </c:pt>
                <c:pt idx="77">
                  <c:v>3.31E-3</c:v>
                </c:pt>
                <c:pt idx="78">
                  <c:v>2.5899999999999999E-3</c:v>
                </c:pt>
                <c:pt idx="79">
                  <c:v>3.3500000000000001E-3</c:v>
                </c:pt>
                <c:pt idx="80">
                  <c:v>2.7799999999999999E-3</c:v>
                </c:pt>
                <c:pt idx="81">
                  <c:v>3.9399999999999999E-3</c:v>
                </c:pt>
                <c:pt idx="82">
                  <c:v>3.0599999999999998E-3</c:v>
                </c:pt>
                <c:pt idx="83">
                  <c:v>3.2000000000000002E-3</c:v>
                </c:pt>
                <c:pt idx="84">
                  <c:v>3.3400000000000001E-3</c:v>
                </c:pt>
                <c:pt idx="85">
                  <c:v>2.6800000000000001E-3</c:v>
                </c:pt>
                <c:pt idx="86">
                  <c:v>3.14E-3</c:v>
                </c:pt>
                <c:pt idx="87">
                  <c:v>3.0899999999999999E-3</c:v>
                </c:pt>
                <c:pt idx="88">
                  <c:v>3.5500000000000002E-3</c:v>
                </c:pt>
                <c:pt idx="89">
                  <c:v>3.9899999999999996E-3</c:v>
                </c:pt>
                <c:pt idx="90">
                  <c:v>3.48E-3</c:v>
                </c:pt>
                <c:pt idx="91">
                  <c:v>3.2399999999999998E-3</c:v>
                </c:pt>
                <c:pt idx="92">
                  <c:v>3.63E-3</c:v>
                </c:pt>
                <c:pt idx="93">
                  <c:v>2.8900000000000002E-3</c:v>
                </c:pt>
                <c:pt idx="94">
                  <c:v>3.7200000000000002E-3</c:v>
                </c:pt>
                <c:pt idx="95">
                  <c:v>3.4199999999999999E-3</c:v>
                </c:pt>
                <c:pt idx="96">
                  <c:v>3.47E-3</c:v>
                </c:pt>
                <c:pt idx="97">
                  <c:v>3.3300000000000001E-3</c:v>
                </c:pt>
                <c:pt idx="98">
                  <c:v>3.5100000000000001E-3</c:v>
                </c:pt>
                <c:pt idx="99">
                  <c:v>3.3899999999999998E-3</c:v>
                </c:pt>
                <c:pt idx="100">
                  <c:v>3.5100000000000001E-3</c:v>
                </c:pt>
                <c:pt idx="101">
                  <c:v>3.64E-3</c:v>
                </c:pt>
                <c:pt idx="102">
                  <c:v>3.63E-3</c:v>
                </c:pt>
                <c:pt idx="103">
                  <c:v>4.6299999999999996E-3</c:v>
                </c:pt>
                <c:pt idx="104">
                  <c:v>3.46E-3</c:v>
                </c:pt>
                <c:pt idx="105">
                  <c:v>4.4000000000000003E-3</c:v>
                </c:pt>
                <c:pt idx="106">
                  <c:v>4.7600000000000003E-3</c:v>
                </c:pt>
                <c:pt idx="107">
                  <c:v>5.0299999999999997E-3</c:v>
                </c:pt>
                <c:pt idx="108">
                  <c:v>4.47E-3</c:v>
                </c:pt>
                <c:pt idx="109">
                  <c:v>4.0099999999999997E-3</c:v>
                </c:pt>
                <c:pt idx="110">
                  <c:v>4.45E-3</c:v>
                </c:pt>
                <c:pt idx="111">
                  <c:v>4.7400000000000003E-3</c:v>
                </c:pt>
                <c:pt idx="112">
                  <c:v>4.2599999999999999E-3</c:v>
                </c:pt>
                <c:pt idx="113">
                  <c:v>5.2199999999999998E-3</c:v>
                </c:pt>
                <c:pt idx="114">
                  <c:v>3.8700000000000002E-3</c:v>
                </c:pt>
                <c:pt idx="115">
                  <c:v>4.3200000000000001E-3</c:v>
                </c:pt>
                <c:pt idx="116">
                  <c:v>5.4599999999999996E-3</c:v>
                </c:pt>
                <c:pt idx="117">
                  <c:v>5.4900000000000001E-3</c:v>
                </c:pt>
                <c:pt idx="118">
                  <c:v>5.3099999999999996E-3</c:v>
                </c:pt>
                <c:pt idx="119">
                  <c:v>4.8399999999999997E-3</c:v>
                </c:pt>
                <c:pt idx="120">
                  <c:v>5.4999999999999997E-3</c:v>
                </c:pt>
                <c:pt idx="121">
                  <c:v>6.7000000000000002E-3</c:v>
                </c:pt>
                <c:pt idx="122">
                  <c:v>6.0299999999999998E-3</c:v>
                </c:pt>
                <c:pt idx="123">
                  <c:v>6.0699999999999999E-3</c:v>
                </c:pt>
                <c:pt idx="124">
                  <c:v>6.2599999999999999E-3</c:v>
                </c:pt>
                <c:pt idx="125">
                  <c:v>6.94E-3</c:v>
                </c:pt>
                <c:pt idx="126">
                  <c:v>6.7600000000000004E-3</c:v>
                </c:pt>
                <c:pt idx="127">
                  <c:v>7.45E-3</c:v>
                </c:pt>
                <c:pt idx="128">
                  <c:v>7.3000000000000001E-3</c:v>
                </c:pt>
                <c:pt idx="129">
                  <c:v>6.5300000000000002E-3</c:v>
                </c:pt>
                <c:pt idx="130">
                  <c:v>8.0400000000000003E-3</c:v>
                </c:pt>
                <c:pt idx="131">
                  <c:v>7.9299999999999995E-3</c:v>
                </c:pt>
                <c:pt idx="132">
                  <c:v>8.5699999999999995E-3</c:v>
                </c:pt>
                <c:pt idx="133">
                  <c:v>8.8400000000000006E-3</c:v>
                </c:pt>
                <c:pt idx="134">
                  <c:v>8.9800000000000001E-3</c:v>
                </c:pt>
                <c:pt idx="135">
                  <c:v>9.1900000000000003E-3</c:v>
                </c:pt>
                <c:pt idx="136">
                  <c:v>9.1900000000000003E-3</c:v>
                </c:pt>
                <c:pt idx="137">
                  <c:v>9.8799999999999999E-3</c:v>
                </c:pt>
                <c:pt idx="138">
                  <c:v>9.5999999999999992E-3</c:v>
                </c:pt>
                <c:pt idx="139">
                  <c:v>1.0699999999999999E-2</c:v>
                </c:pt>
                <c:pt idx="140">
                  <c:v>1.047E-2</c:v>
                </c:pt>
                <c:pt idx="141">
                  <c:v>1.132E-2</c:v>
                </c:pt>
                <c:pt idx="142">
                  <c:v>1.1299999999999999E-2</c:v>
                </c:pt>
                <c:pt idx="143">
                  <c:v>1.1979999999999999E-2</c:v>
                </c:pt>
                <c:pt idx="144">
                  <c:v>1.235E-2</c:v>
                </c:pt>
                <c:pt idx="145">
                  <c:v>1.217E-2</c:v>
                </c:pt>
                <c:pt idx="146">
                  <c:v>1.197E-2</c:v>
                </c:pt>
                <c:pt idx="147">
                  <c:v>1.285E-2</c:v>
                </c:pt>
                <c:pt idx="148">
                  <c:v>1.239E-2</c:v>
                </c:pt>
                <c:pt idx="149">
                  <c:v>1.3169999999999999E-2</c:v>
                </c:pt>
                <c:pt idx="150">
                  <c:v>1.4160000000000001E-2</c:v>
                </c:pt>
                <c:pt idx="151">
                  <c:v>1.384E-2</c:v>
                </c:pt>
                <c:pt idx="152">
                  <c:v>1.4840000000000001E-2</c:v>
                </c:pt>
                <c:pt idx="153">
                  <c:v>1.5509999999999999E-2</c:v>
                </c:pt>
                <c:pt idx="154">
                  <c:v>1.491E-2</c:v>
                </c:pt>
                <c:pt idx="155">
                  <c:v>1.525E-2</c:v>
                </c:pt>
                <c:pt idx="156">
                  <c:v>1.5610000000000001E-2</c:v>
                </c:pt>
                <c:pt idx="157">
                  <c:v>1.6129999999999999E-2</c:v>
                </c:pt>
                <c:pt idx="158">
                  <c:v>1.661E-2</c:v>
                </c:pt>
                <c:pt idx="159">
                  <c:v>1.6320000000000001E-2</c:v>
                </c:pt>
                <c:pt idx="160">
                  <c:v>1.6500000000000001E-2</c:v>
                </c:pt>
                <c:pt idx="161">
                  <c:v>1.6990000000000002E-2</c:v>
                </c:pt>
                <c:pt idx="162">
                  <c:v>1.746E-2</c:v>
                </c:pt>
                <c:pt idx="163">
                  <c:v>1.7850000000000001E-2</c:v>
                </c:pt>
                <c:pt idx="164">
                  <c:v>1.7510000000000001E-2</c:v>
                </c:pt>
                <c:pt idx="165">
                  <c:v>1.772E-2</c:v>
                </c:pt>
                <c:pt idx="166">
                  <c:v>1.84E-2</c:v>
                </c:pt>
                <c:pt idx="167">
                  <c:v>1.8329999999999999E-2</c:v>
                </c:pt>
                <c:pt idx="168">
                  <c:v>1.7989999999999999E-2</c:v>
                </c:pt>
                <c:pt idx="169">
                  <c:v>1.8499999999999999E-2</c:v>
                </c:pt>
                <c:pt idx="170">
                  <c:v>1.9230000000000001E-2</c:v>
                </c:pt>
                <c:pt idx="171">
                  <c:v>1.9439999999999999E-2</c:v>
                </c:pt>
                <c:pt idx="172">
                  <c:v>1.9279999999999999E-2</c:v>
                </c:pt>
                <c:pt idx="173">
                  <c:v>1.898E-2</c:v>
                </c:pt>
                <c:pt idx="174">
                  <c:v>1.933E-2</c:v>
                </c:pt>
                <c:pt idx="175">
                  <c:v>1.9460000000000002E-2</c:v>
                </c:pt>
                <c:pt idx="176">
                  <c:v>1.899E-2</c:v>
                </c:pt>
                <c:pt idx="177">
                  <c:v>1.9390000000000001E-2</c:v>
                </c:pt>
                <c:pt idx="178">
                  <c:v>1.9E-2</c:v>
                </c:pt>
                <c:pt idx="179">
                  <c:v>1.9269999999999999E-2</c:v>
                </c:pt>
                <c:pt idx="180">
                  <c:v>1.9789999999999999E-2</c:v>
                </c:pt>
                <c:pt idx="181">
                  <c:v>1.9820000000000001E-2</c:v>
                </c:pt>
                <c:pt idx="182">
                  <c:v>1.958E-2</c:v>
                </c:pt>
                <c:pt idx="183">
                  <c:v>1.983E-2</c:v>
                </c:pt>
                <c:pt idx="184">
                  <c:v>2.0140000000000002E-2</c:v>
                </c:pt>
                <c:pt idx="185">
                  <c:v>2.0039999999999999E-2</c:v>
                </c:pt>
                <c:pt idx="186">
                  <c:v>1.9130000000000001E-2</c:v>
                </c:pt>
                <c:pt idx="187">
                  <c:v>1.949E-2</c:v>
                </c:pt>
                <c:pt idx="188">
                  <c:v>2.0129999999999999E-2</c:v>
                </c:pt>
                <c:pt idx="189">
                  <c:v>1.984E-2</c:v>
                </c:pt>
                <c:pt idx="190">
                  <c:v>1.9890000000000001E-2</c:v>
                </c:pt>
                <c:pt idx="191">
                  <c:v>1.9730000000000001E-2</c:v>
                </c:pt>
                <c:pt idx="192">
                  <c:v>2.0029999999999999E-2</c:v>
                </c:pt>
                <c:pt idx="193">
                  <c:v>1.983E-2</c:v>
                </c:pt>
                <c:pt idx="194">
                  <c:v>1.9279999999999999E-2</c:v>
                </c:pt>
                <c:pt idx="195">
                  <c:v>1.9539999999999998E-2</c:v>
                </c:pt>
                <c:pt idx="196">
                  <c:v>1.941E-2</c:v>
                </c:pt>
                <c:pt idx="197">
                  <c:v>1.8890000000000001E-2</c:v>
                </c:pt>
                <c:pt idx="198">
                  <c:v>1.8939999999999999E-2</c:v>
                </c:pt>
                <c:pt idx="199">
                  <c:v>1.8960000000000001E-2</c:v>
                </c:pt>
                <c:pt idx="200">
                  <c:v>1.9400000000000001E-2</c:v>
                </c:pt>
                <c:pt idx="201">
                  <c:v>1.9140000000000001E-2</c:v>
                </c:pt>
                <c:pt idx="202">
                  <c:v>1.917E-2</c:v>
                </c:pt>
                <c:pt idx="203">
                  <c:v>1.8530000000000001E-2</c:v>
                </c:pt>
                <c:pt idx="204">
                  <c:v>1.8960000000000001E-2</c:v>
                </c:pt>
                <c:pt idx="205">
                  <c:v>1.8929999999999999E-2</c:v>
                </c:pt>
                <c:pt idx="206">
                  <c:v>1.916E-2</c:v>
                </c:pt>
                <c:pt idx="207">
                  <c:v>1.924E-2</c:v>
                </c:pt>
                <c:pt idx="208">
                  <c:v>1.9439999999999999E-2</c:v>
                </c:pt>
                <c:pt idx="209">
                  <c:v>1.9269999999999999E-2</c:v>
                </c:pt>
                <c:pt idx="210">
                  <c:v>1.9099999999999999E-2</c:v>
                </c:pt>
                <c:pt idx="211">
                  <c:v>1.9230000000000001E-2</c:v>
                </c:pt>
                <c:pt idx="212">
                  <c:v>1.925E-2</c:v>
                </c:pt>
                <c:pt idx="213">
                  <c:v>1.9220000000000001E-2</c:v>
                </c:pt>
                <c:pt idx="214">
                  <c:v>1.9050000000000001E-2</c:v>
                </c:pt>
                <c:pt idx="215">
                  <c:v>1.9210000000000001E-2</c:v>
                </c:pt>
                <c:pt idx="216">
                  <c:v>1.941E-2</c:v>
                </c:pt>
                <c:pt idx="217">
                  <c:v>1.9279999999999999E-2</c:v>
                </c:pt>
                <c:pt idx="218">
                  <c:v>1.924E-2</c:v>
                </c:pt>
                <c:pt idx="219">
                  <c:v>1.9359999999999999E-2</c:v>
                </c:pt>
                <c:pt idx="220">
                  <c:v>1.9E-2</c:v>
                </c:pt>
                <c:pt idx="221">
                  <c:v>1.9300000000000001E-2</c:v>
                </c:pt>
                <c:pt idx="222">
                  <c:v>1.9300000000000001E-2</c:v>
                </c:pt>
                <c:pt idx="223">
                  <c:v>1.916E-2</c:v>
                </c:pt>
                <c:pt idx="224">
                  <c:v>1.9439999999999999E-2</c:v>
                </c:pt>
                <c:pt idx="225">
                  <c:v>1.993E-2</c:v>
                </c:pt>
                <c:pt idx="226">
                  <c:v>1.9570000000000001E-2</c:v>
                </c:pt>
                <c:pt idx="227">
                  <c:v>1.95E-2</c:v>
                </c:pt>
                <c:pt idx="228">
                  <c:v>2.0060000000000001E-2</c:v>
                </c:pt>
                <c:pt idx="229">
                  <c:v>2.0490000000000001E-2</c:v>
                </c:pt>
                <c:pt idx="230">
                  <c:v>2.06E-2</c:v>
                </c:pt>
                <c:pt idx="231">
                  <c:v>2.078E-2</c:v>
                </c:pt>
                <c:pt idx="232">
                  <c:v>2.0660000000000001E-2</c:v>
                </c:pt>
                <c:pt idx="233">
                  <c:v>2.0660000000000001E-2</c:v>
                </c:pt>
                <c:pt idx="234">
                  <c:v>2.0539999999999999E-2</c:v>
                </c:pt>
                <c:pt idx="235">
                  <c:v>2.026E-2</c:v>
                </c:pt>
                <c:pt idx="236">
                  <c:v>1.9650000000000001E-2</c:v>
                </c:pt>
                <c:pt idx="237">
                  <c:v>1.891E-2</c:v>
                </c:pt>
                <c:pt idx="238">
                  <c:v>1.7909999999999999E-2</c:v>
                </c:pt>
                <c:pt idx="239">
                  <c:v>1.702E-2</c:v>
                </c:pt>
                <c:pt idx="240">
                  <c:v>1.6590000000000001E-2</c:v>
                </c:pt>
                <c:pt idx="241">
                  <c:v>1.5869999999999999E-2</c:v>
                </c:pt>
                <c:pt idx="242">
                  <c:v>1.5089999999999999E-2</c:v>
                </c:pt>
                <c:pt idx="243">
                  <c:v>1.5299999999999999E-2</c:v>
                </c:pt>
                <c:pt idx="244">
                  <c:v>1.5689999999999999E-2</c:v>
                </c:pt>
                <c:pt idx="245">
                  <c:v>1.6410000000000001E-2</c:v>
                </c:pt>
                <c:pt idx="246">
                  <c:v>1.7010000000000001E-2</c:v>
                </c:pt>
                <c:pt idx="247">
                  <c:v>1.7780000000000001E-2</c:v>
                </c:pt>
                <c:pt idx="248">
                  <c:v>1.8329999999999999E-2</c:v>
                </c:pt>
                <c:pt idx="249">
                  <c:v>1.8749999999999999E-2</c:v>
                </c:pt>
                <c:pt idx="250">
                  <c:v>1.9269999999999999E-2</c:v>
                </c:pt>
                <c:pt idx="251">
                  <c:v>1.951E-2</c:v>
                </c:pt>
                <c:pt idx="252">
                  <c:v>1.9779999999999999E-2</c:v>
                </c:pt>
                <c:pt idx="253">
                  <c:v>2.0209999999999999E-2</c:v>
                </c:pt>
                <c:pt idx="254">
                  <c:v>2.0330000000000001E-2</c:v>
                </c:pt>
                <c:pt idx="255">
                  <c:v>2.0369999999999999E-2</c:v>
                </c:pt>
                <c:pt idx="256">
                  <c:v>2.0899999999999998E-2</c:v>
                </c:pt>
                <c:pt idx="257">
                  <c:v>2.2030000000000001E-2</c:v>
                </c:pt>
                <c:pt idx="258">
                  <c:v>2.2079999999999999E-2</c:v>
                </c:pt>
                <c:pt idx="259">
                  <c:v>2.164E-2</c:v>
                </c:pt>
                <c:pt idx="260">
                  <c:v>2.1309999999999999E-2</c:v>
                </c:pt>
                <c:pt idx="261">
                  <c:v>2.1270000000000001E-2</c:v>
                </c:pt>
                <c:pt idx="262">
                  <c:v>2.1340000000000001E-2</c:v>
                </c:pt>
                <c:pt idx="263">
                  <c:v>2.1329999999999998E-2</c:v>
                </c:pt>
                <c:pt idx="264">
                  <c:v>2.1229999999999999E-2</c:v>
                </c:pt>
                <c:pt idx="265">
                  <c:v>2.1299999999999999E-2</c:v>
                </c:pt>
                <c:pt idx="266">
                  <c:v>2.138E-2</c:v>
                </c:pt>
                <c:pt idx="267">
                  <c:v>2.1510000000000001E-2</c:v>
                </c:pt>
                <c:pt idx="268">
                  <c:v>2.1340000000000001E-2</c:v>
                </c:pt>
                <c:pt idx="269">
                  <c:v>2.155E-2</c:v>
                </c:pt>
                <c:pt idx="270">
                  <c:v>2.1559999999999999E-2</c:v>
                </c:pt>
                <c:pt idx="271">
                  <c:v>2.1760000000000002E-2</c:v>
                </c:pt>
                <c:pt idx="272">
                  <c:v>2.1899999999999999E-2</c:v>
                </c:pt>
                <c:pt idx="273">
                  <c:v>2.205E-2</c:v>
                </c:pt>
                <c:pt idx="274">
                  <c:v>2.2169999999999999E-2</c:v>
                </c:pt>
                <c:pt idx="275">
                  <c:v>2.2190000000000001E-2</c:v>
                </c:pt>
                <c:pt idx="276">
                  <c:v>2.2409999999999999E-2</c:v>
                </c:pt>
                <c:pt idx="277">
                  <c:v>2.248E-2</c:v>
                </c:pt>
                <c:pt idx="278">
                  <c:v>2.2700000000000001E-2</c:v>
                </c:pt>
                <c:pt idx="279">
                  <c:v>2.298E-2</c:v>
                </c:pt>
                <c:pt idx="280">
                  <c:v>2.315E-2</c:v>
                </c:pt>
                <c:pt idx="281">
                  <c:v>2.3230000000000001E-2</c:v>
                </c:pt>
                <c:pt idx="282">
                  <c:v>2.341E-2</c:v>
                </c:pt>
                <c:pt idx="283">
                  <c:v>2.359E-2</c:v>
                </c:pt>
                <c:pt idx="284">
                  <c:v>2.325E-2</c:v>
                </c:pt>
                <c:pt idx="285">
                  <c:v>2.2689999999999998E-2</c:v>
                </c:pt>
                <c:pt idx="286">
                  <c:v>2.1919999999999999E-2</c:v>
                </c:pt>
                <c:pt idx="287">
                  <c:v>2.095E-2</c:v>
                </c:pt>
                <c:pt idx="288">
                  <c:v>1.9980000000000001E-2</c:v>
                </c:pt>
                <c:pt idx="289">
                  <c:v>1.9980000000000001E-2</c:v>
                </c:pt>
                <c:pt idx="290">
                  <c:v>2.0559999999999998E-2</c:v>
                </c:pt>
                <c:pt idx="291">
                  <c:v>2.0809999999999999E-2</c:v>
                </c:pt>
                <c:pt idx="292">
                  <c:v>2.154E-2</c:v>
                </c:pt>
                <c:pt idx="293">
                  <c:v>2.2530000000000001E-2</c:v>
                </c:pt>
                <c:pt idx="294">
                  <c:v>2.333E-2</c:v>
                </c:pt>
                <c:pt idx="295">
                  <c:v>2.385E-2</c:v>
                </c:pt>
                <c:pt idx="296">
                  <c:v>2.4299999999999999E-2</c:v>
                </c:pt>
                <c:pt idx="297">
                  <c:v>2.4490000000000001E-2</c:v>
                </c:pt>
                <c:pt idx="298">
                  <c:v>2.487E-2</c:v>
                </c:pt>
                <c:pt idx="299">
                  <c:v>2.5649999999999999E-2</c:v>
                </c:pt>
                <c:pt idx="300">
                  <c:v>2.6380000000000001E-2</c:v>
                </c:pt>
                <c:pt idx="301">
                  <c:v>2.6689999999999998E-2</c:v>
                </c:pt>
                <c:pt idx="302">
                  <c:v>2.6759999999999999E-2</c:v>
                </c:pt>
                <c:pt idx="303">
                  <c:v>2.699E-2</c:v>
                </c:pt>
                <c:pt idx="304">
                  <c:v>2.7369999999999998E-2</c:v>
                </c:pt>
                <c:pt idx="305">
                  <c:v>2.7959999999999999E-2</c:v>
                </c:pt>
                <c:pt idx="306">
                  <c:v>2.8420000000000001E-2</c:v>
                </c:pt>
                <c:pt idx="307">
                  <c:v>2.862E-2</c:v>
                </c:pt>
                <c:pt idx="308">
                  <c:v>2.9229999999999999E-2</c:v>
                </c:pt>
                <c:pt idx="309">
                  <c:v>2.9499999999999998E-2</c:v>
                </c:pt>
                <c:pt idx="310">
                  <c:v>2.9729999999999999E-2</c:v>
                </c:pt>
                <c:pt idx="311">
                  <c:v>3.031E-2</c:v>
                </c:pt>
                <c:pt idx="312">
                  <c:v>3.109E-2</c:v>
                </c:pt>
                <c:pt idx="313">
                  <c:v>3.1559999999999998E-2</c:v>
                </c:pt>
                <c:pt idx="314">
                  <c:v>3.1989999999999998E-2</c:v>
                </c:pt>
                <c:pt idx="315">
                  <c:v>3.2300000000000002E-2</c:v>
                </c:pt>
                <c:pt idx="316">
                  <c:v>3.3210000000000003E-2</c:v>
                </c:pt>
                <c:pt idx="317">
                  <c:v>3.3750000000000002E-2</c:v>
                </c:pt>
                <c:pt idx="318">
                  <c:v>3.3660000000000002E-2</c:v>
                </c:pt>
                <c:pt idx="319">
                  <c:v>3.4770000000000002E-2</c:v>
                </c:pt>
                <c:pt idx="320">
                  <c:v>3.5189999999999999E-2</c:v>
                </c:pt>
                <c:pt idx="321">
                  <c:v>3.569E-2</c:v>
                </c:pt>
                <c:pt idx="322">
                  <c:v>3.6650000000000002E-2</c:v>
                </c:pt>
                <c:pt idx="323">
                  <c:v>3.7269999999999998E-2</c:v>
                </c:pt>
                <c:pt idx="324">
                  <c:v>3.755E-2</c:v>
                </c:pt>
                <c:pt idx="325">
                  <c:v>3.7839999999999999E-2</c:v>
                </c:pt>
                <c:pt idx="326">
                  <c:v>3.7969999999999997E-2</c:v>
                </c:pt>
                <c:pt idx="327">
                  <c:v>3.8699999999999998E-2</c:v>
                </c:pt>
                <c:pt idx="328">
                  <c:v>3.9489999999999997E-2</c:v>
                </c:pt>
                <c:pt idx="329">
                  <c:v>4.02E-2</c:v>
                </c:pt>
                <c:pt idx="330">
                  <c:v>4.054E-2</c:v>
                </c:pt>
                <c:pt idx="331">
                  <c:v>4.1140000000000003E-2</c:v>
                </c:pt>
                <c:pt idx="332">
                  <c:v>4.2130000000000001E-2</c:v>
                </c:pt>
                <c:pt idx="333">
                  <c:v>4.2709999999999998E-2</c:v>
                </c:pt>
                <c:pt idx="334">
                  <c:v>4.2970000000000001E-2</c:v>
                </c:pt>
                <c:pt idx="335">
                  <c:v>4.3520000000000003E-2</c:v>
                </c:pt>
                <c:pt idx="336">
                  <c:v>4.4319999999999998E-2</c:v>
                </c:pt>
                <c:pt idx="337">
                  <c:v>4.505E-2</c:v>
                </c:pt>
                <c:pt idx="338">
                  <c:v>4.6059999999999997E-2</c:v>
                </c:pt>
                <c:pt idx="339">
                  <c:v>4.6300000000000001E-2</c:v>
                </c:pt>
                <c:pt idx="340">
                  <c:v>4.6359999999999998E-2</c:v>
                </c:pt>
                <c:pt idx="341">
                  <c:v>4.6989999999999997E-2</c:v>
                </c:pt>
                <c:pt idx="342">
                  <c:v>4.8189999999999997E-2</c:v>
                </c:pt>
                <c:pt idx="343">
                  <c:v>4.8919999999999998E-2</c:v>
                </c:pt>
                <c:pt idx="344">
                  <c:v>4.9090000000000002E-2</c:v>
                </c:pt>
                <c:pt idx="345">
                  <c:v>5.0009999999999999E-2</c:v>
                </c:pt>
                <c:pt idx="346">
                  <c:v>5.0959999999999998E-2</c:v>
                </c:pt>
                <c:pt idx="347">
                  <c:v>5.1409999999999997E-2</c:v>
                </c:pt>
                <c:pt idx="348">
                  <c:v>5.2200000000000003E-2</c:v>
                </c:pt>
                <c:pt idx="349">
                  <c:v>5.3100000000000001E-2</c:v>
                </c:pt>
                <c:pt idx="350">
                  <c:v>5.3990000000000003E-2</c:v>
                </c:pt>
                <c:pt idx="351">
                  <c:v>5.4789999999999998E-2</c:v>
                </c:pt>
                <c:pt idx="352">
                  <c:v>5.5730000000000002E-2</c:v>
                </c:pt>
                <c:pt idx="353">
                  <c:v>5.6649999999999999E-2</c:v>
                </c:pt>
                <c:pt idx="354">
                  <c:v>5.781E-2</c:v>
                </c:pt>
                <c:pt idx="355">
                  <c:v>5.8540000000000002E-2</c:v>
                </c:pt>
                <c:pt idx="356">
                  <c:v>5.9360000000000003E-2</c:v>
                </c:pt>
                <c:pt idx="357">
                  <c:v>6.0150000000000002E-2</c:v>
                </c:pt>
                <c:pt idx="358">
                  <c:v>6.1330000000000003E-2</c:v>
                </c:pt>
                <c:pt idx="359">
                  <c:v>6.2269999999999999E-2</c:v>
                </c:pt>
                <c:pt idx="360">
                  <c:v>6.3409999999999994E-2</c:v>
                </c:pt>
                <c:pt idx="361">
                  <c:v>6.4630000000000007E-2</c:v>
                </c:pt>
                <c:pt idx="362">
                  <c:v>6.5490000000000007E-2</c:v>
                </c:pt>
                <c:pt idx="363">
                  <c:v>6.6439999999999999E-2</c:v>
                </c:pt>
                <c:pt idx="364">
                  <c:v>6.7729999999999999E-2</c:v>
                </c:pt>
                <c:pt idx="365">
                  <c:v>6.8750000000000006E-2</c:v>
                </c:pt>
                <c:pt idx="366">
                  <c:v>7.0110000000000006E-2</c:v>
                </c:pt>
                <c:pt idx="367">
                  <c:v>7.1429999999999993E-2</c:v>
                </c:pt>
                <c:pt idx="368">
                  <c:v>7.1999999999999995E-2</c:v>
                </c:pt>
                <c:pt idx="369">
                  <c:v>7.3289999999999994E-2</c:v>
                </c:pt>
                <c:pt idx="370">
                  <c:v>7.4700000000000003E-2</c:v>
                </c:pt>
                <c:pt idx="371">
                  <c:v>7.5789999999999996E-2</c:v>
                </c:pt>
                <c:pt idx="372">
                  <c:v>7.7090000000000006E-2</c:v>
                </c:pt>
                <c:pt idx="373">
                  <c:v>7.8509999999999996E-2</c:v>
                </c:pt>
                <c:pt idx="374">
                  <c:v>7.9750000000000001E-2</c:v>
                </c:pt>
                <c:pt idx="375">
                  <c:v>8.09E-2</c:v>
                </c:pt>
                <c:pt idx="376">
                  <c:v>8.3229999999999998E-2</c:v>
                </c:pt>
                <c:pt idx="377">
                  <c:v>8.4269999999999998E-2</c:v>
                </c:pt>
                <c:pt idx="378">
                  <c:v>8.584E-2</c:v>
                </c:pt>
                <c:pt idx="379">
                  <c:v>8.7660000000000002E-2</c:v>
                </c:pt>
                <c:pt idx="380">
                  <c:v>8.9730000000000004E-2</c:v>
                </c:pt>
                <c:pt idx="381">
                  <c:v>9.1670000000000001E-2</c:v>
                </c:pt>
                <c:pt idx="382">
                  <c:v>9.3619999999999995E-2</c:v>
                </c:pt>
                <c:pt idx="383">
                  <c:v>9.6000000000000002E-2</c:v>
                </c:pt>
                <c:pt idx="384">
                  <c:v>9.8919999999999994E-2</c:v>
                </c:pt>
                <c:pt idx="385">
                  <c:v>0.1018</c:v>
                </c:pt>
                <c:pt idx="386">
                  <c:v>0.10433000000000001</c:v>
                </c:pt>
                <c:pt idx="387">
                  <c:v>0.10818</c:v>
                </c:pt>
                <c:pt idx="388">
                  <c:v>0.11241</c:v>
                </c:pt>
                <c:pt idx="389">
                  <c:v>0.11677</c:v>
                </c:pt>
                <c:pt idx="390">
                  <c:v>0.12171999999999999</c:v>
                </c:pt>
                <c:pt idx="391">
                  <c:v>0.12679000000000001</c:v>
                </c:pt>
                <c:pt idx="392">
                  <c:v>0.13235</c:v>
                </c:pt>
                <c:pt idx="393">
                  <c:v>0.13954</c:v>
                </c:pt>
                <c:pt idx="394">
                  <c:v>0.14660000000000001</c:v>
                </c:pt>
                <c:pt idx="395">
                  <c:v>0.15476000000000001</c:v>
                </c:pt>
                <c:pt idx="396">
                  <c:v>0.16450999999999999</c:v>
                </c:pt>
                <c:pt idx="397">
                  <c:v>0.17454</c:v>
                </c:pt>
                <c:pt idx="398">
                  <c:v>0.18679000000000001</c:v>
                </c:pt>
                <c:pt idx="399">
                  <c:v>0.19982</c:v>
                </c:pt>
                <c:pt idx="400">
                  <c:v>0.2122</c:v>
                </c:pt>
                <c:pt idx="401">
                  <c:v>0.22770000000000001</c:v>
                </c:pt>
                <c:pt idx="402">
                  <c:v>0.24399000000000001</c:v>
                </c:pt>
                <c:pt idx="403">
                  <c:v>0.25847999999999999</c:v>
                </c:pt>
                <c:pt idx="404">
                  <c:v>0.2752</c:v>
                </c:pt>
                <c:pt idx="405">
                  <c:v>0.29410999999999998</c:v>
                </c:pt>
                <c:pt idx="406">
                  <c:v>0.31170999999999999</c:v>
                </c:pt>
                <c:pt idx="407">
                  <c:v>0.32999000000000001</c:v>
                </c:pt>
                <c:pt idx="408">
                  <c:v>0.35187000000000002</c:v>
                </c:pt>
                <c:pt idx="409">
                  <c:v>0.37274000000000002</c:v>
                </c:pt>
                <c:pt idx="410">
                  <c:v>0.39290000000000003</c:v>
                </c:pt>
                <c:pt idx="411">
                  <c:v>0.41388000000000003</c:v>
                </c:pt>
                <c:pt idx="412">
                  <c:v>0.43435000000000001</c:v>
                </c:pt>
                <c:pt idx="413">
                  <c:v>0.45672000000000001</c:v>
                </c:pt>
                <c:pt idx="414">
                  <c:v>0.47474</c:v>
                </c:pt>
                <c:pt idx="415">
                  <c:v>0.48947000000000002</c:v>
                </c:pt>
                <c:pt idx="416">
                  <c:v>0.50761000000000001</c:v>
                </c:pt>
                <c:pt idx="417">
                  <c:v>0.52412000000000003</c:v>
                </c:pt>
                <c:pt idx="418">
                  <c:v>0.53686</c:v>
                </c:pt>
                <c:pt idx="419">
                  <c:v>0.54725000000000001</c:v>
                </c:pt>
                <c:pt idx="420">
                  <c:v>0.55635999999999997</c:v>
                </c:pt>
                <c:pt idx="421">
                  <c:v>0.56403999999999999</c:v>
                </c:pt>
                <c:pt idx="422">
                  <c:v>0.57123000000000002</c:v>
                </c:pt>
                <c:pt idx="423">
                  <c:v>0.57599999999999996</c:v>
                </c:pt>
                <c:pt idx="424">
                  <c:v>0.57881000000000005</c:v>
                </c:pt>
                <c:pt idx="425">
                  <c:v>0.57974999999999999</c:v>
                </c:pt>
                <c:pt idx="426">
                  <c:v>0.58013999999999999</c:v>
                </c:pt>
                <c:pt idx="427">
                  <c:v>0.57896999999999998</c:v>
                </c:pt>
                <c:pt idx="428">
                  <c:v>0.57650000000000001</c:v>
                </c:pt>
                <c:pt idx="429">
                  <c:v>0.57330000000000003</c:v>
                </c:pt>
                <c:pt idx="430">
                  <c:v>0.56759999999999999</c:v>
                </c:pt>
                <c:pt idx="431">
                  <c:v>0.56164999999999998</c:v>
                </c:pt>
                <c:pt idx="432">
                  <c:v>0.55510999999999999</c:v>
                </c:pt>
                <c:pt idx="433">
                  <c:v>0.54781999999999997</c:v>
                </c:pt>
                <c:pt idx="434">
                  <c:v>0.53918999999999995</c:v>
                </c:pt>
                <c:pt idx="435">
                  <c:v>0.53039999999999998</c:v>
                </c:pt>
                <c:pt idx="436">
                  <c:v>0.52017999999999998</c:v>
                </c:pt>
                <c:pt idx="437">
                  <c:v>0.50953000000000004</c:v>
                </c:pt>
                <c:pt idx="438">
                  <c:v>0.49924000000000002</c:v>
                </c:pt>
                <c:pt idx="439">
                  <c:v>0.48784</c:v>
                </c:pt>
                <c:pt idx="440">
                  <c:v>0.47704999999999997</c:v>
                </c:pt>
                <c:pt idx="441">
                  <c:v>0.46789999999999998</c:v>
                </c:pt>
                <c:pt idx="442">
                  <c:v>0.45661000000000002</c:v>
                </c:pt>
                <c:pt idx="443">
                  <c:v>0.44531999999999999</c:v>
                </c:pt>
                <c:pt idx="444">
                  <c:v>0.43469000000000002</c:v>
                </c:pt>
                <c:pt idx="445">
                  <c:v>0.42270999999999997</c:v>
                </c:pt>
                <c:pt idx="446">
                  <c:v>0.40988999999999998</c:v>
                </c:pt>
                <c:pt idx="447">
                  <c:v>0.39915</c:v>
                </c:pt>
                <c:pt idx="448">
                  <c:v>0.39018999999999998</c:v>
                </c:pt>
                <c:pt idx="449">
                  <c:v>0.38099</c:v>
                </c:pt>
                <c:pt idx="450">
                  <c:v>0.37182999999999999</c:v>
                </c:pt>
                <c:pt idx="451">
                  <c:v>0.36259999999999998</c:v>
                </c:pt>
                <c:pt idx="452">
                  <c:v>0.35624</c:v>
                </c:pt>
                <c:pt idx="453">
                  <c:v>0.35215000000000002</c:v>
                </c:pt>
                <c:pt idx="454">
                  <c:v>0.34838000000000002</c:v>
                </c:pt>
                <c:pt idx="455">
                  <c:v>0.34548000000000001</c:v>
                </c:pt>
                <c:pt idx="456">
                  <c:v>0.34545999999999999</c:v>
                </c:pt>
                <c:pt idx="457">
                  <c:v>0.34821000000000002</c:v>
                </c:pt>
                <c:pt idx="458">
                  <c:v>0.35174</c:v>
                </c:pt>
                <c:pt idx="459">
                  <c:v>0.35600999999999999</c:v>
                </c:pt>
                <c:pt idx="460">
                  <c:v>0.36308000000000001</c:v>
                </c:pt>
                <c:pt idx="461">
                  <c:v>0.37386000000000003</c:v>
                </c:pt>
                <c:pt idx="462">
                  <c:v>0.38484000000000002</c:v>
                </c:pt>
                <c:pt idx="463">
                  <c:v>0.39950999999999998</c:v>
                </c:pt>
                <c:pt idx="464">
                  <c:v>0.41378999999999999</c:v>
                </c:pt>
                <c:pt idx="465">
                  <c:v>0.42881000000000002</c:v>
                </c:pt>
                <c:pt idx="466">
                  <c:v>0.44613999999999998</c:v>
                </c:pt>
                <c:pt idx="467">
                  <c:v>0.46467999999999998</c:v>
                </c:pt>
                <c:pt idx="468">
                  <c:v>0.48499999999999999</c:v>
                </c:pt>
                <c:pt idx="469">
                  <c:v>0.50873999999999997</c:v>
                </c:pt>
                <c:pt idx="470">
                  <c:v>0.53300000000000003</c:v>
                </c:pt>
                <c:pt idx="471">
                  <c:v>0.55249000000000004</c:v>
                </c:pt>
                <c:pt idx="472">
                  <c:v>0.56981000000000004</c:v>
                </c:pt>
                <c:pt idx="473">
                  <c:v>0.59197</c:v>
                </c:pt>
                <c:pt idx="474">
                  <c:v>0.61646000000000001</c:v>
                </c:pt>
                <c:pt idx="475">
                  <c:v>0.64307999999999998</c:v>
                </c:pt>
                <c:pt idx="476">
                  <c:v>0.66968000000000005</c:v>
                </c:pt>
                <c:pt idx="477">
                  <c:v>0.69267999999999996</c:v>
                </c:pt>
                <c:pt idx="478">
                  <c:v>0.71974000000000005</c:v>
                </c:pt>
                <c:pt idx="479">
                  <c:v>0.74380000000000002</c:v>
                </c:pt>
                <c:pt idx="480">
                  <c:v>0.77078000000000002</c:v>
                </c:pt>
                <c:pt idx="481">
                  <c:v>0.80264999999999997</c:v>
                </c:pt>
                <c:pt idx="482">
                  <c:v>0.83231999999999995</c:v>
                </c:pt>
                <c:pt idx="483">
                  <c:v>0.86263999999999996</c:v>
                </c:pt>
                <c:pt idx="484">
                  <c:v>0.89705999999999997</c:v>
                </c:pt>
                <c:pt idx="485">
                  <c:v>0.93023999999999996</c:v>
                </c:pt>
                <c:pt idx="486">
                  <c:v>0.96640000000000004</c:v>
                </c:pt>
                <c:pt idx="487">
                  <c:v>1.00841</c:v>
                </c:pt>
                <c:pt idx="488">
                  <c:v>1.0480100000000001</c:v>
                </c:pt>
                <c:pt idx="489">
                  <c:v>1.0882499999999999</c:v>
                </c:pt>
                <c:pt idx="490">
                  <c:v>1.13747</c:v>
                </c:pt>
                <c:pt idx="491">
                  <c:v>1.1825399999999999</c:v>
                </c:pt>
                <c:pt idx="492">
                  <c:v>1.2280500000000001</c:v>
                </c:pt>
                <c:pt idx="493">
                  <c:v>1.29023</c:v>
                </c:pt>
                <c:pt idx="494">
                  <c:v>1.3450299999999999</c:v>
                </c:pt>
                <c:pt idx="495">
                  <c:v>1.39757</c:v>
                </c:pt>
                <c:pt idx="496">
                  <c:v>1.4604900000000001</c:v>
                </c:pt>
                <c:pt idx="497">
                  <c:v>1.5188600000000001</c:v>
                </c:pt>
                <c:pt idx="498">
                  <c:v>1.5809899999999999</c:v>
                </c:pt>
                <c:pt idx="499">
                  <c:v>1.6419900000000001</c:v>
                </c:pt>
                <c:pt idx="500">
                  <c:v>1.69371</c:v>
                </c:pt>
              </c:numCache>
            </c:numRef>
          </c:yVal>
          <c:smooth val="1"/>
          <c:extLst>
            <c:ext xmlns:c16="http://schemas.microsoft.com/office/drawing/2014/chart" uri="{C3380CC4-5D6E-409C-BE32-E72D297353CC}">
              <c16:uniqueId val="{00000014-9C1F-4EC0-94AF-FC713DCC1A54}"/>
            </c:ext>
          </c:extLst>
        </c:ser>
        <c:ser>
          <c:idx val="21"/>
          <c:order val="21"/>
          <c:tx>
            <c:strRef>
              <c:f>Hoja1!$W$1</c:f>
              <c:strCache>
                <c:ptCount val="1"/>
                <c:pt idx="0">
                  <c:v>208(3) 1(Abs)</c:v>
                </c:pt>
              </c:strCache>
            </c:strRef>
          </c:tx>
          <c:spPr>
            <a:ln w="19050" cap="rnd">
              <a:solidFill>
                <a:schemeClr val="tx1"/>
              </a:solidFill>
              <a:round/>
            </a:ln>
            <a:effectLst/>
          </c:spPr>
          <c:marker>
            <c:symbol val="none"/>
          </c:marker>
          <c:xVal>
            <c:numRef>
              <c:f>Hoja1!$A$2:$A$502</c:f>
              <c:numCache>
                <c:formatCode>General</c:formatCode>
                <c:ptCount val="501"/>
                <c:pt idx="0">
                  <c:v>700</c:v>
                </c:pt>
                <c:pt idx="1">
                  <c:v>699</c:v>
                </c:pt>
                <c:pt idx="2">
                  <c:v>698</c:v>
                </c:pt>
                <c:pt idx="3">
                  <c:v>697</c:v>
                </c:pt>
                <c:pt idx="4">
                  <c:v>696</c:v>
                </c:pt>
                <c:pt idx="5">
                  <c:v>695</c:v>
                </c:pt>
                <c:pt idx="6">
                  <c:v>694</c:v>
                </c:pt>
                <c:pt idx="7">
                  <c:v>693</c:v>
                </c:pt>
                <c:pt idx="8">
                  <c:v>692</c:v>
                </c:pt>
                <c:pt idx="9">
                  <c:v>691</c:v>
                </c:pt>
                <c:pt idx="10">
                  <c:v>690</c:v>
                </c:pt>
                <c:pt idx="11">
                  <c:v>689</c:v>
                </c:pt>
                <c:pt idx="12">
                  <c:v>688</c:v>
                </c:pt>
                <c:pt idx="13">
                  <c:v>687</c:v>
                </c:pt>
                <c:pt idx="14">
                  <c:v>686</c:v>
                </c:pt>
                <c:pt idx="15">
                  <c:v>685</c:v>
                </c:pt>
                <c:pt idx="16">
                  <c:v>684</c:v>
                </c:pt>
                <c:pt idx="17">
                  <c:v>683</c:v>
                </c:pt>
                <c:pt idx="18">
                  <c:v>682</c:v>
                </c:pt>
                <c:pt idx="19">
                  <c:v>681</c:v>
                </c:pt>
                <c:pt idx="20">
                  <c:v>680</c:v>
                </c:pt>
                <c:pt idx="21">
                  <c:v>679</c:v>
                </c:pt>
                <c:pt idx="22">
                  <c:v>678</c:v>
                </c:pt>
                <c:pt idx="23">
                  <c:v>677</c:v>
                </c:pt>
                <c:pt idx="24">
                  <c:v>676</c:v>
                </c:pt>
                <c:pt idx="25">
                  <c:v>675</c:v>
                </c:pt>
                <c:pt idx="26">
                  <c:v>674</c:v>
                </c:pt>
                <c:pt idx="27">
                  <c:v>673</c:v>
                </c:pt>
                <c:pt idx="28">
                  <c:v>672</c:v>
                </c:pt>
                <c:pt idx="29">
                  <c:v>671</c:v>
                </c:pt>
                <c:pt idx="30">
                  <c:v>670</c:v>
                </c:pt>
                <c:pt idx="31">
                  <c:v>669</c:v>
                </c:pt>
                <c:pt idx="32">
                  <c:v>668</c:v>
                </c:pt>
                <c:pt idx="33">
                  <c:v>667</c:v>
                </c:pt>
                <c:pt idx="34">
                  <c:v>666</c:v>
                </c:pt>
                <c:pt idx="35">
                  <c:v>665</c:v>
                </c:pt>
                <c:pt idx="36">
                  <c:v>664</c:v>
                </c:pt>
                <c:pt idx="37">
                  <c:v>663</c:v>
                </c:pt>
                <c:pt idx="38">
                  <c:v>662</c:v>
                </c:pt>
                <c:pt idx="39">
                  <c:v>661</c:v>
                </c:pt>
                <c:pt idx="40">
                  <c:v>660</c:v>
                </c:pt>
                <c:pt idx="41">
                  <c:v>659</c:v>
                </c:pt>
                <c:pt idx="42">
                  <c:v>658</c:v>
                </c:pt>
                <c:pt idx="43">
                  <c:v>657</c:v>
                </c:pt>
                <c:pt idx="44">
                  <c:v>656</c:v>
                </c:pt>
                <c:pt idx="45">
                  <c:v>655</c:v>
                </c:pt>
                <c:pt idx="46">
                  <c:v>654</c:v>
                </c:pt>
                <c:pt idx="47">
                  <c:v>653</c:v>
                </c:pt>
                <c:pt idx="48">
                  <c:v>652</c:v>
                </c:pt>
                <c:pt idx="49">
                  <c:v>651</c:v>
                </c:pt>
                <c:pt idx="50">
                  <c:v>650</c:v>
                </c:pt>
                <c:pt idx="51">
                  <c:v>649</c:v>
                </c:pt>
                <c:pt idx="52">
                  <c:v>648</c:v>
                </c:pt>
                <c:pt idx="53">
                  <c:v>647</c:v>
                </c:pt>
                <c:pt idx="54">
                  <c:v>646</c:v>
                </c:pt>
                <c:pt idx="55">
                  <c:v>645</c:v>
                </c:pt>
                <c:pt idx="56">
                  <c:v>644</c:v>
                </c:pt>
                <c:pt idx="57">
                  <c:v>643</c:v>
                </c:pt>
                <c:pt idx="58">
                  <c:v>642</c:v>
                </c:pt>
                <c:pt idx="59">
                  <c:v>641</c:v>
                </c:pt>
                <c:pt idx="60">
                  <c:v>640</c:v>
                </c:pt>
                <c:pt idx="61">
                  <c:v>639</c:v>
                </c:pt>
                <c:pt idx="62">
                  <c:v>638</c:v>
                </c:pt>
                <c:pt idx="63">
                  <c:v>637</c:v>
                </c:pt>
                <c:pt idx="64">
                  <c:v>636</c:v>
                </c:pt>
                <c:pt idx="65">
                  <c:v>635</c:v>
                </c:pt>
                <c:pt idx="66">
                  <c:v>634</c:v>
                </c:pt>
                <c:pt idx="67">
                  <c:v>633</c:v>
                </c:pt>
                <c:pt idx="68">
                  <c:v>632</c:v>
                </c:pt>
                <c:pt idx="69">
                  <c:v>631</c:v>
                </c:pt>
                <c:pt idx="70">
                  <c:v>630</c:v>
                </c:pt>
                <c:pt idx="71">
                  <c:v>629</c:v>
                </c:pt>
                <c:pt idx="72">
                  <c:v>628</c:v>
                </c:pt>
                <c:pt idx="73">
                  <c:v>627</c:v>
                </c:pt>
                <c:pt idx="74">
                  <c:v>626</c:v>
                </c:pt>
                <c:pt idx="75">
                  <c:v>625</c:v>
                </c:pt>
                <c:pt idx="76">
                  <c:v>624</c:v>
                </c:pt>
                <c:pt idx="77">
                  <c:v>623</c:v>
                </c:pt>
                <c:pt idx="78">
                  <c:v>622</c:v>
                </c:pt>
                <c:pt idx="79">
                  <c:v>621</c:v>
                </c:pt>
                <c:pt idx="80">
                  <c:v>620</c:v>
                </c:pt>
                <c:pt idx="81">
                  <c:v>619</c:v>
                </c:pt>
                <c:pt idx="82">
                  <c:v>618</c:v>
                </c:pt>
                <c:pt idx="83">
                  <c:v>617</c:v>
                </c:pt>
                <c:pt idx="84">
                  <c:v>616</c:v>
                </c:pt>
                <c:pt idx="85">
                  <c:v>615</c:v>
                </c:pt>
                <c:pt idx="86">
                  <c:v>614</c:v>
                </c:pt>
                <c:pt idx="87">
                  <c:v>613</c:v>
                </c:pt>
                <c:pt idx="88">
                  <c:v>612</c:v>
                </c:pt>
                <c:pt idx="89">
                  <c:v>611</c:v>
                </c:pt>
                <c:pt idx="90">
                  <c:v>610</c:v>
                </c:pt>
                <c:pt idx="91">
                  <c:v>609</c:v>
                </c:pt>
                <c:pt idx="92">
                  <c:v>608</c:v>
                </c:pt>
                <c:pt idx="93">
                  <c:v>607</c:v>
                </c:pt>
                <c:pt idx="94">
                  <c:v>606</c:v>
                </c:pt>
                <c:pt idx="95">
                  <c:v>605</c:v>
                </c:pt>
                <c:pt idx="96">
                  <c:v>604</c:v>
                </c:pt>
                <c:pt idx="97">
                  <c:v>603</c:v>
                </c:pt>
                <c:pt idx="98">
                  <c:v>602</c:v>
                </c:pt>
                <c:pt idx="99">
                  <c:v>601</c:v>
                </c:pt>
                <c:pt idx="100">
                  <c:v>600</c:v>
                </c:pt>
                <c:pt idx="101">
                  <c:v>599</c:v>
                </c:pt>
                <c:pt idx="102">
                  <c:v>598</c:v>
                </c:pt>
                <c:pt idx="103">
                  <c:v>597</c:v>
                </c:pt>
                <c:pt idx="104">
                  <c:v>596</c:v>
                </c:pt>
                <c:pt idx="105">
                  <c:v>595</c:v>
                </c:pt>
                <c:pt idx="106">
                  <c:v>594</c:v>
                </c:pt>
                <c:pt idx="107">
                  <c:v>593</c:v>
                </c:pt>
                <c:pt idx="108">
                  <c:v>592</c:v>
                </c:pt>
                <c:pt idx="109">
                  <c:v>591</c:v>
                </c:pt>
                <c:pt idx="110">
                  <c:v>590</c:v>
                </c:pt>
                <c:pt idx="111">
                  <c:v>589</c:v>
                </c:pt>
                <c:pt idx="112">
                  <c:v>588</c:v>
                </c:pt>
                <c:pt idx="113">
                  <c:v>587</c:v>
                </c:pt>
                <c:pt idx="114">
                  <c:v>586</c:v>
                </c:pt>
                <c:pt idx="115">
                  <c:v>585</c:v>
                </c:pt>
                <c:pt idx="116">
                  <c:v>584</c:v>
                </c:pt>
                <c:pt idx="117">
                  <c:v>583</c:v>
                </c:pt>
                <c:pt idx="118">
                  <c:v>582</c:v>
                </c:pt>
                <c:pt idx="119">
                  <c:v>581</c:v>
                </c:pt>
                <c:pt idx="120">
                  <c:v>580</c:v>
                </c:pt>
                <c:pt idx="121">
                  <c:v>579</c:v>
                </c:pt>
                <c:pt idx="122">
                  <c:v>578</c:v>
                </c:pt>
                <c:pt idx="123">
                  <c:v>577</c:v>
                </c:pt>
                <c:pt idx="124">
                  <c:v>576</c:v>
                </c:pt>
                <c:pt idx="125">
                  <c:v>575</c:v>
                </c:pt>
                <c:pt idx="126">
                  <c:v>574</c:v>
                </c:pt>
                <c:pt idx="127">
                  <c:v>573</c:v>
                </c:pt>
                <c:pt idx="128">
                  <c:v>572</c:v>
                </c:pt>
                <c:pt idx="129">
                  <c:v>571</c:v>
                </c:pt>
                <c:pt idx="130">
                  <c:v>570</c:v>
                </c:pt>
                <c:pt idx="131">
                  <c:v>569</c:v>
                </c:pt>
                <c:pt idx="132">
                  <c:v>568</c:v>
                </c:pt>
                <c:pt idx="133">
                  <c:v>567</c:v>
                </c:pt>
                <c:pt idx="134">
                  <c:v>566</c:v>
                </c:pt>
                <c:pt idx="135">
                  <c:v>565</c:v>
                </c:pt>
                <c:pt idx="136">
                  <c:v>564</c:v>
                </c:pt>
                <c:pt idx="137">
                  <c:v>563</c:v>
                </c:pt>
                <c:pt idx="138">
                  <c:v>562</c:v>
                </c:pt>
                <c:pt idx="139">
                  <c:v>561</c:v>
                </c:pt>
                <c:pt idx="140">
                  <c:v>560</c:v>
                </c:pt>
                <c:pt idx="141">
                  <c:v>559</c:v>
                </c:pt>
                <c:pt idx="142">
                  <c:v>558</c:v>
                </c:pt>
                <c:pt idx="143">
                  <c:v>557</c:v>
                </c:pt>
                <c:pt idx="144">
                  <c:v>556</c:v>
                </c:pt>
                <c:pt idx="145">
                  <c:v>555</c:v>
                </c:pt>
                <c:pt idx="146">
                  <c:v>554</c:v>
                </c:pt>
                <c:pt idx="147">
                  <c:v>553</c:v>
                </c:pt>
                <c:pt idx="148">
                  <c:v>552</c:v>
                </c:pt>
                <c:pt idx="149">
                  <c:v>551</c:v>
                </c:pt>
                <c:pt idx="150">
                  <c:v>550</c:v>
                </c:pt>
                <c:pt idx="151">
                  <c:v>549</c:v>
                </c:pt>
                <c:pt idx="152">
                  <c:v>548</c:v>
                </c:pt>
                <c:pt idx="153">
                  <c:v>547</c:v>
                </c:pt>
                <c:pt idx="154">
                  <c:v>546</c:v>
                </c:pt>
                <c:pt idx="155">
                  <c:v>545</c:v>
                </c:pt>
                <c:pt idx="156">
                  <c:v>544</c:v>
                </c:pt>
                <c:pt idx="157">
                  <c:v>543</c:v>
                </c:pt>
                <c:pt idx="158">
                  <c:v>542</c:v>
                </c:pt>
                <c:pt idx="159">
                  <c:v>541</c:v>
                </c:pt>
                <c:pt idx="160">
                  <c:v>540</c:v>
                </c:pt>
                <c:pt idx="161">
                  <c:v>539</c:v>
                </c:pt>
                <c:pt idx="162">
                  <c:v>538</c:v>
                </c:pt>
                <c:pt idx="163">
                  <c:v>537</c:v>
                </c:pt>
                <c:pt idx="164">
                  <c:v>536</c:v>
                </c:pt>
                <c:pt idx="165">
                  <c:v>535</c:v>
                </c:pt>
                <c:pt idx="166">
                  <c:v>534</c:v>
                </c:pt>
                <c:pt idx="167">
                  <c:v>533</c:v>
                </c:pt>
                <c:pt idx="168">
                  <c:v>532</c:v>
                </c:pt>
                <c:pt idx="169">
                  <c:v>531</c:v>
                </c:pt>
                <c:pt idx="170">
                  <c:v>530</c:v>
                </c:pt>
                <c:pt idx="171">
                  <c:v>529</c:v>
                </c:pt>
                <c:pt idx="172">
                  <c:v>528</c:v>
                </c:pt>
                <c:pt idx="173">
                  <c:v>527</c:v>
                </c:pt>
                <c:pt idx="174">
                  <c:v>526</c:v>
                </c:pt>
                <c:pt idx="175">
                  <c:v>525</c:v>
                </c:pt>
                <c:pt idx="176">
                  <c:v>524</c:v>
                </c:pt>
                <c:pt idx="177">
                  <c:v>523</c:v>
                </c:pt>
                <c:pt idx="178">
                  <c:v>522</c:v>
                </c:pt>
                <c:pt idx="179">
                  <c:v>521</c:v>
                </c:pt>
                <c:pt idx="180">
                  <c:v>520</c:v>
                </c:pt>
                <c:pt idx="181">
                  <c:v>519</c:v>
                </c:pt>
                <c:pt idx="182">
                  <c:v>518</c:v>
                </c:pt>
                <c:pt idx="183">
                  <c:v>517</c:v>
                </c:pt>
                <c:pt idx="184">
                  <c:v>516</c:v>
                </c:pt>
                <c:pt idx="185">
                  <c:v>515</c:v>
                </c:pt>
                <c:pt idx="186">
                  <c:v>514</c:v>
                </c:pt>
                <c:pt idx="187">
                  <c:v>513</c:v>
                </c:pt>
                <c:pt idx="188">
                  <c:v>512</c:v>
                </c:pt>
                <c:pt idx="189">
                  <c:v>511</c:v>
                </c:pt>
                <c:pt idx="190">
                  <c:v>510</c:v>
                </c:pt>
                <c:pt idx="191">
                  <c:v>509</c:v>
                </c:pt>
                <c:pt idx="192">
                  <c:v>508</c:v>
                </c:pt>
                <c:pt idx="193">
                  <c:v>507</c:v>
                </c:pt>
                <c:pt idx="194">
                  <c:v>506</c:v>
                </c:pt>
                <c:pt idx="195">
                  <c:v>505</c:v>
                </c:pt>
                <c:pt idx="196">
                  <c:v>504</c:v>
                </c:pt>
                <c:pt idx="197">
                  <c:v>503</c:v>
                </c:pt>
                <c:pt idx="198">
                  <c:v>502</c:v>
                </c:pt>
                <c:pt idx="199">
                  <c:v>501</c:v>
                </c:pt>
                <c:pt idx="200">
                  <c:v>500</c:v>
                </c:pt>
                <c:pt idx="201">
                  <c:v>499</c:v>
                </c:pt>
                <c:pt idx="202">
                  <c:v>498</c:v>
                </c:pt>
                <c:pt idx="203">
                  <c:v>497</c:v>
                </c:pt>
                <c:pt idx="204">
                  <c:v>496</c:v>
                </c:pt>
                <c:pt idx="205">
                  <c:v>495</c:v>
                </c:pt>
                <c:pt idx="206">
                  <c:v>494</c:v>
                </c:pt>
                <c:pt idx="207">
                  <c:v>493</c:v>
                </c:pt>
                <c:pt idx="208">
                  <c:v>492</c:v>
                </c:pt>
                <c:pt idx="209">
                  <c:v>491</c:v>
                </c:pt>
                <c:pt idx="210">
                  <c:v>490</c:v>
                </c:pt>
                <c:pt idx="211">
                  <c:v>489</c:v>
                </c:pt>
                <c:pt idx="212">
                  <c:v>488</c:v>
                </c:pt>
                <c:pt idx="213">
                  <c:v>487</c:v>
                </c:pt>
                <c:pt idx="214">
                  <c:v>486</c:v>
                </c:pt>
                <c:pt idx="215">
                  <c:v>485</c:v>
                </c:pt>
                <c:pt idx="216">
                  <c:v>484</c:v>
                </c:pt>
                <c:pt idx="217">
                  <c:v>483</c:v>
                </c:pt>
                <c:pt idx="218">
                  <c:v>482</c:v>
                </c:pt>
                <c:pt idx="219">
                  <c:v>481</c:v>
                </c:pt>
                <c:pt idx="220">
                  <c:v>480</c:v>
                </c:pt>
                <c:pt idx="221">
                  <c:v>479</c:v>
                </c:pt>
                <c:pt idx="222">
                  <c:v>478</c:v>
                </c:pt>
                <c:pt idx="223">
                  <c:v>477</c:v>
                </c:pt>
                <c:pt idx="224">
                  <c:v>476</c:v>
                </c:pt>
                <c:pt idx="225">
                  <c:v>475</c:v>
                </c:pt>
                <c:pt idx="226">
                  <c:v>474</c:v>
                </c:pt>
                <c:pt idx="227">
                  <c:v>473</c:v>
                </c:pt>
                <c:pt idx="228">
                  <c:v>472</c:v>
                </c:pt>
                <c:pt idx="229">
                  <c:v>471</c:v>
                </c:pt>
                <c:pt idx="230">
                  <c:v>470</c:v>
                </c:pt>
                <c:pt idx="231">
                  <c:v>469</c:v>
                </c:pt>
                <c:pt idx="232">
                  <c:v>468</c:v>
                </c:pt>
                <c:pt idx="233">
                  <c:v>467</c:v>
                </c:pt>
                <c:pt idx="234">
                  <c:v>466</c:v>
                </c:pt>
                <c:pt idx="235">
                  <c:v>465</c:v>
                </c:pt>
                <c:pt idx="236">
                  <c:v>464</c:v>
                </c:pt>
                <c:pt idx="237">
                  <c:v>463</c:v>
                </c:pt>
                <c:pt idx="238">
                  <c:v>462</c:v>
                </c:pt>
                <c:pt idx="239">
                  <c:v>461</c:v>
                </c:pt>
                <c:pt idx="240">
                  <c:v>460</c:v>
                </c:pt>
                <c:pt idx="241">
                  <c:v>459</c:v>
                </c:pt>
                <c:pt idx="242">
                  <c:v>458</c:v>
                </c:pt>
                <c:pt idx="243">
                  <c:v>457</c:v>
                </c:pt>
                <c:pt idx="244">
                  <c:v>456</c:v>
                </c:pt>
                <c:pt idx="245">
                  <c:v>455</c:v>
                </c:pt>
                <c:pt idx="246">
                  <c:v>454</c:v>
                </c:pt>
                <c:pt idx="247">
                  <c:v>453</c:v>
                </c:pt>
                <c:pt idx="248">
                  <c:v>452</c:v>
                </c:pt>
                <c:pt idx="249">
                  <c:v>451</c:v>
                </c:pt>
                <c:pt idx="250">
                  <c:v>450</c:v>
                </c:pt>
                <c:pt idx="251">
                  <c:v>449</c:v>
                </c:pt>
                <c:pt idx="252">
                  <c:v>448</c:v>
                </c:pt>
                <c:pt idx="253">
                  <c:v>447</c:v>
                </c:pt>
                <c:pt idx="254">
                  <c:v>446</c:v>
                </c:pt>
                <c:pt idx="255">
                  <c:v>445</c:v>
                </c:pt>
                <c:pt idx="256">
                  <c:v>444</c:v>
                </c:pt>
                <c:pt idx="257">
                  <c:v>443</c:v>
                </c:pt>
                <c:pt idx="258">
                  <c:v>442</c:v>
                </c:pt>
                <c:pt idx="259">
                  <c:v>441</c:v>
                </c:pt>
                <c:pt idx="260">
                  <c:v>440</c:v>
                </c:pt>
                <c:pt idx="261">
                  <c:v>439</c:v>
                </c:pt>
                <c:pt idx="262">
                  <c:v>438</c:v>
                </c:pt>
                <c:pt idx="263">
                  <c:v>437</c:v>
                </c:pt>
                <c:pt idx="264">
                  <c:v>436</c:v>
                </c:pt>
                <c:pt idx="265">
                  <c:v>435</c:v>
                </c:pt>
                <c:pt idx="266">
                  <c:v>434</c:v>
                </c:pt>
                <c:pt idx="267">
                  <c:v>433</c:v>
                </c:pt>
                <c:pt idx="268">
                  <c:v>432</c:v>
                </c:pt>
                <c:pt idx="269">
                  <c:v>431</c:v>
                </c:pt>
                <c:pt idx="270">
                  <c:v>430</c:v>
                </c:pt>
                <c:pt idx="271">
                  <c:v>429</c:v>
                </c:pt>
                <c:pt idx="272">
                  <c:v>428</c:v>
                </c:pt>
                <c:pt idx="273">
                  <c:v>427</c:v>
                </c:pt>
                <c:pt idx="274">
                  <c:v>426</c:v>
                </c:pt>
                <c:pt idx="275">
                  <c:v>425</c:v>
                </c:pt>
                <c:pt idx="276">
                  <c:v>424</c:v>
                </c:pt>
                <c:pt idx="277">
                  <c:v>423</c:v>
                </c:pt>
                <c:pt idx="278">
                  <c:v>422</c:v>
                </c:pt>
                <c:pt idx="279">
                  <c:v>421</c:v>
                </c:pt>
                <c:pt idx="280">
                  <c:v>420</c:v>
                </c:pt>
                <c:pt idx="281">
                  <c:v>419</c:v>
                </c:pt>
                <c:pt idx="282">
                  <c:v>418</c:v>
                </c:pt>
                <c:pt idx="283">
                  <c:v>417</c:v>
                </c:pt>
                <c:pt idx="284">
                  <c:v>416</c:v>
                </c:pt>
                <c:pt idx="285">
                  <c:v>415</c:v>
                </c:pt>
                <c:pt idx="286">
                  <c:v>414</c:v>
                </c:pt>
                <c:pt idx="287">
                  <c:v>413</c:v>
                </c:pt>
                <c:pt idx="288">
                  <c:v>412</c:v>
                </c:pt>
                <c:pt idx="289">
                  <c:v>411</c:v>
                </c:pt>
                <c:pt idx="290">
                  <c:v>410</c:v>
                </c:pt>
                <c:pt idx="291">
                  <c:v>409</c:v>
                </c:pt>
                <c:pt idx="292">
                  <c:v>408</c:v>
                </c:pt>
                <c:pt idx="293">
                  <c:v>407</c:v>
                </c:pt>
                <c:pt idx="294">
                  <c:v>406</c:v>
                </c:pt>
                <c:pt idx="295">
                  <c:v>405</c:v>
                </c:pt>
                <c:pt idx="296">
                  <c:v>404</c:v>
                </c:pt>
                <c:pt idx="297">
                  <c:v>403</c:v>
                </c:pt>
                <c:pt idx="298">
                  <c:v>402</c:v>
                </c:pt>
                <c:pt idx="299">
                  <c:v>401</c:v>
                </c:pt>
                <c:pt idx="300">
                  <c:v>400</c:v>
                </c:pt>
                <c:pt idx="301">
                  <c:v>399</c:v>
                </c:pt>
                <c:pt idx="302">
                  <c:v>398</c:v>
                </c:pt>
                <c:pt idx="303">
                  <c:v>397</c:v>
                </c:pt>
                <c:pt idx="304">
                  <c:v>396</c:v>
                </c:pt>
                <c:pt idx="305">
                  <c:v>395</c:v>
                </c:pt>
                <c:pt idx="306">
                  <c:v>394</c:v>
                </c:pt>
                <c:pt idx="307">
                  <c:v>393</c:v>
                </c:pt>
                <c:pt idx="308">
                  <c:v>392</c:v>
                </c:pt>
                <c:pt idx="309">
                  <c:v>391</c:v>
                </c:pt>
                <c:pt idx="310">
                  <c:v>390</c:v>
                </c:pt>
                <c:pt idx="311">
                  <c:v>389</c:v>
                </c:pt>
                <c:pt idx="312">
                  <c:v>388</c:v>
                </c:pt>
                <c:pt idx="313">
                  <c:v>387</c:v>
                </c:pt>
                <c:pt idx="314">
                  <c:v>386</c:v>
                </c:pt>
                <c:pt idx="315">
                  <c:v>385</c:v>
                </c:pt>
                <c:pt idx="316">
                  <c:v>384</c:v>
                </c:pt>
                <c:pt idx="317">
                  <c:v>383</c:v>
                </c:pt>
                <c:pt idx="318">
                  <c:v>382</c:v>
                </c:pt>
                <c:pt idx="319">
                  <c:v>381</c:v>
                </c:pt>
                <c:pt idx="320">
                  <c:v>380</c:v>
                </c:pt>
                <c:pt idx="321">
                  <c:v>379</c:v>
                </c:pt>
                <c:pt idx="322">
                  <c:v>378</c:v>
                </c:pt>
                <c:pt idx="323">
                  <c:v>377</c:v>
                </c:pt>
                <c:pt idx="324">
                  <c:v>376</c:v>
                </c:pt>
                <c:pt idx="325">
                  <c:v>375</c:v>
                </c:pt>
                <c:pt idx="326">
                  <c:v>374</c:v>
                </c:pt>
                <c:pt idx="327">
                  <c:v>373</c:v>
                </c:pt>
                <c:pt idx="328">
                  <c:v>372</c:v>
                </c:pt>
                <c:pt idx="329">
                  <c:v>371</c:v>
                </c:pt>
                <c:pt idx="330">
                  <c:v>370</c:v>
                </c:pt>
                <c:pt idx="331">
                  <c:v>369</c:v>
                </c:pt>
                <c:pt idx="332">
                  <c:v>368</c:v>
                </c:pt>
                <c:pt idx="333">
                  <c:v>367</c:v>
                </c:pt>
                <c:pt idx="334">
                  <c:v>366</c:v>
                </c:pt>
                <c:pt idx="335">
                  <c:v>365</c:v>
                </c:pt>
                <c:pt idx="336">
                  <c:v>364</c:v>
                </c:pt>
                <c:pt idx="337">
                  <c:v>363</c:v>
                </c:pt>
                <c:pt idx="338">
                  <c:v>362</c:v>
                </c:pt>
                <c:pt idx="339">
                  <c:v>361</c:v>
                </c:pt>
                <c:pt idx="340">
                  <c:v>360</c:v>
                </c:pt>
                <c:pt idx="341">
                  <c:v>359</c:v>
                </c:pt>
                <c:pt idx="342">
                  <c:v>358</c:v>
                </c:pt>
                <c:pt idx="343">
                  <c:v>357</c:v>
                </c:pt>
                <c:pt idx="344">
                  <c:v>356</c:v>
                </c:pt>
                <c:pt idx="345">
                  <c:v>355</c:v>
                </c:pt>
                <c:pt idx="346">
                  <c:v>354</c:v>
                </c:pt>
                <c:pt idx="347">
                  <c:v>353</c:v>
                </c:pt>
                <c:pt idx="348">
                  <c:v>352</c:v>
                </c:pt>
                <c:pt idx="349">
                  <c:v>351</c:v>
                </c:pt>
                <c:pt idx="350">
                  <c:v>350</c:v>
                </c:pt>
                <c:pt idx="351">
                  <c:v>349</c:v>
                </c:pt>
                <c:pt idx="352">
                  <c:v>348</c:v>
                </c:pt>
                <c:pt idx="353">
                  <c:v>347</c:v>
                </c:pt>
                <c:pt idx="354">
                  <c:v>346</c:v>
                </c:pt>
                <c:pt idx="355">
                  <c:v>345</c:v>
                </c:pt>
                <c:pt idx="356">
                  <c:v>344</c:v>
                </c:pt>
                <c:pt idx="357">
                  <c:v>343</c:v>
                </c:pt>
                <c:pt idx="358">
                  <c:v>342</c:v>
                </c:pt>
                <c:pt idx="359">
                  <c:v>341</c:v>
                </c:pt>
                <c:pt idx="360">
                  <c:v>340</c:v>
                </c:pt>
                <c:pt idx="361">
                  <c:v>339</c:v>
                </c:pt>
                <c:pt idx="362">
                  <c:v>338</c:v>
                </c:pt>
                <c:pt idx="363">
                  <c:v>337</c:v>
                </c:pt>
                <c:pt idx="364">
                  <c:v>336</c:v>
                </c:pt>
                <c:pt idx="365">
                  <c:v>335</c:v>
                </c:pt>
                <c:pt idx="366">
                  <c:v>334</c:v>
                </c:pt>
                <c:pt idx="367">
                  <c:v>333</c:v>
                </c:pt>
                <c:pt idx="368">
                  <c:v>332</c:v>
                </c:pt>
                <c:pt idx="369">
                  <c:v>331</c:v>
                </c:pt>
                <c:pt idx="370">
                  <c:v>330</c:v>
                </c:pt>
                <c:pt idx="371">
                  <c:v>329</c:v>
                </c:pt>
                <c:pt idx="372">
                  <c:v>328</c:v>
                </c:pt>
                <c:pt idx="373">
                  <c:v>327</c:v>
                </c:pt>
                <c:pt idx="374">
                  <c:v>326</c:v>
                </c:pt>
                <c:pt idx="375">
                  <c:v>325</c:v>
                </c:pt>
                <c:pt idx="376">
                  <c:v>324</c:v>
                </c:pt>
                <c:pt idx="377">
                  <c:v>323</c:v>
                </c:pt>
                <c:pt idx="378">
                  <c:v>322</c:v>
                </c:pt>
                <c:pt idx="379">
                  <c:v>321</c:v>
                </c:pt>
                <c:pt idx="380">
                  <c:v>320</c:v>
                </c:pt>
                <c:pt idx="381">
                  <c:v>319</c:v>
                </c:pt>
                <c:pt idx="382">
                  <c:v>318</c:v>
                </c:pt>
                <c:pt idx="383">
                  <c:v>317</c:v>
                </c:pt>
                <c:pt idx="384">
                  <c:v>316</c:v>
                </c:pt>
                <c:pt idx="385">
                  <c:v>315</c:v>
                </c:pt>
                <c:pt idx="386">
                  <c:v>314</c:v>
                </c:pt>
                <c:pt idx="387">
                  <c:v>313</c:v>
                </c:pt>
                <c:pt idx="388">
                  <c:v>312</c:v>
                </c:pt>
                <c:pt idx="389">
                  <c:v>311</c:v>
                </c:pt>
                <c:pt idx="390">
                  <c:v>310</c:v>
                </c:pt>
                <c:pt idx="391">
                  <c:v>309</c:v>
                </c:pt>
                <c:pt idx="392">
                  <c:v>308</c:v>
                </c:pt>
                <c:pt idx="393">
                  <c:v>307</c:v>
                </c:pt>
                <c:pt idx="394">
                  <c:v>306</c:v>
                </c:pt>
                <c:pt idx="395">
                  <c:v>305</c:v>
                </c:pt>
                <c:pt idx="396">
                  <c:v>304</c:v>
                </c:pt>
                <c:pt idx="397">
                  <c:v>303</c:v>
                </c:pt>
                <c:pt idx="398">
                  <c:v>302</c:v>
                </c:pt>
                <c:pt idx="399">
                  <c:v>301</c:v>
                </c:pt>
                <c:pt idx="400">
                  <c:v>300</c:v>
                </c:pt>
                <c:pt idx="401">
                  <c:v>299</c:v>
                </c:pt>
                <c:pt idx="402">
                  <c:v>298</c:v>
                </c:pt>
                <c:pt idx="403">
                  <c:v>297</c:v>
                </c:pt>
                <c:pt idx="404">
                  <c:v>296</c:v>
                </c:pt>
                <c:pt idx="405">
                  <c:v>295</c:v>
                </c:pt>
                <c:pt idx="406">
                  <c:v>294</c:v>
                </c:pt>
                <c:pt idx="407">
                  <c:v>293</c:v>
                </c:pt>
                <c:pt idx="408">
                  <c:v>292</c:v>
                </c:pt>
                <c:pt idx="409">
                  <c:v>291</c:v>
                </c:pt>
                <c:pt idx="410">
                  <c:v>290</c:v>
                </c:pt>
                <c:pt idx="411">
                  <c:v>289</c:v>
                </c:pt>
                <c:pt idx="412">
                  <c:v>288</c:v>
                </c:pt>
                <c:pt idx="413">
                  <c:v>287</c:v>
                </c:pt>
                <c:pt idx="414">
                  <c:v>286</c:v>
                </c:pt>
                <c:pt idx="415">
                  <c:v>285</c:v>
                </c:pt>
                <c:pt idx="416">
                  <c:v>284</c:v>
                </c:pt>
                <c:pt idx="417">
                  <c:v>283</c:v>
                </c:pt>
                <c:pt idx="418">
                  <c:v>282</c:v>
                </c:pt>
                <c:pt idx="419">
                  <c:v>281</c:v>
                </c:pt>
                <c:pt idx="420">
                  <c:v>280</c:v>
                </c:pt>
                <c:pt idx="421">
                  <c:v>279</c:v>
                </c:pt>
                <c:pt idx="422">
                  <c:v>278</c:v>
                </c:pt>
                <c:pt idx="423">
                  <c:v>277</c:v>
                </c:pt>
                <c:pt idx="424">
                  <c:v>276</c:v>
                </c:pt>
                <c:pt idx="425">
                  <c:v>275</c:v>
                </c:pt>
                <c:pt idx="426">
                  <c:v>274</c:v>
                </c:pt>
                <c:pt idx="427">
                  <c:v>273</c:v>
                </c:pt>
                <c:pt idx="428">
                  <c:v>272</c:v>
                </c:pt>
                <c:pt idx="429">
                  <c:v>271</c:v>
                </c:pt>
                <c:pt idx="430">
                  <c:v>270</c:v>
                </c:pt>
                <c:pt idx="431">
                  <c:v>269</c:v>
                </c:pt>
                <c:pt idx="432">
                  <c:v>268</c:v>
                </c:pt>
                <c:pt idx="433">
                  <c:v>267</c:v>
                </c:pt>
                <c:pt idx="434">
                  <c:v>266</c:v>
                </c:pt>
                <c:pt idx="435">
                  <c:v>265</c:v>
                </c:pt>
                <c:pt idx="436">
                  <c:v>264</c:v>
                </c:pt>
                <c:pt idx="437">
                  <c:v>263</c:v>
                </c:pt>
                <c:pt idx="438">
                  <c:v>262</c:v>
                </c:pt>
                <c:pt idx="439">
                  <c:v>261</c:v>
                </c:pt>
                <c:pt idx="440">
                  <c:v>260</c:v>
                </c:pt>
                <c:pt idx="441">
                  <c:v>259</c:v>
                </c:pt>
                <c:pt idx="442">
                  <c:v>258</c:v>
                </c:pt>
                <c:pt idx="443">
                  <c:v>257</c:v>
                </c:pt>
                <c:pt idx="444">
                  <c:v>256</c:v>
                </c:pt>
                <c:pt idx="445">
                  <c:v>255</c:v>
                </c:pt>
                <c:pt idx="446">
                  <c:v>254</c:v>
                </c:pt>
                <c:pt idx="447">
                  <c:v>253</c:v>
                </c:pt>
                <c:pt idx="448">
                  <c:v>252</c:v>
                </c:pt>
                <c:pt idx="449">
                  <c:v>251</c:v>
                </c:pt>
                <c:pt idx="450">
                  <c:v>250</c:v>
                </c:pt>
                <c:pt idx="451">
                  <c:v>249</c:v>
                </c:pt>
                <c:pt idx="452">
                  <c:v>248</c:v>
                </c:pt>
                <c:pt idx="453">
                  <c:v>247</c:v>
                </c:pt>
                <c:pt idx="454">
                  <c:v>246</c:v>
                </c:pt>
                <c:pt idx="455">
                  <c:v>245</c:v>
                </c:pt>
                <c:pt idx="456">
                  <c:v>244</c:v>
                </c:pt>
                <c:pt idx="457">
                  <c:v>243</c:v>
                </c:pt>
                <c:pt idx="458">
                  <c:v>242</c:v>
                </c:pt>
                <c:pt idx="459">
                  <c:v>241</c:v>
                </c:pt>
                <c:pt idx="460">
                  <c:v>240</c:v>
                </c:pt>
                <c:pt idx="461">
                  <c:v>239</c:v>
                </c:pt>
                <c:pt idx="462">
                  <c:v>238</c:v>
                </c:pt>
                <c:pt idx="463">
                  <c:v>237</c:v>
                </c:pt>
                <c:pt idx="464">
                  <c:v>236</c:v>
                </c:pt>
                <c:pt idx="465">
                  <c:v>235</c:v>
                </c:pt>
                <c:pt idx="466">
                  <c:v>234</c:v>
                </c:pt>
                <c:pt idx="467">
                  <c:v>233</c:v>
                </c:pt>
                <c:pt idx="468">
                  <c:v>232</c:v>
                </c:pt>
                <c:pt idx="469">
                  <c:v>231</c:v>
                </c:pt>
                <c:pt idx="470">
                  <c:v>230</c:v>
                </c:pt>
                <c:pt idx="471">
                  <c:v>229</c:v>
                </c:pt>
                <c:pt idx="472">
                  <c:v>228</c:v>
                </c:pt>
                <c:pt idx="473">
                  <c:v>227</c:v>
                </c:pt>
                <c:pt idx="474">
                  <c:v>226</c:v>
                </c:pt>
                <c:pt idx="475">
                  <c:v>225</c:v>
                </c:pt>
                <c:pt idx="476">
                  <c:v>224</c:v>
                </c:pt>
                <c:pt idx="477">
                  <c:v>223</c:v>
                </c:pt>
                <c:pt idx="478">
                  <c:v>222</c:v>
                </c:pt>
                <c:pt idx="479">
                  <c:v>221</c:v>
                </c:pt>
                <c:pt idx="480">
                  <c:v>220</c:v>
                </c:pt>
                <c:pt idx="481">
                  <c:v>219</c:v>
                </c:pt>
                <c:pt idx="482">
                  <c:v>218</c:v>
                </c:pt>
                <c:pt idx="483">
                  <c:v>217</c:v>
                </c:pt>
                <c:pt idx="484">
                  <c:v>216</c:v>
                </c:pt>
                <c:pt idx="485">
                  <c:v>215</c:v>
                </c:pt>
                <c:pt idx="486">
                  <c:v>214</c:v>
                </c:pt>
                <c:pt idx="487">
                  <c:v>213</c:v>
                </c:pt>
                <c:pt idx="488">
                  <c:v>212</c:v>
                </c:pt>
                <c:pt idx="489">
                  <c:v>211</c:v>
                </c:pt>
                <c:pt idx="490">
                  <c:v>210</c:v>
                </c:pt>
                <c:pt idx="491">
                  <c:v>209</c:v>
                </c:pt>
                <c:pt idx="492">
                  <c:v>208</c:v>
                </c:pt>
                <c:pt idx="493">
                  <c:v>207</c:v>
                </c:pt>
                <c:pt idx="494">
                  <c:v>206</c:v>
                </c:pt>
                <c:pt idx="495">
                  <c:v>205</c:v>
                </c:pt>
                <c:pt idx="496">
                  <c:v>204</c:v>
                </c:pt>
                <c:pt idx="497">
                  <c:v>203</c:v>
                </c:pt>
                <c:pt idx="498">
                  <c:v>202</c:v>
                </c:pt>
                <c:pt idx="499">
                  <c:v>201</c:v>
                </c:pt>
                <c:pt idx="500">
                  <c:v>200</c:v>
                </c:pt>
              </c:numCache>
            </c:numRef>
          </c:xVal>
          <c:yVal>
            <c:numRef>
              <c:f>Hoja1!$W$2:$W$502</c:f>
              <c:numCache>
                <c:formatCode>General</c:formatCode>
                <c:ptCount val="501"/>
                <c:pt idx="0">
                  <c:v>3.9100000000000003E-3</c:v>
                </c:pt>
                <c:pt idx="1">
                  <c:v>4.8399999999999997E-3</c:v>
                </c:pt>
                <c:pt idx="2">
                  <c:v>4.0099999999999997E-3</c:v>
                </c:pt>
                <c:pt idx="3">
                  <c:v>4.4799999999999996E-3</c:v>
                </c:pt>
                <c:pt idx="4">
                  <c:v>4.3499999999999997E-3</c:v>
                </c:pt>
                <c:pt idx="5">
                  <c:v>5.45E-3</c:v>
                </c:pt>
                <c:pt idx="6">
                  <c:v>4.7600000000000003E-3</c:v>
                </c:pt>
                <c:pt idx="7">
                  <c:v>5.1000000000000004E-3</c:v>
                </c:pt>
                <c:pt idx="8">
                  <c:v>4.8199999999999996E-3</c:v>
                </c:pt>
                <c:pt idx="9">
                  <c:v>4.7200000000000002E-3</c:v>
                </c:pt>
                <c:pt idx="10">
                  <c:v>4.4299999999999999E-3</c:v>
                </c:pt>
                <c:pt idx="11">
                  <c:v>4.7000000000000002E-3</c:v>
                </c:pt>
                <c:pt idx="12">
                  <c:v>5.3699999999999998E-3</c:v>
                </c:pt>
                <c:pt idx="13">
                  <c:v>5.4599999999999996E-3</c:v>
                </c:pt>
                <c:pt idx="14">
                  <c:v>5.7800000000000004E-3</c:v>
                </c:pt>
                <c:pt idx="15">
                  <c:v>5.45E-3</c:v>
                </c:pt>
                <c:pt idx="16">
                  <c:v>4.8700000000000002E-3</c:v>
                </c:pt>
                <c:pt idx="17">
                  <c:v>6.4799999999999996E-3</c:v>
                </c:pt>
                <c:pt idx="18">
                  <c:v>6.4400000000000004E-3</c:v>
                </c:pt>
                <c:pt idx="19">
                  <c:v>5.7299999999999999E-3</c:v>
                </c:pt>
                <c:pt idx="20">
                  <c:v>6.43E-3</c:v>
                </c:pt>
                <c:pt idx="21">
                  <c:v>7.1799999999999998E-3</c:v>
                </c:pt>
                <c:pt idx="22">
                  <c:v>7.1500000000000001E-3</c:v>
                </c:pt>
                <c:pt idx="23">
                  <c:v>7.8799999999999999E-3</c:v>
                </c:pt>
                <c:pt idx="24">
                  <c:v>9.3399999999999993E-3</c:v>
                </c:pt>
                <c:pt idx="25">
                  <c:v>7.79E-3</c:v>
                </c:pt>
                <c:pt idx="26">
                  <c:v>9.2999999999999992E-3</c:v>
                </c:pt>
                <c:pt idx="27">
                  <c:v>9.9799999999999993E-3</c:v>
                </c:pt>
                <c:pt idx="28">
                  <c:v>9.6399999999999993E-3</c:v>
                </c:pt>
                <c:pt idx="29">
                  <c:v>8.8100000000000001E-3</c:v>
                </c:pt>
                <c:pt idx="30">
                  <c:v>7.5500000000000003E-3</c:v>
                </c:pt>
                <c:pt idx="31">
                  <c:v>5.7000000000000002E-3</c:v>
                </c:pt>
                <c:pt idx="32">
                  <c:v>4.0000000000000001E-3</c:v>
                </c:pt>
                <c:pt idx="33">
                  <c:v>2.1099999999999999E-3</c:v>
                </c:pt>
                <c:pt idx="34">
                  <c:v>-6.9999999999999999E-4</c:v>
                </c:pt>
                <c:pt idx="35">
                  <c:v>7.3999999999999999E-4</c:v>
                </c:pt>
                <c:pt idx="36">
                  <c:v>-1.6000000000000001E-4</c:v>
                </c:pt>
                <c:pt idx="37">
                  <c:v>8.1999999999999998E-4</c:v>
                </c:pt>
                <c:pt idx="38">
                  <c:v>2.4299999999999999E-3</c:v>
                </c:pt>
                <c:pt idx="39">
                  <c:v>6.0499999999999998E-3</c:v>
                </c:pt>
                <c:pt idx="40">
                  <c:v>8.6300000000000005E-3</c:v>
                </c:pt>
                <c:pt idx="41">
                  <c:v>9.3299999999999998E-3</c:v>
                </c:pt>
                <c:pt idx="42">
                  <c:v>8.5500000000000003E-3</c:v>
                </c:pt>
                <c:pt idx="43">
                  <c:v>7.79E-3</c:v>
                </c:pt>
                <c:pt idx="44">
                  <c:v>7.3099999999999997E-3</c:v>
                </c:pt>
                <c:pt idx="45">
                  <c:v>8.1799999999999998E-3</c:v>
                </c:pt>
                <c:pt idx="46">
                  <c:v>8.6E-3</c:v>
                </c:pt>
                <c:pt idx="47">
                  <c:v>8.5299999999999994E-3</c:v>
                </c:pt>
                <c:pt idx="48">
                  <c:v>7.26E-3</c:v>
                </c:pt>
                <c:pt idx="49">
                  <c:v>8.6800000000000002E-3</c:v>
                </c:pt>
                <c:pt idx="50">
                  <c:v>6.8900000000000003E-3</c:v>
                </c:pt>
                <c:pt idx="51">
                  <c:v>8.5500000000000003E-3</c:v>
                </c:pt>
                <c:pt idx="52">
                  <c:v>7.3299999999999997E-3</c:v>
                </c:pt>
                <c:pt idx="53">
                  <c:v>6.8300000000000001E-3</c:v>
                </c:pt>
                <c:pt idx="54">
                  <c:v>8.0599999999999995E-3</c:v>
                </c:pt>
                <c:pt idx="55">
                  <c:v>5.0899999999999999E-3</c:v>
                </c:pt>
                <c:pt idx="56">
                  <c:v>6.6699999999999997E-3</c:v>
                </c:pt>
                <c:pt idx="57">
                  <c:v>6.0699999999999999E-3</c:v>
                </c:pt>
                <c:pt idx="58">
                  <c:v>5.9899999999999997E-3</c:v>
                </c:pt>
                <c:pt idx="59">
                  <c:v>5.7099999999999998E-3</c:v>
                </c:pt>
                <c:pt idx="60">
                  <c:v>5.3099999999999996E-3</c:v>
                </c:pt>
                <c:pt idx="61">
                  <c:v>4.5399999999999998E-3</c:v>
                </c:pt>
                <c:pt idx="62">
                  <c:v>5.6899999999999997E-3</c:v>
                </c:pt>
                <c:pt idx="63">
                  <c:v>5.6299999999999996E-3</c:v>
                </c:pt>
                <c:pt idx="64">
                  <c:v>5.6499999999999996E-3</c:v>
                </c:pt>
                <c:pt idx="65">
                  <c:v>7.0899999999999999E-3</c:v>
                </c:pt>
                <c:pt idx="66">
                  <c:v>5.2300000000000003E-3</c:v>
                </c:pt>
                <c:pt idx="67">
                  <c:v>6.4999999999999997E-3</c:v>
                </c:pt>
                <c:pt idx="68">
                  <c:v>5.8700000000000002E-3</c:v>
                </c:pt>
                <c:pt idx="69">
                  <c:v>6.8999999999999999E-3</c:v>
                </c:pt>
                <c:pt idx="70">
                  <c:v>5.7999999999999996E-3</c:v>
                </c:pt>
                <c:pt idx="71">
                  <c:v>6.0800000000000003E-3</c:v>
                </c:pt>
                <c:pt idx="72">
                  <c:v>4.8399999999999997E-3</c:v>
                </c:pt>
                <c:pt idx="73">
                  <c:v>6.5500000000000003E-3</c:v>
                </c:pt>
                <c:pt idx="74">
                  <c:v>7.0499999999999998E-3</c:v>
                </c:pt>
                <c:pt idx="75">
                  <c:v>7.28E-3</c:v>
                </c:pt>
                <c:pt idx="76">
                  <c:v>6.0800000000000003E-3</c:v>
                </c:pt>
                <c:pt idx="77">
                  <c:v>7.1599999999999997E-3</c:v>
                </c:pt>
                <c:pt idx="78">
                  <c:v>6.3200000000000001E-3</c:v>
                </c:pt>
                <c:pt idx="79">
                  <c:v>7.0400000000000003E-3</c:v>
                </c:pt>
                <c:pt idx="80">
                  <c:v>5.8399999999999997E-3</c:v>
                </c:pt>
                <c:pt idx="81">
                  <c:v>6.8999999999999999E-3</c:v>
                </c:pt>
                <c:pt idx="82">
                  <c:v>6.6899999999999998E-3</c:v>
                </c:pt>
                <c:pt idx="83">
                  <c:v>7.2700000000000004E-3</c:v>
                </c:pt>
                <c:pt idx="84">
                  <c:v>7.2500000000000004E-3</c:v>
                </c:pt>
                <c:pt idx="85">
                  <c:v>6.8399999999999997E-3</c:v>
                </c:pt>
                <c:pt idx="86">
                  <c:v>7.3200000000000001E-3</c:v>
                </c:pt>
                <c:pt idx="87">
                  <c:v>7.4799999999999997E-3</c:v>
                </c:pt>
                <c:pt idx="88">
                  <c:v>8.3599999999999994E-3</c:v>
                </c:pt>
                <c:pt idx="89">
                  <c:v>7.5599999999999999E-3</c:v>
                </c:pt>
                <c:pt idx="90">
                  <c:v>7.4700000000000001E-3</c:v>
                </c:pt>
                <c:pt idx="91">
                  <c:v>7.1999999999999998E-3</c:v>
                </c:pt>
                <c:pt idx="92">
                  <c:v>7.8899999999999994E-3</c:v>
                </c:pt>
                <c:pt idx="93">
                  <c:v>7.62E-3</c:v>
                </c:pt>
                <c:pt idx="94">
                  <c:v>7.8700000000000003E-3</c:v>
                </c:pt>
                <c:pt idx="95">
                  <c:v>7.7400000000000004E-3</c:v>
                </c:pt>
                <c:pt idx="96">
                  <c:v>7.4799999999999997E-3</c:v>
                </c:pt>
                <c:pt idx="97">
                  <c:v>7.0299999999999998E-3</c:v>
                </c:pt>
                <c:pt idx="98">
                  <c:v>8.3599999999999994E-3</c:v>
                </c:pt>
                <c:pt idx="99">
                  <c:v>7.0899999999999999E-3</c:v>
                </c:pt>
                <c:pt idx="100">
                  <c:v>7.4599999999999996E-3</c:v>
                </c:pt>
                <c:pt idx="101">
                  <c:v>8.2799999999999992E-3</c:v>
                </c:pt>
                <c:pt idx="102">
                  <c:v>8.6199999999999992E-3</c:v>
                </c:pt>
                <c:pt idx="103">
                  <c:v>7.9699999999999997E-3</c:v>
                </c:pt>
                <c:pt idx="104">
                  <c:v>7.9900000000000006E-3</c:v>
                </c:pt>
                <c:pt idx="105">
                  <c:v>8.09E-3</c:v>
                </c:pt>
                <c:pt idx="106">
                  <c:v>8.8199999999999997E-3</c:v>
                </c:pt>
                <c:pt idx="107">
                  <c:v>8.77E-3</c:v>
                </c:pt>
                <c:pt idx="108">
                  <c:v>9.4299999999999991E-3</c:v>
                </c:pt>
                <c:pt idx="109">
                  <c:v>8.0700000000000008E-3</c:v>
                </c:pt>
                <c:pt idx="110">
                  <c:v>9.7800000000000005E-3</c:v>
                </c:pt>
                <c:pt idx="111">
                  <c:v>8.9099999999999995E-3</c:v>
                </c:pt>
                <c:pt idx="112">
                  <c:v>8.6999999999999994E-3</c:v>
                </c:pt>
                <c:pt idx="113">
                  <c:v>1.047E-2</c:v>
                </c:pt>
                <c:pt idx="114">
                  <c:v>8.3400000000000002E-3</c:v>
                </c:pt>
                <c:pt idx="115">
                  <c:v>8.9700000000000005E-3</c:v>
                </c:pt>
                <c:pt idx="116">
                  <c:v>1.051E-2</c:v>
                </c:pt>
                <c:pt idx="117">
                  <c:v>1.03E-2</c:v>
                </c:pt>
                <c:pt idx="118">
                  <c:v>9.92E-3</c:v>
                </c:pt>
                <c:pt idx="119">
                  <c:v>9.6100000000000005E-3</c:v>
                </c:pt>
                <c:pt idx="120">
                  <c:v>9.9500000000000005E-3</c:v>
                </c:pt>
                <c:pt idx="121">
                  <c:v>1.06E-2</c:v>
                </c:pt>
                <c:pt idx="122">
                  <c:v>1.059E-2</c:v>
                </c:pt>
                <c:pt idx="123">
                  <c:v>1.1480000000000001E-2</c:v>
                </c:pt>
                <c:pt idx="124">
                  <c:v>1.0919999999999999E-2</c:v>
                </c:pt>
                <c:pt idx="125">
                  <c:v>1.17E-2</c:v>
                </c:pt>
                <c:pt idx="126">
                  <c:v>1.1390000000000001E-2</c:v>
                </c:pt>
                <c:pt idx="127">
                  <c:v>1.2330000000000001E-2</c:v>
                </c:pt>
                <c:pt idx="128">
                  <c:v>1.248E-2</c:v>
                </c:pt>
                <c:pt idx="129">
                  <c:v>1.2359999999999999E-2</c:v>
                </c:pt>
                <c:pt idx="130">
                  <c:v>1.2630000000000001E-2</c:v>
                </c:pt>
                <c:pt idx="131">
                  <c:v>1.333E-2</c:v>
                </c:pt>
                <c:pt idx="132">
                  <c:v>1.3820000000000001E-2</c:v>
                </c:pt>
                <c:pt idx="133">
                  <c:v>1.375E-2</c:v>
                </c:pt>
                <c:pt idx="134">
                  <c:v>1.336E-2</c:v>
                </c:pt>
                <c:pt idx="135">
                  <c:v>1.3440000000000001E-2</c:v>
                </c:pt>
                <c:pt idx="136">
                  <c:v>1.414E-2</c:v>
                </c:pt>
                <c:pt idx="137">
                  <c:v>1.481E-2</c:v>
                </c:pt>
                <c:pt idx="138">
                  <c:v>1.511E-2</c:v>
                </c:pt>
                <c:pt idx="139">
                  <c:v>1.5630000000000002E-2</c:v>
                </c:pt>
                <c:pt idx="140">
                  <c:v>1.5730000000000001E-2</c:v>
                </c:pt>
                <c:pt idx="141">
                  <c:v>1.6080000000000001E-2</c:v>
                </c:pt>
                <c:pt idx="142">
                  <c:v>1.5650000000000001E-2</c:v>
                </c:pt>
                <c:pt idx="143">
                  <c:v>1.6910000000000001E-2</c:v>
                </c:pt>
                <c:pt idx="144">
                  <c:v>1.7350000000000001E-2</c:v>
                </c:pt>
                <c:pt idx="145">
                  <c:v>1.7510000000000001E-2</c:v>
                </c:pt>
                <c:pt idx="146">
                  <c:v>1.7840000000000002E-2</c:v>
                </c:pt>
                <c:pt idx="147">
                  <c:v>1.8329999999999999E-2</c:v>
                </c:pt>
                <c:pt idx="148">
                  <c:v>1.78E-2</c:v>
                </c:pt>
                <c:pt idx="149">
                  <c:v>1.805E-2</c:v>
                </c:pt>
                <c:pt idx="150">
                  <c:v>1.9310000000000001E-2</c:v>
                </c:pt>
                <c:pt idx="151">
                  <c:v>1.8939999999999999E-2</c:v>
                </c:pt>
                <c:pt idx="152">
                  <c:v>1.9820000000000001E-2</c:v>
                </c:pt>
                <c:pt idx="153">
                  <c:v>1.9879999999999998E-2</c:v>
                </c:pt>
                <c:pt idx="154">
                  <c:v>1.9630000000000002E-2</c:v>
                </c:pt>
                <c:pt idx="155">
                  <c:v>2.027E-2</c:v>
                </c:pt>
                <c:pt idx="156">
                  <c:v>2.027E-2</c:v>
                </c:pt>
                <c:pt idx="157">
                  <c:v>2.1129999999999999E-2</c:v>
                </c:pt>
                <c:pt idx="158">
                  <c:v>2.1360000000000001E-2</c:v>
                </c:pt>
                <c:pt idx="159">
                  <c:v>2.1600000000000001E-2</c:v>
                </c:pt>
                <c:pt idx="160">
                  <c:v>2.146E-2</c:v>
                </c:pt>
                <c:pt idx="161">
                  <c:v>2.189E-2</c:v>
                </c:pt>
                <c:pt idx="162">
                  <c:v>2.2599999999999999E-2</c:v>
                </c:pt>
                <c:pt idx="163">
                  <c:v>2.2780000000000002E-2</c:v>
                </c:pt>
                <c:pt idx="164">
                  <c:v>2.282E-2</c:v>
                </c:pt>
                <c:pt idx="165">
                  <c:v>2.316E-2</c:v>
                </c:pt>
                <c:pt idx="166">
                  <c:v>2.3939999999999999E-2</c:v>
                </c:pt>
                <c:pt idx="167">
                  <c:v>2.3970000000000002E-2</c:v>
                </c:pt>
                <c:pt idx="168">
                  <c:v>2.3900000000000001E-2</c:v>
                </c:pt>
                <c:pt idx="169">
                  <c:v>2.4140000000000002E-2</c:v>
                </c:pt>
                <c:pt idx="170">
                  <c:v>2.5180000000000001E-2</c:v>
                </c:pt>
                <c:pt idx="171">
                  <c:v>2.5590000000000002E-2</c:v>
                </c:pt>
                <c:pt idx="172">
                  <c:v>2.5430000000000001E-2</c:v>
                </c:pt>
                <c:pt idx="173">
                  <c:v>2.528E-2</c:v>
                </c:pt>
                <c:pt idx="174">
                  <c:v>2.5600000000000001E-2</c:v>
                </c:pt>
                <c:pt idx="175">
                  <c:v>2.545E-2</c:v>
                </c:pt>
                <c:pt idx="176">
                  <c:v>2.5420000000000002E-2</c:v>
                </c:pt>
                <c:pt idx="177">
                  <c:v>2.588E-2</c:v>
                </c:pt>
                <c:pt idx="178">
                  <c:v>2.538E-2</c:v>
                </c:pt>
                <c:pt idx="179">
                  <c:v>2.521E-2</c:v>
                </c:pt>
                <c:pt idx="180">
                  <c:v>2.6159999999999999E-2</c:v>
                </c:pt>
                <c:pt idx="181">
                  <c:v>2.6100000000000002E-2</c:v>
                </c:pt>
                <c:pt idx="182">
                  <c:v>2.6120000000000001E-2</c:v>
                </c:pt>
                <c:pt idx="183">
                  <c:v>2.5700000000000001E-2</c:v>
                </c:pt>
                <c:pt idx="184">
                  <c:v>2.6210000000000001E-2</c:v>
                </c:pt>
                <c:pt idx="185">
                  <c:v>2.6259999999999999E-2</c:v>
                </c:pt>
                <c:pt idx="186">
                  <c:v>2.6009999999999998E-2</c:v>
                </c:pt>
                <c:pt idx="187">
                  <c:v>2.563E-2</c:v>
                </c:pt>
                <c:pt idx="188">
                  <c:v>2.631E-2</c:v>
                </c:pt>
                <c:pt idx="189">
                  <c:v>2.63E-2</c:v>
                </c:pt>
                <c:pt idx="190">
                  <c:v>2.6360000000000001E-2</c:v>
                </c:pt>
                <c:pt idx="191">
                  <c:v>2.6280000000000001E-2</c:v>
                </c:pt>
                <c:pt idx="192">
                  <c:v>2.6280000000000001E-2</c:v>
                </c:pt>
                <c:pt idx="193">
                  <c:v>2.6579999999999999E-2</c:v>
                </c:pt>
                <c:pt idx="194">
                  <c:v>2.5930000000000002E-2</c:v>
                </c:pt>
                <c:pt idx="195">
                  <c:v>2.656E-2</c:v>
                </c:pt>
                <c:pt idx="196">
                  <c:v>2.632E-2</c:v>
                </c:pt>
                <c:pt idx="197">
                  <c:v>2.5659999999999999E-2</c:v>
                </c:pt>
                <c:pt idx="198">
                  <c:v>2.6110000000000001E-2</c:v>
                </c:pt>
                <c:pt idx="199">
                  <c:v>2.6089999999999999E-2</c:v>
                </c:pt>
                <c:pt idx="200">
                  <c:v>2.622E-2</c:v>
                </c:pt>
                <c:pt idx="201">
                  <c:v>2.6009999999999998E-2</c:v>
                </c:pt>
                <c:pt idx="202">
                  <c:v>2.598E-2</c:v>
                </c:pt>
                <c:pt idx="203">
                  <c:v>2.555E-2</c:v>
                </c:pt>
                <c:pt idx="204">
                  <c:v>2.5839999999999998E-2</c:v>
                </c:pt>
                <c:pt idx="205">
                  <c:v>2.5860000000000001E-2</c:v>
                </c:pt>
                <c:pt idx="206">
                  <c:v>2.6079999999999999E-2</c:v>
                </c:pt>
                <c:pt idx="207">
                  <c:v>2.6239999999999999E-2</c:v>
                </c:pt>
                <c:pt idx="208">
                  <c:v>2.6519999999999998E-2</c:v>
                </c:pt>
                <c:pt idx="209">
                  <c:v>2.63E-2</c:v>
                </c:pt>
                <c:pt idx="210">
                  <c:v>2.6200000000000001E-2</c:v>
                </c:pt>
                <c:pt idx="211">
                  <c:v>2.6179999999999998E-2</c:v>
                </c:pt>
                <c:pt idx="212">
                  <c:v>2.623E-2</c:v>
                </c:pt>
                <c:pt idx="213">
                  <c:v>2.6179999999999998E-2</c:v>
                </c:pt>
                <c:pt idx="214">
                  <c:v>2.6030000000000001E-2</c:v>
                </c:pt>
                <c:pt idx="215">
                  <c:v>2.6190000000000001E-2</c:v>
                </c:pt>
                <c:pt idx="216">
                  <c:v>2.6409999999999999E-2</c:v>
                </c:pt>
                <c:pt idx="217">
                  <c:v>2.6349999999999998E-2</c:v>
                </c:pt>
                <c:pt idx="218">
                  <c:v>2.64E-2</c:v>
                </c:pt>
                <c:pt idx="219">
                  <c:v>2.6610000000000002E-2</c:v>
                </c:pt>
                <c:pt idx="220">
                  <c:v>2.622E-2</c:v>
                </c:pt>
                <c:pt idx="221">
                  <c:v>2.6200000000000001E-2</c:v>
                </c:pt>
                <c:pt idx="222">
                  <c:v>2.6450000000000001E-2</c:v>
                </c:pt>
                <c:pt idx="223">
                  <c:v>2.7099999999999999E-2</c:v>
                </c:pt>
                <c:pt idx="224">
                  <c:v>2.6880000000000001E-2</c:v>
                </c:pt>
                <c:pt idx="225">
                  <c:v>2.724E-2</c:v>
                </c:pt>
                <c:pt idx="226">
                  <c:v>2.6859999999999998E-2</c:v>
                </c:pt>
                <c:pt idx="227">
                  <c:v>2.7150000000000001E-2</c:v>
                </c:pt>
                <c:pt idx="228">
                  <c:v>2.7740000000000001E-2</c:v>
                </c:pt>
                <c:pt idx="229">
                  <c:v>2.8039999999999999E-2</c:v>
                </c:pt>
                <c:pt idx="230">
                  <c:v>2.8379999999999999E-2</c:v>
                </c:pt>
                <c:pt idx="231">
                  <c:v>2.8420000000000001E-2</c:v>
                </c:pt>
                <c:pt idx="232">
                  <c:v>2.8459999999999999E-2</c:v>
                </c:pt>
                <c:pt idx="233">
                  <c:v>2.8500000000000001E-2</c:v>
                </c:pt>
                <c:pt idx="234">
                  <c:v>2.8410000000000001E-2</c:v>
                </c:pt>
                <c:pt idx="235">
                  <c:v>2.8129999999999999E-2</c:v>
                </c:pt>
                <c:pt idx="236">
                  <c:v>2.75E-2</c:v>
                </c:pt>
                <c:pt idx="237">
                  <c:v>2.6610000000000002E-2</c:v>
                </c:pt>
                <c:pt idx="238">
                  <c:v>2.572E-2</c:v>
                </c:pt>
                <c:pt idx="239">
                  <c:v>2.479E-2</c:v>
                </c:pt>
                <c:pt idx="240">
                  <c:v>2.435E-2</c:v>
                </c:pt>
                <c:pt idx="241">
                  <c:v>2.3560000000000001E-2</c:v>
                </c:pt>
                <c:pt idx="242">
                  <c:v>2.2880000000000001E-2</c:v>
                </c:pt>
                <c:pt idx="243">
                  <c:v>2.307E-2</c:v>
                </c:pt>
                <c:pt idx="244">
                  <c:v>2.358E-2</c:v>
                </c:pt>
                <c:pt idx="245">
                  <c:v>2.4389999999999998E-2</c:v>
                </c:pt>
                <c:pt idx="246">
                  <c:v>2.4989999999999998E-2</c:v>
                </c:pt>
                <c:pt idx="247">
                  <c:v>2.5930000000000002E-2</c:v>
                </c:pt>
                <c:pt idx="248">
                  <c:v>2.6499999999999999E-2</c:v>
                </c:pt>
                <c:pt idx="249">
                  <c:v>2.6859999999999998E-2</c:v>
                </c:pt>
                <c:pt idx="250">
                  <c:v>2.7529999999999999E-2</c:v>
                </c:pt>
                <c:pt idx="251">
                  <c:v>2.794E-2</c:v>
                </c:pt>
                <c:pt idx="252">
                  <c:v>2.818E-2</c:v>
                </c:pt>
                <c:pt idx="253">
                  <c:v>2.8649999999999998E-2</c:v>
                </c:pt>
                <c:pt idx="254">
                  <c:v>2.8740000000000002E-2</c:v>
                </c:pt>
                <c:pt idx="255">
                  <c:v>2.8819999999999998E-2</c:v>
                </c:pt>
                <c:pt idx="256">
                  <c:v>2.9399999999999999E-2</c:v>
                </c:pt>
                <c:pt idx="257">
                  <c:v>3.0599999999999999E-2</c:v>
                </c:pt>
                <c:pt idx="258">
                  <c:v>3.066E-2</c:v>
                </c:pt>
                <c:pt idx="259">
                  <c:v>3.024E-2</c:v>
                </c:pt>
                <c:pt idx="260">
                  <c:v>3.0009999999999998E-2</c:v>
                </c:pt>
                <c:pt idx="261">
                  <c:v>3.007E-2</c:v>
                </c:pt>
                <c:pt idx="262">
                  <c:v>3.0120000000000001E-2</c:v>
                </c:pt>
                <c:pt idx="263">
                  <c:v>3.015E-2</c:v>
                </c:pt>
                <c:pt idx="264">
                  <c:v>3.015E-2</c:v>
                </c:pt>
                <c:pt idx="265">
                  <c:v>3.0290000000000001E-2</c:v>
                </c:pt>
                <c:pt idx="266">
                  <c:v>3.032E-2</c:v>
                </c:pt>
                <c:pt idx="267">
                  <c:v>3.0419999999999999E-2</c:v>
                </c:pt>
                <c:pt idx="268">
                  <c:v>3.031E-2</c:v>
                </c:pt>
                <c:pt idx="269">
                  <c:v>3.048E-2</c:v>
                </c:pt>
                <c:pt idx="270">
                  <c:v>3.0540000000000001E-2</c:v>
                </c:pt>
                <c:pt idx="271">
                  <c:v>3.073E-2</c:v>
                </c:pt>
                <c:pt idx="272">
                  <c:v>3.0890000000000001E-2</c:v>
                </c:pt>
                <c:pt idx="273">
                  <c:v>3.1009999999999999E-2</c:v>
                </c:pt>
                <c:pt idx="274">
                  <c:v>3.1109999999999999E-2</c:v>
                </c:pt>
                <c:pt idx="275">
                  <c:v>3.108E-2</c:v>
                </c:pt>
                <c:pt idx="276">
                  <c:v>3.1269999999999999E-2</c:v>
                </c:pt>
                <c:pt idx="277">
                  <c:v>3.1460000000000002E-2</c:v>
                </c:pt>
                <c:pt idx="278">
                  <c:v>3.1570000000000001E-2</c:v>
                </c:pt>
                <c:pt idx="279">
                  <c:v>3.1919999999999997E-2</c:v>
                </c:pt>
                <c:pt idx="280">
                  <c:v>3.2099999999999997E-2</c:v>
                </c:pt>
                <c:pt idx="281">
                  <c:v>3.2250000000000001E-2</c:v>
                </c:pt>
                <c:pt idx="282">
                  <c:v>3.2439999999999997E-2</c:v>
                </c:pt>
                <c:pt idx="283">
                  <c:v>3.2539999999999999E-2</c:v>
                </c:pt>
                <c:pt idx="284">
                  <c:v>3.2379999999999999E-2</c:v>
                </c:pt>
                <c:pt idx="285">
                  <c:v>3.1809999999999998E-2</c:v>
                </c:pt>
                <c:pt idx="286">
                  <c:v>3.1029999999999999E-2</c:v>
                </c:pt>
                <c:pt idx="287">
                  <c:v>2.9929999999999998E-2</c:v>
                </c:pt>
                <c:pt idx="288">
                  <c:v>2.8969999999999999E-2</c:v>
                </c:pt>
                <c:pt idx="289">
                  <c:v>2.911E-2</c:v>
                </c:pt>
                <c:pt idx="290">
                  <c:v>2.9669999999999998E-2</c:v>
                </c:pt>
                <c:pt idx="291">
                  <c:v>2.9950000000000001E-2</c:v>
                </c:pt>
                <c:pt idx="292">
                  <c:v>3.075E-2</c:v>
                </c:pt>
                <c:pt idx="293">
                  <c:v>3.1969999999999998E-2</c:v>
                </c:pt>
                <c:pt idx="294">
                  <c:v>3.2559999999999999E-2</c:v>
                </c:pt>
                <c:pt idx="295">
                  <c:v>3.329E-2</c:v>
                </c:pt>
                <c:pt idx="296">
                  <c:v>3.3660000000000002E-2</c:v>
                </c:pt>
                <c:pt idx="297">
                  <c:v>3.3669999999999999E-2</c:v>
                </c:pt>
                <c:pt idx="298">
                  <c:v>3.4180000000000002E-2</c:v>
                </c:pt>
                <c:pt idx="299">
                  <c:v>3.4880000000000001E-2</c:v>
                </c:pt>
                <c:pt idx="300">
                  <c:v>3.5740000000000001E-2</c:v>
                </c:pt>
                <c:pt idx="301">
                  <c:v>3.6040000000000003E-2</c:v>
                </c:pt>
                <c:pt idx="302">
                  <c:v>3.6269999999999997E-2</c:v>
                </c:pt>
                <c:pt idx="303">
                  <c:v>3.6459999999999999E-2</c:v>
                </c:pt>
                <c:pt idx="304">
                  <c:v>3.6810000000000002E-2</c:v>
                </c:pt>
                <c:pt idx="305">
                  <c:v>3.7260000000000001E-2</c:v>
                </c:pt>
                <c:pt idx="306">
                  <c:v>3.7920000000000002E-2</c:v>
                </c:pt>
                <c:pt idx="307">
                  <c:v>3.8059999999999997E-2</c:v>
                </c:pt>
                <c:pt idx="308">
                  <c:v>3.8739999999999997E-2</c:v>
                </c:pt>
                <c:pt idx="309">
                  <c:v>3.9129999999999998E-2</c:v>
                </c:pt>
                <c:pt idx="310">
                  <c:v>3.943E-2</c:v>
                </c:pt>
                <c:pt idx="311">
                  <c:v>4.002E-2</c:v>
                </c:pt>
                <c:pt idx="312">
                  <c:v>4.0890000000000003E-2</c:v>
                </c:pt>
                <c:pt idx="313">
                  <c:v>4.147E-2</c:v>
                </c:pt>
                <c:pt idx="314">
                  <c:v>4.1820000000000003E-2</c:v>
                </c:pt>
                <c:pt idx="315">
                  <c:v>4.2279999999999998E-2</c:v>
                </c:pt>
                <c:pt idx="316">
                  <c:v>4.3159999999999997E-2</c:v>
                </c:pt>
                <c:pt idx="317">
                  <c:v>4.3770000000000003E-2</c:v>
                </c:pt>
                <c:pt idx="318">
                  <c:v>4.3929999999999997E-2</c:v>
                </c:pt>
                <c:pt idx="319">
                  <c:v>4.4769999999999997E-2</c:v>
                </c:pt>
                <c:pt idx="320">
                  <c:v>4.5429999999999998E-2</c:v>
                </c:pt>
                <c:pt idx="321">
                  <c:v>4.5699999999999998E-2</c:v>
                </c:pt>
                <c:pt idx="322">
                  <c:v>4.6699999999999998E-2</c:v>
                </c:pt>
                <c:pt idx="323">
                  <c:v>4.7539999999999999E-2</c:v>
                </c:pt>
                <c:pt idx="324">
                  <c:v>4.7629999999999999E-2</c:v>
                </c:pt>
                <c:pt idx="325">
                  <c:v>4.8160000000000001E-2</c:v>
                </c:pt>
                <c:pt idx="326">
                  <c:v>4.8180000000000001E-2</c:v>
                </c:pt>
                <c:pt idx="327">
                  <c:v>4.888E-2</c:v>
                </c:pt>
                <c:pt idx="328">
                  <c:v>5.0070000000000003E-2</c:v>
                </c:pt>
                <c:pt idx="329">
                  <c:v>5.0779999999999999E-2</c:v>
                </c:pt>
                <c:pt idx="330">
                  <c:v>5.0889999999999998E-2</c:v>
                </c:pt>
                <c:pt idx="331">
                  <c:v>5.2010000000000001E-2</c:v>
                </c:pt>
                <c:pt idx="332">
                  <c:v>5.2690000000000001E-2</c:v>
                </c:pt>
                <c:pt idx="333">
                  <c:v>5.3679999999999999E-2</c:v>
                </c:pt>
                <c:pt idx="334">
                  <c:v>5.4050000000000001E-2</c:v>
                </c:pt>
                <c:pt idx="335">
                  <c:v>5.4850000000000003E-2</c:v>
                </c:pt>
                <c:pt idx="336">
                  <c:v>5.5669999999999997E-2</c:v>
                </c:pt>
                <c:pt idx="337">
                  <c:v>5.6430000000000001E-2</c:v>
                </c:pt>
                <c:pt idx="338">
                  <c:v>5.7520000000000002E-2</c:v>
                </c:pt>
                <c:pt idx="339">
                  <c:v>5.7860000000000002E-2</c:v>
                </c:pt>
                <c:pt idx="340">
                  <c:v>5.8020000000000002E-2</c:v>
                </c:pt>
                <c:pt idx="341">
                  <c:v>5.883E-2</c:v>
                </c:pt>
                <c:pt idx="342">
                  <c:v>6.0080000000000001E-2</c:v>
                </c:pt>
                <c:pt idx="343">
                  <c:v>6.087E-2</c:v>
                </c:pt>
                <c:pt idx="344">
                  <c:v>6.1260000000000002E-2</c:v>
                </c:pt>
                <c:pt idx="345">
                  <c:v>6.2170000000000003E-2</c:v>
                </c:pt>
                <c:pt idx="346">
                  <c:v>6.3159999999999994E-2</c:v>
                </c:pt>
                <c:pt idx="347">
                  <c:v>6.3990000000000005E-2</c:v>
                </c:pt>
                <c:pt idx="348">
                  <c:v>6.4680000000000001E-2</c:v>
                </c:pt>
                <c:pt idx="349">
                  <c:v>6.583E-2</c:v>
                </c:pt>
                <c:pt idx="350">
                  <c:v>6.6879999999999995E-2</c:v>
                </c:pt>
                <c:pt idx="351">
                  <c:v>6.7879999999999996E-2</c:v>
                </c:pt>
                <c:pt idx="352">
                  <c:v>6.8940000000000001E-2</c:v>
                </c:pt>
                <c:pt idx="353">
                  <c:v>7.0190000000000002E-2</c:v>
                </c:pt>
                <c:pt idx="354">
                  <c:v>7.1440000000000003E-2</c:v>
                </c:pt>
                <c:pt idx="355">
                  <c:v>7.2410000000000002E-2</c:v>
                </c:pt>
                <c:pt idx="356">
                  <c:v>7.3300000000000004E-2</c:v>
                </c:pt>
                <c:pt idx="357">
                  <c:v>7.4459999999999998E-2</c:v>
                </c:pt>
                <c:pt idx="358">
                  <c:v>7.5829999999999995E-2</c:v>
                </c:pt>
                <c:pt idx="359">
                  <c:v>7.7030000000000001E-2</c:v>
                </c:pt>
                <c:pt idx="360">
                  <c:v>7.8460000000000002E-2</c:v>
                </c:pt>
                <c:pt idx="361">
                  <c:v>7.9810000000000006E-2</c:v>
                </c:pt>
                <c:pt idx="362">
                  <c:v>8.0979999999999996E-2</c:v>
                </c:pt>
                <c:pt idx="363">
                  <c:v>8.2070000000000004E-2</c:v>
                </c:pt>
                <c:pt idx="364">
                  <c:v>8.3580000000000002E-2</c:v>
                </c:pt>
                <c:pt idx="365">
                  <c:v>8.4779999999999994E-2</c:v>
                </c:pt>
                <c:pt idx="366">
                  <c:v>8.6180000000000007E-2</c:v>
                </c:pt>
                <c:pt idx="367">
                  <c:v>8.7770000000000001E-2</c:v>
                </c:pt>
                <c:pt idx="368">
                  <c:v>8.8679999999999995E-2</c:v>
                </c:pt>
                <c:pt idx="369">
                  <c:v>9.0020000000000003E-2</c:v>
                </c:pt>
                <c:pt idx="370">
                  <c:v>9.1560000000000002E-2</c:v>
                </c:pt>
                <c:pt idx="371">
                  <c:v>9.289E-2</c:v>
                </c:pt>
                <c:pt idx="372">
                  <c:v>9.4189999999999996E-2</c:v>
                </c:pt>
                <c:pt idx="373">
                  <c:v>9.5939999999999998E-2</c:v>
                </c:pt>
                <c:pt idx="374">
                  <c:v>9.7369999999999998E-2</c:v>
                </c:pt>
                <c:pt idx="375">
                  <c:v>9.8629999999999995E-2</c:v>
                </c:pt>
                <c:pt idx="376">
                  <c:v>0.10116</c:v>
                </c:pt>
                <c:pt idx="377">
                  <c:v>0.10228</c:v>
                </c:pt>
                <c:pt idx="378">
                  <c:v>0.10406</c:v>
                </c:pt>
                <c:pt idx="379">
                  <c:v>0.10603</c:v>
                </c:pt>
                <c:pt idx="380">
                  <c:v>0.10816000000000001</c:v>
                </c:pt>
                <c:pt idx="381">
                  <c:v>0.11015999999999999</c:v>
                </c:pt>
                <c:pt idx="382">
                  <c:v>0.11229</c:v>
                </c:pt>
                <c:pt idx="383">
                  <c:v>0.11466999999999999</c:v>
                </c:pt>
                <c:pt idx="384">
                  <c:v>0.11788999999999999</c:v>
                </c:pt>
                <c:pt idx="385">
                  <c:v>0.12084</c:v>
                </c:pt>
                <c:pt idx="386">
                  <c:v>0.1235</c:v>
                </c:pt>
                <c:pt idx="387">
                  <c:v>0.12755</c:v>
                </c:pt>
                <c:pt idx="388">
                  <c:v>0.13192000000000001</c:v>
                </c:pt>
                <c:pt idx="389">
                  <c:v>0.13650000000000001</c:v>
                </c:pt>
                <c:pt idx="390">
                  <c:v>0.14169000000000001</c:v>
                </c:pt>
                <c:pt idx="391">
                  <c:v>0.14688999999999999</c:v>
                </c:pt>
                <c:pt idx="392">
                  <c:v>0.15276999999999999</c:v>
                </c:pt>
                <c:pt idx="393">
                  <c:v>0.16008</c:v>
                </c:pt>
                <c:pt idx="394">
                  <c:v>0.16744000000000001</c:v>
                </c:pt>
                <c:pt idx="395">
                  <c:v>0.17591000000000001</c:v>
                </c:pt>
                <c:pt idx="396">
                  <c:v>0.18590999999999999</c:v>
                </c:pt>
                <c:pt idx="397">
                  <c:v>0.19614000000000001</c:v>
                </c:pt>
                <c:pt idx="398">
                  <c:v>0.20877000000000001</c:v>
                </c:pt>
                <c:pt idx="399">
                  <c:v>0.22197</c:v>
                </c:pt>
                <c:pt idx="400">
                  <c:v>0.23451</c:v>
                </c:pt>
                <c:pt idx="401">
                  <c:v>0.25</c:v>
                </c:pt>
                <c:pt idx="402">
                  <c:v>0.26634000000000002</c:v>
                </c:pt>
                <c:pt idx="403">
                  <c:v>0.28098000000000001</c:v>
                </c:pt>
                <c:pt idx="404">
                  <c:v>0.29751</c:v>
                </c:pt>
                <c:pt idx="405">
                  <c:v>0.31607000000000002</c:v>
                </c:pt>
                <c:pt idx="406">
                  <c:v>0.33367999999999998</c:v>
                </c:pt>
                <c:pt idx="407">
                  <c:v>0.35132999999999998</c:v>
                </c:pt>
                <c:pt idx="408">
                  <c:v>0.37280999999999997</c:v>
                </c:pt>
                <c:pt idx="409">
                  <c:v>0.39328000000000002</c:v>
                </c:pt>
                <c:pt idx="410">
                  <c:v>0.41305999999999998</c:v>
                </c:pt>
                <c:pt idx="411">
                  <c:v>0.4335</c:v>
                </c:pt>
                <c:pt idx="412">
                  <c:v>0.45334000000000002</c:v>
                </c:pt>
                <c:pt idx="413">
                  <c:v>0.47521999999999998</c:v>
                </c:pt>
                <c:pt idx="414">
                  <c:v>0.49254999999999999</c:v>
                </c:pt>
                <c:pt idx="415">
                  <c:v>0.50656000000000001</c:v>
                </c:pt>
                <c:pt idx="416">
                  <c:v>0.52376999999999996</c:v>
                </c:pt>
                <c:pt idx="417">
                  <c:v>0.53952</c:v>
                </c:pt>
                <c:pt idx="418">
                  <c:v>0.55164999999999997</c:v>
                </c:pt>
                <c:pt idx="419">
                  <c:v>0.56123000000000001</c:v>
                </c:pt>
                <c:pt idx="420">
                  <c:v>0.56954000000000005</c:v>
                </c:pt>
                <c:pt idx="421">
                  <c:v>0.57657000000000003</c:v>
                </c:pt>
                <c:pt idx="422">
                  <c:v>0.58309</c:v>
                </c:pt>
                <c:pt idx="423">
                  <c:v>0.58704000000000001</c:v>
                </c:pt>
                <c:pt idx="424">
                  <c:v>0.58942000000000005</c:v>
                </c:pt>
                <c:pt idx="425">
                  <c:v>0.58969000000000005</c:v>
                </c:pt>
                <c:pt idx="426">
                  <c:v>0.58933999999999997</c:v>
                </c:pt>
                <c:pt idx="427">
                  <c:v>0.58755999999999997</c:v>
                </c:pt>
                <c:pt idx="428">
                  <c:v>0.58457000000000003</c:v>
                </c:pt>
                <c:pt idx="429">
                  <c:v>0.58094000000000001</c:v>
                </c:pt>
                <c:pt idx="430">
                  <c:v>0.57506999999999997</c:v>
                </c:pt>
                <c:pt idx="431">
                  <c:v>0.56850000000000001</c:v>
                </c:pt>
                <c:pt idx="432">
                  <c:v>0.56161000000000005</c:v>
                </c:pt>
                <c:pt idx="433">
                  <c:v>0.55437000000000003</c:v>
                </c:pt>
                <c:pt idx="434">
                  <c:v>0.54557999999999995</c:v>
                </c:pt>
                <c:pt idx="435">
                  <c:v>0.53691</c:v>
                </c:pt>
                <c:pt idx="436">
                  <c:v>0.52653000000000005</c:v>
                </c:pt>
                <c:pt idx="437">
                  <c:v>0.51612999999999998</c:v>
                </c:pt>
                <c:pt idx="438">
                  <c:v>0.50605999999999995</c:v>
                </c:pt>
                <c:pt idx="439">
                  <c:v>0.49487999999999999</c:v>
                </c:pt>
                <c:pt idx="440">
                  <c:v>0.48436000000000001</c:v>
                </c:pt>
                <c:pt idx="441">
                  <c:v>0.47566000000000003</c:v>
                </c:pt>
                <c:pt idx="442">
                  <c:v>0.46451999999999999</c:v>
                </c:pt>
                <c:pt idx="443">
                  <c:v>0.45356000000000002</c:v>
                </c:pt>
                <c:pt idx="444">
                  <c:v>0.44328000000000001</c:v>
                </c:pt>
                <c:pt idx="445">
                  <c:v>0.43164000000000002</c:v>
                </c:pt>
                <c:pt idx="446">
                  <c:v>0.41930000000000001</c:v>
                </c:pt>
                <c:pt idx="447">
                  <c:v>0.40921999999999997</c:v>
                </c:pt>
                <c:pt idx="448">
                  <c:v>0.40046999999999999</c:v>
                </c:pt>
                <c:pt idx="449">
                  <c:v>0.39158999999999999</c:v>
                </c:pt>
                <c:pt idx="450">
                  <c:v>0.38312000000000002</c:v>
                </c:pt>
                <c:pt idx="451">
                  <c:v>0.37451000000000001</c:v>
                </c:pt>
                <c:pt idx="452">
                  <c:v>0.36876999999999999</c:v>
                </c:pt>
                <c:pt idx="453">
                  <c:v>0.36526999999999998</c:v>
                </c:pt>
                <c:pt idx="454">
                  <c:v>0.36225000000000002</c:v>
                </c:pt>
                <c:pt idx="455">
                  <c:v>0.36</c:v>
                </c:pt>
                <c:pt idx="456">
                  <c:v>0.36092000000000002</c:v>
                </c:pt>
                <c:pt idx="457">
                  <c:v>0.36482999999999999</c:v>
                </c:pt>
                <c:pt idx="458">
                  <c:v>0.36931999999999998</c:v>
                </c:pt>
                <c:pt idx="459">
                  <c:v>0.37428</c:v>
                </c:pt>
                <c:pt idx="460">
                  <c:v>0.38241999999999998</c:v>
                </c:pt>
                <c:pt idx="461">
                  <c:v>0.39424999999999999</c:v>
                </c:pt>
                <c:pt idx="462">
                  <c:v>0.40629999999999999</c:v>
                </c:pt>
                <c:pt idx="463">
                  <c:v>0.42220999999999997</c:v>
                </c:pt>
                <c:pt idx="464">
                  <c:v>0.43733</c:v>
                </c:pt>
                <c:pt idx="465">
                  <c:v>0.45252999999999999</c:v>
                </c:pt>
                <c:pt idx="466">
                  <c:v>0.47070000000000001</c:v>
                </c:pt>
                <c:pt idx="467">
                  <c:v>0.48948000000000003</c:v>
                </c:pt>
                <c:pt idx="468">
                  <c:v>0.51034000000000002</c:v>
                </c:pt>
                <c:pt idx="469">
                  <c:v>0.53427999999999998</c:v>
                </c:pt>
                <c:pt idx="470">
                  <c:v>0.55864000000000003</c:v>
                </c:pt>
                <c:pt idx="471">
                  <c:v>0.57859000000000005</c:v>
                </c:pt>
                <c:pt idx="472">
                  <c:v>0.59591000000000005</c:v>
                </c:pt>
                <c:pt idx="473">
                  <c:v>0.6179</c:v>
                </c:pt>
                <c:pt idx="474">
                  <c:v>0.64319999999999999</c:v>
                </c:pt>
                <c:pt idx="475">
                  <c:v>0.66910999999999998</c:v>
                </c:pt>
                <c:pt idx="476">
                  <c:v>0.69594</c:v>
                </c:pt>
                <c:pt idx="477">
                  <c:v>0.71892999999999996</c:v>
                </c:pt>
                <c:pt idx="478">
                  <c:v>0.74575999999999998</c:v>
                </c:pt>
                <c:pt idx="479">
                  <c:v>0.76942999999999995</c:v>
                </c:pt>
                <c:pt idx="480">
                  <c:v>0.79574999999999996</c:v>
                </c:pt>
                <c:pt idx="481">
                  <c:v>0.82686000000000004</c:v>
                </c:pt>
                <c:pt idx="482">
                  <c:v>0.85519999999999996</c:v>
                </c:pt>
                <c:pt idx="483">
                  <c:v>0.88509000000000004</c:v>
                </c:pt>
                <c:pt idx="484">
                  <c:v>0.91822999999999999</c:v>
                </c:pt>
                <c:pt idx="485">
                  <c:v>0.94971000000000005</c:v>
                </c:pt>
                <c:pt idx="486">
                  <c:v>0.98516999999999999</c:v>
                </c:pt>
                <c:pt idx="487">
                  <c:v>1.0243599999999999</c:v>
                </c:pt>
                <c:pt idx="488">
                  <c:v>1.0619799999999999</c:v>
                </c:pt>
                <c:pt idx="489">
                  <c:v>1.10022</c:v>
                </c:pt>
                <c:pt idx="490">
                  <c:v>1.14592</c:v>
                </c:pt>
                <c:pt idx="491">
                  <c:v>1.1886399999999999</c:v>
                </c:pt>
                <c:pt idx="492">
                  <c:v>1.2293700000000001</c:v>
                </c:pt>
                <c:pt idx="493">
                  <c:v>1.2852600000000001</c:v>
                </c:pt>
                <c:pt idx="494">
                  <c:v>1.33527</c:v>
                </c:pt>
                <c:pt idx="495">
                  <c:v>1.3817200000000001</c:v>
                </c:pt>
                <c:pt idx="496">
                  <c:v>1.4364300000000001</c:v>
                </c:pt>
                <c:pt idx="497">
                  <c:v>1.4874000000000001</c:v>
                </c:pt>
                <c:pt idx="498">
                  <c:v>1.5410200000000001</c:v>
                </c:pt>
                <c:pt idx="499">
                  <c:v>1.59314</c:v>
                </c:pt>
                <c:pt idx="500">
                  <c:v>1.6370400000000001</c:v>
                </c:pt>
              </c:numCache>
            </c:numRef>
          </c:yVal>
          <c:smooth val="1"/>
          <c:extLst>
            <c:ext xmlns:c16="http://schemas.microsoft.com/office/drawing/2014/chart" uri="{C3380CC4-5D6E-409C-BE32-E72D297353CC}">
              <c16:uniqueId val="{00000015-9C1F-4EC0-94AF-FC713DCC1A54}"/>
            </c:ext>
          </c:extLst>
        </c:ser>
        <c:ser>
          <c:idx val="22"/>
          <c:order val="22"/>
          <c:tx>
            <c:strRef>
              <c:f>Hoja1!$X$1</c:f>
              <c:strCache>
                <c:ptCount val="1"/>
                <c:pt idx="0">
                  <c:v>207(3) 1(Abs)</c:v>
                </c:pt>
              </c:strCache>
            </c:strRef>
          </c:tx>
          <c:spPr>
            <a:ln w="19050" cap="rnd">
              <a:solidFill>
                <a:schemeClr val="tx1"/>
              </a:solidFill>
              <a:round/>
            </a:ln>
            <a:effectLst/>
          </c:spPr>
          <c:marker>
            <c:symbol val="none"/>
          </c:marker>
          <c:xVal>
            <c:numRef>
              <c:f>Hoja1!$A$2:$A$502</c:f>
              <c:numCache>
                <c:formatCode>General</c:formatCode>
                <c:ptCount val="501"/>
                <c:pt idx="0">
                  <c:v>700</c:v>
                </c:pt>
                <c:pt idx="1">
                  <c:v>699</c:v>
                </c:pt>
                <c:pt idx="2">
                  <c:v>698</c:v>
                </c:pt>
                <c:pt idx="3">
                  <c:v>697</c:v>
                </c:pt>
                <c:pt idx="4">
                  <c:v>696</c:v>
                </c:pt>
                <c:pt idx="5">
                  <c:v>695</c:v>
                </c:pt>
                <c:pt idx="6">
                  <c:v>694</c:v>
                </c:pt>
                <c:pt idx="7">
                  <c:v>693</c:v>
                </c:pt>
                <c:pt idx="8">
                  <c:v>692</c:v>
                </c:pt>
                <c:pt idx="9">
                  <c:v>691</c:v>
                </c:pt>
                <c:pt idx="10">
                  <c:v>690</c:v>
                </c:pt>
                <c:pt idx="11">
                  <c:v>689</c:v>
                </c:pt>
                <c:pt idx="12">
                  <c:v>688</c:v>
                </c:pt>
                <c:pt idx="13">
                  <c:v>687</c:v>
                </c:pt>
                <c:pt idx="14">
                  <c:v>686</c:v>
                </c:pt>
                <c:pt idx="15">
                  <c:v>685</c:v>
                </c:pt>
                <c:pt idx="16">
                  <c:v>684</c:v>
                </c:pt>
                <c:pt idx="17">
                  <c:v>683</c:v>
                </c:pt>
                <c:pt idx="18">
                  <c:v>682</c:v>
                </c:pt>
                <c:pt idx="19">
                  <c:v>681</c:v>
                </c:pt>
                <c:pt idx="20">
                  <c:v>680</c:v>
                </c:pt>
                <c:pt idx="21">
                  <c:v>679</c:v>
                </c:pt>
                <c:pt idx="22">
                  <c:v>678</c:v>
                </c:pt>
                <c:pt idx="23">
                  <c:v>677</c:v>
                </c:pt>
                <c:pt idx="24">
                  <c:v>676</c:v>
                </c:pt>
                <c:pt idx="25">
                  <c:v>675</c:v>
                </c:pt>
                <c:pt idx="26">
                  <c:v>674</c:v>
                </c:pt>
                <c:pt idx="27">
                  <c:v>673</c:v>
                </c:pt>
                <c:pt idx="28">
                  <c:v>672</c:v>
                </c:pt>
                <c:pt idx="29">
                  <c:v>671</c:v>
                </c:pt>
                <c:pt idx="30">
                  <c:v>670</c:v>
                </c:pt>
                <c:pt idx="31">
                  <c:v>669</c:v>
                </c:pt>
                <c:pt idx="32">
                  <c:v>668</c:v>
                </c:pt>
                <c:pt idx="33">
                  <c:v>667</c:v>
                </c:pt>
                <c:pt idx="34">
                  <c:v>666</c:v>
                </c:pt>
                <c:pt idx="35">
                  <c:v>665</c:v>
                </c:pt>
                <c:pt idx="36">
                  <c:v>664</c:v>
                </c:pt>
                <c:pt idx="37">
                  <c:v>663</c:v>
                </c:pt>
                <c:pt idx="38">
                  <c:v>662</c:v>
                </c:pt>
                <c:pt idx="39">
                  <c:v>661</c:v>
                </c:pt>
                <c:pt idx="40">
                  <c:v>660</c:v>
                </c:pt>
                <c:pt idx="41">
                  <c:v>659</c:v>
                </c:pt>
                <c:pt idx="42">
                  <c:v>658</c:v>
                </c:pt>
                <c:pt idx="43">
                  <c:v>657</c:v>
                </c:pt>
                <c:pt idx="44">
                  <c:v>656</c:v>
                </c:pt>
                <c:pt idx="45">
                  <c:v>655</c:v>
                </c:pt>
                <c:pt idx="46">
                  <c:v>654</c:v>
                </c:pt>
                <c:pt idx="47">
                  <c:v>653</c:v>
                </c:pt>
                <c:pt idx="48">
                  <c:v>652</c:v>
                </c:pt>
                <c:pt idx="49">
                  <c:v>651</c:v>
                </c:pt>
                <c:pt idx="50">
                  <c:v>650</c:v>
                </c:pt>
                <c:pt idx="51">
                  <c:v>649</c:v>
                </c:pt>
                <c:pt idx="52">
                  <c:v>648</c:v>
                </c:pt>
                <c:pt idx="53">
                  <c:v>647</c:v>
                </c:pt>
                <c:pt idx="54">
                  <c:v>646</c:v>
                </c:pt>
                <c:pt idx="55">
                  <c:v>645</c:v>
                </c:pt>
                <c:pt idx="56">
                  <c:v>644</c:v>
                </c:pt>
                <c:pt idx="57">
                  <c:v>643</c:v>
                </c:pt>
                <c:pt idx="58">
                  <c:v>642</c:v>
                </c:pt>
                <c:pt idx="59">
                  <c:v>641</c:v>
                </c:pt>
                <c:pt idx="60">
                  <c:v>640</c:v>
                </c:pt>
                <c:pt idx="61">
                  <c:v>639</c:v>
                </c:pt>
                <c:pt idx="62">
                  <c:v>638</c:v>
                </c:pt>
                <c:pt idx="63">
                  <c:v>637</c:v>
                </c:pt>
                <c:pt idx="64">
                  <c:v>636</c:v>
                </c:pt>
                <c:pt idx="65">
                  <c:v>635</c:v>
                </c:pt>
                <c:pt idx="66">
                  <c:v>634</c:v>
                </c:pt>
                <c:pt idx="67">
                  <c:v>633</c:v>
                </c:pt>
                <c:pt idx="68">
                  <c:v>632</c:v>
                </c:pt>
                <c:pt idx="69">
                  <c:v>631</c:v>
                </c:pt>
                <c:pt idx="70">
                  <c:v>630</c:v>
                </c:pt>
                <c:pt idx="71">
                  <c:v>629</c:v>
                </c:pt>
                <c:pt idx="72">
                  <c:v>628</c:v>
                </c:pt>
                <c:pt idx="73">
                  <c:v>627</c:v>
                </c:pt>
                <c:pt idx="74">
                  <c:v>626</c:v>
                </c:pt>
                <c:pt idx="75">
                  <c:v>625</c:v>
                </c:pt>
                <c:pt idx="76">
                  <c:v>624</c:v>
                </c:pt>
                <c:pt idx="77">
                  <c:v>623</c:v>
                </c:pt>
                <c:pt idx="78">
                  <c:v>622</c:v>
                </c:pt>
                <c:pt idx="79">
                  <c:v>621</c:v>
                </c:pt>
                <c:pt idx="80">
                  <c:v>620</c:v>
                </c:pt>
                <c:pt idx="81">
                  <c:v>619</c:v>
                </c:pt>
                <c:pt idx="82">
                  <c:v>618</c:v>
                </c:pt>
                <c:pt idx="83">
                  <c:v>617</c:v>
                </c:pt>
                <c:pt idx="84">
                  <c:v>616</c:v>
                </c:pt>
                <c:pt idx="85">
                  <c:v>615</c:v>
                </c:pt>
                <c:pt idx="86">
                  <c:v>614</c:v>
                </c:pt>
                <c:pt idx="87">
                  <c:v>613</c:v>
                </c:pt>
                <c:pt idx="88">
                  <c:v>612</c:v>
                </c:pt>
                <c:pt idx="89">
                  <c:v>611</c:v>
                </c:pt>
                <c:pt idx="90">
                  <c:v>610</c:v>
                </c:pt>
                <c:pt idx="91">
                  <c:v>609</c:v>
                </c:pt>
                <c:pt idx="92">
                  <c:v>608</c:v>
                </c:pt>
                <c:pt idx="93">
                  <c:v>607</c:v>
                </c:pt>
                <c:pt idx="94">
                  <c:v>606</c:v>
                </c:pt>
                <c:pt idx="95">
                  <c:v>605</c:v>
                </c:pt>
                <c:pt idx="96">
                  <c:v>604</c:v>
                </c:pt>
                <c:pt idx="97">
                  <c:v>603</c:v>
                </c:pt>
                <c:pt idx="98">
                  <c:v>602</c:v>
                </c:pt>
                <c:pt idx="99">
                  <c:v>601</c:v>
                </c:pt>
                <c:pt idx="100">
                  <c:v>600</c:v>
                </c:pt>
                <c:pt idx="101">
                  <c:v>599</c:v>
                </c:pt>
                <c:pt idx="102">
                  <c:v>598</c:v>
                </c:pt>
                <c:pt idx="103">
                  <c:v>597</c:v>
                </c:pt>
                <c:pt idx="104">
                  <c:v>596</c:v>
                </c:pt>
                <c:pt idx="105">
                  <c:v>595</c:v>
                </c:pt>
                <c:pt idx="106">
                  <c:v>594</c:v>
                </c:pt>
                <c:pt idx="107">
                  <c:v>593</c:v>
                </c:pt>
                <c:pt idx="108">
                  <c:v>592</c:v>
                </c:pt>
                <c:pt idx="109">
                  <c:v>591</c:v>
                </c:pt>
                <c:pt idx="110">
                  <c:v>590</c:v>
                </c:pt>
                <c:pt idx="111">
                  <c:v>589</c:v>
                </c:pt>
                <c:pt idx="112">
                  <c:v>588</c:v>
                </c:pt>
                <c:pt idx="113">
                  <c:v>587</c:v>
                </c:pt>
                <c:pt idx="114">
                  <c:v>586</c:v>
                </c:pt>
                <c:pt idx="115">
                  <c:v>585</c:v>
                </c:pt>
                <c:pt idx="116">
                  <c:v>584</c:v>
                </c:pt>
                <c:pt idx="117">
                  <c:v>583</c:v>
                </c:pt>
                <c:pt idx="118">
                  <c:v>582</c:v>
                </c:pt>
                <c:pt idx="119">
                  <c:v>581</c:v>
                </c:pt>
                <c:pt idx="120">
                  <c:v>580</c:v>
                </c:pt>
                <c:pt idx="121">
                  <c:v>579</c:v>
                </c:pt>
                <c:pt idx="122">
                  <c:v>578</c:v>
                </c:pt>
                <c:pt idx="123">
                  <c:v>577</c:v>
                </c:pt>
                <c:pt idx="124">
                  <c:v>576</c:v>
                </c:pt>
                <c:pt idx="125">
                  <c:v>575</c:v>
                </c:pt>
                <c:pt idx="126">
                  <c:v>574</c:v>
                </c:pt>
                <c:pt idx="127">
                  <c:v>573</c:v>
                </c:pt>
                <c:pt idx="128">
                  <c:v>572</c:v>
                </c:pt>
                <c:pt idx="129">
                  <c:v>571</c:v>
                </c:pt>
                <c:pt idx="130">
                  <c:v>570</c:v>
                </c:pt>
                <c:pt idx="131">
                  <c:v>569</c:v>
                </c:pt>
                <c:pt idx="132">
                  <c:v>568</c:v>
                </c:pt>
                <c:pt idx="133">
                  <c:v>567</c:v>
                </c:pt>
                <c:pt idx="134">
                  <c:v>566</c:v>
                </c:pt>
                <c:pt idx="135">
                  <c:v>565</c:v>
                </c:pt>
                <c:pt idx="136">
                  <c:v>564</c:v>
                </c:pt>
                <c:pt idx="137">
                  <c:v>563</c:v>
                </c:pt>
                <c:pt idx="138">
                  <c:v>562</c:v>
                </c:pt>
                <c:pt idx="139">
                  <c:v>561</c:v>
                </c:pt>
                <c:pt idx="140">
                  <c:v>560</c:v>
                </c:pt>
                <c:pt idx="141">
                  <c:v>559</c:v>
                </c:pt>
                <c:pt idx="142">
                  <c:v>558</c:v>
                </c:pt>
                <c:pt idx="143">
                  <c:v>557</c:v>
                </c:pt>
                <c:pt idx="144">
                  <c:v>556</c:v>
                </c:pt>
                <c:pt idx="145">
                  <c:v>555</c:v>
                </c:pt>
                <c:pt idx="146">
                  <c:v>554</c:v>
                </c:pt>
                <c:pt idx="147">
                  <c:v>553</c:v>
                </c:pt>
                <c:pt idx="148">
                  <c:v>552</c:v>
                </c:pt>
                <c:pt idx="149">
                  <c:v>551</c:v>
                </c:pt>
                <c:pt idx="150">
                  <c:v>550</c:v>
                </c:pt>
                <c:pt idx="151">
                  <c:v>549</c:v>
                </c:pt>
                <c:pt idx="152">
                  <c:v>548</c:v>
                </c:pt>
                <c:pt idx="153">
                  <c:v>547</c:v>
                </c:pt>
                <c:pt idx="154">
                  <c:v>546</c:v>
                </c:pt>
                <c:pt idx="155">
                  <c:v>545</c:v>
                </c:pt>
                <c:pt idx="156">
                  <c:v>544</c:v>
                </c:pt>
                <c:pt idx="157">
                  <c:v>543</c:v>
                </c:pt>
                <c:pt idx="158">
                  <c:v>542</c:v>
                </c:pt>
                <c:pt idx="159">
                  <c:v>541</c:v>
                </c:pt>
                <c:pt idx="160">
                  <c:v>540</c:v>
                </c:pt>
                <c:pt idx="161">
                  <c:v>539</c:v>
                </c:pt>
                <c:pt idx="162">
                  <c:v>538</c:v>
                </c:pt>
                <c:pt idx="163">
                  <c:v>537</c:v>
                </c:pt>
                <c:pt idx="164">
                  <c:v>536</c:v>
                </c:pt>
                <c:pt idx="165">
                  <c:v>535</c:v>
                </c:pt>
                <c:pt idx="166">
                  <c:v>534</c:v>
                </c:pt>
                <c:pt idx="167">
                  <c:v>533</c:v>
                </c:pt>
                <c:pt idx="168">
                  <c:v>532</c:v>
                </c:pt>
                <c:pt idx="169">
                  <c:v>531</c:v>
                </c:pt>
                <c:pt idx="170">
                  <c:v>530</c:v>
                </c:pt>
                <c:pt idx="171">
                  <c:v>529</c:v>
                </c:pt>
                <c:pt idx="172">
                  <c:v>528</c:v>
                </c:pt>
                <c:pt idx="173">
                  <c:v>527</c:v>
                </c:pt>
                <c:pt idx="174">
                  <c:v>526</c:v>
                </c:pt>
                <c:pt idx="175">
                  <c:v>525</c:v>
                </c:pt>
                <c:pt idx="176">
                  <c:v>524</c:v>
                </c:pt>
                <c:pt idx="177">
                  <c:v>523</c:v>
                </c:pt>
                <c:pt idx="178">
                  <c:v>522</c:v>
                </c:pt>
                <c:pt idx="179">
                  <c:v>521</c:v>
                </c:pt>
                <c:pt idx="180">
                  <c:v>520</c:v>
                </c:pt>
                <c:pt idx="181">
                  <c:v>519</c:v>
                </c:pt>
                <c:pt idx="182">
                  <c:v>518</c:v>
                </c:pt>
                <c:pt idx="183">
                  <c:v>517</c:v>
                </c:pt>
                <c:pt idx="184">
                  <c:v>516</c:v>
                </c:pt>
                <c:pt idx="185">
                  <c:v>515</c:v>
                </c:pt>
                <c:pt idx="186">
                  <c:v>514</c:v>
                </c:pt>
                <c:pt idx="187">
                  <c:v>513</c:v>
                </c:pt>
                <c:pt idx="188">
                  <c:v>512</c:v>
                </c:pt>
                <c:pt idx="189">
                  <c:v>511</c:v>
                </c:pt>
                <c:pt idx="190">
                  <c:v>510</c:v>
                </c:pt>
                <c:pt idx="191">
                  <c:v>509</c:v>
                </c:pt>
                <c:pt idx="192">
                  <c:v>508</c:v>
                </c:pt>
                <c:pt idx="193">
                  <c:v>507</c:v>
                </c:pt>
                <c:pt idx="194">
                  <c:v>506</c:v>
                </c:pt>
                <c:pt idx="195">
                  <c:v>505</c:v>
                </c:pt>
                <c:pt idx="196">
                  <c:v>504</c:v>
                </c:pt>
                <c:pt idx="197">
                  <c:v>503</c:v>
                </c:pt>
                <c:pt idx="198">
                  <c:v>502</c:v>
                </c:pt>
                <c:pt idx="199">
                  <c:v>501</c:v>
                </c:pt>
                <c:pt idx="200">
                  <c:v>500</c:v>
                </c:pt>
                <c:pt idx="201">
                  <c:v>499</c:v>
                </c:pt>
                <c:pt idx="202">
                  <c:v>498</c:v>
                </c:pt>
                <c:pt idx="203">
                  <c:v>497</c:v>
                </c:pt>
                <c:pt idx="204">
                  <c:v>496</c:v>
                </c:pt>
                <c:pt idx="205">
                  <c:v>495</c:v>
                </c:pt>
                <c:pt idx="206">
                  <c:v>494</c:v>
                </c:pt>
                <c:pt idx="207">
                  <c:v>493</c:v>
                </c:pt>
                <c:pt idx="208">
                  <c:v>492</c:v>
                </c:pt>
                <c:pt idx="209">
                  <c:v>491</c:v>
                </c:pt>
                <c:pt idx="210">
                  <c:v>490</c:v>
                </c:pt>
                <c:pt idx="211">
                  <c:v>489</c:v>
                </c:pt>
                <c:pt idx="212">
                  <c:v>488</c:v>
                </c:pt>
                <c:pt idx="213">
                  <c:v>487</c:v>
                </c:pt>
                <c:pt idx="214">
                  <c:v>486</c:v>
                </c:pt>
                <c:pt idx="215">
                  <c:v>485</c:v>
                </c:pt>
                <c:pt idx="216">
                  <c:v>484</c:v>
                </c:pt>
                <c:pt idx="217">
                  <c:v>483</c:v>
                </c:pt>
                <c:pt idx="218">
                  <c:v>482</c:v>
                </c:pt>
                <c:pt idx="219">
                  <c:v>481</c:v>
                </c:pt>
                <c:pt idx="220">
                  <c:v>480</c:v>
                </c:pt>
                <c:pt idx="221">
                  <c:v>479</c:v>
                </c:pt>
                <c:pt idx="222">
                  <c:v>478</c:v>
                </c:pt>
                <c:pt idx="223">
                  <c:v>477</c:v>
                </c:pt>
                <c:pt idx="224">
                  <c:v>476</c:v>
                </c:pt>
                <c:pt idx="225">
                  <c:v>475</c:v>
                </c:pt>
                <c:pt idx="226">
                  <c:v>474</c:v>
                </c:pt>
                <c:pt idx="227">
                  <c:v>473</c:v>
                </c:pt>
                <c:pt idx="228">
                  <c:v>472</c:v>
                </c:pt>
                <c:pt idx="229">
                  <c:v>471</c:v>
                </c:pt>
                <c:pt idx="230">
                  <c:v>470</c:v>
                </c:pt>
                <c:pt idx="231">
                  <c:v>469</c:v>
                </c:pt>
                <c:pt idx="232">
                  <c:v>468</c:v>
                </c:pt>
                <c:pt idx="233">
                  <c:v>467</c:v>
                </c:pt>
                <c:pt idx="234">
                  <c:v>466</c:v>
                </c:pt>
                <c:pt idx="235">
                  <c:v>465</c:v>
                </c:pt>
                <c:pt idx="236">
                  <c:v>464</c:v>
                </c:pt>
                <c:pt idx="237">
                  <c:v>463</c:v>
                </c:pt>
                <c:pt idx="238">
                  <c:v>462</c:v>
                </c:pt>
                <c:pt idx="239">
                  <c:v>461</c:v>
                </c:pt>
                <c:pt idx="240">
                  <c:v>460</c:v>
                </c:pt>
                <c:pt idx="241">
                  <c:v>459</c:v>
                </c:pt>
                <c:pt idx="242">
                  <c:v>458</c:v>
                </c:pt>
                <c:pt idx="243">
                  <c:v>457</c:v>
                </c:pt>
                <c:pt idx="244">
                  <c:v>456</c:v>
                </c:pt>
                <c:pt idx="245">
                  <c:v>455</c:v>
                </c:pt>
                <c:pt idx="246">
                  <c:v>454</c:v>
                </c:pt>
                <c:pt idx="247">
                  <c:v>453</c:v>
                </c:pt>
                <c:pt idx="248">
                  <c:v>452</c:v>
                </c:pt>
                <c:pt idx="249">
                  <c:v>451</c:v>
                </c:pt>
                <c:pt idx="250">
                  <c:v>450</c:v>
                </c:pt>
                <c:pt idx="251">
                  <c:v>449</c:v>
                </c:pt>
                <c:pt idx="252">
                  <c:v>448</c:v>
                </c:pt>
                <c:pt idx="253">
                  <c:v>447</c:v>
                </c:pt>
                <c:pt idx="254">
                  <c:v>446</c:v>
                </c:pt>
                <c:pt idx="255">
                  <c:v>445</c:v>
                </c:pt>
                <c:pt idx="256">
                  <c:v>444</c:v>
                </c:pt>
                <c:pt idx="257">
                  <c:v>443</c:v>
                </c:pt>
                <c:pt idx="258">
                  <c:v>442</c:v>
                </c:pt>
                <c:pt idx="259">
                  <c:v>441</c:v>
                </c:pt>
                <c:pt idx="260">
                  <c:v>440</c:v>
                </c:pt>
                <c:pt idx="261">
                  <c:v>439</c:v>
                </c:pt>
                <c:pt idx="262">
                  <c:v>438</c:v>
                </c:pt>
                <c:pt idx="263">
                  <c:v>437</c:v>
                </c:pt>
                <c:pt idx="264">
                  <c:v>436</c:v>
                </c:pt>
                <c:pt idx="265">
                  <c:v>435</c:v>
                </c:pt>
                <c:pt idx="266">
                  <c:v>434</c:v>
                </c:pt>
                <c:pt idx="267">
                  <c:v>433</c:v>
                </c:pt>
                <c:pt idx="268">
                  <c:v>432</c:v>
                </c:pt>
                <c:pt idx="269">
                  <c:v>431</c:v>
                </c:pt>
                <c:pt idx="270">
                  <c:v>430</c:v>
                </c:pt>
                <c:pt idx="271">
                  <c:v>429</c:v>
                </c:pt>
                <c:pt idx="272">
                  <c:v>428</c:v>
                </c:pt>
                <c:pt idx="273">
                  <c:v>427</c:v>
                </c:pt>
                <c:pt idx="274">
                  <c:v>426</c:v>
                </c:pt>
                <c:pt idx="275">
                  <c:v>425</c:v>
                </c:pt>
                <c:pt idx="276">
                  <c:v>424</c:v>
                </c:pt>
                <c:pt idx="277">
                  <c:v>423</c:v>
                </c:pt>
                <c:pt idx="278">
                  <c:v>422</c:v>
                </c:pt>
                <c:pt idx="279">
                  <c:v>421</c:v>
                </c:pt>
                <c:pt idx="280">
                  <c:v>420</c:v>
                </c:pt>
                <c:pt idx="281">
                  <c:v>419</c:v>
                </c:pt>
                <c:pt idx="282">
                  <c:v>418</c:v>
                </c:pt>
                <c:pt idx="283">
                  <c:v>417</c:v>
                </c:pt>
                <c:pt idx="284">
                  <c:v>416</c:v>
                </c:pt>
                <c:pt idx="285">
                  <c:v>415</c:v>
                </c:pt>
                <c:pt idx="286">
                  <c:v>414</c:v>
                </c:pt>
                <c:pt idx="287">
                  <c:v>413</c:v>
                </c:pt>
                <c:pt idx="288">
                  <c:v>412</c:v>
                </c:pt>
                <c:pt idx="289">
                  <c:v>411</c:v>
                </c:pt>
                <c:pt idx="290">
                  <c:v>410</c:v>
                </c:pt>
                <c:pt idx="291">
                  <c:v>409</c:v>
                </c:pt>
                <c:pt idx="292">
                  <c:v>408</c:v>
                </c:pt>
                <c:pt idx="293">
                  <c:v>407</c:v>
                </c:pt>
                <c:pt idx="294">
                  <c:v>406</c:v>
                </c:pt>
                <c:pt idx="295">
                  <c:v>405</c:v>
                </c:pt>
                <c:pt idx="296">
                  <c:v>404</c:v>
                </c:pt>
                <c:pt idx="297">
                  <c:v>403</c:v>
                </c:pt>
                <c:pt idx="298">
                  <c:v>402</c:v>
                </c:pt>
                <c:pt idx="299">
                  <c:v>401</c:v>
                </c:pt>
                <c:pt idx="300">
                  <c:v>400</c:v>
                </c:pt>
                <c:pt idx="301">
                  <c:v>399</c:v>
                </c:pt>
                <c:pt idx="302">
                  <c:v>398</c:v>
                </c:pt>
                <c:pt idx="303">
                  <c:v>397</c:v>
                </c:pt>
                <c:pt idx="304">
                  <c:v>396</c:v>
                </c:pt>
                <c:pt idx="305">
                  <c:v>395</c:v>
                </c:pt>
                <c:pt idx="306">
                  <c:v>394</c:v>
                </c:pt>
                <c:pt idx="307">
                  <c:v>393</c:v>
                </c:pt>
                <c:pt idx="308">
                  <c:v>392</c:v>
                </c:pt>
                <c:pt idx="309">
                  <c:v>391</c:v>
                </c:pt>
                <c:pt idx="310">
                  <c:v>390</c:v>
                </c:pt>
                <c:pt idx="311">
                  <c:v>389</c:v>
                </c:pt>
                <c:pt idx="312">
                  <c:v>388</c:v>
                </c:pt>
                <c:pt idx="313">
                  <c:v>387</c:v>
                </c:pt>
                <c:pt idx="314">
                  <c:v>386</c:v>
                </c:pt>
                <c:pt idx="315">
                  <c:v>385</c:v>
                </c:pt>
                <c:pt idx="316">
                  <c:v>384</c:v>
                </c:pt>
                <c:pt idx="317">
                  <c:v>383</c:v>
                </c:pt>
                <c:pt idx="318">
                  <c:v>382</c:v>
                </c:pt>
                <c:pt idx="319">
                  <c:v>381</c:v>
                </c:pt>
                <c:pt idx="320">
                  <c:v>380</c:v>
                </c:pt>
                <c:pt idx="321">
                  <c:v>379</c:v>
                </c:pt>
                <c:pt idx="322">
                  <c:v>378</c:v>
                </c:pt>
                <c:pt idx="323">
                  <c:v>377</c:v>
                </c:pt>
                <c:pt idx="324">
                  <c:v>376</c:v>
                </c:pt>
                <c:pt idx="325">
                  <c:v>375</c:v>
                </c:pt>
                <c:pt idx="326">
                  <c:v>374</c:v>
                </c:pt>
                <c:pt idx="327">
                  <c:v>373</c:v>
                </c:pt>
                <c:pt idx="328">
                  <c:v>372</c:v>
                </c:pt>
                <c:pt idx="329">
                  <c:v>371</c:v>
                </c:pt>
                <c:pt idx="330">
                  <c:v>370</c:v>
                </c:pt>
                <c:pt idx="331">
                  <c:v>369</c:v>
                </c:pt>
                <c:pt idx="332">
                  <c:v>368</c:v>
                </c:pt>
                <c:pt idx="333">
                  <c:v>367</c:v>
                </c:pt>
                <c:pt idx="334">
                  <c:v>366</c:v>
                </c:pt>
                <c:pt idx="335">
                  <c:v>365</c:v>
                </c:pt>
                <c:pt idx="336">
                  <c:v>364</c:v>
                </c:pt>
                <c:pt idx="337">
                  <c:v>363</c:v>
                </c:pt>
                <c:pt idx="338">
                  <c:v>362</c:v>
                </c:pt>
                <c:pt idx="339">
                  <c:v>361</c:v>
                </c:pt>
                <c:pt idx="340">
                  <c:v>360</c:v>
                </c:pt>
                <c:pt idx="341">
                  <c:v>359</c:v>
                </c:pt>
                <c:pt idx="342">
                  <c:v>358</c:v>
                </c:pt>
                <c:pt idx="343">
                  <c:v>357</c:v>
                </c:pt>
                <c:pt idx="344">
                  <c:v>356</c:v>
                </c:pt>
                <c:pt idx="345">
                  <c:v>355</c:v>
                </c:pt>
                <c:pt idx="346">
                  <c:v>354</c:v>
                </c:pt>
                <c:pt idx="347">
                  <c:v>353</c:v>
                </c:pt>
                <c:pt idx="348">
                  <c:v>352</c:v>
                </c:pt>
                <c:pt idx="349">
                  <c:v>351</c:v>
                </c:pt>
                <c:pt idx="350">
                  <c:v>350</c:v>
                </c:pt>
                <c:pt idx="351">
                  <c:v>349</c:v>
                </c:pt>
                <c:pt idx="352">
                  <c:v>348</c:v>
                </c:pt>
                <c:pt idx="353">
                  <c:v>347</c:v>
                </c:pt>
                <c:pt idx="354">
                  <c:v>346</c:v>
                </c:pt>
                <c:pt idx="355">
                  <c:v>345</c:v>
                </c:pt>
                <c:pt idx="356">
                  <c:v>344</c:v>
                </c:pt>
                <c:pt idx="357">
                  <c:v>343</c:v>
                </c:pt>
                <c:pt idx="358">
                  <c:v>342</c:v>
                </c:pt>
                <c:pt idx="359">
                  <c:v>341</c:v>
                </c:pt>
                <c:pt idx="360">
                  <c:v>340</c:v>
                </c:pt>
                <c:pt idx="361">
                  <c:v>339</c:v>
                </c:pt>
                <c:pt idx="362">
                  <c:v>338</c:v>
                </c:pt>
                <c:pt idx="363">
                  <c:v>337</c:v>
                </c:pt>
                <c:pt idx="364">
                  <c:v>336</c:v>
                </c:pt>
                <c:pt idx="365">
                  <c:v>335</c:v>
                </c:pt>
                <c:pt idx="366">
                  <c:v>334</c:v>
                </c:pt>
                <c:pt idx="367">
                  <c:v>333</c:v>
                </c:pt>
                <c:pt idx="368">
                  <c:v>332</c:v>
                </c:pt>
                <c:pt idx="369">
                  <c:v>331</c:v>
                </c:pt>
                <c:pt idx="370">
                  <c:v>330</c:v>
                </c:pt>
                <c:pt idx="371">
                  <c:v>329</c:v>
                </c:pt>
                <c:pt idx="372">
                  <c:v>328</c:v>
                </c:pt>
                <c:pt idx="373">
                  <c:v>327</c:v>
                </c:pt>
                <c:pt idx="374">
                  <c:v>326</c:v>
                </c:pt>
                <c:pt idx="375">
                  <c:v>325</c:v>
                </c:pt>
                <c:pt idx="376">
                  <c:v>324</c:v>
                </c:pt>
                <c:pt idx="377">
                  <c:v>323</c:v>
                </c:pt>
                <c:pt idx="378">
                  <c:v>322</c:v>
                </c:pt>
                <c:pt idx="379">
                  <c:v>321</c:v>
                </c:pt>
                <c:pt idx="380">
                  <c:v>320</c:v>
                </c:pt>
                <c:pt idx="381">
                  <c:v>319</c:v>
                </c:pt>
                <c:pt idx="382">
                  <c:v>318</c:v>
                </c:pt>
                <c:pt idx="383">
                  <c:v>317</c:v>
                </c:pt>
                <c:pt idx="384">
                  <c:v>316</c:v>
                </c:pt>
                <c:pt idx="385">
                  <c:v>315</c:v>
                </c:pt>
                <c:pt idx="386">
                  <c:v>314</c:v>
                </c:pt>
                <c:pt idx="387">
                  <c:v>313</c:v>
                </c:pt>
                <c:pt idx="388">
                  <c:v>312</c:v>
                </c:pt>
                <c:pt idx="389">
                  <c:v>311</c:v>
                </c:pt>
                <c:pt idx="390">
                  <c:v>310</c:v>
                </c:pt>
                <c:pt idx="391">
                  <c:v>309</c:v>
                </c:pt>
                <c:pt idx="392">
                  <c:v>308</c:v>
                </c:pt>
                <c:pt idx="393">
                  <c:v>307</c:v>
                </c:pt>
                <c:pt idx="394">
                  <c:v>306</c:v>
                </c:pt>
                <c:pt idx="395">
                  <c:v>305</c:v>
                </c:pt>
                <c:pt idx="396">
                  <c:v>304</c:v>
                </c:pt>
                <c:pt idx="397">
                  <c:v>303</c:v>
                </c:pt>
                <c:pt idx="398">
                  <c:v>302</c:v>
                </c:pt>
                <c:pt idx="399">
                  <c:v>301</c:v>
                </c:pt>
                <c:pt idx="400">
                  <c:v>300</c:v>
                </c:pt>
                <c:pt idx="401">
                  <c:v>299</c:v>
                </c:pt>
                <c:pt idx="402">
                  <c:v>298</c:v>
                </c:pt>
                <c:pt idx="403">
                  <c:v>297</c:v>
                </c:pt>
                <c:pt idx="404">
                  <c:v>296</c:v>
                </c:pt>
                <c:pt idx="405">
                  <c:v>295</c:v>
                </c:pt>
                <c:pt idx="406">
                  <c:v>294</c:v>
                </c:pt>
                <c:pt idx="407">
                  <c:v>293</c:v>
                </c:pt>
                <c:pt idx="408">
                  <c:v>292</c:v>
                </c:pt>
                <c:pt idx="409">
                  <c:v>291</c:v>
                </c:pt>
                <c:pt idx="410">
                  <c:v>290</c:v>
                </c:pt>
                <c:pt idx="411">
                  <c:v>289</c:v>
                </c:pt>
                <c:pt idx="412">
                  <c:v>288</c:v>
                </c:pt>
                <c:pt idx="413">
                  <c:v>287</c:v>
                </c:pt>
                <c:pt idx="414">
                  <c:v>286</c:v>
                </c:pt>
                <c:pt idx="415">
                  <c:v>285</c:v>
                </c:pt>
                <c:pt idx="416">
                  <c:v>284</c:v>
                </c:pt>
                <c:pt idx="417">
                  <c:v>283</c:v>
                </c:pt>
                <c:pt idx="418">
                  <c:v>282</c:v>
                </c:pt>
                <c:pt idx="419">
                  <c:v>281</c:v>
                </c:pt>
                <c:pt idx="420">
                  <c:v>280</c:v>
                </c:pt>
                <c:pt idx="421">
                  <c:v>279</c:v>
                </c:pt>
                <c:pt idx="422">
                  <c:v>278</c:v>
                </c:pt>
                <c:pt idx="423">
                  <c:v>277</c:v>
                </c:pt>
                <c:pt idx="424">
                  <c:v>276</c:v>
                </c:pt>
                <c:pt idx="425">
                  <c:v>275</c:v>
                </c:pt>
                <c:pt idx="426">
                  <c:v>274</c:v>
                </c:pt>
                <c:pt idx="427">
                  <c:v>273</c:v>
                </c:pt>
                <c:pt idx="428">
                  <c:v>272</c:v>
                </c:pt>
                <c:pt idx="429">
                  <c:v>271</c:v>
                </c:pt>
                <c:pt idx="430">
                  <c:v>270</c:v>
                </c:pt>
                <c:pt idx="431">
                  <c:v>269</c:v>
                </c:pt>
                <c:pt idx="432">
                  <c:v>268</c:v>
                </c:pt>
                <c:pt idx="433">
                  <c:v>267</c:v>
                </c:pt>
                <c:pt idx="434">
                  <c:v>266</c:v>
                </c:pt>
                <c:pt idx="435">
                  <c:v>265</c:v>
                </c:pt>
                <c:pt idx="436">
                  <c:v>264</c:v>
                </c:pt>
                <c:pt idx="437">
                  <c:v>263</c:v>
                </c:pt>
                <c:pt idx="438">
                  <c:v>262</c:v>
                </c:pt>
                <c:pt idx="439">
                  <c:v>261</c:v>
                </c:pt>
                <c:pt idx="440">
                  <c:v>260</c:v>
                </c:pt>
                <c:pt idx="441">
                  <c:v>259</c:v>
                </c:pt>
                <c:pt idx="442">
                  <c:v>258</c:v>
                </c:pt>
                <c:pt idx="443">
                  <c:v>257</c:v>
                </c:pt>
                <c:pt idx="444">
                  <c:v>256</c:v>
                </c:pt>
                <c:pt idx="445">
                  <c:v>255</c:v>
                </c:pt>
                <c:pt idx="446">
                  <c:v>254</c:v>
                </c:pt>
                <c:pt idx="447">
                  <c:v>253</c:v>
                </c:pt>
                <c:pt idx="448">
                  <c:v>252</c:v>
                </c:pt>
                <c:pt idx="449">
                  <c:v>251</c:v>
                </c:pt>
                <c:pt idx="450">
                  <c:v>250</c:v>
                </c:pt>
                <c:pt idx="451">
                  <c:v>249</c:v>
                </c:pt>
                <c:pt idx="452">
                  <c:v>248</c:v>
                </c:pt>
                <c:pt idx="453">
                  <c:v>247</c:v>
                </c:pt>
                <c:pt idx="454">
                  <c:v>246</c:v>
                </c:pt>
                <c:pt idx="455">
                  <c:v>245</c:v>
                </c:pt>
                <c:pt idx="456">
                  <c:v>244</c:v>
                </c:pt>
                <c:pt idx="457">
                  <c:v>243</c:v>
                </c:pt>
                <c:pt idx="458">
                  <c:v>242</c:v>
                </c:pt>
                <c:pt idx="459">
                  <c:v>241</c:v>
                </c:pt>
                <c:pt idx="460">
                  <c:v>240</c:v>
                </c:pt>
                <c:pt idx="461">
                  <c:v>239</c:v>
                </c:pt>
                <c:pt idx="462">
                  <c:v>238</c:v>
                </c:pt>
                <c:pt idx="463">
                  <c:v>237</c:v>
                </c:pt>
                <c:pt idx="464">
                  <c:v>236</c:v>
                </c:pt>
                <c:pt idx="465">
                  <c:v>235</c:v>
                </c:pt>
                <c:pt idx="466">
                  <c:v>234</c:v>
                </c:pt>
                <c:pt idx="467">
                  <c:v>233</c:v>
                </c:pt>
                <c:pt idx="468">
                  <c:v>232</c:v>
                </c:pt>
                <c:pt idx="469">
                  <c:v>231</c:v>
                </c:pt>
                <c:pt idx="470">
                  <c:v>230</c:v>
                </c:pt>
                <c:pt idx="471">
                  <c:v>229</c:v>
                </c:pt>
                <c:pt idx="472">
                  <c:v>228</c:v>
                </c:pt>
                <c:pt idx="473">
                  <c:v>227</c:v>
                </c:pt>
                <c:pt idx="474">
                  <c:v>226</c:v>
                </c:pt>
                <c:pt idx="475">
                  <c:v>225</c:v>
                </c:pt>
                <c:pt idx="476">
                  <c:v>224</c:v>
                </c:pt>
                <c:pt idx="477">
                  <c:v>223</c:v>
                </c:pt>
                <c:pt idx="478">
                  <c:v>222</c:v>
                </c:pt>
                <c:pt idx="479">
                  <c:v>221</c:v>
                </c:pt>
                <c:pt idx="480">
                  <c:v>220</c:v>
                </c:pt>
                <c:pt idx="481">
                  <c:v>219</c:v>
                </c:pt>
                <c:pt idx="482">
                  <c:v>218</c:v>
                </c:pt>
                <c:pt idx="483">
                  <c:v>217</c:v>
                </c:pt>
                <c:pt idx="484">
                  <c:v>216</c:v>
                </c:pt>
                <c:pt idx="485">
                  <c:v>215</c:v>
                </c:pt>
                <c:pt idx="486">
                  <c:v>214</c:v>
                </c:pt>
                <c:pt idx="487">
                  <c:v>213</c:v>
                </c:pt>
                <c:pt idx="488">
                  <c:v>212</c:v>
                </c:pt>
                <c:pt idx="489">
                  <c:v>211</c:v>
                </c:pt>
                <c:pt idx="490">
                  <c:v>210</c:v>
                </c:pt>
                <c:pt idx="491">
                  <c:v>209</c:v>
                </c:pt>
                <c:pt idx="492">
                  <c:v>208</c:v>
                </c:pt>
                <c:pt idx="493">
                  <c:v>207</c:v>
                </c:pt>
                <c:pt idx="494">
                  <c:v>206</c:v>
                </c:pt>
                <c:pt idx="495">
                  <c:v>205</c:v>
                </c:pt>
                <c:pt idx="496">
                  <c:v>204</c:v>
                </c:pt>
                <c:pt idx="497">
                  <c:v>203</c:v>
                </c:pt>
                <c:pt idx="498">
                  <c:v>202</c:v>
                </c:pt>
                <c:pt idx="499">
                  <c:v>201</c:v>
                </c:pt>
                <c:pt idx="500">
                  <c:v>200</c:v>
                </c:pt>
              </c:numCache>
            </c:numRef>
          </c:xVal>
          <c:yVal>
            <c:numRef>
              <c:f>Hoja1!$X$2:$X$502</c:f>
              <c:numCache>
                <c:formatCode>General</c:formatCode>
                <c:ptCount val="501"/>
                <c:pt idx="0">
                  <c:v>2.5400000000000002E-3</c:v>
                </c:pt>
                <c:pt idx="1">
                  <c:v>1.82E-3</c:v>
                </c:pt>
                <c:pt idx="2">
                  <c:v>1.57E-3</c:v>
                </c:pt>
                <c:pt idx="3">
                  <c:v>3.46E-3</c:v>
                </c:pt>
                <c:pt idx="4">
                  <c:v>3.4099999999999998E-3</c:v>
                </c:pt>
                <c:pt idx="5">
                  <c:v>3.5000000000000001E-3</c:v>
                </c:pt>
                <c:pt idx="6">
                  <c:v>3.7399999999999998E-3</c:v>
                </c:pt>
                <c:pt idx="7">
                  <c:v>4.15E-3</c:v>
                </c:pt>
                <c:pt idx="8">
                  <c:v>3.8400000000000001E-3</c:v>
                </c:pt>
                <c:pt idx="9">
                  <c:v>5.1999999999999998E-3</c:v>
                </c:pt>
                <c:pt idx="10">
                  <c:v>2.6199999999999999E-3</c:v>
                </c:pt>
                <c:pt idx="11">
                  <c:v>4.2599999999999999E-3</c:v>
                </c:pt>
                <c:pt idx="12">
                  <c:v>3.7200000000000002E-3</c:v>
                </c:pt>
                <c:pt idx="13">
                  <c:v>4.7200000000000002E-3</c:v>
                </c:pt>
                <c:pt idx="14">
                  <c:v>3.9199999999999999E-3</c:v>
                </c:pt>
                <c:pt idx="15">
                  <c:v>4.9899999999999996E-3</c:v>
                </c:pt>
                <c:pt idx="16">
                  <c:v>4.8300000000000001E-3</c:v>
                </c:pt>
                <c:pt idx="17">
                  <c:v>5.0400000000000002E-3</c:v>
                </c:pt>
                <c:pt idx="18">
                  <c:v>5.3499999999999997E-3</c:v>
                </c:pt>
                <c:pt idx="19">
                  <c:v>4.7499999999999999E-3</c:v>
                </c:pt>
                <c:pt idx="20">
                  <c:v>6.1900000000000002E-3</c:v>
                </c:pt>
                <c:pt idx="21">
                  <c:v>6.3099999999999996E-3</c:v>
                </c:pt>
                <c:pt idx="22">
                  <c:v>5.1000000000000004E-3</c:v>
                </c:pt>
                <c:pt idx="23">
                  <c:v>5.6800000000000002E-3</c:v>
                </c:pt>
                <c:pt idx="24">
                  <c:v>7.1700000000000002E-3</c:v>
                </c:pt>
                <c:pt idx="25">
                  <c:v>7.0499999999999998E-3</c:v>
                </c:pt>
                <c:pt idx="26">
                  <c:v>8.0599999999999995E-3</c:v>
                </c:pt>
                <c:pt idx="27">
                  <c:v>6.7200000000000003E-3</c:v>
                </c:pt>
                <c:pt idx="28">
                  <c:v>6.7499999999999999E-3</c:v>
                </c:pt>
                <c:pt idx="29">
                  <c:v>6.7999999999999996E-3</c:v>
                </c:pt>
                <c:pt idx="30">
                  <c:v>5.1700000000000001E-3</c:v>
                </c:pt>
                <c:pt idx="31">
                  <c:v>2.3900000000000002E-3</c:v>
                </c:pt>
                <c:pt idx="32">
                  <c:v>8.0999999999999996E-4</c:v>
                </c:pt>
                <c:pt idx="33">
                  <c:v>-1.72E-3</c:v>
                </c:pt>
                <c:pt idx="34">
                  <c:v>-3.0699999999999998E-3</c:v>
                </c:pt>
                <c:pt idx="35">
                  <c:v>-4.1099999999999999E-3</c:v>
                </c:pt>
                <c:pt idx="36">
                  <c:v>-2.64E-3</c:v>
                </c:pt>
                <c:pt idx="37">
                  <c:v>-2.48E-3</c:v>
                </c:pt>
                <c:pt idx="38">
                  <c:v>-7.7999999999999999E-4</c:v>
                </c:pt>
                <c:pt idx="39">
                  <c:v>2.2000000000000001E-3</c:v>
                </c:pt>
                <c:pt idx="40">
                  <c:v>4.9300000000000004E-3</c:v>
                </c:pt>
                <c:pt idx="41">
                  <c:v>5.5799999999999999E-3</c:v>
                </c:pt>
                <c:pt idx="42">
                  <c:v>5.6100000000000004E-3</c:v>
                </c:pt>
                <c:pt idx="43">
                  <c:v>3.79E-3</c:v>
                </c:pt>
                <c:pt idx="44">
                  <c:v>4.7600000000000003E-3</c:v>
                </c:pt>
                <c:pt idx="45">
                  <c:v>4.4299999999999999E-3</c:v>
                </c:pt>
                <c:pt idx="46">
                  <c:v>5.5199999999999997E-3</c:v>
                </c:pt>
                <c:pt idx="47">
                  <c:v>4.7200000000000002E-3</c:v>
                </c:pt>
                <c:pt idx="48">
                  <c:v>4.2900000000000004E-3</c:v>
                </c:pt>
                <c:pt idx="49">
                  <c:v>4.6800000000000001E-3</c:v>
                </c:pt>
                <c:pt idx="50">
                  <c:v>3.8500000000000001E-3</c:v>
                </c:pt>
                <c:pt idx="51">
                  <c:v>5.4000000000000003E-3</c:v>
                </c:pt>
                <c:pt idx="52">
                  <c:v>5.1999999999999998E-3</c:v>
                </c:pt>
                <c:pt idx="53">
                  <c:v>3.47E-3</c:v>
                </c:pt>
                <c:pt idx="54">
                  <c:v>3.8600000000000001E-3</c:v>
                </c:pt>
                <c:pt idx="55">
                  <c:v>3.5300000000000002E-3</c:v>
                </c:pt>
                <c:pt idx="56">
                  <c:v>4.3E-3</c:v>
                </c:pt>
                <c:pt idx="57">
                  <c:v>3.32E-3</c:v>
                </c:pt>
                <c:pt idx="58">
                  <c:v>3.64E-3</c:v>
                </c:pt>
                <c:pt idx="59">
                  <c:v>4.4299999999999999E-3</c:v>
                </c:pt>
                <c:pt idx="60">
                  <c:v>3.3700000000000002E-3</c:v>
                </c:pt>
                <c:pt idx="61">
                  <c:v>3.3899999999999998E-3</c:v>
                </c:pt>
                <c:pt idx="62">
                  <c:v>2.8300000000000001E-3</c:v>
                </c:pt>
                <c:pt idx="63">
                  <c:v>3.6900000000000001E-3</c:v>
                </c:pt>
                <c:pt idx="64">
                  <c:v>3.0100000000000001E-3</c:v>
                </c:pt>
                <c:pt idx="65">
                  <c:v>3.6099999999999999E-3</c:v>
                </c:pt>
                <c:pt idx="66">
                  <c:v>2.3600000000000001E-3</c:v>
                </c:pt>
                <c:pt idx="67">
                  <c:v>4.1999999999999997E-3</c:v>
                </c:pt>
                <c:pt idx="68">
                  <c:v>2.4299999999999999E-3</c:v>
                </c:pt>
                <c:pt idx="69">
                  <c:v>3.48E-3</c:v>
                </c:pt>
                <c:pt idx="70">
                  <c:v>3.3500000000000001E-3</c:v>
                </c:pt>
                <c:pt idx="71">
                  <c:v>2.5899999999999999E-3</c:v>
                </c:pt>
                <c:pt idx="72">
                  <c:v>1.2800000000000001E-3</c:v>
                </c:pt>
                <c:pt idx="73">
                  <c:v>3.1199999999999999E-3</c:v>
                </c:pt>
                <c:pt idx="74">
                  <c:v>3.0799999999999998E-3</c:v>
                </c:pt>
                <c:pt idx="75">
                  <c:v>2.8999999999999998E-3</c:v>
                </c:pt>
                <c:pt idx="76">
                  <c:v>2.2799999999999999E-3</c:v>
                </c:pt>
                <c:pt idx="77">
                  <c:v>3.0100000000000001E-3</c:v>
                </c:pt>
                <c:pt idx="78">
                  <c:v>3.2799999999999999E-3</c:v>
                </c:pt>
                <c:pt idx="79">
                  <c:v>3.32E-3</c:v>
                </c:pt>
                <c:pt idx="80">
                  <c:v>2.6900000000000001E-3</c:v>
                </c:pt>
                <c:pt idx="81">
                  <c:v>3.4199999999999999E-3</c:v>
                </c:pt>
                <c:pt idx="82">
                  <c:v>2.9299999999999999E-3</c:v>
                </c:pt>
                <c:pt idx="83">
                  <c:v>3.5599999999999998E-3</c:v>
                </c:pt>
                <c:pt idx="84">
                  <c:v>2.2599999999999999E-3</c:v>
                </c:pt>
                <c:pt idx="85">
                  <c:v>3.46E-3</c:v>
                </c:pt>
                <c:pt idx="86">
                  <c:v>3.2499999999999999E-3</c:v>
                </c:pt>
                <c:pt idx="87">
                  <c:v>3.3E-3</c:v>
                </c:pt>
                <c:pt idx="88">
                  <c:v>3.2200000000000002E-3</c:v>
                </c:pt>
                <c:pt idx="89">
                  <c:v>3.9100000000000003E-3</c:v>
                </c:pt>
                <c:pt idx="90">
                  <c:v>3.2799999999999999E-3</c:v>
                </c:pt>
                <c:pt idx="91">
                  <c:v>2.9299999999999999E-3</c:v>
                </c:pt>
                <c:pt idx="92">
                  <c:v>2.7799999999999999E-3</c:v>
                </c:pt>
                <c:pt idx="93">
                  <c:v>3.3800000000000002E-3</c:v>
                </c:pt>
                <c:pt idx="94">
                  <c:v>3.47E-3</c:v>
                </c:pt>
                <c:pt idx="95">
                  <c:v>3.5200000000000001E-3</c:v>
                </c:pt>
                <c:pt idx="96">
                  <c:v>3.31E-3</c:v>
                </c:pt>
                <c:pt idx="97">
                  <c:v>2.9099999999999998E-3</c:v>
                </c:pt>
                <c:pt idx="98">
                  <c:v>3.3400000000000001E-3</c:v>
                </c:pt>
                <c:pt idx="99">
                  <c:v>3.3899999999999998E-3</c:v>
                </c:pt>
                <c:pt idx="100">
                  <c:v>4.0699999999999998E-3</c:v>
                </c:pt>
                <c:pt idx="101">
                  <c:v>4.0699999999999998E-3</c:v>
                </c:pt>
                <c:pt idx="102">
                  <c:v>5.0400000000000002E-3</c:v>
                </c:pt>
                <c:pt idx="103">
                  <c:v>4.1900000000000001E-3</c:v>
                </c:pt>
                <c:pt idx="104">
                  <c:v>3.3800000000000002E-3</c:v>
                </c:pt>
                <c:pt idx="105">
                  <c:v>4.5399999999999998E-3</c:v>
                </c:pt>
                <c:pt idx="106">
                  <c:v>4.8700000000000002E-3</c:v>
                </c:pt>
                <c:pt idx="107">
                  <c:v>4.5199999999999997E-3</c:v>
                </c:pt>
                <c:pt idx="108">
                  <c:v>5.2300000000000003E-3</c:v>
                </c:pt>
                <c:pt idx="109">
                  <c:v>3.79E-3</c:v>
                </c:pt>
                <c:pt idx="110">
                  <c:v>5.2199999999999998E-3</c:v>
                </c:pt>
                <c:pt idx="111">
                  <c:v>5.13E-3</c:v>
                </c:pt>
                <c:pt idx="112">
                  <c:v>5.2700000000000004E-3</c:v>
                </c:pt>
                <c:pt idx="113">
                  <c:v>5.3E-3</c:v>
                </c:pt>
                <c:pt idx="114">
                  <c:v>4.3400000000000001E-3</c:v>
                </c:pt>
                <c:pt idx="115">
                  <c:v>5.13E-3</c:v>
                </c:pt>
                <c:pt idx="116">
                  <c:v>6.62E-3</c:v>
                </c:pt>
                <c:pt idx="117">
                  <c:v>6.3200000000000001E-3</c:v>
                </c:pt>
                <c:pt idx="118">
                  <c:v>6.2399999999999999E-3</c:v>
                </c:pt>
                <c:pt idx="119">
                  <c:v>5.8999999999999999E-3</c:v>
                </c:pt>
                <c:pt idx="120">
                  <c:v>6.2899999999999996E-3</c:v>
                </c:pt>
                <c:pt idx="121">
                  <c:v>6.6600000000000001E-3</c:v>
                </c:pt>
                <c:pt idx="122">
                  <c:v>7.3499999999999998E-3</c:v>
                </c:pt>
                <c:pt idx="123">
                  <c:v>6.6499999999999997E-3</c:v>
                </c:pt>
                <c:pt idx="124">
                  <c:v>6.7600000000000004E-3</c:v>
                </c:pt>
                <c:pt idx="125">
                  <c:v>7.7000000000000002E-3</c:v>
                </c:pt>
                <c:pt idx="126">
                  <c:v>7.3699999999999998E-3</c:v>
                </c:pt>
                <c:pt idx="127">
                  <c:v>8.0499999999999999E-3</c:v>
                </c:pt>
                <c:pt idx="128">
                  <c:v>7.5900000000000004E-3</c:v>
                </c:pt>
                <c:pt idx="129">
                  <c:v>7.9799999999999992E-3</c:v>
                </c:pt>
                <c:pt idx="130">
                  <c:v>8.8100000000000001E-3</c:v>
                </c:pt>
                <c:pt idx="131">
                  <c:v>8.0499999999999999E-3</c:v>
                </c:pt>
                <c:pt idx="132">
                  <c:v>8.2000000000000007E-3</c:v>
                </c:pt>
                <c:pt idx="133">
                  <c:v>9.3500000000000007E-3</c:v>
                </c:pt>
                <c:pt idx="134">
                  <c:v>9.41E-3</c:v>
                </c:pt>
                <c:pt idx="135">
                  <c:v>8.8199999999999997E-3</c:v>
                </c:pt>
                <c:pt idx="136">
                  <c:v>9.0200000000000002E-3</c:v>
                </c:pt>
                <c:pt idx="137">
                  <c:v>9.9799999999999993E-3</c:v>
                </c:pt>
                <c:pt idx="138">
                  <c:v>9.9699999999999997E-3</c:v>
                </c:pt>
                <c:pt idx="139">
                  <c:v>1.0829999999999999E-2</c:v>
                </c:pt>
                <c:pt idx="140">
                  <c:v>1.055E-2</c:v>
                </c:pt>
                <c:pt idx="141">
                  <c:v>1.0919999999999999E-2</c:v>
                </c:pt>
                <c:pt idx="142">
                  <c:v>1.1140000000000001E-2</c:v>
                </c:pt>
                <c:pt idx="143">
                  <c:v>1.193E-2</c:v>
                </c:pt>
                <c:pt idx="144">
                  <c:v>1.2489999999999999E-2</c:v>
                </c:pt>
                <c:pt idx="145">
                  <c:v>1.204E-2</c:v>
                </c:pt>
                <c:pt idx="146">
                  <c:v>1.238E-2</c:v>
                </c:pt>
                <c:pt idx="147">
                  <c:v>1.333E-2</c:v>
                </c:pt>
                <c:pt idx="148">
                  <c:v>1.242E-2</c:v>
                </c:pt>
                <c:pt idx="149">
                  <c:v>1.29E-2</c:v>
                </c:pt>
                <c:pt idx="150">
                  <c:v>1.4319999999999999E-2</c:v>
                </c:pt>
                <c:pt idx="151">
                  <c:v>1.3809999999999999E-2</c:v>
                </c:pt>
                <c:pt idx="152">
                  <c:v>1.405E-2</c:v>
                </c:pt>
                <c:pt idx="153">
                  <c:v>1.4590000000000001E-2</c:v>
                </c:pt>
                <c:pt idx="154">
                  <c:v>1.431E-2</c:v>
                </c:pt>
                <c:pt idx="155">
                  <c:v>1.447E-2</c:v>
                </c:pt>
                <c:pt idx="156">
                  <c:v>1.536E-2</c:v>
                </c:pt>
                <c:pt idx="157">
                  <c:v>1.5270000000000001E-2</c:v>
                </c:pt>
                <c:pt idx="158">
                  <c:v>1.5810000000000001E-2</c:v>
                </c:pt>
                <c:pt idx="159">
                  <c:v>1.602E-2</c:v>
                </c:pt>
                <c:pt idx="160">
                  <c:v>1.5709999999999998E-2</c:v>
                </c:pt>
                <c:pt idx="161">
                  <c:v>1.5910000000000001E-2</c:v>
                </c:pt>
                <c:pt idx="162">
                  <c:v>1.6539999999999999E-2</c:v>
                </c:pt>
                <c:pt idx="163">
                  <c:v>1.67E-2</c:v>
                </c:pt>
                <c:pt idx="164">
                  <c:v>1.6830000000000001E-2</c:v>
                </c:pt>
                <c:pt idx="165">
                  <c:v>1.651E-2</c:v>
                </c:pt>
                <c:pt idx="166">
                  <c:v>1.753E-2</c:v>
                </c:pt>
                <c:pt idx="167">
                  <c:v>1.7420000000000001E-2</c:v>
                </c:pt>
                <c:pt idx="168">
                  <c:v>1.736E-2</c:v>
                </c:pt>
                <c:pt idx="169">
                  <c:v>1.7399999999999999E-2</c:v>
                </c:pt>
                <c:pt idx="170">
                  <c:v>1.8270000000000002E-2</c:v>
                </c:pt>
                <c:pt idx="171">
                  <c:v>1.856E-2</c:v>
                </c:pt>
                <c:pt idx="172">
                  <c:v>1.8319999999999999E-2</c:v>
                </c:pt>
                <c:pt idx="173">
                  <c:v>1.7909999999999999E-2</c:v>
                </c:pt>
                <c:pt idx="174">
                  <c:v>1.8429999999999998E-2</c:v>
                </c:pt>
                <c:pt idx="175">
                  <c:v>1.8329999999999999E-2</c:v>
                </c:pt>
                <c:pt idx="176">
                  <c:v>1.83E-2</c:v>
                </c:pt>
                <c:pt idx="177">
                  <c:v>1.8620000000000001E-2</c:v>
                </c:pt>
                <c:pt idx="178">
                  <c:v>1.7999999999999999E-2</c:v>
                </c:pt>
                <c:pt idx="179">
                  <c:v>1.8079999999999999E-2</c:v>
                </c:pt>
                <c:pt idx="180">
                  <c:v>1.932E-2</c:v>
                </c:pt>
                <c:pt idx="181">
                  <c:v>1.848E-2</c:v>
                </c:pt>
                <c:pt idx="182">
                  <c:v>1.9E-2</c:v>
                </c:pt>
                <c:pt idx="183">
                  <c:v>1.9099999999999999E-2</c:v>
                </c:pt>
                <c:pt idx="184">
                  <c:v>1.864E-2</c:v>
                </c:pt>
                <c:pt idx="185">
                  <c:v>1.8700000000000001E-2</c:v>
                </c:pt>
                <c:pt idx="186">
                  <c:v>1.8939999999999999E-2</c:v>
                </c:pt>
                <c:pt idx="187">
                  <c:v>1.8890000000000001E-2</c:v>
                </c:pt>
                <c:pt idx="188">
                  <c:v>1.9310000000000001E-2</c:v>
                </c:pt>
                <c:pt idx="189">
                  <c:v>1.9140000000000001E-2</c:v>
                </c:pt>
                <c:pt idx="190">
                  <c:v>1.9310000000000001E-2</c:v>
                </c:pt>
                <c:pt idx="191">
                  <c:v>1.9029999999999998E-2</c:v>
                </c:pt>
                <c:pt idx="192">
                  <c:v>1.9189999999999999E-2</c:v>
                </c:pt>
                <c:pt idx="193">
                  <c:v>1.9390000000000001E-2</c:v>
                </c:pt>
                <c:pt idx="194">
                  <c:v>1.864E-2</c:v>
                </c:pt>
                <c:pt idx="195">
                  <c:v>1.9120000000000002E-2</c:v>
                </c:pt>
                <c:pt idx="196">
                  <c:v>1.916E-2</c:v>
                </c:pt>
                <c:pt idx="197">
                  <c:v>1.8460000000000001E-2</c:v>
                </c:pt>
                <c:pt idx="198">
                  <c:v>1.847E-2</c:v>
                </c:pt>
                <c:pt idx="199">
                  <c:v>1.8790000000000001E-2</c:v>
                </c:pt>
                <c:pt idx="200">
                  <c:v>1.8689999999999998E-2</c:v>
                </c:pt>
                <c:pt idx="201">
                  <c:v>1.831E-2</c:v>
                </c:pt>
                <c:pt idx="202">
                  <c:v>1.8270000000000002E-2</c:v>
                </c:pt>
                <c:pt idx="203">
                  <c:v>1.847E-2</c:v>
                </c:pt>
                <c:pt idx="204">
                  <c:v>1.8800000000000001E-2</c:v>
                </c:pt>
                <c:pt idx="205">
                  <c:v>1.8530000000000001E-2</c:v>
                </c:pt>
                <c:pt idx="206">
                  <c:v>1.8749999999999999E-2</c:v>
                </c:pt>
                <c:pt idx="207">
                  <c:v>1.9050000000000001E-2</c:v>
                </c:pt>
                <c:pt idx="208">
                  <c:v>1.9429999999999999E-2</c:v>
                </c:pt>
                <c:pt idx="209">
                  <c:v>1.9220000000000001E-2</c:v>
                </c:pt>
                <c:pt idx="210">
                  <c:v>1.907E-2</c:v>
                </c:pt>
                <c:pt idx="211">
                  <c:v>1.924E-2</c:v>
                </c:pt>
                <c:pt idx="212">
                  <c:v>1.9359999999999999E-2</c:v>
                </c:pt>
                <c:pt idx="213">
                  <c:v>1.9460000000000002E-2</c:v>
                </c:pt>
                <c:pt idx="214">
                  <c:v>1.9290000000000002E-2</c:v>
                </c:pt>
                <c:pt idx="215">
                  <c:v>1.9480000000000001E-2</c:v>
                </c:pt>
                <c:pt idx="216">
                  <c:v>1.975E-2</c:v>
                </c:pt>
                <c:pt idx="217">
                  <c:v>1.9730000000000001E-2</c:v>
                </c:pt>
                <c:pt idx="218">
                  <c:v>1.975E-2</c:v>
                </c:pt>
                <c:pt idx="219">
                  <c:v>1.9949999999999999E-2</c:v>
                </c:pt>
                <c:pt idx="220">
                  <c:v>1.9689999999999999E-2</c:v>
                </c:pt>
                <c:pt idx="221">
                  <c:v>1.9959999999999999E-2</c:v>
                </c:pt>
                <c:pt idx="222">
                  <c:v>2.001E-2</c:v>
                </c:pt>
                <c:pt idx="223">
                  <c:v>2.0129999999999999E-2</c:v>
                </c:pt>
                <c:pt idx="224">
                  <c:v>2.018E-2</c:v>
                </c:pt>
                <c:pt idx="225">
                  <c:v>2.027E-2</c:v>
                </c:pt>
                <c:pt idx="226">
                  <c:v>2.053E-2</c:v>
                </c:pt>
                <c:pt idx="227">
                  <c:v>2.0420000000000001E-2</c:v>
                </c:pt>
                <c:pt idx="228">
                  <c:v>2.1149999999999999E-2</c:v>
                </c:pt>
                <c:pt idx="229">
                  <c:v>2.145E-2</c:v>
                </c:pt>
                <c:pt idx="230">
                  <c:v>2.1729999999999999E-2</c:v>
                </c:pt>
                <c:pt idx="231">
                  <c:v>2.1819999999999999E-2</c:v>
                </c:pt>
                <c:pt idx="232">
                  <c:v>2.1870000000000001E-2</c:v>
                </c:pt>
                <c:pt idx="233">
                  <c:v>2.1729999999999999E-2</c:v>
                </c:pt>
                <c:pt idx="234">
                  <c:v>2.1569999999999999E-2</c:v>
                </c:pt>
                <c:pt idx="235">
                  <c:v>2.145E-2</c:v>
                </c:pt>
                <c:pt idx="236">
                  <c:v>2.078E-2</c:v>
                </c:pt>
                <c:pt idx="237">
                  <c:v>1.9869999999999999E-2</c:v>
                </c:pt>
                <c:pt idx="238">
                  <c:v>1.8790000000000001E-2</c:v>
                </c:pt>
                <c:pt idx="239">
                  <c:v>1.7840000000000002E-2</c:v>
                </c:pt>
                <c:pt idx="240">
                  <c:v>1.736E-2</c:v>
                </c:pt>
                <c:pt idx="241">
                  <c:v>1.66E-2</c:v>
                </c:pt>
                <c:pt idx="242">
                  <c:v>1.5679999999999999E-2</c:v>
                </c:pt>
                <c:pt idx="243">
                  <c:v>1.593E-2</c:v>
                </c:pt>
                <c:pt idx="244">
                  <c:v>1.643E-2</c:v>
                </c:pt>
                <c:pt idx="245">
                  <c:v>1.7229999999999999E-2</c:v>
                </c:pt>
                <c:pt idx="246">
                  <c:v>1.789E-2</c:v>
                </c:pt>
                <c:pt idx="247">
                  <c:v>1.8800000000000001E-2</c:v>
                </c:pt>
                <c:pt idx="248">
                  <c:v>1.9400000000000001E-2</c:v>
                </c:pt>
                <c:pt idx="249">
                  <c:v>1.9820000000000001E-2</c:v>
                </c:pt>
                <c:pt idx="250">
                  <c:v>2.043E-2</c:v>
                </c:pt>
                <c:pt idx="251">
                  <c:v>2.0740000000000001E-2</c:v>
                </c:pt>
                <c:pt idx="252">
                  <c:v>2.1010000000000001E-2</c:v>
                </c:pt>
                <c:pt idx="253">
                  <c:v>2.154E-2</c:v>
                </c:pt>
                <c:pt idx="254">
                  <c:v>2.1530000000000001E-2</c:v>
                </c:pt>
                <c:pt idx="255">
                  <c:v>2.1700000000000001E-2</c:v>
                </c:pt>
                <c:pt idx="256">
                  <c:v>2.2159999999999999E-2</c:v>
                </c:pt>
                <c:pt idx="257">
                  <c:v>2.333E-2</c:v>
                </c:pt>
                <c:pt idx="258">
                  <c:v>2.3480000000000001E-2</c:v>
                </c:pt>
                <c:pt idx="259">
                  <c:v>2.299E-2</c:v>
                </c:pt>
                <c:pt idx="260">
                  <c:v>2.266E-2</c:v>
                </c:pt>
                <c:pt idx="261">
                  <c:v>2.2579999999999999E-2</c:v>
                </c:pt>
                <c:pt idx="262">
                  <c:v>2.2589999999999999E-2</c:v>
                </c:pt>
                <c:pt idx="263">
                  <c:v>2.2540000000000001E-2</c:v>
                </c:pt>
                <c:pt idx="264">
                  <c:v>2.2540000000000001E-2</c:v>
                </c:pt>
                <c:pt idx="265">
                  <c:v>2.2630000000000001E-2</c:v>
                </c:pt>
                <c:pt idx="266">
                  <c:v>2.264E-2</c:v>
                </c:pt>
                <c:pt idx="267">
                  <c:v>2.2849999999999999E-2</c:v>
                </c:pt>
                <c:pt idx="268">
                  <c:v>2.274E-2</c:v>
                </c:pt>
                <c:pt idx="269">
                  <c:v>2.2919999999999999E-2</c:v>
                </c:pt>
                <c:pt idx="270">
                  <c:v>2.2939999999999999E-2</c:v>
                </c:pt>
                <c:pt idx="271">
                  <c:v>2.3120000000000002E-2</c:v>
                </c:pt>
                <c:pt idx="272">
                  <c:v>2.325E-2</c:v>
                </c:pt>
                <c:pt idx="273">
                  <c:v>2.333E-2</c:v>
                </c:pt>
                <c:pt idx="274">
                  <c:v>2.3470000000000001E-2</c:v>
                </c:pt>
                <c:pt idx="275">
                  <c:v>2.35E-2</c:v>
                </c:pt>
                <c:pt idx="276">
                  <c:v>2.3630000000000002E-2</c:v>
                </c:pt>
                <c:pt idx="277">
                  <c:v>2.3879999999999998E-2</c:v>
                </c:pt>
                <c:pt idx="278">
                  <c:v>2.402E-2</c:v>
                </c:pt>
                <c:pt idx="279">
                  <c:v>2.435E-2</c:v>
                </c:pt>
                <c:pt idx="280">
                  <c:v>2.4570000000000002E-2</c:v>
                </c:pt>
                <c:pt idx="281">
                  <c:v>2.4719999999999999E-2</c:v>
                </c:pt>
                <c:pt idx="282">
                  <c:v>2.4899999999999999E-2</c:v>
                </c:pt>
                <c:pt idx="283">
                  <c:v>2.5049999999999999E-2</c:v>
                </c:pt>
                <c:pt idx="284">
                  <c:v>2.4889999999999999E-2</c:v>
                </c:pt>
                <c:pt idx="285">
                  <c:v>2.4330000000000001E-2</c:v>
                </c:pt>
                <c:pt idx="286">
                  <c:v>2.3460000000000002E-2</c:v>
                </c:pt>
                <c:pt idx="287">
                  <c:v>2.2440000000000002E-2</c:v>
                </c:pt>
                <c:pt idx="288">
                  <c:v>2.1360000000000001E-2</c:v>
                </c:pt>
                <c:pt idx="289">
                  <c:v>2.147E-2</c:v>
                </c:pt>
                <c:pt idx="290">
                  <c:v>2.2030000000000001E-2</c:v>
                </c:pt>
                <c:pt idx="291">
                  <c:v>2.231E-2</c:v>
                </c:pt>
                <c:pt idx="292">
                  <c:v>2.3179999999999999E-2</c:v>
                </c:pt>
                <c:pt idx="293">
                  <c:v>2.4389999999999998E-2</c:v>
                </c:pt>
                <c:pt idx="294">
                  <c:v>2.5100000000000001E-2</c:v>
                </c:pt>
                <c:pt idx="295">
                  <c:v>2.58E-2</c:v>
                </c:pt>
                <c:pt idx="296">
                  <c:v>2.6329999999999999E-2</c:v>
                </c:pt>
                <c:pt idx="297">
                  <c:v>2.6519999999999998E-2</c:v>
                </c:pt>
                <c:pt idx="298">
                  <c:v>2.6939999999999999E-2</c:v>
                </c:pt>
                <c:pt idx="299">
                  <c:v>2.7720000000000002E-2</c:v>
                </c:pt>
                <c:pt idx="300">
                  <c:v>2.86E-2</c:v>
                </c:pt>
                <c:pt idx="301">
                  <c:v>2.904E-2</c:v>
                </c:pt>
                <c:pt idx="302">
                  <c:v>2.9059999999999999E-2</c:v>
                </c:pt>
                <c:pt idx="303">
                  <c:v>2.928E-2</c:v>
                </c:pt>
                <c:pt idx="304">
                  <c:v>2.9749999999999999E-2</c:v>
                </c:pt>
                <c:pt idx="305">
                  <c:v>3.031E-2</c:v>
                </c:pt>
                <c:pt idx="306">
                  <c:v>3.092E-2</c:v>
                </c:pt>
                <c:pt idx="307">
                  <c:v>3.1029999999999999E-2</c:v>
                </c:pt>
                <c:pt idx="308">
                  <c:v>3.168E-2</c:v>
                </c:pt>
                <c:pt idx="309">
                  <c:v>3.2140000000000002E-2</c:v>
                </c:pt>
                <c:pt idx="310">
                  <c:v>3.2289999999999999E-2</c:v>
                </c:pt>
                <c:pt idx="311">
                  <c:v>3.3009999999999998E-2</c:v>
                </c:pt>
                <c:pt idx="312">
                  <c:v>3.3779999999999998E-2</c:v>
                </c:pt>
                <c:pt idx="313">
                  <c:v>3.4299999999999997E-2</c:v>
                </c:pt>
                <c:pt idx="314">
                  <c:v>3.4770000000000002E-2</c:v>
                </c:pt>
                <c:pt idx="315">
                  <c:v>3.5139999999999998E-2</c:v>
                </c:pt>
                <c:pt idx="316">
                  <c:v>3.6159999999999998E-2</c:v>
                </c:pt>
                <c:pt idx="317">
                  <c:v>3.6830000000000002E-2</c:v>
                </c:pt>
                <c:pt idx="318">
                  <c:v>3.6729999999999999E-2</c:v>
                </c:pt>
                <c:pt idx="319">
                  <c:v>3.7760000000000002E-2</c:v>
                </c:pt>
                <c:pt idx="320">
                  <c:v>3.848E-2</c:v>
                </c:pt>
                <c:pt idx="321">
                  <c:v>3.8859999999999999E-2</c:v>
                </c:pt>
                <c:pt idx="322">
                  <c:v>3.9890000000000002E-2</c:v>
                </c:pt>
                <c:pt idx="323">
                  <c:v>4.0649999999999999E-2</c:v>
                </c:pt>
                <c:pt idx="324">
                  <c:v>4.0980000000000003E-2</c:v>
                </c:pt>
                <c:pt idx="325">
                  <c:v>4.1349999999999998E-2</c:v>
                </c:pt>
                <c:pt idx="326">
                  <c:v>4.1700000000000001E-2</c:v>
                </c:pt>
                <c:pt idx="327">
                  <c:v>4.2009999999999999E-2</c:v>
                </c:pt>
                <c:pt idx="328">
                  <c:v>4.3139999999999998E-2</c:v>
                </c:pt>
                <c:pt idx="329">
                  <c:v>4.3799999999999999E-2</c:v>
                </c:pt>
                <c:pt idx="330">
                  <c:v>4.4380000000000003E-2</c:v>
                </c:pt>
                <c:pt idx="331">
                  <c:v>4.514E-2</c:v>
                </c:pt>
                <c:pt idx="332">
                  <c:v>4.589E-2</c:v>
                </c:pt>
                <c:pt idx="333">
                  <c:v>4.6929999999999999E-2</c:v>
                </c:pt>
                <c:pt idx="334">
                  <c:v>4.7230000000000001E-2</c:v>
                </c:pt>
                <c:pt idx="335">
                  <c:v>4.8039999999999999E-2</c:v>
                </c:pt>
                <c:pt idx="336">
                  <c:v>4.8820000000000002E-2</c:v>
                </c:pt>
                <c:pt idx="337">
                  <c:v>4.965E-2</c:v>
                </c:pt>
                <c:pt idx="338">
                  <c:v>5.0889999999999998E-2</c:v>
                </c:pt>
                <c:pt idx="339">
                  <c:v>5.0999999999999997E-2</c:v>
                </c:pt>
                <c:pt idx="340">
                  <c:v>5.1299999999999998E-2</c:v>
                </c:pt>
                <c:pt idx="341">
                  <c:v>5.1900000000000002E-2</c:v>
                </c:pt>
                <c:pt idx="342">
                  <c:v>5.3350000000000002E-2</c:v>
                </c:pt>
                <c:pt idx="343">
                  <c:v>5.4140000000000001E-2</c:v>
                </c:pt>
                <c:pt idx="344">
                  <c:v>5.4460000000000001E-2</c:v>
                </c:pt>
                <c:pt idx="345">
                  <c:v>5.5280000000000003E-2</c:v>
                </c:pt>
                <c:pt idx="346">
                  <c:v>5.6329999999999998E-2</c:v>
                </c:pt>
                <c:pt idx="347">
                  <c:v>5.6980000000000003E-2</c:v>
                </c:pt>
                <c:pt idx="348">
                  <c:v>5.7709999999999997E-2</c:v>
                </c:pt>
                <c:pt idx="349">
                  <c:v>5.8770000000000003E-2</c:v>
                </c:pt>
                <c:pt idx="350">
                  <c:v>5.9720000000000002E-2</c:v>
                </c:pt>
                <c:pt idx="351">
                  <c:v>6.0519999999999997E-2</c:v>
                </c:pt>
                <c:pt idx="352">
                  <c:v>6.1420000000000002E-2</c:v>
                </c:pt>
                <c:pt idx="353">
                  <c:v>6.2480000000000001E-2</c:v>
                </c:pt>
                <c:pt idx="354">
                  <c:v>6.3740000000000005E-2</c:v>
                </c:pt>
                <c:pt idx="355">
                  <c:v>6.4449999999999993E-2</c:v>
                </c:pt>
                <c:pt idx="356">
                  <c:v>6.5229999999999996E-2</c:v>
                </c:pt>
                <c:pt idx="357">
                  <c:v>6.6180000000000003E-2</c:v>
                </c:pt>
                <c:pt idx="358">
                  <c:v>6.7239999999999994E-2</c:v>
                </c:pt>
                <c:pt idx="359">
                  <c:v>6.8459999999999993E-2</c:v>
                </c:pt>
                <c:pt idx="360">
                  <c:v>6.948E-2</c:v>
                </c:pt>
                <c:pt idx="361">
                  <c:v>7.0720000000000005E-2</c:v>
                </c:pt>
                <c:pt idx="362">
                  <c:v>7.1489999999999998E-2</c:v>
                </c:pt>
                <c:pt idx="363">
                  <c:v>7.2410000000000002E-2</c:v>
                </c:pt>
                <c:pt idx="364">
                  <c:v>7.3870000000000005E-2</c:v>
                </c:pt>
                <c:pt idx="365">
                  <c:v>7.4789999999999995E-2</c:v>
                </c:pt>
                <c:pt idx="366">
                  <c:v>7.6009999999999994E-2</c:v>
                </c:pt>
                <c:pt idx="367">
                  <c:v>7.7350000000000002E-2</c:v>
                </c:pt>
                <c:pt idx="368">
                  <c:v>7.8039999999999998E-2</c:v>
                </c:pt>
                <c:pt idx="369">
                  <c:v>7.9140000000000002E-2</c:v>
                </c:pt>
                <c:pt idx="370">
                  <c:v>8.047E-2</c:v>
                </c:pt>
                <c:pt idx="371">
                  <c:v>8.1720000000000001E-2</c:v>
                </c:pt>
                <c:pt idx="372">
                  <c:v>8.294E-2</c:v>
                </c:pt>
                <c:pt idx="373">
                  <c:v>8.4379999999999997E-2</c:v>
                </c:pt>
                <c:pt idx="374">
                  <c:v>8.5540000000000005E-2</c:v>
                </c:pt>
                <c:pt idx="375">
                  <c:v>8.6870000000000003E-2</c:v>
                </c:pt>
                <c:pt idx="376">
                  <c:v>8.9260000000000006E-2</c:v>
                </c:pt>
                <c:pt idx="377">
                  <c:v>9.0300000000000005E-2</c:v>
                </c:pt>
                <c:pt idx="378">
                  <c:v>9.1759999999999994E-2</c:v>
                </c:pt>
                <c:pt idx="379">
                  <c:v>9.3520000000000006E-2</c:v>
                </c:pt>
                <c:pt idx="380">
                  <c:v>9.5640000000000003E-2</c:v>
                </c:pt>
                <c:pt idx="381">
                  <c:v>9.7710000000000005E-2</c:v>
                </c:pt>
                <c:pt idx="382">
                  <c:v>9.962E-2</c:v>
                </c:pt>
                <c:pt idx="383">
                  <c:v>0.10199</c:v>
                </c:pt>
                <c:pt idx="384">
                  <c:v>0.10487</c:v>
                </c:pt>
                <c:pt idx="385">
                  <c:v>0.1079</c:v>
                </c:pt>
                <c:pt idx="386">
                  <c:v>0.11033</c:v>
                </c:pt>
                <c:pt idx="387">
                  <c:v>0.11414000000000001</c:v>
                </c:pt>
                <c:pt idx="388">
                  <c:v>0.11838</c:v>
                </c:pt>
                <c:pt idx="389">
                  <c:v>0.12273000000000001</c:v>
                </c:pt>
                <c:pt idx="390">
                  <c:v>0.12767000000000001</c:v>
                </c:pt>
                <c:pt idx="391">
                  <c:v>0.13272</c:v>
                </c:pt>
                <c:pt idx="392">
                  <c:v>0.13825999999999999</c:v>
                </c:pt>
                <c:pt idx="393">
                  <c:v>0.14524000000000001</c:v>
                </c:pt>
                <c:pt idx="394">
                  <c:v>0.15243999999999999</c:v>
                </c:pt>
                <c:pt idx="395">
                  <c:v>0.16066</c:v>
                </c:pt>
                <c:pt idx="396">
                  <c:v>0.17041999999999999</c:v>
                </c:pt>
                <c:pt idx="397">
                  <c:v>0.18060999999999999</c:v>
                </c:pt>
                <c:pt idx="398">
                  <c:v>0.19298999999999999</c:v>
                </c:pt>
                <c:pt idx="399">
                  <c:v>0.20601</c:v>
                </c:pt>
                <c:pt idx="400">
                  <c:v>0.21859999999999999</c:v>
                </c:pt>
                <c:pt idx="401">
                  <c:v>0.23427999999999999</c:v>
                </c:pt>
                <c:pt idx="402">
                  <c:v>0.25069000000000002</c:v>
                </c:pt>
                <c:pt idx="403">
                  <c:v>0.26551000000000002</c:v>
                </c:pt>
                <c:pt idx="404">
                  <c:v>0.28231000000000001</c:v>
                </c:pt>
                <c:pt idx="405">
                  <c:v>0.30119000000000001</c:v>
                </c:pt>
                <c:pt idx="406">
                  <c:v>0.31909999999999999</c:v>
                </c:pt>
                <c:pt idx="407">
                  <c:v>0.33743000000000001</c:v>
                </c:pt>
                <c:pt idx="408">
                  <c:v>0.35926999999999998</c:v>
                </c:pt>
                <c:pt idx="409">
                  <c:v>0.38052999999999998</c:v>
                </c:pt>
                <c:pt idx="410">
                  <c:v>0.40095999999999998</c:v>
                </c:pt>
                <c:pt idx="411">
                  <c:v>0.42194999999999999</c:v>
                </c:pt>
                <c:pt idx="412">
                  <c:v>0.4425</c:v>
                </c:pt>
                <c:pt idx="413">
                  <c:v>0.46516000000000002</c:v>
                </c:pt>
                <c:pt idx="414">
                  <c:v>0.48363</c:v>
                </c:pt>
                <c:pt idx="415">
                  <c:v>0.49829000000000001</c:v>
                </c:pt>
                <c:pt idx="416">
                  <c:v>0.51653000000000004</c:v>
                </c:pt>
                <c:pt idx="417">
                  <c:v>0.53305000000000002</c:v>
                </c:pt>
                <c:pt idx="418">
                  <c:v>0.54610999999999998</c:v>
                </c:pt>
                <c:pt idx="419">
                  <c:v>0.55635999999999997</c:v>
                </c:pt>
                <c:pt idx="420">
                  <c:v>0.56542999999999999</c:v>
                </c:pt>
                <c:pt idx="421">
                  <c:v>0.57330000000000003</c:v>
                </c:pt>
                <c:pt idx="422">
                  <c:v>0.58050999999999997</c:v>
                </c:pt>
                <c:pt idx="423">
                  <c:v>0.58504</c:v>
                </c:pt>
                <c:pt idx="424">
                  <c:v>0.58787999999999996</c:v>
                </c:pt>
                <c:pt idx="425">
                  <c:v>0.58872000000000002</c:v>
                </c:pt>
                <c:pt idx="426">
                  <c:v>0.58877999999999997</c:v>
                </c:pt>
                <c:pt idx="427">
                  <c:v>0.58765999999999996</c:v>
                </c:pt>
                <c:pt idx="428">
                  <c:v>0.58494999999999997</c:v>
                </c:pt>
                <c:pt idx="429">
                  <c:v>0.58160000000000001</c:v>
                </c:pt>
                <c:pt idx="430">
                  <c:v>0.57613999999999999</c:v>
                </c:pt>
                <c:pt idx="431">
                  <c:v>0.56967000000000001</c:v>
                </c:pt>
                <c:pt idx="432">
                  <c:v>0.56289999999999996</c:v>
                </c:pt>
                <c:pt idx="433">
                  <c:v>0.55557999999999996</c:v>
                </c:pt>
                <c:pt idx="434">
                  <c:v>0.54671000000000003</c:v>
                </c:pt>
                <c:pt idx="435">
                  <c:v>0.53781000000000001</c:v>
                </c:pt>
                <c:pt idx="436">
                  <c:v>0.52736000000000005</c:v>
                </c:pt>
                <c:pt idx="437">
                  <c:v>0.51656000000000002</c:v>
                </c:pt>
                <c:pt idx="438">
                  <c:v>0.50612999999999997</c:v>
                </c:pt>
                <c:pt idx="439">
                  <c:v>0.49446000000000001</c:v>
                </c:pt>
                <c:pt idx="440">
                  <c:v>0.48349999999999999</c:v>
                </c:pt>
                <c:pt idx="441">
                  <c:v>0.47439999999999999</c:v>
                </c:pt>
                <c:pt idx="442">
                  <c:v>0.46282000000000001</c:v>
                </c:pt>
                <c:pt idx="443">
                  <c:v>0.45139000000000001</c:v>
                </c:pt>
                <c:pt idx="444">
                  <c:v>0.44073000000000001</c:v>
                </c:pt>
                <c:pt idx="445">
                  <c:v>0.42849999999999999</c:v>
                </c:pt>
                <c:pt idx="446">
                  <c:v>0.41555999999999998</c:v>
                </c:pt>
                <c:pt idx="447">
                  <c:v>0.40473999999999999</c:v>
                </c:pt>
                <c:pt idx="448">
                  <c:v>0.39550000000000002</c:v>
                </c:pt>
                <c:pt idx="449">
                  <c:v>0.38616</c:v>
                </c:pt>
                <c:pt idx="450">
                  <c:v>0.37658999999999998</c:v>
                </c:pt>
                <c:pt idx="451">
                  <c:v>0.36730000000000002</c:v>
                </c:pt>
                <c:pt idx="452">
                  <c:v>0.36048000000000002</c:v>
                </c:pt>
                <c:pt idx="453">
                  <c:v>0.35625000000000001</c:v>
                </c:pt>
                <c:pt idx="454">
                  <c:v>0.35204000000000002</c:v>
                </c:pt>
                <c:pt idx="455">
                  <c:v>0.34871999999999997</c:v>
                </c:pt>
                <c:pt idx="456">
                  <c:v>0.34832999999999997</c:v>
                </c:pt>
                <c:pt idx="457">
                  <c:v>0.35042000000000001</c:v>
                </c:pt>
                <c:pt idx="458">
                  <c:v>0.35371000000000002</c:v>
                </c:pt>
                <c:pt idx="459">
                  <c:v>0.35747000000000001</c:v>
                </c:pt>
                <c:pt idx="460">
                  <c:v>0.36414000000000002</c:v>
                </c:pt>
                <c:pt idx="461">
                  <c:v>0.37407000000000001</c:v>
                </c:pt>
                <c:pt idx="462">
                  <c:v>0.38435000000000002</c:v>
                </c:pt>
                <c:pt idx="463">
                  <c:v>0.39871000000000001</c:v>
                </c:pt>
                <c:pt idx="464">
                  <c:v>0.41233999999999998</c:v>
                </c:pt>
                <c:pt idx="465">
                  <c:v>0.42627999999999999</c:v>
                </c:pt>
                <c:pt idx="466">
                  <c:v>0.44325999999999999</c:v>
                </c:pt>
                <c:pt idx="467">
                  <c:v>0.46073999999999998</c:v>
                </c:pt>
                <c:pt idx="468">
                  <c:v>0.48060999999999998</c:v>
                </c:pt>
                <c:pt idx="469">
                  <c:v>0.50336999999999998</c:v>
                </c:pt>
                <c:pt idx="470">
                  <c:v>0.52698999999999996</c:v>
                </c:pt>
                <c:pt idx="471">
                  <c:v>0.54613999999999996</c:v>
                </c:pt>
                <c:pt idx="472">
                  <c:v>0.56264999999999998</c:v>
                </c:pt>
                <c:pt idx="473">
                  <c:v>0.58381000000000005</c:v>
                </c:pt>
                <c:pt idx="474">
                  <c:v>0.60782999999999998</c:v>
                </c:pt>
                <c:pt idx="475">
                  <c:v>0.63297000000000003</c:v>
                </c:pt>
                <c:pt idx="476">
                  <c:v>0.65907000000000004</c:v>
                </c:pt>
                <c:pt idx="477">
                  <c:v>0.68081999999999998</c:v>
                </c:pt>
                <c:pt idx="478">
                  <c:v>0.70689000000000002</c:v>
                </c:pt>
                <c:pt idx="479">
                  <c:v>0.72987000000000002</c:v>
                </c:pt>
                <c:pt idx="480">
                  <c:v>0.75546999999999997</c:v>
                </c:pt>
                <c:pt idx="481">
                  <c:v>0.78578999999999999</c:v>
                </c:pt>
                <c:pt idx="482">
                  <c:v>0.81413999999999997</c:v>
                </c:pt>
                <c:pt idx="483">
                  <c:v>0.84282999999999997</c:v>
                </c:pt>
                <c:pt idx="484">
                  <c:v>0.87529999999999997</c:v>
                </c:pt>
                <c:pt idx="485">
                  <c:v>0.90605000000000002</c:v>
                </c:pt>
                <c:pt idx="486">
                  <c:v>0.94098000000000004</c:v>
                </c:pt>
                <c:pt idx="487">
                  <c:v>0.97946999999999995</c:v>
                </c:pt>
                <c:pt idx="488">
                  <c:v>1.0173099999999999</c:v>
                </c:pt>
                <c:pt idx="489">
                  <c:v>1.05481</c:v>
                </c:pt>
                <c:pt idx="490">
                  <c:v>1.1000399999999999</c:v>
                </c:pt>
                <c:pt idx="491">
                  <c:v>1.1435599999999999</c:v>
                </c:pt>
                <c:pt idx="492">
                  <c:v>1.1853199999999999</c:v>
                </c:pt>
                <c:pt idx="493">
                  <c:v>1.2432799999999999</c:v>
                </c:pt>
                <c:pt idx="494">
                  <c:v>1.29576</c:v>
                </c:pt>
                <c:pt idx="495">
                  <c:v>1.3448800000000001</c:v>
                </c:pt>
                <c:pt idx="496">
                  <c:v>1.4043399999999999</c:v>
                </c:pt>
                <c:pt idx="497">
                  <c:v>1.4612099999999999</c:v>
                </c:pt>
                <c:pt idx="498">
                  <c:v>1.52159</c:v>
                </c:pt>
                <c:pt idx="499">
                  <c:v>1.5818700000000001</c:v>
                </c:pt>
                <c:pt idx="500">
                  <c:v>1.6340699999999999</c:v>
                </c:pt>
              </c:numCache>
            </c:numRef>
          </c:yVal>
          <c:smooth val="1"/>
          <c:extLst>
            <c:ext xmlns:c16="http://schemas.microsoft.com/office/drawing/2014/chart" uri="{C3380CC4-5D6E-409C-BE32-E72D297353CC}">
              <c16:uniqueId val="{00000016-9C1F-4EC0-94AF-FC713DCC1A54}"/>
            </c:ext>
          </c:extLst>
        </c:ser>
        <c:ser>
          <c:idx val="23"/>
          <c:order val="23"/>
          <c:tx>
            <c:strRef>
              <c:f>Hoja1!$Y$1</c:f>
              <c:strCache>
                <c:ptCount val="1"/>
                <c:pt idx="0">
                  <c:v>213(1)(Abs)</c:v>
                </c:pt>
              </c:strCache>
            </c:strRef>
          </c:tx>
          <c:spPr>
            <a:ln w="19050" cap="rnd">
              <a:solidFill>
                <a:schemeClr val="tx1"/>
              </a:solidFill>
              <a:round/>
            </a:ln>
            <a:effectLst/>
          </c:spPr>
          <c:marker>
            <c:symbol val="none"/>
          </c:marker>
          <c:xVal>
            <c:numRef>
              <c:f>Hoja1!$A$2:$A$502</c:f>
              <c:numCache>
                <c:formatCode>General</c:formatCode>
                <c:ptCount val="501"/>
                <c:pt idx="0">
                  <c:v>700</c:v>
                </c:pt>
                <c:pt idx="1">
                  <c:v>699</c:v>
                </c:pt>
                <c:pt idx="2">
                  <c:v>698</c:v>
                </c:pt>
                <c:pt idx="3">
                  <c:v>697</c:v>
                </c:pt>
                <c:pt idx="4">
                  <c:v>696</c:v>
                </c:pt>
                <c:pt idx="5">
                  <c:v>695</c:v>
                </c:pt>
                <c:pt idx="6">
                  <c:v>694</c:v>
                </c:pt>
                <c:pt idx="7">
                  <c:v>693</c:v>
                </c:pt>
                <c:pt idx="8">
                  <c:v>692</c:v>
                </c:pt>
                <c:pt idx="9">
                  <c:v>691</c:v>
                </c:pt>
                <c:pt idx="10">
                  <c:v>690</c:v>
                </c:pt>
                <c:pt idx="11">
                  <c:v>689</c:v>
                </c:pt>
                <c:pt idx="12">
                  <c:v>688</c:v>
                </c:pt>
                <c:pt idx="13">
                  <c:v>687</c:v>
                </c:pt>
                <c:pt idx="14">
                  <c:v>686</c:v>
                </c:pt>
                <c:pt idx="15">
                  <c:v>685</c:v>
                </c:pt>
                <c:pt idx="16">
                  <c:v>684</c:v>
                </c:pt>
                <c:pt idx="17">
                  <c:v>683</c:v>
                </c:pt>
                <c:pt idx="18">
                  <c:v>682</c:v>
                </c:pt>
                <c:pt idx="19">
                  <c:v>681</c:v>
                </c:pt>
                <c:pt idx="20">
                  <c:v>680</c:v>
                </c:pt>
                <c:pt idx="21">
                  <c:v>679</c:v>
                </c:pt>
                <c:pt idx="22">
                  <c:v>678</c:v>
                </c:pt>
                <c:pt idx="23">
                  <c:v>677</c:v>
                </c:pt>
                <c:pt idx="24">
                  <c:v>676</c:v>
                </c:pt>
                <c:pt idx="25">
                  <c:v>675</c:v>
                </c:pt>
                <c:pt idx="26">
                  <c:v>674</c:v>
                </c:pt>
                <c:pt idx="27">
                  <c:v>673</c:v>
                </c:pt>
                <c:pt idx="28">
                  <c:v>672</c:v>
                </c:pt>
                <c:pt idx="29">
                  <c:v>671</c:v>
                </c:pt>
                <c:pt idx="30">
                  <c:v>670</c:v>
                </c:pt>
                <c:pt idx="31">
                  <c:v>669</c:v>
                </c:pt>
                <c:pt idx="32">
                  <c:v>668</c:v>
                </c:pt>
                <c:pt idx="33">
                  <c:v>667</c:v>
                </c:pt>
                <c:pt idx="34">
                  <c:v>666</c:v>
                </c:pt>
                <c:pt idx="35">
                  <c:v>665</c:v>
                </c:pt>
                <c:pt idx="36">
                  <c:v>664</c:v>
                </c:pt>
                <c:pt idx="37">
                  <c:v>663</c:v>
                </c:pt>
                <c:pt idx="38">
                  <c:v>662</c:v>
                </c:pt>
                <c:pt idx="39">
                  <c:v>661</c:v>
                </c:pt>
                <c:pt idx="40">
                  <c:v>660</c:v>
                </c:pt>
                <c:pt idx="41">
                  <c:v>659</c:v>
                </c:pt>
                <c:pt idx="42">
                  <c:v>658</c:v>
                </c:pt>
                <c:pt idx="43">
                  <c:v>657</c:v>
                </c:pt>
                <c:pt idx="44">
                  <c:v>656</c:v>
                </c:pt>
                <c:pt idx="45">
                  <c:v>655</c:v>
                </c:pt>
                <c:pt idx="46">
                  <c:v>654</c:v>
                </c:pt>
                <c:pt idx="47">
                  <c:v>653</c:v>
                </c:pt>
                <c:pt idx="48">
                  <c:v>652</c:v>
                </c:pt>
                <c:pt idx="49">
                  <c:v>651</c:v>
                </c:pt>
                <c:pt idx="50">
                  <c:v>650</c:v>
                </c:pt>
                <c:pt idx="51">
                  <c:v>649</c:v>
                </c:pt>
                <c:pt idx="52">
                  <c:v>648</c:v>
                </c:pt>
                <c:pt idx="53">
                  <c:v>647</c:v>
                </c:pt>
                <c:pt idx="54">
                  <c:v>646</c:v>
                </c:pt>
                <c:pt idx="55">
                  <c:v>645</c:v>
                </c:pt>
                <c:pt idx="56">
                  <c:v>644</c:v>
                </c:pt>
                <c:pt idx="57">
                  <c:v>643</c:v>
                </c:pt>
                <c:pt idx="58">
                  <c:v>642</c:v>
                </c:pt>
                <c:pt idx="59">
                  <c:v>641</c:v>
                </c:pt>
                <c:pt idx="60">
                  <c:v>640</c:v>
                </c:pt>
                <c:pt idx="61">
                  <c:v>639</c:v>
                </c:pt>
                <c:pt idx="62">
                  <c:v>638</c:v>
                </c:pt>
                <c:pt idx="63">
                  <c:v>637</c:v>
                </c:pt>
                <c:pt idx="64">
                  <c:v>636</c:v>
                </c:pt>
                <c:pt idx="65">
                  <c:v>635</c:v>
                </c:pt>
                <c:pt idx="66">
                  <c:v>634</c:v>
                </c:pt>
                <c:pt idx="67">
                  <c:v>633</c:v>
                </c:pt>
                <c:pt idx="68">
                  <c:v>632</c:v>
                </c:pt>
                <c:pt idx="69">
                  <c:v>631</c:v>
                </c:pt>
                <c:pt idx="70">
                  <c:v>630</c:v>
                </c:pt>
                <c:pt idx="71">
                  <c:v>629</c:v>
                </c:pt>
                <c:pt idx="72">
                  <c:v>628</c:v>
                </c:pt>
                <c:pt idx="73">
                  <c:v>627</c:v>
                </c:pt>
                <c:pt idx="74">
                  <c:v>626</c:v>
                </c:pt>
                <c:pt idx="75">
                  <c:v>625</c:v>
                </c:pt>
                <c:pt idx="76">
                  <c:v>624</c:v>
                </c:pt>
                <c:pt idx="77">
                  <c:v>623</c:v>
                </c:pt>
                <c:pt idx="78">
                  <c:v>622</c:v>
                </c:pt>
                <c:pt idx="79">
                  <c:v>621</c:v>
                </c:pt>
                <c:pt idx="80">
                  <c:v>620</c:v>
                </c:pt>
                <c:pt idx="81">
                  <c:v>619</c:v>
                </c:pt>
                <c:pt idx="82">
                  <c:v>618</c:v>
                </c:pt>
                <c:pt idx="83">
                  <c:v>617</c:v>
                </c:pt>
                <c:pt idx="84">
                  <c:v>616</c:v>
                </c:pt>
                <c:pt idx="85">
                  <c:v>615</c:v>
                </c:pt>
                <c:pt idx="86">
                  <c:v>614</c:v>
                </c:pt>
                <c:pt idx="87">
                  <c:v>613</c:v>
                </c:pt>
                <c:pt idx="88">
                  <c:v>612</c:v>
                </c:pt>
                <c:pt idx="89">
                  <c:v>611</c:v>
                </c:pt>
                <c:pt idx="90">
                  <c:v>610</c:v>
                </c:pt>
                <c:pt idx="91">
                  <c:v>609</c:v>
                </c:pt>
                <c:pt idx="92">
                  <c:v>608</c:v>
                </c:pt>
                <c:pt idx="93">
                  <c:v>607</c:v>
                </c:pt>
                <c:pt idx="94">
                  <c:v>606</c:v>
                </c:pt>
                <c:pt idx="95">
                  <c:v>605</c:v>
                </c:pt>
                <c:pt idx="96">
                  <c:v>604</c:v>
                </c:pt>
                <c:pt idx="97">
                  <c:v>603</c:v>
                </c:pt>
                <c:pt idx="98">
                  <c:v>602</c:v>
                </c:pt>
                <c:pt idx="99">
                  <c:v>601</c:v>
                </c:pt>
                <c:pt idx="100">
                  <c:v>600</c:v>
                </c:pt>
                <c:pt idx="101">
                  <c:v>599</c:v>
                </c:pt>
                <c:pt idx="102">
                  <c:v>598</c:v>
                </c:pt>
                <c:pt idx="103">
                  <c:v>597</c:v>
                </c:pt>
                <c:pt idx="104">
                  <c:v>596</c:v>
                </c:pt>
                <c:pt idx="105">
                  <c:v>595</c:v>
                </c:pt>
                <c:pt idx="106">
                  <c:v>594</c:v>
                </c:pt>
                <c:pt idx="107">
                  <c:v>593</c:v>
                </c:pt>
                <c:pt idx="108">
                  <c:v>592</c:v>
                </c:pt>
                <c:pt idx="109">
                  <c:v>591</c:v>
                </c:pt>
                <c:pt idx="110">
                  <c:v>590</c:v>
                </c:pt>
                <c:pt idx="111">
                  <c:v>589</c:v>
                </c:pt>
                <c:pt idx="112">
                  <c:v>588</c:v>
                </c:pt>
                <c:pt idx="113">
                  <c:v>587</c:v>
                </c:pt>
                <c:pt idx="114">
                  <c:v>586</c:v>
                </c:pt>
                <c:pt idx="115">
                  <c:v>585</c:v>
                </c:pt>
                <c:pt idx="116">
                  <c:v>584</c:v>
                </c:pt>
                <c:pt idx="117">
                  <c:v>583</c:v>
                </c:pt>
                <c:pt idx="118">
                  <c:v>582</c:v>
                </c:pt>
                <c:pt idx="119">
                  <c:v>581</c:v>
                </c:pt>
                <c:pt idx="120">
                  <c:v>580</c:v>
                </c:pt>
                <c:pt idx="121">
                  <c:v>579</c:v>
                </c:pt>
                <c:pt idx="122">
                  <c:v>578</c:v>
                </c:pt>
                <c:pt idx="123">
                  <c:v>577</c:v>
                </c:pt>
                <c:pt idx="124">
                  <c:v>576</c:v>
                </c:pt>
                <c:pt idx="125">
                  <c:v>575</c:v>
                </c:pt>
                <c:pt idx="126">
                  <c:v>574</c:v>
                </c:pt>
                <c:pt idx="127">
                  <c:v>573</c:v>
                </c:pt>
                <c:pt idx="128">
                  <c:v>572</c:v>
                </c:pt>
                <c:pt idx="129">
                  <c:v>571</c:v>
                </c:pt>
                <c:pt idx="130">
                  <c:v>570</c:v>
                </c:pt>
                <c:pt idx="131">
                  <c:v>569</c:v>
                </c:pt>
                <c:pt idx="132">
                  <c:v>568</c:v>
                </c:pt>
                <c:pt idx="133">
                  <c:v>567</c:v>
                </c:pt>
                <c:pt idx="134">
                  <c:v>566</c:v>
                </c:pt>
                <c:pt idx="135">
                  <c:v>565</c:v>
                </c:pt>
                <c:pt idx="136">
                  <c:v>564</c:v>
                </c:pt>
                <c:pt idx="137">
                  <c:v>563</c:v>
                </c:pt>
                <c:pt idx="138">
                  <c:v>562</c:v>
                </c:pt>
                <c:pt idx="139">
                  <c:v>561</c:v>
                </c:pt>
                <c:pt idx="140">
                  <c:v>560</c:v>
                </c:pt>
                <c:pt idx="141">
                  <c:v>559</c:v>
                </c:pt>
                <c:pt idx="142">
                  <c:v>558</c:v>
                </c:pt>
                <c:pt idx="143">
                  <c:v>557</c:v>
                </c:pt>
                <c:pt idx="144">
                  <c:v>556</c:v>
                </c:pt>
                <c:pt idx="145">
                  <c:v>555</c:v>
                </c:pt>
                <c:pt idx="146">
                  <c:v>554</c:v>
                </c:pt>
                <c:pt idx="147">
                  <c:v>553</c:v>
                </c:pt>
                <c:pt idx="148">
                  <c:v>552</c:v>
                </c:pt>
                <c:pt idx="149">
                  <c:v>551</c:v>
                </c:pt>
                <c:pt idx="150">
                  <c:v>550</c:v>
                </c:pt>
                <c:pt idx="151">
                  <c:v>549</c:v>
                </c:pt>
                <c:pt idx="152">
                  <c:v>548</c:v>
                </c:pt>
                <c:pt idx="153">
                  <c:v>547</c:v>
                </c:pt>
                <c:pt idx="154">
                  <c:v>546</c:v>
                </c:pt>
                <c:pt idx="155">
                  <c:v>545</c:v>
                </c:pt>
                <c:pt idx="156">
                  <c:v>544</c:v>
                </c:pt>
                <c:pt idx="157">
                  <c:v>543</c:v>
                </c:pt>
                <c:pt idx="158">
                  <c:v>542</c:v>
                </c:pt>
                <c:pt idx="159">
                  <c:v>541</c:v>
                </c:pt>
                <c:pt idx="160">
                  <c:v>540</c:v>
                </c:pt>
                <c:pt idx="161">
                  <c:v>539</c:v>
                </c:pt>
                <c:pt idx="162">
                  <c:v>538</c:v>
                </c:pt>
                <c:pt idx="163">
                  <c:v>537</c:v>
                </c:pt>
                <c:pt idx="164">
                  <c:v>536</c:v>
                </c:pt>
                <c:pt idx="165">
                  <c:v>535</c:v>
                </c:pt>
                <c:pt idx="166">
                  <c:v>534</c:v>
                </c:pt>
                <c:pt idx="167">
                  <c:v>533</c:v>
                </c:pt>
                <c:pt idx="168">
                  <c:v>532</c:v>
                </c:pt>
                <c:pt idx="169">
                  <c:v>531</c:v>
                </c:pt>
                <c:pt idx="170">
                  <c:v>530</c:v>
                </c:pt>
                <c:pt idx="171">
                  <c:v>529</c:v>
                </c:pt>
                <c:pt idx="172">
                  <c:v>528</c:v>
                </c:pt>
                <c:pt idx="173">
                  <c:v>527</c:v>
                </c:pt>
                <c:pt idx="174">
                  <c:v>526</c:v>
                </c:pt>
                <c:pt idx="175">
                  <c:v>525</c:v>
                </c:pt>
                <c:pt idx="176">
                  <c:v>524</c:v>
                </c:pt>
                <c:pt idx="177">
                  <c:v>523</c:v>
                </c:pt>
                <c:pt idx="178">
                  <c:v>522</c:v>
                </c:pt>
                <c:pt idx="179">
                  <c:v>521</c:v>
                </c:pt>
                <c:pt idx="180">
                  <c:v>520</c:v>
                </c:pt>
                <c:pt idx="181">
                  <c:v>519</c:v>
                </c:pt>
                <c:pt idx="182">
                  <c:v>518</c:v>
                </c:pt>
                <c:pt idx="183">
                  <c:v>517</c:v>
                </c:pt>
                <c:pt idx="184">
                  <c:v>516</c:v>
                </c:pt>
                <c:pt idx="185">
                  <c:v>515</c:v>
                </c:pt>
                <c:pt idx="186">
                  <c:v>514</c:v>
                </c:pt>
                <c:pt idx="187">
                  <c:v>513</c:v>
                </c:pt>
                <c:pt idx="188">
                  <c:v>512</c:v>
                </c:pt>
                <c:pt idx="189">
                  <c:v>511</c:v>
                </c:pt>
                <c:pt idx="190">
                  <c:v>510</c:v>
                </c:pt>
                <c:pt idx="191">
                  <c:v>509</c:v>
                </c:pt>
                <c:pt idx="192">
                  <c:v>508</c:v>
                </c:pt>
                <c:pt idx="193">
                  <c:v>507</c:v>
                </c:pt>
                <c:pt idx="194">
                  <c:v>506</c:v>
                </c:pt>
                <c:pt idx="195">
                  <c:v>505</c:v>
                </c:pt>
                <c:pt idx="196">
                  <c:v>504</c:v>
                </c:pt>
                <c:pt idx="197">
                  <c:v>503</c:v>
                </c:pt>
                <c:pt idx="198">
                  <c:v>502</c:v>
                </c:pt>
                <c:pt idx="199">
                  <c:v>501</c:v>
                </c:pt>
                <c:pt idx="200">
                  <c:v>500</c:v>
                </c:pt>
                <c:pt idx="201">
                  <c:v>499</c:v>
                </c:pt>
                <c:pt idx="202">
                  <c:v>498</c:v>
                </c:pt>
                <c:pt idx="203">
                  <c:v>497</c:v>
                </c:pt>
                <c:pt idx="204">
                  <c:v>496</c:v>
                </c:pt>
                <c:pt idx="205">
                  <c:v>495</c:v>
                </c:pt>
                <c:pt idx="206">
                  <c:v>494</c:v>
                </c:pt>
                <c:pt idx="207">
                  <c:v>493</c:v>
                </c:pt>
                <c:pt idx="208">
                  <c:v>492</c:v>
                </c:pt>
                <c:pt idx="209">
                  <c:v>491</c:v>
                </c:pt>
                <c:pt idx="210">
                  <c:v>490</c:v>
                </c:pt>
                <c:pt idx="211">
                  <c:v>489</c:v>
                </c:pt>
                <c:pt idx="212">
                  <c:v>488</c:v>
                </c:pt>
                <c:pt idx="213">
                  <c:v>487</c:v>
                </c:pt>
                <c:pt idx="214">
                  <c:v>486</c:v>
                </c:pt>
                <c:pt idx="215">
                  <c:v>485</c:v>
                </c:pt>
                <c:pt idx="216">
                  <c:v>484</c:v>
                </c:pt>
                <c:pt idx="217">
                  <c:v>483</c:v>
                </c:pt>
                <c:pt idx="218">
                  <c:v>482</c:v>
                </c:pt>
                <c:pt idx="219">
                  <c:v>481</c:v>
                </c:pt>
                <c:pt idx="220">
                  <c:v>480</c:v>
                </c:pt>
                <c:pt idx="221">
                  <c:v>479</c:v>
                </c:pt>
                <c:pt idx="222">
                  <c:v>478</c:v>
                </c:pt>
                <c:pt idx="223">
                  <c:v>477</c:v>
                </c:pt>
                <c:pt idx="224">
                  <c:v>476</c:v>
                </c:pt>
                <c:pt idx="225">
                  <c:v>475</c:v>
                </c:pt>
                <c:pt idx="226">
                  <c:v>474</c:v>
                </c:pt>
                <c:pt idx="227">
                  <c:v>473</c:v>
                </c:pt>
                <c:pt idx="228">
                  <c:v>472</c:v>
                </c:pt>
                <c:pt idx="229">
                  <c:v>471</c:v>
                </c:pt>
                <c:pt idx="230">
                  <c:v>470</c:v>
                </c:pt>
                <c:pt idx="231">
                  <c:v>469</c:v>
                </c:pt>
                <c:pt idx="232">
                  <c:v>468</c:v>
                </c:pt>
                <c:pt idx="233">
                  <c:v>467</c:v>
                </c:pt>
                <c:pt idx="234">
                  <c:v>466</c:v>
                </c:pt>
                <c:pt idx="235">
                  <c:v>465</c:v>
                </c:pt>
                <c:pt idx="236">
                  <c:v>464</c:v>
                </c:pt>
                <c:pt idx="237">
                  <c:v>463</c:v>
                </c:pt>
                <c:pt idx="238">
                  <c:v>462</c:v>
                </c:pt>
                <c:pt idx="239">
                  <c:v>461</c:v>
                </c:pt>
                <c:pt idx="240">
                  <c:v>460</c:v>
                </c:pt>
                <c:pt idx="241">
                  <c:v>459</c:v>
                </c:pt>
                <c:pt idx="242">
                  <c:v>458</c:v>
                </c:pt>
                <c:pt idx="243">
                  <c:v>457</c:v>
                </c:pt>
                <c:pt idx="244">
                  <c:v>456</c:v>
                </c:pt>
                <c:pt idx="245">
                  <c:v>455</c:v>
                </c:pt>
                <c:pt idx="246">
                  <c:v>454</c:v>
                </c:pt>
                <c:pt idx="247">
                  <c:v>453</c:v>
                </c:pt>
                <c:pt idx="248">
                  <c:v>452</c:v>
                </c:pt>
                <c:pt idx="249">
                  <c:v>451</c:v>
                </c:pt>
                <c:pt idx="250">
                  <c:v>450</c:v>
                </c:pt>
                <c:pt idx="251">
                  <c:v>449</c:v>
                </c:pt>
                <c:pt idx="252">
                  <c:v>448</c:v>
                </c:pt>
                <c:pt idx="253">
                  <c:v>447</c:v>
                </c:pt>
                <c:pt idx="254">
                  <c:v>446</c:v>
                </c:pt>
                <c:pt idx="255">
                  <c:v>445</c:v>
                </c:pt>
                <c:pt idx="256">
                  <c:v>444</c:v>
                </c:pt>
                <c:pt idx="257">
                  <c:v>443</c:v>
                </c:pt>
                <c:pt idx="258">
                  <c:v>442</c:v>
                </c:pt>
                <c:pt idx="259">
                  <c:v>441</c:v>
                </c:pt>
                <c:pt idx="260">
                  <c:v>440</c:v>
                </c:pt>
                <c:pt idx="261">
                  <c:v>439</c:v>
                </c:pt>
                <c:pt idx="262">
                  <c:v>438</c:v>
                </c:pt>
                <c:pt idx="263">
                  <c:v>437</c:v>
                </c:pt>
                <c:pt idx="264">
                  <c:v>436</c:v>
                </c:pt>
                <c:pt idx="265">
                  <c:v>435</c:v>
                </c:pt>
                <c:pt idx="266">
                  <c:v>434</c:v>
                </c:pt>
                <c:pt idx="267">
                  <c:v>433</c:v>
                </c:pt>
                <c:pt idx="268">
                  <c:v>432</c:v>
                </c:pt>
                <c:pt idx="269">
                  <c:v>431</c:v>
                </c:pt>
                <c:pt idx="270">
                  <c:v>430</c:v>
                </c:pt>
                <c:pt idx="271">
                  <c:v>429</c:v>
                </c:pt>
                <c:pt idx="272">
                  <c:v>428</c:v>
                </c:pt>
                <c:pt idx="273">
                  <c:v>427</c:v>
                </c:pt>
                <c:pt idx="274">
                  <c:v>426</c:v>
                </c:pt>
                <c:pt idx="275">
                  <c:v>425</c:v>
                </c:pt>
                <c:pt idx="276">
                  <c:v>424</c:v>
                </c:pt>
                <c:pt idx="277">
                  <c:v>423</c:v>
                </c:pt>
                <c:pt idx="278">
                  <c:v>422</c:v>
                </c:pt>
                <c:pt idx="279">
                  <c:v>421</c:v>
                </c:pt>
                <c:pt idx="280">
                  <c:v>420</c:v>
                </c:pt>
                <c:pt idx="281">
                  <c:v>419</c:v>
                </c:pt>
                <c:pt idx="282">
                  <c:v>418</c:v>
                </c:pt>
                <c:pt idx="283">
                  <c:v>417</c:v>
                </c:pt>
                <c:pt idx="284">
                  <c:v>416</c:v>
                </c:pt>
                <c:pt idx="285">
                  <c:v>415</c:v>
                </c:pt>
                <c:pt idx="286">
                  <c:v>414</c:v>
                </c:pt>
                <c:pt idx="287">
                  <c:v>413</c:v>
                </c:pt>
                <c:pt idx="288">
                  <c:v>412</c:v>
                </c:pt>
                <c:pt idx="289">
                  <c:v>411</c:v>
                </c:pt>
                <c:pt idx="290">
                  <c:v>410</c:v>
                </c:pt>
                <c:pt idx="291">
                  <c:v>409</c:v>
                </c:pt>
                <c:pt idx="292">
                  <c:v>408</c:v>
                </c:pt>
                <c:pt idx="293">
                  <c:v>407</c:v>
                </c:pt>
                <c:pt idx="294">
                  <c:v>406</c:v>
                </c:pt>
                <c:pt idx="295">
                  <c:v>405</c:v>
                </c:pt>
                <c:pt idx="296">
                  <c:v>404</c:v>
                </c:pt>
                <c:pt idx="297">
                  <c:v>403</c:v>
                </c:pt>
                <c:pt idx="298">
                  <c:v>402</c:v>
                </c:pt>
                <c:pt idx="299">
                  <c:v>401</c:v>
                </c:pt>
                <c:pt idx="300">
                  <c:v>400</c:v>
                </c:pt>
                <c:pt idx="301">
                  <c:v>399</c:v>
                </c:pt>
                <c:pt idx="302">
                  <c:v>398</c:v>
                </c:pt>
                <c:pt idx="303">
                  <c:v>397</c:v>
                </c:pt>
                <c:pt idx="304">
                  <c:v>396</c:v>
                </c:pt>
                <c:pt idx="305">
                  <c:v>395</c:v>
                </c:pt>
                <c:pt idx="306">
                  <c:v>394</c:v>
                </c:pt>
                <c:pt idx="307">
                  <c:v>393</c:v>
                </c:pt>
                <c:pt idx="308">
                  <c:v>392</c:v>
                </c:pt>
                <c:pt idx="309">
                  <c:v>391</c:v>
                </c:pt>
                <c:pt idx="310">
                  <c:v>390</c:v>
                </c:pt>
                <c:pt idx="311">
                  <c:v>389</c:v>
                </c:pt>
                <c:pt idx="312">
                  <c:v>388</c:v>
                </c:pt>
                <c:pt idx="313">
                  <c:v>387</c:v>
                </c:pt>
                <c:pt idx="314">
                  <c:v>386</c:v>
                </c:pt>
                <c:pt idx="315">
                  <c:v>385</c:v>
                </c:pt>
                <c:pt idx="316">
                  <c:v>384</c:v>
                </c:pt>
                <c:pt idx="317">
                  <c:v>383</c:v>
                </c:pt>
                <c:pt idx="318">
                  <c:v>382</c:v>
                </c:pt>
                <c:pt idx="319">
                  <c:v>381</c:v>
                </c:pt>
                <c:pt idx="320">
                  <c:v>380</c:v>
                </c:pt>
                <c:pt idx="321">
                  <c:v>379</c:v>
                </c:pt>
                <c:pt idx="322">
                  <c:v>378</c:v>
                </c:pt>
                <c:pt idx="323">
                  <c:v>377</c:v>
                </c:pt>
                <c:pt idx="324">
                  <c:v>376</c:v>
                </c:pt>
                <c:pt idx="325">
                  <c:v>375</c:v>
                </c:pt>
                <c:pt idx="326">
                  <c:v>374</c:v>
                </c:pt>
                <c:pt idx="327">
                  <c:v>373</c:v>
                </c:pt>
                <c:pt idx="328">
                  <c:v>372</c:v>
                </c:pt>
                <c:pt idx="329">
                  <c:v>371</c:v>
                </c:pt>
                <c:pt idx="330">
                  <c:v>370</c:v>
                </c:pt>
                <c:pt idx="331">
                  <c:v>369</c:v>
                </c:pt>
                <c:pt idx="332">
                  <c:v>368</c:v>
                </c:pt>
                <c:pt idx="333">
                  <c:v>367</c:v>
                </c:pt>
                <c:pt idx="334">
                  <c:v>366</c:v>
                </c:pt>
                <c:pt idx="335">
                  <c:v>365</c:v>
                </c:pt>
                <c:pt idx="336">
                  <c:v>364</c:v>
                </c:pt>
                <c:pt idx="337">
                  <c:v>363</c:v>
                </c:pt>
                <c:pt idx="338">
                  <c:v>362</c:v>
                </c:pt>
                <c:pt idx="339">
                  <c:v>361</c:v>
                </c:pt>
                <c:pt idx="340">
                  <c:v>360</c:v>
                </c:pt>
                <c:pt idx="341">
                  <c:v>359</c:v>
                </c:pt>
                <c:pt idx="342">
                  <c:v>358</c:v>
                </c:pt>
                <c:pt idx="343">
                  <c:v>357</c:v>
                </c:pt>
                <c:pt idx="344">
                  <c:v>356</c:v>
                </c:pt>
                <c:pt idx="345">
                  <c:v>355</c:v>
                </c:pt>
                <c:pt idx="346">
                  <c:v>354</c:v>
                </c:pt>
                <c:pt idx="347">
                  <c:v>353</c:v>
                </c:pt>
                <c:pt idx="348">
                  <c:v>352</c:v>
                </c:pt>
                <c:pt idx="349">
                  <c:v>351</c:v>
                </c:pt>
                <c:pt idx="350">
                  <c:v>350</c:v>
                </c:pt>
                <c:pt idx="351">
                  <c:v>349</c:v>
                </c:pt>
                <c:pt idx="352">
                  <c:v>348</c:v>
                </c:pt>
                <c:pt idx="353">
                  <c:v>347</c:v>
                </c:pt>
                <c:pt idx="354">
                  <c:v>346</c:v>
                </c:pt>
                <c:pt idx="355">
                  <c:v>345</c:v>
                </c:pt>
                <c:pt idx="356">
                  <c:v>344</c:v>
                </c:pt>
                <c:pt idx="357">
                  <c:v>343</c:v>
                </c:pt>
                <c:pt idx="358">
                  <c:v>342</c:v>
                </c:pt>
                <c:pt idx="359">
                  <c:v>341</c:v>
                </c:pt>
                <c:pt idx="360">
                  <c:v>340</c:v>
                </c:pt>
                <c:pt idx="361">
                  <c:v>339</c:v>
                </c:pt>
                <c:pt idx="362">
                  <c:v>338</c:v>
                </c:pt>
                <c:pt idx="363">
                  <c:v>337</c:v>
                </c:pt>
                <c:pt idx="364">
                  <c:v>336</c:v>
                </c:pt>
                <c:pt idx="365">
                  <c:v>335</c:v>
                </c:pt>
                <c:pt idx="366">
                  <c:v>334</c:v>
                </c:pt>
                <c:pt idx="367">
                  <c:v>333</c:v>
                </c:pt>
                <c:pt idx="368">
                  <c:v>332</c:v>
                </c:pt>
                <c:pt idx="369">
                  <c:v>331</c:v>
                </c:pt>
                <c:pt idx="370">
                  <c:v>330</c:v>
                </c:pt>
                <c:pt idx="371">
                  <c:v>329</c:v>
                </c:pt>
                <c:pt idx="372">
                  <c:v>328</c:v>
                </c:pt>
                <c:pt idx="373">
                  <c:v>327</c:v>
                </c:pt>
                <c:pt idx="374">
                  <c:v>326</c:v>
                </c:pt>
                <c:pt idx="375">
                  <c:v>325</c:v>
                </c:pt>
                <c:pt idx="376">
                  <c:v>324</c:v>
                </c:pt>
                <c:pt idx="377">
                  <c:v>323</c:v>
                </c:pt>
                <c:pt idx="378">
                  <c:v>322</c:v>
                </c:pt>
                <c:pt idx="379">
                  <c:v>321</c:v>
                </c:pt>
                <c:pt idx="380">
                  <c:v>320</c:v>
                </c:pt>
                <c:pt idx="381">
                  <c:v>319</c:v>
                </c:pt>
                <c:pt idx="382">
                  <c:v>318</c:v>
                </c:pt>
                <c:pt idx="383">
                  <c:v>317</c:v>
                </c:pt>
                <c:pt idx="384">
                  <c:v>316</c:v>
                </c:pt>
                <c:pt idx="385">
                  <c:v>315</c:v>
                </c:pt>
                <c:pt idx="386">
                  <c:v>314</c:v>
                </c:pt>
                <c:pt idx="387">
                  <c:v>313</c:v>
                </c:pt>
                <c:pt idx="388">
                  <c:v>312</c:v>
                </c:pt>
                <c:pt idx="389">
                  <c:v>311</c:v>
                </c:pt>
                <c:pt idx="390">
                  <c:v>310</c:v>
                </c:pt>
                <c:pt idx="391">
                  <c:v>309</c:v>
                </c:pt>
                <c:pt idx="392">
                  <c:v>308</c:v>
                </c:pt>
                <c:pt idx="393">
                  <c:v>307</c:v>
                </c:pt>
                <c:pt idx="394">
                  <c:v>306</c:v>
                </c:pt>
                <c:pt idx="395">
                  <c:v>305</c:v>
                </c:pt>
                <c:pt idx="396">
                  <c:v>304</c:v>
                </c:pt>
                <c:pt idx="397">
                  <c:v>303</c:v>
                </c:pt>
                <c:pt idx="398">
                  <c:v>302</c:v>
                </c:pt>
                <c:pt idx="399">
                  <c:v>301</c:v>
                </c:pt>
                <c:pt idx="400">
                  <c:v>300</c:v>
                </c:pt>
                <c:pt idx="401">
                  <c:v>299</c:v>
                </c:pt>
                <c:pt idx="402">
                  <c:v>298</c:v>
                </c:pt>
                <c:pt idx="403">
                  <c:v>297</c:v>
                </c:pt>
                <c:pt idx="404">
                  <c:v>296</c:v>
                </c:pt>
                <c:pt idx="405">
                  <c:v>295</c:v>
                </c:pt>
                <c:pt idx="406">
                  <c:v>294</c:v>
                </c:pt>
                <c:pt idx="407">
                  <c:v>293</c:v>
                </c:pt>
                <c:pt idx="408">
                  <c:v>292</c:v>
                </c:pt>
                <c:pt idx="409">
                  <c:v>291</c:v>
                </c:pt>
                <c:pt idx="410">
                  <c:v>290</c:v>
                </c:pt>
                <c:pt idx="411">
                  <c:v>289</c:v>
                </c:pt>
                <c:pt idx="412">
                  <c:v>288</c:v>
                </c:pt>
                <c:pt idx="413">
                  <c:v>287</c:v>
                </c:pt>
                <c:pt idx="414">
                  <c:v>286</c:v>
                </c:pt>
                <c:pt idx="415">
                  <c:v>285</c:v>
                </c:pt>
                <c:pt idx="416">
                  <c:v>284</c:v>
                </c:pt>
                <c:pt idx="417">
                  <c:v>283</c:v>
                </c:pt>
                <c:pt idx="418">
                  <c:v>282</c:v>
                </c:pt>
                <c:pt idx="419">
                  <c:v>281</c:v>
                </c:pt>
                <c:pt idx="420">
                  <c:v>280</c:v>
                </c:pt>
                <c:pt idx="421">
                  <c:v>279</c:v>
                </c:pt>
                <c:pt idx="422">
                  <c:v>278</c:v>
                </c:pt>
                <c:pt idx="423">
                  <c:v>277</c:v>
                </c:pt>
                <c:pt idx="424">
                  <c:v>276</c:v>
                </c:pt>
                <c:pt idx="425">
                  <c:v>275</c:v>
                </c:pt>
                <c:pt idx="426">
                  <c:v>274</c:v>
                </c:pt>
                <c:pt idx="427">
                  <c:v>273</c:v>
                </c:pt>
                <c:pt idx="428">
                  <c:v>272</c:v>
                </c:pt>
                <c:pt idx="429">
                  <c:v>271</c:v>
                </c:pt>
                <c:pt idx="430">
                  <c:v>270</c:v>
                </c:pt>
                <c:pt idx="431">
                  <c:v>269</c:v>
                </c:pt>
                <c:pt idx="432">
                  <c:v>268</c:v>
                </c:pt>
                <c:pt idx="433">
                  <c:v>267</c:v>
                </c:pt>
                <c:pt idx="434">
                  <c:v>266</c:v>
                </c:pt>
                <c:pt idx="435">
                  <c:v>265</c:v>
                </c:pt>
                <c:pt idx="436">
                  <c:v>264</c:v>
                </c:pt>
                <c:pt idx="437">
                  <c:v>263</c:v>
                </c:pt>
                <c:pt idx="438">
                  <c:v>262</c:v>
                </c:pt>
                <c:pt idx="439">
                  <c:v>261</c:v>
                </c:pt>
                <c:pt idx="440">
                  <c:v>260</c:v>
                </c:pt>
                <c:pt idx="441">
                  <c:v>259</c:v>
                </c:pt>
                <c:pt idx="442">
                  <c:v>258</c:v>
                </c:pt>
                <c:pt idx="443">
                  <c:v>257</c:v>
                </c:pt>
                <c:pt idx="444">
                  <c:v>256</c:v>
                </c:pt>
                <c:pt idx="445">
                  <c:v>255</c:v>
                </c:pt>
                <c:pt idx="446">
                  <c:v>254</c:v>
                </c:pt>
                <c:pt idx="447">
                  <c:v>253</c:v>
                </c:pt>
                <c:pt idx="448">
                  <c:v>252</c:v>
                </c:pt>
                <c:pt idx="449">
                  <c:v>251</c:v>
                </c:pt>
                <c:pt idx="450">
                  <c:v>250</c:v>
                </c:pt>
                <c:pt idx="451">
                  <c:v>249</c:v>
                </c:pt>
                <c:pt idx="452">
                  <c:v>248</c:v>
                </c:pt>
                <c:pt idx="453">
                  <c:v>247</c:v>
                </c:pt>
                <c:pt idx="454">
                  <c:v>246</c:v>
                </c:pt>
                <c:pt idx="455">
                  <c:v>245</c:v>
                </c:pt>
                <c:pt idx="456">
                  <c:v>244</c:v>
                </c:pt>
                <c:pt idx="457">
                  <c:v>243</c:v>
                </c:pt>
                <c:pt idx="458">
                  <c:v>242</c:v>
                </c:pt>
                <c:pt idx="459">
                  <c:v>241</c:v>
                </c:pt>
                <c:pt idx="460">
                  <c:v>240</c:v>
                </c:pt>
                <c:pt idx="461">
                  <c:v>239</c:v>
                </c:pt>
                <c:pt idx="462">
                  <c:v>238</c:v>
                </c:pt>
                <c:pt idx="463">
                  <c:v>237</c:v>
                </c:pt>
                <c:pt idx="464">
                  <c:v>236</c:v>
                </c:pt>
                <c:pt idx="465">
                  <c:v>235</c:v>
                </c:pt>
                <c:pt idx="466">
                  <c:v>234</c:v>
                </c:pt>
                <c:pt idx="467">
                  <c:v>233</c:v>
                </c:pt>
                <c:pt idx="468">
                  <c:v>232</c:v>
                </c:pt>
                <c:pt idx="469">
                  <c:v>231</c:v>
                </c:pt>
                <c:pt idx="470">
                  <c:v>230</c:v>
                </c:pt>
                <c:pt idx="471">
                  <c:v>229</c:v>
                </c:pt>
                <c:pt idx="472">
                  <c:v>228</c:v>
                </c:pt>
                <c:pt idx="473">
                  <c:v>227</c:v>
                </c:pt>
                <c:pt idx="474">
                  <c:v>226</c:v>
                </c:pt>
                <c:pt idx="475">
                  <c:v>225</c:v>
                </c:pt>
                <c:pt idx="476">
                  <c:v>224</c:v>
                </c:pt>
                <c:pt idx="477">
                  <c:v>223</c:v>
                </c:pt>
                <c:pt idx="478">
                  <c:v>222</c:v>
                </c:pt>
                <c:pt idx="479">
                  <c:v>221</c:v>
                </c:pt>
                <c:pt idx="480">
                  <c:v>220</c:v>
                </c:pt>
                <c:pt idx="481">
                  <c:v>219</c:v>
                </c:pt>
                <c:pt idx="482">
                  <c:v>218</c:v>
                </c:pt>
                <c:pt idx="483">
                  <c:v>217</c:v>
                </c:pt>
                <c:pt idx="484">
                  <c:v>216</c:v>
                </c:pt>
                <c:pt idx="485">
                  <c:v>215</c:v>
                </c:pt>
                <c:pt idx="486">
                  <c:v>214</c:v>
                </c:pt>
                <c:pt idx="487">
                  <c:v>213</c:v>
                </c:pt>
                <c:pt idx="488">
                  <c:v>212</c:v>
                </c:pt>
                <c:pt idx="489">
                  <c:v>211</c:v>
                </c:pt>
                <c:pt idx="490">
                  <c:v>210</c:v>
                </c:pt>
                <c:pt idx="491">
                  <c:v>209</c:v>
                </c:pt>
                <c:pt idx="492">
                  <c:v>208</c:v>
                </c:pt>
                <c:pt idx="493">
                  <c:v>207</c:v>
                </c:pt>
                <c:pt idx="494">
                  <c:v>206</c:v>
                </c:pt>
                <c:pt idx="495">
                  <c:v>205</c:v>
                </c:pt>
                <c:pt idx="496">
                  <c:v>204</c:v>
                </c:pt>
                <c:pt idx="497">
                  <c:v>203</c:v>
                </c:pt>
                <c:pt idx="498">
                  <c:v>202</c:v>
                </c:pt>
                <c:pt idx="499">
                  <c:v>201</c:v>
                </c:pt>
                <c:pt idx="500">
                  <c:v>200</c:v>
                </c:pt>
              </c:numCache>
            </c:numRef>
          </c:xVal>
          <c:yVal>
            <c:numRef>
              <c:f>Hoja1!$Y$2:$Y$502</c:f>
              <c:numCache>
                <c:formatCode>General</c:formatCode>
                <c:ptCount val="501"/>
                <c:pt idx="0">
                  <c:v>4.2500000000000003E-3</c:v>
                </c:pt>
                <c:pt idx="1">
                  <c:v>2.7000000000000001E-3</c:v>
                </c:pt>
                <c:pt idx="2">
                  <c:v>3.8400000000000001E-3</c:v>
                </c:pt>
                <c:pt idx="3">
                  <c:v>3.6600000000000001E-3</c:v>
                </c:pt>
                <c:pt idx="4">
                  <c:v>3.48E-3</c:v>
                </c:pt>
                <c:pt idx="5">
                  <c:v>3.5500000000000002E-3</c:v>
                </c:pt>
                <c:pt idx="6">
                  <c:v>3.81E-3</c:v>
                </c:pt>
                <c:pt idx="7">
                  <c:v>2.7599999999999999E-3</c:v>
                </c:pt>
                <c:pt idx="8">
                  <c:v>3.3500000000000001E-3</c:v>
                </c:pt>
                <c:pt idx="9">
                  <c:v>1.42E-3</c:v>
                </c:pt>
                <c:pt idx="10">
                  <c:v>1.9300000000000001E-3</c:v>
                </c:pt>
                <c:pt idx="11">
                  <c:v>3.6800000000000001E-3</c:v>
                </c:pt>
                <c:pt idx="12">
                  <c:v>2.65E-3</c:v>
                </c:pt>
                <c:pt idx="13">
                  <c:v>3.5500000000000002E-3</c:v>
                </c:pt>
                <c:pt idx="14">
                  <c:v>3.5500000000000002E-3</c:v>
                </c:pt>
                <c:pt idx="15">
                  <c:v>2.5200000000000001E-3</c:v>
                </c:pt>
                <c:pt idx="16">
                  <c:v>3.31E-3</c:v>
                </c:pt>
                <c:pt idx="17">
                  <c:v>4.4299999999999999E-3</c:v>
                </c:pt>
                <c:pt idx="18">
                  <c:v>3.7799999999999999E-3</c:v>
                </c:pt>
                <c:pt idx="19">
                  <c:v>3.5300000000000002E-3</c:v>
                </c:pt>
                <c:pt idx="20">
                  <c:v>3.2799999999999999E-3</c:v>
                </c:pt>
                <c:pt idx="21">
                  <c:v>3.3E-3</c:v>
                </c:pt>
                <c:pt idx="22">
                  <c:v>3.7100000000000002E-3</c:v>
                </c:pt>
                <c:pt idx="23">
                  <c:v>3.0400000000000002E-3</c:v>
                </c:pt>
                <c:pt idx="24">
                  <c:v>4.2399999999999998E-3</c:v>
                </c:pt>
                <c:pt idx="25">
                  <c:v>3.5599999999999998E-3</c:v>
                </c:pt>
                <c:pt idx="26">
                  <c:v>3.9500000000000004E-3</c:v>
                </c:pt>
                <c:pt idx="27">
                  <c:v>3.2499999999999999E-3</c:v>
                </c:pt>
                <c:pt idx="28">
                  <c:v>4.0600000000000002E-3</c:v>
                </c:pt>
                <c:pt idx="29">
                  <c:v>3.7299999999999998E-3</c:v>
                </c:pt>
                <c:pt idx="30">
                  <c:v>3.6099999999999999E-3</c:v>
                </c:pt>
                <c:pt idx="31">
                  <c:v>2.8800000000000002E-3</c:v>
                </c:pt>
                <c:pt idx="32">
                  <c:v>2.9399999999999999E-3</c:v>
                </c:pt>
                <c:pt idx="33">
                  <c:v>2.7699999999999999E-3</c:v>
                </c:pt>
                <c:pt idx="34">
                  <c:v>3.3700000000000002E-3</c:v>
                </c:pt>
                <c:pt idx="35">
                  <c:v>2.9299999999999999E-3</c:v>
                </c:pt>
                <c:pt idx="36">
                  <c:v>2.8300000000000001E-3</c:v>
                </c:pt>
                <c:pt idx="37">
                  <c:v>2.5500000000000002E-3</c:v>
                </c:pt>
                <c:pt idx="38">
                  <c:v>2.96E-3</c:v>
                </c:pt>
                <c:pt idx="39">
                  <c:v>3.79E-3</c:v>
                </c:pt>
                <c:pt idx="40">
                  <c:v>4.5799999999999999E-3</c:v>
                </c:pt>
                <c:pt idx="41">
                  <c:v>4.3699999999999998E-3</c:v>
                </c:pt>
                <c:pt idx="42">
                  <c:v>3.5599999999999998E-3</c:v>
                </c:pt>
                <c:pt idx="43">
                  <c:v>3.9699999999999996E-3</c:v>
                </c:pt>
                <c:pt idx="44">
                  <c:v>4.4299999999999999E-3</c:v>
                </c:pt>
                <c:pt idx="45">
                  <c:v>3.1099999999999999E-3</c:v>
                </c:pt>
                <c:pt idx="46">
                  <c:v>3.47E-3</c:v>
                </c:pt>
                <c:pt idx="47">
                  <c:v>3.47E-3</c:v>
                </c:pt>
                <c:pt idx="48">
                  <c:v>3.62E-3</c:v>
                </c:pt>
                <c:pt idx="49">
                  <c:v>3.0999999999999999E-3</c:v>
                </c:pt>
                <c:pt idx="50">
                  <c:v>3.7000000000000002E-3</c:v>
                </c:pt>
                <c:pt idx="51">
                  <c:v>3.4099999999999998E-3</c:v>
                </c:pt>
                <c:pt idx="52">
                  <c:v>4.7200000000000002E-3</c:v>
                </c:pt>
                <c:pt idx="53">
                  <c:v>3.4399999999999999E-3</c:v>
                </c:pt>
                <c:pt idx="54">
                  <c:v>5.5700000000000003E-3</c:v>
                </c:pt>
                <c:pt idx="55">
                  <c:v>4.4900000000000001E-3</c:v>
                </c:pt>
                <c:pt idx="56">
                  <c:v>3.1800000000000001E-3</c:v>
                </c:pt>
                <c:pt idx="57">
                  <c:v>3.49E-3</c:v>
                </c:pt>
                <c:pt idx="58">
                  <c:v>5.0499999999999998E-3</c:v>
                </c:pt>
                <c:pt idx="59">
                  <c:v>5.0200000000000002E-3</c:v>
                </c:pt>
                <c:pt idx="60">
                  <c:v>4.9800000000000001E-3</c:v>
                </c:pt>
                <c:pt idx="61">
                  <c:v>4.4400000000000004E-3</c:v>
                </c:pt>
                <c:pt idx="62">
                  <c:v>4.6899999999999997E-3</c:v>
                </c:pt>
                <c:pt idx="63">
                  <c:v>5.6499999999999996E-3</c:v>
                </c:pt>
                <c:pt idx="64">
                  <c:v>4.96E-3</c:v>
                </c:pt>
                <c:pt idx="65">
                  <c:v>4.8700000000000002E-3</c:v>
                </c:pt>
                <c:pt idx="66">
                  <c:v>5.0699999999999999E-3</c:v>
                </c:pt>
                <c:pt idx="67">
                  <c:v>5.2500000000000003E-3</c:v>
                </c:pt>
                <c:pt idx="68">
                  <c:v>4.3699999999999998E-3</c:v>
                </c:pt>
                <c:pt idx="69">
                  <c:v>4.2199999999999998E-3</c:v>
                </c:pt>
                <c:pt idx="70">
                  <c:v>4.8999999999999998E-3</c:v>
                </c:pt>
                <c:pt idx="71">
                  <c:v>4.9399999999999999E-3</c:v>
                </c:pt>
                <c:pt idx="72">
                  <c:v>4.7099999999999998E-3</c:v>
                </c:pt>
                <c:pt idx="73">
                  <c:v>5.4099999999999999E-3</c:v>
                </c:pt>
                <c:pt idx="74">
                  <c:v>6.0099999999999997E-3</c:v>
                </c:pt>
                <c:pt idx="75">
                  <c:v>5.0400000000000002E-3</c:v>
                </c:pt>
                <c:pt idx="76">
                  <c:v>4.5199999999999997E-3</c:v>
                </c:pt>
                <c:pt idx="77">
                  <c:v>5.3499999999999997E-3</c:v>
                </c:pt>
                <c:pt idx="78">
                  <c:v>5.3099999999999996E-3</c:v>
                </c:pt>
                <c:pt idx="79">
                  <c:v>5.4400000000000004E-3</c:v>
                </c:pt>
                <c:pt idx="80">
                  <c:v>5.2100000000000002E-3</c:v>
                </c:pt>
                <c:pt idx="81">
                  <c:v>5.8399999999999997E-3</c:v>
                </c:pt>
                <c:pt idx="82">
                  <c:v>5.79E-3</c:v>
                </c:pt>
                <c:pt idx="83">
                  <c:v>5.9699999999999996E-3</c:v>
                </c:pt>
                <c:pt idx="84">
                  <c:v>5.3899999999999998E-3</c:v>
                </c:pt>
                <c:pt idx="85">
                  <c:v>5.4000000000000003E-3</c:v>
                </c:pt>
                <c:pt idx="86">
                  <c:v>5.47E-3</c:v>
                </c:pt>
                <c:pt idx="87">
                  <c:v>4.9800000000000001E-3</c:v>
                </c:pt>
                <c:pt idx="88">
                  <c:v>5.8500000000000002E-3</c:v>
                </c:pt>
                <c:pt idx="89">
                  <c:v>5.5399999999999998E-3</c:v>
                </c:pt>
                <c:pt idx="90">
                  <c:v>6.11E-3</c:v>
                </c:pt>
                <c:pt idx="91">
                  <c:v>5.8300000000000001E-3</c:v>
                </c:pt>
                <c:pt idx="92">
                  <c:v>5.5599999999999998E-3</c:v>
                </c:pt>
                <c:pt idx="93">
                  <c:v>6.9100000000000003E-3</c:v>
                </c:pt>
                <c:pt idx="94">
                  <c:v>6.0800000000000003E-3</c:v>
                </c:pt>
                <c:pt idx="95">
                  <c:v>6.0699999999999999E-3</c:v>
                </c:pt>
                <c:pt idx="96">
                  <c:v>6.3200000000000001E-3</c:v>
                </c:pt>
                <c:pt idx="97">
                  <c:v>6.45E-3</c:v>
                </c:pt>
                <c:pt idx="98">
                  <c:v>7.2100000000000003E-3</c:v>
                </c:pt>
                <c:pt idx="99">
                  <c:v>6.6400000000000001E-3</c:v>
                </c:pt>
                <c:pt idx="100">
                  <c:v>7.0000000000000001E-3</c:v>
                </c:pt>
                <c:pt idx="101">
                  <c:v>6.8700000000000002E-3</c:v>
                </c:pt>
                <c:pt idx="102">
                  <c:v>7.9900000000000006E-3</c:v>
                </c:pt>
                <c:pt idx="103">
                  <c:v>6.6499999999999997E-3</c:v>
                </c:pt>
                <c:pt idx="104">
                  <c:v>7.0600000000000003E-3</c:v>
                </c:pt>
                <c:pt idx="105">
                  <c:v>7.1000000000000004E-3</c:v>
                </c:pt>
                <c:pt idx="106">
                  <c:v>7.7200000000000003E-3</c:v>
                </c:pt>
                <c:pt idx="107">
                  <c:v>8.0800000000000004E-3</c:v>
                </c:pt>
                <c:pt idx="108">
                  <c:v>8.4700000000000001E-3</c:v>
                </c:pt>
                <c:pt idx="109">
                  <c:v>7.8399999999999997E-3</c:v>
                </c:pt>
                <c:pt idx="110">
                  <c:v>8.0400000000000003E-3</c:v>
                </c:pt>
                <c:pt idx="111">
                  <c:v>8.09E-3</c:v>
                </c:pt>
                <c:pt idx="112">
                  <c:v>8.6899999999999998E-3</c:v>
                </c:pt>
                <c:pt idx="113">
                  <c:v>6.9499999999999996E-3</c:v>
                </c:pt>
                <c:pt idx="114">
                  <c:v>9.5600000000000008E-3</c:v>
                </c:pt>
                <c:pt idx="115">
                  <c:v>9.2099999999999994E-3</c:v>
                </c:pt>
                <c:pt idx="116">
                  <c:v>9.6200000000000001E-3</c:v>
                </c:pt>
                <c:pt idx="117">
                  <c:v>8.8299999999999993E-3</c:v>
                </c:pt>
                <c:pt idx="118">
                  <c:v>8.94E-3</c:v>
                </c:pt>
                <c:pt idx="119">
                  <c:v>9.1199999999999996E-3</c:v>
                </c:pt>
                <c:pt idx="120">
                  <c:v>1.014E-2</c:v>
                </c:pt>
                <c:pt idx="121">
                  <c:v>9.7199999999999995E-3</c:v>
                </c:pt>
                <c:pt idx="122">
                  <c:v>1.021E-2</c:v>
                </c:pt>
                <c:pt idx="123">
                  <c:v>9.7199999999999995E-3</c:v>
                </c:pt>
                <c:pt idx="124">
                  <c:v>1.1010000000000001E-2</c:v>
                </c:pt>
                <c:pt idx="125">
                  <c:v>1.0410000000000001E-2</c:v>
                </c:pt>
                <c:pt idx="126">
                  <c:v>1.068E-2</c:v>
                </c:pt>
                <c:pt idx="127">
                  <c:v>1.146E-2</c:v>
                </c:pt>
                <c:pt idx="128">
                  <c:v>1.0630000000000001E-2</c:v>
                </c:pt>
                <c:pt idx="129">
                  <c:v>1.2120000000000001E-2</c:v>
                </c:pt>
                <c:pt idx="130">
                  <c:v>1.154E-2</c:v>
                </c:pt>
                <c:pt idx="131">
                  <c:v>1.129E-2</c:v>
                </c:pt>
                <c:pt idx="132">
                  <c:v>1.2540000000000001E-2</c:v>
                </c:pt>
                <c:pt idx="133">
                  <c:v>1.2760000000000001E-2</c:v>
                </c:pt>
                <c:pt idx="134">
                  <c:v>1.323E-2</c:v>
                </c:pt>
                <c:pt idx="135">
                  <c:v>1.303E-2</c:v>
                </c:pt>
                <c:pt idx="136">
                  <c:v>1.273E-2</c:v>
                </c:pt>
                <c:pt idx="137">
                  <c:v>1.3350000000000001E-2</c:v>
                </c:pt>
                <c:pt idx="138">
                  <c:v>1.4019999999999999E-2</c:v>
                </c:pt>
                <c:pt idx="139">
                  <c:v>1.4710000000000001E-2</c:v>
                </c:pt>
                <c:pt idx="140">
                  <c:v>1.4409999999999999E-2</c:v>
                </c:pt>
                <c:pt idx="141">
                  <c:v>1.436E-2</c:v>
                </c:pt>
                <c:pt idx="142">
                  <c:v>1.4999999999999999E-2</c:v>
                </c:pt>
                <c:pt idx="143">
                  <c:v>1.469E-2</c:v>
                </c:pt>
                <c:pt idx="144">
                  <c:v>1.5469999999999999E-2</c:v>
                </c:pt>
                <c:pt idx="145">
                  <c:v>1.602E-2</c:v>
                </c:pt>
                <c:pt idx="146">
                  <c:v>1.545E-2</c:v>
                </c:pt>
                <c:pt idx="147">
                  <c:v>1.6879999999999999E-2</c:v>
                </c:pt>
                <c:pt idx="148">
                  <c:v>1.6709999999999999E-2</c:v>
                </c:pt>
                <c:pt idx="149">
                  <c:v>1.6930000000000001E-2</c:v>
                </c:pt>
                <c:pt idx="150">
                  <c:v>1.7239999999999998E-2</c:v>
                </c:pt>
                <c:pt idx="151">
                  <c:v>1.7219999999999999E-2</c:v>
                </c:pt>
                <c:pt idx="152">
                  <c:v>1.7600000000000001E-2</c:v>
                </c:pt>
                <c:pt idx="153">
                  <c:v>1.7860000000000001E-2</c:v>
                </c:pt>
                <c:pt idx="154">
                  <c:v>1.857E-2</c:v>
                </c:pt>
                <c:pt idx="155">
                  <c:v>1.8960000000000001E-2</c:v>
                </c:pt>
                <c:pt idx="156">
                  <c:v>1.95E-2</c:v>
                </c:pt>
                <c:pt idx="157">
                  <c:v>1.9259999999999999E-2</c:v>
                </c:pt>
                <c:pt idx="158">
                  <c:v>1.9460000000000002E-2</c:v>
                </c:pt>
                <c:pt idx="159">
                  <c:v>1.992E-2</c:v>
                </c:pt>
                <c:pt idx="160">
                  <c:v>2.0140000000000002E-2</c:v>
                </c:pt>
                <c:pt idx="161">
                  <c:v>2.0070000000000001E-2</c:v>
                </c:pt>
                <c:pt idx="162">
                  <c:v>2.053E-2</c:v>
                </c:pt>
                <c:pt idx="163">
                  <c:v>2.0830000000000001E-2</c:v>
                </c:pt>
                <c:pt idx="164">
                  <c:v>2.0809999999999999E-2</c:v>
                </c:pt>
                <c:pt idx="165">
                  <c:v>2.1129999999999999E-2</c:v>
                </c:pt>
                <c:pt idx="166">
                  <c:v>2.189E-2</c:v>
                </c:pt>
                <c:pt idx="167">
                  <c:v>2.1749999999999999E-2</c:v>
                </c:pt>
                <c:pt idx="168">
                  <c:v>2.18E-2</c:v>
                </c:pt>
                <c:pt idx="169">
                  <c:v>2.1899999999999999E-2</c:v>
                </c:pt>
                <c:pt idx="170">
                  <c:v>2.2419999999999999E-2</c:v>
                </c:pt>
                <c:pt idx="171">
                  <c:v>2.256E-2</c:v>
                </c:pt>
                <c:pt idx="172">
                  <c:v>2.2540000000000001E-2</c:v>
                </c:pt>
                <c:pt idx="173">
                  <c:v>2.2530000000000001E-2</c:v>
                </c:pt>
                <c:pt idx="174">
                  <c:v>2.2669999999999999E-2</c:v>
                </c:pt>
                <c:pt idx="175">
                  <c:v>2.316E-2</c:v>
                </c:pt>
                <c:pt idx="176">
                  <c:v>2.3040000000000001E-2</c:v>
                </c:pt>
                <c:pt idx="177">
                  <c:v>2.3189999999999999E-2</c:v>
                </c:pt>
                <c:pt idx="178">
                  <c:v>2.3720000000000001E-2</c:v>
                </c:pt>
                <c:pt idx="179">
                  <c:v>2.3390000000000001E-2</c:v>
                </c:pt>
                <c:pt idx="180">
                  <c:v>2.383E-2</c:v>
                </c:pt>
                <c:pt idx="181">
                  <c:v>2.3220000000000001E-2</c:v>
                </c:pt>
                <c:pt idx="182">
                  <c:v>2.35E-2</c:v>
                </c:pt>
                <c:pt idx="183">
                  <c:v>2.3959999999999999E-2</c:v>
                </c:pt>
                <c:pt idx="184">
                  <c:v>2.341E-2</c:v>
                </c:pt>
                <c:pt idx="185">
                  <c:v>2.4049999999999998E-2</c:v>
                </c:pt>
                <c:pt idx="186">
                  <c:v>2.3599999999999999E-2</c:v>
                </c:pt>
                <c:pt idx="187">
                  <c:v>2.4279999999999999E-2</c:v>
                </c:pt>
                <c:pt idx="188">
                  <c:v>2.4410000000000001E-2</c:v>
                </c:pt>
                <c:pt idx="189">
                  <c:v>2.4400000000000002E-2</c:v>
                </c:pt>
                <c:pt idx="190">
                  <c:v>2.4150000000000001E-2</c:v>
                </c:pt>
                <c:pt idx="191">
                  <c:v>2.4240000000000001E-2</c:v>
                </c:pt>
                <c:pt idx="192">
                  <c:v>2.4170000000000001E-2</c:v>
                </c:pt>
                <c:pt idx="193">
                  <c:v>2.4389999999999998E-2</c:v>
                </c:pt>
                <c:pt idx="194">
                  <c:v>2.4680000000000001E-2</c:v>
                </c:pt>
                <c:pt idx="195">
                  <c:v>2.435E-2</c:v>
                </c:pt>
                <c:pt idx="196">
                  <c:v>2.436E-2</c:v>
                </c:pt>
                <c:pt idx="197">
                  <c:v>2.4899999999999999E-2</c:v>
                </c:pt>
                <c:pt idx="198">
                  <c:v>2.4729999999999999E-2</c:v>
                </c:pt>
                <c:pt idx="199">
                  <c:v>2.4760000000000001E-2</c:v>
                </c:pt>
                <c:pt idx="200">
                  <c:v>2.5059999999999999E-2</c:v>
                </c:pt>
                <c:pt idx="201">
                  <c:v>2.4479999999999998E-2</c:v>
                </c:pt>
                <c:pt idx="202">
                  <c:v>2.5319999999999999E-2</c:v>
                </c:pt>
                <c:pt idx="203">
                  <c:v>2.4750000000000001E-2</c:v>
                </c:pt>
                <c:pt idx="204">
                  <c:v>2.4979999999999999E-2</c:v>
                </c:pt>
                <c:pt idx="205">
                  <c:v>2.479E-2</c:v>
                </c:pt>
                <c:pt idx="206">
                  <c:v>2.4760000000000001E-2</c:v>
                </c:pt>
                <c:pt idx="207">
                  <c:v>2.52E-2</c:v>
                </c:pt>
                <c:pt idx="208">
                  <c:v>2.5270000000000001E-2</c:v>
                </c:pt>
                <c:pt idx="209">
                  <c:v>2.53E-2</c:v>
                </c:pt>
                <c:pt idx="210">
                  <c:v>2.5319999999999999E-2</c:v>
                </c:pt>
                <c:pt idx="211">
                  <c:v>2.5479999999999999E-2</c:v>
                </c:pt>
                <c:pt idx="212">
                  <c:v>2.5479999999999999E-2</c:v>
                </c:pt>
                <c:pt idx="213">
                  <c:v>2.5600000000000001E-2</c:v>
                </c:pt>
                <c:pt idx="214">
                  <c:v>2.5680000000000001E-2</c:v>
                </c:pt>
                <c:pt idx="215">
                  <c:v>2.5770000000000001E-2</c:v>
                </c:pt>
                <c:pt idx="216">
                  <c:v>2.5860000000000001E-2</c:v>
                </c:pt>
                <c:pt idx="217">
                  <c:v>2.5940000000000001E-2</c:v>
                </c:pt>
                <c:pt idx="218">
                  <c:v>2.6110000000000001E-2</c:v>
                </c:pt>
                <c:pt idx="219">
                  <c:v>2.614E-2</c:v>
                </c:pt>
                <c:pt idx="220">
                  <c:v>2.6079999999999999E-2</c:v>
                </c:pt>
                <c:pt idx="221">
                  <c:v>2.6210000000000001E-2</c:v>
                </c:pt>
                <c:pt idx="222">
                  <c:v>2.657E-2</c:v>
                </c:pt>
                <c:pt idx="223">
                  <c:v>2.6509999999999999E-2</c:v>
                </c:pt>
                <c:pt idx="224">
                  <c:v>2.657E-2</c:v>
                </c:pt>
                <c:pt idx="225">
                  <c:v>2.7060000000000001E-2</c:v>
                </c:pt>
                <c:pt idx="226">
                  <c:v>2.691E-2</c:v>
                </c:pt>
                <c:pt idx="227">
                  <c:v>2.665E-2</c:v>
                </c:pt>
                <c:pt idx="228">
                  <c:v>2.734E-2</c:v>
                </c:pt>
                <c:pt idx="229">
                  <c:v>2.7279999999999999E-2</c:v>
                </c:pt>
                <c:pt idx="230">
                  <c:v>2.7629999999999998E-2</c:v>
                </c:pt>
                <c:pt idx="231">
                  <c:v>2.7740000000000001E-2</c:v>
                </c:pt>
                <c:pt idx="232">
                  <c:v>2.785E-2</c:v>
                </c:pt>
                <c:pt idx="233">
                  <c:v>2.802E-2</c:v>
                </c:pt>
                <c:pt idx="234">
                  <c:v>2.8160000000000001E-2</c:v>
                </c:pt>
                <c:pt idx="235">
                  <c:v>2.8240000000000001E-2</c:v>
                </c:pt>
                <c:pt idx="236">
                  <c:v>2.8199999999999999E-2</c:v>
                </c:pt>
                <c:pt idx="237">
                  <c:v>2.844E-2</c:v>
                </c:pt>
                <c:pt idx="238">
                  <c:v>2.8459999999999999E-2</c:v>
                </c:pt>
                <c:pt idx="239">
                  <c:v>2.862E-2</c:v>
                </c:pt>
                <c:pt idx="240">
                  <c:v>2.8649999999999998E-2</c:v>
                </c:pt>
                <c:pt idx="241">
                  <c:v>2.8590000000000001E-2</c:v>
                </c:pt>
                <c:pt idx="242">
                  <c:v>2.878E-2</c:v>
                </c:pt>
                <c:pt idx="243">
                  <c:v>2.9069999999999999E-2</c:v>
                </c:pt>
                <c:pt idx="244">
                  <c:v>2.9149999999999999E-2</c:v>
                </c:pt>
                <c:pt idx="245">
                  <c:v>2.937E-2</c:v>
                </c:pt>
                <c:pt idx="246">
                  <c:v>2.9510000000000002E-2</c:v>
                </c:pt>
                <c:pt idx="247">
                  <c:v>2.9829999999999999E-2</c:v>
                </c:pt>
                <c:pt idx="248">
                  <c:v>2.9899999999999999E-2</c:v>
                </c:pt>
                <c:pt idx="249">
                  <c:v>3.0110000000000001E-2</c:v>
                </c:pt>
                <c:pt idx="250">
                  <c:v>3.023E-2</c:v>
                </c:pt>
                <c:pt idx="251">
                  <c:v>3.049E-2</c:v>
                </c:pt>
                <c:pt idx="252">
                  <c:v>3.049E-2</c:v>
                </c:pt>
                <c:pt idx="253">
                  <c:v>3.066E-2</c:v>
                </c:pt>
                <c:pt idx="254">
                  <c:v>3.0720000000000001E-2</c:v>
                </c:pt>
                <c:pt idx="255">
                  <c:v>3.0800000000000001E-2</c:v>
                </c:pt>
                <c:pt idx="256">
                  <c:v>3.107E-2</c:v>
                </c:pt>
                <c:pt idx="257">
                  <c:v>3.109E-2</c:v>
                </c:pt>
                <c:pt idx="258">
                  <c:v>3.1220000000000001E-2</c:v>
                </c:pt>
                <c:pt idx="259">
                  <c:v>3.1260000000000003E-2</c:v>
                </c:pt>
                <c:pt idx="260">
                  <c:v>3.1320000000000001E-2</c:v>
                </c:pt>
                <c:pt idx="261">
                  <c:v>3.1309999999999998E-2</c:v>
                </c:pt>
                <c:pt idx="262">
                  <c:v>3.1289999999999998E-2</c:v>
                </c:pt>
                <c:pt idx="263">
                  <c:v>3.1379999999999998E-2</c:v>
                </c:pt>
                <c:pt idx="264">
                  <c:v>3.1440000000000003E-2</c:v>
                </c:pt>
                <c:pt idx="265">
                  <c:v>3.1460000000000002E-2</c:v>
                </c:pt>
                <c:pt idx="266">
                  <c:v>3.1480000000000001E-2</c:v>
                </c:pt>
                <c:pt idx="267">
                  <c:v>3.1550000000000002E-2</c:v>
                </c:pt>
                <c:pt idx="268">
                  <c:v>3.1609999999999999E-2</c:v>
                </c:pt>
                <c:pt idx="269">
                  <c:v>3.1539999999999999E-2</c:v>
                </c:pt>
                <c:pt idx="270">
                  <c:v>3.1609999999999999E-2</c:v>
                </c:pt>
                <c:pt idx="271">
                  <c:v>3.2000000000000001E-2</c:v>
                </c:pt>
                <c:pt idx="272">
                  <c:v>3.1829999999999997E-2</c:v>
                </c:pt>
                <c:pt idx="273">
                  <c:v>3.1879999999999999E-2</c:v>
                </c:pt>
                <c:pt idx="274">
                  <c:v>3.1910000000000001E-2</c:v>
                </c:pt>
                <c:pt idx="275">
                  <c:v>3.1969999999999998E-2</c:v>
                </c:pt>
                <c:pt idx="276">
                  <c:v>3.2120000000000003E-2</c:v>
                </c:pt>
                <c:pt idx="277">
                  <c:v>3.2230000000000002E-2</c:v>
                </c:pt>
                <c:pt idx="278">
                  <c:v>3.227E-2</c:v>
                </c:pt>
                <c:pt idx="279">
                  <c:v>3.2410000000000001E-2</c:v>
                </c:pt>
                <c:pt idx="280">
                  <c:v>3.2530000000000003E-2</c:v>
                </c:pt>
                <c:pt idx="281">
                  <c:v>3.2750000000000001E-2</c:v>
                </c:pt>
                <c:pt idx="282">
                  <c:v>3.2750000000000001E-2</c:v>
                </c:pt>
                <c:pt idx="283">
                  <c:v>3.304E-2</c:v>
                </c:pt>
                <c:pt idx="284">
                  <c:v>3.3140000000000003E-2</c:v>
                </c:pt>
                <c:pt idx="285">
                  <c:v>3.3239999999999999E-2</c:v>
                </c:pt>
                <c:pt idx="286">
                  <c:v>3.329E-2</c:v>
                </c:pt>
                <c:pt idx="287">
                  <c:v>3.3390000000000003E-2</c:v>
                </c:pt>
                <c:pt idx="288">
                  <c:v>3.3500000000000002E-2</c:v>
                </c:pt>
                <c:pt idx="289">
                  <c:v>3.39E-2</c:v>
                </c:pt>
                <c:pt idx="290">
                  <c:v>3.4049999999999997E-2</c:v>
                </c:pt>
                <c:pt idx="291">
                  <c:v>3.4380000000000001E-2</c:v>
                </c:pt>
                <c:pt idx="292">
                  <c:v>3.4669999999999999E-2</c:v>
                </c:pt>
                <c:pt idx="293">
                  <c:v>3.5090000000000003E-2</c:v>
                </c:pt>
                <c:pt idx="294">
                  <c:v>3.5630000000000002E-2</c:v>
                </c:pt>
                <c:pt idx="295">
                  <c:v>3.603E-2</c:v>
                </c:pt>
                <c:pt idx="296">
                  <c:v>3.6459999999999999E-2</c:v>
                </c:pt>
                <c:pt idx="297">
                  <c:v>3.671E-2</c:v>
                </c:pt>
                <c:pt idx="298">
                  <c:v>3.7089999999999998E-2</c:v>
                </c:pt>
                <c:pt idx="299">
                  <c:v>3.7609999999999998E-2</c:v>
                </c:pt>
                <c:pt idx="300">
                  <c:v>3.798E-2</c:v>
                </c:pt>
                <c:pt idx="301">
                  <c:v>3.8550000000000001E-2</c:v>
                </c:pt>
                <c:pt idx="302">
                  <c:v>3.9129999999999998E-2</c:v>
                </c:pt>
                <c:pt idx="303">
                  <c:v>3.9600000000000003E-2</c:v>
                </c:pt>
                <c:pt idx="304">
                  <c:v>4.0140000000000002E-2</c:v>
                </c:pt>
                <c:pt idx="305">
                  <c:v>4.061E-2</c:v>
                </c:pt>
                <c:pt idx="306">
                  <c:v>4.1070000000000002E-2</c:v>
                </c:pt>
                <c:pt idx="307">
                  <c:v>4.1829999999999999E-2</c:v>
                </c:pt>
                <c:pt idx="308">
                  <c:v>4.224E-2</c:v>
                </c:pt>
                <c:pt idx="309">
                  <c:v>4.292E-2</c:v>
                </c:pt>
                <c:pt idx="310">
                  <c:v>4.3389999999999998E-2</c:v>
                </c:pt>
                <c:pt idx="311">
                  <c:v>4.4200000000000003E-2</c:v>
                </c:pt>
                <c:pt idx="312">
                  <c:v>4.4999999999999998E-2</c:v>
                </c:pt>
                <c:pt idx="313">
                  <c:v>4.5510000000000002E-2</c:v>
                </c:pt>
                <c:pt idx="314">
                  <c:v>4.6300000000000001E-2</c:v>
                </c:pt>
                <c:pt idx="315">
                  <c:v>4.6980000000000001E-2</c:v>
                </c:pt>
                <c:pt idx="316">
                  <c:v>4.7649999999999998E-2</c:v>
                </c:pt>
                <c:pt idx="317">
                  <c:v>4.8370000000000003E-2</c:v>
                </c:pt>
                <c:pt idx="318">
                  <c:v>4.9259999999999998E-2</c:v>
                </c:pt>
                <c:pt idx="319">
                  <c:v>5.024E-2</c:v>
                </c:pt>
                <c:pt idx="320">
                  <c:v>5.0509999999999999E-2</c:v>
                </c:pt>
                <c:pt idx="321">
                  <c:v>5.1380000000000002E-2</c:v>
                </c:pt>
                <c:pt idx="322">
                  <c:v>5.2269999999999997E-2</c:v>
                </c:pt>
                <c:pt idx="323">
                  <c:v>5.3159999999999999E-2</c:v>
                </c:pt>
                <c:pt idx="324">
                  <c:v>5.3490000000000003E-2</c:v>
                </c:pt>
                <c:pt idx="325">
                  <c:v>5.4309999999999997E-2</c:v>
                </c:pt>
                <c:pt idx="326">
                  <c:v>5.5280000000000003E-2</c:v>
                </c:pt>
                <c:pt idx="327">
                  <c:v>5.5899999999999998E-2</c:v>
                </c:pt>
                <c:pt idx="328">
                  <c:v>5.7049999999999997E-2</c:v>
                </c:pt>
                <c:pt idx="329">
                  <c:v>5.799E-2</c:v>
                </c:pt>
                <c:pt idx="330">
                  <c:v>5.8400000000000001E-2</c:v>
                </c:pt>
                <c:pt idx="331">
                  <c:v>5.9400000000000001E-2</c:v>
                </c:pt>
                <c:pt idx="332">
                  <c:v>6.0179999999999997E-2</c:v>
                </c:pt>
                <c:pt idx="333">
                  <c:v>6.0970000000000003E-2</c:v>
                </c:pt>
                <c:pt idx="334">
                  <c:v>6.1920000000000003E-2</c:v>
                </c:pt>
                <c:pt idx="335">
                  <c:v>6.275E-2</c:v>
                </c:pt>
                <c:pt idx="336">
                  <c:v>6.3700000000000007E-2</c:v>
                </c:pt>
                <c:pt idx="337">
                  <c:v>6.4649999999999999E-2</c:v>
                </c:pt>
                <c:pt idx="338">
                  <c:v>6.5379999999999994E-2</c:v>
                </c:pt>
                <c:pt idx="339">
                  <c:v>6.6000000000000003E-2</c:v>
                </c:pt>
                <c:pt idx="340">
                  <c:v>6.7210000000000006E-2</c:v>
                </c:pt>
                <c:pt idx="341">
                  <c:v>6.7930000000000004E-2</c:v>
                </c:pt>
                <c:pt idx="342">
                  <c:v>6.8949999999999997E-2</c:v>
                </c:pt>
                <c:pt idx="343">
                  <c:v>6.9779999999999995E-2</c:v>
                </c:pt>
                <c:pt idx="344">
                  <c:v>7.0639999999999994E-2</c:v>
                </c:pt>
                <c:pt idx="345">
                  <c:v>7.1480000000000002E-2</c:v>
                </c:pt>
                <c:pt idx="346">
                  <c:v>7.2679999999999995E-2</c:v>
                </c:pt>
                <c:pt idx="347">
                  <c:v>7.3599999999999999E-2</c:v>
                </c:pt>
                <c:pt idx="348">
                  <c:v>7.4429999999999996E-2</c:v>
                </c:pt>
                <c:pt idx="349">
                  <c:v>7.5539999999999996E-2</c:v>
                </c:pt>
                <c:pt idx="350">
                  <c:v>7.671E-2</c:v>
                </c:pt>
                <c:pt idx="351">
                  <c:v>7.7640000000000001E-2</c:v>
                </c:pt>
                <c:pt idx="352">
                  <c:v>7.8710000000000002E-2</c:v>
                </c:pt>
                <c:pt idx="353">
                  <c:v>7.9880000000000007E-2</c:v>
                </c:pt>
                <c:pt idx="354">
                  <c:v>8.1089999999999995E-2</c:v>
                </c:pt>
                <c:pt idx="355">
                  <c:v>8.1979999999999997E-2</c:v>
                </c:pt>
                <c:pt idx="356">
                  <c:v>8.3180000000000004E-2</c:v>
                </c:pt>
                <c:pt idx="357">
                  <c:v>8.4519999999999998E-2</c:v>
                </c:pt>
                <c:pt idx="358">
                  <c:v>8.566E-2</c:v>
                </c:pt>
                <c:pt idx="359">
                  <c:v>8.6779999999999996E-2</c:v>
                </c:pt>
                <c:pt idx="360">
                  <c:v>8.8109999999999994E-2</c:v>
                </c:pt>
                <c:pt idx="361">
                  <c:v>8.9569999999999997E-2</c:v>
                </c:pt>
                <c:pt idx="362">
                  <c:v>9.042E-2</c:v>
                </c:pt>
                <c:pt idx="363">
                  <c:v>9.1730000000000006E-2</c:v>
                </c:pt>
                <c:pt idx="364">
                  <c:v>9.3289999999999998E-2</c:v>
                </c:pt>
                <c:pt idx="365">
                  <c:v>9.4579999999999997E-2</c:v>
                </c:pt>
                <c:pt idx="366">
                  <c:v>9.6060000000000006E-2</c:v>
                </c:pt>
                <c:pt idx="367">
                  <c:v>9.7460000000000005E-2</c:v>
                </c:pt>
                <c:pt idx="368">
                  <c:v>9.8530000000000006E-2</c:v>
                </c:pt>
                <c:pt idx="369">
                  <c:v>0.10005</c:v>
                </c:pt>
                <c:pt idx="370">
                  <c:v>0.10162</c:v>
                </c:pt>
                <c:pt idx="371">
                  <c:v>0.10301</c:v>
                </c:pt>
                <c:pt idx="372">
                  <c:v>0.10435999999999999</c:v>
                </c:pt>
                <c:pt idx="373">
                  <c:v>0.10611</c:v>
                </c:pt>
                <c:pt idx="374">
                  <c:v>0.10738</c:v>
                </c:pt>
                <c:pt idx="375">
                  <c:v>0.10915999999999999</c:v>
                </c:pt>
                <c:pt idx="376">
                  <c:v>0.11147</c:v>
                </c:pt>
                <c:pt idx="377">
                  <c:v>0.11294</c:v>
                </c:pt>
                <c:pt idx="378">
                  <c:v>0.11509</c:v>
                </c:pt>
                <c:pt idx="379">
                  <c:v>0.11720999999999999</c:v>
                </c:pt>
                <c:pt idx="380">
                  <c:v>0.11947000000000001</c:v>
                </c:pt>
                <c:pt idx="381">
                  <c:v>0.12162000000000001</c:v>
                </c:pt>
                <c:pt idx="382">
                  <c:v>0.12418</c:v>
                </c:pt>
                <c:pt idx="383">
                  <c:v>0.12698000000000001</c:v>
                </c:pt>
                <c:pt idx="384">
                  <c:v>0.13022</c:v>
                </c:pt>
                <c:pt idx="385">
                  <c:v>0.13342000000000001</c:v>
                </c:pt>
                <c:pt idx="386">
                  <c:v>0.13633999999999999</c:v>
                </c:pt>
                <c:pt idx="387">
                  <c:v>0.14130000000000001</c:v>
                </c:pt>
                <c:pt idx="388">
                  <c:v>0.14585999999999999</c:v>
                </c:pt>
                <c:pt idx="389">
                  <c:v>0.15085000000000001</c:v>
                </c:pt>
                <c:pt idx="390">
                  <c:v>0.15687999999999999</c:v>
                </c:pt>
                <c:pt idx="391">
                  <c:v>0.1628</c:v>
                </c:pt>
                <c:pt idx="392">
                  <c:v>0.16935</c:v>
                </c:pt>
                <c:pt idx="393">
                  <c:v>0.17824999999999999</c:v>
                </c:pt>
                <c:pt idx="394">
                  <c:v>0.18632000000000001</c:v>
                </c:pt>
                <c:pt idx="395">
                  <c:v>0.19605</c:v>
                </c:pt>
                <c:pt idx="396">
                  <c:v>0.20718</c:v>
                </c:pt>
                <c:pt idx="397">
                  <c:v>0.21839</c:v>
                </c:pt>
                <c:pt idx="398">
                  <c:v>0.23164000000000001</c:v>
                </c:pt>
                <c:pt idx="399">
                  <c:v>0.24604000000000001</c:v>
                </c:pt>
                <c:pt idx="400">
                  <c:v>0.25963000000000003</c:v>
                </c:pt>
                <c:pt idx="401">
                  <c:v>0.27655999999999997</c:v>
                </c:pt>
                <c:pt idx="402">
                  <c:v>0.29408000000000001</c:v>
                </c:pt>
                <c:pt idx="403">
                  <c:v>0.30973000000000001</c:v>
                </c:pt>
                <c:pt idx="404">
                  <c:v>0.32806999999999997</c:v>
                </c:pt>
                <c:pt idx="405">
                  <c:v>0.34888999999999998</c:v>
                </c:pt>
                <c:pt idx="406">
                  <c:v>0.36696000000000001</c:v>
                </c:pt>
                <c:pt idx="407">
                  <c:v>0.38696999999999998</c:v>
                </c:pt>
                <c:pt idx="408">
                  <c:v>0.41059000000000001</c:v>
                </c:pt>
                <c:pt idx="409">
                  <c:v>0.43070000000000003</c:v>
                </c:pt>
                <c:pt idx="410">
                  <c:v>0.45112000000000002</c:v>
                </c:pt>
                <c:pt idx="411">
                  <c:v>0.47331000000000001</c:v>
                </c:pt>
                <c:pt idx="412">
                  <c:v>0.49408999999999997</c:v>
                </c:pt>
                <c:pt idx="413">
                  <c:v>0.51515999999999995</c:v>
                </c:pt>
                <c:pt idx="414">
                  <c:v>0.53227000000000002</c:v>
                </c:pt>
                <c:pt idx="415">
                  <c:v>0.54723999999999995</c:v>
                </c:pt>
                <c:pt idx="416">
                  <c:v>0.56486000000000003</c:v>
                </c:pt>
                <c:pt idx="417">
                  <c:v>0.58079999999999998</c:v>
                </c:pt>
                <c:pt idx="418">
                  <c:v>0.59219999999999995</c:v>
                </c:pt>
                <c:pt idx="419">
                  <c:v>0.60163999999999995</c:v>
                </c:pt>
                <c:pt idx="420">
                  <c:v>0.61063000000000001</c:v>
                </c:pt>
                <c:pt idx="421">
                  <c:v>0.61739999999999995</c:v>
                </c:pt>
                <c:pt idx="422">
                  <c:v>0.62341000000000002</c:v>
                </c:pt>
                <c:pt idx="423">
                  <c:v>0.62700999999999996</c:v>
                </c:pt>
                <c:pt idx="424">
                  <c:v>0.62877000000000005</c:v>
                </c:pt>
                <c:pt idx="425">
                  <c:v>0.62953000000000003</c:v>
                </c:pt>
                <c:pt idx="426">
                  <c:v>0.62838000000000005</c:v>
                </c:pt>
                <c:pt idx="427">
                  <c:v>0.62661999999999995</c:v>
                </c:pt>
                <c:pt idx="428">
                  <c:v>0.62265999999999999</c:v>
                </c:pt>
                <c:pt idx="429">
                  <c:v>0.61868000000000001</c:v>
                </c:pt>
                <c:pt idx="430">
                  <c:v>0.61290999999999995</c:v>
                </c:pt>
                <c:pt idx="431">
                  <c:v>0.60499000000000003</c:v>
                </c:pt>
                <c:pt idx="432">
                  <c:v>0.59794999999999998</c:v>
                </c:pt>
                <c:pt idx="433">
                  <c:v>0.59011999999999998</c:v>
                </c:pt>
                <c:pt idx="434">
                  <c:v>0.58045999999999998</c:v>
                </c:pt>
                <c:pt idx="435">
                  <c:v>0.57086000000000003</c:v>
                </c:pt>
                <c:pt idx="436">
                  <c:v>0.55984</c:v>
                </c:pt>
                <c:pt idx="437">
                  <c:v>0.54847000000000001</c:v>
                </c:pt>
                <c:pt idx="438">
                  <c:v>0.53749000000000002</c:v>
                </c:pt>
                <c:pt idx="439">
                  <c:v>0.52546999999999999</c:v>
                </c:pt>
                <c:pt idx="440">
                  <c:v>0.51417000000000002</c:v>
                </c:pt>
                <c:pt idx="441">
                  <c:v>0.50494000000000006</c:v>
                </c:pt>
                <c:pt idx="442">
                  <c:v>0.49320999999999998</c:v>
                </c:pt>
                <c:pt idx="443">
                  <c:v>0.48133999999999999</c:v>
                </c:pt>
                <c:pt idx="444">
                  <c:v>0.47012999999999999</c:v>
                </c:pt>
                <c:pt idx="445">
                  <c:v>0.45785999999999999</c:v>
                </c:pt>
                <c:pt idx="446">
                  <c:v>0.44458999999999999</c:v>
                </c:pt>
                <c:pt idx="447">
                  <c:v>0.43380999999999997</c:v>
                </c:pt>
                <c:pt idx="448">
                  <c:v>0.42453000000000002</c:v>
                </c:pt>
                <c:pt idx="449">
                  <c:v>0.41532000000000002</c:v>
                </c:pt>
                <c:pt idx="450">
                  <c:v>0.40587000000000001</c:v>
                </c:pt>
                <c:pt idx="451">
                  <c:v>0.39652999999999999</c:v>
                </c:pt>
                <c:pt idx="452">
                  <c:v>0.38973999999999998</c:v>
                </c:pt>
                <c:pt idx="453">
                  <c:v>0.38561000000000001</c:v>
                </c:pt>
                <c:pt idx="454">
                  <c:v>0.38238</c:v>
                </c:pt>
                <c:pt idx="455">
                  <c:v>0.37994</c:v>
                </c:pt>
                <c:pt idx="456">
                  <c:v>0.38003999999999999</c:v>
                </c:pt>
                <c:pt idx="457">
                  <c:v>0.38242999999999999</c:v>
                </c:pt>
                <c:pt idx="458">
                  <c:v>0.38632</c:v>
                </c:pt>
                <c:pt idx="459">
                  <c:v>0.39138000000000001</c:v>
                </c:pt>
                <c:pt idx="460">
                  <c:v>0.39987</c:v>
                </c:pt>
                <c:pt idx="461">
                  <c:v>0.40998000000000001</c:v>
                </c:pt>
                <c:pt idx="462">
                  <c:v>0.42055999999999999</c:v>
                </c:pt>
                <c:pt idx="463">
                  <c:v>0.43495</c:v>
                </c:pt>
                <c:pt idx="464">
                  <c:v>0.44857999999999998</c:v>
                </c:pt>
                <c:pt idx="465">
                  <c:v>0.46227000000000001</c:v>
                </c:pt>
                <c:pt idx="466">
                  <c:v>0.47861999999999999</c:v>
                </c:pt>
                <c:pt idx="467">
                  <c:v>0.49619000000000002</c:v>
                </c:pt>
                <c:pt idx="468">
                  <c:v>0.51476999999999995</c:v>
                </c:pt>
                <c:pt idx="469">
                  <c:v>0.53541000000000005</c:v>
                </c:pt>
                <c:pt idx="470">
                  <c:v>0.55671999999999999</c:v>
                </c:pt>
                <c:pt idx="471">
                  <c:v>0.57262000000000002</c:v>
                </c:pt>
                <c:pt idx="472">
                  <c:v>0.58911000000000002</c:v>
                </c:pt>
                <c:pt idx="473">
                  <c:v>0.61026000000000002</c:v>
                </c:pt>
                <c:pt idx="474">
                  <c:v>0.63105999999999995</c:v>
                </c:pt>
                <c:pt idx="475">
                  <c:v>0.65564</c:v>
                </c:pt>
                <c:pt idx="476">
                  <c:v>0.67627000000000004</c:v>
                </c:pt>
                <c:pt idx="477">
                  <c:v>0.69752000000000003</c:v>
                </c:pt>
                <c:pt idx="478">
                  <c:v>0.72040999999999999</c:v>
                </c:pt>
                <c:pt idx="479">
                  <c:v>0.74184000000000005</c:v>
                </c:pt>
                <c:pt idx="480">
                  <c:v>0.76531000000000005</c:v>
                </c:pt>
                <c:pt idx="481">
                  <c:v>0.79313999999999996</c:v>
                </c:pt>
                <c:pt idx="482">
                  <c:v>0.82065999999999995</c:v>
                </c:pt>
                <c:pt idx="483">
                  <c:v>0.84587000000000001</c:v>
                </c:pt>
                <c:pt idx="484">
                  <c:v>0.87633000000000005</c:v>
                </c:pt>
                <c:pt idx="485">
                  <c:v>0.90558000000000005</c:v>
                </c:pt>
                <c:pt idx="486">
                  <c:v>0.93750999999999995</c:v>
                </c:pt>
                <c:pt idx="487">
                  <c:v>0.97426999999999997</c:v>
                </c:pt>
                <c:pt idx="488">
                  <c:v>1.0100800000000001</c:v>
                </c:pt>
                <c:pt idx="489">
                  <c:v>1.0461</c:v>
                </c:pt>
                <c:pt idx="490">
                  <c:v>1.08884</c:v>
                </c:pt>
                <c:pt idx="491">
                  <c:v>1.1292599999999999</c:v>
                </c:pt>
                <c:pt idx="492">
                  <c:v>1.17022</c:v>
                </c:pt>
                <c:pt idx="493">
                  <c:v>1.2247699999999999</c:v>
                </c:pt>
                <c:pt idx="494">
                  <c:v>1.2723599999999999</c:v>
                </c:pt>
                <c:pt idx="495">
                  <c:v>1.32233</c:v>
                </c:pt>
                <c:pt idx="496">
                  <c:v>1.3752200000000001</c:v>
                </c:pt>
                <c:pt idx="497">
                  <c:v>1.4288400000000001</c:v>
                </c:pt>
                <c:pt idx="498">
                  <c:v>1.4884299999999999</c:v>
                </c:pt>
                <c:pt idx="499">
                  <c:v>1.54878</c:v>
                </c:pt>
                <c:pt idx="500">
                  <c:v>1.60589</c:v>
                </c:pt>
              </c:numCache>
            </c:numRef>
          </c:yVal>
          <c:smooth val="1"/>
          <c:extLst>
            <c:ext xmlns:c16="http://schemas.microsoft.com/office/drawing/2014/chart" uri="{C3380CC4-5D6E-409C-BE32-E72D297353CC}">
              <c16:uniqueId val="{00000017-9C1F-4EC0-94AF-FC713DCC1A54}"/>
            </c:ext>
          </c:extLst>
        </c:ser>
        <c:ser>
          <c:idx val="24"/>
          <c:order val="24"/>
          <c:tx>
            <c:strRef>
              <c:f>Hoja1!$Z$1</c:f>
              <c:strCache>
                <c:ptCount val="1"/>
                <c:pt idx="0">
                  <c:v>213(2)(Abs)</c:v>
                </c:pt>
              </c:strCache>
            </c:strRef>
          </c:tx>
          <c:spPr>
            <a:ln w="19050" cap="rnd">
              <a:solidFill>
                <a:schemeClr val="tx1"/>
              </a:solidFill>
              <a:round/>
            </a:ln>
            <a:effectLst/>
          </c:spPr>
          <c:marker>
            <c:symbol val="none"/>
          </c:marker>
          <c:xVal>
            <c:numRef>
              <c:f>Hoja1!$A$2:$A$502</c:f>
              <c:numCache>
                <c:formatCode>General</c:formatCode>
                <c:ptCount val="501"/>
                <c:pt idx="0">
                  <c:v>700</c:v>
                </c:pt>
                <c:pt idx="1">
                  <c:v>699</c:v>
                </c:pt>
                <c:pt idx="2">
                  <c:v>698</c:v>
                </c:pt>
                <c:pt idx="3">
                  <c:v>697</c:v>
                </c:pt>
                <c:pt idx="4">
                  <c:v>696</c:v>
                </c:pt>
                <c:pt idx="5">
                  <c:v>695</c:v>
                </c:pt>
                <c:pt idx="6">
                  <c:v>694</c:v>
                </c:pt>
                <c:pt idx="7">
                  <c:v>693</c:v>
                </c:pt>
                <c:pt idx="8">
                  <c:v>692</c:v>
                </c:pt>
                <c:pt idx="9">
                  <c:v>691</c:v>
                </c:pt>
                <c:pt idx="10">
                  <c:v>690</c:v>
                </c:pt>
                <c:pt idx="11">
                  <c:v>689</c:v>
                </c:pt>
                <c:pt idx="12">
                  <c:v>688</c:v>
                </c:pt>
                <c:pt idx="13">
                  <c:v>687</c:v>
                </c:pt>
                <c:pt idx="14">
                  <c:v>686</c:v>
                </c:pt>
                <c:pt idx="15">
                  <c:v>685</c:v>
                </c:pt>
                <c:pt idx="16">
                  <c:v>684</c:v>
                </c:pt>
                <c:pt idx="17">
                  <c:v>683</c:v>
                </c:pt>
                <c:pt idx="18">
                  <c:v>682</c:v>
                </c:pt>
                <c:pt idx="19">
                  <c:v>681</c:v>
                </c:pt>
                <c:pt idx="20">
                  <c:v>680</c:v>
                </c:pt>
                <c:pt idx="21">
                  <c:v>679</c:v>
                </c:pt>
                <c:pt idx="22">
                  <c:v>678</c:v>
                </c:pt>
                <c:pt idx="23">
                  <c:v>677</c:v>
                </c:pt>
                <c:pt idx="24">
                  <c:v>676</c:v>
                </c:pt>
                <c:pt idx="25">
                  <c:v>675</c:v>
                </c:pt>
                <c:pt idx="26">
                  <c:v>674</c:v>
                </c:pt>
                <c:pt idx="27">
                  <c:v>673</c:v>
                </c:pt>
                <c:pt idx="28">
                  <c:v>672</c:v>
                </c:pt>
                <c:pt idx="29">
                  <c:v>671</c:v>
                </c:pt>
                <c:pt idx="30">
                  <c:v>670</c:v>
                </c:pt>
                <c:pt idx="31">
                  <c:v>669</c:v>
                </c:pt>
                <c:pt idx="32">
                  <c:v>668</c:v>
                </c:pt>
                <c:pt idx="33">
                  <c:v>667</c:v>
                </c:pt>
                <c:pt idx="34">
                  <c:v>666</c:v>
                </c:pt>
                <c:pt idx="35">
                  <c:v>665</c:v>
                </c:pt>
                <c:pt idx="36">
                  <c:v>664</c:v>
                </c:pt>
                <c:pt idx="37">
                  <c:v>663</c:v>
                </c:pt>
                <c:pt idx="38">
                  <c:v>662</c:v>
                </c:pt>
                <c:pt idx="39">
                  <c:v>661</c:v>
                </c:pt>
                <c:pt idx="40">
                  <c:v>660</c:v>
                </c:pt>
                <c:pt idx="41">
                  <c:v>659</c:v>
                </c:pt>
                <c:pt idx="42">
                  <c:v>658</c:v>
                </c:pt>
                <c:pt idx="43">
                  <c:v>657</c:v>
                </c:pt>
                <c:pt idx="44">
                  <c:v>656</c:v>
                </c:pt>
                <c:pt idx="45">
                  <c:v>655</c:v>
                </c:pt>
                <c:pt idx="46">
                  <c:v>654</c:v>
                </c:pt>
                <c:pt idx="47">
                  <c:v>653</c:v>
                </c:pt>
                <c:pt idx="48">
                  <c:v>652</c:v>
                </c:pt>
                <c:pt idx="49">
                  <c:v>651</c:v>
                </c:pt>
                <c:pt idx="50">
                  <c:v>650</c:v>
                </c:pt>
                <c:pt idx="51">
                  <c:v>649</c:v>
                </c:pt>
                <c:pt idx="52">
                  <c:v>648</c:v>
                </c:pt>
                <c:pt idx="53">
                  <c:v>647</c:v>
                </c:pt>
                <c:pt idx="54">
                  <c:v>646</c:v>
                </c:pt>
                <c:pt idx="55">
                  <c:v>645</c:v>
                </c:pt>
                <c:pt idx="56">
                  <c:v>644</c:v>
                </c:pt>
                <c:pt idx="57">
                  <c:v>643</c:v>
                </c:pt>
                <c:pt idx="58">
                  <c:v>642</c:v>
                </c:pt>
                <c:pt idx="59">
                  <c:v>641</c:v>
                </c:pt>
                <c:pt idx="60">
                  <c:v>640</c:v>
                </c:pt>
                <c:pt idx="61">
                  <c:v>639</c:v>
                </c:pt>
                <c:pt idx="62">
                  <c:v>638</c:v>
                </c:pt>
                <c:pt idx="63">
                  <c:v>637</c:v>
                </c:pt>
                <c:pt idx="64">
                  <c:v>636</c:v>
                </c:pt>
                <c:pt idx="65">
                  <c:v>635</c:v>
                </c:pt>
                <c:pt idx="66">
                  <c:v>634</c:v>
                </c:pt>
                <c:pt idx="67">
                  <c:v>633</c:v>
                </c:pt>
                <c:pt idx="68">
                  <c:v>632</c:v>
                </c:pt>
                <c:pt idx="69">
                  <c:v>631</c:v>
                </c:pt>
                <c:pt idx="70">
                  <c:v>630</c:v>
                </c:pt>
                <c:pt idx="71">
                  <c:v>629</c:v>
                </c:pt>
                <c:pt idx="72">
                  <c:v>628</c:v>
                </c:pt>
                <c:pt idx="73">
                  <c:v>627</c:v>
                </c:pt>
                <c:pt idx="74">
                  <c:v>626</c:v>
                </c:pt>
                <c:pt idx="75">
                  <c:v>625</c:v>
                </c:pt>
                <c:pt idx="76">
                  <c:v>624</c:v>
                </c:pt>
                <c:pt idx="77">
                  <c:v>623</c:v>
                </c:pt>
                <c:pt idx="78">
                  <c:v>622</c:v>
                </c:pt>
                <c:pt idx="79">
                  <c:v>621</c:v>
                </c:pt>
                <c:pt idx="80">
                  <c:v>620</c:v>
                </c:pt>
                <c:pt idx="81">
                  <c:v>619</c:v>
                </c:pt>
                <c:pt idx="82">
                  <c:v>618</c:v>
                </c:pt>
                <c:pt idx="83">
                  <c:v>617</c:v>
                </c:pt>
                <c:pt idx="84">
                  <c:v>616</c:v>
                </c:pt>
                <c:pt idx="85">
                  <c:v>615</c:v>
                </c:pt>
                <c:pt idx="86">
                  <c:v>614</c:v>
                </c:pt>
                <c:pt idx="87">
                  <c:v>613</c:v>
                </c:pt>
                <c:pt idx="88">
                  <c:v>612</c:v>
                </c:pt>
                <c:pt idx="89">
                  <c:v>611</c:v>
                </c:pt>
                <c:pt idx="90">
                  <c:v>610</c:v>
                </c:pt>
                <c:pt idx="91">
                  <c:v>609</c:v>
                </c:pt>
                <c:pt idx="92">
                  <c:v>608</c:v>
                </c:pt>
                <c:pt idx="93">
                  <c:v>607</c:v>
                </c:pt>
                <c:pt idx="94">
                  <c:v>606</c:v>
                </c:pt>
                <c:pt idx="95">
                  <c:v>605</c:v>
                </c:pt>
                <c:pt idx="96">
                  <c:v>604</c:v>
                </c:pt>
                <c:pt idx="97">
                  <c:v>603</c:v>
                </c:pt>
                <c:pt idx="98">
                  <c:v>602</c:v>
                </c:pt>
                <c:pt idx="99">
                  <c:v>601</c:v>
                </c:pt>
                <c:pt idx="100">
                  <c:v>600</c:v>
                </c:pt>
                <c:pt idx="101">
                  <c:v>599</c:v>
                </c:pt>
                <c:pt idx="102">
                  <c:v>598</c:v>
                </c:pt>
                <c:pt idx="103">
                  <c:v>597</c:v>
                </c:pt>
                <c:pt idx="104">
                  <c:v>596</c:v>
                </c:pt>
                <c:pt idx="105">
                  <c:v>595</c:v>
                </c:pt>
                <c:pt idx="106">
                  <c:v>594</c:v>
                </c:pt>
                <c:pt idx="107">
                  <c:v>593</c:v>
                </c:pt>
                <c:pt idx="108">
                  <c:v>592</c:v>
                </c:pt>
                <c:pt idx="109">
                  <c:v>591</c:v>
                </c:pt>
                <c:pt idx="110">
                  <c:v>590</c:v>
                </c:pt>
                <c:pt idx="111">
                  <c:v>589</c:v>
                </c:pt>
                <c:pt idx="112">
                  <c:v>588</c:v>
                </c:pt>
                <c:pt idx="113">
                  <c:v>587</c:v>
                </c:pt>
                <c:pt idx="114">
                  <c:v>586</c:v>
                </c:pt>
                <c:pt idx="115">
                  <c:v>585</c:v>
                </c:pt>
                <c:pt idx="116">
                  <c:v>584</c:v>
                </c:pt>
                <c:pt idx="117">
                  <c:v>583</c:v>
                </c:pt>
                <c:pt idx="118">
                  <c:v>582</c:v>
                </c:pt>
                <c:pt idx="119">
                  <c:v>581</c:v>
                </c:pt>
                <c:pt idx="120">
                  <c:v>580</c:v>
                </c:pt>
                <c:pt idx="121">
                  <c:v>579</c:v>
                </c:pt>
                <c:pt idx="122">
                  <c:v>578</c:v>
                </c:pt>
                <c:pt idx="123">
                  <c:v>577</c:v>
                </c:pt>
                <c:pt idx="124">
                  <c:v>576</c:v>
                </c:pt>
                <c:pt idx="125">
                  <c:v>575</c:v>
                </c:pt>
                <c:pt idx="126">
                  <c:v>574</c:v>
                </c:pt>
                <c:pt idx="127">
                  <c:v>573</c:v>
                </c:pt>
                <c:pt idx="128">
                  <c:v>572</c:v>
                </c:pt>
                <c:pt idx="129">
                  <c:v>571</c:v>
                </c:pt>
                <c:pt idx="130">
                  <c:v>570</c:v>
                </c:pt>
                <c:pt idx="131">
                  <c:v>569</c:v>
                </c:pt>
                <c:pt idx="132">
                  <c:v>568</c:v>
                </c:pt>
                <c:pt idx="133">
                  <c:v>567</c:v>
                </c:pt>
                <c:pt idx="134">
                  <c:v>566</c:v>
                </c:pt>
                <c:pt idx="135">
                  <c:v>565</c:v>
                </c:pt>
                <c:pt idx="136">
                  <c:v>564</c:v>
                </c:pt>
                <c:pt idx="137">
                  <c:v>563</c:v>
                </c:pt>
                <c:pt idx="138">
                  <c:v>562</c:v>
                </c:pt>
                <c:pt idx="139">
                  <c:v>561</c:v>
                </c:pt>
                <c:pt idx="140">
                  <c:v>560</c:v>
                </c:pt>
                <c:pt idx="141">
                  <c:v>559</c:v>
                </c:pt>
                <c:pt idx="142">
                  <c:v>558</c:v>
                </c:pt>
                <c:pt idx="143">
                  <c:v>557</c:v>
                </c:pt>
                <c:pt idx="144">
                  <c:v>556</c:v>
                </c:pt>
                <c:pt idx="145">
                  <c:v>555</c:v>
                </c:pt>
                <c:pt idx="146">
                  <c:v>554</c:v>
                </c:pt>
                <c:pt idx="147">
                  <c:v>553</c:v>
                </c:pt>
                <c:pt idx="148">
                  <c:v>552</c:v>
                </c:pt>
                <c:pt idx="149">
                  <c:v>551</c:v>
                </c:pt>
                <c:pt idx="150">
                  <c:v>550</c:v>
                </c:pt>
                <c:pt idx="151">
                  <c:v>549</c:v>
                </c:pt>
                <c:pt idx="152">
                  <c:v>548</c:v>
                </c:pt>
                <c:pt idx="153">
                  <c:v>547</c:v>
                </c:pt>
                <c:pt idx="154">
                  <c:v>546</c:v>
                </c:pt>
                <c:pt idx="155">
                  <c:v>545</c:v>
                </c:pt>
                <c:pt idx="156">
                  <c:v>544</c:v>
                </c:pt>
                <c:pt idx="157">
                  <c:v>543</c:v>
                </c:pt>
                <c:pt idx="158">
                  <c:v>542</c:v>
                </c:pt>
                <c:pt idx="159">
                  <c:v>541</c:v>
                </c:pt>
                <c:pt idx="160">
                  <c:v>540</c:v>
                </c:pt>
                <c:pt idx="161">
                  <c:v>539</c:v>
                </c:pt>
                <c:pt idx="162">
                  <c:v>538</c:v>
                </c:pt>
                <c:pt idx="163">
                  <c:v>537</c:v>
                </c:pt>
                <c:pt idx="164">
                  <c:v>536</c:v>
                </c:pt>
                <c:pt idx="165">
                  <c:v>535</c:v>
                </c:pt>
                <c:pt idx="166">
                  <c:v>534</c:v>
                </c:pt>
                <c:pt idx="167">
                  <c:v>533</c:v>
                </c:pt>
                <c:pt idx="168">
                  <c:v>532</c:v>
                </c:pt>
                <c:pt idx="169">
                  <c:v>531</c:v>
                </c:pt>
                <c:pt idx="170">
                  <c:v>530</c:v>
                </c:pt>
                <c:pt idx="171">
                  <c:v>529</c:v>
                </c:pt>
                <c:pt idx="172">
                  <c:v>528</c:v>
                </c:pt>
                <c:pt idx="173">
                  <c:v>527</c:v>
                </c:pt>
                <c:pt idx="174">
                  <c:v>526</c:v>
                </c:pt>
                <c:pt idx="175">
                  <c:v>525</c:v>
                </c:pt>
                <c:pt idx="176">
                  <c:v>524</c:v>
                </c:pt>
                <c:pt idx="177">
                  <c:v>523</c:v>
                </c:pt>
                <c:pt idx="178">
                  <c:v>522</c:v>
                </c:pt>
                <c:pt idx="179">
                  <c:v>521</c:v>
                </c:pt>
                <c:pt idx="180">
                  <c:v>520</c:v>
                </c:pt>
                <c:pt idx="181">
                  <c:v>519</c:v>
                </c:pt>
                <c:pt idx="182">
                  <c:v>518</c:v>
                </c:pt>
                <c:pt idx="183">
                  <c:v>517</c:v>
                </c:pt>
                <c:pt idx="184">
                  <c:v>516</c:v>
                </c:pt>
                <c:pt idx="185">
                  <c:v>515</c:v>
                </c:pt>
                <c:pt idx="186">
                  <c:v>514</c:v>
                </c:pt>
                <c:pt idx="187">
                  <c:v>513</c:v>
                </c:pt>
                <c:pt idx="188">
                  <c:v>512</c:v>
                </c:pt>
                <c:pt idx="189">
                  <c:v>511</c:v>
                </c:pt>
                <c:pt idx="190">
                  <c:v>510</c:v>
                </c:pt>
                <c:pt idx="191">
                  <c:v>509</c:v>
                </c:pt>
                <c:pt idx="192">
                  <c:v>508</c:v>
                </c:pt>
                <c:pt idx="193">
                  <c:v>507</c:v>
                </c:pt>
                <c:pt idx="194">
                  <c:v>506</c:v>
                </c:pt>
                <c:pt idx="195">
                  <c:v>505</c:v>
                </c:pt>
                <c:pt idx="196">
                  <c:v>504</c:v>
                </c:pt>
                <c:pt idx="197">
                  <c:v>503</c:v>
                </c:pt>
                <c:pt idx="198">
                  <c:v>502</c:v>
                </c:pt>
                <c:pt idx="199">
                  <c:v>501</c:v>
                </c:pt>
                <c:pt idx="200">
                  <c:v>500</c:v>
                </c:pt>
                <c:pt idx="201">
                  <c:v>499</c:v>
                </c:pt>
                <c:pt idx="202">
                  <c:v>498</c:v>
                </c:pt>
                <c:pt idx="203">
                  <c:v>497</c:v>
                </c:pt>
                <c:pt idx="204">
                  <c:v>496</c:v>
                </c:pt>
                <c:pt idx="205">
                  <c:v>495</c:v>
                </c:pt>
                <c:pt idx="206">
                  <c:v>494</c:v>
                </c:pt>
                <c:pt idx="207">
                  <c:v>493</c:v>
                </c:pt>
                <c:pt idx="208">
                  <c:v>492</c:v>
                </c:pt>
                <c:pt idx="209">
                  <c:v>491</c:v>
                </c:pt>
                <c:pt idx="210">
                  <c:v>490</c:v>
                </c:pt>
                <c:pt idx="211">
                  <c:v>489</c:v>
                </c:pt>
                <c:pt idx="212">
                  <c:v>488</c:v>
                </c:pt>
                <c:pt idx="213">
                  <c:v>487</c:v>
                </c:pt>
                <c:pt idx="214">
                  <c:v>486</c:v>
                </c:pt>
                <c:pt idx="215">
                  <c:v>485</c:v>
                </c:pt>
                <c:pt idx="216">
                  <c:v>484</c:v>
                </c:pt>
                <c:pt idx="217">
                  <c:v>483</c:v>
                </c:pt>
                <c:pt idx="218">
                  <c:v>482</c:v>
                </c:pt>
                <c:pt idx="219">
                  <c:v>481</c:v>
                </c:pt>
                <c:pt idx="220">
                  <c:v>480</c:v>
                </c:pt>
                <c:pt idx="221">
                  <c:v>479</c:v>
                </c:pt>
                <c:pt idx="222">
                  <c:v>478</c:v>
                </c:pt>
                <c:pt idx="223">
                  <c:v>477</c:v>
                </c:pt>
                <c:pt idx="224">
                  <c:v>476</c:v>
                </c:pt>
                <c:pt idx="225">
                  <c:v>475</c:v>
                </c:pt>
                <c:pt idx="226">
                  <c:v>474</c:v>
                </c:pt>
                <c:pt idx="227">
                  <c:v>473</c:v>
                </c:pt>
                <c:pt idx="228">
                  <c:v>472</c:v>
                </c:pt>
                <c:pt idx="229">
                  <c:v>471</c:v>
                </c:pt>
                <c:pt idx="230">
                  <c:v>470</c:v>
                </c:pt>
                <c:pt idx="231">
                  <c:v>469</c:v>
                </c:pt>
                <c:pt idx="232">
                  <c:v>468</c:v>
                </c:pt>
                <c:pt idx="233">
                  <c:v>467</c:v>
                </c:pt>
                <c:pt idx="234">
                  <c:v>466</c:v>
                </c:pt>
                <c:pt idx="235">
                  <c:v>465</c:v>
                </c:pt>
                <c:pt idx="236">
                  <c:v>464</c:v>
                </c:pt>
                <c:pt idx="237">
                  <c:v>463</c:v>
                </c:pt>
                <c:pt idx="238">
                  <c:v>462</c:v>
                </c:pt>
                <c:pt idx="239">
                  <c:v>461</c:v>
                </c:pt>
                <c:pt idx="240">
                  <c:v>460</c:v>
                </c:pt>
                <c:pt idx="241">
                  <c:v>459</c:v>
                </c:pt>
                <c:pt idx="242">
                  <c:v>458</c:v>
                </c:pt>
                <c:pt idx="243">
                  <c:v>457</c:v>
                </c:pt>
                <c:pt idx="244">
                  <c:v>456</c:v>
                </c:pt>
                <c:pt idx="245">
                  <c:v>455</c:v>
                </c:pt>
                <c:pt idx="246">
                  <c:v>454</c:v>
                </c:pt>
                <c:pt idx="247">
                  <c:v>453</c:v>
                </c:pt>
                <c:pt idx="248">
                  <c:v>452</c:v>
                </c:pt>
                <c:pt idx="249">
                  <c:v>451</c:v>
                </c:pt>
                <c:pt idx="250">
                  <c:v>450</c:v>
                </c:pt>
                <c:pt idx="251">
                  <c:v>449</c:v>
                </c:pt>
                <c:pt idx="252">
                  <c:v>448</c:v>
                </c:pt>
                <c:pt idx="253">
                  <c:v>447</c:v>
                </c:pt>
                <c:pt idx="254">
                  <c:v>446</c:v>
                </c:pt>
                <c:pt idx="255">
                  <c:v>445</c:v>
                </c:pt>
                <c:pt idx="256">
                  <c:v>444</c:v>
                </c:pt>
                <c:pt idx="257">
                  <c:v>443</c:v>
                </c:pt>
                <c:pt idx="258">
                  <c:v>442</c:v>
                </c:pt>
                <c:pt idx="259">
                  <c:v>441</c:v>
                </c:pt>
                <c:pt idx="260">
                  <c:v>440</c:v>
                </c:pt>
                <c:pt idx="261">
                  <c:v>439</c:v>
                </c:pt>
                <c:pt idx="262">
                  <c:v>438</c:v>
                </c:pt>
                <c:pt idx="263">
                  <c:v>437</c:v>
                </c:pt>
                <c:pt idx="264">
                  <c:v>436</c:v>
                </c:pt>
                <c:pt idx="265">
                  <c:v>435</c:v>
                </c:pt>
                <c:pt idx="266">
                  <c:v>434</c:v>
                </c:pt>
                <c:pt idx="267">
                  <c:v>433</c:v>
                </c:pt>
                <c:pt idx="268">
                  <c:v>432</c:v>
                </c:pt>
                <c:pt idx="269">
                  <c:v>431</c:v>
                </c:pt>
                <c:pt idx="270">
                  <c:v>430</c:v>
                </c:pt>
                <c:pt idx="271">
                  <c:v>429</c:v>
                </c:pt>
                <c:pt idx="272">
                  <c:v>428</c:v>
                </c:pt>
                <c:pt idx="273">
                  <c:v>427</c:v>
                </c:pt>
                <c:pt idx="274">
                  <c:v>426</c:v>
                </c:pt>
                <c:pt idx="275">
                  <c:v>425</c:v>
                </c:pt>
                <c:pt idx="276">
                  <c:v>424</c:v>
                </c:pt>
                <c:pt idx="277">
                  <c:v>423</c:v>
                </c:pt>
                <c:pt idx="278">
                  <c:v>422</c:v>
                </c:pt>
                <c:pt idx="279">
                  <c:v>421</c:v>
                </c:pt>
                <c:pt idx="280">
                  <c:v>420</c:v>
                </c:pt>
                <c:pt idx="281">
                  <c:v>419</c:v>
                </c:pt>
                <c:pt idx="282">
                  <c:v>418</c:v>
                </c:pt>
                <c:pt idx="283">
                  <c:v>417</c:v>
                </c:pt>
                <c:pt idx="284">
                  <c:v>416</c:v>
                </c:pt>
                <c:pt idx="285">
                  <c:v>415</c:v>
                </c:pt>
                <c:pt idx="286">
                  <c:v>414</c:v>
                </c:pt>
                <c:pt idx="287">
                  <c:v>413</c:v>
                </c:pt>
                <c:pt idx="288">
                  <c:v>412</c:v>
                </c:pt>
                <c:pt idx="289">
                  <c:v>411</c:v>
                </c:pt>
                <c:pt idx="290">
                  <c:v>410</c:v>
                </c:pt>
                <c:pt idx="291">
                  <c:v>409</c:v>
                </c:pt>
                <c:pt idx="292">
                  <c:v>408</c:v>
                </c:pt>
                <c:pt idx="293">
                  <c:v>407</c:v>
                </c:pt>
                <c:pt idx="294">
                  <c:v>406</c:v>
                </c:pt>
                <c:pt idx="295">
                  <c:v>405</c:v>
                </c:pt>
                <c:pt idx="296">
                  <c:v>404</c:v>
                </c:pt>
                <c:pt idx="297">
                  <c:v>403</c:v>
                </c:pt>
                <c:pt idx="298">
                  <c:v>402</c:v>
                </c:pt>
                <c:pt idx="299">
                  <c:v>401</c:v>
                </c:pt>
                <c:pt idx="300">
                  <c:v>400</c:v>
                </c:pt>
                <c:pt idx="301">
                  <c:v>399</c:v>
                </c:pt>
                <c:pt idx="302">
                  <c:v>398</c:v>
                </c:pt>
                <c:pt idx="303">
                  <c:v>397</c:v>
                </c:pt>
                <c:pt idx="304">
                  <c:v>396</c:v>
                </c:pt>
                <c:pt idx="305">
                  <c:v>395</c:v>
                </c:pt>
                <c:pt idx="306">
                  <c:v>394</c:v>
                </c:pt>
                <c:pt idx="307">
                  <c:v>393</c:v>
                </c:pt>
                <c:pt idx="308">
                  <c:v>392</c:v>
                </c:pt>
                <c:pt idx="309">
                  <c:v>391</c:v>
                </c:pt>
                <c:pt idx="310">
                  <c:v>390</c:v>
                </c:pt>
                <c:pt idx="311">
                  <c:v>389</c:v>
                </c:pt>
                <c:pt idx="312">
                  <c:v>388</c:v>
                </c:pt>
                <c:pt idx="313">
                  <c:v>387</c:v>
                </c:pt>
                <c:pt idx="314">
                  <c:v>386</c:v>
                </c:pt>
                <c:pt idx="315">
                  <c:v>385</c:v>
                </c:pt>
                <c:pt idx="316">
                  <c:v>384</c:v>
                </c:pt>
                <c:pt idx="317">
                  <c:v>383</c:v>
                </c:pt>
                <c:pt idx="318">
                  <c:v>382</c:v>
                </c:pt>
                <c:pt idx="319">
                  <c:v>381</c:v>
                </c:pt>
                <c:pt idx="320">
                  <c:v>380</c:v>
                </c:pt>
                <c:pt idx="321">
                  <c:v>379</c:v>
                </c:pt>
                <c:pt idx="322">
                  <c:v>378</c:v>
                </c:pt>
                <c:pt idx="323">
                  <c:v>377</c:v>
                </c:pt>
                <c:pt idx="324">
                  <c:v>376</c:v>
                </c:pt>
                <c:pt idx="325">
                  <c:v>375</c:v>
                </c:pt>
                <c:pt idx="326">
                  <c:v>374</c:v>
                </c:pt>
                <c:pt idx="327">
                  <c:v>373</c:v>
                </c:pt>
                <c:pt idx="328">
                  <c:v>372</c:v>
                </c:pt>
                <c:pt idx="329">
                  <c:v>371</c:v>
                </c:pt>
                <c:pt idx="330">
                  <c:v>370</c:v>
                </c:pt>
                <c:pt idx="331">
                  <c:v>369</c:v>
                </c:pt>
                <c:pt idx="332">
                  <c:v>368</c:v>
                </c:pt>
                <c:pt idx="333">
                  <c:v>367</c:v>
                </c:pt>
                <c:pt idx="334">
                  <c:v>366</c:v>
                </c:pt>
                <c:pt idx="335">
                  <c:v>365</c:v>
                </c:pt>
                <c:pt idx="336">
                  <c:v>364</c:v>
                </c:pt>
                <c:pt idx="337">
                  <c:v>363</c:v>
                </c:pt>
                <c:pt idx="338">
                  <c:v>362</c:v>
                </c:pt>
                <c:pt idx="339">
                  <c:v>361</c:v>
                </c:pt>
                <c:pt idx="340">
                  <c:v>360</c:v>
                </c:pt>
                <c:pt idx="341">
                  <c:v>359</c:v>
                </c:pt>
                <c:pt idx="342">
                  <c:v>358</c:v>
                </c:pt>
                <c:pt idx="343">
                  <c:v>357</c:v>
                </c:pt>
                <c:pt idx="344">
                  <c:v>356</c:v>
                </c:pt>
                <c:pt idx="345">
                  <c:v>355</c:v>
                </c:pt>
                <c:pt idx="346">
                  <c:v>354</c:v>
                </c:pt>
                <c:pt idx="347">
                  <c:v>353</c:v>
                </c:pt>
                <c:pt idx="348">
                  <c:v>352</c:v>
                </c:pt>
                <c:pt idx="349">
                  <c:v>351</c:v>
                </c:pt>
                <c:pt idx="350">
                  <c:v>350</c:v>
                </c:pt>
                <c:pt idx="351">
                  <c:v>349</c:v>
                </c:pt>
                <c:pt idx="352">
                  <c:v>348</c:v>
                </c:pt>
                <c:pt idx="353">
                  <c:v>347</c:v>
                </c:pt>
                <c:pt idx="354">
                  <c:v>346</c:v>
                </c:pt>
                <c:pt idx="355">
                  <c:v>345</c:v>
                </c:pt>
                <c:pt idx="356">
                  <c:v>344</c:v>
                </c:pt>
                <c:pt idx="357">
                  <c:v>343</c:v>
                </c:pt>
                <c:pt idx="358">
                  <c:v>342</c:v>
                </c:pt>
                <c:pt idx="359">
                  <c:v>341</c:v>
                </c:pt>
                <c:pt idx="360">
                  <c:v>340</c:v>
                </c:pt>
                <c:pt idx="361">
                  <c:v>339</c:v>
                </c:pt>
                <c:pt idx="362">
                  <c:v>338</c:v>
                </c:pt>
                <c:pt idx="363">
                  <c:v>337</c:v>
                </c:pt>
                <c:pt idx="364">
                  <c:v>336</c:v>
                </c:pt>
                <c:pt idx="365">
                  <c:v>335</c:v>
                </c:pt>
                <c:pt idx="366">
                  <c:v>334</c:v>
                </c:pt>
                <c:pt idx="367">
                  <c:v>333</c:v>
                </c:pt>
                <c:pt idx="368">
                  <c:v>332</c:v>
                </c:pt>
                <c:pt idx="369">
                  <c:v>331</c:v>
                </c:pt>
                <c:pt idx="370">
                  <c:v>330</c:v>
                </c:pt>
                <c:pt idx="371">
                  <c:v>329</c:v>
                </c:pt>
                <c:pt idx="372">
                  <c:v>328</c:v>
                </c:pt>
                <c:pt idx="373">
                  <c:v>327</c:v>
                </c:pt>
                <c:pt idx="374">
                  <c:v>326</c:v>
                </c:pt>
                <c:pt idx="375">
                  <c:v>325</c:v>
                </c:pt>
                <c:pt idx="376">
                  <c:v>324</c:v>
                </c:pt>
                <c:pt idx="377">
                  <c:v>323</c:v>
                </c:pt>
                <c:pt idx="378">
                  <c:v>322</c:v>
                </c:pt>
                <c:pt idx="379">
                  <c:v>321</c:v>
                </c:pt>
                <c:pt idx="380">
                  <c:v>320</c:v>
                </c:pt>
                <c:pt idx="381">
                  <c:v>319</c:v>
                </c:pt>
                <c:pt idx="382">
                  <c:v>318</c:v>
                </c:pt>
                <c:pt idx="383">
                  <c:v>317</c:v>
                </c:pt>
                <c:pt idx="384">
                  <c:v>316</c:v>
                </c:pt>
                <c:pt idx="385">
                  <c:v>315</c:v>
                </c:pt>
                <c:pt idx="386">
                  <c:v>314</c:v>
                </c:pt>
                <c:pt idx="387">
                  <c:v>313</c:v>
                </c:pt>
                <c:pt idx="388">
                  <c:v>312</c:v>
                </c:pt>
                <c:pt idx="389">
                  <c:v>311</c:v>
                </c:pt>
                <c:pt idx="390">
                  <c:v>310</c:v>
                </c:pt>
                <c:pt idx="391">
                  <c:v>309</c:v>
                </c:pt>
                <c:pt idx="392">
                  <c:v>308</c:v>
                </c:pt>
                <c:pt idx="393">
                  <c:v>307</c:v>
                </c:pt>
                <c:pt idx="394">
                  <c:v>306</c:v>
                </c:pt>
                <c:pt idx="395">
                  <c:v>305</c:v>
                </c:pt>
                <c:pt idx="396">
                  <c:v>304</c:v>
                </c:pt>
                <c:pt idx="397">
                  <c:v>303</c:v>
                </c:pt>
                <c:pt idx="398">
                  <c:v>302</c:v>
                </c:pt>
                <c:pt idx="399">
                  <c:v>301</c:v>
                </c:pt>
                <c:pt idx="400">
                  <c:v>300</c:v>
                </c:pt>
                <c:pt idx="401">
                  <c:v>299</c:v>
                </c:pt>
                <c:pt idx="402">
                  <c:v>298</c:v>
                </c:pt>
                <c:pt idx="403">
                  <c:v>297</c:v>
                </c:pt>
                <c:pt idx="404">
                  <c:v>296</c:v>
                </c:pt>
                <c:pt idx="405">
                  <c:v>295</c:v>
                </c:pt>
                <c:pt idx="406">
                  <c:v>294</c:v>
                </c:pt>
                <c:pt idx="407">
                  <c:v>293</c:v>
                </c:pt>
                <c:pt idx="408">
                  <c:v>292</c:v>
                </c:pt>
                <c:pt idx="409">
                  <c:v>291</c:v>
                </c:pt>
                <c:pt idx="410">
                  <c:v>290</c:v>
                </c:pt>
                <c:pt idx="411">
                  <c:v>289</c:v>
                </c:pt>
                <c:pt idx="412">
                  <c:v>288</c:v>
                </c:pt>
                <c:pt idx="413">
                  <c:v>287</c:v>
                </c:pt>
                <c:pt idx="414">
                  <c:v>286</c:v>
                </c:pt>
                <c:pt idx="415">
                  <c:v>285</c:v>
                </c:pt>
                <c:pt idx="416">
                  <c:v>284</c:v>
                </c:pt>
                <c:pt idx="417">
                  <c:v>283</c:v>
                </c:pt>
                <c:pt idx="418">
                  <c:v>282</c:v>
                </c:pt>
                <c:pt idx="419">
                  <c:v>281</c:v>
                </c:pt>
                <c:pt idx="420">
                  <c:v>280</c:v>
                </c:pt>
                <c:pt idx="421">
                  <c:v>279</c:v>
                </c:pt>
                <c:pt idx="422">
                  <c:v>278</c:v>
                </c:pt>
                <c:pt idx="423">
                  <c:v>277</c:v>
                </c:pt>
                <c:pt idx="424">
                  <c:v>276</c:v>
                </c:pt>
                <c:pt idx="425">
                  <c:v>275</c:v>
                </c:pt>
                <c:pt idx="426">
                  <c:v>274</c:v>
                </c:pt>
                <c:pt idx="427">
                  <c:v>273</c:v>
                </c:pt>
                <c:pt idx="428">
                  <c:v>272</c:v>
                </c:pt>
                <c:pt idx="429">
                  <c:v>271</c:v>
                </c:pt>
                <c:pt idx="430">
                  <c:v>270</c:v>
                </c:pt>
                <c:pt idx="431">
                  <c:v>269</c:v>
                </c:pt>
                <c:pt idx="432">
                  <c:v>268</c:v>
                </c:pt>
                <c:pt idx="433">
                  <c:v>267</c:v>
                </c:pt>
                <c:pt idx="434">
                  <c:v>266</c:v>
                </c:pt>
                <c:pt idx="435">
                  <c:v>265</c:v>
                </c:pt>
                <c:pt idx="436">
                  <c:v>264</c:v>
                </c:pt>
                <c:pt idx="437">
                  <c:v>263</c:v>
                </c:pt>
                <c:pt idx="438">
                  <c:v>262</c:v>
                </c:pt>
                <c:pt idx="439">
                  <c:v>261</c:v>
                </c:pt>
                <c:pt idx="440">
                  <c:v>260</c:v>
                </c:pt>
                <c:pt idx="441">
                  <c:v>259</c:v>
                </c:pt>
                <c:pt idx="442">
                  <c:v>258</c:v>
                </c:pt>
                <c:pt idx="443">
                  <c:v>257</c:v>
                </c:pt>
                <c:pt idx="444">
                  <c:v>256</c:v>
                </c:pt>
                <c:pt idx="445">
                  <c:v>255</c:v>
                </c:pt>
                <c:pt idx="446">
                  <c:v>254</c:v>
                </c:pt>
                <c:pt idx="447">
                  <c:v>253</c:v>
                </c:pt>
                <c:pt idx="448">
                  <c:v>252</c:v>
                </c:pt>
                <c:pt idx="449">
                  <c:v>251</c:v>
                </c:pt>
                <c:pt idx="450">
                  <c:v>250</c:v>
                </c:pt>
                <c:pt idx="451">
                  <c:v>249</c:v>
                </c:pt>
                <c:pt idx="452">
                  <c:v>248</c:v>
                </c:pt>
                <c:pt idx="453">
                  <c:v>247</c:v>
                </c:pt>
                <c:pt idx="454">
                  <c:v>246</c:v>
                </c:pt>
                <c:pt idx="455">
                  <c:v>245</c:v>
                </c:pt>
                <c:pt idx="456">
                  <c:v>244</c:v>
                </c:pt>
                <c:pt idx="457">
                  <c:v>243</c:v>
                </c:pt>
                <c:pt idx="458">
                  <c:v>242</c:v>
                </c:pt>
                <c:pt idx="459">
                  <c:v>241</c:v>
                </c:pt>
                <c:pt idx="460">
                  <c:v>240</c:v>
                </c:pt>
                <c:pt idx="461">
                  <c:v>239</c:v>
                </c:pt>
                <c:pt idx="462">
                  <c:v>238</c:v>
                </c:pt>
                <c:pt idx="463">
                  <c:v>237</c:v>
                </c:pt>
                <c:pt idx="464">
                  <c:v>236</c:v>
                </c:pt>
                <c:pt idx="465">
                  <c:v>235</c:v>
                </c:pt>
                <c:pt idx="466">
                  <c:v>234</c:v>
                </c:pt>
                <c:pt idx="467">
                  <c:v>233</c:v>
                </c:pt>
                <c:pt idx="468">
                  <c:v>232</c:v>
                </c:pt>
                <c:pt idx="469">
                  <c:v>231</c:v>
                </c:pt>
                <c:pt idx="470">
                  <c:v>230</c:v>
                </c:pt>
                <c:pt idx="471">
                  <c:v>229</c:v>
                </c:pt>
                <c:pt idx="472">
                  <c:v>228</c:v>
                </c:pt>
                <c:pt idx="473">
                  <c:v>227</c:v>
                </c:pt>
                <c:pt idx="474">
                  <c:v>226</c:v>
                </c:pt>
                <c:pt idx="475">
                  <c:v>225</c:v>
                </c:pt>
                <c:pt idx="476">
                  <c:v>224</c:v>
                </c:pt>
                <c:pt idx="477">
                  <c:v>223</c:v>
                </c:pt>
                <c:pt idx="478">
                  <c:v>222</c:v>
                </c:pt>
                <c:pt idx="479">
                  <c:v>221</c:v>
                </c:pt>
                <c:pt idx="480">
                  <c:v>220</c:v>
                </c:pt>
                <c:pt idx="481">
                  <c:v>219</c:v>
                </c:pt>
                <c:pt idx="482">
                  <c:v>218</c:v>
                </c:pt>
                <c:pt idx="483">
                  <c:v>217</c:v>
                </c:pt>
                <c:pt idx="484">
                  <c:v>216</c:v>
                </c:pt>
                <c:pt idx="485">
                  <c:v>215</c:v>
                </c:pt>
                <c:pt idx="486">
                  <c:v>214</c:v>
                </c:pt>
                <c:pt idx="487">
                  <c:v>213</c:v>
                </c:pt>
                <c:pt idx="488">
                  <c:v>212</c:v>
                </c:pt>
                <c:pt idx="489">
                  <c:v>211</c:v>
                </c:pt>
                <c:pt idx="490">
                  <c:v>210</c:v>
                </c:pt>
                <c:pt idx="491">
                  <c:v>209</c:v>
                </c:pt>
                <c:pt idx="492">
                  <c:v>208</c:v>
                </c:pt>
                <c:pt idx="493">
                  <c:v>207</c:v>
                </c:pt>
                <c:pt idx="494">
                  <c:v>206</c:v>
                </c:pt>
                <c:pt idx="495">
                  <c:v>205</c:v>
                </c:pt>
                <c:pt idx="496">
                  <c:v>204</c:v>
                </c:pt>
                <c:pt idx="497">
                  <c:v>203</c:v>
                </c:pt>
                <c:pt idx="498">
                  <c:v>202</c:v>
                </c:pt>
                <c:pt idx="499">
                  <c:v>201</c:v>
                </c:pt>
                <c:pt idx="500">
                  <c:v>200</c:v>
                </c:pt>
              </c:numCache>
            </c:numRef>
          </c:xVal>
          <c:yVal>
            <c:numRef>
              <c:f>Hoja1!$Z$2:$Z$502</c:f>
              <c:numCache>
                <c:formatCode>General</c:formatCode>
                <c:ptCount val="501"/>
                <c:pt idx="0">
                  <c:v>3.6800000000000001E-3</c:v>
                </c:pt>
                <c:pt idx="1">
                  <c:v>3.1700000000000001E-3</c:v>
                </c:pt>
                <c:pt idx="2">
                  <c:v>3.5599999999999998E-3</c:v>
                </c:pt>
                <c:pt idx="3">
                  <c:v>4.4299999999999999E-3</c:v>
                </c:pt>
                <c:pt idx="4">
                  <c:v>3.48E-3</c:v>
                </c:pt>
                <c:pt idx="5">
                  <c:v>2.5699999999999998E-3</c:v>
                </c:pt>
                <c:pt idx="6">
                  <c:v>3.1900000000000001E-3</c:v>
                </c:pt>
                <c:pt idx="7">
                  <c:v>3.3400000000000001E-3</c:v>
                </c:pt>
                <c:pt idx="8">
                  <c:v>5.2100000000000002E-3</c:v>
                </c:pt>
                <c:pt idx="9">
                  <c:v>1.66E-3</c:v>
                </c:pt>
                <c:pt idx="10">
                  <c:v>1.6800000000000001E-3</c:v>
                </c:pt>
                <c:pt idx="11">
                  <c:v>3.8700000000000002E-3</c:v>
                </c:pt>
                <c:pt idx="12">
                  <c:v>2.5799999999999998E-3</c:v>
                </c:pt>
                <c:pt idx="13">
                  <c:v>3.5599999999999998E-3</c:v>
                </c:pt>
                <c:pt idx="14">
                  <c:v>1.9599999999999999E-3</c:v>
                </c:pt>
                <c:pt idx="15">
                  <c:v>2.7100000000000002E-3</c:v>
                </c:pt>
                <c:pt idx="16">
                  <c:v>3.5000000000000001E-3</c:v>
                </c:pt>
                <c:pt idx="17">
                  <c:v>3.8E-3</c:v>
                </c:pt>
                <c:pt idx="18">
                  <c:v>3.5599999999999998E-3</c:v>
                </c:pt>
                <c:pt idx="19">
                  <c:v>4.1200000000000004E-3</c:v>
                </c:pt>
                <c:pt idx="20">
                  <c:v>3.5100000000000001E-3</c:v>
                </c:pt>
                <c:pt idx="21">
                  <c:v>3.9100000000000003E-3</c:v>
                </c:pt>
                <c:pt idx="22">
                  <c:v>4.3099999999999996E-3</c:v>
                </c:pt>
                <c:pt idx="23">
                  <c:v>3.8700000000000002E-3</c:v>
                </c:pt>
                <c:pt idx="24">
                  <c:v>4.0400000000000002E-3</c:v>
                </c:pt>
                <c:pt idx="25">
                  <c:v>3.9199999999999999E-3</c:v>
                </c:pt>
                <c:pt idx="26">
                  <c:v>4.0299999999999997E-3</c:v>
                </c:pt>
                <c:pt idx="27">
                  <c:v>3.9500000000000004E-3</c:v>
                </c:pt>
                <c:pt idx="28">
                  <c:v>3.32E-3</c:v>
                </c:pt>
                <c:pt idx="29">
                  <c:v>3.7599999999999999E-3</c:v>
                </c:pt>
                <c:pt idx="30">
                  <c:v>2.7899999999999999E-3</c:v>
                </c:pt>
                <c:pt idx="31">
                  <c:v>3.0799999999999998E-3</c:v>
                </c:pt>
                <c:pt idx="32">
                  <c:v>3.62E-3</c:v>
                </c:pt>
                <c:pt idx="33">
                  <c:v>3.14E-3</c:v>
                </c:pt>
                <c:pt idx="34">
                  <c:v>2.4499999999999999E-3</c:v>
                </c:pt>
                <c:pt idx="35">
                  <c:v>1.8799999999999999E-3</c:v>
                </c:pt>
                <c:pt idx="36">
                  <c:v>3.1900000000000001E-3</c:v>
                </c:pt>
                <c:pt idx="37">
                  <c:v>3.3600000000000001E-3</c:v>
                </c:pt>
                <c:pt idx="38">
                  <c:v>1.7899999999999999E-3</c:v>
                </c:pt>
                <c:pt idx="39">
                  <c:v>4.0099999999999997E-3</c:v>
                </c:pt>
                <c:pt idx="40">
                  <c:v>4.15E-3</c:v>
                </c:pt>
                <c:pt idx="41">
                  <c:v>4.4099999999999999E-3</c:v>
                </c:pt>
                <c:pt idx="42">
                  <c:v>3.0699999999999998E-3</c:v>
                </c:pt>
                <c:pt idx="43">
                  <c:v>3.5400000000000002E-3</c:v>
                </c:pt>
                <c:pt idx="44">
                  <c:v>3.8999999999999998E-3</c:v>
                </c:pt>
                <c:pt idx="45">
                  <c:v>3.4399999999999999E-3</c:v>
                </c:pt>
                <c:pt idx="46">
                  <c:v>2.7299999999999998E-3</c:v>
                </c:pt>
                <c:pt idx="47">
                  <c:v>3.8E-3</c:v>
                </c:pt>
                <c:pt idx="48">
                  <c:v>4.2599999999999999E-3</c:v>
                </c:pt>
                <c:pt idx="49">
                  <c:v>3.3600000000000001E-3</c:v>
                </c:pt>
                <c:pt idx="50">
                  <c:v>4.0200000000000001E-3</c:v>
                </c:pt>
                <c:pt idx="51">
                  <c:v>3.9300000000000003E-3</c:v>
                </c:pt>
                <c:pt idx="52">
                  <c:v>4.9500000000000004E-3</c:v>
                </c:pt>
                <c:pt idx="53">
                  <c:v>3.8700000000000002E-3</c:v>
                </c:pt>
                <c:pt idx="54">
                  <c:v>5.77E-3</c:v>
                </c:pt>
                <c:pt idx="55">
                  <c:v>3.6900000000000001E-3</c:v>
                </c:pt>
                <c:pt idx="56">
                  <c:v>3.0599999999999998E-3</c:v>
                </c:pt>
                <c:pt idx="57">
                  <c:v>4.8300000000000001E-3</c:v>
                </c:pt>
                <c:pt idx="58">
                  <c:v>4.7699999999999999E-3</c:v>
                </c:pt>
                <c:pt idx="59">
                  <c:v>4.3299999999999996E-3</c:v>
                </c:pt>
                <c:pt idx="60">
                  <c:v>5.0699999999999999E-3</c:v>
                </c:pt>
                <c:pt idx="61">
                  <c:v>3.5400000000000002E-3</c:v>
                </c:pt>
                <c:pt idx="62">
                  <c:v>4.7400000000000003E-3</c:v>
                </c:pt>
                <c:pt idx="63">
                  <c:v>4.2900000000000004E-3</c:v>
                </c:pt>
                <c:pt idx="64">
                  <c:v>5.3600000000000002E-3</c:v>
                </c:pt>
                <c:pt idx="65">
                  <c:v>4.81E-3</c:v>
                </c:pt>
                <c:pt idx="66">
                  <c:v>4.79E-3</c:v>
                </c:pt>
                <c:pt idx="67">
                  <c:v>4.3699999999999998E-3</c:v>
                </c:pt>
                <c:pt idx="68">
                  <c:v>4.8999999999999998E-3</c:v>
                </c:pt>
                <c:pt idx="69">
                  <c:v>4.3699999999999998E-3</c:v>
                </c:pt>
                <c:pt idx="70">
                  <c:v>4.9500000000000004E-3</c:v>
                </c:pt>
                <c:pt idx="71">
                  <c:v>4.5799999999999999E-3</c:v>
                </c:pt>
                <c:pt idx="72">
                  <c:v>5.1399999999999996E-3</c:v>
                </c:pt>
                <c:pt idx="73">
                  <c:v>4.6699999999999997E-3</c:v>
                </c:pt>
                <c:pt idx="74">
                  <c:v>5.3099999999999996E-3</c:v>
                </c:pt>
                <c:pt idx="75">
                  <c:v>4.8799999999999998E-3</c:v>
                </c:pt>
                <c:pt idx="76">
                  <c:v>4.7099999999999998E-3</c:v>
                </c:pt>
                <c:pt idx="77">
                  <c:v>5.7999999999999996E-3</c:v>
                </c:pt>
                <c:pt idx="78">
                  <c:v>4.7400000000000003E-3</c:v>
                </c:pt>
                <c:pt idx="79">
                  <c:v>6.0299999999999998E-3</c:v>
                </c:pt>
                <c:pt idx="80">
                  <c:v>5.13E-3</c:v>
                </c:pt>
                <c:pt idx="81">
                  <c:v>4.9500000000000004E-3</c:v>
                </c:pt>
                <c:pt idx="82">
                  <c:v>4.9899999999999996E-3</c:v>
                </c:pt>
                <c:pt idx="83">
                  <c:v>5.9500000000000004E-3</c:v>
                </c:pt>
                <c:pt idx="84">
                  <c:v>5.7000000000000002E-3</c:v>
                </c:pt>
                <c:pt idx="85">
                  <c:v>5.8300000000000001E-3</c:v>
                </c:pt>
                <c:pt idx="86">
                  <c:v>5.4099999999999999E-3</c:v>
                </c:pt>
                <c:pt idx="87">
                  <c:v>5.9699999999999996E-3</c:v>
                </c:pt>
                <c:pt idx="88">
                  <c:v>6.1599999999999997E-3</c:v>
                </c:pt>
                <c:pt idx="89">
                  <c:v>6.0499999999999998E-3</c:v>
                </c:pt>
                <c:pt idx="90">
                  <c:v>5.47E-3</c:v>
                </c:pt>
                <c:pt idx="91">
                  <c:v>6.7000000000000002E-3</c:v>
                </c:pt>
                <c:pt idx="92">
                  <c:v>5.8199999999999997E-3</c:v>
                </c:pt>
                <c:pt idx="93">
                  <c:v>7.5700000000000003E-3</c:v>
                </c:pt>
                <c:pt idx="94">
                  <c:v>6.0000000000000001E-3</c:v>
                </c:pt>
                <c:pt idx="95">
                  <c:v>6.8100000000000001E-3</c:v>
                </c:pt>
                <c:pt idx="96">
                  <c:v>6.1999999999999998E-3</c:v>
                </c:pt>
                <c:pt idx="97">
                  <c:v>6.3E-3</c:v>
                </c:pt>
                <c:pt idx="98">
                  <c:v>7.4099999999999999E-3</c:v>
                </c:pt>
                <c:pt idx="99">
                  <c:v>6.7999999999999996E-3</c:v>
                </c:pt>
                <c:pt idx="100">
                  <c:v>7.1000000000000004E-3</c:v>
                </c:pt>
                <c:pt idx="101">
                  <c:v>6.7999999999999996E-3</c:v>
                </c:pt>
                <c:pt idx="102">
                  <c:v>7.2199999999999999E-3</c:v>
                </c:pt>
                <c:pt idx="103">
                  <c:v>6.9199999999999999E-3</c:v>
                </c:pt>
                <c:pt idx="104">
                  <c:v>7.3600000000000002E-3</c:v>
                </c:pt>
                <c:pt idx="105">
                  <c:v>6.9100000000000003E-3</c:v>
                </c:pt>
                <c:pt idx="106">
                  <c:v>7.4200000000000004E-3</c:v>
                </c:pt>
                <c:pt idx="107">
                  <c:v>7.8700000000000003E-3</c:v>
                </c:pt>
                <c:pt idx="108">
                  <c:v>8.5299999999999994E-3</c:v>
                </c:pt>
                <c:pt idx="109">
                  <c:v>7.9699999999999997E-3</c:v>
                </c:pt>
                <c:pt idx="110">
                  <c:v>7.8200000000000006E-3</c:v>
                </c:pt>
                <c:pt idx="111">
                  <c:v>8.0099999999999998E-3</c:v>
                </c:pt>
                <c:pt idx="112">
                  <c:v>8.7200000000000003E-3</c:v>
                </c:pt>
                <c:pt idx="113">
                  <c:v>7.9699999999999997E-3</c:v>
                </c:pt>
                <c:pt idx="114">
                  <c:v>8.8900000000000003E-3</c:v>
                </c:pt>
                <c:pt idx="115">
                  <c:v>9.4999999999999998E-3</c:v>
                </c:pt>
                <c:pt idx="116">
                  <c:v>8.6999999999999994E-3</c:v>
                </c:pt>
                <c:pt idx="117">
                  <c:v>9.3699999999999999E-3</c:v>
                </c:pt>
                <c:pt idx="118">
                  <c:v>9.7199999999999995E-3</c:v>
                </c:pt>
                <c:pt idx="119">
                  <c:v>8.8000000000000005E-3</c:v>
                </c:pt>
                <c:pt idx="120">
                  <c:v>1.0200000000000001E-2</c:v>
                </c:pt>
                <c:pt idx="121">
                  <c:v>1.06E-2</c:v>
                </c:pt>
                <c:pt idx="122">
                  <c:v>9.6799999999999994E-3</c:v>
                </c:pt>
                <c:pt idx="123">
                  <c:v>9.8200000000000006E-3</c:v>
                </c:pt>
                <c:pt idx="124">
                  <c:v>1.069E-2</c:v>
                </c:pt>
                <c:pt idx="125">
                  <c:v>1.043E-2</c:v>
                </c:pt>
                <c:pt idx="126">
                  <c:v>1.107E-2</c:v>
                </c:pt>
                <c:pt idx="127">
                  <c:v>1.115E-2</c:v>
                </c:pt>
                <c:pt idx="128">
                  <c:v>1.1050000000000001E-2</c:v>
                </c:pt>
                <c:pt idx="129">
                  <c:v>1.162E-2</c:v>
                </c:pt>
                <c:pt idx="130">
                  <c:v>1.137E-2</c:v>
                </c:pt>
                <c:pt idx="131">
                  <c:v>1.2160000000000001E-2</c:v>
                </c:pt>
                <c:pt idx="132">
                  <c:v>1.273E-2</c:v>
                </c:pt>
                <c:pt idx="133">
                  <c:v>1.281E-2</c:v>
                </c:pt>
                <c:pt idx="134">
                  <c:v>1.272E-2</c:v>
                </c:pt>
                <c:pt idx="135">
                  <c:v>1.259E-2</c:v>
                </c:pt>
                <c:pt idx="136">
                  <c:v>1.306E-2</c:v>
                </c:pt>
                <c:pt idx="137">
                  <c:v>1.2970000000000001E-2</c:v>
                </c:pt>
                <c:pt idx="138">
                  <c:v>1.4160000000000001E-2</c:v>
                </c:pt>
                <c:pt idx="139">
                  <c:v>1.4460000000000001E-2</c:v>
                </c:pt>
                <c:pt idx="140">
                  <c:v>1.38E-2</c:v>
                </c:pt>
                <c:pt idx="141">
                  <c:v>1.4619999999999999E-2</c:v>
                </c:pt>
                <c:pt idx="142">
                  <c:v>1.49E-2</c:v>
                </c:pt>
                <c:pt idx="143">
                  <c:v>1.474E-2</c:v>
                </c:pt>
                <c:pt idx="144">
                  <c:v>1.567E-2</c:v>
                </c:pt>
                <c:pt idx="145">
                  <c:v>1.5709999999999998E-2</c:v>
                </c:pt>
                <c:pt idx="146">
                  <c:v>1.5779999999999999E-2</c:v>
                </c:pt>
                <c:pt idx="147">
                  <c:v>1.678E-2</c:v>
                </c:pt>
                <c:pt idx="148">
                  <c:v>1.6650000000000002E-2</c:v>
                </c:pt>
                <c:pt idx="149">
                  <c:v>1.7149999999999999E-2</c:v>
                </c:pt>
                <c:pt idx="150">
                  <c:v>1.6879999999999999E-2</c:v>
                </c:pt>
                <c:pt idx="151">
                  <c:v>1.721E-2</c:v>
                </c:pt>
                <c:pt idx="152">
                  <c:v>1.7399999999999999E-2</c:v>
                </c:pt>
                <c:pt idx="153">
                  <c:v>1.7729999999999999E-2</c:v>
                </c:pt>
                <c:pt idx="154">
                  <c:v>1.8540000000000001E-2</c:v>
                </c:pt>
                <c:pt idx="155">
                  <c:v>1.8870000000000001E-2</c:v>
                </c:pt>
                <c:pt idx="156">
                  <c:v>1.9050000000000001E-2</c:v>
                </c:pt>
                <c:pt idx="157">
                  <c:v>1.8689999999999998E-2</c:v>
                </c:pt>
                <c:pt idx="158">
                  <c:v>1.9189999999999999E-2</c:v>
                </c:pt>
                <c:pt idx="159">
                  <c:v>1.9310000000000001E-2</c:v>
                </c:pt>
                <c:pt idx="160">
                  <c:v>1.949E-2</c:v>
                </c:pt>
                <c:pt idx="161">
                  <c:v>1.9460000000000002E-2</c:v>
                </c:pt>
                <c:pt idx="162">
                  <c:v>2.0389999999999998E-2</c:v>
                </c:pt>
                <c:pt idx="163">
                  <c:v>2.0559999999999998E-2</c:v>
                </c:pt>
                <c:pt idx="164">
                  <c:v>2.0140000000000002E-2</c:v>
                </c:pt>
                <c:pt idx="165">
                  <c:v>2.069E-2</c:v>
                </c:pt>
                <c:pt idx="166">
                  <c:v>2.137E-2</c:v>
                </c:pt>
                <c:pt idx="167">
                  <c:v>2.1149999999999999E-2</c:v>
                </c:pt>
                <c:pt idx="168">
                  <c:v>2.147E-2</c:v>
                </c:pt>
                <c:pt idx="169">
                  <c:v>2.1499999999999998E-2</c:v>
                </c:pt>
                <c:pt idx="170">
                  <c:v>2.2089999999999999E-2</c:v>
                </c:pt>
                <c:pt idx="171">
                  <c:v>2.2159999999999999E-2</c:v>
                </c:pt>
                <c:pt idx="172">
                  <c:v>2.2200000000000001E-2</c:v>
                </c:pt>
                <c:pt idx="173">
                  <c:v>2.1999999999999999E-2</c:v>
                </c:pt>
                <c:pt idx="174">
                  <c:v>2.231E-2</c:v>
                </c:pt>
                <c:pt idx="175">
                  <c:v>2.273E-2</c:v>
                </c:pt>
                <c:pt idx="176">
                  <c:v>2.2419999999999999E-2</c:v>
                </c:pt>
                <c:pt idx="177">
                  <c:v>2.298E-2</c:v>
                </c:pt>
                <c:pt idx="178">
                  <c:v>2.2800000000000001E-2</c:v>
                </c:pt>
                <c:pt idx="179">
                  <c:v>2.2929999999999999E-2</c:v>
                </c:pt>
                <c:pt idx="180">
                  <c:v>2.376E-2</c:v>
                </c:pt>
                <c:pt idx="181">
                  <c:v>2.3210000000000001E-2</c:v>
                </c:pt>
                <c:pt idx="182">
                  <c:v>2.3290000000000002E-2</c:v>
                </c:pt>
                <c:pt idx="183">
                  <c:v>2.341E-2</c:v>
                </c:pt>
                <c:pt idx="184">
                  <c:v>2.341E-2</c:v>
                </c:pt>
                <c:pt idx="185">
                  <c:v>2.3570000000000001E-2</c:v>
                </c:pt>
                <c:pt idx="186">
                  <c:v>2.35E-2</c:v>
                </c:pt>
                <c:pt idx="187">
                  <c:v>2.376E-2</c:v>
                </c:pt>
                <c:pt idx="188">
                  <c:v>2.3820000000000001E-2</c:v>
                </c:pt>
                <c:pt idx="189">
                  <c:v>2.3550000000000001E-2</c:v>
                </c:pt>
                <c:pt idx="190">
                  <c:v>2.4389999999999998E-2</c:v>
                </c:pt>
                <c:pt idx="191">
                  <c:v>2.4E-2</c:v>
                </c:pt>
                <c:pt idx="192">
                  <c:v>2.3939999999999999E-2</c:v>
                </c:pt>
                <c:pt idx="193">
                  <c:v>2.368E-2</c:v>
                </c:pt>
                <c:pt idx="194">
                  <c:v>2.4889999999999999E-2</c:v>
                </c:pt>
                <c:pt idx="195">
                  <c:v>2.358E-2</c:v>
                </c:pt>
                <c:pt idx="196">
                  <c:v>2.375E-2</c:v>
                </c:pt>
                <c:pt idx="197">
                  <c:v>2.4490000000000001E-2</c:v>
                </c:pt>
                <c:pt idx="198">
                  <c:v>2.4060000000000002E-2</c:v>
                </c:pt>
                <c:pt idx="199">
                  <c:v>2.4479999999999998E-2</c:v>
                </c:pt>
                <c:pt idx="200">
                  <c:v>2.4570000000000002E-2</c:v>
                </c:pt>
                <c:pt idx="201">
                  <c:v>2.4250000000000001E-2</c:v>
                </c:pt>
                <c:pt idx="202">
                  <c:v>2.4889999999999999E-2</c:v>
                </c:pt>
                <c:pt idx="203">
                  <c:v>2.461E-2</c:v>
                </c:pt>
                <c:pt idx="204">
                  <c:v>2.4629999999999999E-2</c:v>
                </c:pt>
                <c:pt idx="205">
                  <c:v>2.419E-2</c:v>
                </c:pt>
                <c:pt idx="206">
                  <c:v>2.4850000000000001E-2</c:v>
                </c:pt>
                <c:pt idx="207">
                  <c:v>2.496E-2</c:v>
                </c:pt>
                <c:pt idx="208">
                  <c:v>2.496E-2</c:v>
                </c:pt>
                <c:pt idx="209">
                  <c:v>2.4979999999999999E-2</c:v>
                </c:pt>
                <c:pt idx="210">
                  <c:v>2.5049999999999999E-2</c:v>
                </c:pt>
                <c:pt idx="211">
                  <c:v>2.5190000000000001E-2</c:v>
                </c:pt>
                <c:pt idx="212">
                  <c:v>2.5180000000000001E-2</c:v>
                </c:pt>
                <c:pt idx="213">
                  <c:v>2.5340000000000001E-2</c:v>
                </c:pt>
                <c:pt idx="214">
                  <c:v>2.5420000000000002E-2</c:v>
                </c:pt>
                <c:pt idx="215">
                  <c:v>2.5530000000000001E-2</c:v>
                </c:pt>
                <c:pt idx="216">
                  <c:v>2.5600000000000001E-2</c:v>
                </c:pt>
                <c:pt idx="217">
                  <c:v>2.562E-2</c:v>
                </c:pt>
                <c:pt idx="218">
                  <c:v>2.5739999999999999E-2</c:v>
                </c:pt>
                <c:pt idx="219">
                  <c:v>2.5659999999999999E-2</c:v>
                </c:pt>
                <c:pt idx="220">
                  <c:v>2.5860000000000001E-2</c:v>
                </c:pt>
                <c:pt idx="221">
                  <c:v>2.597E-2</c:v>
                </c:pt>
                <c:pt idx="222">
                  <c:v>2.6499999999999999E-2</c:v>
                </c:pt>
                <c:pt idx="223">
                  <c:v>2.6290000000000001E-2</c:v>
                </c:pt>
                <c:pt idx="224">
                  <c:v>2.6380000000000001E-2</c:v>
                </c:pt>
                <c:pt idx="225">
                  <c:v>2.666E-2</c:v>
                </c:pt>
                <c:pt idx="226">
                  <c:v>2.6759999999999999E-2</c:v>
                </c:pt>
                <c:pt idx="227">
                  <c:v>2.656E-2</c:v>
                </c:pt>
                <c:pt idx="228">
                  <c:v>2.6919999999999999E-2</c:v>
                </c:pt>
                <c:pt idx="229">
                  <c:v>2.7109999999999999E-2</c:v>
                </c:pt>
                <c:pt idx="230">
                  <c:v>2.7109999999999999E-2</c:v>
                </c:pt>
                <c:pt idx="231">
                  <c:v>2.7400000000000001E-2</c:v>
                </c:pt>
                <c:pt idx="232">
                  <c:v>2.7570000000000001E-2</c:v>
                </c:pt>
                <c:pt idx="233">
                  <c:v>2.775E-2</c:v>
                </c:pt>
                <c:pt idx="234">
                  <c:v>2.7789999999999999E-2</c:v>
                </c:pt>
                <c:pt idx="235">
                  <c:v>2.792E-2</c:v>
                </c:pt>
                <c:pt idx="236">
                  <c:v>2.793E-2</c:v>
                </c:pt>
                <c:pt idx="237">
                  <c:v>2.8029999999999999E-2</c:v>
                </c:pt>
                <c:pt idx="238">
                  <c:v>2.8209999999999999E-2</c:v>
                </c:pt>
                <c:pt idx="239">
                  <c:v>2.8230000000000002E-2</c:v>
                </c:pt>
                <c:pt idx="240">
                  <c:v>2.8199999999999999E-2</c:v>
                </c:pt>
                <c:pt idx="241">
                  <c:v>2.8170000000000001E-2</c:v>
                </c:pt>
                <c:pt idx="242">
                  <c:v>2.8379999999999999E-2</c:v>
                </c:pt>
                <c:pt idx="243">
                  <c:v>2.8539999999999999E-2</c:v>
                </c:pt>
                <c:pt idx="244">
                  <c:v>2.8660000000000001E-2</c:v>
                </c:pt>
                <c:pt idx="245">
                  <c:v>2.8899999999999999E-2</c:v>
                </c:pt>
                <c:pt idx="246">
                  <c:v>2.9100000000000001E-2</c:v>
                </c:pt>
                <c:pt idx="247">
                  <c:v>2.946E-2</c:v>
                </c:pt>
                <c:pt idx="248">
                  <c:v>2.945E-2</c:v>
                </c:pt>
                <c:pt idx="249">
                  <c:v>2.9579999999999999E-2</c:v>
                </c:pt>
                <c:pt idx="250">
                  <c:v>2.9790000000000001E-2</c:v>
                </c:pt>
                <c:pt idx="251">
                  <c:v>2.997E-2</c:v>
                </c:pt>
                <c:pt idx="252">
                  <c:v>3.0009999999999998E-2</c:v>
                </c:pt>
                <c:pt idx="253">
                  <c:v>3.0200000000000001E-2</c:v>
                </c:pt>
                <c:pt idx="254">
                  <c:v>3.0120000000000001E-2</c:v>
                </c:pt>
                <c:pt idx="255">
                  <c:v>3.0300000000000001E-2</c:v>
                </c:pt>
                <c:pt idx="256">
                  <c:v>3.049E-2</c:v>
                </c:pt>
                <c:pt idx="257">
                  <c:v>3.0499999999999999E-2</c:v>
                </c:pt>
                <c:pt idx="258">
                  <c:v>3.0710000000000001E-2</c:v>
                </c:pt>
                <c:pt idx="259">
                  <c:v>3.0800000000000001E-2</c:v>
                </c:pt>
                <c:pt idx="260">
                  <c:v>3.0859999999999999E-2</c:v>
                </c:pt>
                <c:pt idx="261">
                  <c:v>3.0779999999999998E-2</c:v>
                </c:pt>
                <c:pt idx="262">
                  <c:v>3.09E-2</c:v>
                </c:pt>
                <c:pt idx="263">
                  <c:v>3.083E-2</c:v>
                </c:pt>
                <c:pt idx="264">
                  <c:v>3.0939999999999999E-2</c:v>
                </c:pt>
                <c:pt idx="265">
                  <c:v>3.0880000000000001E-2</c:v>
                </c:pt>
                <c:pt idx="266">
                  <c:v>3.1060000000000001E-2</c:v>
                </c:pt>
                <c:pt idx="267">
                  <c:v>3.1119999999999998E-2</c:v>
                </c:pt>
                <c:pt idx="268">
                  <c:v>3.1109999999999999E-2</c:v>
                </c:pt>
                <c:pt idx="269">
                  <c:v>3.1130000000000001E-2</c:v>
                </c:pt>
                <c:pt idx="270">
                  <c:v>3.1150000000000001E-2</c:v>
                </c:pt>
                <c:pt idx="271">
                  <c:v>3.1390000000000001E-2</c:v>
                </c:pt>
                <c:pt idx="272">
                  <c:v>3.143E-2</c:v>
                </c:pt>
                <c:pt idx="273">
                  <c:v>3.1390000000000001E-2</c:v>
                </c:pt>
                <c:pt idx="274">
                  <c:v>3.1469999999999998E-2</c:v>
                </c:pt>
                <c:pt idx="275">
                  <c:v>3.1550000000000002E-2</c:v>
                </c:pt>
                <c:pt idx="276">
                  <c:v>3.1600000000000003E-2</c:v>
                </c:pt>
                <c:pt idx="277">
                  <c:v>3.1629999999999998E-2</c:v>
                </c:pt>
                <c:pt idx="278">
                  <c:v>3.1739999999999997E-2</c:v>
                </c:pt>
                <c:pt idx="279">
                  <c:v>3.1719999999999998E-2</c:v>
                </c:pt>
                <c:pt idx="280">
                  <c:v>3.1899999999999998E-2</c:v>
                </c:pt>
                <c:pt idx="281">
                  <c:v>3.2070000000000001E-2</c:v>
                </c:pt>
                <c:pt idx="282">
                  <c:v>3.2230000000000002E-2</c:v>
                </c:pt>
                <c:pt idx="283">
                  <c:v>3.2390000000000002E-2</c:v>
                </c:pt>
                <c:pt idx="284">
                  <c:v>3.2590000000000001E-2</c:v>
                </c:pt>
                <c:pt idx="285">
                  <c:v>3.2590000000000001E-2</c:v>
                </c:pt>
                <c:pt idx="286">
                  <c:v>3.2809999999999999E-2</c:v>
                </c:pt>
                <c:pt idx="287">
                  <c:v>3.2829999999999998E-2</c:v>
                </c:pt>
                <c:pt idx="288">
                  <c:v>3.2980000000000002E-2</c:v>
                </c:pt>
                <c:pt idx="289">
                  <c:v>3.3210000000000003E-2</c:v>
                </c:pt>
                <c:pt idx="290">
                  <c:v>3.347E-2</c:v>
                </c:pt>
                <c:pt idx="291">
                  <c:v>3.381E-2</c:v>
                </c:pt>
                <c:pt idx="292">
                  <c:v>3.4209999999999997E-2</c:v>
                </c:pt>
                <c:pt idx="293">
                  <c:v>3.456E-2</c:v>
                </c:pt>
                <c:pt idx="294">
                  <c:v>3.5020000000000003E-2</c:v>
                </c:pt>
                <c:pt idx="295">
                  <c:v>3.5439999999999999E-2</c:v>
                </c:pt>
                <c:pt idx="296">
                  <c:v>3.5839999999999997E-2</c:v>
                </c:pt>
                <c:pt idx="297">
                  <c:v>3.6069999999999998E-2</c:v>
                </c:pt>
                <c:pt idx="298">
                  <c:v>3.644E-2</c:v>
                </c:pt>
                <c:pt idx="299">
                  <c:v>3.6909999999999998E-2</c:v>
                </c:pt>
                <c:pt idx="300">
                  <c:v>3.7499999999999999E-2</c:v>
                </c:pt>
                <c:pt idx="301">
                  <c:v>3.7940000000000002E-2</c:v>
                </c:pt>
                <c:pt idx="302">
                  <c:v>3.8330000000000003E-2</c:v>
                </c:pt>
                <c:pt idx="303">
                  <c:v>3.8890000000000001E-2</c:v>
                </c:pt>
                <c:pt idx="304">
                  <c:v>3.9329999999999997E-2</c:v>
                </c:pt>
                <c:pt idx="305">
                  <c:v>3.9980000000000002E-2</c:v>
                </c:pt>
                <c:pt idx="306">
                  <c:v>4.0399999999999998E-2</c:v>
                </c:pt>
                <c:pt idx="307">
                  <c:v>4.1059999999999999E-2</c:v>
                </c:pt>
                <c:pt idx="308">
                  <c:v>4.1590000000000002E-2</c:v>
                </c:pt>
                <c:pt idx="309">
                  <c:v>4.2070000000000003E-2</c:v>
                </c:pt>
                <c:pt idx="310">
                  <c:v>4.2759999999999999E-2</c:v>
                </c:pt>
                <c:pt idx="311">
                  <c:v>4.3439999999999999E-2</c:v>
                </c:pt>
                <c:pt idx="312">
                  <c:v>4.4209999999999999E-2</c:v>
                </c:pt>
                <c:pt idx="313">
                  <c:v>4.4600000000000001E-2</c:v>
                </c:pt>
                <c:pt idx="314">
                  <c:v>4.5409999999999999E-2</c:v>
                </c:pt>
                <c:pt idx="315">
                  <c:v>4.6019999999999998E-2</c:v>
                </c:pt>
                <c:pt idx="316">
                  <c:v>4.6829999999999997E-2</c:v>
                </c:pt>
                <c:pt idx="317">
                  <c:v>4.743E-2</c:v>
                </c:pt>
                <c:pt idx="318">
                  <c:v>4.8160000000000001E-2</c:v>
                </c:pt>
                <c:pt idx="319">
                  <c:v>4.8919999999999998E-2</c:v>
                </c:pt>
                <c:pt idx="320">
                  <c:v>4.9549999999999997E-2</c:v>
                </c:pt>
                <c:pt idx="321">
                  <c:v>5.0229999999999997E-2</c:v>
                </c:pt>
                <c:pt idx="322">
                  <c:v>5.0999999999999997E-2</c:v>
                </c:pt>
                <c:pt idx="323">
                  <c:v>5.1729999999999998E-2</c:v>
                </c:pt>
                <c:pt idx="324">
                  <c:v>5.2069999999999998E-2</c:v>
                </c:pt>
                <c:pt idx="325">
                  <c:v>5.2940000000000001E-2</c:v>
                </c:pt>
                <c:pt idx="326">
                  <c:v>5.3789999999999998E-2</c:v>
                </c:pt>
                <c:pt idx="327">
                  <c:v>5.4179999999999999E-2</c:v>
                </c:pt>
                <c:pt idx="328">
                  <c:v>5.5399999999999998E-2</c:v>
                </c:pt>
                <c:pt idx="329">
                  <c:v>5.6279999999999997E-2</c:v>
                </c:pt>
                <c:pt idx="330">
                  <c:v>5.6669999999999998E-2</c:v>
                </c:pt>
                <c:pt idx="331">
                  <c:v>5.7480000000000003E-2</c:v>
                </c:pt>
                <c:pt idx="332">
                  <c:v>5.851E-2</c:v>
                </c:pt>
                <c:pt idx="333">
                  <c:v>5.9110000000000003E-2</c:v>
                </c:pt>
                <c:pt idx="334">
                  <c:v>5.9900000000000002E-2</c:v>
                </c:pt>
                <c:pt idx="335">
                  <c:v>6.0819999999999999E-2</c:v>
                </c:pt>
                <c:pt idx="336">
                  <c:v>6.1600000000000002E-2</c:v>
                </c:pt>
                <c:pt idx="337">
                  <c:v>6.2399999999999997E-2</c:v>
                </c:pt>
                <c:pt idx="338">
                  <c:v>6.3100000000000003E-2</c:v>
                </c:pt>
                <c:pt idx="339">
                  <c:v>6.3659999999999994E-2</c:v>
                </c:pt>
                <c:pt idx="340">
                  <c:v>6.4560000000000006E-2</c:v>
                </c:pt>
                <c:pt idx="341">
                  <c:v>6.5509999999999999E-2</c:v>
                </c:pt>
                <c:pt idx="342">
                  <c:v>6.6369999999999998E-2</c:v>
                </c:pt>
                <c:pt idx="343">
                  <c:v>6.7080000000000001E-2</c:v>
                </c:pt>
                <c:pt idx="344">
                  <c:v>6.7970000000000003E-2</c:v>
                </c:pt>
                <c:pt idx="345">
                  <c:v>6.8659999999999999E-2</c:v>
                </c:pt>
                <c:pt idx="346">
                  <c:v>6.9879999999999998E-2</c:v>
                </c:pt>
                <c:pt idx="347">
                  <c:v>7.0819999999999994E-2</c:v>
                </c:pt>
                <c:pt idx="348">
                  <c:v>7.1480000000000002E-2</c:v>
                </c:pt>
                <c:pt idx="349">
                  <c:v>7.2760000000000005E-2</c:v>
                </c:pt>
                <c:pt idx="350">
                  <c:v>7.3529999999999998E-2</c:v>
                </c:pt>
                <c:pt idx="351">
                  <c:v>7.442E-2</c:v>
                </c:pt>
                <c:pt idx="352">
                  <c:v>7.5319999999999998E-2</c:v>
                </c:pt>
                <c:pt idx="353">
                  <c:v>7.6539999999999997E-2</c:v>
                </c:pt>
                <c:pt idx="354">
                  <c:v>7.7740000000000004E-2</c:v>
                </c:pt>
                <c:pt idx="355">
                  <c:v>7.868E-2</c:v>
                </c:pt>
                <c:pt idx="356">
                  <c:v>7.9640000000000002E-2</c:v>
                </c:pt>
                <c:pt idx="357">
                  <c:v>8.0780000000000005E-2</c:v>
                </c:pt>
                <c:pt idx="358">
                  <c:v>8.2170000000000007E-2</c:v>
                </c:pt>
                <c:pt idx="359">
                  <c:v>8.3229999999999998E-2</c:v>
                </c:pt>
                <c:pt idx="360">
                  <c:v>8.4400000000000003E-2</c:v>
                </c:pt>
                <c:pt idx="361">
                  <c:v>8.5690000000000002E-2</c:v>
                </c:pt>
                <c:pt idx="362">
                  <c:v>8.6669999999999997E-2</c:v>
                </c:pt>
                <c:pt idx="363">
                  <c:v>8.7929999999999994E-2</c:v>
                </c:pt>
                <c:pt idx="364">
                  <c:v>8.9370000000000005E-2</c:v>
                </c:pt>
                <c:pt idx="365">
                  <c:v>9.0670000000000001E-2</c:v>
                </c:pt>
                <c:pt idx="366">
                  <c:v>9.1840000000000005E-2</c:v>
                </c:pt>
                <c:pt idx="367">
                  <c:v>9.3259999999999996E-2</c:v>
                </c:pt>
                <c:pt idx="368">
                  <c:v>9.4289999999999999E-2</c:v>
                </c:pt>
                <c:pt idx="369">
                  <c:v>9.5640000000000003E-2</c:v>
                </c:pt>
                <c:pt idx="370">
                  <c:v>9.7229999999999997E-2</c:v>
                </c:pt>
                <c:pt idx="371">
                  <c:v>9.8589999999999997E-2</c:v>
                </c:pt>
                <c:pt idx="372">
                  <c:v>0.10012</c:v>
                </c:pt>
                <c:pt idx="373">
                  <c:v>0.10162</c:v>
                </c:pt>
                <c:pt idx="374">
                  <c:v>0.10277</c:v>
                </c:pt>
                <c:pt idx="375">
                  <c:v>0.10466</c:v>
                </c:pt>
                <c:pt idx="376">
                  <c:v>0.10681</c:v>
                </c:pt>
                <c:pt idx="377">
                  <c:v>0.10843999999999999</c:v>
                </c:pt>
                <c:pt idx="378">
                  <c:v>0.11042</c:v>
                </c:pt>
                <c:pt idx="379">
                  <c:v>0.11249000000000001</c:v>
                </c:pt>
                <c:pt idx="380">
                  <c:v>0.11463</c:v>
                </c:pt>
                <c:pt idx="381">
                  <c:v>0.11659</c:v>
                </c:pt>
                <c:pt idx="382">
                  <c:v>0.11926</c:v>
                </c:pt>
                <c:pt idx="383">
                  <c:v>0.12174</c:v>
                </c:pt>
                <c:pt idx="384">
                  <c:v>0.12520000000000001</c:v>
                </c:pt>
                <c:pt idx="385">
                  <c:v>0.12812000000000001</c:v>
                </c:pt>
                <c:pt idx="386">
                  <c:v>0.13094</c:v>
                </c:pt>
                <c:pt idx="387">
                  <c:v>0.13583000000000001</c:v>
                </c:pt>
                <c:pt idx="388">
                  <c:v>0.14022999999999999</c:v>
                </c:pt>
                <c:pt idx="389">
                  <c:v>0.14530000000000001</c:v>
                </c:pt>
                <c:pt idx="390">
                  <c:v>0.15098</c:v>
                </c:pt>
                <c:pt idx="391">
                  <c:v>0.15679000000000001</c:v>
                </c:pt>
                <c:pt idx="392">
                  <c:v>0.16324</c:v>
                </c:pt>
                <c:pt idx="393">
                  <c:v>0.17161999999999999</c:v>
                </c:pt>
                <c:pt idx="394">
                  <c:v>0.17954999999999999</c:v>
                </c:pt>
                <c:pt idx="395">
                  <c:v>0.18892999999999999</c:v>
                </c:pt>
                <c:pt idx="396">
                  <c:v>0.19983999999999999</c:v>
                </c:pt>
                <c:pt idx="397">
                  <c:v>0.21085000000000001</c:v>
                </c:pt>
                <c:pt idx="398">
                  <c:v>0.22352</c:v>
                </c:pt>
                <c:pt idx="399">
                  <c:v>0.23755999999999999</c:v>
                </c:pt>
                <c:pt idx="400">
                  <c:v>0.25089</c:v>
                </c:pt>
                <c:pt idx="401">
                  <c:v>0.26708999999999999</c:v>
                </c:pt>
                <c:pt idx="402">
                  <c:v>0.28401999999999999</c:v>
                </c:pt>
                <c:pt idx="403">
                  <c:v>0.29926000000000003</c:v>
                </c:pt>
                <c:pt idx="404">
                  <c:v>0.31711</c:v>
                </c:pt>
                <c:pt idx="405">
                  <c:v>0.33700999999999998</c:v>
                </c:pt>
                <c:pt idx="406">
                  <c:v>0.35452</c:v>
                </c:pt>
                <c:pt idx="407">
                  <c:v>0.37381999999999999</c:v>
                </c:pt>
                <c:pt idx="408">
                  <c:v>0.39649000000000001</c:v>
                </c:pt>
                <c:pt idx="409">
                  <c:v>0.41626000000000002</c:v>
                </c:pt>
                <c:pt idx="410">
                  <c:v>0.43585000000000002</c:v>
                </c:pt>
                <c:pt idx="411">
                  <c:v>0.45682</c:v>
                </c:pt>
                <c:pt idx="412">
                  <c:v>0.47686000000000001</c:v>
                </c:pt>
                <c:pt idx="413">
                  <c:v>0.49726999999999999</c:v>
                </c:pt>
                <c:pt idx="414">
                  <c:v>0.51358999999999999</c:v>
                </c:pt>
                <c:pt idx="415">
                  <c:v>0.52798</c:v>
                </c:pt>
                <c:pt idx="416">
                  <c:v>0.54515999999999998</c:v>
                </c:pt>
                <c:pt idx="417">
                  <c:v>0.56013000000000002</c:v>
                </c:pt>
                <c:pt idx="418">
                  <c:v>0.57113999999999998</c:v>
                </c:pt>
                <c:pt idx="419">
                  <c:v>0.58050999999999997</c:v>
                </c:pt>
                <c:pt idx="420">
                  <c:v>0.58875999999999995</c:v>
                </c:pt>
                <c:pt idx="421">
                  <c:v>0.59535000000000005</c:v>
                </c:pt>
                <c:pt idx="422">
                  <c:v>0.60089999999999999</c:v>
                </c:pt>
                <c:pt idx="423">
                  <c:v>0.60433000000000003</c:v>
                </c:pt>
                <c:pt idx="424">
                  <c:v>0.60607</c:v>
                </c:pt>
                <c:pt idx="425">
                  <c:v>0.60643999999999998</c:v>
                </c:pt>
                <c:pt idx="426">
                  <c:v>0.60545000000000004</c:v>
                </c:pt>
                <c:pt idx="427">
                  <c:v>0.60338999999999998</c:v>
                </c:pt>
                <c:pt idx="428">
                  <c:v>0.59967000000000004</c:v>
                </c:pt>
                <c:pt idx="429">
                  <c:v>0.59569000000000005</c:v>
                </c:pt>
                <c:pt idx="430">
                  <c:v>0.58984999999999999</c:v>
                </c:pt>
                <c:pt idx="431">
                  <c:v>0.58247000000000004</c:v>
                </c:pt>
                <c:pt idx="432">
                  <c:v>0.57525999999999999</c:v>
                </c:pt>
                <c:pt idx="433">
                  <c:v>0.56772</c:v>
                </c:pt>
                <c:pt idx="434">
                  <c:v>0.55840000000000001</c:v>
                </c:pt>
                <c:pt idx="435">
                  <c:v>0.54908000000000001</c:v>
                </c:pt>
                <c:pt idx="436">
                  <c:v>0.53818999999999995</c:v>
                </c:pt>
                <c:pt idx="437">
                  <c:v>0.52719000000000005</c:v>
                </c:pt>
                <c:pt idx="438">
                  <c:v>0.51666999999999996</c:v>
                </c:pt>
                <c:pt idx="439">
                  <c:v>0.50492000000000004</c:v>
                </c:pt>
                <c:pt idx="440">
                  <c:v>0.49389</c:v>
                </c:pt>
                <c:pt idx="441">
                  <c:v>0.48487000000000002</c:v>
                </c:pt>
                <c:pt idx="442">
                  <c:v>0.47359000000000001</c:v>
                </c:pt>
                <c:pt idx="443">
                  <c:v>0.46193000000000001</c:v>
                </c:pt>
                <c:pt idx="444">
                  <c:v>0.45124999999999998</c:v>
                </c:pt>
                <c:pt idx="445">
                  <c:v>0.43930999999999998</c:v>
                </c:pt>
                <c:pt idx="446">
                  <c:v>0.42643999999999999</c:v>
                </c:pt>
                <c:pt idx="447">
                  <c:v>0.41617999999999999</c:v>
                </c:pt>
                <c:pt idx="448">
                  <c:v>0.40705000000000002</c:v>
                </c:pt>
                <c:pt idx="449">
                  <c:v>0.39800999999999997</c:v>
                </c:pt>
                <c:pt idx="450">
                  <c:v>0.38884000000000002</c:v>
                </c:pt>
                <c:pt idx="451">
                  <c:v>0.37961</c:v>
                </c:pt>
                <c:pt idx="452">
                  <c:v>0.37328</c:v>
                </c:pt>
                <c:pt idx="453">
                  <c:v>0.36890000000000001</c:v>
                </c:pt>
                <c:pt idx="454">
                  <c:v>0.36592000000000002</c:v>
                </c:pt>
                <c:pt idx="455">
                  <c:v>0.36331000000000002</c:v>
                </c:pt>
                <c:pt idx="456">
                  <c:v>0.36363000000000001</c:v>
                </c:pt>
                <c:pt idx="457">
                  <c:v>0.36570999999999998</c:v>
                </c:pt>
                <c:pt idx="458">
                  <c:v>0.36918000000000001</c:v>
                </c:pt>
                <c:pt idx="459">
                  <c:v>0.37386000000000003</c:v>
                </c:pt>
                <c:pt idx="460">
                  <c:v>0.38185999999999998</c:v>
                </c:pt>
                <c:pt idx="461">
                  <c:v>0.39162000000000002</c:v>
                </c:pt>
                <c:pt idx="462">
                  <c:v>0.40176000000000001</c:v>
                </c:pt>
                <c:pt idx="463">
                  <c:v>0.41532000000000002</c:v>
                </c:pt>
                <c:pt idx="464">
                  <c:v>0.4284</c:v>
                </c:pt>
                <c:pt idx="465">
                  <c:v>0.44119000000000003</c:v>
                </c:pt>
                <c:pt idx="466">
                  <c:v>0.45651000000000003</c:v>
                </c:pt>
                <c:pt idx="467">
                  <c:v>0.47338999999999998</c:v>
                </c:pt>
                <c:pt idx="468">
                  <c:v>0.49088999999999999</c:v>
                </c:pt>
                <c:pt idx="469">
                  <c:v>0.51051999999999997</c:v>
                </c:pt>
                <c:pt idx="470">
                  <c:v>0.53078999999999998</c:v>
                </c:pt>
                <c:pt idx="471">
                  <c:v>0.54539000000000004</c:v>
                </c:pt>
                <c:pt idx="472">
                  <c:v>0.56108000000000002</c:v>
                </c:pt>
                <c:pt idx="473">
                  <c:v>0.58109</c:v>
                </c:pt>
                <c:pt idx="474">
                  <c:v>0.60070999999999997</c:v>
                </c:pt>
                <c:pt idx="475">
                  <c:v>0.62426000000000004</c:v>
                </c:pt>
                <c:pt idx="476">
                  <c:v>0.64415999999999995</c:v>
                </c:pt>
                <c:pt idx="477">
                  <c:v>0.66400999999999999</c:v>
                </c:pt>
                <c:pt idx="478">
                  <c:v>0.68589</c:v>
                </c:pt>
                <c:pt idx="479">
                  <c:v>0.70628000000000002</c:v>
                </c:pt>
                <c:pt idx="480">
                  <c:v>0.72867999999999999</c:v>
                </c:pt>
                <c:pt idx="481">
                  <c:v>0.75519999999999998</c:v>
                </c:pt>
                <c:pt idx="482">
                  <c:v>0.78200999999999998</c:v>
                </c:pt>
                <c:pt idx="483">
                  <c:v>0.80581999999999998</c:v>
                </c:pt>
                <c:pt idx="484">
                  <c:v>0.83465999999999996</c:v>
                </c:pt>
                <c:pt idx="485">
                  <c:v>0.86351999999999995</c:v>
                </c:pt>
                <c:pt idx="486">
                  <c:v>0.89312999999999998</c:v>
                </c:pt>
                <c:pt idx="487">
                  <c:v>0.92786999999999997</c:v>
                </c:pt>
                <c:pt idx="488">
                  <c:v>0.96252000000000004</c:v>
                </c:pt>
                <c:pt idx="489">
                  <c:v>0.99638000000000004</c:v>
                </c:pt>
                <c:pt idx="490">
                  <c:v>1.0382</c:v>
                </c:pt>
                <c:pt idx="491">
                  <c:v>1.0756600000000001</c:v>
                </c:pt>
                <c:pt idx="492">
                  <c:v>1.1144400000000001</c:v>
                </c:pt>
                <c:pt idx="493">
                  <c:v>1.1670400000000001</c:v>
                </c:pt>
                <c:pt idx="494">
                  <c:v>1.21204</c:v>
                </c:pt>
                <c:pt idx="495">
                  <c:v>1.26</c:v>
                </c:pt>
                <c:pt idx="496">
                  <c:v>1.3110299999999999</c:v>
                </c:pt>
                <c:pt idx="497">
                  <c:v>1.36168</c:v>
                </c:pt>
                <c:pt idx="498">
                  <c:v>1.4188099999999999</c:v>
                </c:pt>
                <c:pt idx="499">
                  <c:v>1.4769300000000001</c:v>
                </c:pt>
                <c:pt idx="500">
                  <c:v>1.53061</c:v>
                </c:pt>
              </c:numCache>
            </c:numRef>
          </c:yVal>
          <c:smooth val="1"/>
          <c:extLst>
            <c:ext xmlns:c16="http://schemas.microsoft.com/office/drawing/2014/chart" uri="{C3380CC4-5D6E-409C-BE32-E72D297353CC}">
              <c16:uniqueId val="{00000018-9C1F-4EC0-94AF-FC713DCC1A54}"/>
            </c:ext>
          </c:extLst>
        </c:ser>
        <c:ser>
          <c:idx val="25"/>
          <c:order val="25"/>
          <c:tx>
            <c:strRef>
              <c:f>Hoja1!$AA$1</c:f>
              <c:strCache>
                <c:ptCount val="1"/>
                <c:pt idx="0">
                  <c:v>213(3) (Abs)</c:v>
                </c:pt>
              </c:strCache>
            </c:strRef>
          </c:tx>
          <c:spPr>
            <a:ln w="19050" cap="rnd">
              <a:solidFill>
                <a:schemeClr val="tx1"/>
              </a:solidFill>
              <a:round/>
            </a:ln>
            <a:effectLst/>
          </c:spPr>
          <c:marker>
            <c:symbol val="none"/>
          </c:marker>
          <c:xVal>
            <c:numRef>
              <c:f>Hoja1!$A$2:$A$502</c:f>
              <c:numCache>
                <c:formatCode>General</c:formatCode>
                <c:ptCount val="501"/>
                <c:pt idx="0">
                  <c:v>700</c:v>
                </c:pt>
                <c:pt idx="1">
                  <c:v>699</c:v>
                </c:pt>
                <c:pt idx="2">
                  <c:v>698</c:v>
                </c:pt>
                <c:pt idx="3">
                  <c:v>697</c:v>
                </c:pt>
                <c:pt idx="4">
                  <c:v>696</c:v>
                </c:pt>
                <c:pt idx="5">
                  <c:v>695</c:v>
                </c:pt>
                <c:pt idx="6">
                  <c:v>694</c:v>
                </c:pt>
                <c:pt idx="7">
                  <c:v>693</c:v>
                </c:pt>
                <c:pt idx="8">
                  <c:v>692</c:v>
                </c:pt>
                <c:pt idx="9">
                  <c:v>691</c:v>
                </c:pt>
                <c:pt idx="10">
                  <c:v>690</c:v>
                </c:pt>
                <c:pt idx="11">
                  <c:v>689</c:v>
                </c:pt>
                <c:pt idx="12">
                  <c:v>688</c:v>
                </c:pt>
                <c:pt idx="13">
                  <c:v>687</c:v>
                </c:pt>
                <c:pt idx="14">
                  <c:v>686</c:v>
                </c:pt>
                <c:pt idx="15">
                  <c:v>685</c:v>
                </c:pt>
                <c:pt idx="16">
                  <c:v>684</c:v>
                </c:pt>
                <c:pt idx="17">
                  <c:v>683</c:v>
                </c:pt>
                <c:pt idx="18">
                  <c:v>682</c:v>
                </c:pt>
                <c:pt idx="19">
                  <c:v>681</c:v>
                </c:pt>
                <c:pt idx="20">
                  <c:v>680</c:v>
                </c:pt>
                <c:pt idx="21">
                  <c:v>679</c:v>
                </c:pt>
                <c:pt idx="22">
                  <c:v>678</c:v>
                </c:pt>
                <c:pt idx="23">
                  <c:v>677</c:v>
                </c:pt>
                <c:pt idx="24">
                  <c:v>676</c:v>
                </c:pt>
                <c:pt idx="25">
                  <c:v>675</c:v>
                </c:pt>
                <c:pt idx="26">
                  <c:v>674</c:v>
                </c:pt>
                <c:pt idx="27">
                  <c:v>673</c:v>
                </c:pt>
                <c:pt idx="28">
                  <c:v>672</c:v>
                </c:pt>
                <c:pt idx="29">
                  <c:v>671</c:v>
                </c:pt>
                <c:pt idx="30">
                  <c:v>670</c:v>
                </c:pt>
                <c:pt idx="31">
                  <c:v>669</c:v>
                </c:pt>
                <c:pt idx="32">
                  <c:v>668</c:v>
                </c:pt>
                <c:pt idx="33">
                  <c:v>667</c:v>
                </c:pt>
                <c:pt idx="34">
                  <c:v>666</c:v>
                </c:pt>
                <c:pt idx="35">
                  <c:v>665</c:v>
                </c:pt>
                <c:pt idx="36">
                  <c:v>664</c:v>
                </c:pt>
                <c:pt idx="37">
                  <c:v>663</c:v>
                </c:pt>
                <c:pt idx="38">
                  <c:v>662</c:v>
                </c:pt>
                <c:pt idx="39">
                  <c:v>661</c:v>
                </c:pt>
                <c:pt idx="40">
                  <c:v>660</c:v>
                </c:pt>
                <c:pt idx="41">
                  <c:v>659</c:v>
                </c:pt>
                <c:pt idx="42">
                  <c:v>658</c:v>
                </c:pt>
                <c:pt idx="43">
                  <c:v>657</c:v>
                </c:pt>
                <c:pt idx="44">
                  <c:v>656</c:v>
                </c:pt>
                <c:pt idx="45">
                  <c:v>655</c:v>
                </c:pt>
                <c:pt idx="46">
                  <c:v>654</c:v>
                </c:pt>
                <c:pt idx="47">
                  <c:v>653</c:v>
                </c:pt>
                <c:pt idx="48">
                  <c:v>652</c:v>
                </c:pt>
                <c:pt idx="49">
                  <c:v>651</c:v>
                </c:pt>
                <c:pt idx="50">
                  <c:v>650</c:v>
                </c:pt>
                <c:pt idx="51">
                  <c:v>649</c:v>
                </c:pt>
                <c:pt idx="52">
                  <c:v>648</c:v>
                </c:pt>
                <c:pt idx="53">
                  <c:v>647</c:v>
                </c:pt>
                <c:pt idx="54">
                  <c:v>646</c:v>
                </c:pt>
                <c:pt idx="55">
                  <c:v>645</c:v>
                </c:pt>
                <c:pt idx="56">
                  <c:v>644</c:v>
                </c:pt>
                <c:pt idx="57">
                  <c:v>643</c:v>
                </c:pt>
                <c:pt idx="58">
                  <c:v>642</c:v>
                </c:pt>
                <c:pt idx="59">
                  <c:v>641</c:v>
                </c:pt>
                <c:pt idx="60">
                  <c:v>640</c:v>
                </c:pt>
                <c:pt idx="61">
                  <c:v>639</c:v>
                </c:pt>
                <c:pt idx="62">
                  <c:v>638</c:v>
                </c:pt>
                <c:pt idx="63">
                  <c:v>637</c:v>
                </c:pt>
                <c:pt idx="64">
                  <c:v>636</c:v>
                </c:pt>
                <c:pt idx="65">
                  <c:v>635</c:v>
                </c:pt>
                <c:pt idx="66">
                  <c:v>634</c:v>
                </c:pt>
                <c:pt idx="67">
                  <c:v>633</c:v>
                </c:pt>
                <c:pt idx="68">
                  <c:v>632</c:v>
                </c:pt>
                <c:pt idx="69">
                  <c:v>631</c:v>
                </c:pt>
                <c:pt idx="70">
                  <c:v>630</c:v>
                </c:pt>
                <c:pt idx="71">
                  <c:v>629</c:v>
                </c:pt>
                <c:pt idx="72">
                  <c:v>628</c:v>
                </c:pt>
                <c:pt idx="73">
                  <c:v>627</c:v>
                </c:pt>
                <c:pt idx="74">
                  <c:v>626</c:v>
                </c:pt>
                <c:pt idx="75">
                  <c:v>625</c:v>
                </c:pt>
                <c:pt idx="76">
                  <c:v>624</c:v>
                </c:pt>
                <c:pt idx="77">
                  <c:v>623</c:v>
                </c:pt>
                <c:pt idx="78">
                  <c:v>622</c:v>
                </c:pt>
                <c:pt idx="79">
                  <c:v>621</c:v>
                </c:pt>
                <c:pt idx="80">
                  <c:v>620</c:v>
                </c:pt>
                <c:pt idx="81">
                  <c:v>619</c:v>
                </c:pt>
                <c:pt idx="82">
                  <c:v>618</c:v>
                </c:pt>
                <c:pt idx="83">
                  <c:v>617</c:v>
                </c:pt>
                <c:pt idx="84">
                  <c:v>616</c:v>
                </c:pt>
                <c:pt idx="85">
                  <c:v>615</c:v>
                </c:pt>
                <c:pt idx="86">
                  <c:v>614</c:v>
                </c:pt>
                <c:pt idx="87">
                  <c:v>613</c:v>
                </c:pt>
                <c:pt idx="88">
                  <c:v>612</c:v>
                </c:pt>
                <c:pt idx="89">
                  <c:v>611</c:v>
                </c:pt>
                <c:pt idx="90">
                  <c:v>610</c:v>
                </c:pt>
                <c:pt idx="91">
                  <c:v>609</c:v>
                </c:pt>
                <c:pt idx="92">
                  <c:v>608</c:v>
                </c:pt>
                <c:pt idx="93">
                  <c:v>607</c:v>
                </c:pt>
                <c:pt idx="94">
                  <c:v>606</c:v>
                </c:pt>
                <c:pt idx="95">
                  <c:v>605</c:v>
                </c:pt>
                <c:pt idx="96">
                  <c:v>604</c:v>
                </c:pt>
                <c:pt idx="97">
                  <c:v>603</c:v>
                </c:pt>
                <c:pt idx="98">
                  <c:v>602</c:v>
                </c:pt>
                <c:pt idx="99">
                  <c:v>601</c:v>
                </c:pt>
                <c:pt idx="100">
                  <c:v>600</c:v>
                </c:pt>
                <c:pt idx="101">
                  <c:v>599</c:v>
                </c:pt>
                <c:pt idx="102">
                  <c:v>598</c:v>
                </c:pt>
                <c:pt idx="103">
                  <c:v>597</c:v>
                </c:pt>
                <c:pt idx="104">
                  <c:v>596</c:v>
                </c:pt>
                <c:pt idx="105">
                  <c:v>595</c:v>
                </c:pt>
                <c:pt idx="106">
                  <c:v>594</c:v>
                </c:pt>
                <c:pt idx="107">
                  <c:v>593</c:v>
                </c:pt>
                <c:pt idx="108">
                  <c:v>592</c:v>
                </c:pt>
                <c:pt idx="109">
                  <c:v>591</c:v>
                </c:pt>
                <c:pt idx="110">
                  <c:v>590</c:v>
                </c:pt>
                <c:pt idx="111">
                  <c:v>589</c:v>
                </c:pt>
                <c:pt idx="112">
                  <c:v>588</c:v>
                </c:pt>
                <c:pt idx="113">
                  <c:v>587</c:v>
                </c:pt>
                <c:pt idx="114">
                  <c:v>586</c:v>
                </c:pt>
                <c:pt idx="115">
                  <c:v>585</c:v>
                </c:pt>
                <c:pt idx="116">
                  <c:v>584</c:v>
                </c:pt>
                <c:pt idx="117">
                  <c:v>583</c:v>
                </c:pt>
                <c:pt idx="118">
                  <c:v>582</c:v>
                </c:pt>
                <c:pt idx="119">
                  <c:v>581</c:v>
                </c:pt>
                <c:pt idx="120">
                  <c:v>580</c:v>
                </c:pt>
                <c:pt idx="121">
                  <c:v>579</c:v>
                </c:pt>
                <c:pt idx="122">
                  <c:v>578</c:v>
                </c:pt>
                <c:pt idx="123">
                  <c:v>577</c:v>
                </c:pt>
                <c:pt idx="124">
                  <c:v>576</c:v>
                </c:pt>
                <c:pt idx="125">
                  <c:v>575</c:v>
                </c:pt>
                <c:pt idx="126">
                  <c:v>574</c:v>
                </c:pt>
                <c:pt idx="127">
                  <c:v>573</c:v>
                </c:pt>
                <c:pt idx="128">
                  <c:v>572</c:v>
                </c:pt>
                <c:pt idx="129">
                  <c:v>571</c:v>
                </c:pt>
                <c:pt idx="130">
                  <c:v>570</c:v>
                </c:pt>
                <c:pt idx="131">
                  <c:v>569</c:v>
                </c:pt>
                <c:pt idx="132">
                  <c:v>568</c:v>
                </c:pt>
                <c:pt idx="133">
                  <c:v>567</c:v>
                </c:pt>
                <c:pt idx="134">
                  <c:v>566</c:v>
                </c:pt>
                <c:pt idx="135">
                  <c:v>565</c:v>
                </c:pt>
                <c:pt idx="136">
                  <c:v>564</c:v>
                </c:pt>
                <c:pt idx="137">
                  <c:v>563</c:v>
                </c:pt>
                <c:pt idx="138">
                  <c:v>562</c:v>
                </c:pt>
                <c:pt idx="139">
                  <c:v>561</c:v>
                </c:pt>
                <c:pt idx="140">
                  <c:v>560</c:v>
                </c:pt>
                <c:pt idx="141">
                  <c:v>559</c:v>
                </c:pt>
                <c:pt idx="142">
                  <c:v>558</c:v>
                </c:pt>
                <c:pt idx="143">
                  <c:v>557</c:v>
                </c:pt>
                <c:pt idx="144">
                  <c:v>556</c:v>
                </c:pt>
                <c:pt idx="145">
                  <c:v>555</c:v>
                </c:pt>
                <c:pt idx="146">
                  <c:v>554</c:v>
                </c:pt>
                <c:pt idx="147">
                  <c:v>553</c:v>
                </c:pt>
                <c:pt idx="148">
                  <c:v>552</c:v>
                </c:pt>
                <c:pt idx="149">
                  <c:v>551</c:v>
                </c:pt>
                <c:pt idx="150">
                  <c:v>550</c:v>
                </c:pt>
                <c:pt idx="151">
                  <c:v>549</c:v>
                </c:pt>
                <c:pt idx="152">
                  <c:v>548</c:v>
                </c:pt>
                <c:pt idx="153">
                  <c:v>547</c:v>
                </c:pt>
                <c:pt idx="154">
                  <c:v>546</c:v>
                </c:pt>
                <c:pt idx="155">
                  <c:v>545</c:v>
                </c:pt>
                <c:pt idx="156">
                  <c:v>544</c:v>
                </c:pt>
                <c:pt idx="157">
                  <c:v>543</c:v>
                </c:pt>
                <c:pt idx="158">
                  <c:v>542</c:v>
                </c:pt>
                <c:pt idx="159">
                  <c:v>541</c:v>
                </c:pt>
                <c:pt idx="160">
                  <c:v>540</c:v>
                </c:pt>
                <c:pt idx="161">
                  <c:v>539</c:v>
                </c:pt>
                <c:pt idx="162">
                  <c:v>538</c:v>
                </c:pt>
                <c:pt idx="163">
                  <c:v>537</c:v>
                </c:pt>
                <c:pt idx="164">
                  <c:v>536</c:v>
                </c:pt>
                <c:pt idx="165">
                  <c:v>535</c:v>
                </c:pt>
                <c:pt idx="166">
                  <c:v>534</c:v>
                </c:pt>
                <c:pt idx="167">
                  <c:v>533</c:v>
                </c:pt>
                <c:pt idx="168">
                  <c:v>532</c:v>
                </c:pt>
                <c:pt idx="169">
                  <c:v>531</c:v>
                </c:pt>
                <c:pt idx="170">
                  <c:v>530</c:v>
                </c:pt>
                <c:pt idx="171">
                  <c:v>529</c:v>
                </c:pt>
                <c:pt idx="172">
                  <c:v>528</c:v>
                </c:pt>
                <c:pt idx="173">
                  <c:v>527</c:v>
                </c:pt>
                <c:pt idx="174">
                  <c:v>526</c:v>
                </c:pt>
                <c:pt idx="175">
                  <c:v>525</c:v>
                </c:pt>
                <c:pt idx="176">
                  <c:v>524</c:v>
                </c:pt>
                <c:pt idx="177">
                  <c:v>523</c:v>
                </c:pt>
                <c:pt idx="178">
                  <c:v>522</c:v>
                </c:pt>
                <c:pt idx="179">
                  <c:v>521</c:v>
                </c:pt>
                <c:pt idx="180">
                  <c:v>520</c:v>
                </c:pt>
                <c:pt idx="181">
                  <c:v>519</c:v>
                </c:pt>
                <c:pt idx="182">
                  <c:v>518</c:v>
                </c:pt>
                <c:pt idx="183">
                  <c:v>517</c:v>
                </c:pt>
                <c:pt idx="184">
                  <c:v>516</c:v>
                </c:pt>
                <c:pt idx="185">
                  <c:v>515</c:v>
                </c:pt>
                <c:pt idx="186">
                  <c:v>514</c:v>
                </c:pt>
                <c:pt idx="187">
                  <c:v>513</c:v>
                </c:pt>
                <c:pt idx="188">
                  <c:v>512</c:v>
                </c:pt>
                <c:pt idx="189">
                  <c:v>511</c:v>
                </c:pt>
                <c:pt idx="190">
                  <c:v>510</c:v>
                </c:pt>
                <c:pt idx="191">
                  <c:v>509</c:v>
                </c:pt>
                <c:pt idx="192">
                  <c:v>508</c:v>
                </c:pt>
                <c:pt idx="193">
                  <c:v>507</c:v>
                </c:pt>
                <c:pt idx="194">
                  <c:v>506</c:v>
                </c:pt>
                <c:pt idx="195">
                  <c:v>505</c:v>
                </c:pt>
                <c:pt idx="196">
                  <c:v>504</c:v>
                </c:pt>
                <c:pt idx="197">
                  <c:v>503</c:v>
                </c:pt>
                <c:pt idx="198">
                  <c:v>502</c:v>
                </c:pt>
                <c:pt idx="199">
                  <c:v>501</c:v>
                </c:pt>
                <c:pt idx="200">
                  <c:v>500</c:v>
                </c:pt>
                <c:pt idx="201">
                  <c:v>499</c:v>
                </c:pt>
                <c:pt idx="202">
                  <c:v>498</c:v>
                </c:pt>
                <c:pt idx="203">
                  <c:v>497</c:v>
                </c:pt>
                <c:pt idx="204">
                  <c:v>496</c:v>
                </c:pt>
                <c:pt idx="205">
                  <c:v>495</c:v>
                </c:pt>
                <c:pt idx="206">
                  <c:v>494</c:v>
                </c:pt>
                <c:pt idx="207">
                  <c:v>493</c:v>
                </c:pt>
                <c:pt idx="208">
                  <c:v>492</c:v>
                </c:pt>
                <c:pt idx="209">
                  <c:v>491</c:v>
                </c:pt>
                <c:pt idx="210">
                  <c:v>490</c:v>
                </c:pt>
                <c:pt idx="211">
                  <c:v>489</c:v>
                </c:pt>
                <c:pt idx="212">
                  <c:v>488</c:v>
                </c:pt>
                <c:pt idx="213">
                  <c:v>487</c:v>
                </c:pt>
                <c:pt idx="214">
                  <c:v>486</c:v>
                </c:pt>
                <c:pt idx="215">
                  <c:v>485</c:v>
                </c:pt>
                <c:pt idx="216">
                  <c:v>484</c:v>
                </c:pt>
                <c:pt idx="217">
                  <c:v>483</c:v>
                </c:pt>
                <c:pt idx="218">
                  <c:v>482</c:v>
                </c:pt>
                <c:pt idx="219">
                  <c:v>481</c:v>
                </c:pt>
                <c:pt idx="220">
                  <c:v>480</c:v>
                </c:pt>
                <c:pt idx="221">
                  <c:v>479</c:v>
                </c:pt>
                <c:pt idx="222">
                  <c:v>478</c:v>
                </c:pt>
                <c:pt idx="223">
                  <c:v>477</c:v>
                </c:pt>
                <c:pt idx="224">
                  <c:v>476</c:v>
                </c:pt>
                <c:pt idx="225">
                  <c:v>475</c:v>
                </c:pt>
                <c:pt idx="226">
                  <c:v>474</c:v>
                </c:pt>
                <c:pt idx="227">
                  <c:v>473</c:v>
                </c:pt>
                <c:pt idx="228">
                  <c:v>472</c:v>
                </c:pt>
                <c:pt idx="229">
                  <c:v>471</c:v>
                </c:pt>
                <c:pt idx="230">
                  <c:v>470</c:v>
                </c:pt>
                <c:pt idx="231">
                  <c:v>469</c:v>
                </c:pt>
                <c:pt idx="232">
                  <c:v>468</c:v>
                </c:pt>
                <c:pt idx="233">
                  <c:v>467</c:v>
                </c:pt>
                <c:pt idx="234">
                  <c:v>466</c:v>
                </c:pt>
                <c:pt idx="235">
                  <c:v>465</c:v>
                </c:pt>
                <c:pt idx="236">
                  <c:v>464</c:v>
                </c:pt>
                <c:pt idx="237">
                  <c:v>463</c:v>
                </c:pt>
                <c:pt idx="238">
                  <c:v>462</c:v>
                </c:pt>
                <c:pt idx="239">
                  <c:v>461</c:v>
                </c:pt>
                <c:pt idx="240">
                  <c:v>460</c:v>
                </c:pt>
                <c:pt idx="241">
                  <c:v>459</c:v>
                </c:pt>
                <c:pt idx="242">
                  <c:v>458</c:v>
                </c:pt>
                <c:pt idx="243">
                  <c:v>457</c:v>
                </c:pt>
                <c:pt idx="244">
                  <c:v>456</c:v>
                </c:pt>
                <c:pt idx="245">
                  <c:v>455</c:v>
                </c:pt>
                <c:pt idx="246">
                  <c:v>454</c:v>
                </c:pt>
                <c:pt idx="247">
                  <c:v>453</c:v>
                </c:pt>
                <c:pt idx="248">
                  <c:v>452</c:v>
                </c:pt>
                <c:pt idx="249">
                  <c:v>451</c:v>
                </c:pt>
                <c:pt idx="250">
                  <c:v>450</c:v>
                </c:pt>
                <c:pt idx="251">
                  <c:v>449</c:v>
                </c:pt>
                <c:pt idx="252">
                  <c:v>448</c:v>
                </c:pt>
                <c:pt idx="253">
                  <c:v>447</c:v>
                </c:pt>
                <c:pt idx="254">
                  <c:v>446</c:v>
                </c:pt>
                <c:pt idx="255">
                  <c:v>445</c:v>
                </c:pt>
                <c:pt idx="256">
                  <c:v>444</c:v>
                </c:pt>
                <c:pt idx="257">
                  <c:v>443</c:v>
                </c:pt>
                <c:pt idx="258">
                  <c:v>442</c:v>
                </c:pt>
                <c:pt idx="259">
                  <c:v>441</c:v>
                </c:pt>
                <c:pt idx="260">
                  <c:v>440</c:v>
                </c:pt>
                <c:pt idx="261">
                  <c:v>439</c:v>
                </c:pt>
                <c:pt idx="262">
                  <c:v>438</c:v>
                </c:pt>
                <c:pt idx="263">
                  <c:v>437</c:v>
                </c:pt>
                <c:pt idx="264">
                  <c:v>436</c:v>
                </c:pt>
                <c:pt idx="265">
                  <c:v>435</c:v>
                </c:pt>
                <c:pt idx="266">
                  <c:v>434</c:v>
                </c:pt>
                <c:pt idx="267">
                  <c:v>433</c:v>
                </c:pt>
                <c:pt idx="268">
                  <c:v>432</c:v>
                </c:pt>
                <c:pt idx="269">
                  <c:v>431</c:v>
                </c:pt>
                <c:pt idx="270">
                  <c:v>430</c:v>
                </c:pt>
                <c:pt idx="271">
                  <c:v>429</c:v>
                </c:pt>
                <c:pt idx="272">
                  <c:v>428</c:v>
                </c:pt>
                <c:pt idx="273">
                  <c:v>427</c:v>
                </c:pt>
                <c:pt idx="274">
                  <c:v>426</c:v>
                </c:pt>
                <c:pt idx="275">
                  <c:v>425</c:v>
                </c:pt>
                <c:pt idx="276">
                  <c:v>424</c:v>
                </c:pt>
                <c:pt idx="277">
                  <c:v>423</c:v>
                </c:pt>
                <c:pt idx="278">
                  <c:v>422</c:v>
                </c:pt>
                <c:pt idx="279">
                  <c:v>421</c:v>
                </c:pt>
                <c:pt idx="280">
                  <c:v>420</c:v>
                </c:pt>
                <c:pt idx="281">
                  <c:v>419</c:v>
                </c:pt>
                <c:pt idx="282">
                  <c:v>418</c:v>
                </c:pt>
                <c:pt idx="283">
                  <c:v>417</c:v>
                </c:pt>
                <c:pt idx="284">
                  <c:v>416</c:v>
                </c:pt>
                <c:pt idx="285">
                  <c:v>415</c:v>
                </c:pt>
                <c:pt idx="286">
                  <c:v>414</c:v>
                </c:pt>
                <c:pt idx="287">
                  <c:v>413</c:v>
                </c:pt>
                <c:pt idx="288">
                  <c:v>412</c:v>
                </c:pt>
                <c:pt idx="289">
                  <c:v>411</c:v>
                </c:pt>
                <c:pt idx="290">
                  <c:v>410</c:v>
                </c:pt>
                <c:pt idx="291">
                  <c:v>409</c:v>
                </c:pt>
                <c:pt idx="292">
                  <c:v>408</c:v>
                </c:pt>
                <c:pt idx="293">
                  <c:v>407</c:v>
                </c:pt>
                <c:pt idx="294">
                  <c:v>406</c:v>
                </c:pt>
                <c:pt idx="295">
                  <c:v>405</c:v>
                </c:pt>
                <c:pt idx="296">
                  <c:v>404</c:v>
                </c:pt>
                <c:pt idx="297">
                  <c:v>403</c:v>
                </c:pt>
                <c:pt idx="298">
                  <c:v>402</c:v>
                </c:pt>
                <c:pt idx="299">
                  <c:v>401</c:v>
                </c:pt>
                <c:pt idx="300">
                  <c:v>400</c:v>
                </c:pt>
                <c:pt idx="301">
                  <c:v>399</c:v>
                </c:pt>
                <c:pt idx="302">
                  <c:v>398</c:v>
                </c:pt>
                <c:pt idx="303">
                  <c:v>397</c:v>
                </c:pt>
                <c:pt idx="304">
                  <c:v>396</c:v>
                </c:pt>
                <c:pt idx="305">
                  <c:v>395</c:v>
                </c:pt>
                <c:pt idx="306">
                  <c:v>394</c:v>
                </c:pt>
                <c:pt idx="307">
                  <c:v>393</c:v>
                </c:pt>
                <c:pt idx="308">
                  <c:v>392</c:v>
                </c:pt>
                <c:pt idx="309">
                  <c:v>391</c:v>
                </c:pt>
                <c:pt idx="310">
                  <c:v>390</c:v>
                </c:pt>
                <c:pt idx="311">
                  <c:v>389</c:v>
                </c:pt>
                <c:pt idx="312">
                  <c:v>388</c:v>
                </c:pt>
                <c:pt idx="313">
                  <c:v>387</c:v>
                </c:pt>
                <c:pt idx="314">
                  <c:v>386</c:v>
                </c:pt>
                <c:pt idx="315">
                  <c:v>385</c:v>
                </c:pt>
                <c:pt idx="316">
                  <c:v>384</c:v>
                </c:pt>
                <c:pt idx="317">
                  <c:v>383</c:v>
                </c:pt>
                <c:pt idx="318">
                  <c:v>382</c:v>
                </c:pt>
                <c:pt idx="319">
                  <c:v>381</c:v>
                </c:pt>
                <c:pt idx="320">
                  <c:v>380</c:v>
                </c:pt>
                <c:pt idx="321">
                  <c:v>379</c:v>
                </c:pt>
                <c:pt idx="322">
                  <c:v>378</c:v>
                </c:pt>
                <c:pt idx="323">
                  <c:v>377</c:v>
                </c:pt>
                <c:pt idx="324">
                  <c:v>376</c:v>
                </c:pt>
                <c:pt idx="325">
                  <c:v>375</c:v>
                </c:pt>
                <c:pt idx="326">
                  <c:v>374</c:v>
                </c:pt>
                <c:pt idx="327">
                  <c:v>373</c:v>
                </c:pt>
                <c:pt idx="328">
                  <c:v>372</c:v>
                </c:pt>
                <c:pt idx="329">
                  <c:v>371</c:v>
                </c:pt>
                <c:pt idx="330">
                  <c:v>370</c:v>
                </c:pt>
                <c:pt idx="331">
                  <c:v>369</c:v>
                </c:pt>
                <c:pt idx="332">
                  <c:v>368</c:v>
                </c:pt>
                <c:pt idx="333">
                  <c:v>367</c:v>
                </c:pt>
                <c:pt idx="334">
                  <c:v>366</c:v>
                </c:pt>
                <c:pt idx="335">
                  <c:v>365</c:v>
                </c:pt>
                <c:pt idx="336">
                  <c:v>364</c:v>
                </c:pt>
                <c:pt idx="337">
                  <c:v>363</c:v>
                </c:pt>
                <c:pt idx="338">
                  <c:v>362</c:v>
                </c:pt>
                <c:pt idx="339">
                  <c:v>361</c:v>
                </c:pt>
                <c:pt idx="340">
                  <c:v>360</c:v>
                </c:pt>
                <c:pt idx="341">
                  <c:v>359</c:v>
                </c:pt>
                <c:pt idx="342">
                  <c:v>358</c:v>
                </c:pt>
                <c:pt idx="343">
                  <c:v>357</c:v>
                </c:pt>
                <c:pt idx="344">
                  <c:v>356</c:v>
                </c:pt>
                <c:pt idx="345">
                  <c:v>355</c:v>
                </c:pt>
                <c:pt idx="346">
                  <c:v>354</c:v>
                </c:pt>
                <c:pt idx="347">
                  <c:v>353</c:v>
                </c:pt>
                <c:pt idx="348">
                  <c:v>352</c:v>
                </c:pt>
                <c:pt idx="349">
                  <c:v>351</c:v>
                </c:pt>
                <c:pt idx="350">
                  <c:v>350</c:v>
                </c:pt>
                <c:pt idx="351">
                  <c:v>349</c:v>
                </c:pt>
                <c:pt idx="352">
                  <c:v>348</c:v>
                </c:pt>
                <c:pt idx="353">
                  <c:v>347</c:v>
                </c:pt>
                <c:pt idx="354">
                  <c:v>346</c:v>
                </c:pt>
                <c:pt idx="355">
                  <c:v>345</c:v>
                </c:pt>
                <c:pt idx="356">
                  <c:v>344</c:v>
                </c:pt>
                <c:pt idx="357">
                  <c:v>343</c:v>
                </c:pt>
                <c:pt idx="358">
                  <c:v>342</c:v>
                </c:pt>
                <c:pt idx="359">
                  <c:v>341</c:v>
                </c:pt>
                <c:pt idx="360">
                  <c:v>340</c:v>
                </c:pt>
                <c:pt idx="361">
                  <c:v>339</c:v>
                </c:pt>
                <c:pt idx="362">
                  <c:v>338</c:v>
                </c:pt>
                <c:pt idx="363">
                  <c:v>337</c:v>
                </c:pt>
                <c:pt idx="364">
                  <c:v>336</c:v>
                </c:pt>
                <c:pt idx="365">
                  <c:v>335</c:v>
                </c:pt>
                <c:pt idx="366">
                  <c:v>334</c:v>
                </c:pt>
                <c:pt idx="367">
                  <c:v>333</c:v>
                </c:pt>
                <c:pt idx="368">
                  <c:v>332</c:v>
                </c:pt>
                <c:pt idx="369">
                  <c:v>331</c:v>
                </c:pt>
                <c:pt idx="370">
                  <c:v>330</c:v>
                </c:pt>
                <c:pt idx="371">
                  <c:v>329</c:v>
                </c:pt>
                <c:pt idx="372">
                  <c:v>328</c:v>
                </c:pt>
                <c:pt idx="373">
                  <c:v>327</c:v>
                </c:pt>
                <c:pt idx="374">
                  <c:v>326</c:v>
                </c:pt>
                <c:pt idx="375">
                  <c:v>325</c:v>
                </c:pt>
                <c:pt idx="376">
                  <c:v>324</c:v>
                </c:pt>
                <c:pt idx="377">
                  <c:v>323</c:v>
                </c:pt>
                <c:pt idx="378">
                  <c:v>322</c:v>
                </c:pt>
                <c:pt idx="379">
                  <c:v>321</c:v>
                </c:pt>
                <c:pt idx="380">
                  <c:v>320</c:v>
                </c:pt>
                <c:pt idx="381">
                  <c:v>319</c:v>
                </c:pt>
                <c:pt idx="382">
                  <c:v>318</c:v>
                </c:pt>
                <c:pt idx="383">
                  <c:v>317</c:v>
                </c:pt>
                <c:pt idx="384">
                  <c:v>316</c:v>
                </c:pt>
                <c:pt idx="385">
                  <c:v>315</c:v>
                </c:pt>
                <c:pt idx="386">
                  <c:v>314</c:v>
                </c:pt>
                <c:pt idx="387">
                  <c:v>313</c:v>
                </c:pt>
                <c:pt idx="388">
                  <c:v>312</c:v>
                </c:pt>
                <c:pt idx="389">
                  <c:v>311</c:v>
                </c:pt>
                <c:pt idx="390">
                  <c:v>310</c:v>
                </c:pt>
                <c:pt idx="391">
                  <c:v>309</c:v>
                </c:pt>
                <c:pt idx="392">
                  <c:v>308</c:v>
                </c:pt>
                <c:pt idx="393">
                  <c:v>307</c:v>
                </c:pt>
                <c:pt idx="394">
                  <c:v>306</c:v>
                </c:pt>
                <c:pt idx="395">
                  <c:v>305</c:v>
                </c:pt>
                <c:pt idx="396">
                  <c:v>304</c:v>
                </c:pt>
                <c:pt idx="397">
                  <c:v>303</c:v>
                </c:pt>
                <c:pt idx="398">
                  <c:v>302</c:v>
                </c:pt>
                <c:pt idx="399">
                  <c:v>301</c:v>
                </c:pt>
                <c:pt idx="400">
                  <c:v>300</c:v>
                </c:pt>
                <c:pt idx="401">
                  <c:v>299</c:v>
                </c:pt>
                <c:pt idx="402">
                  <c:v>298</c:v>
                </c:pt>
                <c:pt idx="403">
                  <c:v>297</c:v>
                </c:pt>
                <c:pt idx="404">
                  <c:v>296</c:v>
                </c:pt>
                <c:pt idx="405">
                  <c:v>295</c:v>
                </c:pt>
                <c:pt idx="406">
                  <c:v>294</c:v>
                </c:pt>
                <c:pt idx="407">
                  <c:v>293</c:v>
                </c:pt>
                <c:pt idx="408">
                  <c:v>292</c:v>
                </c:pt>
                <c:pt idx="409">
                  <c:v>291</c:v>
                </c:pt>
                <c:pt idx="410">
                  <c:v>290</c:v>
                </c:pt>
                <c:pt idx="411">
                  <c:v>289</c:v>
                </c:pt>
                <c:pt idx="412">
                  <c:v>288</c:v>
                </c:pt>
                <c:pt idx="413">
                  <c:v>287</c:v>
                </c:pt>
                <c:pt idx="414">
                  <c:v>286</c:v>
                </c:pt>
                <c:pt idx="415">
                  <c:v>285</c:v>
                </c:pt>
                <c:pt idx="416">
                  <c:v>284</c:v>
                </c:pt>
                <c:pt idx="417">
                  <c:v>283</c:v>
                </c:pt>
                <c:pt idx="418">
                  <c:v>282</c:v>
                </c:pt>
                <c:pt idx="419">
                  <c:v>281</c:v>
                </c:pt>
                <c:pt idx="420">
                  <c:v>280</c:v>
                </c:pt>
                <c:pt idx="421">
                  <c:v>279</c:v>
                </c:pt>
                <c:pt idx="422">
                  <c:v>278</c:v>
                </c:pt>
                <c:pt idx="423">
                  <c:v>277</c:v>
                </c:pt>
                <c:pt idx="424">
                  <c:v>276</c:v>
                </c:pt>
                <c:pt idx="425">
                  <c:v>275</c:v>
                </c:pt>
                <c:pt idx="426">
                  <c:v>274</c:v>
                </c:pt>
                <c:pt idx="427">
                  <c:v>273</c:v>
                </c:pt>
                <c:pt idx="428">
                  <c:v>272</c:v>
                </c:pt>
                <c:pt idx="429">
                  <c:v>271</c:v>
                </c:pt>
                <c:pt idx="430">
                  <c:v>270</c:v>
                </c:pt>
                <c:pt idx="431">
                  <c:v>269</c:v>
                </c:pt>
                <c:pt idx="432">
                  <c:v>268</c:v>
                </c:pt>
                <c:pt idx="433">
                  <c:v>267</c:v>
                </c:pt>
                <c:pt idx="434">
                  <c:v>266</c:v>
                </c:pt>
                <c:pt idx="435">
                  <c:v>265</c:v>
                </c:pt>
                <c:pt idx="436">
                  <c:v>264</c:v>
                </c:pt>
                <c:pt idx="437">
                  <c:v>263</c:v>
                </c:pt>
                <c:pt idx="438">
                  <c:v>262</c:v>
                </c:pt>
                <c:pt idx="439">
                  <c:v>261</c:v>
                </c:pt>
                <c:pt idx="440">
                  <c:v>260</c:v>
                </c:pt>
                <c:pt idx="441">
                  <c:v>259</c:v>
                </c:pt>
                <c:pt idx="442">
                  <c:v>258</c:v>
                </c:pt>
                <c:pt idx="443">
                  <c:v>257</c:v>
                </c:pt>
                <c:pt idx="444">
                  <c:v>256</c:v>
                </c:pt>
                <c:pt idx="445">
                  <c:v>255</c:v>
                </c:pt>
                <c:pt idx="446">
                  <c:v>254</c:v>
                </c:pt>
                <c:pt idx="447">
                  <c:v>253</c:v>
                </c:pt>
                <c:pt idx="448">
                  <c:v>252</c:v>
                </c:pt>
                <c:pt idx="449">
                  <c:v>251</c:v>
                </c:pt>
                <c:pt idx="450">
                  <c:v>250</c:v>
                </c:pt>
                <c:pt idx="451">
                  <c:v>249</c:v>
                </c:pt>
                <c:pt idx="452">
                  <c:v>248</c:v>
                </c:pt>
                <c:pt idx="453">
                  <c:v>247</c:v>
                </c:pt>
                <c:pt idx="454">
                  <c:v>246</c:v>
                </c:pt>
                <c:pt idx="455">
                  <c:v>245</c:v>
                </c:pt>
                <c:pt idx="456">
                  <c:v>244</c:v>
                </c:pt>
                <c:pt idx="457">
                  <c:v>243</c:v>
                </c:pt>
                <c:pt idx="458">
                  <c:v>242</c:v>
                </c:pt>
                <c:pt idx="459">
                  <c:v>241</c:v>
                </c:pt>
                <c:pt idx="460">
                  <c:v>240</c:v>
                </c:pt>
                <c:pt idx="461">
                  <c:v>239</c:v>
                </c:pt>
                <c:pt idx="462">
                  <c:v>238</c:v>
                </c:pt>
                <c:pt idx="463">
                  <c:v>237</c:v>
                </c:pt>
                <c:pt idx="464">
                  <c:v>236</c:v>
                </c:pt>
                <c:pt idx="465">
                  <c:v>235</c:v>
                </c:pt>
                <c:pt idx="466">
                  <c:v>234</c:v>
                </c:pt>
                <c:pt idx="467">
                  <c:v>233</c:v>
                </c:pt>
                <c:pt idx="468">
                  <c:v>232</c:v>
                </c:pt>
                <c:pt idx="469">
                  <c:v>231</c:v>
                </c:pt>
                <c:pt idx="470">
                  <c:v>230</c:v>
                </c:pt>
                <c:pt idx="471">
                  <c:v>229</c:v>
                </c:pt>
                <c:pt idx="472">
                  <c:v>228</c:v>
                </c:pt>
                <c:pt idx="473">
                  <c:v>227</c:v>
                </c:pt>
                <c:pt idx="474">
                  <c:v>226</c:v>
                </c:pt>
                <c:pt idx="475">
                  <c:v>225</c:v>
                </c:pt>
                <c:pt idx="476">
                  <c:v>224</c:v>
                </c:pt>
                <c:pt idx="477">
                  <c:v>223</c:v>
                </c:pt>
                <c:pt idx="478">
                  <c:v>222</c:v>
                </c:pt>
                <c:pt idx="479">
                  <c:v>221</c:v>
                </c:pt>
                <c:pt idx="480">
                  <c:v>220</c:v>
                </c:pt>
                <c:pt idx="481">
                  <c:v>219</c:v>
                </c:pt>
                <c:pt idx="482">
                  <c:v>218</c:v>
                </c:pt>
                <c:pt idx="483">
                  <c:v>217</c:v>
                </c:pt>
                <c:pt idx="484">
                  <c:v>216</c:v>
                </c:pt>
                <c:pt idx="485">
                  <c:v>215</c:v>
                </c:pt>
                <c:pt idx="486">
                  <c:v>214</c:v>
                </c:pt>
                <c:pt idx="487">
                  <c:v>213</c:v>
                </c:pt>
                <c:pt idx="488">
                  <c:v>212</c:v>
                </c:pt>
                <c:pt idx="489">
                  <c:v>211</c:v>
                </c:pt>
                <c:pt idx="490">
                  <c:v>210</c:v>
                </c:pt>
                <c:pt idx="491">
                  <c:v>209</c:v>
                </c:pt>
                <c:pt idx="492">
                  <c:v>208</c:v>
                </c:pt>
                <c:pt idx="493">
                  <c:v>207</c:v>
                </c:pt>
                <c:pt idx="494">
                  <c:v>206</c:v>
                </c:pt>
                <c:pt idx="495">
                  <c:v>205</c:v>
                </c:pt>
                <c:pt idx="496">
                  <c:v>204</c:v>
                </c:pt>
                <c:pt idx="497">
                  <c:v>203</c:v>
                </c:pt>
                <c:pt idx="498">
                  <c:v>202</c:v>
                </c:pt>
                <c:pt idx="499">
                  <c:v>201</c:v>
                </c:pt>
                <c:pt idx="500">
                  <c:v>200</c:v>
                </c:pt>
              </c:numCache>
            </c:numRef>
          </c:xVal>
          <c:yVal>
            <c:numRef>
              <c:f>Hoja1!$AA$2:$AA$502</c:f>
              <c:numCache>
                <c:formatCode>General</c:formatCode>
                <c:ptCount val="501"/>
                <c:pt idx="0">
                  <c:v>5.2999999999999998E-4</c:v>
                </c:pt>
                <c:pt idx="1">
                  <c:v>-9.1E-4</c:v>
                </c:pt>
                <c:pt idx="2">
                  <c:v>1.8000000000000001E-4</c:v>
                </c:pt>
                <c:pt idx="3">
                  <c:v>-3.5E-4</c:v>
                </c:pt>
                <c:pt idx="4">
                  <c:v>3.8000000000000002E-4</c:v>
                </c:pt>
                <c:pt idx="5">
                  <c:v>7.1000000000000002E-4</c:v>
                </c:pt>
                <c:pt idx="6">
                  <c:v>2.5000000000000001E-4</c:v>
                </c:pt>
                <c:pt idx="7">
                  <c:v>7.3999999999999999E-4</c:v>
                </c:pt>
                <c:pt idx="8">
                  <c:v>9.2000000000000003E-4</c:v>
                </c:pt>
                <c:pt idx="9">
                  <c:v>-2.0500000000000002E-3</c:v>
                </c:pt>
                <c:pt idx="10">
                  <c:v>-8.9999999999999998E-4</c:v>
                </c:pt>
                <c:pt idx="11">
                  <c:v>4.4000000000000002E-4</c:v>
                </c:pt>
                <c:pt idx="12">
                  <c:v>-8.1999999999999998E-4</c:v>
                </c:pt>
                <c:pt idx="13">
                  <c:v>1.06E-3</c:v>
                </c:pt>
                <c:pt idx="14">
                  <c:v>-7.9000000000000001E-4</c:v>
                </c:pt>
                <c:pt idx="15">
                  <c:v>-8.9999999999999998E-4</c:v>
                </c:pt>
                <c:pt idx="16">
                  <c:v>-1.0300000000000001E-3</c:v>
                </c:pt>
                <c:pt idx="17">
                  <c:v>5.1999999999999995E-4</c:v>
                </c:pt>
                <c:pt idx="18">
                  <c:v>-1.01E-3</c:v>
                </c:pt>
                <c:pt idx="19">
                  <c:v>7.9000000000000001E-4</c:v>
                </c:pt>
                <c:pt idx="20">
                  <c:v>-1.9000000000000001E-4</c:v>
                </c:pt>
                <c:pt idx="21">
                  <c:v>-3.0000000000000001E-5</c:v>
                </c:pt>
                <c:pt idx="22">
                  <c:v>1.0000000000000001E-5</c:v>
                </c:pt>
                <c:pt idx="23">
                  <c:v>-2.1000000000000001E-4</c:v>
                </c:pt>
                <c:pt idx="24">
                  <c:v>6.4000000000000005E-4</c:v>
                </c:pt>
                <c:pt idx="25">
                  <c:v>2.2000000000000001E-4</c:v>
                </c:pt>
                <c:pt idx="26">
                  <c:v>-3.8000000000000002E-4</c:v>
                </c:pt>
                <c:pt idx="27">
                  <c:v>4.6000000000000001E-4</c:v>
                </c:pt>
                <c:pt idx="28">
                  <c:v>1.6000000000000001E-4</c:v>
                </c:pt>
                <c:pt idx="29">
                  <c:v>-1.2999999999999999E-4</c:v>
                </c:pt>
                <c:pt idx="30">
                  <c:v>-7.7999999999999999E-4</c:v>
                </c:pt>
                <c:pt idx="31">
                  <c:v>-1.8400000000000001E-3</c:v>
                </c:pt>
                <c:pt idx="32">
                  <c:v>-1.48E-3</c:v>
                </c:pt>
                <c:pt idx="33">
                  <c:v>-8.0000000000000004E-4</c:v>
                </c:pt>
                <c:pt idx="34">
                  <c:v>-1.4400000000000001E-3</c:v>
                </c:pt>
                <c:pt idx="35">
                  <c:v>-2.4099999999999998E-3</c:v>
                </c:pt>
                <c:pt idx="36">
                  <c:v>-1.3500000000000001E-3</c:v>
                </c:pt>
                <c:pt idx="37">
                  <c:v>-1.15E-3</c:v>
                </c:pt>
                <c:pt idx="38">
                  <c:v>-1.16E-3</c:v>
                </c:pt>
                <c:pt idx="39">
                  <c:v>1.2999999999999999E-4</c:v>
                </c:pt>
                <c:pt idx="40">
                  <c:v>-1.0499999999999999E-3</c:v>
                </c:pt>
                <c:pt idx="41">
                  <c:v>-4.2999999999999999E-4</c:v>
                </c:pt>
                <c:pt idx="42">
                  <c:v>4.2000000000000002E-4</c:v>
                </c:pt>
                <c:pt idx="43">
                  <c:v>4.0000000000000003E-5</c:v>
                </c:pt>
                <c:pt idx="44">
                  <c:v>-6.7000000000000002E-4</c:v>
                </c:pt>
                <c:pt idx="45">
                  <c:v>1.8000000000000001E-4</c:v>
                </c:pt>
                <c:pt idx="46">
                  <c:v>-3.6999999999999999E-4</c:v>
                </c:pt>
                <c:pt idx="47">
                  <c:v>0</c:v>
                </c:pt>
                <c:pt idx="48">
                  <c:v>-3.6000000000000002E-4</c:v>
                </c:pt>
                <c:pt idx="49">
                  <c:v>-1.92E-3</c:v>
                </c:pt>
                <c:pt idx="50">
                  <c:v>-1.6100000000000001E-3</c:v>
                </c:pt>
                <c:pt idx="51">
                  <c:v>-8.0000000000000007E-5</c:v>
                </c:pt>
                <c:pt idx="52">
                  <c:v>1.2E-4</c:v>
                </c:pt>
                <c:pt idx="53">
                  <c:v>-7.1000000000000002E-4</c:v>
                </c:pt>
                <c:pt idx="54">
                  <c:v>1.23E-3</c:v>
                </c:pt>
                <c:pt idx="55">
                  <c:v>-3.3E-4</c:v>
                </c:pt>
                <c:pt idx="56">
                  <c:v>-9.6000000000000002E-4</c:v>
                </c:pt>
                <c:pt idx="57">
                  <c:v>5.5999999999999995E-4</c:v>
                </c:pt>
                <c:pt idx="58">
                  <c:v>4.2000000000000002E-4</c:v>
                </c:pt>
                <c:pt idx="59">
                  <c:v>1.9000000000000001E-4</c:v>
                </c:pt>
                <c:pt idx="60">
                  <c:v>1.6000000000000001E-4</c:v>
                </c:pt>
                <c:pt idx="61">
                  <c:v>1.6000000000000001E-4</c:v>
                </c:pt>
                <c:pt idx="62">
                  <c:v>1.8000000000000001E-4</c:v>
                </c:pt>
                <c:pt idx="63">
                  <c:v>3.5E-4</c:v>
                </c:pt>
                <c:pt idx="64">
                  <c:v>3.6000000000000002E-4</c:v>
                </c:pt>
                <c:pt idx="65">
                  <c:v>3.3E-4</c:v>
                </c:pt>
                <c:pt idx="66">
                  <c:v>4.0999999999999999E-4</c:v>
                </c:pt>
                <c:pt idx="67">
                  <c:v>5.5000000000000003E-4</c:v>
                </c:pt>
                <c:pt idx="68">
                  <c:v>-1.4999999999999999E-4</c:v>
                </c:pt>
                <c:pt idx="69">
                  <c:v>-1.8000000000000001E-4</c:v>
                </c:pt>
                <c:pt idx="70">
                  <c:v>9.8999999999999999E-4</c:v>
                </c:pt>
                <c:pt idx="71">
                  <c:v>4.4999999999999999E-4</c:v>
                </c:pt>
                <c:pt idx="72">
                  <c:v>-4.2000000000000002E-4</c:v>
                </c:pt>
                <c:pt idx="73">
                  <c:v>4.8999999999999998E-4</c:v>
                </c:pt>
                <c:pt idx="74">
                  <c:v>8.0999999999999996E-4</c:v>
                </c:pt>
                <c:pt idx="75">
                  <c:v>5.0000000000000001E-4</c:v>
                </c:pt>
                <c:pt idx="76">
                  <c:v>4.6000000000000001E-4</c:v>
                </c:pt>
                <c:pt idx="77">
                  <c:v>3.4000000000000002E-4</c:v>
                </c:pt>
                <c:pt idx="78">
                  <c:v>6.4999999999999997E-4</c:v>
                </c:pt>
                <c:pt idx="79">
                  <c:v>1.6199999999999999E-3</c:v>
                </c:pt>
                <c:pt idx="80">
                  <c:v>-4.0999999999999999E-4</c:v>
                </c:pt>
                <c:pt idx="81">
                  <c:v>3.2000000000000003E-4</c:v>
                </c:pt>
                <c:pt idx="82">
                  <c:v>-2.0000000000000002E-5</c:v>
                </c:pt>
                <c:pt idx="83">
                  <c:v>-2.9999999999999997E-4</c:v>
                </c:pt>
                <c:pt idx="84">
                  <c:v>4.0000000000000002E-4</c:v>
                </c:pt>
                <c:pt idx="85">
                  <c:v>1.3999999999999999E-4</c:v>
                </c:pt>
                <c:pt idx="86">
                  <c:v>-2.9999999999999997E-4</c:v>
                </c:pt>
                <c:pt idx="87">
                  <c:v>4.2999999999999999E-4</c:v>
                </c:pt>
                <c:pt idx="88">
                  <c:v>1.23E-3</c:v>
                </c:pt>
                <c:pt idx="89">
                  <c:v>8.0999999999999996E-4</c:v>
                </c:pt>
                <c:pt idx="90">
                  <c:v>6.9999999999999999E-4</c:v>
                </c:pt>
                <c:pt idx="91">
                  <c:v>1.4400000000000001E-3</c:v>
                </c:pt>
                <c:pt idx="92">
                  <c:v>1.17E-3</c:v>
                </c:pt>
                <c:pt idx="93">
                  <c:v>1.9400000000000001E-3</c:v>
                </c:pt>
                <c:pt idx="94">
                  <c:v>1.2700000000000001E-3</c:v>
                </c:pt>
                <c:pt idx="95">
                  <c:v>1.5299999999999999E-3</c:v>
                </c:pt>
                <c:pt idx="96">
                  <c:v>1.09E-3</c:v>
                </c:pt>
                <c:pt idx="97">
                  <c:v>1.1800000000000001E-3</c:v>
                </c:pt>
                <c:pt idx="98">
                  <c:v>1.99E-3</c:v>
                </c:pt>
                <c:pt idx="99">
                  <c:v>1.3600000000000001E-3</c:v>
                </c:pt>
                <c:pt idx="100">
                  <c:v>2.16E-3</c:v>
                </c:pt>
                <c:pt idx="101">
                  <c:v>1.5900000000000001E-3</c:v>
                </c:pt>
                <c:pt idx="102">
                  <c:v>2.2100000000000002E-3</c:v>
                </c:pt>
                <c:pt idx="103">
                  <c:v>1.65E-3</c:v>
                </c:pt>
                <c:pt idx="104">
                  <c:v>2.5400000000000002E-3</c:v>
                </c:pt>
                <c:pt idx="105">
                  <c:v>1.7899999999999999E-3</c:v>
                </c:pt>
                <c:pt idx="106">
                  <c:v>2.7100000000000002E-3</c:v>
                </c:pt>
                <c:pt idx="107">
                  <c:v>2.2599999999999999E-3</c:v>
                </c:pt>
                <c:pt idx="108">
                  <c:v>3.31E-3</c:v>
                </c:pt>
                <c:pt idx="109">
                  <c:v>2.8400000000000001E-3</c:v>
                </c:pt>
                <c:pt idx="110">
                  <c:v>3.7299999999999998E-3</c:v>
                </c:pt>
                <c:pt idx="111">
                  <c:v>3.0899999999999999E-3</c:v>
                </c:pt>
                <c:pt idx="112">
                  <c:v>3.3400000000000001E-3</c:v>
                </c:pt>
                <c:pt idx="113">
                  <c:v>3.0400000000000002E-3</c:v>
                </c:pt>
                <c:pt idx="114">
                  <c:v>4.7499999999999999E-3</c:v>
                </c:pt>
                <c:pt idx="115">
                  <c:v>4.5300000000000002E-3</c:v>
                </c:pt>
                <c:pt idx="116">
                  <c:v>4.3600000000000002E-3</c:v>
                </c:pt>
                <c:pt idx="117">
                  <c:v>4.9500000000000004E-3</c:v>
                </c:pt>
                <c:pt idx="118">
                  <c:v>4.45E-3</c:v>
                </c:pt>
                <c:pt idx="119">
                  <c:v>3.5699999999999998E-3</c:v>
                </c:pt>
                <c:pt idx="120">
                  <c:v>5.3E-3</c:v>
                </c:pt>
                <c:pt idx="121">
                  <c:v>5.6699999999999997E-3</c:v>
                </c:pt>
                <c:pt idx="122">
                  <c:v>5.1000000000000004E-3</c:v>
                </c:pt>
                <c:pt idx="123">
                  <c:v>5.77E-3</c:v>
                </c:pt>
                <c:pt idx="124">
                  <c:v>6.1999999999999998E-3</c:v>
                </c:pt>
                <c:pt idx="125">
                  <c:v>6.3699999999999998E-3</c:v>
                </c:pt>
                <c:pt idx="126">
                  <c:v>6.4400000000000004E-3</c:v>
                </c:pt>
                <c:pt idx="127">
                  <c:v>7.2100000000000003E-3</c:v>
                </c:pt>
                <c:pt idx="128">
                  <c:v>7.1000000000000004E-3</c:v>
                </c:pt>
                <c:pt idx="129">
                  <c:v>7.2100000000000003E-3</c:v>
                </c:pt>
                <c:pt idx="130">
                  <c:v>7.1700000000000002E-3</c:v>
                </c:pt>
                <c:pt idx="131">
                  <c:v>8.1499999999999993E-3</c:v>
                </c:pt>
                <c:pt idx="132">
                  <c:v>8.5900000000000004E-3</c:v>
                </c:pt>
                <c:pt idx="133">
                  <c:v>8.4100000000000008E-3</c:v>
                </c:pt>
                <c:pt idx="134">
                  <c:v>8.8000000000000005E-3</c:v>
                </c:pt>
                <c:pt idx="135">
                  <c:v>9.3299999999999998E-3</c:v>
                </c:pt>
                <c:pt idx="136">
                  <c:v>9.6399999999999993E-3</c:v>
                </c:pt>
                <c:pt idx="137">
                  <c:v>9.8799999999999999E-3</c:v>
                </c:pt>
                <c:pt idx="138">
                  <c:v>1.038E-2</c:v>
                </c:pt>
                <c:pt idx="139">
                  <c:v>1.0710000000000001E-2</c:v>
                </c:pt>
                <c:pt idx="140">
                  <c:v>1.076E-2</c:v>
                </c:pt>
                <c:pt idx="141">
                  <c:v>1.132E-2</c:v>
                </c:pt>
                <c:pt idx="142">
                  <c:v>1.192E-2</c:v>
                </c:pt>
                <c:pt idx="143">
                  <c:v>1.1809999999999999E-2</c:v>
                </c:pt>
                <c:pt idx="144">
                  <c:v>1.319E-2</c:v>
                </c:pt>
                <c:pt idx="145">
                  <c:v>1.3220000000000001E-2</c:v>
                </c:pt>
                <c:pt idx="146">
                  <c:v>1.3509999999999999E-2</c:v>
                </c:pt>
                <c:pt idx="147">
                  <c:v>1.447E-2</c:v>
                </c:pt>
                <c:pt idx="148">
                  <c:v>1.485E-2</c:v>
                </c:pt>
                <c:pt idx="149">
                  <c:v>1.515E-2</c:v>
                </c:pt>
                <c:pt idx="150">
                  <c:v>1.4789999999999999E-2</c:v>
                </c:pt>
                <c:pt idx="151">
                  <c:v>1.523E-2</c:v>
                </c:pt>
                <c:pt idx="152">
                  <c:v>1.6039999999999999E-2</c:v>
                </c:pt>
                <c:pt idx="153">
                  <c:v>1.668E-2</c:v>
                </c:pt>
                <c:pt idx="154">
                  <c:v>1.702E-2</c:v>
                </c:pt>
                <c:pt idx="155">
                  <c:v>1.7610000000000001E-2</c:v>
                </c:pt>
                <c:pt idx="156">
                  <c:v>1.796E-2</c:v>
                </c:pt>
                <c:pt idx="157">
                  <c:v>1.7610000000000001E-2</c:v>
                </c:pt>
                <c:pt idx="158">
                  <c:v>1.8100000000000002E-2</c:v>
                </c:pt>
                <c:pt idx="159">
                  <c:v>1.8960000000000001E-2</c:v>
                </c:pt>
                <c:pt idx="160">
                  <c:v>1.9199999999999998E-2</c:v>
                </c:pt>
                <c:pt idx="161">
                  <c:v>1.882E-2</c:v>
                </c:pt>
                <c:pt idx="162">
                  <c:v>2.0160000000000001E-2</c:v>
                </c:pt>
                <c:pt idx="163">
                  <c:v>1.985E-2</c:v>
                </c:pt>
                <c:pt idx="164">
                  <c:v>1.9869999999999999E-2</c:v>
                </c:pt>
                <c:pt idx="165">
                  <c:v>2.0410000000000001E-2</c:v>
                </c:pt>
                <c:pt idx="166">
                  <c:v>2.1090000000000001E-2</c:v>
                </c:pt>
                <c:pt idx="167">
                  <c:v>2.1000000000000001E-2</c:v>
                </c:pt>
                <c:pt idx="168">
                  <c:v>2.129E-2</c:v>
                </c:pt>
                <c:pt idx="169">
                  <c:v>2.1399999999999999E-2</c:v>
                </c:pt>
                <c:pt idx="170">
                  <c:v>2.1930000000000002E-2</c:v>
                </c:pt>
                <c:pt idx="171">
                  <c:v>2.2069999999999999E-2</c:v>
                </c:pt>
                <c:pt idx="172">
                  <c:v>2.196E-2</c:v>
                </c:pt>
                <c:pt idx="173">
                  <c:v>2.1989999999999999E-2</c:v>
                </c:pt>
                <c:pt idx="174">
                  <c:v>2.2339999999999999E-2</c:v>
                </c:pt>
                <c:pt idx="175">
                  <c:v>2.232E-2</c:v>
                </c:pt>
                <c:pt idx="176">
                  <c:v>2.2460000000000001E-2</c:v>
                </c:pt>
                <c:pt idx="177">
                  <c:v>2.273E-2</c:v>
                </c:pt>
                <c:pt idx="178">
                  <c:v>2.2339999999999999E-2</c:v>
                </c:pt>
                <c:pt idx="179">
                  <c:v>2.2790000000000001E-2</c:v>
                </c:pt>
                <c:pt idx="180">
                  <c:v>2.3040000000000001E-2</c:v>
                </c:pt>
                <c:pt idx="181">
                  <c:v>2.2849999999999999E-2</c:v>
                </c:pt>
                <c:pt idx="182">
                  <c:v>2.29E-2</c:v>
                </c:pt>
                <c:pt idx="183">
                  <c:v>2.264E-2</c:v>
                </c:pt>
                <c:pt idx="184">
                  <c:v>2.24E-2</c:v>
                </c:pt>
                <c:pt idx="185">
                  <c:v>2.291E-2</c:v>
                </c:pt>
                <c:pt idx="186">
                  <c:v>2.2239999999999999E-2</c:v>
                </c:pt>
                <c:pt idx="187">
                  <c:v>2.2370000000000001E-2</c:v>
                </c:pt>
                <c:pt idx="188">
                  <c:v>2.2950000000000002E-2</c:v>
                </c:pt>
                <c:pt idx="189">
                  <c:v>2.2339999999999999E-2</c:v>
                </c:pt>
                <c:pt idx="190">
                  <c:v>2.281E-2</c:v>
                </c:pt>
                <c:pt idx="191">
                  <c:v>2.2360000000000001E-2</c:v>
                </c:pt>
                <c:pt idx="192">
                  <c:v>2.2620000000000001E-2</c:v>
                </c:pt>
                <c:pt idx="193">
                  <c:v>2.2200000000000001E-2</c:v>
                </c:pt>
                <c:pt idx="194">
                  <c:v>2.2710000000000001E-2</c:v>
                </c:pt>
                <c:pt idx="195">
                  <c:v>2.2239999999999999E-2</c:v>
                </c:pt>
                <c:pt idx="196">
                  <c:v>2.2360000000000001E-2</c:v>
                </c:pt>
                <c:pt idx="197">
                  <c:v>2.282E-2</c:v>
                </c:pt>
                <c:pt idx="198">
                  <c:v>2.2169999999999999E-2</c:v>
                </c:pt>
                <c:pt idx="199">
                  <c:v>2.2190000000000001E-2</c:v>
                </c:pt>
                <c:pt idx="200">
                  <c:v>2.2079999999999999E-2</c:v>
                </c:pt>
                <c:pt idx="201">
                  <c:v>2.179E-2</c:v>
                </c:pt>
                <c:pt idx="202">
                  <c:v>2.2110000000000001E-2</c:v>
                </c:pt>
                <c:pt idx="203">
                  <c:v>2.188E-2</c:v>
                </c:pt>
                <c:pt idx="204">
                  <c:v>2.181E-2</c:v>
                </c:pt>
                <c:pt idx="205">
                  <c:v>2.1870000000000001E-2</c:v>
                </c:pt>
                <c:pt idx="206">
                  <c:v>2.1700000000000001E-2</c:v>
                </c:pt>
                <c:pt idx="207">
                  <c:v>2.188E-2</c:v>
                </c:pt>
                <c:pt idx="208">
                  <c:v>2.1829999999999999E-2</c:v>
                </c:pt>
                <c:pt idx="209">
                  <c:v>2.181E-2</c:v>
                </c:pt>
                <c:pt idx="210">
                  <c:v>2.1819999999999999E-2</c:v>
                </c:pt>
                <c:pt idx="211">
                  <c:v>2.1749999999999999E-2</c:v>
                </c:pt>
                <c:pt idx="212">
                  <c:v>2.1690000000000001E-2</c:v>
                </c:pt>
                <c:pt idx="213">
                  <c:v>2.1649999999999999E-2</c:v>
                </c:pt>
                <c:pt idx="214">
                  <c:v>2.163E-2</c:v>
                </c:pt>
                <c:pt idx="215">
                  <c:v>2.1739999999999999E-2</c:v>
                </c:pt>
                <c:pt idx="216">
                  <c:v>2.1649999999999999E-2</c:v>
                </c:pt>
                <c:pt idx="217">
                  <c:v>2.1499999999999998E-2</c:v>
                </c:pt>
                <c:pt idx="218">
                  <c:v>2.1600000000000001E-2</c:v>
                </c:pt>
                <c:pt idx="219">
                  <c:v>2.163E-2</c:v>
                </c:pt>
                <c:pt idx="220">
                  <c:v>2.1569999999999999E-2</c:v>
                </c:pt>
                <c:pt idx="221">
                  <c:v>2.1340000000000001E-2</c:v>
                </c:pt>
                <c:pt idx="222">
                  <c:v>2.1690000000000001E-2</c:v>
                </c:pt>
                <c:pt idx="223">
                  <c:v>2.1729999999999999E-2</c:v>
                </c:pt>
                <c:pt idx="224">
                  <c:v>2.163E-2</c:v>
                </c:pt>
                <c:pt idx="225">
                  <c:v>2.1749999999999999E-2</c:v>
                </c:pt>
                <c:pt idx="226">
                  <c:v>2.1649999999999999E-2</c:v>
                </c:pt>
                <c:pt idx="227">
                  <c:v>2.179E-2</c:v>
                </c:pt>
                <c:pt idx="228">
                  <c:v>2.1999999999999999E-2</c:v>
                </c:pt>
                <c:pt idx="229">
                  <c:v>2.2089999999999999E-2</c:v>
                </c:pt>
                <c:pt idx="230">
                  <c:v>2.214E-2</c:v>
                </c:pt>
                <c:pt idx="231">
                  <c:v>2.2290000000000001E-2</c:v>
                </c:pt>
                <c:pt idx="232">
                  <c:v>2.2329999999999999E-2</c:v>
                </c:pt>
                <c:pt idx="233">
                  <c:v>2.249E-2</c:v>
                </c:pt>
                <c:pt idx="234">
                  <c:v>2.2509999999999999E-2</c:v>
                </c:pt>
                <c:pt idx="235">
                  <c:v>2.2530000000000001E-2</c:v>
                </c:pt>
                <c:pt idx="236">
                  <c:v>2.2409999999999999E-2</c:v>
                </c:pt>
                <c:pt idx="237">
                  <c:v>2.256E-2</c:v>
                </c:pt>
                <c:pt idx="238">
                  <c:v>2.2530000000000001E-2</c:v>
                </c:pt>
                <c:pt idx="239">
                  <c:v>2.24E-2</c:v>
                </c:pt>
                <c:pt idx="240">
                  <c:v>2.2360000000000001E-2</c:v>
                </c:pt>
                <c:pt idx="241">
                  <c:v>2.2179999999999998E-2</c:v>
                </c:pt>
                <c:pt idx="242">
                  <c:v>2.2349999999999998E-2</c:v>
                </c:pt>
                <c:pt idx="243">
                  <c:v>2.2550000000000001E-2</c:v>
                </c:pt>
                <c:pt idx="244">
                  <c:v>2.2530000000000001E-2</c:v>
                </c:pt>
                <c:pt idx="245">
                  <c:v>2.273E-2</c:v>
                </c:pt>
                <c:pt idx="246">
                  <c:v>2.299E-2</c:v>
                </c:pt>
                <c:pt idx="247">
                  <c:v>2.3269999999999999E-2</c:v>
                </c:pt>
                <c:pt idx="248">
                  <c:v>2.3199999999999998E-2</c:v>
                </c:pt>
                <c:pt idx="249">
                  <c:v>2.3480000000000001E-2</c:v>
                </c:pt>
                <c:pt idx="250">
                  <c:v>2.359E-2</c:v>
                </c:pt>
                <c:pt idx="251">
                  <c:v>2.3769999999999999E-2</c:v>
                </c:pt>
                <c:pt idx="252">
                  <c:v>2.3779999999999999E-2</c:v>
                </c:pt>
                <c:pt idx="253">
                  <c:v>2.3869999999999999E-2</c:v>
                </c:pt>
                <c:pt idx="254">
                  <c:v>2.4029999999999999E-2</c:v>
                </c:pt>
                <c:pt idx="255">
                  <c:v>2.41E-2</c:v>
                </c:pt>
                <c:pt idx="256">
                  <c:v>2.4279999999999999E-2</c:v>
                </c:pt>
                <c:pt idx="257">
                  <c:v>2.4320000000000001E-2</c:v>
                </c:pt>
                <c:pt idx="258">
                  <c:v>2.452E-2</c:v>
                </c:pt>
                <c:pt idx="259">
                  <c:v>2.4459999999999999E-2</c:v>
                </c:pt>
                <c:pt idx="260">
                  <c:v>2.4400000000000002E-2</c:v>
                </c:pt>
                <c:pt idx="261">
                  <c:v>2.4479999999999998E-2</c:v>
                </c:pt>
                <c:pt idx="262">
                  <c:v>2.4479999999999998E-2</c:v>
                </c:pt>
                <c:pt idx="263">
                  <c:v>2.4240000000000001E-2</c:v>
                </c:pt>
                <c:pt idx="264">
                  <c:v>2.4400000000000002E-2</c:v>
                </c:pt>
                <c:pt idx="265">
                  <c:v>2.452E-2</c:v>
                </c:pt>
                <c:pt idx="266">
                  <c:v>2.4490000000000001E-2</c:v>
                </c:pt>
                <c:pt idx="267">
                  <c:v>2.4459999999999999E-2</c:v>
                </c:pt>
                <c:pt idx="268">
                  <c:v>2.4490000000000001E-2</c:v>
                </c:pt>
                <c:pt idx="269">
                  <c:v>2.4500000000000001E-2</c:v>
                </c:pt>
                <c:pt idx="270">
                  <c:v>2.452E-2</c:v>
                </c:pt>
                <c:pt idx="271">
                  <c:v>2.4680000000000001E-2</c:v>
                </c:pt>
                <c:pt idx="272">
                  <c:v>2.4649999999999998E-2</c:v>
                </c:pt>
                <c:pt idx="273">
                  <c:v>2.4709999999999999E-2</c:v>
                </c:pt>
                <c:pt idx="274">
                  <c:v>2.477E-2</c:v>
                </c:pt>
                <c:pt idx="275">
                  <c:v>2.4729999999999999E-2</c:v>
                </c:pt>
                <c:pt idx="276">
                  <c:v>2.4830000000000001E-2</c:v>
                </c:pt>
                <c:pt idx="277">
                  <c:v>2.4910000000000002E-2</c:v>
                </c:pt>
                <c:pt idx="278">
                  <c:v>2.4920000000000001E-2</c:v>
                </c:pt>
                <c:pt idx="279">
                  <c:v>2.4930000000000001E-2</c:v>
                </c:pt>
                <c:pt idx="280">
                  <c:v>2.5020000000000001E-2</c:v>
                </c:pt>
                <c:pt idx="281">
                  <c:v>2.5239999999999999E-2</c:v>
                </c:pt>
                <c:pt idx="282">
                  <c:v>2.5239999999999999E-2</c:v>
                </c:pt>
                <c:pt idx="283">
                  <c:v>2.5420000000000002E-2</c:v>
                </c:pt>
                <c:pt idx="284">
                  <c:v>2.5579999999999999E-2</c:v>
                </c:pt>
                <c:pt idx="285">
                  <c:v>2.5520000000000001E-2</c:v>
                </c:pt>
                <c:pt idx="286">
                  <c:v>2.562E-2</c:v>
                </c:pt>
                <c:pt idx="287">
                  <c:v>2.5590000000000002E-2</c:v>
                </c:pt>
                <c:pt idx="288">
                  <c:v>2.5579999999999999E-2</c:v>
                </c:pt>
                <c:pt idx="289">
                  <c:v>2.5829999999999999E-2</c:v>
                </c:pt>
                <c:pt idx="290">
                  <c:v>2.6089999999999999E-2</c:v>
                </c:pt>
                <c:pt idx="291">
                  <c:v>2.6380000000000001E-2</c:v>
                </c:pt>
                <c:pt idx="292">
                  <c:v>2.657E-2</c:v>
                </c:pt>
                <c:pt idx="293">
                  <c:v>2.6870000000000002E-2</c:v>
                </c:pt>
                <c:pt idx="294">
                  <c:v>2.7369999999999998E-2</c:v>
                </c:pt>
                <c:pt idx="295">
                  <c:v>2.7789999999999999E-2</c:v>
                </c:pt>
                <c:pt idx="296">
                  <c:v>2.8139999999999998E-2</c:v>
                </c:pt>
                <c:pt idx="297">
                  <c:v>2.8299999999999999E-2</c:v>
                </c:pt>
                <c:pt idx="298">
                  <c:v>2.8740000000000002E-2</c:v>
                </c:pt>
                <c:pt idx="299">
                  <c:v>2.913E-2</c:v>
                </c:pt>
                <c:pt idx="300">
                  <c:v>2.9700000000000001E-2</c:v>
                </c:pt>
                <c:pt idx="301">
                  <c:v>3.0079999999999999E-2</c:v>
                </c:pt>
                <c:pt idx="302">
                  <c:v>3.0519999999999999E-2</c:v>
                </c:pt>
                <c:pt idx="303">
                  <c:v>3.1E-2</c:v>
                </c:pt>
                <c:pt idx="304">
                  <c:v>3.1419999999999997E-2</c:v>
                </c:pt>
                <c:pt idx="305">
                  <c:v>3.1870000000000002E-2</c:v>
                </c:pt>
                <c:pt idx="306">
                  <c:v>3.2289999999999999E-2</c:v>
                </c:pt>
                <c:pt idx="307">
                  <c:v>3.2919999999999998E-2</c:v>
                </c:pt>
                <c:pt idx="308">
                  <c:v>3.3430000000000001E-2</c:v>
                </c:pt>
                <c:pt idx="309">
                  <c:v>3.39E-2</c:v>
                </c:pt>
                <c:pt idx="310">
                  <c:v>3.4320000000000003E-2</c:v>
                </c:pt>
                <c:pt idx="311">
                  <c:v>3.5060000000000001E-2</c:v>
                </c:pt>
                <c:pt idx="312">
                  <c:v>3.567E-2</c:v>
                </c:pt>
                <c:pt idx="313">
                  <c:v>3.61E-2</c:v>
                </c:pt>
                <c:pt idx="314">
                  <c:v>3.6889999999999999E-2</c:v>
                </c:pt>
                <c:pt idx="315">
                  <c:v>3.7310000000000003E-2</c:v>
                </c:pt>
                <c:pt idx="316">
                  <c:v>3.8210000000000001E-2</c:v>
                </c:pt>
                <c:pt idx="317">
                  <c:v>3.8679999999999999E-2</c:v>
                </c:pt>
                <c:pt idx="318">
                  <c:v>3.9210000000000002E-2</c:v>
                </c:pt>
                <c:pt idx="319">
                  <c:v>4.0009999999999997E-2</c:v>
                </c:pt>
                <c:pt idx="320">
                  <c:v>4.0500000000000001E-2</c:v>
                </c:pt>
                <c:pt idx="321">
                  <c:v>4.1149999999999999E-2</c:v>
                </c:pt>
                <c:pt idx="322">
                  <c:v>4.1860000000000001E-2</c:v>
                </c:pt>
                <c:pt idx="323">
                  <c:v>4.2509999999999999E-2</c:v>
                </c:pt>
                <c:pt idx="324">
                  <c:v>4.2999999999999997E-2</c:v>
                </c:pt>
                <c:pt idx="325">
                  <c:v>4.3369999999999999E-2</c:v>
                </c:pt>
                <c:pt idx="326">
                  <c:v>4.428E-2</c:v>
                </c:pt>
                <c:pt idx="327">
                  <c:v>4.487E-2</c:v>
                </c:pt>
                <c:pt idx="328">
                  <c:v>4.5589999999999999E-2</c:v>
                </c:pt>
                <c:pt idx="329">
                  <c:v>4.641E-2</c:v>
                </c:pt>
                <c:pt idx="330">
                  <c:v>4.6559999999999997E-2</c:v>
                </c:pt>
                <c:pt idx="331">
                  <c:v>4.7539999999999999E-2</c:v>
                </c:pt>
                <c:pt idx="332">
                  <c:v>4.8009999999999997E-2</c:v>
                </c:pt>
                <c:pt idx="333">
                  <c:v>4.8669999999999998E-2</c:v>
                </c:pt>
                <c:pt idx="334">
                  <c:v>4.9239999999999999E-2</c:v>
                </c:pt>
                <c:pt idx="335">
                  <c:v>0.05</c:v>
                </c:pt>
                <c:pt idx="336">
                  <c:v>5.0819999999999997E-2</c:v>
                </c:pt>
                <c:pt idx="337">
                  <c:v>5.144E-2</c:v>
                </c:pt>
                <c:pt idx="338">
                  <c:v>5.2109999999999997E-2</c:v>
                </c:pt>
                <c:pt idx="339">
                  <c:v>5.2449999999999997E-2</c:v>
                </c:pt>
                <c:pt idx="340">
                  <c:v>5.339E-2</c:v>
                </c:pt>
                <c:pt idx="341">
                  <c:v>5.4140000000000001E-2</c:v>
                </c:pt>
                <c:pt idx="342">
                  <c:v>5.493E-2</c:v>
                </c:pt>
                <c:pt idx="343">
                  <c:v>5.5469999999999998E-2</c:v>
                </c:pt>
                <c:pt idx="344">
                  <c:v>5.62E-2</c:v>
                </c:pt>
                <c:pt idx="345">
                  <c:v>5.6739999999999999E-2</c:v>
                </c:pt>
                <c:pt idx="346">
                  <c:v>5.7919999999999999E-2</c:v>
                </c:pt>
                <c:pt idx="347">
                  <c:v>5.8560000000000001E-2</c:v>
                </c:pt>
                <c:pt idx="348">
                  <c:v>5.926E-2</c:v>
                </c:pt>
                <c:pt idx="349">
                  <c:v>6.0130000000000003E-2</c:v>
                </c:pt>
                <c:pt idx="350">
                  <c:v>6.0940000000000001E-2</c:v>
                </c:pt>
                <c:pt idx="351">
                  <c:v>6.1800000000000001E-2</c:v>
                </c:pt>
                <c:pt idx="352">
                  <c:v>6.2659999999999993E-2</c:v>
                </c:pt>
                <c:pt idx="353">
                  <c:v>6.3509999999999997E-2</c:v>
                </c:pt>
                <c:pt idx="354">
                  <c:v>6.4670000000000005E-2</c:v>
                </c:pt>
                <c:pt idx="355">
                  <c:v>6.5409999999999996E-2</c:v>
                </c:pt>
                <c:pt idx="356">
                  <c:v>6.6400000000000001E-2</c:v>
                </c:pt>
                <c:pt idx="357">
                  <c:v>6.7510000000000001E-2</c:v>
                </c:pt>
                <c:pt idx="358">
                  <c:v>6.8390000000000006E-2</c:v>
                </c:pt>
                <c:pt idx="359">
                  <c:v>6.9330000000000003E-2</c:v>
                </c:pt>
                <c:pt idx="360">
                  <c:v>7.0489999999999997E-2</c:v>
                </c:pt>
                <c:pt idx="361">
                  <c:v>7.1709999999999996E-2</c:v>
                </c:pt>
                <c:pt idx="362">
                  <c:v>7.2489999999999999E-2</c:v>
                </c:pt>
                <c:pt idx="363">
                  <c:v>7.3480000000000004E-2</c:v>
                </c:pt>
                <c:pt idx="364">
                  <c:v>7.4880000000000002E-2</c:v>
                </c:pt>
                <c:pt idx="365">
                  <c:v>7.6060000000000003E-2</c:v>
                </c:pt>
                <c:pt idx="366">
                  <c:v>7.7100000000000002E-2</c:v>
                </c:pt>
                <c:pt idx="367">
                  <c:v>7.8450000000000006E-2</c:v>
                </c:pt>
                <c:pt idx="368">
                  <c:v>7.9399999999999998E-2</c:v>
                </c:pt>
                <c:pt idx="369">
                  <c:v>8.0750000000000002E-2</c:v>
                </c:pt>
                <c:pt idx="370">
                  <c:v>8.1909999999999997E-2</c:v>
                </c:pt>
                <c:pt idx="371">
                  <c:v>8.301E-2</c:v>
                </c:pt>
                <c:pt idx="372">
                  <c:v>8.4400000000000003E-2</c:v>
                </c:pt>
                <c:pt idx="373">
                  <c:v>8.5819999999999994E-2</c:v>
                </c:pt>
                <c:pt idx="374">
                  <c:v>8.6940000000000003E-2</c:v>
                </c:pt>
                <c:pt idx="375">
                  <c:v>8.8580000000000006E-2</c:v>
                </c:pt>
                <c:pt idx="376">
                  <c:v>9.0609999999999996E-2</c:v>
                </c:pt>
                <c:pt idx="377">
                  <c:v>9.1910000000000006E-2</c:v>
                </c:pt>
                <c:pt idx="378">
                  <c:v>9.3710000000000002E-2</c:v>
                </c:pt>
                <c:pt idx="379">
                  <c:v>9.554E-2</c:v>
                </c:pt>
                <c:pt idx="380">
                  <c:v>9.7470000000000001E-2</c:v>
                </c:pt>
                <c:pt idx="381">
                  <c:v>9.9349999999999994E-2</c:v>
                </c:pt>
                <c:pt idx="382">
                  <c:v>0.10161000000000001</c:v>
                </c:pt>
                <c:pt idx="383">
                  <c:v>0.1038</c:v>
                </c:pt>
                <c:pt idx="384">
                  <c:v>0.10686</c:v>
                </c:pt>
                <c:pt idx="385">
                  <c:v>0.10940999999999999</c:v>
                </c:pt>
                <c:pt idx="386">
                  <c:v>0.11211</c:v>
                </c:pt>
                <c:pt idx="387">
                  <c:v>0.11649</c:v>
                </c:pt>
                <c:pt idx="388">
                  <c:v>0.12046999999999999</c:v>
                </c:pt>
                <c:pt idx="389">
                  <c:v>0.12497</c:v>
                </c:pt>
                <c:pt idx="390">
                  <c:v>0.13023000000000001</c:v>
                </c:pt>
                <c:pt idx="391">
                  <c:v>0.13547000000000001</c:v>
                </c:pt>
                <c:pt idx="392">
                  <c:v>0.14147000000000001</c:v>
                </c:pt>
                <c:pt idx="393">
                  <c:v>0.14924999999999999</c:v>
                </c:pt>
                <c:pt idx="394">
                  <c:v>0.15665999999999999</c:v>
                </c:pt>
                <c:pt idx="395">
                  <c:v>0.16533</c:v>
                </c:pt>
                <c:pt idx="396">
                  <c:v>0.17527999999999999</c:v>
                </c:pt>
                <c:pt idx="397">
                  <c:v>0.18551999999999999</c:v>
                </c:pt>
                <c:pt idx="398">
                  <c:v>0.19755</c:v>
                </c:pt>
                <c:pt idx="399">
                  <c:v>0.21078</c:v>
                </c:pt>
                <c:pt idx="400">
                  <c:v>0.22317999999999999</c:v>
                </c:pt>
                <c:pt idx="401">
                  <c:v>0.23863999999999999</c:v>
                </c:pt>
                <c:pt idx="402">
                  <c:v>0.25496999999999997</c:v>
                </c:pt>
                <c:pt idx="403">
                  <c:v>0.26946999999999999</c:v>
                </c:pt>
                <c:pt idx="404">
                  <c:v>0.28664000000000001</c:v>
                </c:pt>
                <c:pt idx="405">
                  <c:v>0.30581000000000003</c:v>
                </c:pt>
                <c:pt idx="406">
                  <c:v>0.32282</c:v>
                </c:pt>
                <c:pt idx="407">
                  <c:v>0.34150000000000003</c:v>
                </c:pt>
                <c:pt idx="408">
                  <c:v>0.36409000000000002</c:v>
                </c:pt>
                <c:pt idx="409">
                  <c:v>0.38355</c:v>
                </c:pt>
                <c:pt idx="410">
                  <c:v>0.40309</c:v>
                </c:pt>
                <c:pt idx="411">
                  <c:v>0.42424000000000001</c:v>
                </c:pt>
                <c:pt idx="412">
                  <c:v>0.44451000000000002</c:v>
                </c:pt>
                <c:pt idx="413">
                  <c:v>0.46538000000000002</c:v>
                </c:pt>
                <c:pt idx="414">
                  <c:v>0.48244999999999999</c:v>
                </c:pt>
                <c:pt idx="415">
                  <c:v>0.49723000000000001</c:v>
                </c:pt>
                <c:pt idx="416">
                  <c:v>0.51522000000000001</c:v>
                </c:pt>
                <c:pt idx="417">
                  <c:v>0.53129000000000004</c:v>
                </c:pt>
                <c:pt idx="418">
                  <c:v>0.54329000000000005</c:v>
                </c:pt>
                <c:pt idx="419">
                  <c:v>0.55317000000000005</c:v>
                </c:pt>
                <c:pt idx="420">
                  <c:v>0.56252999999999997</c:v>
                </c:pt>
                <c:pt idx="421">
                  <c:v>0.56982999999999995</c:v>
                </c:pt>
                <c:pt idx="422">
                  <c:v>0.57654000000000005</c:v>
                </c:pt>
                <c:pt idx="423">
                  <c:v>0.58106999999999998</c:v>
                </c:pt>
                <c:pt idx="424">
                  <c:v>0.58374000000000004</c:v>
                </c:pt>
                <c:pt idx="425">
                  <c:v>0.58523999999999998</c:v>
                </c:pt>
                <c:pt idx="426">
                  <c:v>0.58553999999999995</c:v>
                </c:pt>
                <c:pt idx="427">
                  <c:v>0.58459000000000005</c:v>
                </c:pt>
                <c:pt idx="428">
                  <c:v>0.58228999999999997</c:v>
                </c:pt>
                <c:pt idx="429">
                  <c:v>0.57896000000000003</c:v>
                </c:pt>
                <c:pt idx="430">
                  <c:v>0.57443</c:v>
                </c:pt>
                <c:pt idx="431">
                  <c:v>0.56830999999999998</c:v>
                </c:pt>
                <c:pt idx="432">
                  <c:v>0.56240000000000001</c:v>
                </c:pt>
                <c:pt idx="433">
                  <c:v>0.55564999999999998</c:v>
                </c:pt>
                <c:pt idx="434">
                  <c:v>0.54730000000000001</c:v>
                </c:pt>
                <c:pt idx="435">
                  <c:v>0.53898999999999997</c:v>
                </c:pt>
                <c:pt idx="436">
                  <c:v>0.52924000000000004</c:v>
                </c:pt>
                <c:pt idx="437">
                  <c:v>0.51902000000000004</c:v>
                </c:pt>
                <c:pt idx="438">
                  <c:v>0.50907999999999998</c:v>
                </c:pt>
                <c:pt idx="439">
                  <c:v>0.49807000000000001</c:v>
                </c:pt>
                <c:pt idx="440">
                  <c:v>0.48759999999999998</c:v>
                </c:pt>
                <c:pt idx="441">
                  <c:v>0.47897000000000001</c:v>
                </c:pt>
                <c:pt idx="442">
                  <c:v>0.46800999999999998</c:v>
                </c:pt>
                <c:pt idx="443">
                  <c:v>0.45674999999999999</c:v>
                </c:pt>
                <c:pt idx="444">
                  <c:v>0.44646000000000002</c:v>
                </c:pt>
                <c:pt idx="445">
                  <c:v>0.43469000000000002</c:v>
                </c:pt>
                <c:pt idx="446">
                  <c:v>0.42213000000000001</c:v>
                </c:pt>
                <c:pt idx="447">
                  <c:v>0.41192000000000001</c:v>
                </c:pt>
                <c:pt idx="448">
                  <c:v>0.40321000000000001</c:v>
                </c:pt>
                <c:pt idx="449">
                  <c:v>0.39443</c:v>
                </c:pt>
                <c:pt idx="450">
                  <c:v>0.38571</c:v>
                </c:pt>
                <c:pt idx="451">
                  <c:v>0.37694</c:v>
                </c:pt>
                <c:pt idx="452">
                  <c:v>0.37082999999999999</c:v>
                </c:pt>
                <c:pt idx="453">
                  <c:v>0.36692999999999998</c:v>
                </c:pt>
                <c:pt idx="454">
                  <c:v>0.36423</c:v>
                </c:pt>
                <c:pt idx="455">
                  <c:v>0.36219000000000001</c:v>
                </c:pt>
                <c:pt idx="456">
                  <c:v>0.36291000000000001</c:v>
                </c:pt>
                <c:pt idx="457">
                  <c:v>0.36581000000000002</c:v>
                </c:pt>
                <c:pt idx="458">
                  <c:v>0.36986999999999998</c:v>
                </c:pt>
                <c:pt idx="459">
                  <c:v>0.37517</c:v>
                </c:pt>
                <c:pt idx="460">
                  <c:v>0.38412000000000002</c:v>
                </c:pt>
                <c:pt idx="461">
                  <c:v>0.39501999999999998</c:v>
                </c:pt>
                <c:pt idx="462">
                  <c:v>0.40662999999999999</c:v>
                </c:pt>
                <c:pt idx="463">
                  <c:v>0.42170999999999997</c:v>
                </c:pt>
                <c:pt idx="464">
                  <c:v>0.43659999999999999</c:v>
                </c:pt>
                <c:pt idx="465">
                  <c:v>0.45149</c:v>
                </c:pt>
                <c:pt idx="466">
                  <c:v>0.46909000000000001</c:v>
                </c:pt>
                <c:pt idx="467">
                  <c:v>0.48860999999999999</c:v>
                </c:pt>
                <c:pt idx="468">
                  <c:v>0.5091</c:v>
                </c:pt>
                <c:pt idx="469">
                  <c:v>0.53208</c:v>
                </c:pt>
                <c:pt idx="470">
                  <c:v>0.55583000000000005</c:v>
                </c:pt>
                <c:pt idx="471">
                  <c:v>0.57335999999999998</c:v>
                </c:pt>
                <c:pt idx="472">
                  <c:v>0.59184999999999999</c:v>
                </c:pt>
                <c:pt idx="473">
                  <c:v>0.61514999999999997</c:v>
                </c:pt>
                <c:pt idx="474">
                  <c:v>0.63878000000000001</c:v>
                </c:pt>
                <c:pt idx="475">
                  <c:v>0.66657999999999995</c:v>
                </c:pt>
                <c:pt idx="476">
                  <c:v>0.69011</c:v>
                </c:pt>
                <c:pt idx="477">
                  <c:v>0.71404000000000001</c:v>
                </c:pt>
                <c:pt idx="478">
                  <c:v>0.74038999999999999</c:v>
                </c:pt>
                <c:pt idx="479">
                  <c:v>0.76478999999999997</c:v>
                </c:pt>
                <c:pt idx="480">
                  <c:v>0.79247999999999996</c:v>
                </c:pt>
                <c:pt idx="481">
                  <c:v>0.82438999999999996</c:v>
                </c:pt>
                <c:pt idx="482">
                  <c:v>0.85680000000000001</c:v>
                </c:pt>
                <c:pt idx="483">
                  <c:v>0.88663999999999998</c:v>
                </c:pt>
                <c:pt idx="484">
                  <c:v>0.92191999999999996</c:v>
                </c:pt>
                <c:pt idx="485">
                  <c:v>0.95737000000000005</c:v>
                </c:pt>
                <c:pt idx="486">
                  <c:v>0.99490999999999996</c:v>
                </c:pt>
                <c:pt idx="487">
                  <c:v>1.0389600000000001</c:v>
                </c:pt>
                <c:pt idx="488">
                  <c:v>1.08247</c:v>
                </c:pt>
                <c:pt idx="489">
                  <c:v>1.12551</c:v>
                </c:pt>
                <c:pt idx="490">
                  <c:v>1.1779500000000001</c:v>
                </c:pt>
                <c:pt idx="491">
                  <c:v>1.2251700000000001</c:v>
                </c:pt>
                <c:pt idx="492">
                  <c:v>1.2745200000000001</c:v>
                </c:pt>
                <c:pt idx="493">
                  <c:v>1.3401400000000001</c:v>
                </c:pt>
                <c:pt idx="494">
                  <c:v>1.39575</c:v>
                </c:pt>
                <c:pt idx="495">
                  <c:v>1.4541900000000001</c:v>
                </c:pt>
                <c:pt idx="496">
                  <c:v>1.51549</c:v>
                </c:pt>
                <c:pt idx="497">
                  <c:v>1.5740400000000001</c:v>
                </c:pt>
                <c:pt idx="498">
                  <c:v>1.63907</c:v>
                </c:pt>
                <c:pt idx="499">
                  <c:v>1.69913</c:v>
                </c:pt>
                <c:pt idx="500">
                  <c:v>1.75339</c:v>
                </c:pt>
              </c:numCache>
            </c:numRef>
          </c:yVal>
          <c:smooth val="1"/>
          <c:extLst>
            <c:ext xmlns:c16="http://schemas.microsoft.com/office/drawing/2014/chart" uri="{C3380CC4-5D6E-409C-BE32-E72D297353CC}">
              <c16:uniqueId val="{00000019-9C1F-4EC0-94AF-FC713DCC1A54}"/>
            </c:ext>
          </c:extLst>
        </c:ser>
        <c:ser>
          <c:idx val="26"/>
          <c:order val="26"/>
          <c:tx>
            <c:strRef>
              <c:f>Hoja1!$AB$1</c:f>
              <c:strCache>
                <c:ptCount val="1"/>
                <c:pt idx="0">
                  <c:v>214 (1) (Abs)</c:v>
                </c:pt>
              </c:strCache>
            </c:strRef>
          </c:tx>
          <c:spPr>
            <a:ln w="19050" cap="rnd">
              <a:solidFill>
                <a:schemeClr val="tx1"/>
              </a:solidFill>
              <a:round/>
            </a:ln>
            <a:effectLst/>
          </c:spPr>
          <c:marker>
            <c:symbol val="none"/>
          </c:marker>
          <c:xVal>
            <c:numRef>
              <c:f>Hoja1!$A$2:$A$502</c:f>
              <c:numCache>
                <c:formatCode>General</c:formatCode>
                <c:ptCount val="501"/>
                <c:pt idx="0">
                  <c:v>700</c:v>
                </c:pt>
                <c:pt idx="1">
                  <c:v>699</c:v>
                </c:pt>
                <c:pt idx="2">
                  <c:v>698</c:v>
                </c:pt>
                <c:pt idx="3">
                  <c:v>697</c:v>
                </c:pt>
                <c:pt idx="4">
                  <c:v>696</c:v>
                </c:pt>
                <c:pt idx="5">
                  <c:v>695</c:v>
                </c:pt>
                <c:pt idx="6">
                  <c:v>694</c:v>
                </c:pt>
                <c:pt idx="7">
                  <c:v>693</c:v>
                </c:pt>
                <c:pt idx="8">
                  <c:v>692</c:v>
                </c:pt>
                <c:pt idx="9">
                  <c:v>691</c:v>
                </c:pt>
                <c:pt idx="10">
                  <c:v>690</c:v>
                </c:pt>
                <c:pt idx="11">
                  <c:v>689</c:v>
                </c:pt>
                <c:pt idx="12">
                  <c:v>688</c:v>
                </c:pt>
                <c:pt idx="13">
                  <c:v>687</c:v>
                </c:pt>
                <c:pt idx="14">
                  <c:v>686</c:v>
                </c:pt>
                <c:pt idx="15">
                  <c:v>685</c:v>
                </c:pt>
                <c:pt idx="16">
                  <c:v>684</c:v>
                </c:pt>
                <c:pt idx="17">
                  <c:v>683</c:v>
                </c:pt>
                <c:pt idx="18">
                  <c:v>682</c:v>
                </c:pt>
                <c:pt idx="19">
                  <c:v>681</c:v>
                </c:pt>
                <c:pt idx="20">
                  <c:v>680</c:v>
                </c:pt>
                <c:pt idx="21">
                  <c:v>679</c:v>
                </c:pt>
                <c:pt idx="22">
                  <c:v>678</c:v>
                </c:pt>
                <c:pt idx="23">
                  <c:v>677</c:v>
                </c:pt>
                <c:pt idx="24">
                  <c:v>676</c:v>
                </c:pt>
                <c:pt idx="25">
                  <c:v>675</c:v>
                </c:pt>
                <c:pt idx="26">
                  <c:v>674</c:v>
                </c:pt>
                <c:pt idx="27">
                  <c:v>673</c:v>
                </c:pt>
                <c:pt idx="28">
                  <c:v>672</c:v>
                </c:pt>
                <c:pt idx="29">
                  <c:v>671</c:v>
                </c:pt>
                <c:pt idx="30">
                  <c:v>670</c:v>
                </c:pt>
                <c:pt idx="31">
                  <c:v>669</c:v>
                </c:pt>
                <c:pt idx="32">
                  <c:v>668</c:v>
                </c:pt>
                <c:pt idx="33">
                  <c:v>667</c:v>
                </c:pt>
                <c:pt idx="34">
                  <c:v>666</c:v>
                </c:pt>
                <c:pt idx="35">
                  <c:v>665</c:v>
                </c:pt>
                <c:pt idx="36">
                  <c:v>664</c:v>
                </c:pt>
                <c:pt idx="37">
                  <c:v>663</c:v>
                </c:pt>
                <c:pt idx="38">
                  <c:v>662</c:v>
                </c:pt>
                <c:pt idx="39">
                  <c:v>661</c:v>
                </c:pt>
                <c:pt idx="40">
                  <c:v>660</c:v>
                </c:pt>
                <c:pt idx="41">
                  <c:v>659</c:v>
                </c:pt>
                <c:pt idx="42">
                  <c:v>658</c:v>
                </c:pt>
                <c:pt idx="43">
                  <c:v>657</c:v>
                </c:pt>
                <c:pt idx="44">
                  <c:v>656</c:v>
                </c:pt>
                <c:pt idx="45">
                  <c:v>655</c:v>
                </c:pt>
                <c:pt idx="46">
                  <c:v>654</c:v>
                </c:pt>
                <c:pt idx="47">
                  <c:v>653</c:v>
                </c:pt>
                <c:pt idx="48">
                  <c:v>652</c:v>
                </c:pt>
                <c:pt idx="49">
                  <c:v>651</c:v>
                </c:pt>
                <c:pt idx="50">
                  <c:v>650</c:v>
                </c:pt>
                <c:pt idx="51">
                  <c:v>649</c:v>
                </c:pt>
                <c:pt idx="52">
                  <c:v>648</c:v>
                </c:pt>
                <c:pt idx="53">
                  <c:v>647</c:v>
                </c:pt>
                <c:pt idx="54">
                  <c:v>646</c:v>
                </c:pt>
                <c:pt idx="55">
                  <c:v>645</c:v>
                </c:pt>
                <c:pt idx="56">
                  <c:v>644</c:v>
                </c:pt>
                <c:pt idx="57">
                  <c:v>643</c:v>
                </c:pt>
                <c:pt idx="58">
                  <c:v>642</c:v>
                </c:pt>
                <c:pt idx="59">
                  <c:v>641</c:v>
                </c:pt>
                <c:pt idx="60">
                  <c:v>640</c:v>
                </c:pt>
                <c:pt idx="61">
                  <c:v>639</c:v>
                </c:pt>
                <c:pt idx="62">
                  <c:v>638</c:v>
                </c:pt>
                <c:pt idx="63">
                  <c:v>637</c:v>
                </c:pt>
                <c:pt idx="64">
                  <c:v>636</c:v>
                </c:pt>
                <c:pt idx="65">
                  <c:v>635</c:v>
                </c:pt>
                <c:pt idx="66">
                  <c:v>634</c:v>
                </c:pt>
                <c:pt idx="67">
                  <c:v>633</c:v>
                </c:pt>
                <c:pt idx="68">
                  <c:v>632</c:v>
                </c:pt>
                <c:pt idx="69">
                  <c:v>631</c:v>
                </c:pt>
                <c:pt idx="70">
                  <c:v>630</c:v>
                </c:pt>
                <c:pt idx="71">
                  <c:v>629</c:v>
                </c:pt>
                <c:pt idx="72">
                  <c:v>628</c:v>
                </c:pt>
                <c:pt idx="73">
                  <c:v>627</c:v>
                </c:pt>
                <c:pt idx="74">
                  <c:v>626</c:v>
                </c:pt>
                <c:pt idx="75">
                  <c:v>625</c:v>
                </c:pt>
                <c:pt idx="76">
                  <c:v>624</c:v>
                </c:pt>
                <c:pt idx="77">
                  <c:v>623</c:v>
                </c:pt>
                <c:pt idx="78">
                  <c:v>622</c:v>
                </c:pt>
                <c:pt idx="79">
                  <c:v>621</c:v>
                </c:pt>
                <c:pt idx="80">
                  <c:v>620</c:v>
                </c:pt>
                <c:pt idx="81">
                  <c:v>619</c:v>
                </c:pt>
                <c:pt idx="82">
                  <c:v>618</c:v>
                </c:pt>
                <c:pt idx="83">
                  <c:v>617</c:v>
                </c:pt>
                <c:pt idx="84">
                  <c:v>616</c:v>
                </c:pt>
                <c:pt idx="85">
                  <c:v>615</c:v>
                </c:pt>
                <c:pt idx="86">
                  <c:v>614</c:v>
                </c:pt>
                <c:pt idx="87">
                  <c:v>613</c:v>
                </c:pt>
                <c:pt idx="88">
                  <c:v>612</c:v>
                </c:pt>
                <c:pt idx="89">
                  <c:v>611</c:v>
                </c:pt>
                <c:pt idx="90">
                  <c:v>610</c:v>
                </c:pt>
                <c:pt idx="91">
                  <c:v>609</c:v>
                </c:pt>
                <c:pt idx="92">
                  <c:v>608</c:v>
                </c:pt>
                <c:pt idx="93">
                  <c:v>607</c:v>
                </c:pt>
                <c:pt idx="94">
                  <c:v>606</c:v>
                </c:pt>
                <c:pt idx="95">
                  <c:v>605</c:v>
                </c:pt>
                <c:pt idx="96">
                  <c:v>604</c:v>
                </c:pt>
                <c:pt idx="97">
                  <c:v>603</c:v>
                </c:pt>
                <c:pt idx="98">
                  <c:v>602</c:v>
                </c:pt>
                <c:pt idx="99">
                  <c:v>601</c:v>
                </c:pt>
                <c:pt idx="100">
                  <c:v>600</c:v>
                </c:pt>
                <c:pt idx="101">
                  <c:v>599</c:v>
                </c:pt>
                <c:pt idx="102">
                  <c:v>598</c:v>
                </c:pt>
                <c:pt idx="103">
                  <c:v>597</c:v>
                </c:pt>
                <c:pt idx="104">
                  <c:v>596</c:v>
                </c:pt>
                <c:pt idx="105">
                  <c:v>595</c:v>
                </c:pt>
                <c:pt idx="106">
                  <c:v>594</c:v>
                </c:pt>
                <c:pt idx="107">
                  <c:v>593</c:v>
                </c:pt>
                <c:pt idx="108">
                  <c:v>592</c:v>
                </c:pt>
                <c:pt idx="109">
                  <c:v>591</c:v>
                </c:pt>
                <c:pt idx="110">
                  <c:v>590</c:v>
                </c:pt>
                <c:pt idx="111">
                  <c:v>589</c:v>
                </c:pt>
                <c:pt idx="112">
                  <c:v>588</c:v>
                </c:pt>
                <c:pt idx="113">
                  <c:v>587</c:v>
                </c:pt>
                <c:pt idx="114">
                  <c:v>586</c:v>
                </c:pt>
                <c:pt idx="115">
                  <c:v>585</c:v>
                </c:pt>
                <c:pt idx="116">
                  <c:v>584</c:v>
                </c:pt>
                <c:pt idx="117">
                  <c:v>583</c:v>
                </c:pt>
                <c:pt idx="118">
                  <c:v>582</c:v>
                </c:pt>
                <c:pt idx="119">
                  <c:v>581</c:v>
                </c:pt>
                <c:pt idx="120">
                  <c:v>580</c:v>
                </c:pt>
                <c:pt idx="121">
                  <c:v>579</c:v>
                </c:pt>
                <c:pt idx="122">
                  <c:v>578</c:v>
                </c:pt>
                <c:pt idx="123">
                  <c:v>577</c:v>
                </c:pt>
                <c:pt idx="124">
                  <c:v>576</c:v>
                </c:pt>
                <c:pt idx="125">
                  <c:v>575</c:v>
                </c:pt>
                <c:pt idx="126">
                  <c:v>574</c:v>
                </c:pt>
                <c:pt idx="127">
                  <c:v>573</c:v>
                </c:pt>
                <c:pt idx="128">
                  <c:v>572</c:v>
                </c:pt>
                <c:pt idx="129">
                  <c:v>571</c:v>
                </c:pt>
                <c:pt idx="130">
                  <c:v>570</c:v>
                </c:pt>
                <c:pt idx="131">
                  <c:v>569</c:v>
                </c:pt>
                <c:pt idx="132">
                  <c:v>568</c:v>
                </c:pt>
                <c:pt idx="133">
                  <c:v>567</c:v>
                </c:pt>
                <c:pt idx="134">
                  <c:v>566</c:v>
                </c:pt>
                <c:pt idx="135">
                  <c:v>565</c:v>
                </c:pt>
                <c:pt idx="136">
                  <c:v>564</c:v>
                </c:pt>
                <c:pt idx="137">
                  <c:v>563</c:v>
                </c:pt>
                <c:pt idx="138">
                  <c:v>562</c:v>
                </c:pt>
                <c:pt idx="139">
                  <c:v>561</c:v>
                </c:pt>
                <c:pt idx="140">
                  <c:v>560</c:v>
                </c:pt>
                <c:pt idx="141">
                  <c:v>559</c:v>
                </c:pt>
                <c:pt idx="142">
                  <c:v>558</c:v>
                </c:pt>
                <c:pt idx="143">
                  <c:v>557</c:v>
                </c:pt>
                <c:pt idx="144">
                  <c:v>556</c:v>
                </c:pt>
                <c:pt idx="145">
                  <c:v>555</c:v>
                </c:pt>
                <c:pt idx="146">
                  <c:v>554</c:v>
                </c:pt>
                <c:pt idx="147">
                  <c:v>553</c:v>
                </c:pt>
                <c:pt idx="148">
                  <c:v>552</c:v>
                </c:pt>
                <c:pt idx="149">
                  <c:v>551</c:v>
                </c:pt>
                <c:pt idx="150">
                  <c:v>550</c:v>
                </c:pt>
                <c:pt idx="151">
                  <c:v>549</c:v>
                </c:pt>
                <c:pt idx="152">
                  <c:v>548</c:v>
                </c:pt>
                <c:pt idx="153">
                  <c:v>547</c:v>
                </c:pt>
                <c:pt idx="154">
                  <c:v>546</c:v>
                </c:pt>
                <c:pt idx="155">
                  <c:v>545</c:v>
                </c:pt>
                <c:pt idx="156">
                  <c:v>544</c:v>
                </c:pt>
                <c:pt idx="157">
                  <c:v>543</c:v>
                </c:pt>
                <c:pt idx="158">
                  <c:v>542</c:v>
                </c:pt>
                <c:pt idx="159">
                  <c:v>541</c:v>
                </c:pt>
                <c:pt idx="160">
                  <c:v>540</c:v>
                </c:pt>
                <c:pt idx="161">
                  <c:v>539</c:v>
                </c:pt>
                <c:pt idx="162">
                  <c:v>538</c:v>
                </c:pt>
                <c:pt idx="163">
                  <c:v>537</c:v>
                </c:pt>
                <c:pt idx="164">
                  <c:v>536</c:v>
                </c:pt>
                <c:pt idx="165">
                  <c:v>535</c:v>
                </c:pt>
                <c:pt idx="166">
                  <c:v>534</c:v>
                </c:pt>
                <c:pt idx="167">
                  <c:v>533</c:v>
                </c:pt>
                <c:pt idx="168">
                  <c:v>532</c:v>
                </c:pt>
                <c:pt idx="169">
                  <c:v>531</c:v>
                </c:pt>
                <c:pt idx="170">
                  <c:v>530</c:v>
                </c:pt>
                <c:pt idx="171">
                  <c:v>529</c:v>
                </c:pt>
                <c:pt idx="172">
                  <c:v>528</c:v>
                </c:pt>
                <c:pt idx="173">
                  <c:v>527</c:v>
                </c:pt>
                <c:pt idx="174">
                  <c:v>526</c:v>
                </c:pt>
                <c:pt idx="175">
                  <c:v>525</c:v>
                </c:pt>
                <c:pt idx="176">
                  <c:v>524</c:v>
                </c:pt>
                <c:pt idx="177">
                  <c:v>523</c:v>
                </c:pt>
                <c:pt idx="178">
                  <c:v>522</c:v>
                </c:pt>
                <c:pt idx="179">
                  <c:v>521</c:v>
                </c:pt>
                <c:pt idx="180">
                  <c:v>520</c:v>
                </c:pt>
                <c:pt idx="181">
                  <c:v>519</c:v>
                </c:pt>
                <c:pt idx="182">
                  <c:v>518</c:v>
                </c:pt>
                <c:pt idx="183">
                  <c:v>517</c:v>
                </c:pt>
                <c:pt idx="184">
                  <c:v>516</c:v>
                </c:pt>
                <c:pt idx="185">
                  <c:v>515</c:v>
                </c:pt>
                <c:pt idx="186">
                  <c:v>514</c:v>
                </c:pt>
                <c:pt idx="187">
                  <c:v>513</c:v>
                </c:pt>
                <c:pt idx="188">
                  <c:v>512</c:v>
                </c:pt>
                <c:pt idx="189">
                  <c:v>511</c:v>
                </c:pt>
                <c:pt idx="190">
                  <c:v>510</c:v>
                </c:pt>
                <c:pt idx="191">
                  <c:v>509</c:v>
                </c:pt>
                <c:pt idx="192">
                  <c:v>508</c:v>
                </c:pt>
                <c:pt idx="193">
                  <c:v>507</c:v>
                </c:pt>
                <c:pt idx="194">
                  <c:v>506</c:v>
                </c:pt>
                <c:pt idx="195">
                  <c:v>505</c:v>
                </c:pt>
                <c:pt idx="196">
                  <c:v>504</c:v>
                </c:pt>
                <c:pt idx="197">
                  <c:v>503</c:v>
                </c:pt>
                <c:pt idx="198">
                  <c:v>502</c:v>
                </c:pt>
                <c:pt idx="199">
                  <c:v>501</c:v>
                </c:pt>
                <c:pt idx="200">
                  <c:v>500</c:v>
                </c:pt>
                <c:pt idx="201">
                  <c:v>499</c:v>
                </c:pt>
                <c:pt idx="202">
                  <c:v>498</c:v>
                </c:pt>
                <c:pt idx="203">
                  <c:v>497</c:v>
                </c:pt>
                <c:pt idx="204">
                  <c:v>496</c:v>
                </c:pt>
                <c:pt idx="205">
                  <c:v>495</c:v>
                </c:pt>
                <c:pt idx="206">
                  <c:v>494</c:v>
                </c:pt>
                <c:pt idx="207">
                  <c:v>493</c:v>
                </c:pt>
                <c:pt idx="208">
                  <c:v>492</c:v>
                </c:pt>
                <c:pt idx="209">
                  <c:v>491</c:v>
                </c:pt>
                <c:pt idx="210">
                  <c:v>490</c:v>
                </c:pt>
                <c:pt idx="211">
                  <c:v>489</c:v>
                </c:pt>
                <c:pt idx="212">
                  <c:v>488</c:v>
                </c:pt>
                <c:pt idx="213">
                  <c:v>487</c:v>
                </c:pt>
                <c:pt idx="214">
                  <c:v>486</c:v>
                </c:pt>
                <c:pt idx="215">
                  <c:v>485</c:v>
                </c:pt>
                <c:pt idx="216">
                  <c:v>484</c:v>
                </c:pt>
                <c:pt idx="217">
                  <c:v>483</c:v>
                </c:pt>
                <c:pt idx="218">
                  <c:v>482</c:v>
                </c:pt>
                <c:pt idx="219">
                  <c:v>481</c:v>
                </c:pt>
                <c:pt idx="220">
                  <c:v>480</c:v>
                </c:pt>
                <c:pt idx="221">
                  <c:v>479</c:v>
                </c:pt>
                <c:pt idx="222">
                  <c:v>478</c:v>
                </c:pt>
                <c:pt idx="223">
                  <c:v>477</c:v>
                </c:pt>
                <c:pt idx="224">
                  <c:v>476</c:v>
                </c:pt>
                <c:pt idx="225">
                  <c:v>475</c:v>
                </c:pt>
                <c:pt idx="226">
                  <c:v>474</c:v>
                </c:pt>
                <c:pt idx="227">
                  <c:v>473</c:v>
                </c:pt>
                <c:pt idx="228">
                  <c:v>472</c:v>
                </c:pt>
                <c:pt idx="229">
                  <c:v>471</c:v>
                </c:pt>
                <c:pt idx="230">
                  <c:v>470</c:v>
                </c:pt>
                <c:pt idx="231">
                  <c:v>469</c:v>
                </c:pt>
                <c:pt idx="232">
                  <c:v>468</c:v>
                </c:pt>
                <c:pt idx="233">
                  <c:v>467</c:v>
                </c:pt>
                <c:pt idx="234">
                  <c:v>466</c:v>
                </c:pt>
                <c:pt idx="235">
                  <c:v>465</c:v>
                </c:pt>
                <c:pt idx="236">
                  <c:v>464</c:v>
                </c:pt>
                <c:pt idx="237">
                  <c:v>463</c:v>
                </c:pt>
                <c:pt idx="238">
                  <c:v>462</c:v>
                </c:pt>
                <c:pt idx="239">
                  <c:v>461</c:v>
                </c:pt>
                <c:pt idx="240">
                  <c:v>460</c:v>
                </c:pt>
                <c:pt idx="241">
                  <c:v>459</c:v>
                </c:pt>
                <c:pt idx="242">
                  <c:v>458</c:v>
                </c:pt>
                <c:pt idx="243">
                  <c:v>457</c:v>
                </c:pt>
                <c:pt idx="244">
                  <c:v>456</c:v>
                </c:pt>
                <c:pt idx="245">
                  <c:v>455</c:v>
                </c:pt>
                <c:pt idx="246">
                  <c:v>454</c:v>
                </c:pt>
                <c:pt idx="247">
                  <c:v>453</c:v>
                </c:pt>
                <c:pt idx="248">
                  <c:v>452</c:v>
                </c:pt>
                <c:pt idx="249">
                  <c:v>451</c:v>
                </c:pt>
                <c:pt idx="250">
                  <c:v>450</c:v>
                </c:pt>
                <c:pt idx="251">
                  <c:v>449</c:v>
                </c:pt>
                <c:pt idx="252">
                  <c:v>448</c:v>
                </c:pt>
                <c:pt idx="253">
                  <c:v>447</c:v>
                </c:pt>
                <c:pt idx="254">
                  <c:v>446</c:v>
                </c:pt>
                <c:pt idx="255">
                  <c:v>445</c:v>
                </c:pt>
                <c:pt idx="256">
                  <c:v>444</c:v>
                </c:pt>
                <c:pt idx="257">
                  <c:v>443</c:v>
                </c:pt>
                <c:pt idx="258">
                  <c:v>442</c:v>
                </c:pt>
                <c:pt idx="259">
                  <c:v>441</c:v>
                </c:pt>
                <c:pt idx="260">
                  <c:v>440</c:v>
                </c:pt>
                <c:pt idx="261">
                  <c:v>439</c:v>
                </c:pt>
                <c:pt idx="262">
                  <c:v>438</c:v>
                </c:pt>
                <c:pt idx="263">
                  <c:v>437</c:v>
                </c:pt>
                <c:pt idx="264">
                  <c:v>436</c:v>
                </c:pt>
                <c:pt idx="265">
                  <c:v>435</c:v>
                </c:pt>
                <c:pt idx="266">
                  <c:v>434</c:v>
                </c:pt>
                <c:pt idx="267">
                  <c:v>433</c:v>
                </c:pt>
                <c:pt idx="268">
                  <c:v>432</c:v>
                </c:pt>
                <c:pt idx="269">
                  <c:v>431</c:v>
                </c:pt>
                <c:pt idx="270">
                  <c:v>430</c:v>
                </c:pt>
                <c:pt idx="271">
                  <c:v>429</c:v>
                </c:pt>
                <c:pt idx="272">
                  <c:v>428</c:v>
                </c:pt>
                <c:pt idx="273">
                  <c:v>427</c:v>
                </c:pt>
                <c:pt idx="274">
                  <c:v>426</c:v>
                </c:pt>
                <c:pt idx="275">
                  <c:v>425</c:v>
                </c:pt>
                <c:pt idx="276">
                  <c:v>424</c:v>
                </c:pt>
                <c:pt idx="277">
                  <c:v>423</c:v>
                </c:pt>
                <c:pt idx="278">
                  <c:v>422</c:v>
                </c:pt>
                <c:pt idx="279">
                  <c:v>421</c:v>
                </c:pt>
                <c:pt idx="280">
                  <c:v>420</c:v>
                </c:pt>
                <c:pt idx="281">
                  <c:v>419</c:v>
                </c:pt>
                <c:pt idx="282">
                  <c:v>418</c:v>
                </c:pt>
                <c:pt idx="283">
                  <c:v>417</c:v>
                </c:pt>
                <c:pt idx="284">
                  <c:v>416</c:v>
                </c:pt>
                <c:pt idx="285">
                  <c:v>415</c:v>
                </c:pt>
                <c:pt idx="286">
                  <c:v>414</c:v>
                </c:pt>
                <c:pt idx="287">
                  <c:v>413</c:v>
                </c:pt>
                <c:pt idx="288">
                  <c:v>412</c:v>
                </c:pt>
                <c:pt idx="289">
                  <c:v>411</c:v>
                </c:pt>
                <c:pt idx="290">
                  <c:v>410</c:v>
                </c:pt>
                <c:pt idx="291">
                  <c:v>409</c:v>
                </c:pt>
                <c:pt idx="292">
                  <c:v>408</c:v>
                </c:pt>
                <c:pt idx="293">
                  <c:v>407</c:v>
                </c:pt>
                <c:pt idx="294">
                  <c:v>406</c:v>
                </c:pt>
                <c:pt idx="295">
                  <c:v>405</c:v>
                </c:pt>
                <c:pt idx="296">
                  <c:v>404</c:v>
                </c:pt>
                <c:pt idx="297">
                  <c:v>403</c:v>
                </c:pt>
                <c:pt idx="298">
                  <c:v>402</c:v>
                </c:pt>
                <c:pt idx="299">
                  <c:v>401</c:v>
                </c:pt>
                <c:pt idx="300">
                  <c:v>400</c:v>
                </c:pt>
                <c:pt idx="301">
                  <c:v>399</c:v>
                </c:pt>
                <c:pt idx="302">
                  <c:v>398</c:v>
                </c:pt>
                <c:pt idx="303">
                  <c:v>397</c:v>
                </c:pt>
                <c:pt idx="304">
                  <c:v>396</c:v>
                </c:pt>
                <c:pt idx="305">
                  <c:v>395</c:v>
                </c:pt>
                <c:pt idx="306">
                  <c:v>394</c:v>
                </c:pt>
                <c:pt idx="307">
                  <c:v>393</c:v>
                </c:pt>
                <c:pt idx="308">
                  <c:v>392</c:v>
                </c:pt>
                <c:pt idx="309">
                  <c:v>391</c:v>
                </c:pt>
                <c:pt idx="310">
                  <c:v>390</c:v>
                </c:pt>
                <c:pt idx="311">
                  <c:v>389</c:v>
                </c:pt>
                <c:pt idx="312">
                  <c:v>388</c:v>
                </c:pt>
                <c:pt idx="313">
                  <c:v>387</c:v>
                </c:pt>
                <c:pt idx="314">
                  <c:v>386</c:v>
                </c:pt>
                <c:pt idx="315">
                  <c:v>385</c:v>
                </c:pt>
                <c:pt idx="316">
                  <c:v>384</c:v>
                </c:pt>
                <c:pt idx="317">
                  <c:v>383</c:v>
                </c:pt>
                <c:pt idx="318">
                  <c:v>382</c:v>
                </c:pt>
                <c:pt idx="319">
                  <c:v>381</c:v>
                </c:pt>
                <c:pt idx="320">
                  <c:v>380</c:v>
                </c:pt>
                <c:pt idx="321">
                  <c:v>379</c:v>
                </c:pt>
                <c:pt idx="322">
                  <c:v>378</c:v>
                </c:pt>
                <c:pt idx="323">
                  <c:v>377</c:v>
                </c:pt>
                <c:pt idx="324">
                  <c:v>376</c:v>
                </c:pt>
                <c:pt idx="325">
                  <c:v>375</c:v>
                </c:pt>
                <c:pt idx="326">
                  <c:v>374</c:v>
                </c:pt>
                <c:pt idx="327">
                  <c:v>373</c:v>
                </c:pt>
                <c:pt idx="328">
                  <c:v>372</c:v>
                </c:pt>
                <c:pt idx="329">
                  <c:v>371</c:v>
                </c:pt>
                <c:pt idx="330">
                  <c:v>370</c:v>
                </c:pt>
                <c:pt idx="331">
                  <c:v>369</c:v>
                </c:pt>
                <c:pt idx="332">
                  <c:v>368</c:v>
                </c:pt>
                <c:pt idx="333">
                  <c:v>367</c:v>
                </c:pt>
                <c:pt idx="334">
                  <c:v>366</c:v>
                </c:pt>
                <c:pt idx="335">
                  <c:v>365</c:v>
                </c:pt>
                <c:pt idx="336">
                  <c:v>364</c:v>
                </c:pt>
                <c:pt idx="337">
                  <c:v>363</c:v>
                </c:pt>
                <c:pt idx="338">
                  <c:v>362</c:v>
                </c:pt>
                <c:pt idx="339">
                  <c:v>361</c:v>
                </c:pt>
                <c:pt idx="340">
                  <c:v>360</c:v>
                </c:pt>
                <c:pt idx="341">
                  <c:v>359</c:v>
                </c:pt>
                <c:pt idx="342">
                  <c:v>358</c:v>
                </c:pt>
                <c:pt idx="343">
                  <c:v>357</c:v>
                </c:pt>
                <c:pt idx="344">
                  <c:v>356</c:v>
                </c:pt>
                <c:pt idx="345">
                  <c:v>355</c:v>
                </c:pt>
                <c:pt idx="346">
                  <c:v>354</c:v>
                </c:pt>
                <c:pt idx="347">
                  <c:v>353</c:v>
                </c:pt>
                <c:pt idx="348">
                  <c:v>352</c:v>
                </c:pt>
                <c:pt idx="349">
                  <c:v>351</c:v>
                </c:pt>
                <c:pt idx="350">
                  <c:v>350</c:v>
                </c:pt>
                <c:pt idx="351">
                  <c:v>349</c:v>
                </c:pt>
                <c:pt idx="352">
                  <c:v>348</c:v>
                </c:pt>
                <c:pt idx="353">
                  <c:v>347</c:v>
                </c:pt>
                <c:pt idx="354">
                  <c:v>346</c:v>
                </c:pt>
                <c:pt idx="355">
                  <c:v>345</c:v>
                </c:pt>
                <c:pt idx="356">
                  <c:v>344</c:v>
                </c:pt>
                <c:pt idx="357">
                  <c:v>343</c:v>
                </c:pt>
                <c:pt idx="358">
                  <c:v>342</c:v>
                </c:pt>
                <c:pt idx="359">
                  <c:v>341</c:v>
                </c:pt>
                <c:pt idx="360">
                  <c:v>340</c:v>
                </c:pt>
                <c:pt idx="361">
                  <c:v>339</c:v>
                </c:pt>
                <c:pt idx="362">
                  <c:v>338</c:v>
                </c:pt>
                <c:pt idx="363">
                  <c:v>337</c:v>
                </c:pt>
                <c:pt idx="364">
                  <c:v>336</c:v>
                </c:pt>
                <c:pt idx="365">
                  <c:v>335</c:v>
                </c:pt>
                <c:pt idx="366">
                  <c:v>334</c:v>
                </c:pt>
                <c:pt idx="367">
                  <c:v>333</c:v>
                </c:pt>
                <c:pt idx="368">
                  <c:v>332</c:v>
                </c:pt>
                <c:pt idx="369">
                  <c:v>331</c:v>
                </c:pt>
                <c:pt idx="370">
                  <c:v>330</c:v>
                </c:pt>
                <c:pt idx="371">
                  <c:v>329</c:v>
                </c:pt>
                <c:pt idx="372">
                  <c:v>328</c:v>
                </c:pt>
                <c:pt idx="373">
                  <c:v>327</c:v>
                </c:pt>
                <c:pt idx="374">
                  <c:v>326</c:v>
                </c:pt>
                <c:pt idx="375">
                  <c:v>325</c:v>
                </c:pt>
                <c:pt idx="376">
                  <c:v>324</c:v>
                </c:pt>
                <c:pt idx="377">
                  <c:v>323</c:v>
                </c:pt>
                <c:pt idx="378">
                  <c:v>322</c:v>
                </c:pt>
                <c:pt idx="379">
                  <c:v>321</c:v>
                </c:pt>
                <c:pt idx="380">
                  <c:v>320</c:v>
                </c:pt>
                <c:pt idx="381">
                  <c:v>319</c:v>
                </c:pt>
                <c:pt idx="382">
                  <c:v>318</c:v>
                </c:pt>
                <c:pt idx="383">
                  <c:v>317</c:v>
                </c:pt>
                <c:pt idx="384">
                  <c:v>316</c:v>
                </c:pt>
                <c:pt idx="385">
                  <c:v>315</c:v>
                </c:pt>
                <c:pt idx="386">
                  <c:v>314</c:v>
                </c:pt>
                <c:pt idx="387">
                  <c:v>313</c:v>
                </c:pt>
                <c:pt idx="388">
                  <c:v>312</c:v>
                </c:pt>
                <c:pt idx="389">
                  <c:v>311</c:v>
                </c:pt>
                <c:pt idx="390">
                  <c:v>310</c:v>
                </c:pt>
                <c:pt idx="391">
                  <c:v>309</c:v>
                </c:pt>
                <c:pt idx="392">
                  <c:v>308</c:v>
                </c:pt>
                <c:pt idx="393">
                  <c:v>307</c:v>
                </c:pt>
                <c:pt idx="394">
                  <c:v>306</c:v>
                </c:pt>
                <c:pt idx="395">
                  <c:v>305</c:v>
                </c:pt>
                <c:pt idx="396">
                  <c:v>304</c:v>
                </c:pt>
                <c:pt idx="397">
                  <c:v>303</c:v>
                </c:pt>
                <c:pt idx="398">
                  <c:v>302</c:v>
                </c:pt>
                <c:pt idx="399">
                  <c:v>301</c:v>
                </c:pt>
                <c:pt idx="400">
                  <c:v>300</c:v>
                </c:pt>
                <c:pt idx="401">
                  <c:v>299</c:v>
                </c:pt>
                <c:pt idx="402">
                  <c:v>298</c:v>
                </c:pt>
                <c:pt idx="403">
                  <c:v>297</c:v>
                </c:pt>
                <c:pt idx="404">
                  <c:v>296</c:v>
                </c:pt>
                <c:pt idx="405">
                  <c:v>295</c:v>
                </c:pt>
                <c:pt idx="406">
                  <c:v>294</c:v>
                </c:pt>
                <c:pt idx="407">
                  <c:v>293</c:v>
                </c:pt>
                <c:pt idx="408">
                  <c:v>292</c:v>
                </c:pt>
                <c:pt idx="409">
                  <c:v>291</c:v>
                </c:pt>
                <c:pt idx="410">
                  <c:v>290</c:v>
                </c:pt>
                <c:pt idx="411">
                  <c:v>289</c:v>
                </c:pt>
                <c:pt idx="412">
                  <c:v>288</c:v>
                </c:pt>
                <c:pt idx="413">
                  <c:v>287</c:v>
                </c:pt>
                <c:pt idx="414">
                  <c:v>286</c:v>
                </c:pt>
                <c:pt idx="415">
                  <c:v>285</c:v>
                </c:pt>
                <c:pt idx="416">
                  <c:v>284</c:v>
                </c:pt>
                <c:pt idx="417">
                  <c:v>283</c:v>
                </c:pt>
                <c:pt idx="418">
                  <c:v>282</c:v>
                </c:pt>
                <c:pt idx="419">
                  <c:v>281</c:v>
                </c:pt>
                <c:pt idx="420">
                  <c:v>280</c:v>
                </c:pt>
                <c:pt idx="421">
                  <c:v>279</c:v>
                </c:pt>
                <c:pt idx="422">
                  <c:v>278</c:v>
                </c:pt>
                <c:pt idx="423">
                  <c:v>277</c:v>
                </c:pt>
                <c:pt idx="424">
                  <c:v>276</c:v>
                </c:pt>
                <c:pt idx="425">
                  <c:v>275</c:v>
                </c:pt>
                <c:pt idx="426">
                  <c:v>274</c:v>
                </c:pt>
                <c:pt idx="427">
                  <c:v>273</c:v>
                </c:pt>
                <c:pt idx="428">
                  <c:v>272</c:v>
                </c:pt>
                <c:pt idx="429">
                  <c:v>271</c:v>
                </c:pt>
                <c:pt idx="430">
                  <c:v>270</c:v>
                </c:pt>
                <c:pt idx="431">
                  <c:v>269</c:v>
                </c:pt>
                <c:pt idx="432">
                  <c:v>268</c:v>
                </c:pt>
                <c:pt idx="433">
                  <c:v>267</c:v>
                </c:pt>
                <c:pt idx="434">
                  <c:v>266</c:v>
                </c:pt>
                <c:pt idx="435">
                  <c:v>265</c:v>
                </c:pt>
                <c:pt idx="436">
                  <c:v>264</c:v>
                </c:pt>
                <c:pt idx="437">
                  <c:v>263</c:v>
                </c:pt>
                <c:pt idx="438">
                  <c:v>262</c:v>
                </c:pt>
                <c:pt idx="439">
                  <c:v>261</c:v>
                </c:pt>
                <c:pt idx="440">
                  <c:v>260</c:v>
                </c:pt>
                <c:pt idx="441">
                  <c:v>259</c:v>
                </c:pt>
                <c:pt idx="442">
                  <c:v>258</c:v>
                </c:pt>
                <c:pt idx="443">
                  <c:v>257</c:v>
                </c:pt>
                <c:pt idx="444">
                  <c:v>256</c:v>
                </c:pt>
                <c:pt idx="445">
                  <c:v>255</c:v>
                </c:pt>
                <c:pt idx="446">
                  <c:v>254</c:v>
                </c:pt>
                <c:pt idx="447">
                  <c:v>253</c:v>
                </c:pt>
                <c:pt idx="448">
                  <c:v>252</c:v>
                </c:pt>
                <c:pt idx="449">
                  <c:v>251</c:v>
                </c:pt>
                <c:pt idx="450">
                  <c:v>250</c:v>
                </c:pt>
                <c:pt idx="451">
                  <c:v>249</c:v>
                </c:pt>
                <c:pt idx="452">
                  <c:v>248</c:v>
                </c:pt>
                <c:pt idx="453">
                  <c:v>247</c:v>
                </c:pt>
                <c:pt idx="454">
                  <c:v>246</c:v>
                </c:pt>
                <c:pt idx="455">
                  <c:v>245</c:v>
                </c:pt>
                <c:pt idx="456">
                  <c:v>244</c:v>
                </c:pt>
                <c:pt idx="457">
                  <c:v>243</c:v>
                </c:pt>
                <c:pt idx="458">
                  <c:v>242</c:v>
                </c:pt>
                <c:pt idx="459">
                  <c:v>241</c:v>
                </c:pt>
                <c:pt idx="460">
                  <c:v>240</c:v>
                </c:pt>
                <c:pt idx="461">
                  <c:v>239</c:v>
                </c:pt>
                <c:pt idx="462">
                  <c:v>238</c:v>
                </c:pt>
                <c:pt idx="463">
                  <c:v>237</c:v>
                </c:pt>
                <c:pt idx="464">
                  <c:v>236</c:v>
                </c:pt>
                <c:pt idx="465">
                  <c:v>235</c:v>
                </c:pt>
                <c:pt idx="466">
                  <c:v>234</c:v>
                </c:pt>
                <c:pt idx="467">
                  <c:v>233</c:v>
                </c:pt>
                <c:pt idx="468">
                  <c:v>232</c:v>
                </c:pt>
                <c:pt idx="469">
                  <c:v>231</c:v>
                </c:pt>
                <c:pt idx="470">
                  <c:v>230</c:v>
                </c:pt>
                <c:pt idx="471">
                  <c:v>229</c:v>
                </c:pt>
                <c:pt idx="472">
                  <c:v>228</c:v>
                </c:pt>
                <c:pt idx="473">
                  <c:v>227</c:v>
                </c:pt>
                <c:pt idx="474">
                  <c:v>226</c:v>
                </c:pt>
                <c:pt idx="475">
                  <c:v>225</c:v>
                </c:pt>
                <c:pt idx="476">
                  <c:v>224</c:v>
                </c:pt>
                <c:pt idx="477">
                  <c:v>223</c:v>
                </c:pt>
                <c:pt idx="478">
                  <c:v>222</c:v>
                </c:pt>
                <c:pt idx="479">
                  <c:v>221</c:v>
                </c:pt>
                <c:pt idx="480">
                  <c:v>220</c:v>
                </c:pt>
                <c:pt idx="481">
                  <c:v>219</c:v>
                </c:pt>
                <c:pt idx="482">
                  <c:v>218</c:v>
                </c:pt>
                <c:pt idx="483">
                  <c:v>217</c:v>
                </c:pt>
                <c:pt idx="484">
                  <c:v>216</c:v>
                </c:pt>
                <c:pt idx="485">
                  <c:v>215</c:v>
                </c:pt>
                <c:pt idx="486">
                  <c:v>214</c:v>
                </c:pt>
                <c:pt idx="487">
                  <c:v>213</c:v>
                </c:pt>
                <c:pt idx="488">
                  <c:v>212</c:v>
                </c:pt>
                <c:pt idx="489">
                  <c:v>211</c:v>
                </c:pt>
                <c:pt idx="490">
                  <c:v>210</c:v>
                </c:pt>
                <c:pt idx="491">
                  <c:v>209</c:v>
                </c:pt>
                <c:pt idx="492">
                  <c:v>208</c:v>
                </c:pt>
                <c:pt idx="493">
                  <c:v>207</c:v>
                </c:pt>
                <c:pt idx="494">
                  <c:v>206</c:v>
                </c:pt>
                <c:pt idx="495">
                  <c:v>205</c:v>
                </c:pt>
                <c:pt idx="496">
                  <c:v>204</c:v>
                </c:pt>
                <c:pt idx="497">
                  <c:v>203</c:v>
                </c:pt>
                <c:pt idx="498">
                  <c:v>202</c:v>
                </c:pt>
                <c:pt idx="499">
                  <c:v>201</c:v>
                </c:pt>
                <c:pt idx="500">
                  <c:v>200</c:v>
                </c:pt>
              </c:numCache>
            </c:numRef>
          </c:xVal>
          <c:yVal>
            <c:numRef>
              <c:f>Hoja1!$AB$2:$AB$502</c:f>
              <c:numCache>
                <c:formatCode>General</c:formatCode>
                <c:ptCount val="501"/>
                <c:pt idx="0">
                  <c:v>1.2899999999999999E-3</c:v>
                </c:pt>
                <c:pt idx="1">
                  <c:v>8.4999999999999995E-4</c:v>
                </c:pt>
                <c:pt idx="2">
                  <c:v>9.7999999999999997E-4</c:v>
                </c:pt>
                <c:pt idx="3">
                  <c:v>1E-3</c:v>
                </c:pt>
                <c:pt idx="4">
                  <c:v>1.4E-3</c:v>
                </c:pt>
                <c:pt idx="5">
                  <c:v>9.1E-4</c:v>
                </c:pt>
                <c:pt idx="6">
                  <c:v>2.1800000000000001E-3</c:v>
                </c:pt>
                <c:pt idx="7">
                  <c:v>1.17E-3</c:v>
                </c:pt>
                <c:pt idx="8">
                  <c:v>2.7499999999999998E-3</c:v>
                </c:pt>
                <c:pt idx="9">
                  <c:v>-5.5000000000000003E-4</c:v>
                </c:pt>
                <c:pt idx="10">
                  <c:v>1.9000000000000001E-4</c:v>
                </c:pt>
                <c:pt idx="11">
                  <c:v>1.5900000000000001E-3</c:v>
                </c:pt>
                <c:pt idx="12">
                  <c:v>1.07E-3</c:v>
                </c:pt>
                <c:pt idx="13">
                  <c:v>1.3600000000000001E-3</c:v>
                </c:pt>
                <c:pt idx="14">
                  <c:v>5.8E-4</c:v>
                </c:pt>
                <c:pt idx="15">
                  <c:v>1E-4</c:v>
                </c:pt>
                <c:pt idx="16">
                  <c:v>1.2999999999999999E-4</c:v>
                </c:pt>
                <c:pt idx="17">
                  <c:v>2.2799999999999999E-3</c:v>
                </c:pt>
                <c:pt idx="18">
                  <c:v>7.6000000000000004E-4</c:v>
                </c:pt>
                <c:pt idx="19">
                  <c:v>2.1800000000000001E-3</c:v>
                </c:pt>
                <c:pt idx="20">
                  <c:v>1.1199999999999999E-3</c:v>
                </c:pt>
                <c:pt idx="21">
                  <c:v>4.2000000000000002E-4</c:v>
                </c:pt>
                <c:pt idx="22">
                  <c:v>1.8400000000000001E-3</c:v>
                </c:pt>
                <c:pt idx="23">
                  <c:v>1.07E-3</c:v>
                </c:pt>
                <c:pt idx="24">
                  <c:v>1.8400000000000001E-3</c:v>
                </c:pt>
                <c:pt idx="25">
                  <c:v>1.6900000000000001E-3</c:v>
                </c:pt>
                <c:pt idx="26">
                  <c:v>1.8400000000000001E-3</c:v>
                </c:pt>
                <c:pt idx="27">
                  <c:v>1.08E-3</c:v>
                </c:pt>
                <c:pt idx="28">
                  <c:v>1.81E-3</c:v>
                </c:pt>
                <c:pt idx="29">
                  <c:v>1.73E-3</c:v>
                </c:pt>
                <c:pt idx="30">
                  <c:v>7.1000000000000002E-4</c:v>
                </c:pt>
                <c:pt idx="31">
                  <c:v>0</c:v>
                </c:pt>
                <c:pt idx="32">
                  <c:v>3.6999999999999999E-4</c:v>
                </c:pt>
                <c:pt idx="33">
                  <c:v>2.3000000000000001E-4</c:v>
                </c:pt>
                <c:pt idx="34">
                  <c:v>-2.2000000000000001E-4</c:v>
                </c:pt>
                <c:pt idx="35">
                  <c:v>-1.1299999999999999E-3</c:v>
                </c:pt>
                <c:pt idx="36">
                  <c:v>1.2E-4</c:v>
                </c:pt>
                <c:pt idx="37">
                  <c:v>-5.2999999999999998E-4</c:v>
                </c:pt>
                <c:pt idx="38">
                  <c:v>8.0000000000000007E-5</c:v>
                </c:pt>
                <c:pt idx="39">
                  <c:v>1.7099999999999999E-3</c:v>
                </c:pt>
                <c:pt idx="40">
                  <c:v>1.6900000000000001E-3</c:v>
                </c:pt>
                <c:pt idx="41">
                  <c:v>8.5999999999999998E-4</c:v>
                </c:pt>
                <c:pt idx="42">
                  <c:v>2.1299999999999999E-3</c:v>
                </c:pt>
                <c:pt idx="43">
                  <c:v>1.0200000000000001E-3</c:v>
                </c:pt>
                <c:pt idx="44">
                  <c:v>1E-3</c:v>
                </c:pt>
                <c:pt idx="45">
                  <c:v>1.3699999999999999E-3</c:v>
                </c:pt>
                <c:pt idx="46">
                  <c:v>4.4000000000000002E-4</c:v>
                </c:pt>
                <c:pt idx="47">
                  <c:v>1.42E-3</c:v>
                </c:pt>
                <c:pt idx="48">
                  <c:v>1.32E-3</c:v>
                </c:pt>
                <c:pt idx="49">
                  <c:v>1.2999999999999999E-4</c:v>
                </c:pt>
                <c:pt idx="50">
                  <c:v>8.4000000000000003E-4</c:v>
                </c:pt>
                <c:pt idx="51">
                  <c:v>9.3000000000000005E-4</c:v>
                </c:pt>
                <c:pt idx="52">
                  <c:v>1.9499999999999999E-3</c:v>
                </c:pt>
                <c:pt idx="53">
                  <c:v>1.4E-3</c:v>
                </c:pt>
                <c:pt idx="54">
                  <c:v>1.9499999999999999E-3</c:v>
                </c:pt>
                <c:pt idx="55">
                  <c:v>6.4999999999999997E-4</c:v>
                </c:pt>
                <c:pt idx="56">
                  <c:v>8.0000000000000007E-5</c:v>
                </c:pt>
                <c:pt idx="57">
                  <c:v>6.7000000000000002E-4</c:v>
                </c:pt>
                <c:pt idx="58">
                  <c:v>9.5E-4</c:v>
                </c:pt>
                <c:pt idx="59">
                  <c:v>9.2000000000000003E-4</c:v>
                </c:pt>
                <c:pt idx="60">
                  <c:v>1.8600000000000001E-3</c:v>
                </c:pt>
                <c:pt idx="61">
                  <c:v>1.24E-3</c:v>
                </c:pt>
                <c:pt idx="62">
                  <c:v>1.6299999999999999E-3</c:v>
                </c:pt>
                <c:pt idx="63">
                  <c:v>1.48E-3</c:v>
                </c:pt>
                <c:pt idx="64">
                  <c:v>2.2599999999999999E-3</c:v>
                </c:pt>
                <c:pt idx="65">
                  <c:v>1.9599999999999999E-3</c:v>
                </c:pt>
                <c:pt idx="66">
                  <c:v>1.5E-3</c:v>
                </c:pt>
                <c:pt idx="67">
                  <c:v>2.5000000000000001E-3</c:v>
                </c:pt>
                <c:pt idx="68">
                  <c:v>1.49E-3</c:v>
                </c:pt>
                <c:pt idx="69">
                  <c:v>2.3700000000000001E-3</c:v>
                </c:pt>
                <c:pt idx="70">
                  <c:v>2.3500000000000001E-3</c:v>
                </c:pt>
                <c:pt idx="71">
                  <c:v>1.75E-3</c:v>
                </c:pt>
                <c:pt idx="72">
                  <c:v>1.4300000000000001E-3</c:v>
                </c:pt>
                <c:pt idx="73">
                  <c:v>1.1299999999999999E-3</c:v>
                </c:pt>
                <c:pt idx="74">
                  <c:v>1.81E-3</c:v>
                </c:pt>
                <c:pt idx="75">
                  <c:v>2.0999999999999999E-3</c:v>
                </c:pt>
                <c:pt idx="76">
                  <c:v>8.9999999999999998E-4</c:v>
                </c:pt>
                <c:pt idx="77">
                  <c:v>2.31E-3</c:v>
                </c:pt>
                <c:pt idx="78">
                  <c:v>1.39E-3</c:v>
                </c:pt>
                <c:pt idx="79">
                  <c:v>2.6199999999999999E-3</c:v>
                </c:pt>
                <c:pt idx="80">
                  <c:v>2.3600000000000001E-3</c:v>
                </c:pt>
                <c:pt idx="81">
                  <c:v>2.2200000000000002E-3</c:v>
                </c:pt>
                <c:pt idx="82">
                  <c:v>1.66E-3</c:v>
                </c:pt>
                <c:pt idx="83">
                  <c:v>1.75E-3</c:v>
                </c:pt>
                <c:pt idx="84">
                  <c:v>2.6900000000000001E-3</c:v>
                </c:pt>
                <c:pt idx="85">
                  <c:v>2.1800000000000001E-3</c:v>
                </c:pt>
                <c:pt idx="86">
                  <c:v>1.91E-3</c:v>
                </c:pt>
                <c:pt idx="87">
                  <c:v>1.7099999999999999E-3</c:v>
                </c:pt>
                <c:pt idx="88">
                  <c:v>2.5000000000000001E-3</c:v>
                </c:pt>
                <c:pt idx="89">
                  <c:v>2.63E-3</c:v>
                </c:pt>
                <c:pt idx="90">
                  <c:v>1.98E-3</c:v>
                </c:pt>
                <c:pt idx="91">
                  <c:v>2.7100000000000002E-3</c:v>
                </c:pt>
                <c:pt idx="92">
                  <c:v>3.0899999999999999E-3</c:v>
                </c:pt>
                <c:pt idx="93">
                  <c:v>3.8300000000000001E-3</c:v>
                </c:pt>
                <c:pt idx="94">
                  <c:v>3.7000000000000002E-3</c:v>
                </c:pt>
                <c:pt idx="95">
                  <c:v>3.2399999999999998E-3</c:v>
                </c:pt>
                <c:pt idx="96">
                  <c:v>3.5000000000000001E-3</c:v>
                </c:pt>
                <c:pt idx="97">
                  <c:v>3.29E-3</c:v>
                </c:pt>
                <c:pt idx="98">
                  <c:v>3.81E-3</c:v>
                </c:pt>
                <c:pt idx="99">
                  <c:v>3.8300000000000001E-3</c:v>
                </c:pt>
                <c:pt idx="100">
                  <c:v>3.8999999999999998E-3</c:v>
                </c:pt>
                <c:pt idx="101">
                  <c:v>3.5899999999999999E-3</c:v>
                </c:pt>
                <c:pt idx="102">
                  <c:v>4.8700000000000002E-3</c:v>
                </c:pt>
                <c:pt idx="103">
                  <c:v>3.2000000000000002E-3</c:v>
                </c:pt>
                <c:pt idx="104">
                  <c:v>3.9500000000000004E-3</c:v>
                </c:pt>
                <c:pt idx="105">
                  <c:v>3.82E-3</c:v>
                </c:pt>
                <c:pt idx="106">
                  <c:v>4.2500000000000003E-3</c:v>
                </c:pt>
                <c:pt idx="107">
                  <c:v>4.3400000000000001E-3</c:v>
                </c:pt>
                <c:pt idx="108">
                  <c:v>5.6600000000000001E-3</c:v>
                </c:pt>
                <c:pt idx="109">
                  <c:v>5.3600000000000002E-3</c:v>
                </c:pt>
                <c:pt idx="110">
                  <c:v>5.5999999999999999E-3</c:v>
                </c:pt>
                <c:pt idx="111">
                  <c:v>5.47E-3</c:v>
                </c:pt>
                <c:pt idx="112">
                  <c:v>5.3299999999999997E-3</c:v>
                </c:pt>
                <c:pt idx="113">
                  <c:v>5.1900000000000002E-3</c:v>
                </c:pt>
                <c:pt idx="114">
                  <c:v>7.1900000000000002E-3</c:v>
                </c:pt>
                <c:pt idx="115">
                  <c:v>5.8599999999999998E-3</c:v>
                </c:pt>
                <c:pt idx="116">
                  <c:v>5.3800000000000002E-3</c:v>
                </c:pt>
                <c:pt idx="117">
                  <c:v>6.4400000000000004E-3</c:v>
                </c:pt>
                <c:pt idx="118">
                  <c:v>6.1199999999999996E-3</c:v>
                </c:pt>
                <c:pt idx="119">
                  <c:v>5.96E-3</c:v>
                </c:pt>
                <c:pt idx="120">
                  <c:v>7.6899999999999998E-3</c:v>
                </c:pt>
                <c:pt idx="121">
                  <c:v>7.9600000000000001E-3</c:v>
                </c:pt>
                <c:pt idx="122">
                  <c:v>7.2199999999999999E-3</c:v>
                </c:pt>
                <c:pt idx="123">
                  <c:v>7.5900000000000004E-3</c:v>
                </c:pt>
                <c:pt idx="124">
                  <c:v>8.5100000000000002E-3</c:v>
                </c:pt>
                <c:pt idx="125">
                  <c:v>8.26E-3</c:v>
                </c:pt>
                <c:pt idx="126">
                  <c:v>8.4399999999999996E-3</c:v>
                </c:pt>
                <c:pt idx="127">
                  <c:v>9.2899999999999996E-3</c:v>
                </c:pt>
                <c:pt idx="128">
                  <c:v>8.9200000000000008E-3</c:v>
                </c:pt>
                <c:pt idx="129">
                  <c:v>1.014E-2</c:v>
                </c:pt>
                <c:pt idx="130">
                  <c:v>9.9900000000000006E-3</c:v>
                </c:pt>
                <c:pt idx="131">
                  <c:v>9.6900000000000007E-3</c:v>
                </c:pt>
                <c:pt idx="132">
                  <c:v>1.0630000000000001E-2</c:v>
                </c:pt>
                <c:pt idx="133">
                  <c:v>1.086E-2</c:v>
                </c:pt>
                <c:pt idx="134">
                  <c:v>1.1270000000000001E-2</c:v>
                </c:pt>
                <c:pt idx="135">
                  <c:v>1.155E-2</c:v>
                </c:pt>
                <c:pt idx="136">
                  <c:v>1.111E-2</c:v>
                </c:pt>
                <c:pt idx="137">
                  <c:v>1.209E-2</c:v>
                </c:pt>
                <c:pt idx="138">
                  <c:v>1.235E-2</c:v>
                </c:pt>
                <c:pt idx="139">
                  <c:v>1.2829999999999999E-2</c:v>
                </c:pt>
                <c:pt idx="140">
                  <c:v>1.2970000000000001E-2</c:v>
                </c:pt>
                <c:pt idx="141">
                  <c:v>1.363E-2</c:v>
                </c:pt>
                <c:pt idx="142">
                  <c:v>1.4250000000000001E-2</c:v>
                </c:pt>
                <c:pt idx="143">
                  <c:v>1.401E-2</c:v>
                </c:pt>
                <c:pt idx="144">
                  <c:v>1.452E-2</c:v>
                </c:pt>
                <c:pt idx="145">
                  <c:v>1.542E-2</c:v>
                </c:pt>
                <c:pt idx="146">
                  <c:v>1.511E-2</c:v>
                </c:pt>
                <c:pt idx="147">
                  <c:v>1.5970000000000002E-2</c:v>
                </c:pt>
                <c:pt idx="148">
                  <c:v>1.6310000000000002E-2</c:v>
                </c:pt>
                <c:pt idx="149">
                  <c:v>1.643E-2</c:v>
                </c:pt>
                <c:pt idx="150">
                  <c:v>1.5820000000000001E-2</c:v>
                </c:pt>
                <c:pt idx="151">
                  <c:v>1.711E-2</c:v>
                </c:pt>
                <c:pt idx="152">
                  <c:v>1.789E-2</c:v>
                </c:pt>
                <c:pt idx="153">
                  <c:v>1.84E-2</c:v>
                </c:pt>
                <c:pt idx="154">
                  <c:v>1.8880000000000001E-2</c:v>
                </c:pt>
                <c:pt idx="155">
                  <c:v>1.89E-2</c:v>
                </c:pt>
                <c:pt idx="156">
                  <c:v>1.949E-2</c:v>
                </c:pt>
                <c:pt idx="157">
                  <c:v>1.942E-2</c:v>
                </c:pt>
                <c:pt idx="158">
                  <c:v>1.9480000000000001E-2</c:v>
                </c:pt>
                <c:pt idx="159">
                  <c:v>2.0109999999999999E-2</c:v>
                </c:pt>
                <c:pt idx="160">
                  <c:v>2.01E-2</c:v>
                </c:pt>
                <c:pt idx="161">
                  <c:v>2.0389999999999998E-2</c:v>
                </c:pt>
                <c:pt idx="162">
                  <c:v>2.1430000000000001E-2</c:v>
                </c:pt>
                <c:pt idx="163">
                  <c:v>2.1499999999999998E-2</c:v>
                </c:pt>
                <c:pt idx="164">
                  <c:v>2.1579999999999998E-2</c:v>
                </c:pt>
                <c:pt idx="165">
                  <c:v>2.2030000000000001E-2</c:v>
                </c:pt>
                <c:pt idx="166">
                  <c:v>2.2450000000000001E-2</c:v>
                </c:pt>
                <c:pt idx="167">
                  <c:v>2.2159999999999999E-2</c:v>
                </c:pt>
                <c:pt idx="168">
                  <c:v>2.2419999999999999E-2</c:v>
                </c:pt>
                <c:pt idx="169">
                  <c:v>2.2599999999999999E-2</c:v>
                </c:pt>
                <c:pt idx="170">
                  <c:v>2.317E-2</c:v>
                </c:pt>
                <c:pt idx="171">
                  <c:v>2.3359999999999999E-2</c:v>
                </c:pt>
                <c:pt idx="172">
                  <c:v>2.342E-2</c:v>
                </c:pt>
                <c:pt idx="173">
                  <c:v>2.3470000000000001E-2</c:v>
                </c:pt>
                <c:pt idx="174">
                  <c:v>2.3640000000000001E-2</c:v>
                </c:pt>
                <c:pt idx="175">
                  <c:v>2.3820000000000001E-2</c:v>
                </c:pt>
                <c:pt idx="176">
                  <c:v>2.4049999999999998E-2</c:v>
                </c:pt>
                <c:pt idx="177">
                  <c:v>2.366E-2</c:v>
                </c:pt>
                <c:pt idx="178">
                  <c:v>2.409E-2</c:v>
                </c:pt>
                <c:pt idx="179">
                  <c:v>2.4209999999999999E-2</c:v>
                </c:pt>
                <c:pt idx="180">
                  <c:v>2.436E-2</c:v>
                </c:pt>
                <c:pt idx="181">
                  <c:v>2.41E-2</c:v>
                </c:pt>
                <c:pt idx="182">
                  <c:v>2.4279999999999999E-2</c:v>
                </c:pt>
                <c:pt idx="183">
                  <c:v>2.4479999999999998E-2</c:v>
                </c:pt>
                <c:pt idx="184">
                  <c:v>2.4389999999999998E-2</c:v>
                </c:pt>
                <c:pt idx="185">
                  <c:v>2.4410000000000001E-2</c:v>
                </c:pt>
                <c:pt idx="186">
                  <c:v>2.3959999999999999E-2</c:v>
                </c:pt>
                <c:pt idx="187">
                  <c:v>2.4330000000000001E-2</c:v>
                </c:pt>
                <c:pt idx="188">
                  <c:v>2.4549999999999999E-2</c:v>
                </c:pt>
                <c:pt idx="189">
                  <c:v>2.3910000000000001E-2</c:v>
                </c:pt>
                <c:pt idx="190">
                  <c:v>2.444E-2</c:v>
                </c:pt>
                <c:pt idx="191">
                  <c:v>2.3910000000000001E-2</c:v>
                </c:pt>
                <c:pt idx="192">
                  <c:v>2.4389999999999998E-2</c:v>
                </c:pt>
                <c:pt idx="193">
                  <c:v>2.4299999999999999E-2</c:v>
                </c:pt>
                <c:pt idx="194">
                  <c:v>2.47E-2</c:v>
                </c:pt>
                <c:pt idx="195">
                  <c:v>2.3599999999999999E-2</c:v>
                </c:pt>
                <c:pt idx="196">
                  <c:v>2.409E-2</c:v>
                </c:pt>
                <c:pt idx="197">
                  <c:v>2.4330000000000001E-2</c:v>
                </c:pt>
                <c:pt idx="198">
                  <c:v>2.4060000000000002E-2</c:v>
                </c:pt>
                <c:pt idx="199">
                  <c:v>2.402E-2</c:v>
                </c:pt>
                <c:pt idx="200">
                  <c:v>2.4469999999999999E-2</c:v>
                </c:pt>
                <c:pt idx="201">
                  <c:v>2.3779999999999999E-2</c:v>
                </c:pt>
                <c:pt idx="202">
                  <c:v>2.4209999999999999E-2</c:v>
                </c:pt>
                <c:pt idx="203">
                  <c:v>2.368E-2</c:v>
                </c:pt>
                <c:pt idx="204">
                  <c:v>2.3480000000000001E-2</c:v>
                </c:pt>
                <c:pt idx="205">
                  <c:v>2.349E-2</c:v>
                </c:pt>
                <c:pt idx="206">
                  <c:v>2.3890000000000002E-2</c:v>
                </c:pt>
                <c:pt idx="207">
                  <c:v>2.3890000000000002E-2</c:v>
                </c:pt>
                <c:pt idx="208">
                  <c:v>2.392E-2</c:v>
                </c:pt>
                <c:pt idx="209">
                  <c:v>2.3949999999999999E-2</c:v>
                </c:pt>
                <c:pt idx="210">
                  <c:v>2.3789999999999999E-2</c:v>
                </c:pt>
                <c:pt idx="211">
                  <c:v>2.3879999999999998E-2</c:v>
                </c:pt>
                <c:pt idx="212">
                  <c:v>2.3859999999999999E-2</c:v>
                </c:pt>
                <c:pt idx="213">
                  <c:v>2.3779999999999999E-2</c:v>
                </c:pt>
                <c:pt idx="214">
                  <c:v>2.3769999999999999E-2</c:v>
                </c:pt>
                <c:pt idx="215">
                  <c:v>2.3869999999999999E-2</c:v>
                </c:pt>
                <c:pt idx="216">
                  <c:v>2.401E-2</c:v>
                </c:pt>
                <c:pt idx="217">
                  <c:v>2.4080000000000001E-2</c:v>
                </c:pt>
                <c:pt idx="218">
                  <c:v>2.418E-2</c:v>
                </c:pt>
                <c:pt idx="219">
                  <c:v>2.4039999999999999E-2</c:v>
                </c:pt>
                <c:pt idx="220">
                  <c:v>2.4250000000000001E-2</c:v>
                </c:pt>
                <c:pt idx="221">
                  <c:v>2.4459999999999999E-2</c:v>
                </c:pt>
                <c:pt idx="222">
                  <c:v>2.4400000000000002E-2</c:v>
                </c:pt>
                <c:pt idx="223">
                  <c:v>2.444E-2</c:v>
                </c:pt>
                <c:pt idx="224">
                  <c:v>2.462E-2</c:v>
                </c:pt>
                <c:pt idx="225">
                  <c:v>2.5010000000000001E-2</c:v>
                </c:pt>
                <c:pt idx="226">
                  <c:v>2.512E-2</c:v>
                </c:pt>
                <c:pt idx="227">
                  <c:v>2.495E-2</c:v>
                </c:pt>
                <c:pt idx="228">
                  <c:v>2.5190000000000001E-2</c:v>
                </c:pt>
                <c:pt idx="229">
                  <c:v>2.511E-2</c:v>
                </c:pt>
                <c:pt idx="230">
                  <c:v>2.547E-2</c:v>
                </c:pt>
                <c:pt idx="231">
                  <c:v>2.5659999999999999E-2</c:v>
                </c:pt>
                <c:pt idx="232">
                  <c:v>2.5839999999999998E-2</c:v>
                </c:pt>
                <c:pt idx="233">
                  <c:v>2.6040000000000001E-2</c:v>
                </c:pt>
                <c:pt idx="234">
                  <c:v>2.6249999999999999E-2</c:v>
                </c:pt>
                <c:pt idx="235">
                  <c:v>2.6360000000000001E-2</c:v>
                </c:pt>
                <c:pt idx="236">
                  <c:v>2.6169999999999999E-2</c:v>
                </c:pt>
                <c:pt idx="237">
                  <c:v>2.63E-2</c:v>
                </c:pt>
                <c:pt idx="238">
                  <c:v>2.6499999999999999E-2</c:v>
                </c:pt>
                <c:pt idx="239">
                  <c:v>2.6620000000000001E-2</c:v>
                </c:pt>
                <c:pt idx="240">
                  <c:v>2.6710000000000001E-2</c:v>
                </c:pt>
                <c:pt idx="241">
                  <c:v>2.6509999999999999E-2</c:v>
                </c:pt>
                <c:pt idx="242">
                  <c:v>2.673E-2</c:v>
                </c:pt>
                <c:pt idx="243">
                  <c:v>2.682E-2</c:v>
                </c:pt>
                <c:pt idx="244">
                  <c:v>2.6929999999999999E-2</c:v>
                </c:pt>
                <c:pt idx="245">
                  <c:v>2.7230000000000001E-2</c:v>
                </c:pt>
                <c:pt idx="246">
                  <c:v>2.7390000000000001E-2</c:v>
                </c:pt>
                <c:pt idx="247">
                  <c:v>2.7730000000000001E-2</c:v>
                </c:pt>
                <c:pt idx="248">
                  <c:v>2.7779999999999999E-2</c:v>
                </c:pt>
                <c:pt idx="249">
                  <c:v>2.794E-2</c:v>
                </c:pt>
                <c:pt idx="250">
                  <c:v>2.7969999999999998E-2</c:v>
                </c:pt>
                <c:pt idx="251">
                  <c:v>2.8170000000000001E-2</c:v>
                </c:pt>
                <c:pt idx="252">
                  <c:v>2.8160000000000001E-2</c:v>
                </c:pt>
                <c:pt idx="253">
                  <c:v>2.8250000000000001E-2</c:v>
                </c:pt>
                <c:pt idx="254">
                  <c:v>2.8389999999999999E-2</c:v>
                </c:pt>
                <c:pt idx="255">
                  <c:v>2.8580000000000001E-2</c:v>
                </c:pt>
                <c:pt idx="256">
                  <c:v>2.86E-2</c:v>
                </c:pt>
                <c:pt idx="257">
                  <c:v>2.8680000000000001E-2</c:v>
                </c:pt>
                <c:pt idx="258">
                  <c:v>2.887E-2</c:v>
                </c:pt>
                <c:pt idx="259">
                  <c:v>2.8760000000000001E-2</c:v>
                </c:pt>
                <c:pt idx="260">
                  <c:v>2.8809999999999999E-2</c:v>
                </c:pt>
                <c:pt idx="261">
                  <c:v>2.8969999999999999E-2</c:v>
                </c:pt>
                <c:pt idx="262">
                  <c:v>2.8979999999999999E-2</c:v>
                </c:pt>
                <c:pt idx="263">
                  <c:v>2.8840000000000001E-2</c:v>
                </c:pt>
                <c:pt idx="264">
                  <c:v>2.8979999999999999E-2</c:v>
                </c:pt>
                <c:pt idx="265">
                  <c:v>2.8840000000000001E-2</c:v>
                </c:pt>
                <c:pt idx="266">
                  <c:v>2.8920000000000001E-2</c:v>
                </c:pt>
                <c:pt idx="267">
                  <c:v>2.894E-2</c:v>
                </c:pt>
                <c:pt idx="268">
                  <c:v>2.9100000000000001E-2</c:v>
                </c:pt>
                <c:pt idx="269">
                  <c:v>2.913E-2</c:v>
                </c:pt>
                <c:pt idx="270">
                  <c:v>2.8979999999999999E-2</c:v>
                </c:pt>
                <c:pt idx="271">
                  <c:v>2.9139999999999999E-2</c:v>
                </c:pt>
                <c:pt idx="272">
                  <c:v>2.913E-2</c:v>
                </c:pt>
                <c:pt idx="273">
                  <c:v>2.921E-2</c:v>
                </c:pt>
                <c:pt idx="274">
                  <c:v>2.9260000000000001E-2</c:v>
                </c:pt>
                <c:pt idx="275">
                  <c:v>2.93E-2</c:v>
                </c:pt>
                <c:pt idx="276">
                  <c:v>2.9350000000000001E-2</c:v>
                </c:pt>
                <c:pt idx="277">
                  <c:v>2.9329999999999998E-2</c:v>
                </c:pt>
                <c:pt idx="278">
                  <c:v>2.9389999999999999E-2</c:v>
                </c:pt>
                <c:pt idx="279">
                  <c:v>2.945E-2</c:v>
                </c:pt>
                <c:pt idx="280">
                  <c:v>2.9590000000000002E-2</c:v>
                </c:pt>
                <c:pt idx="281">
                  <c:v>2.988E-2</c:v>
                </c:pt>
                <c:pt idx="282">
                  <c:v>2.9929999999999998E-2</c:v>
                </c:pt>
                <c:pt idx="283">
                  <c:v>3.0030000000000001E-2</c:v>
                </c:pt>
                <c:pt idx="284">
                  <c:v>3.0089999999999999E-2</c:v>
                </c:pt>
                <c:pt idx="285">
                  <c:v>3.0200000000000001E-2</c:v>
                </c:pt>
                <c:pt idx="286">
                  <c:v>3.0419999999999999E-2</c:v>
                </c:pt>
                <c:pt idx="287">
                  <c:v>3.0530000000000002E-2</c:v>
                </c:pt>
                <c:pt idx="288">
                  <c:v>3.0599999999999999E-2</c:v>
                </c:pt>
                <c:pt idx="289">
                  <c:v>3.0880000000000001E-2</c:v>
                </c:pt>
                <c:pt idx="290">
                  <c:v>3.1019999999999999E-2</c:v>
                </c:pt>
                <c:pt idx="291">
                  <c:v>3.1519999999999999E-2</c:v>
                </c:pt>
                <c:pt idx="292">
                  <c:v>3.1859999999999999E-2</c:v>
                </c:pt>
                <c:pt idx="293">
                  <c:v>3.227E-2</c:v>
                </c:pt>
                <c:pt idx="294">
                  <c:v>3.2660000000000002E-2</c:v>
                </c:pt>
                <c:pt idx="295">
                  <c:v>3.3119999999999997E-2</c:v>
                </c:pt>
                <c:pt idx="296">
                  <c:v>3.3529999999999997E-2</c:v>
                </c:pt>
                <c:pt idx="297">
                  <c:v>3.3680000000000002E-2</c:v>
                </c:pt>
                <c:pt idx="298">
                  <c:v>3.4290000000000001E-2</c:v>
                </c:pt>
                <c:pt idx="299">
                  <c:v>3.4810000000000001E-2</c:v>
                </c:pt>
                <c:pt idx="300">
                  <c:v>3.5209999999999998E-2</c:v>
                </c:pt>
                <c:pt idx="301">
                  <c:v>3.5749999999999997E-2</c:v>
                </c:pt>
                <c:pt idx="302">
                  <c:v>3.6150000000000002E-2</c:v>
                </c:pt>
                <c:pt idx="303">
                  <c:v>3.6889999999999999E-2</c:v>
                </c:pt>
                <c:pt idx="304">
                  <c:v>3.739E-2</c:v>
                </c:pt>
                <c:pt idx="305">
                  <c:v>3.7870000000000001E-2</c:v>
                </c:pt>
                <c:pt idx="306">
                  <c:v>3.841E-2</c:v>
                </c:pt>
                <c:pt idx="307">
                  <c:v>3.909E-2</c:v>
                </c:pt>
                <c:pt idx="308">
                  <c:v>3.9690000000000003E-2</c:v>
                </c:pt>
                <c:pt idx="309">
                  <c:v>4.0169999999999997E-2</c:v>
                </c:pt>
                <c:pt idx="310">
                  <c:v>4.0739999999999998E-2</c:v>
                </c:pt>
                <c:pt idx="311">
                  <c:v>4.1599999999999998E-2</c:v>
                </c:pt>
                <c:pt idx="312">
                  <c:v>4.2130000000000001E-2</c:v>
                </c:pt>
                <c:pt idx="313">
                  <c:v>4.2810000000000001E-2</c:v>
                </c:pt>
                <c:pt idx="314">
                  <c:v>4.3650000000000001E-2</c:v>
                </c:pt>
                <c:pt idx="315">
                  <c:v>4.4209999999999999E-2</c:v>
                </c:pt>
                <c:pt idx="316">
                  <c:v>4.4999999999999998E-2</c:v>
                </c:pt>
                <c:pt idx="317">
                  <c:v>4.5679999999999998E-2</c:v>
                </c:pt>
                <c:pt idx="318">
                  <c:v>4.6240000000000003E-2</c:v>
                </c:pt>
                <c:pt idx="319">
                  <c:v>4.734E-2</c:v>
                </c:pt>
                <c:pt idx="320">
                  <c:v>4.7789999999999999E-2</c:v>
                </c:pt>
                <c:pt idx="321">
                  <c:v>4.8280000000000003E-2</c:v>
                </c:pt>
                <c:pt idx="322">
                  <c:v>4.9070000000000003E-2</c:v>
                </c:pt>
                <c:pt idx="323">
                  <c:v>4.9979999999999997E-2</c:v>
                </c:pt>
                <c:pt idx="324">
                  <c:v>5.04E-2</c:v>
                </c:pt>
                <c:pt idx="325">
                  <c:v>5.1040000000000002E-2</c:v>
                </c:pt>
                <c:pt idx="326">
                  <c:v>5.1790000000000003E-2</c:v>
                </c:pt>
                <c:pt idx="327">
                  <c:v>5.2600000000000001E-2</c:v>
                </c:pt>
                <c:pt idx="328">
                  <c:v>5.355E-2</c:v>
                </c:pt>
                <c:pt idx="329">
                  <c:v>5.4219999999999997E-2</c:v>
                </c:pt>
                <c:pt idx="330">
                  <c:v>5.4739999999999997E-2</c:v>
                </c:pt>
                <c:pt idx="331">
                  <c:v>5.552E-2</c:v>
                </c:pt>
                <c:pt idx="332">
                  <c:v>5.629E-2</c:v>
                </c:pt>
                <c:pt idx="333">
                  <c:v>5.7250000000000002E-2</c:v>
                </c:pt>
                <c:pt idx="334">
                  <c:v>5.8000000000000003E-2</c:v>
                </c:pt>
                <c:pt idx="335">
                  <c:v>5.8819999999999997E-2</c:v>
                </c:pt>
                <c:pt idx="336">
                  <c:v>5.9670000000000001E-2</c:v>
                </c:pt>
                <c:pt idx="337">
                  <c:v>6.055E-2</c:v>
                </c:pt>
                <c:pt idx="338">
                  <c:v>6.1339999999999999E-2</c:v>
                </c:pt>
                <c:pt idx="339">
                  <c:v>6.1789999999999998E-2</c:v>
                </c:pt>
                <c:pt idx="340">
                  <c:v>6.2799999999999995E-2</c:v>
                </c:pt>
                <c:pt idx="341">
                  <c:v>6.361E-2</c:v>
                </c:pt>
                <c:pt idx="342">
                  <c:v>6.4579999999999999E-2</c:v>
                </c:pt>
                <c:pt idx="343">
                  <c:v>6.5369999999999998E-2</c:v>
                </c:pt>
                <c:pt idx="344">
                  <c:v>6.6059999999999994E-2</c:v>
                </c:pt>
                <c:pt idx="345">
                  <c:v>6.6650000000000001E-2</c:v>
                </c:pt>
                <c:pt idx="346">
                  <c:v>6.8029999999999993E-2</c:v>
                </c:pt>
                <c:pt idx="347">
                  <c:v>6.88E-2</c:v>
                </c:pt>
                <c:pt idx="348">
                  <c:v>6.9559999999999997E-2</c:v>
                </c:pt>
                <c:pt idx="349">
                  <c:v>7.0569999999999994E-2</c:v>
                </c:pt>
                <c:pt idx="350">
                  <c:v>7.1470000000000006E-2</c:v>
                </c:pt>
                <c:pt idx="351">
                  <c:v>7.2429999999999994E-2</c:v>
                </c:pt>
                <c:pt idx="352">
                  <c:v>7.331E-2</c:v>
                </c:pt>
                <c:pt idx="353">
                  <c:v>7.4329999999999993E-2</c:v>
                </c:pt>
                <c:pt idx="354">
                  <c:v>7.5499999999999998E-2</c:v>
                </c:pt>
                <c:pt idx="355">
                  <c:v>7.6410000000000006E-2</c:v>
                </c:pt>
                <c:pt idx="356">
                  <c:v>7.7259999999999995E-2</c:v>
                </c:pt>
                <c:pt idx="357">
                  <c:v>7.8490000000000004E-2</c:v>
                </c:pt>
                <c:pt idx="358">
                  <c:v>7.9479999999999995E-2</c:v>
                </c:pt>
                <c:pt idx="359">
                  <c:v>8.0549999999999997E-2</c:v>
                </c:pt>
                <c:pt idx="360">
                  <c:v>8.1589999999999996E-2</c:v>
                </c:pt>
                <c:pt idx="361">
                  <c:v>8.2849999999999993E-2</c:v>
                </c:pt>
                <c:pt idx="362">
                  <c:v>8.3690000000000001E-2</c:v>
                </c:pt>
                <c:pt idx="363">
                  <c:v>8.4919999999999995E-2</c:v>
                </c:pt>
                <c:pt idx="364">
                  <c:v>8.6040000000000005E-2</c:v>
                </c:pt>
                <c:pt idx="365">
                  <c:v>8.727E-2</c:v>
                </c:pt>
                <c:pt idx="366">
                  <c:v>8.8480000000000003E-2</c:v>
                </c:pt>
                <c:pt idx="367">
                  <c:v>8.9829999999999993E-2</c:v>
                </c:pt>
                <c:pt idx="368">
                  <c:v>9.0690000000000007E-2</c:v>
                </c:pt>
                <c:pt idx="369">
                  <c:v>9.1969999999999996E-2</c:v>
                </c:pt>
                <c:pt idx="370">
                  <c:v>9.35E-2</c:v>
                </c:pt>
                <c:pt idx="371">
                  <c:v>9.4530000000000003E-2</c:v>
                </c:pt>
                <c:pt idx="372">
                  <c:v>9.5759999999999998E-2</c:v>
                </c:pt>
                <c:pt idx="373">
                  <c:v>9.7250000000000003E-2</c:v>
                </c:pt>
                <c:pt idx="374">
                  <c:v>9.8379999999999995E-2</c:v>
                </c:pt>
                <c:pt idx="375">
                  <c:v>9.9959999999999993E-2</c:v>
                </c:pt>
                <c:pt idx="376">
                  <c:v>0.10197000000000001</c:v>
                </c:pt>
                <c:pt idx="377">
                  <c:v>0.10332</c:v>
                </c:pt>
                <c:pt idx="378">
                  <c:v>0.1053</c:v>
                </c:pt>
                <c:pt idx="379">
                  <c:v>0.10713</c:v>
                </c:pt>
                <c:pt idx="380">
                  <c:v>0.10914</c:v>
                </c:pt>
                <c:pt idx="381">
                  <c:v>0.11115</c:v>
                </c:pt>
                <c:pt idx="382">
                  <c:v>0.11342000000000001</c:v>
                </c:pt>
                <c:pt idx="383">
                  <c:v>0.11584</c:v>
                </c:pt>
                <c:pt idx="384">
                  <c:v>0.11906</c:v>
                </c:pt>
                <c:pt idx="385">
                  <c:v>0.12195</c:v>
                </c:pt>
                <c:pt idx="386">
                  <c:v>0.12472999999999999</c:v>
                </c:pt>
                <c:pt idx="387">
                  <c:v>0.12944</c:v>
                </c:pt>
                <c:pt idx="388">
                  <c:v>0.13381000000000001</c:v>
                </c:pt>
                <c:pt idx="389">
                  <c:v>0.13871</c:v>
                </c:pt>
                <c:pt idx="390">
                  <c:v>0.14457</c:v>
                </c:pt>
                <c:pt idx="391">
                  <c:v>0.15032999999999999</c:v>
                </c:pt>
                <c:pt idx="392">
                  <c:v>0.15687000000000001</c:v>
                </c:pt>
                <c:pt idx="393">
                  <c:v>0.16541</c:v>
                </c:pt>
                <c:pt idx="394">
                  <c:v>0.17352999999999999</c:v>
                </c:pt>
                <c:pt idx="395">
                  <c:v>0.18315000000000001</c:v>
                </c:pt>
                <c:pt idx="396">
                  <c:v>0.19425999999999999</c:v>
                </c:pt>
                <c:pt idx="397">
                  <c:v>0.20557</c:v>
                </c:pt>
                <c:pt idx="398">
                  <c:v>0.21901999999999999</c:v>
                </c:pt>
                <c:pt idx="399">
                  <c:v>0.23375000000000001</c:v>
                </c:pt>
                <c:pt idx="400">
                  <c:v>0.24756</c:v>
                </c:pt>
                <c:pt idx="401">
                  <c:v>0.26495000000000002</c:v>
                </c:pt>
                <c:pt idx="402">
                  <c:v>0.28312999999999999</c:v>
                </c:pt>
                <c:pt idx="403">
                  <c:v>0.29925000000000002</c:v>
                </c:pt>
                <c:pt idx="404">
                  <c:v>0.31841999999999998</c:v>
                </c:pt>
                <c:pt idx="405">
                  <c:v>0.33975</c:v>
                </c:pt>
                <c:pt idx="406">
                  <c:v>0.35883999999999999</c:v>
                </c:pt>
                <c:pt idx="407">
                  <c:v>0.37981999999999999</c:v>
                </c:pt>
                <c:pt idx="408">
                  <c:v>0.40455999999999998</c:v>
                </c:pt>
                <c:pt idx="409">
                  <c:v>0.42645</c:v>
                </c:pt>
                <c:pt idx="410">
                  <c:v>0.44801999999999997</c:v>
                </c:pt>
                <c:pt idx="411">
                  <c:v>0.47149999999999997</c:v>
                </c:pt>
                <c:pt idx="412">
                  <c:v>0.49386999999999998</c:v>
                </c:pt>
                <c:pt idx="413">
                  <c:v>0.51688000000000001</c:v>
                </c:pt>
                <c:pt idx="414">
                  <c:v>0.53557999999999995</c:v>
                </c:pt>
                <c:pt idx="415">
                  <c:v>0.55186000000000002</c:v>
                </c:pt>
                <c:pt idx="416">
                  <c:v>0.57128999999999996</c:v>
                </c:pt>
                <c:pt idx="417">
                  <c:v>0.5887</c:v>
                </c:pt>
                <c:pt idx="418">
                  <c:v>0.60138000000000003</c:v>
                </c:pt>
                <c:pt idx="419">
                  <c:v>0.61206000000000005</c:v>
                </c:pt>
                <c:pt idx="420">
                  <c:v>0.62207999999999997</c:v>
                </c:pt>
                <c:pt idx="421">
                  <c:v>0.62983</c:v>
                </c:pt>
                <c:pt idx="422">
                  <c:v>0.63661000000000001</c:v>
                </c:pt>
                <c:pt idx="423">
                  <c:v>0.64102999999999999</c:v>
                </c:pt>
                <c:pt idx="424">
                  <c:v>0.64336000000000004</c:v>
                </c:pt>
                <c:pt idx="425">
                  <c:v>0.64441999999999999</c:v>
                </c:pt>
                <c:pt idx="426">
                  <c:v>0.64397000000000004</c:v>
                </c:pt>
                <c:pt idx="427">
                  <c:v>0.64215999999999995</c:v>
                </c:pt>
                <c:pt idx="428">
                  <c:v>0.63892000000000004</c:v>
                </c:pt>
                <c:pt idx="429">
                  <c:v>0.63500000000000001</c:v>
                </c:pt>
                <c:pt idx="430">
                  <c:v>0.62941000000000003</c:v>
                </c:pt>
                <c:pt idx="431">
                  <c:v>0.62173</c:v>
                </c:pt>
                <c:pt idx="432">
                  <c:v>0.61453999999999998</c:v>
                </c:pt>
                <c:pt idx="433">
                  <c:v>0.60636000000000001</c:v>
                </c:pt>
                <c:pt idx="434">
                  <c:v>0.59663999999999995</c:v>
                </c:pt>
                <c:pt idx="435">
                  <c:v>0.58679000000000003</c:v>
                </c:pt>
                <c:pt idx="436">
                  <c:v>0.57550000000000001</c:v>
                </c:pt>
                <c:pt idx="437">
                  <c:v>0.56344000000000005</c:v>
                </c:pt>
                <c:pt idx="438">
                  <c:v>0.55203999999999998</c:v>
                </c:pt>
                <c:pt idx="439">
                  <c:v>0.53934000000000004</c:v>
                </c:pt>
                <c:pt idx="440">
                  <c:v>0.52749000000000001</c:v>
                </c:pt>
                <c:pt idx="441">
                  <c:v>0.51778999999999997</c:v>
                </c:pt>
                <c:pt idx="442">
                  <c:v>0.50534000000000001</c:v>
                </c:pt>
                <c:pt idx="443">
                  <c:v>0.49284</c:v>
                </c:pt>
                <c:pt idx="444">
                  <c:v>0.48132000000000003</c:v>
                </c:pt>
                <c:pt idx="445">
                  <c:v>0.46831</c:v>
                </c:pt>
                <c:pt idx="446">
                  <c:v>0.45437</c:v>
                </c:pt>
                <c:pt idx="447">
                  <c:v>0.44324000000000002</c:v>
                </c:pt>
                <c:pt idx="448">
                  <c:v>0.43370999999999998</c:v>
                </c:pt>
                <c:pt idx="449">
                  <c:v>0.42415999999999998</c:v>
                </c:pt>
                <c:pt idx="450">
                  <c:v>0.41477000000000003</c:v>
                </c:pt>
                <c:pt idx="451">
                  <c:v>0.40516999999999997</c:v>
                </c:pt>
                <c:pt idx="452">
                  <c:v>0.39867999999999998</c:v>
                </c:pt>
                <c:pt idx="453">
                  <c:v>0.39457999999999999</c:v>
                </c:pt>
                <c:pt idx="454">
                  <c:v>0.39172000000000001</c:v>
                </c:pt>
                <c:pt idx="455">
                  <c:v>0.38951999999999998</c:v>
                </c:pt>
                <c:pt idx="456">
                  <c:v>0.39023999999999998</c:v>
                </c:pt>
                <c:pt idx="457">
                  <c:v>0.39363999999999999</c:v>
                </c:pt>
                <c:pt idx="458">
                  <c:v>0.39806999999999998</c:v>
                </c:pt>
                <c:pt idx="459">
                  <c:v>0.40384999999999999</c:v>
                </c:pt>
                <c:pt idx="460">
                  <c:v>0.41338999999999998</c:v>
                </c:pt>
                <c:pt idx="461">
                  <c:v>0.42507</c:v>
                </c:pt>
                <c:pt idx="462">
                  <c:v>0.43757000000000001</c:v>
                </c:pt>
                <c:pt idx="463">
                  <c:v>0.45400000000000001</c:v>
                </c:pt>
                <c:pt idx="464">
                  <c:v>0.47006999999999999</c:v>
                </c:pt>
                <c:pt idx="465">
                  <c:v>0.48625000000000002</c:v>
                </c:pt>
                <c:pt idx="466">
                  <c:v>0.50541000000000003</c:v>
                </c:pt>
                <c:pt idx="467">
                  <c:v>0.52671000000000001</c:v>
                </c:pt>
                <c:pt idx="468">
                  <c:v>0.54910999999999999</c:v>
                </c:pt>
                <c:pt idx="469">
                  <c:v>0.57420000000000004</c:v>
                </c:pt>
                <c:pt idx="470">
                  <c:v>0.60068999999999995</c:v>
                </c:pt>
                <c:pt idx="471">
                  <c:v>0.62014000000000002</c:v>
                </c:pt>
                <c:pt idx="472">
                  <c:v>0.64039000000000001</c:v>
                </c:pt>
                <c:pt idx="473">
                  <c:v>0.66605000000000003</c:v>
                </c:pt>
                <c:pt idx="474">
                  <c:v>0.69198000000000004</c:v>
                </c:pt>
                <c:pt idx="475">
                  <c:v>0.72236999999999996</c:v>
                </c:pt>
                <c:pt idx="476">
                  <c:v>0.74834999999999996</c:v>
                </c:pt>
                <c:pt idx="477">
                  <c:v>0.77464999999999995</c:v>
                </c:pt>
                <c:pt idx="478">
                  <c:v>0.80332999999999999</c:v>
                </c:pt>
                <c:pt idx="479">
                  <c:v>0.82984000000000002</c:v>
                </c:pt>
                <c:pt idx="480">
                  <c:v>0.85948999999999998</c:v>
                </c:pt>
                <c:pt idx="481">
                  <c:v>0.89380999999999999</c:v>
                </c:pt>
                <c:pt idx="482">
                  <c:v>0.92803000000000002</c:v>
                </c:pt>
                <c:pt idx="483">
                  <c:v>0.95992999999999995</c:v>
                </c:pt>
                <c:pt idx="484">
                  <c:v>0.99729000000000001</c:v>
                </c:pt>
                <c:pt idx="485">
                  <c:v>1.03382</c:v>
                </c:pt>
                <c:pt idx="486">
                  <c:v>1.0730200000000001</c:v>
                </c:pt>
                <c:pt idx="487">
                  <c:v>1.1181300000000001</c:v>
                </c:pt>
                <c:pt idx="488">
                  <c:v>1.16283</c:v>
                </c:pt>
                <c:pt idx="489">
                  <c:v>1.2056899999999999</c:v>
                </c:pt>
                <c:pt idx="490">
                  <c:v>1.26004</c:v>
                </c:pt>
                <c:pt idx="491">
                  <c:v>1.3087299999999999</c:v>
                </c:pt>
                <c:pt idx="492">
                  <c:v>1.3578699999999999</c:v>
                </c:pt>
                <c:pt idx="493">
                  <c:v>1.42469</c:v>
                </c:pt>
                <c:pt idx="494">
                  <c:v>1.48166</c:v>
                </c:pt>
                <c:pt idx="495">
                  <c:v>1.54139</c:v>
                </c:pt>
                <c:pt idx="496">
                  <c:v>1.6041799999999999</c:v>
                </c:pt>
                <c:pt idx="497">
                  <c:v>1.6651199999999999</c:v>
                </c:pt>
                <c:pt idx="498">
                  <c:v>1.7302999999999999</c:v>
                </c:pt>
                <c:pt idx="499">
                  <c:v>1.79322</c:v>
                </c:pt>
                <c:pt idx="500">
                  <c:v>1.8474600000000001</c:v>
                </c:pt>
              </c:numCache>
            </c:numRef>
          </c:yVal>
          <c:smooth val="1"/>
          <c:extLst>
            <c:ext xmlns:c16="http://schemas.microsoft.com/office/drawing/2014/chart" uri="{C3380CC4-5D6E-409C-BE32-E72D297353CC}">
              <c16:uniqueId val="{0000001A-9C1F-4EC0-94AF-FC713DCC1A54}"/>
            </c:ext>
          </c:extLst>
        </c:ser>
        <c:ser>
          <c:idx val="27"/>
          <c:order val="27"/>
          <c:tx>
            <c:strRef>
              <c:f>Hoja1!$AC$1</c:f>
              <c:strCache>
                <c:ptCount val="1"/>
                <c:pt idx="0">
                  <c:v>214 (2) (Abs)</c:v>
                </c:pt>
              </c:strCache>
            </c:strRef>
          </c:tx>
          <c:spPr>
            <a:ln w="19050" cap="rnd">
              <a:solidFill>
                <a:schemeClr val="tx1"/>
              </a:solidFill>
              <a:round/>
            </a:ln>
            <a:effectLst/>
          </c:spPr>
          <c:marker>
            <c:symbol val="none"/>
          </c:marker>
          <c:xVal>
            <c:numRef>
              <c:f>Hoja1!$A$2:$A$502</c:f>
              <c:numCache>
                <c:formatCode>General</c:formatCode>
                <c:ptCount val="501"/>
                <c:pt idx="0">
                  <c:v>700</c:v>
                </c:pt>
                <c:pt idx="1">
                  <c:v>699</c:v>
                </c:pt>
                <c:pt idx="2">
                  <c:v>698</c:v>
                </c:pt>
                <c:pt idx="3">
                  <c:v>697</c:v>
                </c:pt>
                <c:pt idx="4">
                  <c:v>696</c:v>
                </c:pt>
                <c:pt idx="5">
                  <c:v>695</c:v>
                </c:pt>
                <c:pt idx="6">
                  <c:v>694</c:v>
                </c:pt>
                <c:pt idx="7">
                  <c:v>693</c:v>
                </c:pt>
                <c:pt idx="8">
                  <c:v>692</c:v>
                </c:pt>
                <c:pt idx="9">
                  <c:v>691</c:v>
                </c:pt>
                <c:pt idx="10">
                  <c:v>690</c:v>
                </c:pt>
                <c:pt idx="11">
                  <c:v>689</c:v>
                </c:pt>
                <c:pt idx="12">
                  <c:v>688</c:v>
                </c:pt>
                <c:pt idx="13">
                  <c:v>687</c:v>
                </c:pt>
                <c:pt idx="14">
                  <c:v>686</c:v>
                </c:pt>
                <c:pt idx="15">
                  <c:v>685</c:v>
                </c:pt>
                <c:pt idx="16">
                  <c:v>684</c:v>
                </c:pt>
                <c:pt idx="17">
                  <c:v>683</c:v>
                </c:pt>
                <c:pt idx="18">
                  <c:v>682</c:v>
                </c:pt>
                <c:pt idx="19">
                  <c:v>681</c:v>
                </c:pt>
                <c:pt idx="20">
                  <c:v>680</c:v>
                </c:pt>
                <c:pt idx="21">
                  <c:v>679</c:v>
                </c:pt>
                <c:pt idx="22">
                  <c:v>678</c:v>
                </c:pt>
                <c:pt idx="23">
                  <c:v>677</c:v>
                </c:pt>
                <c:pt idx="24">
                  <c:v>676</c:v>
                </c:pt>
                <c:pt idx="25">
                  <c:v>675</c:v>
                </c:pt>
                <c:pt idx="26">
                  <c:v>674</c:v>
                </c:pt>
                <c:pt idx="27">
                  <c:v>673</c:v>
                </c:pt>
                <c:pt idx="28">
                  <c:v>672</c:v>
                </c:pt>
                <c:pt idx="29">
                  <c:v>671</c:v>
                </c:pt>
                <c:pt idx="30">
                  <c:v>670</c:v>
                </c:pt>
                <c:pt idx="31">
                  <c:v>669</c:v>
                </c:pt>
                <c:pt idx="32">
                  <c:v>668</c:v>
                </c:pt>
                <c:pt idx="33">
                  <c:v>667</c:v>
                </c:pt>
                <c:pt idx="34">
                  <c:v>666</c:v>
                </c:pt>
                <c:pt idx="35">
                  <c:v>665</c:v>
                </c:pt>
                <c:pt idx="36">
                  <c:v>664</c:v>
                </c:pt>
                <c:pt idx="37">
                  <c:v>663</c:v>
                </c:pt>
                <c:pt idx="38">
                  <c:v>662</c:v>
                </c:pt>
                <c:pt idx="39">
                  <c:v>661</c:v>
                </c:pt>
                <c:pt idx="40">
                  <c:v>660</c:v>
                </c:pt>
                <c:pt idx="41">
                  <c:v>659</c:v>
                </c:pt>
                <c:pt idx="42">
                  <c:v>658</c:v>
                </c:pt>
                <c:pt idx="43">
                  <c:v>657</c:v>
                </c:pt>
                <c:pt idx="44">
                  <c:v>656</c:v>
                </c:pt>
                <c:pt idx="45">
                  <c:v>655</c:v>
                </c:pt>
                <c:pt idx="46">
                  <c:v>654</c:v>
                </c:pt>
                <c:pt idx="47">
                  <c:v>653</c:v>
                </c:pt>
                <c:pt idx="48">
                  <c:v>652</c:v>
                </c:pt>
                <c:pt idx="49">
                  <c:v>651</c:v>
                </c:pt>
                <c:pt idx="50">
                  <c:v>650</c:v>
                </c:pt>
                <c:pt idx="51">
                  <c:v>649</c:v>
                </c:pt>
                <c:pt idx="52">
                  <c:v>648</c:v>
                </c:pt>
                <c:pt idx="53">
                  <c:v>647</c:v>
                </c:pt>
                <c:pt idx="54">
                  <c:v>646</c:v>
                </c:pt>
                <c:pt idx="55">
                  <c:v>645</c:v>
                </c:pt>
                <c:pt idx="56">
                  <c:v>644</c:v>
                </c:pt>
                <c:pt idx="57">
                  <c:v>643</c:v>
                </c:pt>
                <c:pt idx="58">
                  <c:v>642</c:v>
                </c:pt>
                <c:pt idx="59">
                  <c:v>641</c:v>
                </c:pt>
                <c:pt idx="60">
                  <c:v>640</c:v>
                </c:pt>
                <c:pt idx="61">
                  <c:v>639</c:v>
                </c:pt>
                <c:pt idx="62">
                  <c:v>638</c:v>
                </c:pt>
                <c:pt idx="63">
                  <c:v>637</c:v>
                </c:pt>
                <c:pt idx="64">
                  <c:v>636</c:v>
                </c:pt>
                <c:pt idx="65">
                  <c:v>635</c:v>
                </c:pt>
                <c:pt idx="66">
                  <c:v>634</c:v>
                </c:pt>
                <c:pt idx="67">
                  <c:v>633</c:v>
                </c:pt>
                <c:pt idx="68">
                  <c:v>632</c:v>
                </c:pt>
                <c:pt idx="69">
                  <c:v>631</c:v>
                </c:pt>
                <c:pt idx="70">
                  <c:v>630</c:v>
                </c:pt>
                <c:pt idx="71">
                  <c:v>629</c:v>
                </c:pt>
                <c:pt idx="72">
                  <c:v>628</c:v>
                </c:pt>
                <c:pt idx="73">
                  <c:v>627</c:v>
                </c:pt>
                <c:pt idx="74">
                  <c:v>626</c:v>
                </c:pt>
                <c:pt idx="75">
                  <c:v>625</c:v>
                </c:pt>
                <c:pt idx="76">
                  <c:v>624</c:v>
                </c:pt>
                <c:pt idx="77">
                  <c:v>623</c:v>
                </c:pt>
                <c:pt idx="78">
                  <c:v>622</c:v>
                </c:pt>
                <c:pt idx="79">
                  <c:v>621</c:v>
                </c:pt>
                <c:pt idx="80">
                  <c:v>620</c:v>
                </c:pt>
                <c:pt idx="81">
                  <c:v>619</c:v>
                </c:pt>
                <c:pt idx="82">
                  <c:v>618</c:v>
                </c:pt>
                <c:pt idx="83">
                  <c:v>617</c:v>
                </c:pt>
                <c:pt idx="84">
                  <c:v>616</c:v>
                </c:pt>
                <c:pt idx="85">
                  <c:v>615</c:v>
                </c:pt>
                <c:pt idx="86">
                  <c:v>614</c:v>
                </c:pt>
                <c:pt idx="87">
                  <c:v>613</c:v>
                </c:pt>
                <c:pt idx="88">
                  <c:v>612</c:v>
                </c:pt>
                <c:pt idx="89">
                  <c:v>611</c:v>
                </c:pt>
                <c:pt idx="90">
                  <c:v>610</c:v>
                </c:pt>
                <c:pt idx="91">
                  <c:v>609</c:v>
                </c:pt>
                <c:pt idx="92">
                  <c:v>608</c:v>
                </c:pt>
                <c:pt idx="93">
                  <c:v>607</c:v>
                </c:pt>
                <c:pt idx="94">
                  <c:v>606</c:v>
                </c:pt>
                <c:pt idx="95">
                  <c:v>605</c:v>
                </c:pt>
                <c:pt idx="96">
                  <c:v>604</c:v>
                </c:pt>
                <c:pt idx="97">
                  <c:v>603</c:v>
                </c:pt>
                <c:pt idx="98">
                  <c:v>602</c:v>
                </c:pt>
                <c:pt idx="99">
                  <c:v>601</c:v>
                </c:pt>
                <c:pt idx="100">
                  <c:v>600</c:v>
                </c:pt>
                <c:pt idx="101">
                  <c:v>599</c:v>
                </c:pt>
                <c:pt idx="102">
                  <c:v>598</c:v>
                </c:pt>
                <c:pt idx="103">
                  <c:v>597</c:v>
                </c:pt>
                <c:pt idx="104">
                  <c:v>596</c:v>
                </c:pt>
                <c:pt idx="105">
                  <c:v>595</c:v>
                </c:pt>
                <c:pt idx="106">
                  <c:v>594</c:v>
                </c:pt>
                <c:pt idx="107">
                  <c:v>593</c:v>
                </c:pt>
                <c:pt idx="108">
                  <c:v>592</c:v>
                </c:pt>
                <c:pt idx="109">
                  <c:v>591</c:v>
                </c:pt>
                <c:pt idx="110">
                  <c:v>590</c:v>
                </c:pt>
                <c:pt idx="111">
                  <c:v>589</c:v>
                </c:pt>
                <c:pt idx="112">
                  <c:v>588</c:v>
                </c:pt>
                <c:pt idx="113">
                  <c:v>587</c:v>
                </c:pt>
                <c:pt idx="114">
                  <c:v>586</c:v>
                </c:pt>
                <c:pt idx="115">
                  <c:v>585</c:v>
                </c:pt>
                <c:pt idx="116">
                  <c:v>584</c:v>
                </c:pt>
                <c:pt idx="117">
                  <c:v>583</c:v>
                </c:pt>
                <c:pt idx="118">
                  <c:v>582</c:v>
                </c:pt>
                <c:pt idx="119">
                  <c:v>581</c:v>
                </c:pt>
                <c:pt idx="120">
                  <c:v>580</c:v>
                </c:pt>
                <c:pt idx="121">
                  <c:v>579</c:v>
                </c:pt>
                <c:pt idx="122">
                  <c:v>578</c:v>
                </c:pt>
                <c:pt idx="123">
                  <c:v>577</c:v>
                </c:pt>
                <c:pt idx="124">
                  <c:v>576</c:v>
                </c:pt>
                <c:pt idx="125">
                  <c:v>575</c:v>
                </c:pt>
                <c:pt idx="126">
                  <c:v>574</c:v>
                </c:pt>
                <c:pt idx="127">
                  <c:v>573</c:v>
                </c:pt>
                <c:pt idx="128">
                  <c:v>572</c:v>
                </c:pt>
                <c:pt idx="129">
                  <c:v>571</c:v>
                </c:pt>
                <c:pt idx="130">
                  <c:v>570</c:v>
                </c:pt>
                <c:pt idx="131">
                  <c:v>569</c:v>
                </c:pt>
                <c:pt idx="132">
                  <c:v>568</c:v>
                </c:pt>
                <c:pt idx="133">
                  <c:v>567</c:v>
                </c:pt>
                <c:pt idx="134">
                  <c:v>566</c:v>
                </c:pt>
                <c:pt idx="135">
                  <c:v>565</c:v>
                </c:pt>
                <c:pt idx="136">
                  <c:v>564</c:v>
                </c:pt>
                <c:pt idx="137">
                  <c:v>563</c:v>
                </c:pt>
                <c:pt idx="138">
                  <c:v>562</c:v>
                </c:pt>
                <c:pt idx="139">
                  <c:v>561</c:v>
                </c:pt>
                <c:pt idx="140">
                  <c:v>560</c:v>
                </c:pt>
                <c:pt idx="141">
                  <c:v>559</c:v>
                </c:pt>
                <c:pt idx="142">
                  <c:v>558</c:v>
                </c:pt>
                <c:pt idx="143">
                  <c:v>557</c:v>
                </c:pt>
                <c:pt idx="144">
                  <c:v>556</c:v>
                </c:pt>
                <c:pt idx="145">
                  <c:v>555</c:v>
                </c:pt>
                <c:pt idx="146">
                  <c:v>554</c:v>
                </c:pt>
                <c:pt idx="147">
                  <c:v>553</c:v>
                </c:pt>
                <c:pt idx="148">
                  <c:v>552</c:v>
                </c:pt>
                <c:pt idx="149">
                  <c:v>551</c:v>
                </c:pt>
                <c:pt idx="150">
                  <c:v>550</c:v>
                </c:pt>
                <c:pt idx="151">
                  <c:v>549</c:v>
                </c:pt>
                <c:pt idx="152">
                  <c:v>548</c:v>
                </c:pt>
                <c:pt idx="153">
                  <c:v>547</c:v>
                </c:pt>
                <c:pt idx="154">
                  <c:v>546</c:v>
                </c:pt>
                <c:pt idx="155">
                  <c:v>545</c:v>
                </c:pt>
                <c:pt idx="156">
                  <c:v>544</c:v>
                </c:pt>
                <c:pt idx="157">
                  <c:v>543</c:v>
                </c:pt>
                <c:pt idx="158">
                  <c:v>542</c:v>
                </c:pt>
                <c:pt idx="159">
                  <c:v>541</c:v>
                </c:pt>
                <c:pt idx="160">
                  <c:v>540</c:v>
                </c:pt>
                <c:pt idx="161">
                  <c:v>539</c:v>
                </c:pt>
                <c:pt idx="162">
                  <c:v>538</c:v>
                </c:pt>
                <c:pt idx="163">
                  <c:v>537</c:v>
                </c:pt>
                <c:pt idx="164">
                  <c:v>536</c:v>
                </c:pt>
                <c:pt idx="165">
                  <c:v>535</c:v>
                </c:pt>
                <c:pt idx="166">
                  <c:v>534</c:v>
                </c:pt>
                <c:pt idx="167">
                  <c:v>533</c:v>
                </c:pt>
                <c:pt idx="168">
                  <c:v>532</c:v>
                </c:pt>
                <c:pt idx="169">
                  <c:v>531</c:v>
                </c:pt>
                <c:pt idx="170">
                  <c:v>530</c:v>
                </c:pt>
                <c:pt idx="171">
                  <c:v>529</c:v>
                </c:pt>
                <c:pt idx="172">
                  <c:v>528</c:v>
                </c:pt>
                <c:pt idx="173">
                  <c:v>527</c:v>
                </c:pt>
                <c:pt idx="174">
                  <c:v>526</c:v>
                </c:pt>
                <c:pt idx="175">
                  <c:v>525</c:v>
                </c:pt>
                <c:pt idx="176">
                  <c:v>524</c:v>
                </c:pt>
                <c:pt idx="177">
                  <c:v>523</c:v>
                </c:pt>
                <c:pt idx="178">
                  <c:v>522</c:v>
                </c:pt>
                <c:pt idx="179">
                  <c:v>521</c:v>
                </c:pt>
                <c:pt idx="180">
                  <c:v>520</c:v>
                </c:pt>
                <c:pt idx="181">
                  <c:v>519</c:v>
                </c:pt>
                <c:pt idx="182">
                  <c:v>518</c:v>
                </c:pt>
                <c:pt idx="183">
                  <c:v>517</c:v>
                </c:pt>
                <c:pt idx="184">
                  <c:v>516</c:v>
                </c:pt>
                <c:pt idx="185">
                  <c:v>515</c:v>
                </c:pt>
                <c:pt idx="186">
                  <c:v>514</c:v>
                </c:pt>
                <c:pt idx="187">
                  <c:v>513</c:v>
                </c:pt>
                <c:pt idx="188">
                  <c:v>512</c:v>
                </c:pt>
                <c:pt idx="189">
                  <c:v>511</c:v>
                </c:pt>
                <c:pt idx="190">
                  <c:v>510</c:v>
                </c:pt>
                <c:pt idx="191">
                  <c:v>509</c:v>
                </c:pt>
                <c:pt idx="192">
                  <c:v>508</c:v>
                </c:pt>
                <c:pt idx="193">
                  <c:v>507</c:v>
                </c:pt>
                <c:pt idx="194">
                  <c:v>506</c:v>
                </c:pt>
                <c:pt idx="195">
                  <c:v>505</c:v>
                </c:pt>
                <c:pt idx="196">
                  <c:v>504</c:v>
                </c:pt>
                <c:pt idx="197">
                  <c:v>503</c:v>
                </c:pt>
                <c:pt idx="198">
                  <c:v>502</c:v>
                </c:pt>
                <c:pt idx="199">
                  <c:v>501</c:v>
                </c:pt>
                <c:pt idx="200">
                  <c:v>500</c:v>
                </c:pt>
                <c:pt idx="201">
                  <c:v>499</c:v>
                </c:pt>
                <c:pt idx="202">
                  <c:v>498</c:v>
                </c:pt>
                <c:pt idx="203">
                  <c:v>497</c:v>
                </c:pt>
                <c:pt idx="204">
                  <c:v>496</c:v>
                </c:pt>
                <c:pt idx="205">
                  <c:v>495</c:v>
                </c:pt>
                <c:pt idx="206">
                  <c:v>494</c:v>
                </c:pt>
                <c:pt idx="207">
                  <c:v>493</c:v>
                </c:pt>
                <c:pt idx="208">
                  <c:v>492</c:v>
                </c:pt>
                <c:pt idx="209">
                  <c:v>491</c:v>
                </c:pt>
                <c:pt idx="210">
                  <c:v>490</c:v>
                </c:pt>
                <c:pt idx="211">
                  <c:v>489</c:v>
                </c:pt>
                <c:pt idx="212">
                  <c:v>488</c:v>
                </c:pt>
                <c:pt idx="213">
                  <c:v>487</c:v>
                </c:pt>
                <c:pt idx="214">
                  <c:v>486</c:v>
                </c:pt>
                <c:pt idx="215">
                  <c:v>485</c:v>
                </c:pt>
                <c:pt idx="216">
                  <c:v>484</c:v>
                </c:pt>
                <c:pt idx="217">
                  <c:v>483</c:v>
                </c:pt>
                <c:pt idx="218">
                  <c:v>482</c:v>
                </c:pt>
                <c:pt idx="219">
                  <c:v>481</c:v>
                </c:pt>
                <c:pt idx="220">
                  <c:v>480</c:v>
                </c:pt>
                <c:pt idx="221">
                  <c:v>479</c:v>
                </c:pt>
                <c:pt idx="222">
                  <c:v>478</c:v>
                </c:pt>
                <c:pt idx="223">
                  <c:v>477</c:v>
                </c:pt>
                <c:pt idx="224">
                  <c:v>476</c:v>
                </c:pt>
                <c:pt idx="225">
                  <c:v>475</c:v>
                </c:pt>
                <c:pt idx="226">
                  <c:v>474</c:v>
                </c:pt>
                <c:pt idx="227">
                  <c:v>473</c:v>
                </c:pt>
                <c:pt idx="228">
                  <c:v>472</c:v>
                </c:pt>
                <c:pt idx="229">
                  <c:v>471</c:v>
                </c:pt>
                <c:pt idx="230">
                  <c:v>470</c:v>
                </c:pt>
                <c:pt idx="231">
                  <c:v>469</c:v>
                </c:pt>
                <c:pt idx="232">
                  <c:v>468</c:v>
                </c:pt>
                <c:pt idx="233">
                  <c:v>467</c:v>
                </c:pt>
                <c:pt idx="234">
                  <c:v>466</c:v>
                </c:pt>
                <c:pt idx="235">
                  <c:v>465</c:v>
                </c:pt>
                <c:pt idx="236">
                  <c:v>464</c:v>
                </c:pt>
                <c:pt idx="237">
                  <c:v>463</c:v>
                </c:pt>
                <c:pt idx="238">
                  <c:v>462</c:v>
                </c:pt>
                <c:pt idx="239">
                  <c:v>461</c:v>
                </c:pt>
                <c:pt idx="240">
                  <c:v>460</c:v>
                </c:pt>
                <c:pt idx="241">
                  <c:v>459</c:v>
                </c:pt>
                <c:pt idx="242">
                  <c:v>458</c:v>
                </c:pt>
                <c:pt idx="243">
                  <c:v>457</c:v>
                </c:pt>
                <c:pt idx="244">
                  <c:v>456</c:v>
                </c:pt>
                <c:pt idx="245">
                  <c:v>455</c:v>
                </c:pt>
                <c:pt idx="246">
                  <c:v>454</c:v>
                </c:pt>
                <c:pt idx="247">
                  <c:v>453</c:v>
                </c:pt>
                <c:pt idx="248">
                  <c:v>452</c:v>
                </c:pt>
                <c:pt idx="249">
                  <c:v>451</c:v>
                </c:pt>
                <c:pt idx="250">
                  <c:v>450</c:v>
                </c:pt>
                <c:pt idx="251">
                  <c:v>449</c:v>
                </c:pt>
                <c:pt idx="252">
                  <c:v>448</c:v>
                </c:pt>
                <c:pt idx="253">
                  <c:v>447</c:v>
                </c:pt>
                <c:pt idx="254">
                  <c:v>446</c:v>
                </c:pt>
                <c:pt idx="255">
                  <c:v>445</c:v>
                </c:pt>
                <c:pt idx="256">
                  <c:v>444</c:v>
                </c:pt>
                <c:pt idx="257">
                  <c:v>443</c:v>
                </c:pt>
                <c:pt idx="258">
                  <c:v>442</c:v>
                </c:pt>
                <c:pt idx="259">
                  <c:v>441</c:v>
                </c:pt>
                <c:pt idx="260">
                  <c:v>440</c:v>
                </c:pt>
                <c:pt idx="261">
                  <c:v>439</c:v>
                </c:pt>
                <c:pt idx="262">
                  <c:v>438</c:v>
                </c:pt>
                <c:pt idx="263">
                  <c:v>437</c:v>
                </c:pt>
                <c:pt idx="264">
                  <c:v>436</c:v>
                </c:pt>
                <c:pt idx="265">
                  <c:v>435</c:v>
                </c:pt>
                <c:pt idx="266">
                  <c:v>434</c:v>
                </c:pt>
                <c:pt idx="267">
                  <c:v>433</c:v>
                </c:pt>
                <c:pt idx="268">
                  <c:v>432</c:v>
                </c:pt>
                <c:pt idx="269">
                  <c:v>431</c:v>
                </c:pt>
                <c:pt idx="270">
                  <c:v>430</c:v>
                </c:pt>
                <c:pt idx="271">
                  <c:v>429</c:v>
                </c:pt>
                <c:pt idx="272">
                  <c:v>428</c:v>
                </c:pt>
                <c:pt idx="273">
                  <c:v>427</c:v>
                </c:pt>
                <c:pt idx="274">
                  <c:v>426</c:v>
                </c:pt>
                <c:pt idx="275">
                  <c:v>425</c:v>
                </c:pt>
                <c:pt idx="276">
                  <c:v>424</c:v>
                </c:pt>
                <c:pt idx="277">
                  <c:v>423</c:v>
                </c:pt>
                <c:pt idx="278">
                  <c:v>422</c:v>
                </c:pt>
                <c:pt idx="279">
                  <c:v>421</c:v>
                </c:pt>
                <c:pt idx="280">
                  <c:v>420</c:v>
                </c:pt>
                <c:pt idx="281">
                  <c:v>419</c:v>
                </c:pt>
                <c:pt idx="282">
                  <c:v>418</c:v>
                </c:pt>
                <c:pt idx="283">
                  <c:v>417</c:v>
                </c:pt>
                <c:pt idx="284">
                  <c:v>416</c:v>
                </c:pt>
                <c:pt idx="285">
                  <c:v>415</c:v>
                </c:pt>
                <c:pt idx="286">
                  <c:v>414</c:v>
                </c:pt>
                <c:pt idx="287">
                  <c:v>413</c:v>
                </c:pt>
                <c:pt idx="288">
                  <c:v>412</c:v>
                </c:pt>
                <c:pt idx="289">
                  <c:v>411</c:v>
                </c:pt>
                <c:pt idx="290">
                  <c:v>410</c:v>
                </c:pt>
                <c:pt idx="291">
                  <c:v>409</c:v>
                </c:pt>
                <c:pt idx="292">
                  <c:v>408</c:v>
                </c:pt>
                <c:pt idx="293">
                  <c:v>407</c:v>
                </c:pt>
                <c:pt idx="294">
                  <c:v>406</c:v>
                </c:pt>
                <c:pt idx="295">
                  <c:v>405</c:v>
                </c:pt>
                <c:pt idx="296">
                  <c:v>404</c:v>
                </c:pt>
                <c:pt idx="297">
                  <c:v>403</c:v>
                </c:pt>
                <c:pt idx="298">
                  <c:v>402</c:v>
                </c:pt>
                <c:pt idx="299">
                  <c:v>401</c:v>
                </c:pt>
                <c:pt idx="300">
                  <c:v>400</c:v>
                </c:pt>
                <c:pt idx="301">
                  <c:v>399</c:v>
                </c:pt>
                <c:pt idx="302">
                  <c:v>398</c:v>
                </c:pt>
                <c:pt idx="303">
                  <c:v>397</c:v>
                </c:pt>
                <c:pt idx="304">
                  <c:v>396</c:v>
                </c:pt>
                <c:pt idx="305">
                  <c:v>395</c:v>
                </c:pt>
                <c:pt idx="306">
                  <c:v>394</c:v>
                </c:pt>
                <c:pt idx="307">
                  <c:v>393</c:v>
                </c:pt>
                <c:pt idx="308">
                  <c:v>392</c:v>
                </c:pt>
                <c:pt idx="309">
                  <c:v>391</c:v>
                </c:pt>
                <c:pt idx="310">
                  <c:v>390</c:v>
                </c:pt>
                <c:pt idx="311">
                  <c:v>389</c:v>
                </c:pt>
                <c:pt idx="312">
                  <c:v>388</c:v>
                </c:pt>
                <c:pt idx="313">
                  <c:v>387</c:v>
                </c:pt>
                <c:pt idx="314">
                  <c:v>386</c:v>
                </c:pt>
                <c:pt idx="315">
                  <c:v>385</c:v>
                </c:pt>
                <c:pt idx="316">
                  <c:v>384</c:v>
                </c:pt>
                <c:pt idx="317">
                  <c:v>383</c:v>
                </c:pt>
                <c:pt idx="318">
                  <c:v>382</c:v>
                </c:pt>
                <c:pt idx="319">
                  <c:v>381</c:v>
                </c:pt>
                <c:pt idx="320">
                  <c:v>380</c:v>
                </c:pt>
                <c:pt idx="321">
                  <c:v>379</c:v>
                </c:pt>
                <c:pt idx="322">
                  <c:v>378</c:v>
                </c:pt>
                <c:pt idx="323">
                  <c:v>377</c:v>
                </c:pt>
                <c:pt idx="324">
                  <c:v>376</c:v>
                </c:pt>
                <c:pt idx="325">
                  <c:v>375</c:v>
                </c:pt>
                <c:pt idx="326">
                  <c:v>374</c:v>
                </c:pt>
                <c:pt idx="327">
                  <c:v>373</c:v>
                </c:pt>
                <c:pt idx="328">
                  <c:v>372</c:v>
                </c:pt>
                <c:pt idx="329">
                  <c:v>371</c:v>
                </c:pt>
                <c:pt idx="330">
                  <c:v>370</c:v>
                </c:pt>
                <c:pt idx="331">
                  <c:v>369</c:v>
                </c:pt>
                <c:pt idx="332">
                  <c:v>368</c:v>
                </c:pt>
                <c:pt idx="333">
                  <c:v>367</c:v>
                </c:pt>
                <c:pt idx="334">
                  <c:v>366</c:v>
                </c:pt>
                <c:pt idx="335">
                  <c:v>365</c:v>
                </c:pt>
                <c:pt idx="336">
                  <c:v>364</c:v>
                </c:pt>
                <c:pt idx="337">
                  <c:v>363</c:v>
                </c:pt>
                <c:pt idx="338">
                  <c:v>362</c:v>
                </c:pt>
                <c:pt idx="339">
                  <c:v>361</c:v>
                </c:pt>
                <c:pt idx="340">
                  <c:v>360</c:v>
                </c:pt>
                <c:pt idx="341">
                  <c:v>359</c:v>
                </c:pt>
                <c:pt idx="342">
                  <c:v>358</c:v>
                </c:pt>
                <c:pt idx="343">
                  <c:v>357</c:v>
                </c:pt>
                <c:pt idx="344">
                  <c:v>356</c:v>
                </c:pt>
                <c:pt idx="345">
                  <c:v>355</c:v>
                </c:pt>
                <c:pt idx="346">
                  <c:v>354</c:v>
                </c:pt>
                <c:pt idx="347">
                  <c:v>353</c:v>
                </c:pt>
                <c:pt idx="348">
                  <c:v>352</c:v>
                </c:pt>
                <c:pt idx="349">
                  <c:v>351</c:v>
                </c:pt>
                <c:pt idx="350">
                  <c:v>350</c:v>
                </c:pt>
                <c:pt idx="351">
                  <c:v>349</c:v>
                </c:pt>
                <c:pt idx="352">
                  <c:v>348</c:v>
                </c:pt>
                <c:pt idx="353">
                  <c:v>347</c:v>
                </c:pt>
                <c:pt idx="354">
                  <c:v>346</c:v>
                </c:pt>
                <c:pt idx="355">
                  <c:v>345</c:v>
                </c:pt>
                <c:pt idx="356">
                  <c:v>344</c:v>
                </c:pt>
                <c:pt idx="357">
                  <c:v>343</c:v>
                </c:pt>
                <c:pt idx="358">
                  <c:v>342</c:v>
                </c:pt>
                <c:pt idx="359">
                  <c:v>341</c:v>
                </c:pt>
                <c:pt idx="360">
                  <c:v>340</c:v>
                </c:pt>
                <c:pt idx="361">
                  <c:v>339</c:v>
                </c:pt>
                <c:pt idx="362">
                  <c:v>338</c:v>
                </c:pt>
                <c:pt idx="363">
                  <c:v>337</c:v>
                </c:pt>
                <c:pt idx="364">
                  <c:v>336</c:v>
                </c:pt>
                <c:pt idx="365">
                  <c:v>335</c:v>
                </c:pt>
                <c:pt idx="366">
                  <c:v>334</c:v>
                </c:pt>
                <c:pt idx="367">
                  <c:v>333</c:v>
                </c:pt>
                <c:pt idx="368">
                  <c:v>332</c:v>
                </c:pt>
                <c:pt idx="369">
                  <c:v>331</c:v>
                </c:pt>
                <c:pt idx="370">
                  <c:v>330</c:v>
                </c:pt>
                <c:pt idx="371">
                  <c:v>329</c:v>
                </c:pt>
                <c:pt idx="372">
                  <c:v>328</c:v>
                </c:pt>
                <c:pt idx="373">
                  <c:v>327</c:v>
                </c:pt>
                <c:pt idx="374">
                  <c:v>326</c:v>
                </c:pt>
                <c:pt idx="375">
                  <c:v>325</c:v>
                </c:pt>
                <c:pt idx="376">
                  <c:v>324</c:v>
                </c:pt>
                <c:pt idx="377">
                  <c:v>323</c:v>
                </c:pt>
                <c:pt idx="378">
                  <c:v>322</c:v>
                </c:pt>
                <c:pt idx="379">
                  <c:v>321</c:v>
                </c:pt>
                <c:pt idx="380">
                  <c:v>320</c:v>
                </c:pt>
                <c:pt idx="381">
                  <c:v>319</c:v>
                </c:pt>
                <c:pt idx="382">
                  <c:v>318</c:v>
                </c:pt>
                <c:pt idx="383">
                  <c:v>317</c:v>
                </c:pt>
                <c:pt idx="384">
                  <c:v>316</c:v>
                </c:pt>
                <c:pt idx="385">
                  <c:v>315</c:v>
                </c:pt>
                <c:pt idx="386">
                  <c:v>314</c:v>
                </c:pt>
                <c:pt idx="387">
                  <c:v>313</c:v>
                </c:pt>
                <c:pt idx="388">
                  <c:v>312</c:v>
                </c:pt>
                <c:pt idx="389">
                  <c:v>311</c:v>
                </c:pt>
                <c:pt idx="390">
                  <c:v>310</c:v>
                </c:pt>
                <c:pt idx="391">
                  <c:v>309</c:v>
                </c:pt>
                <c:pt idx="392">
                  <c:v>308</c:v>
                </c:pt>
                <c:pt idx="393">
                  <c:v>307</c:v>
                </c:pt>
                <c:pt idx="394">
                  <c:v>306</c:v>
                </c:pt>
                <c:pt idx="395">
                  <c:v>305</c:v>
                </c:pt>
                <c:pt idx="396">
                  <c:v>304</c:v>
                </c:pt>
                <c:pt idx="397">
                  <c:v>303</c:v>
                </c:pt>
                <c:pt idx="398">
                  <c:v>302</c:v>
                </c:pt>
                <c:pt idx="399">
                  <c:v>301</c:v>
                </c:pt>
                <c:pt idx="400">
                  <c:v>300</c:v>
                </c:pt>
                <c:pt idx="401">
                  <c:v>299</c:v>
                </c:pt>
                <c:pt idx="402">
                  <c:v>298</c:v>
                </c:pt>
                <c:pt idx="403">
                  <c:v>297</c:v>
                </c:pt>
                <c:pt idx="404">
                  <c:v>296</c:v>
                </c:pt>
                <c:pt idx="405">
                  <c:v>295</c:v>
                </c:pt>
                <c:pt idx="406">
                  <c:v>294</c:v>
                </c:pt>
                <c:pt idx="407">
                  <c:v>293</c:v>
                </c:pt>
                <c:pt idx="408">
                  <c:v>292</c:v>
                </c:pt>
                <c:pt idx="409">
                  <c:v>291</c:v>
                </c:pt>
                <c:pt idx="410">
                  <c:v>290</c:v>
                </c:pt>
                <c:pt idx="411">
                  <c:v>289</c:v>
                </c:pt>
                <c:pt idx="412">
                  <c:v>288</c:v>
                </c:pt>
                <c:pt idx="413">
                  <c:v>287</c:v>
                </c:pt>
                <c:pt idx="414">
                  <c:v>286</c:v>
                </c:pt>
                <c:pt idx="415">
                  <c:v>285</c:v>
                </c:pt>
                <c:pt idx="416">
                  <c:v>284</c:v>
                </c:pt>
                <c:pt idx="417">
                  <c:v>283</c:v>
                </c:pt>
                <c:pt idx="418">
                  <c:v>282</c:v>
                </c:pt>
                <c:pt idx="419">
                  <c:v>281</c:v>
                </c:pt>
                <c:pt idx="420">
                  <c:v>280</c:v>
                </c:pt>
                <c:pt idx="421">
                  <c:v>279</c:v>
                </c:pt>
                <c:pt idx="422">
                  <c:v>278</c:v>
                </c:pt>
                <c:pt idx="423">
                  <c:v>277</c:v>
                </c:pt>
                <c:pt idx="424">
                  <c:v>276</c:v>
                </c:pt>
                <c:pt idx="425">
                  <c:v>275</c:v>
                </c:pt>
                <c:pt idx="426">
                  <c:v>274</c:v>
                </c:pt>
                <c:pt idx="427">
                  <c:v>273</c:v>
                </c:pt>
                <c:pt idx="428">
                  <c:v>272</c:v>
                </c:pt>
                <c:pt idx="429">
                  <c:v>271</c:v>
                </c:pt>
                <c:pt idx="430">
                  <c:v>270</c:v>
                </c:pt>
                <c:pt idx="431">
                  <c:v>269</c:v>
                </c:pt>
                <c:pt idx="432">
                  <c:v>268</c:v>
                </c:pt>
                <c:pt idx="433">
                  <c:v>267</c:v>
                </c:pt>
                <c:pt idx="434">
                  <c:v>266</c:v>
                </c:pt>
                <c:pt idx="435">
                  <c:v>265</c:v>
                </c:pt>
                <c:pt idx="436">
                  <c:v>264</c:v>
                </c:pt>
                <c:pt idx="437">
                  <c:v>263</c:v>
                </c:pt>
                <c:pt idx="438">
                  <c:v>262</c:v>
                </c:pt>
                <c:pt idx="439">
                  <c:v>261</c:v>
                </c:pt>
                <c:pt idx="440">
                  <c:v>260</c:v>
                </c:pt>
                <c:pt idx="441">
                  <c:v>259</c:v>
                </c:pt>
                <c:pt idx="442">
                  <c:v>258</c:v>
                </c:pt>
                <c:pt idx="443">
                  <c:v>257</c:v>
                </c:pt>
                <c:pt idx="444">
                  <c:v>256</c:v>
                </c:pt>
                <c:pt idx="445">
                  <c:v>255</c:v>
                </c:pt>
                <c:pt idx="446">
                  <c:v>254</c:v>
                </c:pt>
                <c:pt idx="447">
                  <c:v>253</c:v>
                </c:pt>
                <c:pt idx="448">
                  <c:v>252</c:v>
                </c:pt>
                <c:pt idx="449">
                  <c:v>251</c:v>
                </c:pt>
                <c:pt idx="450">
                  <c:v>250</c:v>
                </c:pt>
                <c:pt idx="451">
                  <c:v>249</c:v>
                </c:pt>
                <c:pt idx="452">
                  <c:v>248</c:v>
                </c:pt>
                <c:pt idx="453">
                  <c:v>247</c:v>
                </c:pt>
                <c:pt idx="454">
                  <c:v>246</c:v>
                </c:pt>
                <c:pt idx="455">
                  <c:v>245</c:v>
                </c:pt>
                <c:pt idx="456">
                  <c:v>244</c:v>
                </c:pt>
                <c:pt idx="457">
                  <c:v>243</c:v>
                </c:pt>
                <c:pt idx="458">
                  <c:v>242</c:v>
                </c:pt>
                <c:pt idx="459">
                  <c:v>241</c:v>
                </c:pt>
                <c:pt idx="460">
                  <c:v>240</c:v>
                </c:pt>
                <c:pt idx="461">
                  <c:v>239</c:v>
                </c:pt>
                <c:pt idx="462">
                  <c:v>238</c:v>
                </c:pt>
                <c:pt idx="463">
                  <c:v>237</c:v>
                </c:pt>
                <c:pt idx="464">
                  <c:v>236</c:v>
                </c:pt>
                <c:pt idx="465">
                  <c:v>235</c:v>
                </c:pt>
                <c:pt idx="466">
                  <c:v>234</c:v>
                </c:pt>
                <c:pt idx="467">
                  <c:v>233</c:v>
                </c:pt>
                <c:pt idx="468">
                  <c:v>232</c:v>
                </c:pt>
                <c:pt idx="469">
                  <c:v>231</c:v>
                </c:pt>
                <c:pt idx="470">
                  <c:v>230</c:v>
                </c:pt>
                <c:pt idx="471">
                  <c:v>229</c:v>
                </c:pt>
                <c:pt idx="472">
                  <c:v>228</c:v>
                </c:pt>
                <c:pt idx="473">
                  <c:v>227</c:v>
                </c:pt>
                <c:pt idx="474">
                  <c:v>226</c:v>
                </c:pt>
                <c:pt idx="475">
                  <c:v>225</c:v>
                </c:pt>
                <c:pt idx="476">
                  <c:v>224</c:v>
                </c:pt>
                <c:pt idx="477">
                  <c:v>223</c:v>
                </c:pt>
                <c:pt idx="478">
                  <c:v>222</c:v>
                </c:pt>
                <c:pt idx="479">
                  <c:v>221</c:v>
                </c:pt>
                <c:pt idx="480">
                  <c:v>220</c:v>
                </c:pt>
                <c:pt idx="481">
                  <c:v>219</c:v>
                </c:pt>
                <c:pt idx="482">
                  <c:v>218</c:v>
                </c:pt>
                <c:pt idx="483">
                  <c:v>217</c:v>
                </c:pt>
                <c:pt idx="484">
                  <c:v>216</c:v>
                </c:pt>
                <c:pt idx="485">
                  <c:v>215</c:v>
                </c:pt>
                <c:pt idx="486">
                  <c:v>214</c:v>
                </c:pt>
                <c:pt idx="487">
                  <c:v>213</c:v>
                </c:pt>
                <c:pt idx="488">
                  <c:v>212</c:v>
                </c:pt>
                <c:pt idx="489">
                  <c:v>211</c:v>
                </c:pt>
                <c:pt idx="490">
                  <c:v>210</c:v>
                </c:pt>
                <c:pt idx="491">
                  <c:v>209</c:v>
                </c:pt>
                <c:pt idx="492">
                  <c:v>208</c:v>
                </c:pt>
                <c:pt idx="493">
                  <c:v>207</c:v>
                </c:pt>
                <c:pt idx="494">
                  <c:v>206</c:v>
                </c:pt>
                <c:pt idx="495">
                  <c:v>205</c:v>
                </c:pt>
                <c:pt idx="496">
                  <c:v>204</c:v>
                </c:pt>
                <c:pt idx="497">
                  <c:v>203</c:v>
                </c:pt>
                <c:pt idx="498">
                  <c:v>202</c:v>
                </c:pt>
                <c:pt idx="499">
                  <c:v>201</c:v>
                </c:pt>
                <c:pt idx="500">
                  <c:v>200</c:v>
                </c:pt>
              </c:numCache>
            </c:numRef>
          </c:xVal>
          <c:yVal>
            <c:numRef>
              <c:f>Hoja1!$AC$2:$AC$502</c:f>
              <c:numCache>
                <c:formatCode>General</c:formatCode>
                <c:ptCount val="501"/>
                <c:pt idx="0">
                  <c:v>8.4999999999999995E-4</c:v>
                </c:pt>
                <c:pt idx="1">
                  <c:v>-1.1E-4</c:v>
                </c:pt>
                <c:pt idx="2">
                  <c:v>1.01E-3</c:v>
                </c:pt>
                <c:pt idx="3">
                  <c:v>-1.3999999999999999E-4</c:v>
                </c:pt>
                <c:pt idx="4">
                  <c:v>8.8000000000000003E-4</c:v>
                </c:pt>
                <c:pt idx="5">
                  <c:v>8.4999999999999995E-4</c:v>
                </c:pt>
                <c:pt idx="6">
                  <c:v>-2.4000000000000001E-4</c:v>
                </c:pt>
                <c:pt idx="7">
                  <c:v>-5.1000000000000004E-4</c:v>
                </c:pt>
                <c:pt idx="8">
                  <c:v>1.47E-3</c:v>
                </c:pt>
                <c:pt idx="9">
                  <c:v>-2.8900000000000002E-3</c:v>
                </c:pt>
                <c:pt idx="10">
                  <c:v>-8.9999999999999998E-4</c:v>
                </c:pt>
                <c:pt idx="11">
                  <c:v>5.4000000000000001E-4</c:v>
                </c:pt>
                <c:pt idx="12">
                  <c:v>-3.5E-4</c:v>
                </c:pt>
                <c:pt idx="13">
                  <c:v>4.4000000000000002E-4</c:v>
                </c:pt>
                <c:pt idx="14">
                  <c:v>-1.65E-3</c:v>
                </c:pt>
                <c:pt idx="15">
                  <c:v>-4.2000000000000002E-4</c:v>
                </c:pt>
                <c:pt idx="16">
                  <c:v>-7.9000000000000001E-4</c:v>
                </c:pt>
                <c:pt idx="17">
                  <c:v>-3.6999999999999999E-4</c:v>
                </c:pt>
                <c:pt idx="18">
                  <c:v>5.6999999999999998E-4</c:v>
                </c:pt>
                <c:pt idx="19">
                  <c:v>7.1000000000000002E-4</c:v>
                </c:pt>
                <c:pt idx="20">
                  <c:v>5.8E-4</c:v>
                </c:pt>
                <c:pt idx="21">
                  <c:v>2.5000000000000001E-4</c:v>
                </c:pt>
                <c:pt idx="22">
                  <c:v>5.1000000000000004E-4</c:v>
                </c:pt>
                <c:pt idx="23">
                  <c:v>1.3999999999999999E-4</c:v>
                </c:pt>
                <c:pt idx="24">
                  <c:v>-1.8000000000000001E-4</c:v>
                </c:pt>
                <c:pt idx="25">
                  <c:v>-8.0000000000000007E-5</c:v>
                </c:pt>
                <c:pt idx="26">
                  <c:v>8.8000000000000003E-4</c:v>
                </c:pt>
                <c:pt idx="27">
                  <c:v>2.0000000000000001E-4</c:v>
                </c:pt>
                <c:pt idx="28">
                  <c:v>9.7999999999999997E-4</c:v>
                </c:pt>
                <c:pt idx="29">
                  <c:v>9.7999999999999997E-4</c:v>
                </c:pt>
                <c:pt idx="30">
                  <c:v>2.3000000000000001E-4</c:v>
                </c:pt>
                <c:pt idx="31">
                  <c:v>-1.15E-3</c:v>
                </c:pt>
                <c:pt idx="32">
                  <c:v>-2.9999999999999997E-4</c:v>
                </c:pt>
                <c:pt idx="33">
                  <c:v>-5.0000000000000001E-4</c:v>
                </c:pt>
                <c:pt idx="34">
                  <c:v>-9.1E-4</c:v>
                </c:pt>
                <c:pt idx="35">
                  <c:v>-1.7899999999999999E-3</c:v>
                </c:pt>
                <c:pt idx="36">
                  <c:v>-1.39E-3</c:v>
                </c:pt>
                <c:pt idx="37">
                  <c:v>-1.0399999999999999E-3</c:v>
                </c:pt>
                <c:pt idx="38">
                  <c:v>-1.1000000000000001E-3</c:v>
                </c:pt>
                <c:pt idx="39">
                  <c:v>2.5000000000000001E-4</c:v>
                </c:pt>
                <c:pt idx="40">
                  <c:v>-9.0000000000000006E-5</c:v>
                </c:pt>
                <c:pt idx="41">
                  <c:v>3.6999999999999999E-4</c:v>
                </c:pt>
                <c:pt idx="42">
                  <c:v>8.1999999999999998E-4</c:v>
                </c:pt>
                <c:pt idx="43">
                  <c:v>5.2999999999999998E-4</c:v>
                </c:pt>
                <c:pt idx="44">
                  <c:v>3.6999999999999999E-4</c:v>
                </c:pt>
                <c:pt idx="45">
                  <c:v>8.5999999999999998E-4</c:v>
                </c:pt>
                <c:pt idx="46">
                  <c:v>-1.16E-3</c:v>
                </c:pt>
                <c:pt idx="47">
                  <c:v>5.0000000000000002E-5</c:v>
                </c:pt>
                <c:pt idx="48">
                  <c:v>-3.6999999999999999E-4</c:v>
                </c:pt>
                <c:pt idx="49">
                  <c:v>-9.1E-4</c:v>
                </c:pt>
                <c:pt idx="50">
                  <c:v>-6.0999999999999997E-4</c:v>
                </c:pt>
                <c:pt idx="51">
                  <c:v>-2.5000000000000001E-4</c:v>
                </c:pt>
                <c:pt idx="52">
                  <c:v>7.3999999999999999E-4</c:v>
                </c:pt>
                <c:pt idx="53">
                  <c:v>5.2999999999999998E-4</c:v>
                </c:pt>
                <c:pt idx="54">
                  <c:v>1.49E-3</c:v>
                </c:pt>
                <c:pt idx="55">
                  <c:v>1.7000000000000001E-4</c:v>
                </c:pt>
                <c:pt idx="56">
                  <c:v>-2.9E-4</c:v>
                </c:pt>
                <c:pt idx="57">
                  <c:v>9.1E-4</c:v>
                </c:pt>
                <c:pt idx="58">
                  <c:v>6.2E-4</c:v>
                </c:pt>
                <c:pt idx="59">
                  <c:v>6.2E-4</c:v>
                </c:pt>
                <c:pt idx="60">
                  <c:v>1.2099999999999999E-3</c:v>
                </c:pt>
                <c:pt idx="61">
                  <c:v>9.8999999999999999E-4</c:v>
                </c:pt>
                <c:pt idx="62">
                  <c:v>1E-4</c:v>
                </c:pt>
                <c:pt idx="63">
                  <c:v>1.75E-3</c:v>
                </c:pt>
                <c:pt idx="64">
                  <c:v>3.5E-4</c:v>
                </c:pt>
                <c:pt idx="65">
                  <c:v>4.4000000000000002E-4</c:v>
                </c:pt>
                <c:pt idx="66">
                  <c:v>5.8E-4</c:v>
                </c:pt>
                <c:pt idx="67">
                  <c:v>4.6000000000000001E-4</c:v>
                </c:pt>
                <c:pt idx="68">
                  <c:v>-9.0000000000000006E-5</c:v>
                </c:pt>
                <c:pt idx="69">
                  <c:v>8.0000000000000007E-5</c:v>
                </c:pt>
                <c:pt idx="70">
                  <c:v>7.7999999999999999E-4</c:v>
                </c:pt>
                <c:pt idx="71">
                  <c:v>5.6999999999999998E-4</c:v>
                </c:pt>
                <c:pt idx="72">
                  <c:v>3.3E-4</c:v>
                </c:pt>
                <c:pt idx="73">
                  <c:v>8.3000000000000001E-4</c:v>
                </c:pt>
                <c:pt idx="74">
                  <c:v>1.2600000000000001E-3</c:v>
                </c:pt>
                <c:pt idx="75">
                  <c:v>5.1999999999999995E-4</c:v>
                </c:pt>
                <c:pt idx="76">
                  <c:v>2.5999999999999998E-4</c:v>
                </c:pt>
                <c:pt idx="77">
                  <c:v>1.1000000000000001E-3</c:v>
                </c:pt>
                <c:pt idx="78">
                  <c:v>3.3E-4</c:v>
                </c:pt>
                <c:pt idx="79">
                  <c:v>1.89E-3</c:v>
                </c:pt>
                <c:pt idx="80">
                  <c:v>1.23E-3</c:v>
                </c:pt>
                <c:pt idx="81">
                  <c:v>1.2600000000000001E-3</c:v>
                </c:pt>
                <c:pt idx="82">
                  <c:v>-6.0000000000000002E-5</c:v>
                </c:pt>
                <c:pt idx="83">
                  <c:v>9.7999999999999997E-4</c:v>
                </c:pt>
                <c:pt idx="84">
                  <c:v>5.9999999999999995E-4</c:v>
                </c:pt>
                <c:pt idx="85">
                  <c:v>1.1000000000000001E-3</c:v>
                </c:pt>
                <c:pt idx="86">
                  <c:v>7.6999999999999996E-4</c:v>
                </c:pt>
                <c:pt idx="87">
                  <c:v>4.8999999999999998E-4</c:v>
                </c:pt>
                <c:pt idx="88">
                  <c:v>1.4E-3</c:v>
                </c:pt>
                <c:pt idx="89">
                  <c:v>7.3999999999999999E-4</c:v>
                </c:pt>
                <c:pt idx="90">
                  <c:v>1.32E-3</c:v>
                </c:pt>
                <c:pt idx="91">
                  <c:v>1.5299999999999999E-3</c:v>
                </c:pt>
                <c:pt idx="92">
                  <c:v>1.0200000000000001E-3</c:v>
                </c:pt>
                <c:pt idx="93">
                  <c:v>2.0799999999999998E-3</c:v>
                </c:pt>
                <c:pt idx="94">
                  <c:v>2.32E-3</c:v>
                </c:pt>
                <c:pt idx="95">
                  <c:v>1.0200000000000001E-3</c:v>
                </c:pt>
                <c:pt idx="96">
                  <c:v>1.6100000000000001E-3</c:v>
                </c:pt>
                <c:pt idx="97">
                  <c:v>1.89E-3</c:v>
                </c:pt>
                <c:pt idx="98">
                  <c:v>2.1700000000000001E-3</c:v>
                </c:pt>
                <c:pt idx="99">
                  <c:v>1.81E-3</c:v>
                </c:pt>
                <c:pt idx="100">
                  <c:v>2.33E-3</c:v>
                </c:pt>
                <c:pt idx="101">
                  <c:v>1.73E-3</c:v>
                </c:pt>
                <c:pt idx="102">
                  <c:v>2.47E-3</c:v>
                </c:pt>
                <c:pt idx="103">
                  <c:v>1.97E-3</c:v>
                </c:pt>
                <c:pt idx="104">
                  <c:v>1.9599999999999999E-3</c:v>
                </c:pt>
                <c:pt idx="105">
                  <c:v>1.8600000000000001E-3</c:v>
                </c:pt>
                <c:pt idx="106">
                  <c:v>2.7000000000000001E-3</c:v>
                </c:pt>
                <c:pt idx="107">
                  <c:v>2.5899999999999999E-3</c:v>
                </c:pt>
                <c:pt idx="108">
                  <c:v>2.8900000000000002E-3</c:v>
                </c:pt>
                <c:pt idx="109">
                  <c:v>2.7000000000000001E-3</c:v>
                </c:pt>
                <c:pt idx="110">
                  <c:v>2.3400000000000001E-3</c:v>
                </c:pt>
                <c:pt idx="111">
                  <c:v>3.3400000000000001E-3</c:v>
                </c:pt>
                <c:pt idx="112">
                  <c:v>2.99E-3</c:v>
                </c:pt>
                <c:pt idx="113">
                  <c:v>1.3500000000000001E-3</c:v>
                </c:pt>
                <c:pt idx="114">
                  <c:v>4.4000000000000003E-3</c:v>
                </c:pt>
                <c:pt idx="115">
                  <c:v>3.4499999999999999E-3</c:v>
                </c:pt>
                <c:pt idx="116">
                  <c:v>2.9499999999999999E-3</c:v>
                </c:pt>
                <c:pt idx="117">
                  <c:v>3.49E-3</c:v>
                </c:pt>
                <c:pt idx="118">
                  <c:v>3.3600000000000001E-3</c:v>
                </c:pt>
                <c:pt idx="119">
                  <c:v>3.6600000000000001E-3</c:v>
                </c:pt>
                <c:pt idx="120">
                  <c:v>4.28E-3</c:v>
                </c:pt>
                <c:pt idx="121">
                  <c:v>3.9399999999999999E-3</c:v>
                </c:pt>
                <c:pt idx="122">
                  <c:v>4.0400000000000002E-3</c:v>
                </c:pt>
                <c:pt idx="123">
                  <c:v>4.1599999999999996E-3</c:v>
                </c:pt>
                <c:pt idx="124">
                  <c:v>4.8399999999999997E-3</c:v>
                </c:pt>
                <c:pt idx="125">
                  <c:v>4.7299999999999998E-3</c:v>
                </c:pt>
                <c:pt idx="126">
                  <c:v>4.6499999999999996E-3</c:v>
                </c:pt>
                <c:pt idx="127">
                  <c:v>5.1700000000000001E-3</c:v>
                </c:pt>
                <c:pt idx="128">
                  <c:v>5.4599999999999996E-3</c:v>
                </c:pt>
                <c:pt idx="129">
                  <c:v>5.3E-3</c:v>
                </c:pt>
                <c:pt idx="130">
                  <c:v>5.0699999999999999E-3</c:v>
                </c:pt>
                <c:pt idx="131">
                  <c:v>5.4799999999999996E-3</c:v>
                </c:pt>
                <c:pt idx="132">
                  <c:v>6.1900000000000002E-3</c:v>
                </c:pt>
                <c:pt idx="133">
                  <c:v>5.6699999999999997E-3</c:v>
                </c:pt>
                <c:pt idx="134">
                  <c:v>6.2100000000000002E-3</c:v>
                </c:pt>
                <c:pt idx="135">
                  <c:v>6.3099999999999996E-3</c:v>
                </c:pt>
                <c:pt idx="136">
                  <c:v>6.62E-3</c:v>
                </c:pt>
                <c:pt idx="137">
                  <c:v>6.79E-3</c:v>
                </c:pt>
                <c:pt idx="138">
                  <c:v>6.7200000000000003E-3</c:v>
                </c:pt>
                <c:pt idx="139">
                  <c:v>7.1700000000000002E-3</c:v>
                </c:pt>
                <c:pt idx="140">
                  <c:v>6.9300000000000004E-3</c:v>
                </c:pt>
                <c:pt idx="141">
                  <c:v>7.1199999999999996E-3</c:v>
                </c:pt>
                <c:pt idx="142">
                  <c:v>7.7499999999999999E-3</c:v>
                </c:pt>
                <c:pt idx="143">
                  <c:v>7.8100000000000001E-3</c:v>
                </c:pt>
                <c:pt idx="144">
                  <c:v>8.1099999999999992E-3</c:v>
                </c:pt>
                <c:pt idx="145">
                  <c:v>8.43E-3</c:v>
                </c:pt>
                <c:pt idx="146">
                  <c:v>8.3400000000000002E-3</c:v>
                </c:pt>
                <c:pt idx="147">
                  <c:v>9.1800000000000007E-3</c:v>
                </c:pt>
                <c:pt idx="148">
                  <c:v>9.2399999999999999E-3</c:v>
                </c:pt>
                <c:pt idx="149">
                  <c:v>9.1800000000000007E-3</c:v>
                </c:pt>
                <c:pt idx="150">
                  <c:v>9.1800000000000007E-3</c:v>
                </c:pt>
                <c:pt idx="151">
                  <c:v>9.4000000000000004E-3</c:v>
                </c:pt>
                <c:pt idx="152">
                  <c:v>1.0070000000000001E-2</c:v>
                </c:pt>
                <c:pt idx="153">
                  <c:v>9.9399999999999992E-3</c:v>
                </c:pt>
                <c:pt idx="154">
                  <c:v>1.06E-2</c:v>
                </c:pt>
                <c:pt idx="155">
                  <c:v>1.069E-2</c:v>
                </c:pt>
                <c:pt idx="156">
                  <c:v>1.078E-2</c:v>
                </c:pt>
                <c:pt idx="157">
                  <c:v>1.074E-2</c:v>
                </c:pt>
                <c:pt idx="158">
                  <c:v>1.1259999999999999E-2</c:v>
                </c:pt>
                <c:pt idx="159">
                  <c:v>1.141E-2</c:v>
                </c:pt>
                <c:pt idx="160">
                  <c:v>1.158E-2</c:v>
                </c:pt>
                <c:pt idx="161">
                  <c:v>1.1180000000000001E-2</c:v>
                </c:pt>
                <c:pt idx="162">
                  <c:v>1.2120000000000001E-2</c:v>
                </c:pt>
                <c:pt idx="163">
                  <c:v>1.183E-2</c:v>
                </c:pt>
                <c:pt idx="164">
                  <c:v>1.1730000000000001E-2</c:v>
                </c:pt>
                <c:pt idx="165">
                  <c:v>1.235E-2</c:v>
                </c:pt>
                <c:pt idx="166">
                  <c:v>1.2880000000000001E-2</c:v>
                </c:pt>
                <c:pt idx="167">
                  <c:v>1.251E-2</c:v>
                </c:pt>
                <c:pt idx="168">
                  <c:v>1.2829999999999999E-2</c:v>
                </c:pt>
                <c:pt idx="169">
                  <c:v>1.2800000000000001E-2</c:v>
                </c:pt>
                <c:pt idx="170">
                  <c:v>1.3259999999999999E-2</c:v>
                </c:pt>
                <c:pt idx="171">
                  <c:v>1.3299999999999999E-2</c:v>
                </c:pt>
                <c:pt idx="172">
                  <c:v>1.332E-2</c:v>
                </c:pt>
                <c:pt idx="173">
                  <c:v>1.345E-2</c:v>
                </c:pt>
                <c:pt idx="174">
                  <c:v>1.3559999999999999E-2</c:v>
                </c:pt>
                <c:pt idx="175">
                  <c:v>1.3679999999999999E-2</c:v>
                </c:pt>
                <c:pt idx="176">
                  <c:v>1.375E-2</c:v>
                </c:pt>
                <c:pt idx="177">
                  <c:v>1.359E-2</c:v>
                </c:pt>
                <c:pt idx="178">
                  <c:v>1.371E-2</c:v>
                </c:pt>
                <c:pt idx="179">
                  <c:v>1.4370000000000001E-2</c:v>
                </c:pt>
                <c:pt idx="180">
                  <c:v>1.439E-2</c:v>
                </c:pt>
                <c:pt idx="181">
                  <c:v>1.3820000000000001E-2</c:v>
                </c:pt>
                <c:pt idx="182">
                  <c:v>1.4630000000000001E-2</c:v>
                </c:pt>
                <c:pt idx="183">
                  <c:v>1.444E-2</c:v>
                </c:pt>
                <c:pt idx="184">
                  <c:v>1.3979999999999999E-2</c:v>
                </c:pt>
                <c:pt idx="185">
                  <c:v>1.453E-2</c:v>
                </c:pt>
                <c:pt idx="186">
                  <c:v>1.4279999999999999E-2</c:v>
                </c:pt>
                <c:pt idx="187">
                  <c:v>1.414E-2</c:v>
                </c:pt>
                <c:pt idx="188">
                  <c:v>1.495E-2</c:v>
                </c:pt>
                <c:pt idx="189">
                  <c:v>1.452E-2</c:v>
                </c:pt>
                <c:pt idx="190">
                  <c:v>1.4829999999999999E-2</c:v>
                </c:pt>
                <c:pt idx="191">
                  <c:v>1.4619999999999999E-2</c:v>
                </c:pt>
                <c:pt idx="192">
                  <c:v>1.4189999999999999E-2</c:v>
                </c:pt>
                <c:pt idx="193">
                  <c:v>1.4710000000000001E-2</c:v>
                </c:pt>
                <c:pt idx="194">
                  <c:v>1.5010000000000001E-2</c:v>
                </c:pt>
                <c:pt idx="195">
                  <c:v>1.431E-2</c:v>
                </c:pt>
                <c:pt idx="196">
                  <c:v>1.4630000000000001E-2</c:v>
                </c:pt>
                <c:pt idx="197">
                  <c:v>1.52E-2</c:v>
                </c:pt>
                <c:pt idx="198">
                  <c:v>1.5089999999999999E-2</c:v>
                </c:pt>
                <c:pt idx="199">
                  <c:v>1.49E-2</c:v>
                </c:pt>
                <c:pt idx="200">
                  <c:v>1.5299999999999999E-2</c:v>
                </c:pt>
                <c:pt idx="201">
                  <c:v>1.4800000000000001E-2</c:v>
                </c:pt>
                <c:pt idx="202">
                  <c:v>1.536E-2</c:v>
                </c:pt>
                <c:pt idx="203">
                  <c:v>1.524E-2</c:v>
                </c:pt>
                <c:pt idx="204">
                  <c:v>1.5100000000000001E-2</c:v>
                </c:pt>
                <c:pt idx="205">
                  <c:v>1.477E-2</c:v>
                </c:pt>
                <c:pt idx="206">
                  <c:v>1.5299999999999999E-2</c:v>
                </c:pt>
                <c:pt idx="207">
                  <c:v>1.5650000000000001E-2</c:v>
                </c:pt>
                <c:pt idx="208">
                  <c:v>1.5699999999999999E-2</c:v>
                </c:pt>
                <c:pt idx="209">
                  <c:v>1.566E-2</c:v>
                </c:pt>
                <c:pt idx="210">
                  <c:v>1.5689999999999999E-2</c:v>
                </c:pt>
                <c:pt idx="211">
                  <c:v>1.5800000000000002E-2</c:v>
                </c:pt>
                <c:pt idx="212">
                  <c:v>1.5859999999999999E-2</c:v>
                </c:pt>
                <c:pt idx="213">
                  <c:v>1.6E-2</c:v>
                </c:pt>
                <c:pt idx="214">
                  <c:v>1.5949999999999999E-2</c:v>
                </c:pt>
                <c:pt idx="215">
                  <c:v>1.6150000000000001E-2</c:v>
                </c:pt>
                <c:pt idx="216">
                  <c:v>1.6219999999999998E-2</c:v>
                </c:pt>
                <c:pt idx="217">
                  <c:v>1.6209999999999999E-2</c:v>
                </c:pt>
                <c:pt idx="218">
                  <c:v>1.636E-2</c:v>
                </c:pt>
                <c:pt idx="219">
                  <c:v>1.6389999999999998E-2</c:v>
                </c:pt>
                <c:pt idx="220">
                  <c:v>1.6580000000000001E-2</c:v>
                </c:pt>
                <c:pt idx="221">
                  <c:v>1.6570000000000001E-2</c:v>
                </c:pt>
                <c:pt idx="222">
                  <c:v>1.67E-2</c:v>
                </c:pt>
                <c:pt idx="223">
                  <c:v>1.6930000000000001E-2</c:v>
                </c:pt>
                <c:pt idx="224">
                  <c:v>1.711E-2</c:v>
                </c:pt>
                <c:pt idx="225">
                  <c:v>1.6969999999999999E-2</c:v>
                </c:pt>
                <c:pt idx="226">
                  <c:v>1.736E-2</c:v>
                </c:pt>
                <c:pt idx="227">
                  <c:v>1.7170000000000001E-2</c:v>
                </c:pt>
                <c:pt idx="228">
                  <c:v>1.7469999999999999E-2</c:v>
                </c:pt>
                <c:pt idx="229">
                  <c:v>1.745E-2</c:v>
                </c:pt>
                <c:pt idx="230">
                  <c:v>1.7829999999999999E-2</c:v>
                </c:pt>
                <c:pt idx="231">
                  <c:v>1.797E-2</c:v>
                </c:pt>
                <c:pt idx="232">
                  <c:v>1.7979999999999999E-2</c:v>
                </c:pt>
                <c:pt idx="233">
                  <c:v>1.8120000000000001E-2</c:v>
                </c:pt>
                <c:pt idx="234">
                  <c:v>1.821E-2</c:v>
                </c:pt>
                <c:pt idx="235">
                  <c:v>1.8329999999999999E-2</c:v>
                </c:pt>
                <c:pt idx="236">
                  <c:v>1.8120000000000001E-2</c:v>
                </c:pt>
                <c:pt idx="237">
                  <c:v>1.831E-2</c:v>
                </c:pt>
                <c:pt idx="238">
                  <c:v>1.821E-2</c:v>
                </c:pt>
                <c:pt idx="239">
                  <c:v>1.8280000000000001E-2</c:v>
                </c:pt>
                <c:pt idx="240">
                  <c:v>1.8169999999999999E-2</c:v>
                </c:pt>
                <c:pt idx="241">
                  <c:v>1.7979999999999999E-2</c:v>
                </c:pt>
                <c:pt idx="242">
                  <c:v>1.8089999999999998E-2</c:v>
                </c:pt>
                <c:pt idx="243">
                  <c:v>1.8259999999999998E-2</c:v>
                </c:pt>
                <c:pt idx="244">
                  <c:v>1.8409999999999999E-2</c:v>
                </c:pt>
                <c:pt idx="245">
                  <c:v>1.8630000000000001E-2</c:v>
                </c:pt>
                <c:pt idx="246">
                  <c:v>1.8839999999999999E-2</c:v>
                </c:pt>
                <c:pt idx="247">
                  <c:v>1.925E-2</c:v>
                </c:pt>
                <c:pt idx="248">
                  <c:v>1.9199999999999998E-2</c:v>
                </c:pt>
                <c:pt idx="249">
                  <c:v>1.951E-2</c:v>
                </c:pt>
                <c:pt idx="250">
                  <c:v>1.9609999999999999E-2</c:v>
                </c:pt>
                <c:pt idx="251">
                  <c:v>1.9890000000000001E-2</c:v>
                </c:pt>
                <c:pt idx="252">
                  <c:v>1.9879999999999998E-2</c:v>
                </c:pt>
                <c:pt idx="253">
                  <c:v>0.02</c:v>
                </c:pt>
                <c:pt idx="254">
                  <c:v>2.0129999999999999E-2</c:v>
                </c:pt>
                <c:pt idx="255">
                  <c:v>2.0240000000000001E-2</c:v>
                </c:pt>
                <c:pt idx="256">
                  <c:v>2.0539999999999999E-2</c:v>
                </c:pt>
                <c:pt idx="257">
                  <c:v>2.0629999999999999E-2</c:v>
                </c:pt>
                <c:pt idx="258">
                  <c:v>2.0879999999999999E-2</c:v>
                </c:pt>
                <c:pt idx="259">
                  <c:v>2.0830000000000001E-2</c:v>
                </c:pt>
                <c:pt idx="260">
                  <c:v>2.0809999999999999E-2</c:v>
                </c:pt>
                <c:pt idx="261">
                  <c:v>2.095E-2</c:v>
                </c:pt>
                <c:pt idx="262">
                  <c:v>2.0920000000000001E-2</c:v>
                </c:pt>
                <c:pt idx="263">
                  <c:v>2.0809999999999999E-2</c:v>
                </c:pt>
                <c:pt idx="264">
                  <c:v>2.104E-2</c:v>
                </c:pt>
                <c:pt idx="265">
                  <c:v>2.1080000000000002E-2</c:v>
                </c:pt>
                <c:pt idx="266">
                  <c:v>2.1160000000000002E-2</c:v>
                </c:pt>
                <c:pt idx="267">
                  <c:v>2.1149999999999999E-2</c:v>
                </c:pt>
                <c:pt idx="268">
                  <c:v>2.1299999999999999E-2</c:v>
                </c:pt>
                <c:pt idx="269">
                  <c:v>2.129E-2</c:v>
                </c:pt>
                <c:pt idx="270">
                  <c:v>2.1270000000000001E-2</c:v>
                </c:pt>
                <c:pt idx="271">
                  <c:v>2.1669999999999998E-2</c:v>
                </c:pt>
                <c:pt idx="272">
                  <c:v>2.164E-2</c:v>
                </c:pt>
                <c:pt idx="273">
                  <c:v>2.1649999999999999E-2</c:v>
                </c:pt>
                <c:pt idx="274">
                  <c:v>2.1829999999999999E-2</c:v>
                </c:pt>
                <c:pt idx="275">
                  <c:v>2.189E-2</c:v>
                </c:pt>
                <c:pt idx="276">
                  <c:v>2.2009999999999998E-2</c:v>
                </c:pt>
                <c:pt idx="277">
                  <c:v>2.213E-2</c:v>
                </c:pt>
                <c:pt idx="278">
                  <c:v>2.2280000000000001E-2</c:v>
                </c:pt>
                <c:pt idx="279">
                  <c:v>2.23E-2</c:v>
                </c:pt>
                <c:pt idx="280">
                  <c:v>2.2530000000000001E-2</c:v>
                </c:pt>
                <c:pt idx="281">
                  <c:v>2.2800000000000001E-2</c:v>
                </c:pt>
                <c:pt idx="282">
                  <c:v>2.2839999999999999E-2</c:v>
                </c:pt>
                <c:pt idx="283">
                  <c:v>2.3029999999999998E-2</c:v>
                </c:pt>
                <c:pt idx="284">
                  <c:v>2.3179999999999999E-2</c:v>
                </c:pt>
                <c:pt idx="285">
                  <c:v>2.325E-2</c:v>
                </c:pt>
                <c:pt idx="286">
                  <c:v>2.3279999999999999E-2</c:v>
                </c:pt>
                <c:pt idx="287">
                  <c:v>2.3189999999999999E-2</c:v>
                </c:pt>
                <c:pt idx="288">
                  <c:v>2.3189999999999999E-2</c:v>
                </c:pt>
                <c:pt idx="289">
                  <c:v>2.349E-2</c:v>
                </c:pt>
                <c:pt idx="290">
                  <c:v>2.3730000000000001E-2</c:v>
                </c:pt>
                <c:pt idx="291">
                  <c:v>2.4029999999999999E-2</c:v>
                </c:pt>
                <c:pt idx="292">
                  <c:v>2.445E-2</c:v>
                </c:pt>
                <c:pt idx="293">
                  <c:v>2.478E-2</c:v>
                </c:pt>
                <c:pt idx="294">
                  <c:v>2.528E-2</c:v>
                </c:pt>
                <c:pt idx="295">
                  <c:v>2.571E-2</c:v>
                </c:pt>
                <c:pt idx="296">
                  <c:v>2.6089999999999999E-2</c:v>
                </c:pt>
                <c:pt idx="297">
                  <c:v>2.6349999999999998E-2</c:v>
                </c:pt>
                <c:pt idx="298">
                  <c:v>2.6689999999999998E-2</c:v>
                </c:pt>
                <c:pt idx="299">
                  <c:v>2.7189999999999999E-2</c:v>
                </c:pt>
                <c:pt idx="300">
                  <c:v>2.751E-2</c:v>
                </c:pt>
                <c:pt idx="301">
                  <c:v>2.8080000000000001E-2</c:v>
                </c:pt>
                <c:pt idx="302">
                  <c:v>2.8469999999999999E-2</c:v>
                </c:pt>
                <c:pt idx="303">
                  <c:v>2.8920000000000001E-2</c:v>
                </c:pt>
                <c:pt idx="304">
                  <c:v>2.9350000000000001E-2</c:v>
                </c:pt>
                <c:pt idx="305">
                  <c:v>2.9780000000000001E-2</c:v>
                </c:pt>
                <c:pt idx="306">
                  <c:v>3.015E-2</c:v>
                </c:pt>
                <c:pt idx="307">
                  <c:v>3.0790000000000001E-2</c:v>
                </c:pt>
                <c:pt idx="308">
                  <c:v>3.1220000000000001E-2</c:v>
                </c:pt>
                <c:pt idx="309">
                  <c:v>3.1690000000000003E-2</c:v>
                </c:pt>
                <c:pt idx="310">
                  <c:v>3.1890000000000002E-2</c:v>
                </c:pt>
                <c:pt idx="311">
                  <c:v>3.2779999999999997E-2</c:v>
                </c:pt>
                <c:pt idx="312">
                  <c:v>3.3349999999999998E-2</c:v>
                </c:pt>
                <c:pt idx="313">
                  <c:v>3.3890000000000003E-2</c:v>
                </c:pt>
                <c:pt idx="314">
                  <c:v>3.4569999999999997E-2</c:v>
                </c:pt>
                <c:pt idx="315">
                  <c:v>3.5009999999999999E-2</c:v>
                </c:pt>
                <c:pt idx="316">
                  <c:v>3.5740000000000001E-2</c:v>
                </c:pt>
                <c:pt idx="317">
                  <c:v>3.635E-2</c:v>
                </c:pt>
                <c:pt idx="318">
                  <c:v>3.7139999999999999E-2</c:v>
                </c:pt>
                <c:pt idx="319">
                  <c:v>3.78E-2</c:v>
                </c:pt>
                <c:pt idx="320">
                  <c:v>3.8199999999999998E-2</c:v>
                </c:pt>
                <c:pt idx="321">
                  <c:v>3.8969999999999998E-2</c:v>
                </c:pt>
                <c:pt idx="322">
                  <c:v>3.9710000000000002E-2</c:v>
                </c:pt>
                <c:pt idx="323">
                  <c:v>4.0500000000000001E-2</c:v>
                </c:pt>
                <c:pt idx="324">
                  <c:v>4.079E-2</c:v>
                </c:pt>
                <c:pt idx="325">
                  <c:v>4.1430000000000002E-2</c:v>
                </c:pt>
                <c:pt idx="326">
                  <c:v>4.2229999999999997E-2</c:v>
                </c:pt>
                <c:pt idx="327">
                  <c:v>4.2880000000000001E-2</c:v>
                </c:pt>
                <c:pt idx="328">
                  <c:v>4.3709999999999999E-2</c:v>
                </c:pt>
                <c:pt idx="329">
                  <c:v>4.4630000000000003E-2</c:v>
                </c:pt>
                <c:pt idx="330">
                  <c:v>4.5019999999999998E-2</c:v>
                </c:pt>
                <c:pt idx="331">
                  <c:v>4.5850000000000002E-2</c:v>
                </c:pt>
                <c:pt idx="332">
                  <c:v>4.6530000000000002E-2</c:v>
                </c:pt>
                <c:pt idx="333">
                  <c:v>4.7530000000000003E-2</c:v>
                </c:pt>
                <c:pt idx="334">
                  <c:v>4.8169999999999998E-2</c:v>
                </c:pt>
                <c:pt idx="335">
                  <c:v>4.9029999999999997E-2</c:v>
                </c:pt>
                <c:pt idx="336">
                  <c:v>4.9910000000000003E-2</c:v>
                </c:pt>
                <c:pt idx="337">
                  <c:v>5.0750000000000003E-2</c:v>
                </c:pt>
                <c:pt idx="338">
                  <c:v>5.1490000000000001E-2</c:v>
                </c:pt>
                <c:pt idx="339">
                  <c:v>5.1830000000000001E-2</c:v>
                </c:pt>
                <c:pt idx="340">
                  <c:v>5.2839999999999998E-2</c:v>
                </c:pt>
                <c:pt idx="341">
                  <c:v>5.3580000000000003E-2</c:v>
                </c:pt>
                <c:pt idx="342">
                  <c:v>5.4789999999999998E-2</c:v>
                </c:pt>
                <c:pt idx="343">
                  <c:v>5.5370000000000003E-2</c:v>
                </c:pt>
                <c:pt idx="344">
                  <c:v>5.604E-2</c:v>
                </c:pt>
                <c:pt idx="345">
                  <c:v>5.6770000000000001E-2</c:v>
                </c:pt>
                <c:pt idx="346">
                  <c:v>5.7889999999999997E-2</c:v>
                </c:pt>
                <c:pt idx="347">
                  <c:v>5.8779999999999999E-2</c:v>
                </c:pt>
                <c:pt idx="348">
                  <c:v>5.9409999999999998E-2</c:v>
                </c:pt>
                <c:pt idx="349">
                  <c:v>6.0510000000000001E-2</c:v>
                </c:pt>
                <c:pt idx="350">
                  <c:v>6.1350000000000002E-2</c:v>
                </c:pt>
                <c:pt idx="351">
                  <c:v>6.2289999999999998E-2</c:v>
                </c:pt>
                <c:pt idx="352">
                  <c:v>6.3149999999999998E-2</c:v>
                </c:pt>
                <c:pt idx="353">
                  <c:v>6.4280000000000004E-2</c:v>
                </c:pt>
                <c:pt idx="354">
                  <c:v>6.522E-2</c:v>
                </c:pt>
                <c:pt idx="355">
                  <c:v>6.6170000000000007E-2</c:v>
                </c:pt>
                <c:pt idx="356">
                  <c:v>6.7019999999999996E-2</c:v>
                </c:pt>
                <c:pt idx="357">
                  <c:v>6.8199999999999997E-2</c:v>
                </c:pt>
                <c:pt idx="358">
                  <c:v>6.9159999999999999E-2</c:v>
                </c:pt>
                <c:pt idx="359">
                  <c:v>7.0199999999999999E-2</c:v>
                </c:pt>
                <c:pt idx="360">
                  <c:v>7.1330000000000005E-2</c:v>
                </c:pt>
                <c:pt idx="361">
                  <c:v>7.2599999999999998E-2</c:v>
                </c:pt>
                <c:pt idx="362">
                  <c:v>7.3459999999999998E-2</c:v>
                </c:pt>
                <c:pt idx="363">
                  <c:v>7.4429999999999996E-2</c:v>
                </c:pt>
                <c:pt idx="364">
                  <c:v>7.5800000000000006E-2</c:v>
                </c:pt>
                <c:pt idx="365">
                  <c:v>7.7060000000000003E-2</c:v>
                </c:pt>
                <c:pt idx="366">
                  <c:v>7.8229999999999994E-2</c:v>
                </c:pt>
                <c:pt idx="367">
                  <c:v>7.9570000000000002E-2</c:v>
                </c:pt>
                <c:pt idx="368">
                  <c:v>8.0680000000000002E-2</c:v>
                </c:pt>
                <c:pt idx="369">
                  <c:v>8.1850000000000006E-2</c:v>
                </c:pt>
                <c:pt idx="370">
                  <c:v>8.3379999999999996E-2</c:v>
                </c:pt>
                <c:pt idx="371">
                  <c:v>8.4459999999999993E-2</c:v>
                </c:pt>
                <c:pt idx="372">
                  <c:v>8.5919999999999996E-2</c:v>
                </c:pt>
                <c:pt idx="373">
                  <c:v>8.7489999999999998E-2</c:v>
                </c:pt>
                <c:pt idx="374">
                  <c:v>8.8669999999999999E-2</c:v>
                </c:pt>
                <c:pt idx="375">
                  <c:v>9.0410000000000004E-2</c:v>
                </c:pt>
                <c:pt idx="376">
                  <c:v>9.2520000000000005E-2</c:v>
                </c:pt>
                <c:pt idx="377">
                  <c:v>9.3960000000000002E-2</c:v>
                </c:pt>
                <c:pt idx="378">
                  <c:v>9.5990000000000006E-2</c:v>
                </c:pt>
                <c:pt idx="379">
                  <c:v>9.8019999999999996E-2</c:v>
                </c:pt>
                <c:pt idx="380">
                  <c:v>0.1003</c:v>
                </c:pt>
                <c:pt idx="381">
                  <c:v>0.10234</c:v>
                </c:pt>
                <c:pt idx="382">
                  <c:v>0.1048</c:v>
                </c:pt>
                <c:pt idx="383">
                  <c:v>0.10746</c:v>
                </c:pt>
                <c:pt idx="384">
                  <c:v>0.1109</c:v>
                </c:pt>
                <c:pt idx="385">
                  <c:v>0.11387</c:v>
                </c:pt>
                <c:pt idx="386">
                  <c:v>0.11694</c:v>
                </c:pt>
                <c:pt idx="387">
                  <c:v>0.12178</c:v>
                </c:pt>
                <c:pt idx="388">
                  <c:v>0.12634999999999999</c:v>
                </c:pt>
                <c:pt idx="389">
                  <c:v>0.13145999999999999</c:v>
                </c:pt>
                <c:pt idx="390">
                  <c:v>0.13741999999999999</c:v>
                </c:pt>
                <c:pt idx="391">
                  <c:v>0.14338999999999999</c:v>
                </c:pt>
                <c:pt idx="392">
                  <c:v>0.15001</c:v>
                </c:pt>
                <c:pt idx="393">
                  <c:v>0.15878999999999999</c:v>
                </c:pt>
                <c:pt idx="394">
                  <c:v>0.16697999999999999</c:v>
                </c:pt>
                <c:pt idx="395">
                  <c:v>0.17677000000000001</c:v>
                </c:pt>
                <c:pt idx="396">
                  <c:v>0.18797</c:v>
                </c:pt>
                <c:pt idx="397">
                  <c:v>0.19932</c:v>
                </c:pt>
                <c:pt idx="398">
                  <c:v>0.21285000000000001</c:v>
                </c:pt>
                <c:pt idx="399">
                  <c:v>0.2276</c:v>
                </c:pt>
                <c:pt idx="400">
                  <c:v>0.24138000000000001</c:v>
                </c:pt>
                <c:pt idx="401">
                  <c:v>0.25861000000000001</c:v>
                </c:pt>
                <c:pt idx="402">
                  <c:v>0.27655999999999997</c:v>
                </c:pt>
                <c:pt idx="403">
                  <c:v>0.29242000000000001</c:v>
                </c:pt>
                <c:pt idx="404">
                  <c:v>0.31113000000000002</c:v>
                </c:pt>
                <c:pt idx="405">
                  <c:v>0.33212999999999998</c:v>
                </c:pt>
                <c:pt idx="406">
                  <c:v>0.35066999999999998</c:v>
                </c:pt>
                <c:pt idx="407">
                  <c:v>0.37093999999999999</c:v>
                </c:pt>
                <c:pt idx="408">
                  <c:v>0.39495000000000002</c:v>
                </c:pt>
                <c:pt idx="409">
                  <c:v>0.41577999999999998</c:v>
                </c:pt>
                <c:pt idx="410">
                  <c:v>0.43645</c:v>
                </c:pt>
                <c:pt idx="411">
                  <c:v>0.45867000000000002</c:v>
                </c:pt>
                <c:pt idx="412">
                  <c:v>0.47982999999999998</c:v>
                </c:pt>
                <c:pt idx="413">
                  <c:v>0.50158000000000003</c:v>
                </c:pt>
                <c:pt idx="414">
                  <c:v>0.51898</c:v>
                </c:pt>
                <c:pt idx="415">
                  <c:v>0.53415999999999997</c:v>
                </c:pt>
                <c:pt idx="416">
                  <c:v>0.55228999999999995</c:v>
                </c:pt>
                <c:pt idx="417">
                  <c:v>0.56842999999999999</c:v>
                </c:pt>
                <c:pt idx="418">
                  <c:v>0.58016999999999996</c:v>
                </c:pt>
                <c:pt idx="419">
                  <c:v>0.59004999999999996</c:v>
                </c:pt>
                <c:pt idx="420">
                  <c:v>0.59899999999999998</c:v>
                </c:pt>
                <c:pt idx="421">
                  <c:v>0.60604999999999998</c:v>
                </c:pt>
                <c:pt idx="422">
                  <c:v>0.61194000000000004</c:v>
                </c:pt>
                <c:pt idx="423">
                  <c:v>0.61568000000000001</c:v>
                </c:pt>
                <c:pt idx="424">
                  <c:v>0.61760000000000004</c:v>
                </c:pt>
                <c:pt idx="425">
                  <c:v>0.61809999999999998</c:v>
                </c:pt>
                <c:pt idx="426">
                  <c:v>0.61717</c:v>
                </c:pt>
                <c:pt idx="427">
                  <c:v>0.61509999999999998</c:v>
                </c:pt>
                <c:pt idx="428">
                  <c:v>0.61140000000000005</c:v>
                </c:pt>
                <c:pt idx="429">
                  <c:v>0.60704999999999998</c:v>
                </c:pt>
                <c:pt idx="430">
                  <c:v>0.60128999999999999</c:v>
                </c:pt>
                <c:pt idx="431">
                  <c:v>0.59365000000000001</c:v>
                </c:pt>
                <c:pt idx="432">
                  <c:v>0.58648999999999996</c:v>
                </c:pt>
                <c:pt idx="433">
                  <c:v>0.57847999999999999</c:v>
                </c:pt>
                <c:pt idx="434">
                  <c:v>0.56872999999999996</c:v>
                </c:pt>
                <c:pt idx="435">
                  <c:v>0.55922000000000005</c:v>
                </c:pt>
                <c:pt idx="436">
                  <c:v>0.54810999999999999</c:v>
                </c:pt>
                <c:pt idx="437">
                  <c:v>0.53646000000000005</c:v>
                </c:pt>
                <c:pt idx="438">
                  <c:v>0.52542</c:v>
                </c:pt>
                <c:pt idx="439">
                  <c:v>0.51319000000000004</c:v>
                </c:pt>
                <c:pt idx="440">
                  <c:v>0.50160000000000005</c:v>
                </c:pt>
                <c:pt idx="441">
                  <c:v>0.49204999999999999</c:v>
                </c:pt>
                <c:pt idx="442">
                  <c:v>0.48009000000000002</c:v>
                </c:pt>
                <c:pt idx="443">
                  <c:v>0.46803</c:v>
                </c:pt>
                <c:pt idx="444">
                  <c:v>0.45646999999999999</c:v>
                </c:pt>
                <c:pt idx="445">
                  <c:v>0.44400000000000001</c:v>
                </c:pt>
                <c:pt idx="446">
                  <c:v>0.43036999999999997</c:v>
                </c:pt>
                <c:pt idx="447">
                  <c:v>0.41920000000000002</c:v>
                </c:pt>
                <c:pt idx="448">
                  <c:v>0.40958</c:v>
                </c:pt>
                <c:pt idx="449">
                  <c:v>0.39974999999999999</c:v>
                </c:pt>
                <c:pt idx="450">
                  <c:v>0.38997999999999999</c:v>
                </c:pt>
                <c:pt idx="451">
                  <c:v>0.37984000000000001</c:v>
                </c:pt>
                <c:pt idx="452">
                  <c:v>0.37247999999999998</c:v>
                </c:pt>
                <c:pt idx="453">
                  <c:v>0.36749999999999999</c:v>
                </c:pt>
                <c:pt idx="454">
                  <c:v>0.36353000000000002</c:v>
                </c:pt>
                <c:pt idx="455">
                  <c:v>0.35993999999999998</c:v>
                </c:pt>
                <c:pt idx="456">
                  <c:v>0.35911999999999999</c:v>
                </c:pt>
                <c:pt idx="457">
                  <c:v>0.36033999999999999</c:v>
                </c:pt>
                <c:pt idx="458">
                  <c:v>0.36277999999999999</c:v>
                </c:pt>
                <c:pt idx="459">
                  <c:v>0.36675999999999997</c:v>
                </c:pt>
                <c:pt idx="460">
                  <c:v>0.37413000000000002</c:v>
                </c:pt>
                <c:pt idx="461">
                  <c:v>0.38285000000000002</c:v>
                </c:pt>
                <c:pt idx="462">
                  <c:v>0.39271</c:v>
                </c:pt>
                <c:pt idx="463">
                  <c:v>0.40583000000000002</c:v>
                </c:pt>
                <c:pt idx="464">
                  <c:v>0.41868</c:v>
                </c:pt>
                <c:pt idx="465">
                  <c:v>0.43202000000000002</c:v>
                </c:pt>
                <c:pt idx="466">
                  <c:v>0.44785999999999998</c:v>
                </c:pt>
                <c:pt idx="467">
                  <c:v>0.46516999999999997</c:v>
                </c:pt>
                <c:pt idx="468">
                  <c:v>0.48398999999999998</c:v>
                </c:pt>
                <c:pt idx="469">
                  <c:v>0.50512999999999997</c:v>
                </c:pt>
                <c:pt idx="470">
                  <c:v>0.52734999999999999</c:v>
                </c:pt>
                <c:pt idx="471">
                  <c:v>0.54379</c:v>
                </c:pt>
                <c:pt idx="472">
                  <c:v>0.56079000000000001</c:v>
                </c:pt>
                <c:pt idx="473">
                  <c:v>0.58255999999999997</c:v>
                </c:pt>
                <c:pt idx="474">
                  <c:v>0.60485999999999995</c:v>
                </c:pt>
                <c:pt idx="475">
                  <c:v>0.63056000000000001</c:v>
                </c:pt>
                <c:pt idx="476">
                  <c:v>0.65307999999999999</c:v>
                </c:pt>
                <c:pt idx="477">
                  <c:v>0.67534000000000005</c:v>
                </c:pt>
                <c:pt idx="478">
                  <c:v>0.69935999999999998</c:v>
                </c:pt>
                <c:pt idx="479">
                  <c:v>0.72165000000000001</c:v>
                </c:pt>
                <c:pt idx="480">
                  <c:v>0.74641000000000002</c:v>
                </c:pt>
                <c:pt idx="481">
                  <c:v>0.77581</c:v>
                </c:pt>
                <c:pt idx="482">
                  <c:v>0.80425999999999997</c:v>
                </c:pt>
                <c:pt idx="483">
                  <c:v>0.83082</c:v>
                </c:pt>
                <c:pt idx="484">
                  <c:v>0.86178999999999994</c:v>
                </c:pt>
                <c:pt idx="485">
                  <c:v>0.89209000000000005</c:v>
                </c:pt>
                <c:pt idx="486">
                  <c:v>0.92379999999999995</c:v>
                </c:pt>
                <c:pt idx="487">
                  <c:v>0.96067000000000002</c:v>
                </c:pt>
                <c:pt idx="488">
                  <c:v>0.99658999999999998</c:v>
                </c:pt>
                <c:pt idx="489">
                  <c:v>1.03278</c:v>
                </c:pt>
                <c:pt idx="490">
                  <c:v>1.0772699999999999</c:v>
                </c:pt>
                <c:pt idx="491">
                  <c:v>1.1162799999999999</c:v>
                </c:pt>
                <c:pt idx="492">
                  <c:v>1.15818</c:v>
                </c:pt>
                <c:pt idx="493">
                  <c:v>1.2143200000000001</c:v>
                </c:pt>
                <c:pt idx="494">
                  <c:v>1.2634000000000001</c:v>
                </c:pt>
                <c:pt idx="495">
                  <c:v>1.3157000000000001</c:v>
                </c:pt>
                <c:pt idx="496">
                  <c:v>1.3716699999999999</c:v>
                </c:pt>
                <c:pt idx="497">
                  <c:v>1.42869</c:v>
                </c:pt>
                <c:pt idx="498">
                  <c:v>1.49116</c:v>
                </c:pt>
                <c:pt idx="499">
                  <c:v>1.55542</c:v>
                </c:pt>
                <c:pt idx="500">
                  <c:v>1.6149199999999999</c:v>
                </c:pt>
              </c:numCache>
            </c:numRef>
          </c:yVal>
          <c:smooth val="1"/>
          <c:extLst>
            <c:ext xmlns:c16="http://schemas.microsoft.com/office/drawing/2014/chart" uri="{C3380CC4-5D6E-409C-BE32-E72D297353CC}">
              <c16:uniqueId val="{0000001B-9C1F-4EC0-94AF-FC713DCC1A54}"/>
            </c:ext>
          </c:extLst>
        </c:ser>
        <c:ser>
          <c:idx val="28"/>
          <c:order val="28"/>
          <c:tx>
            <c:strRef>
              <c:f>Hoja1!$AD$1</c:f>
              <c:strCache>
                <c:ptCount val="1"/>
                <c:pt idx="0">
                  <c:v>214 (3) (Abs)</c:v>
                </c:pt>
              </c:strCache>
            </c:strRef>
          </c:tx>
          <c:spPr>
            <a:ln w="19050" cap="rnd">
              <a:solidFill>
                <a:schemeClr val="tx1"/>
              </a:solidFill>
              <a:round/>
            </a:ln>
            <a:effectLst/>
          </c:spPr>
          <c:marker>
            <c:symbol val="none"/>
          </c:marker>
          <c:xVal>
            <c:numRef>
              <c:f>Hoja1!$A$2:$A$502</c:f>
              <c:numCache>
                <c:formatCode>General</c:formatCode>
                <c:ptCount val="501"/>
                <c:pt idx="0">
                  <c:v>700</c:v>
                </c:pt>
                <c:pt idx="1">
                  <c:v>699</c:v>
                </c:pt>
                <c:pt idx="2">
                  <c:v>698</c:v>
                </c:pt>
                <c:pt idx="3">
                  <c:v>697</c:v>
                </c:pt>
                <c:pt idx="4">
                  <c:v>696</c:v>
                </c:pt>
                <c:pt idx="5">
                  <c:v>695</c:v>
                </c:pt>
                <c:pt idx="6">
                  <c:v>694</c:v>
                </c:pt>
                <c:pt idx="7">
                  <c:v>693</c:v>
                </c:pt>
                <c:pt idx="8">
                  <c:v>692</c:v>
                </c:pt>
                <c:pt idx="9">
                  <c:v>691</c:v>
                </c:pt>
                <c:pt idx="10">
                  <c:v>690</c:v>
                </c:pt>
                <c:pt idx="11">
                  <c:v>689</c:v>
                </c:pt>
                <c:pt idx="12">
                  <c:v>688</c:v>
                </c:pt>
                <c:pt idx="13">
                  <c:v>687</c:v>
                </c:pt>
                <c:pt idx="14">
                  <c:v>686</c:v>
                </c:pt>
                <c:pt idx="15">
                  <c:v>685</c:v>
                </c:pt>
                <c:pt idx="16">
                  <c:v>684</c:v>
                </c:pt>
                <c:pt idx="17">
                  <c:v>683</c:v>
                </c:pt>
                <c:pt idx="18">
                  <c:v>682</c:v>
                </c:pt>
                <c:pt idx="19">
                  <c:v>681</c:v>
                </c:pt>
                <c:pt idx="20">
                  <c:v>680</c:v>
                </c:pt>
                <c:pt idx="21">
                  <c:v>679</c:v>
                </c:pt>
                <c:pt idx="22">
                  <c:v>678</c:v>
                </c:pt>
                <c:pt idx="23">
                  <c:v>677</c:v>
                </c:pt>
                <c:pt idx="24">
                  <c:v>676</c:v>
                </c:pt>
                <c:pt idx="25">
                  <c:v>675</c:v>
                </c:pt>
                <c:pt idx="26">
                  <c:v>674</c:v>
                </c:pt>
                <c:pt idx="27">
                  <c:v>673</c:v>
                </c:pt>
                <c:pt idx="28">
                  <c:v>672</c:v>
                </c:pt>
                <c:pt idx="29">
                  <c:v>671</c:v>
                </c:pt>
                <c:pt idx="30">
                  <c:v>670</c:v>
                </c:pt>
                <c:pt idx="31">
                  <c:v>669</c:v>
                </c:pt>
                <c:pt idx="32">
                  <c:v>668</c:v>
                </c:pt>
                <c:pt idx="33">
                  <c:v>667</c:v>
                </c:pt>
                <c:pt idx="34">
                  <c:v>666</c:v>
                </c:pt>
                <c:pt idx="35">
                  <c:v>665</c:v>
                </c:pt>
                <c:pt idx="36">
                  <c:v>664</c:v>
                </c:pt>
                <c:pt idx="37">
                  <c:v>663</c:v>
                </c:pt>
                <c:pt idx="38">
                  <c:v>662</c:v>
                </c:pt>
                <c:pt idx="39">
                  <c:v>661</c:v>
                </c:pt>
                <c:pt idx="40">
                  <c:v>660</c:v>
                </c:pt>
                <c:pt idx="41">
                  <c:v>659</c:v>
                </c:pt>
                <c:pt idx="42">
                  <c:v>658</c:v>
                </c:pt>
                <c:pt idx="43">
                  <c:v>657</c:v>
                </c:pt>
                <c:pt idx="44">
                  <c:v>656</c:v>
                </c:pt>
                <c:pt idx="45">
                  <c:v>655</c:v>
                </c:pt>
                <c:pt idx="46">
                  <c:v>654</c:v>
                </c:pt>
                <c:pt idx="47">
                  <c:v>653</c:v>
                </c:pt>
                <c:pt idx="48">
                  <c:v>652</c:v>
                </c:pt>
                <c:pt idx="49">
                  <c:v>651</c:v>
                </c:pt>
                <c:pt idx="50">
                  <c:v>650</c:v>
                </c:pt>
                <c:pt idx="51">
                  <c:v>649</c:v>
                </c:pt>
                <c:pt idx="52">
                  <c:v>648</c:v>
                </c:pt>
                <c:pt idx="53">
                  <c:v>647</c:v>
                </c:pt>
                <c:pt idx="54">
                  <c:v>646</c:v>
                </c:pt>
                <c:pt idx="55">
                  <c:v>645</c:v>
                </c:pt>
                <c:pt idx="56">
                  <c:v>644</c:v>
                </c:pt>
                <c:pt idx="57">
                  <c:v>643</c:v>
                </c:pt>
                <c:pt idx="58">
                  <c:v>642</c:v>
                </c:pt>
                <c:pt idx="59">
                  <c:v>641</c:v>
                </c:pt>
                <c:pt idx="60">
                  <c:v>640</c:v>
                </c:pt>
                <c:pt idx="61">
                  <c:v>639</c:v>
                </c:pt>
                <c:pt idx="62">
                  <c:v>638</c:v>
                </c:pt>
                <c:pt idx="63">
                  <c:v>637</c:v>
                </c:pt>
                <c:pt idx="64">
                  <c:v>636</c:v>
                </c:pt>
                <c:pt idx="65">
                  <c:v>635</c:v>
                </c:pt>
                <c:pt idx="66">
                  <c:v>634</c:v>
                </c:pt>
                <c:pt idx="67">
                  <c:v>633</c:v>
                </c:pt>
                <c:pt idx="68">
                  <c:v>632</c:v>
                </c:pt>
                <c:pt idx="69">
                  <c:v>631</c:v>
                </c:pt>
                <c:pt idx="70">
                  <c:v>630</c:v>
                </c:pt>
                <c:pt idx="71">
                  <c:v>629</c:v>
                </c:pt>
                <c:pt idx="72">
                  <c:v>628</c:v>
                </c:pt>
                <c:pt idx="73">
                  <c:v>627</c:v>
                </c:pt>
                <c:pt idx="74">
                  <c:v>626</c:v>
                </c:pt>
                <c:pt idx="75">
                  <c:v>625</c:v>
                </c:pt>
                <c:pt idx="76">
                  <c:v>624</c:v>
                </c:pt>
                <c:pt idx="77">
                  <c:v>623</c:v>
                </c:pt>
                <c:pt idx="78">
                  <c:v>622</c:v>
                </c:pt>
                <c:pt idx="79">
                  <c:v>621</c:v>
                </c:pt>
                <c:pt idx="80">
                  <c:v>620</c:v>
                </c:pt>
                <c:pt idx="81">
                  <c:v>619</c:v>
                </c:pt>
                <c:pt idx="82">
                  <c:v>618</c:v>
                </c:pt>
                <c:pt idx="83">
                  <c:v>617</c:v>
                </c:pt>
                <c:pt idx="84">
                  <c:v>616</c:v>
                </c:pt>
                <c:pt idx="85">
                  <c:v>615</c:v>
                </c:pt>
                <c:pt idx="86">
                  <c:v>614</c:v>
                </c:pt>
                <c:pt idx="87">
                  <c:v>613</c:v>
                </c:pt>
                <c:pt idx="88">
                  <c:v>612</c:v>
                </c:pt>
                <c:pt idx="89">
                  <c:v>611</c:v>
                </c:pt>
                <c:pt idx="90">
                  <c:v>610</c:v>
                </c:pt>
                <c:pt idx="91">
                  <c:v>609</c:v>
                </c:pt>
                <c:pt idx="92">
                  <c:v>608</c:v>
                </c:pt>
                <c:pt idx="93">
                  <c:v>607</c:v>
                </c:pt>
                <c:pt idx="94">
                  <c:v>606</c:v>
                </c:pt>
                <c:pt idx="95">
                  <c:v>605</c:v>
                </c:pt>
                <c:pt idx="96">
                  <c:v>604</c:v>
                </c:pt>
                <c:pt idx="97">
                  <c:v>603</c:v>
                </c:pt>
                <c:pt idx="98">
                  <c:v>602</c:v>
                </c:pt>
                <c:pt idx="99">
                  <c:v>601</c:v>
                </c:pt>
                <c:pt idx="100">
                  <c:v>600</c:v>
                </c:pt>
                <c:pt idx="101">
                  <c:v>599</c:v>
                </c:pt>
                <c:pt idx="102">
                  <c:v>598</c:v>
                </c:pt>
                <c:pt idx="103">
                  <c:v>597</c:v>
                </c:pt>
                <c:pt idx="104">
                  <c:v>596</c:v>
                </c:pt>
                <c:pt idx="105">
                  <c:v>595</c:v>
                </c:pt>
                <c:pt idx="106">
                  <c:v>594</c:v>
                </c:pt>
                <c:pt idx="107">
                  <c:v>593</c:v>
                </c:pt>
                <c:pt idx="108">
                  <c:v>592</c:v>
                </c:pt>
                <c:pt idx="109">
                  <c:v>591</c:v>
                </c:pt>
                <c:pt idx="110">
                  <c:v>590</c:v>
                </c:pt>
                <c:pt idx="111">
                  <c:v>589</c:v>
                </c:pt>
                <c:pt idx="112">
                  <c:v>588</c:v>
                </c:pt>
                <c:pt idx="113">
                  <c:v>587</c:v>
                </c:pt>
                <c:pt idx="114">
                  <c:v>586</c:v>
                </c:pt>
                <c:pt idx="115">
                  <c:v>585</c:v>
                </c:pt>
                <c:pt idx="116">
                  <c:v>584</c:v>
                </c:pt>
                <c:pt idx="117">
                  <c:v>583</c:v>
                </c:pt>
                <c:pt idx="118">
                  <c:v>582</c:v>
                </c:pt>
                <c:pt idx="119">
                  <c:v>581</c:v>
                </c:pt>
                <c:pt idx="120">
                  <c:v>580</c:v>
                </c:pt>
                <c:pt idx="121">
                  <c:v>579</c:v>
                </c:pt>
                <c:pt idx="122">
                  <c:v>578</c:v>
                </c:pt>
                <c:pt idx="123">
                  <c:v>577</c:v>
                </c:pt>
                <c:pt idx="124">
                  <c:v>576</c:v>
                </c:pt>
                <c:pt idx="125">
                  <c:v>575</c:v>
                </c:pt>
                <c:pt idx="126">
                  <c:v>574</c:v>
                </c:pt>
                <c:pt idx="127">
                  <c:v>573</c:v>
                </c:pt>
                <c:pt idx="128">
                  <c:v>572</c:v>
                </c:pt>
                <c:pt idx="129">
                  <c:v>571</c:v>
                </c:pt>
                <c:pt idx="130">
                  <c:v>570</c:v>
                </c:pt>
                <c:pt idx="131">
                  <c:v>569</c:v>
                </c:pt>
                <c:pt idx="132">
                  <c:v>568</c:v>
                </c:pt>
                <c:pt idx="133">
                  <c:v>567</c:v>
                </c:pt>
                <c:pt idx="134">
                  <c:v>566</c:v>
                </c:pt>
                <c:pt idx="135">
                  <c:v>565</c:v>
                </c:pt>
                <c:pt idx="136">
                  <c:v>564</c:v>
                </c:pt>
                <c:pt idx="137">
                  <c:v>563</c:v>
                </c:pt>
                <c:pt idx="138">
                  <c:v>562</c:v>
                </c:pt>
                <c:pt idx="139">
                  <c:v>561</c:v>
                </c:pt>
                <c:pt idx="140">
                  <c:v>560</c:v>
                </c:pt>
                <c:pt idx="141">
                  <c:v>559</c:v>
                </c:pt>
                <c:pt idx="142">
                  <c:v>558</c:v>
                </c:pt>
                <c:pt idx="143">
                  <c:v>557</c:v>
                </c:pt>
                <c:pt idx="144">
                  <c:v>556</c:v>
                </c:pt>
                <c:pt idx="145">
                  <c:v>555</c:v>
                </c:pt>
                <c:pt idx="146">
                  <c:v>554</c:v>
                </c:pt>
                <c:pt idx="147">
                  <c:v>553</c:v>
                </c:pt>
                <c:pt idx="148">
                  <c:v>552</c:v>
                </c:pt>
                <c:pt idx="149">
                  <c:v>551</c:v>
                </c:pt>
                <c:pt idx="150">
                  <c:v>550</c:v>
                </c:pt>
                <c:pt idx="151">
                  <c:v>549</c:v>
                </c:pt>
                <c:pt idx="152">
                  <c:v>548</c:v>
                </c:pt>
                <c:pt idx="153">
                  <c:v>547</c:v>
                </c:pt>
                <c:pt idx="154">
                  <c:v>546</c:v>
                </c:pt>
                <c:pt idx="155">
                  <c:v>545</c:v>
                </c:pt>
                <c:pt idx="156">
                  <c:v>544</c:v>
                </c:pt>
                <c:pt idx="157">
                  <c:v>543</c:v>
                </c:pt>
                <c:pt idx="158">
                  <c:v>542</c:v>
                </c:pt>
                <c:pt idx="159">
                  <c:v>541</c:v>
                </c:pt>
                <c:pt idx="160">
                  <c:v>540</c:v>
                </c:pt>
                <c:pt idx="161">
                  <c:v>539</c:v>
                </c:pt>
                <c:pt idx="162">
                  <c:v>538</c:v>
                </c:pt>
                <c:pt idx="163">
                  <c:v>537</c:v>
                </c:pt>
                <c:pt idx="164">
                  <c:v>536</c:v>
                </c:pt>
                <c:pt idx="165">
                  <c:v>535</c:v>
                </c:pt>
                <c:pt idx="166">
                  <c:v>534</c:v>
                </c:pt>
                <c:pt idx="167">
                  <c:v>533</c:v>
                </c:pt>
                <c:pt idx="168">
                  <c:v>532</c:v>
                </c:pt>
                <c:pt idx="169">
                  <c:v>531</c:v>
                </c:pt>
                <c:pt idx="170">
                  <c:v>530</c:v>
                </c:pt>
                <c:pt idx="171">
                  <c:v>529</c:v>
                </c:pt>
                <c:pt idx="172">
                  <c:v>528</c:v>
                </c:pt>
                <c:pt idx="173">
                  <c:v>527</c:v>
                </c:pt>
                <c:pt idx="174">
                  <c:v>526</c:v>
                </c:pt>
                <c:pt idx="175">
                  <c:v>525</c:v>
                </c:pt>
                <c:pt idx="176">
                  <c:v>524</c:v>
                </c:pt>
                <c:pt idx="177">
                  <c:v>523</c:v>
                </c:pt>
                <c:pt idx="178">
                  <c:v>522</c:v>
                </c:pt>
                <c:pt idx="179">
                  <c:v>521</c:v>
                </c:pt>
                <c:pt idx="180">
                  <c:v>520</c:v>
                </c:pt>
                <c:pt idx="181">
                  <c:v>519</c:v>
                </c:pt>
                <c:pt idx="182">
                  <c:v>518</c:v>
                </c:pt>
                <c:pt idx="183">
                  <c:v>517</c:v>
                </c:pt>
                <c:pt idx="184">
                  <c:v>516</c:v>
                </c:pt>
                <c:pt idx="185">
                  <c:v>515</c:v>
                </c:pt>
                <c:pt idx="186">
                  <c:v>514</c:v>
                </c:pt>
                <c:pt idx="187">
                  <c:v>513</c:v>
                </c:pt>
                <c:pt idx="188">
                  <c:v>512</c:v>
                </c:pt>
                <c:pt idx="189">
                  <c:v>511</c:v>
                </c:pt>
                <c:pt idx="190">
                  <c:v>510</c:v>
                </c:pt>
                <c:pt idx="191">
                  <c:v>509</c:v>
                </c:pt>
                <c:pt idx="192">
                  <c:v>508</c:v>
                </c:pt>
                <c:pt idx="193">
                  <c:v>507</c:v>
                </c:pt>
                <c:pt idx="194">
                  <c:v>506</c:v>
                </c:pt>
                <c:pt idx="195">
                  <c:v>505</c:v>
                </c:pt>
                <c:pt idx="196">
                  <c:v>504</c:v>
                </c:pt>
                <c:pt idx="197">
                  <c:v>503</c:v>
                </c:pt>
                <c:pt idx="198">
                  <c:v>502</c:v>
                </c:pt>
                <c:pt idx="199">
                  <c:v>501</c:v>
                </c:pt>
                <c:pt idx="200">
                  <c:v>500</c:v>
                </c:pt>
                <c:pt idx="201">
                  <c:v>499</c:v>
                </c:pt>
                <c:pt idx="202">
                  <c:v>498</c:v>
                </c:pt>
                <c:pt idx="203">
                  <c:v>497</c:v>
                </c:pt>
                <c:pt idx="204">
                  <c:v>496</c:v>
                </c:pt>
                <c:pt idx="205">
                  <c:v>495</c:v>
                </c:pt>
                <c:pt idx="206">
                  <c:v>494</c:v>
                </c:pt>
                <c:pt idx="207">
                  <c:v>493</c:v>
                </c:pt>
                <c:pt idx="208">
                  <c:v>492</c:v>
                </c:pt>
                <c:pt idx="209">
                  <c:v>491</c:v>
                </c:pt>
                <c:pt idx="210">
                  <c:v>490</c:v>
                </c:pt>
                <c:pt idx="211">
                  <c:v>489</c:v>
                </c:pt>
                <c:pt idx="212">
                  <c:v>488</c:v>
                </c:pt>
                <c:pt idx="213">
                  <c:v>487</c:v>
                </c:pt>
                <c:pt idx="214">
                  <c:v>486</c:v>
                </c:pt>
                <c:pt idx="215">
                  <c:v>485</c:v>
                </c:pt>
                <c:pt idx="216">
                  <c:v>484</c:v>
                </c:pt>
                <c:pt idx="217">
                  <c:v>483</c:v>
                </c:pt>
                <c:pt idx="218">
                  <c:v>482</c:v>
                </c:pt>
                <c:pt idx="219">
                  <c:v>481</c:v>
                </c:pt>
                <c:pt idx="220">
                  <c:v>480</c:v>
                </c:pt>
                <c:pt idx="221">
                  <c:v>479</c:v>
                </c:pt>
                <c:pt idx="222">
                  <c:v>478</c:v>
                </c:pt>
                <c:pt idx="223">
                  <c:v>477</c:v>
                </c:pt>
                <c:pt idx="224">
                  <c:v>476</c:v>
                </c:pt>
                <c:pt idx="225">
                  <c:v>475</c:v>
                </c:pt>
                <c:pt idx="226">
                  <c:v>474</c:v>
                </c:pt>
                <c:pt idx="227">
                  <c:v>473</c:v>
                </c:pt>
                <c:pt idx="228">
                  <c:v>472</c:v>
                </c:pt>
                <c:pt idx="229">
                  <c:v>471</c:v>
                </c:pt>
                <c:pt idx="230">
                  <c:v>470</c:v>
                </c:pt>
                <c:pt idx="231">
                  <c:v>469</c:v>
                </c:pt>
                <c:pt idx="232">
                  <c:v>468</c:v>
                </c:pt>
                <c:pt idx="233">
                  <c:v>467</c:v>
                </c:pt>
                <c:pt idx="234">
                  <c:v>466</c:v>
                </c:pt>
                <c:pt idx="235">
                  <c:v>465</c:v>
                </c:pt>
                <c:pt idx="236">
                  <c:v>464</c:v>
                </c:pt>
                <c:pt idx="237">
                  <c:v>463</c:v>
                </c:pt>
                <c:pt idx="238">
                  <c:v>462</c:v>
                </c:pt>
                <c:pt idx="239">
                  <c:v>461</c:v>
                </c:pt>
                <c:pt idx="240">
                  <c:v>460</c:v>
                </c:pt>
                <c:pt idx="241">
                  <c:v>459</c:v>
                </c:pt>
                <c:pt idx="242">
                  <c:v>458</c:v>
                </c:pt>
                <c:pt idx="243">
                  <c:v>457</c:v>
                </c:pt>
                <c:pt idx="244">
                  <c:v>456</c:v>
                </c:pt>
                <c:pt idx="245">
                  <c:v>455</c:v>
                </c:pt>
                <c:pt idx="246">
                  <c:v>454</c:v>
                </c:pt>
                <c:pt idx="247">
                  <c:v>453</c:v>
                </c:pt>
                <c:pt idx="248">
                  <c:v>452</c:v>
                </c:pt>
                <c:pt idx="249">
                  <c:v>451</c:v>
                </c:pt>
                <c:pt idx="250">
                  <c:v>450</c:v>
                </c:pt>
                <c:pt idx="251">
                  <c:v>449</c:v>
                </c:pt>
                <c:pt idx="252">
                  <c:v>448</c:v>
                </c:pt>
                <c:pt idx="253">
                  <c:v>447</c:v>
                </c:pt>
                <c:pt idx="254">
                  <c:v>446</c:v>
                </c:pt>
                <c:pt idx="255">
                  <c:v>445</c:v>
                </c:pt>
                <c:pt idx="256">
                  <c:v>444</c:v>
                </c:pt>
                <c:pt idx="257">
                  <c:v>443</c:v>
                </c:pt>
                <c:pt idx="258">
                  <c:v>442</c:v>
                </c:pt>
                <c:pt idx="259">
                  <c:v>441</c:v>
                </c:pt>
                <c:pt idx="260">
                  <c:v>440</c:v>
                </c:pt>
                <c:pt idx="261">
                  <c:v>439</c:v>
                </c:pt>
                <c:pt idx="262">
                  <c:v>438</c:v>
                </c:pt>
                <c:pt idx="263">
                  <c:v>437</c:v>
                </c:pt>
                <c:pt idx="264">
                  <c:v>436</c:v>
                </c:pt>
                <c:pt idx="265">
                  <c:v>435</c:v>
                </c:pt>
                <c:pt idx="266">
                  <c:v>434</c:v>
                </c:pt>
                <c:pt idx="267">
                  <c:v>433</c:v>
                </c:pt>
                <c:pt idx="268">
                  <c:v>432</c:v>
                </c:pt>
                <c:pt idx="269">
                  <c:v>431</c:v>
                </c:pt>
                <c:pt idx="270">
                  <c:v>430</c:v>
                </c:pt>
                <c:pt idx="271">
                  <c:v>429</c:v>
                </c:pt>
                <c:pt idx="272">
                  <c:v>428</c:v>
                </c:pt>
                <c:pt idx="273">
                  <c:v>427</c:v>
                </c:pt>
                <c:pt idx="274">
                  <c:v>426</c:v>
                </c:pt>
                <c:pt idx="275">
                  <c:v>425</c:v>
                </c:pt>
                <c:pt idx="276">
                  <c:v>424</c:v>
                </c:pt>
                <c:pt idx="277">
                  <c:v>423</c:v>
                </c:pt>
                <c:pt idx="278">
                  <c:v>422</c:v>
                </c:pt>
                <c:pt idx="279">
                  <c:v>421</c:v>
                </c:pt>
                <c:pt idx="280">
                  <c:v>420</c:v>
                </c:pt>
                <c:pt idx="281">
                  <c:v>419</c:v>
                </c:pt>
                <c:pt idx="282">
                  <c:v>418</c:v>
                </c:pt>
                <c:pt idx="283">
                  <c:v>417</c:v>
                </c:pt>
                <c:pt idx="284">
                  <c:v>416</c:v>
                </c:pt>
                <c:pt idx="285">
                  <c:v>415</c:v>
                </c:pt>
                <c:pt idx="286">
                  <c:v>414</c:v>
                </c:pt>
                <c:pt idx="287">
                  <c:v>413</c:v>
                </c:pt>
                <c:pt idx="288">
                  <c:v>412</c:v>
                </c:pt>
                <c:pt idx="289">
                  <c:v>411</c:v>
                </c:pt>
                <c:pt idx="290">
                  <c:v>410</c:v>
                </c:pt>
                <c:pt idx="291">
                  <c:v>409</c:v>
                </c:pt>
                <c:pt idx="292">
                  <c:v>408</c:v>
                </c:pt>
                <c:pt idx="293">
                  <c:v>407</c:v>
                </c:pt>
                <c:pt idx="294">
                  <c:v>406</c:v>
                </c:pt>
                <c:pt idx="295">
                  <c:v>405</c:v>
                </c:pt>
                <c:pt idx="296">
                  <c:v>404</c:v>
                </c:pt>
                <c:pt idx="297">
                  <c:v>403</c:v>
                </c:pt>
                <c:pt idx="298">
                  <c:v>402</c:v>
                </c:pt>
                <c:pt idx="299">
                  <c:v>401</c:v>
                </c:pt>
                <c:pt idx="300">
                  <c:v>400</c:v>
                </c:pt>
                <c:pt idx="301">
                  <c:v>399</c:v>
                </c:pt>
                <c:pt idx="302">
                  <c:v>398</c:v>
                </c:pt>
                <c:pt idx="303">
                  <c:v>397</c:v>
                </c:pt>
                <c:pt idx="304">
                  <c:v>396</c:v>
                </c:pt>
                <c:pt idx="305">
                  <c:v>395</c:v>
                </c:pt>
                <c:pt idx="306">
                  <c:v>394</c:v>
                </c:pt>
                <c:pt idx="307">
                  <c:v>393</c:v>
                </c:pt>
                <c:pt idx="308">
                  <c:v>392</c:v>
                </c:pt>
                <c:pt idx="309">
                  <c:v>391</c:v>
                </c:pt>
                <c:pt idx="310">
                  <c:v>390</c:v>
                </c:pt>
                <c:pt idx="311">
                  <c:v>389</c:v>
                </c:pt>
                <c:pt idx="312">
                  <c:v>388</c:v>
                </c:pt>
                <c:pt idx="313">
                  <c:v>387</c:v>
                </c:pt>
                <c:pt idx="314">
                  <c:v>386</c:v>
                </c:pt>
                <c:pt idx="315">
                  <c:v>385</c:v>
                </c:pt>
                <c:pt idx="316">
                  <c:v>384</c:v>
                </c:pt>
                <c:pt idx="317">
                  <c:v>383</c:v>
                </c:pt>
                <c:pt idx="318">
                  <c:v>382</c:v>
                </c:pt>
                <c:pt idx="319">
                  <c:v>381</c:v>
                </c:pt>
                <c:pt idx="320">
                  <c:v>380</c:v>
                </c:pt>
                <c:pt idx="321">
                  <c:v>379</c:v>
                </c:pt>
                <c:pt idx="322">
                  <c:v>378</c:v>
                </c:pt>
                <c:pt idx="323">
                  <c:v>377</c:v>
                </c:pt>
                <c:pt idx="324">
                  <c:v>376</c:v>
                </c:pt>
                <c:pt idx="325">
                  <c:v>375</c:v>
                </c:pt>
                <c:pt idx="326">
                  <c:v>374</c:v>
                </c:pt>
                <c:pt idx="327">
                  <c:v>373</c:v>
                </c:pt>
                <c:pt idx="328">
                  <c:v>372</c:v>
                </c:pt>
                <c:pt idx="329">
                  <c:v>371</c:v>
                </c:pt>
                <c:pt idx="330">
                  <c:v>370</c:v>
                </c:pt>
                <c:pt idx="331">
                  <c:v>369</c:v>
                </c:pt>
                <c:pt idx="332">
                  <c:v>368</c:v>
                </c:pt>
                <c:pt idx="333">
                  <c:v>367</c:v>
                </c:pt>
                <c:pt idx="334">
                  <c:v>366</c:v>
                </c:pt>
                <c:pt idx="335">
                  <c:v>365</c:v>
                </c:pt>
                <c:pt idx="336">
                  <c:v>364</c:v>
                </c:pt>
                <c:pt idx="337">
                  <c:v>363</c:v>
                </c:pt>
                <c:pt idx="338">
                  <c:v>362</c:v>
                </c:pt>
                <c:pt idx="339">
                  <c:v>361</c:v>
                </c:pt>
                <c:pt idx="340">
                  <c:v>360</c:v>
                </c:pt>
                <c:pt idx="341">
                  <c:v>359</c:v>
                </c:pt>
                <c:pt idx="342">
                  <c:v>358</c:v>
                </c:pt>
                <c:pt idx="343">
                  <c:v>357</c:v>
                </c:pt>
                <c:pt idx="344">
                  <c:v>356</c:v>
                </c:pt>
                <c:pt idx="345">
                  <c:v>355</c:v>
                </c:pt>
                <c:pt idx="346">
                  <c:v>354</c:v>
                </c:pt>
                <c:pt idx="347">
                  <c:v>353</c:v>
                </c:pt>
                <c:pt idx="348">
                  <c:v>352</c:v>
                </c:pt>
                <c:pt idx="349">
                  <c:v>351</c:v>
                </c:pt>
                <c:pt idx="350">
                  <c:v>350</c:v>
                </c:pt>
                <c:pt idx="351">
                  <c:v>349</c:v>
                </c:pt>
                <c:pt idx="352">
                  <c:v>348</c:v>
                </c:pt>
                <c:pt idx="353">
                  <c:v>347</c:v>
                </c:pt>
                <c:pt idx="354">
                  <c:v>346</c:v>
                </c:pt>
                <c:pt idx="355">
                  <c:v>345</c:v>
                </c:pt>
                <c:pt idx="356">
                  <c:v>344</c:v>
                </c:pt>
                <c:pt idx="357">
                  <c:v>343</c:v>
                </c:pt>
                <c:pt idx="358">
                  <c:v>342</c:v>
                </c:pt>
                <c:pt idx="359">
                  <c:v>341</c:v>
                </c:pt>
                <c:pt idx="360">
                  <c:v>340</c:v>
                </c:pt>
                <c:pt idx="361">
                  <c:v>339</c:v>
                </c:pt>
                <c:pt idx="362">
                  <c:v>338</c:v>
                </c:pt>
                <c:pt idx="363">
                  <c:v>337</c:v>
                </c:pt>
                <c:pt idx="364">
                  <c:v>336</c:v>
                </c:pt>
                <c:pt idx="365">
                  <c:v>335</c:v>
                </c:pt>
                <c:pt idx="366">
                  <c:v>334</c:v>
                </c:pt>
                <c:pt idx="367">
                  <c:v>333</c:v>
                </c:pt>
                <c:pt idx="368">
                  <c:v>332</c:v>
                </c:pt>
                <c:pt idx="369">
                  <c:v>331</c:v>
                </c:pt>
                <c:pt idx="370">
                  <c:v>330</c:v>
                </c:pt>
                <c:pt idx="371">
                  <c:v>329</c:v>
                </c:pt>
                <c:pt idx="372">
                  <c:v>328</c:v>
                </c:pt>
                <c:pt idx="373">
                  <c:v>327</c:v>
                </c:pt>
                <c:pt idx="374">
                  <c:v>326</c:v>
                </c:pt>
                <c:pt idx="375">
                  <c:v>325</c:v>
                </c:pt>
                <c:pt idx="376">
                  <c:v>324</c:v>
                </c:pt>
                <c:pt idx="377">
                  <c:v>323</c:v>
                </c:pt>
                <c:pt idx="378">
                  <c:v>322</c:v>
                </c:pt>
                <c:pt idx="379">
                  <c:v>321</c:v>
                </c:pt>
                <c:pt idx="380">
                  <c:v>320</c:v>
                </c:pt>
                <c:pt idx="381">
                  <c:v>319</c:v>
                </c:pt>
                <c:pt idx="382">
                  <c:v>318</c:v>
                </c:pt>
                <c:pt idx="383">
                  <c:v>317</c:v>
                </c:pt>
                <c:pt idx="384">
                  <c:v>316</c:v>
                </c:pt>
                <c:pt idx="385">
                  <c:v>315</c:v>
                </c:pt>
                <c:pt idx="386">
                  <c:v>314</c:v>
                </c:pt>
                <c:pt idx="387">
                  <c:v>313</c:v>
                </c:pt>
                <c:pt idx="388">
                  <c:v>312</c:v>
                </c:pt>
                <c:pt idx="389">
                  <c:v>311</c:v>
                </c:pt>
                <c:pt idx="390">
                  <c:v>310</c:v>
                </c:pt>
                <c:pt idx="391">
                  <c:v>309</c:v>
                </c:pt>
                <c:pt idx="392">
                  <c:v>308</c:v>
                </c:pt>
                <c:pt idx="393">
                  <c:v>307</c:v>
                </c:pt>
                <c:pt idx="394">
                  <c:v>306</c:v>
                </c:pt>
                <c:pt idx="395">
                  <c:v>305</c:v>
                </c:pt>
                <c:pt idx="396">
                  <c:v>304</c:v>
                </c:pt>
                <c:pt idx="397">
                  <c:v>303</c:v>
                </c:pt>
                <c:pt idx="398">
                  <c:v>302</c:v>
                </c:pt>
                <c:pt idx="399">
                  <c:v>301</c:v>
                </c:pt>
                <c:pt idx="400">
                  <c:v>300</c:v>
                </c:pt>
                <c:pt idx="401">
                  <c:v>299</c:v>
                </c:pt>
                <c:pt idx="402">
                  <c:v>298</c:v>
                </c:pt>
                <c:pt idx="403">
                  <c:v>297</c:v>
                </c:pt>
                <c:pt idx="404">
                  <c:v>296</c:v>
                </c:pt>
                <c:pt idx="405">
                  <c:v>295</c:v>
                </c:pt>
                <c:pt idx="406">
                  <c:v>294</c:v>
                </c:pt>
                <c:pt idx="407">
                  <c:v>293</c:v>
                </c:pt>
                <c:pt idx="408">
                  <c:v>292</c:v>
                </c:pt>
                <c:pt idx="409">
                  <c:v>291</c:v>
                </c:pt>
                <c:pt idx="410">
                  <c:v>290</c:v>
                </c:pt>
                <c:pt idx="411">
                  <c:v>289</c:v>
                </c:pt>
                <c:pt idx="412">
                  <c:v>288</c:v>
                </c:pt>
                <c:pt idx="413">
                  <c:v>287</c:v>
                </c:pt>
                <c:pt idx="414">
                  <c:v>286</c:v>
                </c:pt>
                <c:pt idx="415">
                  <c:v>285</c:v>
                </c:pt>
                <c:pt idx="416">
                  <c:v>284</c:v>
                </c:pt>
                <c:pt idx="417">
                  <c:v>283</c:v>
                </c:pt>
                <c:pt idx="418">
                  <c:v>282</c:v>
                </c:pt>
                <c:pt idx="419">
                  <c:v>281</c:v>
                </c:pt>
                <c:pt idx="420">
                  <c:v>280</c:v>
                </c:pt>
                <c:pt idx="421">
                  <c:v>279</c:v>
                </c:pt>
                <c:pt idx="422">
                  <c:v>278</c:v>
                </c:pt>
                <c:pt idx="423">
                  <c:v>277</c:v>
                </c:pt>
                <c:pt idx="424">
                  <c:v>276</c:v>
                </c:pt>
                <c:pt idx="425">
                  <c:v>275</c:v>
                </c:pt>
                <c:pt idx="426">
                  <c:v>274</c:v>
                </c:pt>
                <c:pt idx="427">
                  <c:v>273</c:v>
                </c:pt>
                <c:pt idx="428">
                  <c:v>272</c:v>
                </c:pt>
                <c:pt idx="429">
                  <c:v>271</c:v>
                </c:pt>
                <c:pt idx="430">
                  <c:v>270</c:v>
                </c:pt>
                <c:pt idx="431">
                  <c:v>269</c:v>
                </c:pt>
                <c:pt idx="432">
                  <c:v>268</c:v>
                </c:pt>
                <c:pt idx="433">
                  <c:v>267</c:v>
                </c:pt>
                <c:pt idx="434">
                  <c:v>266</c:v>
                </c:pt>
                <c:pt idx="435">
                  <c:v>265</c:v>
                </c:pt>
                <c:pt idx="436">
                  <c:v>264</c:v>
                </c:pt>
                <c:pt idx="437">
                  <c:v>263</c:v>
                </c:pt>
                <c:pt idx="438">
                  <c:v>262</c:v>
                </c:pt>
                <c:pt idx="439">
                  <c:v>261</c:v>
                </c:pt>
                <c:pt idx="440">
                  <c:v>260</c:v>
                </c:pt>
                <c:pt idx="441">
                  <c:v>259</c:v>
                </c:pt>
                <c:pt idx="442">
                  <c:v>258</c:v>
                </c:pt>
                <c:pt idx="443">
                  <c:v>257</c:v>
                </c:pt>
                <c:pt idx="444">
                  <c:v>256</c:v>
                </c:pt>
                <c:pt idx="445">
                  <c:v>255</c:v>
                </c:pt>
                <c:pt idx="446">
                  <c:v>254</c:v>
                </c:pt>
                <c:pt idx="447">
                  <c:v>253</c:v>
                </c:pt>
                <c:pt idx="448">
                  <c:v>252</c:v>
                </c:pt>
                <c:pt idx="449">
                  <c:v>251</c:v>
                </c:pt>
                <c:pt idx="450">
                  <c:v>250</c:v>
                </c:pt>
                <c:pt idx="451">
                  <c:v>249</c:v>
                </c:pt>
                <c:pt idx="452">
                  <c:v>248</c:v>
                </c:pt>
                <c:pt idx="453">
                  <c:v>247</c:v>
                </c:pt>
                <c:pt idx="454">
                  <c:v>246</c:v>
                </c:pt>
                <c:pt idx="455">
                  <c:v>245</c:v>
                </c:pt>
                <c:pt idx="456">
                  <c:v>244</c:v>
                </c:pt>
                <c:pt idx="457">
                  <c:v>243</c:v>
                </c:pt>
                <c:pt idx="458">
                  <c:v>242</c:v>
                </c:pt>
                <c:pt idx="459">
                  <c:v>241</c:v>
                </c:pt>
                <c:pt idx="460">
                  <c:v>240</c:v>
                </c:pt>
                <c:pt idx="461">
                  <c:v>239</c:v>
                </c:pt>
                <c:pt idx="462">
                  <c:v>238</c:v>
                </c:pt>
                <c:pt idx="463">
                  <c:v>237</c:v>
                </c:pt>
                <c:pt idx="464">
                  <c:v>236</c:v>
                </c:pt>
                <c:pt idx="465">
                  <c:v>235</c:v>
                </c:pt>
                <c:pt idx="466">
                  <c:v>234</c:v>
                </c:pt>
                <c:pt idx="467">
                  <c:v>233</c:v>
                </c:pt>
                <c:pt idx="468">
                  <c:v>232</c:v>
                </c:pt>
                <c:pt idx="469">
                  <c:v>231</c:v>
                </c:pt>
                <c:pt idx="470">
                  <c:v>230</c:v>
                </c:pt>
                <c:pt idx="471">
                  <c:v>229</c:v>
                </c:pt>
                <c:pt idx="472">
                  <c:v>228</c:v>
                </c:pt>
                <c:pt idx="473">
                  <c:v>227</c:v>
                </c:pt>
                <c:pt idx="474">
                  <c:v>226</c:v>
                </c:pt>
                <c:pt idx="475">
                  <c:v>225</c:v>
                </c:pt>
                <c:pt idx="476">
                  <c:v>224</c:v>
                </c:pt>
                <c:pt idx="477">
                  <c:v>223</c:v>
                </c:pt>
                <c:pt idx="478">
                  <c:v>222</c:v>
                </c:pt>
                <c:pt idx="479">
                  <c:v>221</c:v>
                </c:pt>
                <c:pt idx="480">
                  <c:v>220</c:v>
                </c:pt>
                <c:pt idx="481">
                  <c:v>219</c:v>
                </c:pt>
                <c:pt idx="482">
                  <c:v>218</c:v>
                </c:pt>
                <c:pt idx="483">
                  <c:v>217</c:v>
                </c:pt>
                <c:pt idx="484">
                  <c:v>216</c:v>
                </c:pt>
                <c:pt idx="485">
                  <c:v>215</c:v>
                </c:pt>
                <c:pt idx="486">
                  <c:v>214</c:v>
                </c:pt>
                <c:pt idx="487">
                  <c:v>213</c:v>
                </c:pt>
                <c:pt idx="488">
                  <c:v>212</c:v>
                </c:pt>
                <c:pt idx="489">
                  <c:v>211</c:v>
                </c:pt>
                <c:pt idx="490">
                  <c:v>210</c:v>
                </c:pt>
                <c:pt idx="491">
                  <c:v>209</c:v>
                </c:pt>
                <c:pt idx="492">
                  <c:v>208</c:v>
                </c:pt>
                <c:pt idx="493">
                  <c:v>207</c:v>
                </c:pt>
                <c:pt idx="494">
                  <c:v>206</c:v>
                </c:pt>
                <c:pt idx="495">
                  <c:v>205</c:v>
                </c:pt>
                <c:pt idx="496">
                  <c:v>204</c:v>
                </c:pt>
                <c:pt idx="497">
                  <c:v>203</c:v>
                </c:pt>
                <c:pt idx="498">
                  <c:v>202</c:v>
                </c:pt>
                <c:pt idx="499">
                  <c:v>201</c:v>
                </c:pt>
                <c:pt idx="500">
                  <c:v>200</c:v>
                </c:pt>
              </c:numCache>
            </c:numRef>
          </c:xVal>
          <c:yVal>
            <c:numRef>
              <c:f>Hoja1!$AD$2:$AD$502</c:f>
              <c:numCache>
                <c:formatCode>General</c:formatCode>
                <c:ptCount val="501"/>
                <c:pt idx="0">
                  <c:v>2.99E-3</c:v>
                </c:pt>
                <c:pt idx="1">
                  <c:v>2.9199999999999999E-3</c:v>
                </c:pt>
                <c:pt idx="2">
                  <c:v>2.82E-3</c:v>
                </c:pt>
                <c:pt idx="3">
                  <c:v>2.7100000000000002E-3</c:v>
                </c:pt>
                <c:pt idx="4">
                  <c:v>2.7599999999999999E-3</c:v>
                </c:pt>
                <c:pt idx="5">
                  <c:v>3.6600000000000001E-3</c:v>
                </c:pt>
                <c:pt idx="6">
                  <c:v>2.99E-3</c:v>
                </c:pt>
                <c:pt idx="7">
                  <c:v>3.2200000000000002E-3</c:v>
                </c:pt>
                <c:pt idx="8">
                  <c:v>3.9399999999999999E-3</c:v>
                </c:pt>
                <c:pt idx="9">
                  <c:v>1.33E-3</c:v>
                </c:pt>
                <c:pt idx="10">
                  <c:v>2.3700000000000001E-3</c:v>
                </c:pt>
                <c:pt idx="11">
                  <c:v>3.5899999999999999E-3</c:v>
                </c:pt>
                <c:pt idx="12">
                  <c:v>3.2499999999999999E-3</c:v>
                </c:pt>
                <c:pt idx="13">
                  <c:v>3.5899999999999999E-3</c:v>
                </c:pt>
                <c:pt idx="14">
                  <c:v>2.2799999999999999E-3</c:v>
                </c:pt>
                <c:pt idx="15">
                  <c:v>2.8E-3</c:v>
                </c:pt>
                <c:pt idx="16">
                  <c:v>3.0599999999999998E-3</c:v>
                </c:pt>
                <c:pt idx="17">
                  <c:v>3.3899999999999998E-3</c:v>
                </c:pt>
                <c:pt idx="18">
                  <c:v>3.13E-3</c:v>
                </c:pt>
                <c:pt idx="19">
                  <c:v>3.46E-3</c:v>
                </c:pt>
                <c:pt idx="20">
                  <c:v>2.6900000000000001E-3</c:v>
                </c:pt>
                <c:pt idx="21">
                  <c:v>2.5500000000000002E-3</c:v>
                </c:pt>
                <c:pt idx="22">
                  <c:v>3.2699999999999999E-3</c:v>
                </c:pt>
                <c:pt idx="23">
                  <c:v>3.47E-3</c:v>
                </c:pt>
                <c:pt idx="24">
                  <c:v>3.0000000000000001E-3</c:v>
                </c:pt>
                <c:pt idx="25">
                  <c:v>3.8300000000000001E-3</c:v>
                </c:pt>
                <c:pt idx="26">
                  <c:v>2.8800000000000002E-3</c:v>
                </c:pt>
                <c:pt idx="27">
                  <c:v>3.7200000000000002E-3</c:v>
                </c:pt>
                <c:pt idx="28">
                  <c:v>3.3E-3</c:v>
                </c:pt>
                <c:pt idx="29">
                  <c:v>3.5100000000000001E-3</c:v>
                </c:pt>
                <c:pt idx="30">
                  <c:v>3.0799999999999998E-3</c:v>
                </c:pt>
                <c:pt idx="31">
                  <c:v>1.83E-3</c:v>
                </c:pt>
                <c:pt idx="32">
                  <c:v>1.5200000000000001E-3</c:v>
                </c:pt>
                <c:pt idx="33">
                  <c:v>1.83E-3</c:v>
                </c:pt>
                <c:pt idx="34">
                  <c:v>1.06E-3</c:v>
                </c:pt>
                <c:pt idx="35">
                  <c:v>6.8000000000000005E-4</c:v>
                </c:pt>
                <c:pt idx="36">
                  <c:v>1.23E-3</c:v>
                </c:pt>
                <c:pt idx="37">
                  <c:v>4.8999999999999998E-4</c:v>
                </c:pt>
                <c:pt idx="38">
                  <c:v>1.72E-3</c:v>
                </c:pt>
                <c:pt idx="39">
                  <c:v>3.13E-3</c:v>
                </c:pt>
                <c:pt idx="40">
                  <c:v>3.49E-3</c:v>
                </c:pt>
                <c:pt idx="41">
                  <c:v>3.3300000000000001E-3</c:v>
                </c:pt>
                <c:pt idx="42">
                  <c:v>3.1099999999999999E-3</c:v>
                </c:pt>
                <c:pt idx="43">
                  <c:v>3.3300000000000001E-3</c:v>
                </c:pt>
                <c:pt idx="44">
                  <c:v>3.49E-3</c:v>
                </c:pt>
                <c:pt idx="45">
                  <c:v>2.9099999999999998E-3</c:v>
                </c:pt>
                <c:pt idx="46">
                  <c:v>2.5899999999999999E-3</c:v>
                </c:pt>
                <c:pt idx="47">
                  <c:v>2.9499999999999999E-3</c:v>
                </c:pt>
                <c:pt idx="48">
                  <c:v>2.64E-3</c:v>
                </c:pt>
                <c:pt idx="49">
                  <c:v>1.6999999999999999E-3</c:v>
                </c:pt>
                <c:pt idx="50">
                  <c:v>2.15E-3</c:v>
                </c:pt>
                <c:pt idx="51">
                  <c:v>3.0400000000000002E-3</c:v>
                </c:pt>
                <c:pt idx="52">
                  <c:v>3.98E-3</c:v>
                </c:pt>
                <c:pt idx="53">
                  <c:v>3.5300000000000002E-3</c:v>
                </c:pt>
                <c:pt idx="54">
                  <c:v>4.0699999999999998E-3</c:v>
                </c:pt>
                <c:pt idx="55">
                  <c:v>3.0999999999999999E-3</c:v>
                </c:pt>
                <c:pt idx="56">
                  <c:v>1.98E-3</c:v>
                </c:pt>
                <c:pt idx="57">
                  <c:v>3.6099999999999999E-3</c:v>
                </c:pt>
                <c:pt idx="58">
                  <c:v>3.6700000000000001E-3</c:v>
                </c:pt>
                <c:pt idx="59">
                  <c:v>2.8700000000000002E-3</c:v>
                </c:pt>
                <c:pt idx="60">
                  <c:v>3.5100000000000001E-3</c:v>
                </c:pt>
                <c:pt idx="61">
                  <c:v>3.1700000000000001E-3</c:v>
                </c:pt>
                <c:pt idx="62">
                  <c:v>3.9699999999999996E-3</c:v>
                </c:pt>
                <c:pt idx="63">
                  <c:v>3.8E-3</c:v>
                </c:pt>
                <c:pt idx="64">
                  <c:v>4.2199999999999998E-3</c:v>
                </c:pt>
                <c:pt idx="65">
                  <c:v>3.46E-3</c:v>
                </c:pt>
                <c:pt idx="66">
                  <c:v>3.7200000000000002E-3</c:v>
                </c:pt>
                <c:pt idx="67">
                  <c:v>3.5899999999999999E-3</c:v>
                </c:pt>
                <c:pt idx="68">
                  <c:v>4.3600000000000002E-3</c:v>
                </c:pt>
                <c:pt idx="69">
                  <c:v>2.82E-3</c:v>
                </c:pt>
                <c:pt idx="70">
                  <c:v>3.5200000000000001E-3</c:v>
                </c:pt>
                <c:pt idx="71">
                  <c:v>4.0800000000000003E-3</c:v>
                </c:pt>
                <c:pt idx="72">
                  <c:v>3.3999999999999998E-3</c:v>
                </c:pt>
                <c:pt idx="73">
                  <c:v>3.3500000000000001E-3</c:v>
                </c:pt>
                <c:pt idx="74">
                  <c:v>3.8600000000000001E-3</c:v>
                </c:pt>
                <c:pt idx="75">
                  <c:v>4.0600000000000002E-3</c:v>
                </c:pt>
                <c:pt idx="76">
                  <c:v>3.98E-3</c:v>
                </c:pt>
                <c:pt idx="77">
                  <c:v>4.1000000000000003E-3</c:v>
                </c:pt>
                <c:pt idx="78">
                  <c:v>3.5899999999999999E-3</c:v>
                </c:pt>
                <c:pt idx="79">
                  <c:v>4.7699999999999999E-3</c:v>
                </c:pt>
                <c:pt idx="80">
                  <c:v>3.8600000000000001E-3</c:v>
                </c:pt>
                <c:pt idx="81">
                  <c:v>4.6499999999999996E-3</c:v>
                </c:pt>
                <c:pt idx="82">
                  <c:v>3.0000000000000001E-3</c:v>
                </c:pt>
                <c:pt idx="83">
                  <c:v>4.0899999999999999E-3</c:v>
                </c:pt>
                <c:pt idx="84">
                  <c:v>3.98E-3</c:v>
                </c:pt>
                <c:pt idx="85">
                  <c:v>4.47E-3</c:v>
                </c:pt>
                <c:pt idx="86">
                  <c:v>4.5799999999999999E-3</c:v>
                </c:pt>
                <c:pt idx="87">
                  <c:v>4.2300000000000003E-3</c:v>
                </c:pt>
                <c:pt idx="88">
                  <c:v>5.11E-3</c:v>
                </c:pt>
                <c:pt idx="89">
                  <c:v>5.1200000000000004E-3</c:v>
                </c:pt>
                <c:pt idx="90">
                  <c:v>4.8700000000000002E-3</c:v>
                </c:pt>
                <c:pt idx="91">
                  <c:v>5.7299999999999999E-3</c:v>
                </c:pt>
                <c:pt idx="92">
                  <c:v>5.11E-3</c:v>
                </c:pt>
                <c:pt idx="93">
                  <c:v>5.0499999999999998E-3</c:v>
                </c:pt>
                <c:pt idx="94">
                  <c:v>5.6800000000000002E-3</c:v>
                </c:pt>
                <c:pt idx="95">
                  <c:v>4.7499999999999999E-3</c:v>
                </c:pt>
                <c:pt idx="96">
                  <c:v>5.3800000000000002E-3</c:v>
                </c:pt>
                <c:pt idx="97">
                  <c:v>5.7499999999999999E-3</c:v>
                </c:pt>
                <c:pt idx="98">
                  <c:v>6.0000000000000001E-3</c:v>
                </c:pt>
                <c:pt idx="99">
                  <c:v>5.9199999999999999E-3</c:v>
                </c:pt>
                <c:pt idx="100">
                  <c:v>5.8500000000000002E-3</c:v>
                </c:pt>
                <c:pt idx="101">
                  <c:v>5.3400000000000001E-3</c:v>
                </c:pt>
                <c:pt idx="102">
                  <c:v>6.3499999999999997E-3</c:v>
                </c:pt>
                <c:pt idx="103">
                  <c:v>5.1200000000000004E-3</c:v>
                </c:pt>
                <c:pt idx="104">
                  <c:v>5.9100000000000003E-3</c:v>
                </c:pt>
                <c:pt idx="105">
                  <c:v>6.4599999999999996E-3</c:v>
                </c:pt>
                <c:pt idx="106">
                  <c:v>6.1700000000000001E-3</c:v>
                </c:pt>
                <c:pt idx="107">
                  <c:v>6.6899999999999998E-3</c:v>
                </c:pt>
                <c:pt idx="108">
                  <c:v>7.8300000000000002E-3</c:v>
                </c:pt>
                <c:pt idx="109">
                  <c:v>7.7499999999999999E-3</c:v>
                </c:pt>
                <c:pt idx="110">
                  <c:v>7.2399999999999999E-3</c:v>
                </c:pt>
                <c:pt idx="111">
                  <c:v>6.9899999999999997E-3</c:v>
                </c:pt>
                <c:pt idx="112">
                  <c:v>7.0000000000000001E-3</c:v>
                </c:pt>
                <c:pt idx="113">
                  <c:v>7.0000000000000001E-3</c:v>
                </c:pt>
                <c:pt idx="114">
                  <c:v>7.9100000000000004E-3</c:v>
                </c:pt>
                <c:pt idx="115">
                  <c:v>7.8100000000000001E-3</c:v>
                </c:pt>
                <c:pt idx="116">
                  <c:v>7.9900000000000006E-3</c:v>
                </c:pt>
                <c:pt idx="117">
                  <c:v>7.5399999999999998E-3</c:v>
                </c:pt>
                <c:pt idx="118">
                  <c:v>8.2299999999999995E-3</c:v>
                </c:pt>
                <c:pt idx="119">
                  <c:v>8.1899999999999994E-3</c:v>
                </c:pt>
                <c:pt idx="120">
                  <c:v>9.2499999999999995E-3</c:v>
                </c:pt>
                <c:pt idx="121">
                  <c:v>8.9800000000000001E-3</c:v>
                </c:pt>
                <c:pt idx="122">
                  <c:v>8.8199999999999997E-3</c:v>
                </c:pt>
                <c:pt idx="123">
                  <c:v>9.1400000000000006E-3</c:v>
                </c:pt>
                <c:pt idx="124">
                  <c:v>9.3799999999999994E-3</c:v>
                </c:pt>
                <c:pt idx="125">
                  <c:v>9.4699999999999993E-3</c:v>
                </c:pt>
                <c:pt idx="126">
                  <c:v>1.021E-2</c:v>
                </c:pt>
                <c:pt idx="127">
                  <c:v>1.0200000000000001E-2</c:v>
                </c:pt>
                <c:pt idx="128">
                  <c:v>1.031E-2</c:v>
                </c:pt>
                <c:pt idx="129">
                  <c:v>1.068E-2</c:v>
                </c:pt>
                <c:pt idx="130">
                  <c:v>1.0869999999999999E-2</c:v>
                </c:pt>
                <c:pt idx="131">
                  <c:v>1.0699999999999999E-2</c:v>
                </c:pt>
                <c:pt idx="132">
                  <c:v>1.163E-2</c:v>
                </c:pt>
                <c:pt idx="133">
                  <c:v>1.172E-2</c:v>
                </c:pt>
                <c:pt idx="134">
                  <c:v>1.1780000000000001E-2</c:v>
                </c:pt>
                <c:pt idx="135">
                  <c:v>1.2120000000000001E-2</c:v>
                </c:pt>
                <c:pt idx="136">
                  <c:v>1.1979999999999999E-2</c:v>
                </c:pt>
                <c:pt idx="137">
                  <c:v>1.239E-2</c:v>
                </c:pt>
                <c:pt idx="138">
                  <c:v>1.265E-2</c:v>
                </c:pt>
                <c:pt idx="139">
                  <c:v>1.3180000000000001E-2</c:v>
                </c:pt>
                <c:pt idx="140">
                  <c:v>1.3679999999999999E-2</c:v>
                </c:pt>
                <c:pt idx="141">
                  <c:v>1.336E-2</c:v>
                </c:pt>
                <c:pt idx="142">
                  <c:v>1.41E-2</c:v>
                </c:pt>
                <c:pt idx="143">
                  <c:v>1.443E-2</c:v>
                </c:pt>
                <c:pt idx="144">
                  <c:v>1.4829999999999999E-2</c:v>
                </c:pt>
                <c:pt idx="145">
                  <c:v>1.5520000000000001E-2</c:v>
                </c:pt>
                <c:pt idx="146">
                  <c:v>1.538E-2</c:v>
                </c:pt>
                <c:pt idx="147">
                  <c:v>1.5429999999999999E-2</c:v>
                </c:pt>
                <c:pt idx="148">
                  <c:v>1.576E-2</c:v>
                </c:pt>
                <c:pt idx="149">
                  <c:v>1.6080000000000001E-2</c:v>
                </c:pt>
                <c:pt idx="150">
                  <c:v>1.602E-2</c:v>
                </c:pt>
                <c:pt idx="151">
                  <c:v>1.6729999999999998E-2</c:v>
                </c:pt>
                <c:pt idx="152">
                  <c:v>1.6959999999999999E-2</c:v>
                </c:pt>
                <c:pt idx="153">
                  <c:v>1.719E-2</c:v>
                </c:pt>
                <c:pt idx="154">
                  <c:v>1.7670000000000002E-2</c:v>
                </c:pt>
                <c:pt idx="155">
                  <c:v>1.8110000000000001E-2</c:v>
                </c:pt>
                <c:pt idx="156">
                  <c:v>1.8589999999999999E-2</c:v>
                </c:pt>
                <c:pt idx="157">
                  <c:v>1.8530000000000001E-2</c:v>
                </c:pt>
                <c:pt idx="158">
                  <c:v>1.8790000000000001E-2</c:v>
                </c:pt>
                <c:pt idx="159">
                  <c:v>1.9220000000000001E-2</c:v>
                </c:pt>
                <c:pt idx="160">
                  <c:v>1.8890000000000001E-2</c:v>
                </c:pt>
                <c:pt idx="161">
                  <c:v>1.9109999999999999E-2</c:v>
                </c:pt>
                <c:pt idx="162">
                  <c:v>1.9980000000000001E-2</c:v>
                </c:pt>
                <c:pt idx="163">
                  <c:v>1.984E-2</c:v>
                </c:pt>
                <c:pt idx="164">
                  <c:v>1.984E-2</c:v>
                </c:pt>
                <c:pt idx="165">
                  <c:v>2.027E-2</c:v>
                </c:pt>
                <c:pt idx="166">
                  <c:v>2.0889999999999999E-2</c:v>
                </c:pt>
                <c:pt idx="167">
                  <c:v>2.06E-2</c:v>
                </c:pt>
                <c:pt idx="168">
                  <c:v>2.0729999999999998E-2</c:v>
                </c:pt>
                <c:pt idx="169">
                  <c:v>2.1010000000000001E-2</c:v>
                </c:pt>
                <c:pt idx="170">
                  <c:v>2.1659999999999999E-2</c:v>
                </c:pt>
                <c:pt idx="171">
                  <c:v>2.1770000000000001E-2</c:v>
                </c:pt>
                <c:pt idx="172">
                  <c:v>2.162E-2</c:v>
                </c:pt>
                <c:pt idx="173">
                  <c:v>2.1940000000000001E-2</c:v>
                </c:pt>
                <c:pt idx="174">
                  <c:v>2.1829999999999999E-2</c:v>
                </c:pt>
                <c:pt idx="175">
                  <c:v>2.2069999999999999E-2</c:v>
                </c:pt>
                <c:pt idx="176">
                  <c:v>2.205E-2</c:v>
                </c:pt>
                <c:pt idx="177">
                  <c:v>2.2239999999999999E-2</c:v>
                </c:pt>
                <c:pt idx="178">
                  <c:v>2.232E-2</c:v>
                </c:pt>
                <c:pt idx="179">
                  <c:v>2.281E-2</c:v>
                </c:pt>
                <c:pt idx="180">
                  <c:v>2.3210000000000001E-2</c:v>
                </c:pt>
                <c:pt idx="181">
                  <c:v>2.2769999999999999E-2</c:v>
                </c:pt>
                <c:pt idx="182">
                  <c:v>2.282E-2</c:v>
                </c:pt>
                <c:pt idx="183">
                  <c:v>2.2790000000000001E-2</c:v>
                </c:pt>
                <c:pt idx="184">
                  <c:v>2.281E-2</c:v>
                </c:pt>
                <c:pt idx="185">
                  <c:v>2.2970000000000001E-2</c:v>
                </c:pt>
                <c:pt idx="186">
                  <c:v>2.2450000000000001E-2</c:v>
                </c:pt>
                <c:pt idx="187">
                  <c:v>2.3060000000000001E-2</c:v>
                </c:pt>
                <c:pt idx="188">
                  <c:v>2.315E-2</c:v>
                </c:pt>
                <c:pt idx="189">
                  <c:v>2.264E-2</c:v>
                </c:pt>
                <c:pt idx="190">
                  <c:v>2.334E-2</c:v>
                </c:pt>
                <c:pt idx="191">
                  <c:v>2.3470000000000001E-2</c:v>
                </c:pt>
                <c:pt idx="192">
                  <c:v>2.308E-2</c:v>
                </c:pt>
                <c:pt idx="193">
                  <c:v>2.3279999999999999E-2</c:v>
                </c:pt>
                <c:pt idx="194">
                  <c:v>2.4049999999999998E-2</c:v>
                </c:pt>
                <c:pt idx="195">
                  <c:v>2.341E-2</c:v>
                </c:pt>
                <c:pt idx="196">
                  <c:v>2.3609999999999999E-2</c:v>
                </c:pt>
                <c:pt idx="197">
                  <c:v>2.3519999999999999E-2</c:v>
                </c:pt>
                <c:pt idx="198">
                  <c:v>2.359E-2</c:v>
                </c:pt>
                <c:pt idx="199">
                  <c:v>2.3689999999999999E-2</c:v>
                </c:pt>
                <c:pt idx="200">
                  <c:v>2.3910000000000001E-2</c:v>
                </c:pt>
                <c:pt idx="201">
                  <c:v>2.341E-2</c:v>
                </c:pt>
                <c:pt idx="202">
                  <c:v>2.385E-2</c:v>
                </c:pt>
                <c:pt idx="203">
                  <c:v>2.3720000000000001E-2</c:v>
                </c:pt>
                <c:pt idx="204">
                  <c:v>2.3650000000000001E-2</c:v>
                </c:pt>
                <c:pt idx="205">
                  <c:v>2.3519999999999999E-2</c:v>
                </c:pt>
                <c:pt idx="206">
                  <c:v>2.376E-2</c:v>
                </c:pt>
                <c:pt idx="207">
                  <c:v>2.4039999999999999E-2</c:v>
                </c:pt>
                <c:pt idx="208">
                  <c:v>2.4119999999999999E-2</c:v>
                </c:pt>
                <c:pt idx="209">
                  <c:v>2.4060000000000002E-2</c:v>
                </c:pt>
                <c:pt idx="210">
                  <c:v>2.4080000000000001E-2</c:v>
                </c:pt>
                <c:pt idx="211">
                  <c:v>2.4129999999999999E-2</c:v>
                </c:pt>
                <c:pt idx="212">
                  <c:v>2.4240000000000001E-2</c:v>
                </c:pt>
                <c:pt idx="213">
                  <c:v>2.4340000000000001E-2</c:v>
                </c:pt>
                <c:pt idx="214">
                  <c:v>2.436E-2</c:v>
                </c:pt>
                <c:pt idx="215">
                  <c:v>2.444E-2</c:v>
                </c:pt>
                <c:pt idx="216">
                  <c:v>2.4549999999999999E-2</c:v>
                </c:pt>
                <c:pt idx="217">
                  <c:v>2.4539999999999999E-2</c:v>
                </c:pt>
                <c:pt idx="218">
                  <c:v>2.4629999999999999E-2</c:v>
                </c:pt>
                <c:pt idx="219">
                  <c:v>2.4740000000000002E-2</c:v>
                </c:pt>
                <c:pt idx="220">
                  <c:v>2.479E-2</c:v>
                </c:pt>
                <c:pt idx="221">
                  <c:v>2.4809999999999999E-2</c:v>
                </c:pt>
                <c:pt idx="222">
                  <c:v>2.5000000000000001E-2</c:v>
                </c:pt>
                <c:pt idx="223">
                  <c:v>2.5399999999999999E-2</c:v>
                </c:pt>
                <c:pt idx="224">
                  <c:v>2.5239999999999999E-2</c:v>
                </c:pt>
                <c:pt idx="225">
                  <c:v>2.5340000000000001E-2</c:v>
                </c:pt>
                <c:pt idx="226">
                  <c:v>2.555E-2</c:v>
                </c:pt>
                <c:pt idx="227">
                  <c:v>2.5579999999999999E-2</c:v>
                </c:pt>
                <c:pt idx="228">
                  <c:v>2.5819999999999999E-2</c:v>
                </c:pt>
                <c:pt idx="229">
                  <c:v>2.5749999999999999E-2</c:v>
                </c:pt>
                <c:pt idx="230">
                  <c:v>2.6200000000000001E-2</c:v>
                </c:pt>
                <c:pt idx="231">
                  <c:v>2.6380000000000001E-2</c:v>
                </c:pt>
                <c:pt idx="232">
                  <c:v>2.6579999999999999E-2</c:v>
                </c:pt>
                <c:pt idx="233">
                  <c:v>2.6669999999999999E-2</c:v>
                </c:pt>
                <c:pt idx="234">
                  <c:v>2.6700000000000002E-2</c:v>
                </c:pt>
                <c:pt idx="235">
                  <c:v>2.6849999999999999E-2</c:v>
                </c:pt>
                <c:pt idx="236">
                  <c:v>2.674E-2</c:v>
                </c:pt>
                <c:pt idx="237">
                  <c:v>2.683E-2</c:v>
                </c:pt>
                <c:pt idx="238">
                  <c:v>2.6839999999999999E-2</c:v>
                </c:pt>
                <c:pt idx="239">
                  <c:v>2.6849999999999999E-2</c:v>
                </c:pt>
                <c:pt idx="240">
                  <c:v>2.6700000000000002E-2</c:v>
                </c:pt>
                <c:pt idx="241">
                  <c:v>2.6519999999999998E-2</c:v>
                </c:pt>
                <c:pt idx="242">
                  <c:v>2.664E-2</c:v>
                </c:pt>
                <c:pt idx="243">
                  <c:v>2.6839999999999999E-2</c:v>
                </c:pt>
                <c:pt idx="244">
                  <c:v>2.7E-2</c:v>
                </c:pt>
                <c:pt idx="245">
                  <c:v>2.7230000000000001E-2</c:v>
                </c:pt>
                <c:pt idx="246">
                  <c:v>2.758E-2</c:v>
                </c:pt>
                <c:pt idx="247">
                  <c:v>2.7959999999999999E-2</c:v>
                </c:pt>
                <c:pt idx="248">
                  <c:v>2.7980000000000001E-2</c:v>
                </c:pt>
                <c:pt idx="249">
                  <c:v>2.819E-2</c:v>
                </c:pt>
                <c:pt idx="250">
                  <c:v>2.836E-2</c:v>
                </c:pt>
                <c:pt idx="251">
                  <c:v>2.8670000000000001E-2</c:v>
                </c:pt>
                <c:pt idx="252">
                  <c:v>2.8670000000000001E-2</c:v>
                </c:pt>
                <c:pt idx="253">
                  <c:v>2.879E-2</c:v>
                </c:pt>
                <c:pt idx="254">
                  <c:v>2.8889999999999999E-2</c:v>
                </c:pt>
                <c:pt idx="255">
                  <c:v>2.8920000000000001E-2</c:v>
                </c:pt>
                <c:pt idx="256">
                  <c:v>2.9190000000000001E-2</c:v>
                </c:pt>
                <c:pt idx="257">
                  <c:v>2.9340000000000001E-2</c:v>
                </c:pt>
                <c:pt idx="258">
                  <c:v>2.9590000000000002E-2</c:v>
                </c:pt>
                <c:pt idx="259">
                  <c:v>2.9590000000000002E-2</c:v>
                </c:pt>
                <c:pt idx="260">
                  <c:v>2.9530000000000001E-2</c:v>
                </c:pt>
                <c:pt idx="261">
                  <c:v>2.9590000000000002E-2</c:v>
                </c:pt>
                <c:pt idx="262">
                  <c:v>2.9610000000000001E-2</c:v>
                </c:pt>
                <c:pt idx="263">
                  <c:v>2.9530000000000001E-2</c:v>
                </c:pt>
                <c:pt idx="264">
                  <c:v>2.9579999999999999E-2</c:v>
                </c:pt>
                <c:pt idx="265">
                  <c:v>2.9600000000000001E-2</c:v>
                </c:pt>
                <c:pt idx="266">
                  <c:v>2.9770000000000001E-2</c:v>
                </c:pt>
                <c:pt idx="267">
                  <c:v>2.972E-2</c:v>
                </c:pt>
                <c:pt idx="268">
                  <c:v>2.9870000000000001E-2</c:v>
                </c:pt>
                <c:pt idx="269">
                  <c:v>2.981E-2</c:v>
                </c:pt>
                <c:pt idx="270">
                  <c:v>2.9819999999999999E-2</c:v>
                </c:pt>
                <c:pt idx="271">
                  <c:v>3.0030000000000001E-2</c:v>
                </c:pt>
                <c:pt idx="272">
                  <c:v>3.015E-2</c:v>
                </c:pt>
                <c:pt idx="273">
                  <c:v>3.0179999999999998E-2</c:v>
                </c:pt>
                <c:pt idx="274">
                  <c:v>3.0290000000000001E-2</c:v>
                </c:pt>
                <c:pt idx="275">
                  <c:v>3.0339999999999999E-2</c:v>
                </c:pt>
                <c:pt idx="276">
                  <c:v>3.0439999999999998E-2</c:v>
                </c:pt>
                <c:pt idx="277">
                  <c:v>3.056E-2</c:v>
                </c:pt>
                <c:pt idx="278">
                  <c:v>3.0689999999999999E-2</c:v>
                </c:pt>
                <c:pt idx="279">
                  <c:v>3.0720000000000001E-2</c:v>
                </c:pt>
                <c:pt idx="280">
                  <c:v>3.083E-2</c:v>
                </c:pt>
                <c:pt idx="281">
                  <c:v>3.109E-2</c:v>
                </c:pt>
                <c:pt idx="282">
                  <c:v>3.124E-2</c:v>
                </c:pt>
                <c:pt idx="283">
                  <c:v>3.1419999999999997E-2</c:v>
                </c:pt>
                <c:pt idx="284">
                  <c:v>3.1570000000000001E-2</c:v>
                </c:pt>
                <c:pt idx="285">
                  <c:v>3.1640000000000001E-2</c:v>
                </c:pt>
                <c:pt idx="286">
                  <c:v>3.1640000000000001E-2</c:v>
                </c:pt>
                <c:pt idx="287">
                  <c:v>3.1710000000000002E-2</c:v>
                </c:pt>
                <c:pt idx="288">
                  <c:v>3.1660000000000001E-2</c:v>
                </c:pt>
                <c:pt idx="289">
                  <c:v>3.2000000000000001E-2</c:v>
                </c:pt>
                <c:pt idx="290">
                  <c:v>3.2190000000000003E-2</c:v>
                </c:pt>
                <c:pt idx="291">
                  <c:v>3.2669999999999998E-2</c:v>
                </c:pt>
                <c:pt idx="292">
                  <c:v>3.3000000000000002E-2</c:v>
                </c:pt>
                <c:pt idx="293">
                  <c:v>3.3360000000000001E-2</c:v>
                </c:pt>
                <c:pt idx="294">
                  <c:v>3.4009999999999999E-2</c:v>
                </c:pt>
                <c:pt idx="295">
                  <c:v>3.4450000000000001E-2</c:v>
                </c:pt>
                <c:pt idx="296">
                  <c:v>3.4950000000000002E-2</c:v>
                </c:pt>
                <c:pt idx="297">
                  <c:v>3.5090000000000003E-2</c:v>
                </c:pt>
                <c:pt idx="298">
                  <c:v>3.5680000000000003E-2</c:v>
                </c:pt>
                <c:pt idx="299">
                  <c:v>3.6200000000000003E-2</c:v>
                </c:pt>
                <c:pt idx="300">
                  <c:v>3.6679999999999997E-2</c:v>
                </c:pt>
                <c:pt idx="301">
                  <c:v>3.7310000000000003E-2</c:v>
                </c:pt>
                <c:pt idx="302">
                  <c:v>3.7699999999999997E-2</c:v>
                </c:pt>
                <c:pt idx="303">
                  <c:v>3.8300000000000001E-2</c:v>
                </c:pt>
                <c:pt idx="304">
                  <c:v>3.8760000000000003E-2</c:v>
                </c:pt>
                <c:pt idx="305">
                  <c:v>3.9269999999999999E-2</c:v>
                </c:pt>
                <c:pt idx="306">
                  <c:v>3.9829999999999997E-2</c:v>
                </c:pt>
                <c:pt idx="307">
                  <c:v>4.0439999999999997E-2</c:v>
                </c:pt>
                <c:pt idx="308">
                  <c:v>4.1059999999999999E-2</c:v>
                </c:pt>
                <c:pt idx="309">
                  <c:v>4.1599999999999998E-2</c:v>
                </c:pt>
                <c:pt idx="310">
                  <c:v>4.2090000000000002E-2</c:v>
                </c:pt>
                <c:pt idx="311">
                  <c:v>4.2880000000000001E-2</c:v>
                </c:pt>
                <c:pt idx="312">
                  <c:v>4.3589999999999997E-2</c:v>
                </c:pt>
                <c:pt idx="313">
                  <c:v>4.4220000000000002E-2</c:v>
                </c:pt>
                <c:pt idx="314">
                  <c:v>4.4970000000000003E-2</c:v>
                </c:pt>
                <c:pt idx="315">
                  <c:v>4.5760000000000002E-2</c:v>
                </c:pt>
                <c:pt idx="316">
                  <c:v>4.6449999999999998E-2</c:v>
                </c:pt>
                <c:pt idx="317">
                  <c:v>4.7230000000000001E-2</c:v>
                </c:pt>
                <c:pt idx="318">
                  <c:v>4.7879999999999999E-2</c:v>
                </c:pt>
                <c:pt idx="319">
                  <c:v>4.8800000000000003E-2</c:v>
                </c:pt>
                <c:pt idx="320">
                  <c:v>4.9239999999999999E-2</c:v>
                </c:pt>
                <c:pt idx="321">
                  <c:v>5.0020000000000002E-2</c:v>
                </c:pt>
                <c:pt idx="322">
                  <c:v>5.0909999999999997E-2</c:v>
                </c:pt>
                <c:pt idx="323">
                  <c:v>5.1720000000000002E-2</c:v>
                </c:pt>
                <c:pt idx="324">
                  <c:v>5.203E-2</c:v>
                </c:pt>
                <c:pt idx="325">
                  <c:v>5.2720000000000003E-2</c:v>
                </c:pt>
                <c:pt idx="326">
                  <c:v>5.3780000000000001E-2</c:v>
                </c:pt>
                <c:pt idx="327">
                  <c:v>5.4530000000000002E-2</c:v>
                </c:pt>
                <c:pt idx="328">
                  <c:v>5.518E-2</c:v>
                </c:pt>
                <c:pt idx="329">
                  <c:v>5.654E-2</c:v>
                </c:pt>
                <c:pt idx="330">
                  <c:v>5.6439999999999997E-2</c:v>
                </c:pt>
                <c:pt idx="331">
                  <c:v>5.7669999999999999E-2</c:v>
                </c:pt>
                <c:pt idx="332">
                  <c:v>5.8479999999999997E-2</c:v>
                </c:pt>
                <c:pt idx="333">
                  <c:v>5.9220000000000002E-2</c:v>
                </c:pt>
                <c:pt idx="334">
                  <c:v>5.9889999999999999E-2</c:v>
                </c:pt>
                <c:pt idx="335">
                  <c:v>6.089E-2</c:v>
                </c:pt>
                <c:pt idx="336">
                  <c:v>6.1949999999999998E-2</c:v>
                </c:pt>
                <c:pt idx="337">
                  <c:v>6.2549999999999994E-2</c:v>
                </c:pt>
                <c:pt idx="338">
                  <c:v>6.3219999999999998E-2</c:v>
                </c:pt>
                <c:pt idx="339">
                  <c:v>6.3829999999999998E-2</c:v>
                </c:pt>
                <c:pt idx="340">
                  <c:v>6.4670000000000005E-2</c:v>
                </c:pt>
                <c:pt idx="341">
                  <c:v>6.5619999999999998E-2</c:v>
                </c:pt>
                <c:pt idx="342">
                  <c:v>6.6640000000000005E-2</c:v>
                </c:pt>
                <c:pt idx="343">
                  <c:v>6.7309999999999995E-2</c:v>
                </c:pt>
                <c:pt idx="344">
                  <c:v>6.7989999999999995E-2</c:v>
                </c:pt>
                <c:pt idx="345">
                  <c:v>6.8900000000000003E-2</c:v>
                </c:pt>
                <c:pt idx="346">
                  <c:v>7.0040000000000005E-2</c:v>
                </c:pt>
                <c:pt idx="347">
                  <c:v>7.0980000000000001E-2</c:v>
                </c:pt>
                <c:pt idx="348">
                  <c:v>7.1749999999999994E-2</c:v>
                </c:pt>
                <c:pt idx="349">
                  <c:v>7.2870000000000004E-2</c:v>
                </c:pt>
                <c:pt idx="350">
                  <c:v>7.3810000000000001E-2</c:v>
                </c:pt>
                <c:pt idx="351">
                  <c:v>7.4759999999999993E-2</c:v>
                </c:pt>
                <c:pt idx="352">
                  <c:v>7.5859999999999997E-2</c:v>
                </c:pt>
                <c:pt idx="353">
                  <c:v>7.6929999999999998E-2</c:v>
                </c:pt>
                <c:pt idx="354">
                  <c:v>7.8179999999999999E-2</c:v>
                </c:pt>
                <c:pt idx="355">
                  <c:v>7.9149999999999998E-2</c:v>
                </c:pt>
                <c:pt idx="356">
                  <c:v>8.0259999999999998E-2</c:v>
                </c:pt>
                <c:pt idx="357">
                  <c:v>8.1360000000000002E-2</c:v>
                </c:pt>
                <c:pt idx="358">
                  <c:v>8.2600000000000007E-2</c:v>
                </c:pt>
                <c:pt idx="359">
                  <c:v>8.3830000000000002E-2</c:v>
                </c:pt>
                <c:pt idx="360">
                  <c:v>8.4919999999999995E-2</c:v>
                </c:pt>
                <c:pt idx="361">
                  <c:v>8.6400000000000005E-2</c:v>
                </c:pt>
                <c:pt idx="362">
                  <c:v>8.7429999999999994E-2</c:v>
                </c:pt>
                <c:pt idx="363">
                  <c:v>8.8599999999999998E-2</c:v>
                </c:pt>
                <c:pt idx="364">
                  <c:v>9.0050000000000005E-2</c:v>
                </c:pt>
                <c:pt idx="365">
                  <c:v>9.1350000000000001E-2</c:v>
                </c:pt>
                <c:pt idx="366">
                  <c:v>9.2719999999999997E-2</c:v>
                </c:pt>
                <c:pt idx="367">
                  <c:v>9.4159999999999994E-2</c:v>
                </c:pt>
                <c:pt idx="368">
                  <c:v>9.5329999999999998E-2</c:v>
                </c:pt>
                <c:pt idx="369">
                  <c:v>9.6570000000000003E-2</c:v>
                </c:pt>
                <c:pt idx="370">
                  <c:v>9.8049999999999998E-2</c:v>
                </c:pt>
                <c:pt idx="371">
                  <c:v>9.9529999999999993E-2</c:v>
                </c:pt>
                <c:pt idx="372">
                  <c:v>0.10113</c:v>
                </c:pt>
                <c:pt idx="373">
                  <c:v>0.1026</c:v>
                </c:pt>
                <c:pt idx="374">
                  <c:v>0.104</c:v>
                </c:pt>
                <c:pt idx="375">
                  <c:v>0.10568</c:v>
                </c:pt>
                <c:pt idx="376">
                  <c:v>0.10795</c:v>
                </c:pt>
                <c:pt idx="377">
                  <c:v>0.10939</c:v>
                </c:pt>
                <c:pt idx="378">
                  <c:v>0.11143</c:v>
                </c:pt>
                <c:pt idx="379">
                  <c:v>0.11364</c:v>
                </c:pt>
                <c:pt idx="380">
                  <c:v>0.11587</c:v>
                </c:pt>
                <c:pt idx="381">
                  <c:v>0.11809</c:v>
                </c:pt>
                <c:pt idx="382">
                  <c:v>0.12048</c:v>
                </c:pt>
                <c:pt idx="383">
                  <c:v>0.12316000000000001</c:v>
                </c:pt>
                <c:pt idx="384">
                  <c:v>0.12664</c:v>
                </c:pt>
                <c:pt idx="385">
                  <c:v>0.12978999999999999</c:v>
                </c:pt>
                <c:pt idx="386">
                  <c:v>0.13272999999999999</c:v>
                </c:pt>
                <c:pt idx="387">
                  <c:v>0.13755999999999999</c:v>
                </c:pt>
                <c:pt idx="388">
                  <c:v>0.14229</c:v>
                </c:pt>
                <c:pt idx="389">
                  <c:v>0.14746999999999999</c:v>
                </c:pt>
                <c:pt idx="390">
                  <c:v>0.15345</c:v>
                </c:pt>
                <c:pt idx="391">
                  <c:v>0.15939</c:v>
                </c:pt>
                <c:pt idx="392">
                  <c:v>0.16605</c:v>
                </c:pt>
                <c:pt idx="393">
                  <c:v>0.17482</c:v>
                </c:pt>
                <c:pt idx="394">
                  <c:v>0.18317</c:v>
                </c:pt>
                <c:pt idx="395">
                  <c:v>0.19297</c:v>
                </c:pt>
                <c:pt idx="396">
                  <c:v>0.20424</c:v>
                </c:pt>
                <c:pt idx="397">
                  <c:v>0.21548</c:v>
                </c:pt>
                <c:pt idx="398">
                  <c:v>0.22917999999999999</c:v>
                </c:pt>
                <c:pt idx="399">
                  <c:v>0.24382999999999999</c:v>
                </c:pt>
                <c:pt idx="400">
                  <c:v>0.25770999999999999</c:v>
                </c:pt>
                <c:pt idx="401">
                  <c:v>0.27495999999999998</c:v>
                </c:pt>
                <c:pt idx="402">
                  <c:v>0.29300999999999999</c:v>
                </c:pt>
                <c:pt idx="403">
                  <c:v>0.30895</c:v>
                </c:pt>
                <c:pt idx="404">
                  <c:v>0.32762000000000002</c:v>
                </c:pt>
                <c:pt idx="405">
                  <c:v>0.34850999999999999</c:v>
                </c:pt>
                <c:pt idx="406">
                  <c:v>0.36703999999999998</c:v>
                </c:pt>
                <c:pt idx="407">
                  <c:v>0.38713999999999998</c:v>
                </c:pt>
                <c:pt idx="408">
                  <c:v>0.41093000000000002</c:v>
                </c:pt>
                <c:pt idx="409">
                  <c:v>0.43181000000000003</c:v>
                </c:pt>
                <c:pt idx="410">
                  <c:v>0.45265</c:v>
                </c:pt>
                <c:pt idx="411">
                  <c:v>0.47467999999999999</c:v>
                </c:pt>
                <c:pt idx="412">
                  <c:v>0.49569999999999997</c:v>
                </c:pt>
                <c:pt idx="413">
                  <c:v>0.51771</c:v>
                </c:pt>
                <c:pt idx="414">
                  <c:v>0.53556000000000004</c:v>
                </c:pt>
                <c:pt idx="415">
                  <c:v>0.55049999999999999</c:v>
                </c:pt>
                <c:pt idx="416">
                  <c:v>0.56869000000000003</c:v>
                </c:pt>
                <c:pt idx="417">
                  <c:v>0.58472999999999997</c:v>
                </c:pt>
                <c:pt idx="418">
                  <c:v>0.59702</c:v>
                </c:pt>
                <c:pt idx="419">
                  <c:v>0.60699000000000003</c:v>
                </c:pt>
                <c:pt idx="420">
                  <c:v>0.61570000000000003</c:v>
                </c:pt>
                <c:pt idx="421">
                  <c:v>0.62285999999999997</c:v>
                </c:pt>
                <c:pt idx="422">
                  <c:v>0.62907000000000002</c:v>
                </c:pt>
                <c:pt idx="423">
                  <c:v>0.63295000000000001</c:v>
                </c:pt>
                <c:pt idx="424">
                  <c:v>0.63492999999999999</c:v>
                </c:pt>
                <c:pt idx="425">
                  <c:v>0.63571999999999995</c:v>
                </c:pt>
                <c:pt idx="426">
                  <c:v>0.63478000000000001</c:v>
                </c:pt>
                <c:pt idx="427">
                  <c:v>0.63270999999999999</c:v>
                </c:pt>
                <c:pt idx="428">
                  <c:v>0.62914999999999999</c:v>
                </c:pt>
                <c:pt idx="429">
                  <c:v>0.62511000000000005</c:v>
                </c:pt>
                <c:pt idx="430">
                  <c:v>0.61917</c:v>
                </c:pt>
                <c:pt idx="431">
                  <c:v>0.61153000000000002</c:v>
                </c:pt>
                <c:pt idx="432">
                  <c:v>0.60463</c:v>
                </c:pt>
                <c:pt idx="433">
                  <c:v>0.59650000000000003</c:v>
                </c:pt>
                <c:pt idx="434">
                  <c:v>0.58675999999999995</c:v>
                </c:pt>
                <c:pt idx="435">
                  <c:v>0.57726999999999995</c:v>
                </c:pt>
                <c:pt idx="436">
                  <c:v>0.56601999999999997</c:v>
                </c:pt>
                <c:pt idx="437">
                  <c:v>0.55428999999999995</c:v>
                </c:pt>
                <c:pt idx="438">
                  <c:v>0.54327999999999999</c:v>
                </c:pt>
                <c:pt idx="439">
                  <c:v>0.53095000000000003</c:v>
                </c:pt>
                <c:pt idx="440">
                  <c:v>0.51948000000000005</c:v>
                </c:pt>
                <c:pt idx="441">
                  <c:v>0.50990000000000002</c:v>
                </c:pt>
                <c:pt idx="442">
                  <c:v>0.49793999999999999</c:v>
                </c:pt>
                <c:pt idx="443">
                  <c:v>0.4859</c:v>
                </c:pt>
                <c:pt idx="444">
                  <c:v>0.47477999999999998</c:v>
                </c:pt>
                <c:pt idx="445">
                  <c:v>0.46224999999999999</c:v>
                </c:pt>
                <c:pt idx="446">
                  <c:v>0.44890000000000002</c:v>
                </c:pt>
                <c:pt idx="447">
                  <c:v>0.43801000000000001</c:v>
                </c:pt>
                <c:pt idx="448">
                  <c:v>0.42859999999999998</c:v>
                </c:pt>
                <c:pt idx="449">
                  <c:v>0.41915000000000002</c:v>
                </c:pt>
                <c:pt idx="450">
                  <c:v>0.40977999999999998</c:v>
                </c:pt>
                <c:pt idx="451">
                  <c:v>0.40045999999999998</c:v>
                </c:pt>
                <c:pt idx="452">
                  <c:v>0.39400000000000002</c:v>
                </c:pt>
                <c:pt idx="453">
                  <c:v>0.38991999999999999</c:v>
                </c:pt>
                <c:pt idx="454">
                  <c:v>0.38674999999999998</c:v>
                </c:pt>
                <c:pt idx="455">
                  <c:v>0.38418000000000002</c:v>
                </c:pt>
                <c:pt idx="456">
                  <c:v>0.38479000000000002</c:v>
                </c:pt>
                <c:pt idx="457">
                  <c:v>0.38780999999999999</c:v>
                </c:pt>
                <c:pt idx="458">
                  <c:v>0.39206000000000002</c:v>
                </c:pt>
                <c:pt idx="459">
                  <c:v>0.3972</c:v>
                </c:pt>
                <c:pt idx="460">
                  <c:v>0.40620000000000001</c:v>
                </c:pt>
                <c:pt idx="461">
                  <c:v>0.41710000000000003</c:v>
                </c:pt>
                <c:pt idx="462">
                  <c:v>0.42904999999999999</c:v>
                </c:pt>
                <c:pt idx="463">
                  <c:v>0.44456000000000001</c:v>
                </c:pt>
                <c:pt idx="464">
                  <c:v>0.45987</c:v>
                </c:pt>
                <c:pt idx="465">
                  <c:v>0.47488000000000002</c:v>
                </c:pt>
                <c:pt idx="466">
                  <c:v>0.49319000000000002</c:v>
                </c:pt>
                <c:pt idx="467">
                  <c:v>0.51256999999999997</c:v>
                </c:pt>
                <c:pt idx="468">
                  <c:v>0.53374999999999995</c:v>
                </c:pt>
                <c:pt idx="469">
                  <c:v>0.55754999999999999</c:v>
                </c:pt>
                <c:pt idx="470">
                  <c:v>0.58238999999999996</c:v>
                </c:pt>
                <c:pt idx="471">
                  <c:v>0.60128999999999999</c:v>
                </c:pt>
                <c:pt idx="472">
                  <c:v>0.61990000000000001</c:v>
                </c:pt>
                <c:pt idx="473">
                  <c:v>0.64337</c:v>
                </c:pt>
                <c:pt idx="474">
                  <c:v>0.66825000000000001</c:v>
                </c:pt>
                <c:pt idx="475">
                  <c:v>0.69640999999999997</c:v>
                </c:pt>
                <c:pt idx="476">
                  <c:v>0.72148999999999996</c:v>
                </c:pt>
                <c:pt idx="477">
                  <c:v>0.74583999999999995</c:v>
                </c:pt>
                <c:pt idx="478">
                  <c:v>0.77263999999999999</c:v>
                </c:pt>
                <c:pt idx="479">
                  <c:v>0.7974</c:v>
                </c:pt>
                <c:pt idx="480">
                  <c:v>0.82443999999999995</c:v>
                </c:pt>
                <c:pt idx="481">
                  <c:v>0.85660000000000003</c:v>
                </c:pt>
                <c:pt idx="482">
                  <c:v>0.88846999999999998</c:v>
                </c:pt>
                <c:pt idx="483">
                  <c:v>0.91747000000000001</c:v>
                </c:pt>
                <c:pt idx="484">
                  <c:v>0.95130999999999999</c:v>
                </c:pt>
                <c:pt idx="485">
                  <c:v>0.98487000000000002</c:v>
                </c:pt>
                <c:pt idx="486">
                  <c:v>1.0201800000000001</c:v>
                </c:pt>
                <c:pt idx="487">
                  <c:v>1.0614699999999999</c:v>
                </c:pt>
                <c:pt idx="488">
                  <c:v>1.1009599999999999</c:v>
                </c:pt>
                <c:pt idx="489">
                  <c:v>1.14127</c:v>
                </c:pt>
                <c:pt idx="490">
                  <c:v>1.1892100000000001</c:v>
                </c:pt>
                <c:pt idx="491">
                  <c:v>1.2334000000000001</c:v>
                </c:pt>
                <c:pt idx="492">
                  <c:v>1.2772399999999999</c:v>
                </c:pt>
                <c:pt idx="493">
                  <c:v>1.33697</c:v>
                </c:pt>
                <c:pt idx="494">
                  <c:v>1.38934</c:v>
                </c:pt>
                <c:pt idx="495">
                  <c:v>1.4430799999999999</c:v>
                </c:pt>
                <c:pt idx="496">
                  <c:v>1.50057</c:v>
                </c:pt>
                <c:pt idx="497">
                  <c:v>1.5566599999999999</c:v>
                </c:pt>
                <c:pt idx="498">
                  <c:v>1.6183799999999999</c:v>
                </c:pt>
                <c:pt idx="499">
                  <c:v>1.6782900000000001</c:v>
                </c:pt>
                <c:pt idx="500">
                  <c:v>1.7317100000000001</c:v>
                </c:pt>
              </c:numCache>
            </c:numRef>
          </c:yVal>
          <c:smooth val="1"/>
          <c:extLst>
            <c:ext xmlns:c16="http://schemas.microsoft.com/office/drawing/2014/chart" uri="{C3380CC4-5D6E-409C-BE32-E72D297353CC}">
              <c16:uniqueId val="{0000001C-9C1F-4EC0-94AF-FC713DCC1A54}"/>
            </c:ext>
          </c:extLst>
        </c:ser>
        <c:dLbls>
          <c:showLegendKey val="0"/>
          <c:showVal val="0"/>
          <c:showCatName val="0"/>
          <c:showSerName val="0"/>
          <c:showPercent val="0"/>
          <c:showBubbleSize val="0"/>
        </c:dLbls>
        <c:axId val="2078995631"/>
        <c:axId val="2078996111"/>
      </c:scatterChart>
      <c:valAx>
        <c:axId val="2078995631"/>
        <c:scaling>
          <c:orientation val="minMax"/>
          <c:max val="700"/>
          <c:min val="200"/>
        </c:scaling>
        <c:delete val="0"/>
        <c:axPos val="b"/>
        <c:title>
          <c:tx>
            <c:rich>
              <a:bodyPr rot="0" spcFirstLastPara="1" vertOverflow="ellipsis" vert="horz" wrap="square" anchor="ctr" anchorCtr="1"/>
              <a:lstStyle/>
              <a:p>
                <a:pPr>
                  <a:defRPr sz="2000" b="0" i="0" u="none" strike="noStrike" kern="1200" baseline="0">
                    <a:solidFill>
                      <a:schemeClr val="tx1"/>
                    </a:solidFill>
                    <a:latin typeface="AvenirNext LT Pro Regular" panose="020B0504020202020204" pitchFamily="34" charset="0"/>
                    <a:ea typeface="+mn-ea"/>
                    <a:cs typeface="+mn-cs"/>
                  </a:defRPr>
                </a:pPr>
                <a:r>
                  <a:rPr lang="en-US" sz="2000" b="0"/>
                  <a:t>Wavelength (nm)</a:t>
                </a:r>
              </a:p>
            </c:rich>
          </c:tx>
          <c:layout>
            <c:manualLayout>
              <c:xMode val="edge"/>
              <c:yMode val="edge"/>
              <c:x val="0.39758743425893922"/>
              <c:y val="0.85020862526212515"/>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venirNext LT Pro Regular" panose="020B0504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AvenirNext LT Pro Regular" panose="020B0504020202020204" pitchFamily="34" charset="0"/>
                <a:ea typeface="+mn-ea"/>
                <a:cs typeface="+mn-cs"/>
              </a:defRPr>
            </a:pPr>
            <a:endParaRPr lang="en-US"/>
          </a:p>
        </c:txPr>
        <c:crossAx val="2078996111"/>
        <c:crosses val="autoZero"/>
        <c:crossBetween val="midCat"/>
      </c:valAx>
      <c:valAx>
        <c:axId val="2078996111"/>
        <c:scaling>
          <c:orientation val="minMax"/>
          <c:max val="2"/>
          <c:min val="0"/>
        </c:scaling>
        <c:delete val="0"/>
        <c:axPos val="l"/>
        <c:title>
          <c:tx>
            <c:rich>
              <a:bodyPr rot="-5400000" spcFirstLastPara="1" vertOverflow="ellipsis" vert="horz" wrap="square" anchor="ctr" anchorCtr="1"/>
              <a:lstStyle/>
              <a:p>
                <a:pPr>
                  <a:defRPr sz="2000" b="0" i="0" u="none" strike="noStrike" kern="1200" baseline="0">
                    <a:solidFill>
                      <a:schemeClr val="tx1"/>
                    </a:solidFill>
                    <a:latin typeface="AvenirNext LT Pro Regular" panose="020B0504020202020204" pitchFamily="34" charset="0"/>
                    <a:ea typeface="+mn-ea"/>
                    <a:cs typeface="+mn-cs"/>
                  </a:defRPr>
                </a:pPr>
                <a:r>
                  <a:rPr lang="en-US" sz="2000" b="0"/>
                  <a:t>Intensity</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AvenirNext LT Pro Regular" panose="020B0504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AvenirNext LT Pro Regular" panose="020B0504020202020204" pitchFamily="34" charset="0"/>
                <a:ea typeface="+mn-ea"/>
                <a:cs typeface="+mn-cs"/>
              </a:defRPr>
            </a:pPr>
            <a:endParaRPr lang="en-US"/>
          </a:p>
        </c:txPr>
        <c:crossAx val="2078995631"/>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1">
          <a:solidFill>
            <a:schemeClr val="tx1"/>
          </a:solidFill>
          <a:latin typeface="AvenirNext LT Pro Regular" panose="020B0504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143044619422573"/>
          <c:y val="7.2175925925925935E-2"/>
          <c:w val="0.78290288713910761"/>
          <c:h val="0.745576334208224"/>
        </c:manualLayout>
      </c:layout>
      <c:scatterChart>
        <c:scatterStyle val="lineMarker"/>
        <c:varyColors val="0"/>
        <c:ser>
          <c:idx val="0"/>
          <c:order val="0"/>
          <c:tx>
            <c:strRef>
              <c:f>vs!$E$4</c:f>
              <c:strCache>
                <c:ptCount val="1"/>
                <c:pt idx="0">
                  <c:v>Calculated Value</c:v>
                </c:pt>
              </c:strCache>
            </c:strRef>
          </c:tx>
          <c:spPr>
            <a:ln w="19050" cap="rnd">
              <a:noFill/>
              <a:round/>
            </a:ln>
            <a:effectLst/>
          </c:spPr>
          <c:marker>
            <c:symbol val="circle"/>
            <c:size val="5"/>
            <c:spPr>
              <a:solidFill>
                <a:schemeClr val="accent2"/>
              </a:solidFill>
              <a:ln w="9525">
                <a:solidFill>
                  <a:schemeClr val="accent2"/>
                </a:solidFill>
              </a:ln>
              <a:effectLst/>
            </c:spPr>
          </c:marker>
          <c:trendline>
            <c:spPr>
              <a:ln w="19050" cap="rnd">
                <a:solidFill>
                  <a:schemeClr val="accent1"/>
                </a:solidFill>
                <a:prstDash val="sysDot"/>
              </a:ln>
              <a:effectLst/>
            </c:spPr>
            <c:trendlineType val="linear"/>
            <c:dispRSqr val="0"/>
            <c:dispEq val="0"/>
          </c:trendline>
          <c:trendline>
            <c:spPr>
              <a:ln w="19050" cap="rnd">
                <a:solidFill>
                  <a:schemeClr val="accent1"/>
                </a:solidFill>
                <a:prstDash val="sysDot"/>
              </a:ln>
              <a:effectLst/>
            </c:spPr>
            <c:trendlineType val="linear"/>
            <c:dispRSqr val="0"/>
            <c:dispEq val="0"/>
          </c:trendline>
          <c:trendline>
            <c:spPr>
              <a:ln w="19050" cap="rnd">
                <a:solidFill>
                  <a:schemeClr val="accent1"/>
                </a:solidFill>
                <a:prstDash val="sysDot"/>
              </a:ln>
              <a:effectLst/>
            </c:spPr>
            <c:trendlineType val="linear"/>
            <c:dispRSqr val="0"/>
            <c:dispEq val="0"/>
          </c:trendline>
          <c:trendline>
            <c:spPr>
              <a:ln w="19050" cap="rnd">
                <a:solidFill>
                  <a:schemeClr val="accent1"/>
                </a:solidFill>
                <a:prstDash val="sysDot"/>
              </a:ln>
              <a:effectLst/>
            </c:spPr>
            <c:trendlineType val="linear"/>
            <c:dispRSqr val="0"/>
            <c:dispEq val="0"/>
          </c:trendline>
          <c:trendline>
            <c:spPr>
              <a:ln w="12700" cap="rnd">
                <a:solidFill>
                  <a:schemeClr val="tx1"/>
                </a:solidFill>
                <a:prstDash val="solid"/>
              </a:ln>
              <a:effectLst/>
            </c:spPr>
            <c:trendlineType val="linear"/>
            <c:backward val="31"/>
            <c:dispRSqr val="1"/>
            <c:dispEq val="1"/>
            <c:trendlineLbl>
              <c:layout>
                <c:manualLayout>
                  <c:x val="-0.39487277631962669"/>
                  <c:y val="5.9768518518518519E-2"/>
                </c:manualLayout>
              </c:layout>
              <c:tx>
                <c:rich>
                  <a:bodyPr rot="0" spcFirstLastPara="1" vertOverflow="ellipsis" vert="horz" wrap="square" anchor="ctr" anchorCtr="1"/>
                  <a:lstStyle/>
                  <a:p>
                    <a:pPr>
                      <a:defRPr sz="1400" b="0" i="0" u="none" strike="noStrike" kern="1200" baseline="0">
                        <a:solidFill>
                          <a:schemeClr val="tx1"/>
                        </a:solidFill>
                        <a:latin typeface="AvenirNext LT Pro Regular" panose="020B0504020202020204" pitchFamily="34" charset="0"/>
                        <a:ea typeface="+mn-ea"/>
                        <a:cs typeface="+mn-cs"/>
                      </a:defRPr>
                    </a:pPr>
                    <a:r>
                      <a:rPr lang="en-US" baseline="0"/>
                      <a:t>y = 0.9956x + 0.1773</a:t>
                    </a:r>
                    <a:br>
                      <a:rPr lang="en-US" baseline="0"/>
                    </a:br>
                    <a:r>
                      <a:rPr lang="en-US" sz="2000" baseline="0"/>
                      <a:t>R² = 0.9957</a:t>
                    </a:r>
                    <a:endParaRPr lang="en-US"/>
                  </a:p>
                </c:rich>
              </c:tx>
              <c:numFmt formatCode="General" sourceLinked="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venirNext LT Pro Regular" panose="020B0504020202020204" pitchFamily="34" charset="0"/>
                      <a:ea typeface="+mn-ea"/>
                      <a:cs typeface="+mn-cs"/>
                    </a:defRPr>
                  </a:pPr>
                  <a:endParaRPr lang="en-US"/>
                </a:p>
              </c:txPr>
            </c:trendlineLbl>
          </c:trendline>
          <c:xVal>
            <c:numRef>
              <c:f>vs!$D$5:$D$34</c:f>
              <c:numCache>
                <c:formatCode>General</c:formatCode>
                <c:ptCount val="30"/>
                <c:pt idx="0">
                  <c:v>50.67</c:v>
                </c:pt>
                <c:pt idx="1">
                  <c:v>50.67</c:v>
                </c:pt>
                <c:pt idx="2">
                  <c:v>50.67</c:v>
                </c:pt>
                <c:pt idx="3">
                  <c:v>50.76</c:v>
                </c:pt>
                <c:pt idx="4">
                  <c:v>50.76</c:v>
                </c:pt>
                <c:pt idx="5">
                  <c:v>50.76</c:v>
                </c:pt>
                <c:pt idx="6">
                  <c:v>55.53</c:v>
                </c:pt>
                <c:pt idx="7">
                  <c:v>55.53</c:v>
                </c:pt>
                <c:pt idx="8">
                  <c:v>55.53</c:v>
                </c:pt>
                <c:pt idx="9">
                  <c:v>43.25</c:v>
                </c:pt>
                <c:pt idx="10">
                  <c:v>43.25</c:v>
                </c:pt>
                <c:pt idx="11">
                  <c:v>43.25</c:v>
                </c:pt>
                <c:pt idx="12">
                  <c:v>34.33</c:v>
                </c:pt>
                <c:pt idx="13">
                  <c:v>34.33</c:v>
                </c:pt>
                <c:pt idx="14">
                  <c:v>34.33</c:v>
                </c:pt>
                <c:pt idx="15">
                  <c:v>34.17</c:v>
                </c:pt>
                <c:pt idx="16">
                  <c:v>34.17</c:v>
                </c:pt>
                <c:pt idx="17">
                  <c:v>34.17</c:v>
                </c:pt>
                <c:pt idx="18">
                  <c:v>34.6</c:v>
                </c:pt>
                <c:pt idx="19">
                  <c:v>34.6</c:v>
                </c:pt>
                <c:pt idx="20">
                  <c:v>34.6</c:v>
                </c:pt>
                <c:pt idx="21">
                  <c:v>35.51</c:v>
                </c:pt>
                <c:pt idx="22">
                  <c:v>35.51</c:v>
                </c:pt>
                <c:pt idx="23">
                  <c:v>35.51</c:v>
                </c:pt>
                <c:pt idx="24">
                  <c:v>31.24</c:v>
                </c:pt>
                <c:pt idx="25">
                  <c:v>31.24</c:v>
                </c:pt>
                <c:pt idx="26">
                  <c:v>31.24</c:v>
                </c:pt>
                <c:pt idx="27">
                  <c:v>34.89</c:v>
                </c:pt>
                <c:pt idx="28">
                  <c:v>34.89</c:v>
                </c:pt>
                <c:pt idx="29">
                  <c:v>34.89</c:v>
                </c:pt>
              </c:numCache>
            </c:numRef>
          </c:xVal>
          <c:yVal>
            <c:numRef>
              <c:f>vs!$E$5:$E$34</c:f>
              <c:numCache>
                <c:formatCode>General</c:formatCode>
                <c:ptCount val="30"/>
                <c:pt idx="0">
                  <c:v>50.13</c:v>
                </c:pt>
                <c:pt idx="1">
                  <c:v>51.01</c:v>
                </c:pt>
                <c:pt idx="2">
                  <c:v>51.47</c:v>
                </c:pt>
                <c:pt idx="3">
                  <c:v>50.37</c:v>
                </c:pt>
                <c:pt idx="4">
                  <c:v>50.12</c:v>
                </c:pt>
                <c:pt idx="5">
                  <c:v>50.75</c:v>
                </c:pt>
                <c:pt idx="6">
                  <c:v>55.25</c:v>
                </c:pt>
                <c:pt idx="7">
                  <c:v>55.55</c:v>
                </c:pt>
                <c:pt idx="8">
                  <c:v>55.77</c:v>
                </c:pt>
                <c:pt idx="9">
                  <c:v>42.96</c:v>
                </c:pt>
                <c:pt idx="10">
                  <c:v>43.63</c:v>
                </c:pt>
                <c:pt idx="11">
                  <c:v>43.67</c:v>
                </c:pt>
                <c:pt idx="12">
                  <c:v>33.840000000000003</c:v>
                </c:pt>
                <c:pt idx="13">
                  <c:v>34.450000000000003</c:v>
                </c:pt>
                <c:pt idx="14">
                  <c:v>35.47</c:v>
                </c:pt>
                <c:pt idx="15">
                  <c:v>34.07</c:v>
                </c:pt>
                <c:pt idx="16">
                  <c:v>34.1</c:v>
                </c:pt>
                <c:pt idx="17">
                  <c:v>34.61</c:v>
                </c:pt>
                <c:pt idx="18">
                  <c:v>33.479999999999997</c:v>
                </c:pt>
                <c:pt idx="19">
                  <c:v>33.61</c:v>
                </c:pt>
                <c:pt idx="20">
                  <c:v>33.770000000000003</c:v>
                </c:pt>
                <c:pt idx="21">
                  <c:v>34.950000000000003</c:v>
                </c:pt>
                <c:pt idx="22">
                  <c:v>35.43</c:v>
                </c:pt>
                <c:pt idx="23">
                  <c:v>36.1</c:v>
                </c:pt>
                <c:pt idx="24">
                  <c:v>31.66</c:v>
                </c:pt>
                <c:pt idx="25">
                  <c:v>31.9</c:v>
                </c:pt>
                <c:pt idx="26">
                  <c:v>31.81</c:v>
                </c:pt>
                <c:pt idx="27">
                  <c:v>34.799999999999997</c:v>
                </c:pt>
                <c:pt idx="28">
                  <c:v>34.630000000000003</c:v>
                </c:pt>
                <c:pt idx="29">
                  <c:v>35.51</c:v>
                </c:pt>
              </c:numCache>
            </c:numRef>
          </c:yVal>
          <c:smooth val="0"/>
          <c:extLst>
            <c:ext xmlns:c16="http://schemas.microsoft.com/office/drawing/2014/chart" uri="{C3380CC4-5D6E-409C-BE32-E72D297353CC}">
              <c16:uniqueId val="{00000005-C3EC-4ADE-A1C4-332FF1C16D4F}"/>
            </c:ext>
          </c:extLst>
        </c:ser>
        <c:dLbls>
          <c:showLegendKey val="0"/>
          <c:showVal val="0"/>
          <c:showCatName val="0"/>
          <c:showSerName val="0"/>
          <c:showPercent val="0"/>
          <c:showBubbleSize val="0"/>
        </c:dLbls>
        <c:axId val="1623873264"/>
        <c:axId val="1623869904"/>
      </c:scatterChart>
      <c:valAx>
        <c:axId val="1623873264"/>
        <c:scaling>
          <c:orientation val="minMax"/>
          <c:max val="56"/>
          <c:min val="30"/>
        </c:scaling>
        <c:delete val="0"/>
        <c:axPos val="b"/>
        <c:title>
          <c:tx>
            <c:rich>
              <a:bodyPr rot="0" spcFirstLastPara="1" vertOverflow="ellipsis" vert="horz" wrap="square" anchor="ctr" anchorCtr="1"/>
              <a:lstStyle/>
              <a:p>
                <a:pPr>
                  <a:defRPr sz="2000" b="0" i="0" u="none" strike="noStrike" kern="1200" baseline="0">
                    <a:solidFill>
                      <a:schemeClr val="tx1"/>
                    </a:solidFill>
                    <a:latin typeface="AvenirNext LT Pro Regular" panose="020B0504020202020204" pitchFamily="34" charset="0"/>
                    <a:ea typeface="+mn-ea"/>
                    <a:cs typeface="+mn-cs"/>
                  </a:defRPr>
                </a:pPr>
                <a:r>
                  <a:rPr lang="en-US" sz="2000"/>
                  <a:t>Total</a:t>
                </a:r>
                <a:r>
                  <a:rPr lang="en-US" sz="2000" baseline="0"/>
                  <a:t> lignin (%)</a:t>
                </a:r>
                <a:endParaRPr lang="en-US" sz="2000"/>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venirNext LT Pro Regular" panose="020B0504020202020204" pitchFamily="34" charset="0"/>
                  <a:ea typeface="+mn-ea"/>
                  <a:cs typeface="+mn-cs"/>
                </a:defRPr>
              </a:pPr>
              <a:endParaRPr lang="en-US"/>
            </a:p>
          </c:txPr>
        </c:title>
        <c:numFmt formatCode="#,##0.0;;;" sourceLinked="0"/>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venirNext LT Pro Regular" panose="020B0504020202020204" pitchFamily="34" charset="0"/>
                <a:ea typeface="+mn-ea"/>
                <a:cs typeface="+mn-cs"/>
              </a:defRPr>
            </a:pPr>
            <a:endParaRPr lang="en-US"/>
          </a:p>
        </c:txPr>
        <c:crossAx val="1623869904"/>
        <c:crosses val="autoZero"/>
        <c:crossBetween val="midCat"/>
      </c:valAx>
      <c:valAx>
        <c:axId val="1623869904"/>
        <c:scaling>
          <c:orientation val="minMax"/>
          <c:max val="56"/>
          <c:min val="30"/>
        </c:scaling>
        <c:delete val="0"/>
        <c:axPos val="l"/>
        <c:title>
          <c:tx>
            <c:rich>
              <a:bodyPr rot="-5400000" spcFirstLastPara="1" vertOverflow="ellipsis" vert="horz" wrap="square" anchor="ctr" anchorCtr="1"/>
              <a:lstStyle/>
              <a:p>
                <a:pPr>
                  <a:defRPr sz="2000" b="0" i="0" u="none" strike="noStrike" kern="1200" baseline="0">
                    <a:solidFill>
                      <a:schemeClr val="tx1"/>
                    </a:solidFill>
                    <a:latin typeface="AvenirNext LT Pro Regular" panose="020B0504020202020204" pitchFamily="34" charset="0"/>
                    <a:ea typeface="+mn-ea"/>
                    <a:cs typeface="+mn-cs"/>
                  </a:defRPr>
                </a:pPr>
                <a:r>
                  <a:rPr lang="en-US" sz="2000"/>
                  <a:t>Estimated lignin (%)</a:t>
                </a:r>
              </a:p>
            </c:rich>
          </c:tx>
          <c:layout>
            <c:manualLayout>
              <c:xMode val="edge"/>
              <c:yMode val="edge"/>
              <c:x val="3.6345630407310196E-2"/>
              <c:y val="0.16790006910826333"/>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AvenirNext LT Pro Regular" panose="020B0504020202020204" pitchFamily="34" charset="0"/>
                  <a:ea typeface="+mn-ea"/>
                  <a:cs typeface="+mn-cs"/>
                </a:defRPr>
              </a:pPr>
              <a:endParaRPr lang="en-US"/>
            </a:p>
          </c:txPr>
        </c:title>
        <c:numFmt formatCode="#,##0.0;;;" sourceLinked="0"/>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venirNext LT Pro Regular" panose="020B0504020202020204" pitchFamily="34" charset="0"/>
                <a:ea typeface="+mn-ea"/>
                <a:cs typeface="+mn-cs"/>
              </a:defRPr>
            </a:pPr>
            <a:endParaRPr lang="en-US"/>
          </a:p>
        </c:txPr>
        <c:crossAx val="1623873264"/>
        <c:crosses val="autoZero"/>
        <c:crossBetween val="midCat"/>
      </c:valAx>
      <c:spPr>
        <a:noFill/>
        <a:ln>
          <a:noFill/>
        </a:ln>
        <a:effectLst/>
      </c:spPr>
    </c:plotArea>
    <c:plotVisOnly val="1"/>
    <c:dispBlanksAs val="gap"/>
    <c:showDLblsOverMax val="0"/>
  </c:chart>
  <c:spPr>
    <a:noFill/>
    <a:ln>
      <a:noFill/>
    </a:ln>
    <a:effectLst/>
  </c:spPr>
  <c:txPr>
    <a:bodyPr/>
    <a:lstStyle/>
    <a:p>
      <a:pPr>
        <a:defRPr>
          <a:solidFill>
            <a:schemeClr val="tx1"/>
          </a:solidFill>
          <a:latin typeface="AvenirNext LT Pro Regular" panose="020B0504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errBars>
            <c:errBarType val="both"/>
            <c:errValType val="cust"/>
            <c:noEndCap val="0"/>
            <c:plus>
              <c:numRef>
                <c:f>'PH per month'!$K$12:$K$15</c:f>
                <c:numCache>
                  <c:formatCode>General</c:formatCode>
                  <c:ptCount val="4"/>
                  <c:pt idx="0">
                    <c:v>2.7791191962564438E-2</c:v>
                  </c:pt>
                  <c:pt idx="1">
                    <c:v>4.3171341867426626E-2</c:v>
                  </c:pt>
                  <c:pt idx="2">
                    <c:v>2.8422801329847702E-2</c:v>
                  </c:pt>
                  <c:pt idx="3">
                    <c:v>4.7523407395102864E-2</c:v>
                  </c:pt>
                </c:numCache>
              </c:numRef>
            </c:plus>
            <c:minus>
              <c:numRef>
                <c:f>'PH per month'!$K$12:$K$15</c:f>
                <c:numCache>
                  <c:formatCode>General</c:formatCode>
                  <c:ptCount val="4"/>
                  <c:pt idx="0">
                    <c:v>2.7791191962564438E-2</c:v>
                  </c:pt>
                  <c:pt idx="1">
                    <c:v>4.3171341867426626E-2</c:v>
                  </c:pt>
                  <c:pt idx="2">
                    <c:v>2.8422801329847702E-2</c:v>
                  </c:pt>
                  <c:pt idx="3">
                    <c:v>4.7523407395102864E-2</c:v>
                  </c:pt>
                </c:numCache>
              </c:numRef>
            </c:minus>
            <c:spPr>
              <a:noFill/>
              <a:ln w="9525" cap="flat" cmpd="sng" algn="ctr">
                <a:solidFill>
                  <a:schemeClr val="tx1">
                    <a:lumMod val="65000"/>
                    <a:lumOff val="35000"/>
                  </a:schemeClr>
                </a:solidFill>
                <a:round/>
              </a:ln>
              <a:effectLst/>
            </c:spPr>
          </c:errBars>
          <c:cat>
            <c:strRef>
              <c:f>'PH per month'!$H$12:$H$15</c:f>
              <c:strCache>
                <c:ptCount val="4"/>
                <c:pt idx="0">
                  <c:v>March</c:v>
                </c:pt>
                <c:pt idx="1">
                  <c:v>April</c:v>
                </c:pt>
                <c:pt idx="2">
                  <c:v>May</c:v>
                </c:pt>
                <c:pt idx="3">
                  <c:v>Jun</c:v>
                </c:pt>
              </c:strCache>
            </c:strRef>
          </c:cat>
          <c:val>
            <c:numRef>
              <c:f>'PH per month'!$I$12:$I$15</c:f>
              <c:numCache>
                <c:formatCode>General</c:formatCode>
                <c:ptCount val="4"/>
                <c:pt idx="0">
                  <c:v>4.1149259259259265</c:v>
                </c:pt>
                <c:pt idx="1">
                  <c:v>3.97227</c:v>
                </c:pt>
                <c:pt idx="2">
                  <c:v>3.8346071428571422</c:v>
                </c:pt>
                <c:pt idx="3">
                  <c:v>3.6261111111111117</c:v>
                </c:pt>
              </c:numCache>
            </c:numRef>
          </c:val>
          <c:extLst>
            <c:ext xmlns:c16="http://schemas.microsoft.com/office/drawing/2014/chart" uri="{C3380CC4-5D6E-409C-BE32-E72D297353CC}">
              <c16:uniqueId val="{00000000-D797-49C5-AF2B-92C7D7CA46FC}"/>
            </c:ext>
          </c:extLst>
        </c:ser>
        <c:dLbls>
          <c:showLegendKey val="0"/>
          <c:showVal val="0"/>
          <c:showCatName val="0"/>
          <c:showSerName val="0"/>
          <c:showPercent val="0"/>
          <c:showBubbleSize val="0"/>
        </c:dLbls>
        <c:gapWidth val="219"/>
        <c:overlap val="-27"/>
        <c:axId val="648706944"/>
        <c:axId val="648705984"/>
      </c:barChart>
      <c:catAx>
        <c:axId val="648706944"/>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solidFill>
                    <a:latin typeface="AvenirNext LT Pro Regular" panose="020B0504020202020204" pitchFamily="34" charset="0"/>
                    <a:ea typeface="+mn-ea"/>
                    <a:cs typeface="+mn-cs"/>
                  </a:defRPr>
                </a:pPr>
                <a:r>
                  <a:rPr lang="en-US" sz="2000">
                    <a:solidFill>
                      <a:schemeClr val="tx1"/>
                    </a:solidFill>
                    <a:latin typeface="AvenirNext LT Pro Regular" panose="020B0504020202020204" pitchFamily="34" charset="0"/>
                  </a:rPr>
                  <a:t>Trees</a:t>
                </a:r>
                <a:r>
                  <a:rPr lang="en-US" sz="2000" baseline="0">
                    <a:solidFill>
                      <a:schemeClr val="tx1"/>
                    </a:solidFill>
                    <a:latin typeface="AvenirNext LT Pro Regular" panose="020B0504020202020204" pitchFamily="34" charset="0"/>
                  </a:rPr>
                  <a:t> per month</a:t>
                </a:r>
                <a:endParaRPr lang="en-US" sz="2000">
                  <a:solidFill>
                    <a:schemeClr val="tx1"/>
                  </a:solidFill>
                  <a:latin typeface="AvenirNext LT Pro Regular" panose="020B0504020202020204" pitchFamily="34" charset="0"/>
                </a:endParaRPr>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venirNext LT Pro Regular" panose="020B0504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648705984"/>
        <c:crosses val="autoZero"/>
        <c:auto val="1"/>
        <c:lblAlgn val="ctr"/>
        <c:lblOffset val="100"/>
        <c:noMultiLvlLbl val="0"/>
      </c:catAx>
      <c:valAx>
        <c:axId val="648705984"/>
        <c:scaling>
          <c:orientation val="minMax"/>
        </c:scaling>
        <c:delete val="0"/>
        <c:axPos val="l"/>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AvenirNext LT Pro Regular" panose="020B0504020202020204" pitchFamily="34" charset="0"/>
                    <a:ea typeface="+mn-ea"/>
                    <a:cs typeface="+mn-cs"/>
                  </a:defRPr>
                </a:pPr>
                <a:r>
                  <a:rPr lang="en-US" sz="2000" b="1" i="0" u="none" strike="noStrike" kern="1200" baseline="0">
                    <a:solidFill>
                      <a:schemeClr val="tx1"/>
                    </a:solidFill>
                    <a:latin typeface="AvenirNext LT Pro Regular" panose="020B0504020202020204" pitchFamily="34" charset="0"/>
                  </a:rPr>
                  <a:t>pH</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AvenirNext LT Pro Regular" panose="020B0504020202020204" pitchFamily="34" charset="0"/>
                  <a:ea typeface="+mn-ea"/>
                  <a:cs typeface="+mn-cs"/>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solidFill>
                <a:latin typeface="AvenirNext LT Pro Regular" panose="020B0504020202020204" pitchFamily="34" charset="0"/>
                <a:ea typeface="+mn-ea"/>
                <a:cs typeface="+mn-cs"/>
              </a:defRPr>
            </a:pPr>
            <a:endParaRPr lang="en-US"/>
          </a:p>
        </c:txPr>
        <c:crossAx val="6487069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000" b="0" i="0" u="none" strike="noStrike" kern="1200" spc="0" baseline="0">
              <a:solidFill>
                <a:schemeClr val="tx1"/>
              </a:solidFill>
              <a:latin typeface="AvenirNext LT Pro Regular" panose="020B0504020202020204" pitchFamily="34" charset="0"/>
              <a:ea typeface="+mn-ea"/>
              <a:cs typeface="+mn-cs"/>
            </a:defRPr>
          </a:pPr>
          <a:endParaRPr lang="en-US"/>
        </a:p>
      </c:txPr>
    </c:title>
    <c:autoTitleDeleted val="0"/>
    <c:plotArea>
      <c:layout/>
      <c:barChart>
        <c:barDir val="col"/>
        <c:grouping val="clustered"/>
        <c:varyColors val="0"/>
        <c:ser>
          <c:idx val="0"/>
          <c:order val="0"/>
          <c:tx>
            <c:strRef>
              <c:f>Hoja3!$N$5</c:f>
              <c:strCache>
                <c:ptCount val="1"/>
                <c:pt idx="0">
                  <c:v>%MC</c:v>
                </c:pt>
              </c:strCache>
            </c:strRef>
          </c:tx>
          <c:spPr>
            <a:solidFill>
              <a:schemeClr val="accent1"/>
            </a:solidFill>
            <a:ln>
              <a:noFill/>
            </a:ln>
            <a:effectLst/>
          </c:spPr>
          <c:invertIfNegative val="0"/>
          <c:errBars>
            <c:errBarType val="both"/>
            <c:errValType val="cust"/>
            <c:noEndCap val="0"/>
            <c:plus>
              <c:numRef>
                <c:f>Hoja3!$P$6:$P$9</c:f>
                <c:numCache>
                  <c:formatCode>General</c:formatCode>
                  <c:ptCount val="4"/>
                  <c:pt idx="0">
                    <c:v>0.42249710115159306</c:v>
                  </c:pt>
                  <c:pt idx="1">
                    <c:v>0.48163940627941049</c:v>
                  </c:pt>
                  <c:pt idx="2">
                    <c:v>0.79358172803344351</c:v>
                  </c:pt>
                  <c:pt idx="3">
                    <c:v>1.1004542853579753</c:v>
                  </c:pt>
                </c:numCache>
              </c:numRef>
            </c:plus>
            <c:minus>
              <c:numRef>
                <c:f>Hoja3!$P$6:$P$9</c:f>
                <c:numCache>
                  <c:formatCode>General</c:formatCode>
                  <c:ptCount val="4"/>
                  <c:pt idx="0">
                    <c:v>0.42249710115159306</c:v>
                  </c:pt>
                  <c:pt idx="1">
                    <c:v>0.48163940627941049</c:v>
                  </c:pt>
                  <c:pt idx="2">
                    <c:v>0.79358172803344351</c:v>
                  </c:pt>
                  <c:pt idx="3">
                    <c:v>1.1004542853579753</c:v>
                  </c:pt>
                </c:numCache>
              </c:numRef>
            </c:minus>
            <c:spPr>
              <a:noFill/>
              <a:ln w="9525" cap="flat" cmpd="sng" algn="ctr">
                <a:solidFill>
                  <a:schemeClr val="tx1">
                    <a:lumMod val="65000"/>
                    <a:lumOff val="35000"/>
                  </a:schemeClr>
                </a:solidFill>
                <a:round/>
              </a:ln>
              <a:effectLst/>
            </c:spPr>
          </c:errBars>
          <c:cat>
            <c:strRef>
              <c:f>Hoja3!$M$6:$M$9</c:f>
              <c:strCache>
                <c:ptCount val="4"/>
                <c:pt idx="0">
                  <c:v>March</c:v>
                </c:pt>
                <c:pt idx="1">
                  <c:v>April</c:v>
                </c:pt>
                <c:pt idx="2">
                  <c:v>May</c:v>
                </c:pt>
                <c:pt idx="3">
                  <c:v>Jun</c:v>
                </c:pt>
              </c:strCache>
            </c:strRef>
          </c:cat>
          <c:val>
            <c:numRef>
              <c:f>Hoja3!$N$6:$N$9</c:f>
              <c:numCache>
                <c:formatCode>0.00</c:formatCode>
                <c:ptCount val="4"/>
                <c:pt idx="0">
                  <c:v>45.921345243099282</c:v>
                </c:pt>
                <c:pt idx="1">
                  <c:v>47.974285498099704</c:v>
                </c:pt>
                <c:pt idx="2">
                  <c:v>43.100035488366423</c:v>
                </c:pt>
                <c:pt idx="3">
                  <c:v>41.057902103216222</c:v>
                </c:pt>
              </c:numCache>
            </c:numRef>
          </c:val>
          <c:extLst>
            <c:ext xmlns:c16="http://schemas.microsoft.com/office/drawing/2014/chart" uri="{C3380CC4-5D6E-409C-BE32-E72D297353CC}">
              <c16:uniqueId val="{00000000-1D1A-4B40-AA48-AF62CE215305}"/>
            </c:ext>
          </c:extLst>
        </c:ser>
        <c:dLbls>
          <c:showLegendKey val="0"/>
          <c:showVal val="0"/>
          <c:showCatName val="0"/>
          <c:showSerName val="0"/>
          <c:showPercent val="0"/>
          <c:showBubbleSize val="0"/>
        </c:dLbls>
        <c:gapWidth val="219"/>
        <c:overlap val="-27"/>
        <c:axId val="401848528"/>
        <c:axId val="401849008"/>
      </c:barChart>
      <c:catAx>
        <c:axId val="401848528"/>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b="0" i="0" u="none" strike="noStrike" kern="1200" baseline="0">
                    <a:solidFill>
                      <a:schemeClr val="tx1"/>
                    </a:solidFill>
                    <a:latin typeface="AvenirNext LT Pro Regular" panose="020B0504020202020204" pitchFamily="34" charset="0"/>
                  </a:rPr>
                  <a:t>Trees per month</a:t>
                </a:r>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401849008"/>
        <c:crosses val="autoZero"/>
        <c:auto val="1"/>
        <c:lblAlgn val="ctr"/>
        <c:lblOffset val="100"/>
        <c:noMultiLvlLbl val="0"/>
      </c:catAx>
      <c:valAx>
        <c:axId val="401849008"/>
        <c:scaling>
          <c:orientation val="minMax"/>
        </c:scaling>
        <c:delete val="0"/>
        <c:axPos val="l"/>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AvenirNext LT Pro Regular" panose="020B0504020202020204" pitchFamily="34" charset="0"/>
                    <a:ea typeface="+mn-ea"/>
                    <a:cs typeface="+mn-cs"/>
                  </a:defRPr>
                </a:pPr>
                <a:r>
                  <a:rPr lang="en-US" sz="2000" b="0" i="0" u="none" strike="noStrike" kern="1200" baseline="0">
                    <a:solidFill>
                      <a:schemeClr val="tx1"/>
                    </a:solidFill>
                    <a:latin typeface="AvenirNext LT Pro Regular" panose="020B0504020202020204" pitchFamily="34" charset="0"/>
                  </a:rPr>
                  <a:t>MC (% w/w)</a:t>
                </a:r>
                <a:endParaRPr lang="en-US" sz="2000">
                  <a:latin typeface="AvenirNext LT Pro Regular" panose="020B0504020202020204" pitchFamily="34" charset="0"/>
                </a:endParaRP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AvenirNext LT Pro Regular" panose="020B0504020202020204" pitchFamily="34" charset="0"/>
                  <a:ea typeface="+mn-ea"/>
                  <a:cs typeface="+mn-cs"/>
                </a:defRPr>
              </a:pPr>
              <a:endParaRPr lang="en-US"/>
            </a:p>
          </c:txPr>
        </c:title>
        <c:numFmt formatCode="0.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solidFill>
                <a:latin typeface="AvenirNext LT Pro Regular" panose="020B0504020202020204" pitchFamily="34" charset="0"/>
                <a:ea typeface="+mn-ea"/>
                <a:cs typeface="+mn-cs"/>
              </a:defRPr>
            </a:pPr>
            <a:endParaRPr lang="en-US"/>
          </a:p>
        </c:txPr>
        <c:crossAx val="40184852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vs!$F$46</c:f>
              <c:strCache>
                <c:ptCount val="1"/>
                <c:pt idx="0">
                  <c:v>SEP Estimates</c:v>
                </c:pt>
              </c:strCache>
            </c:strRef>
          </c:tx>
          <c:spPr>
            <a:ln w="19050" cap="rnd">
              <a:solidFill>
                <a:schemeClr val="tx1"/>
              </a:solidFill>
              <a:round/>
            </a:ln>
            <a:effectLst/>
          </c:spPr>
          <c:marker>
            <c:symbol val="none"/>
          </c:marker>
          <c:xVal>
            <c:numRef>
              <c:f>vs!$E$47:$E$56</c:f>
              <c:numCache>
                <c:formatCode>General</c:formatCode>
                <c:ptCount val="10"/>
                <c:pt idx="0">
                  <c:v>0</c:v>
                </c:pt>
                <c:pt idx="1">
                  <c:v>1</c:v>
                </c:pt>
                <c:pt idx="2">
                  <c:v>2</c:v>
                </c:pt>
                <c:pt idx="3">
                  <c:v>3</c:v>
                </c:pt>
                <c:pt idx="4">
                  <c:v>4</c:v>
                </c:pt>
                <c:pt idx="5">
                  <c:v>5</c:v>
                </c:pt>
                <c:pt idx="6">
                  <c:v>6</c:v>
                </c:pt>
                <c:pt idx="7">
                  <c:v>7</c:v>
                </c:pt>
                <c:pt idx="8">
                  <c:v>8</c:v>
                </c:pt>
                <c:pt idx="9">
                  <c:v>9</c:v>
                </c:pt>
              </c:numCache>
            </c:numRef>
          </c:xVal>
          <c:yVal>
            <c:numRef>
              <c:f>vs!$F$47:$F$56</c:f>
              <c:numCache>
                <c:formatCode>General</c:formatCode>
                <c:ptCount val="10"/>
                <c:pt idx="0">
                  <c:v>13.718999999999999</c:v>
                </c:pt>
                <c:pt idx="1">
                  <c:v>7.109</c:v>
                </c:pt>
                <c:pt idx="2">
                  <c:v>5.7359999999999998</c:v>
                </c:pt>
                <c:pt idx="3">
                  <c:v>4.9669999999999996</c:v>
                </c:pt>
                <c:pt idx="4">
                  <c:v>4.0830000000000002</c:v>
                </c:pt>
                <c:pt idx="5">
                  <c:v>2.802</c:v>
                </c:pt>
                <c:pt idx="6">
                  <c:v>0.93969999999999998</c:v>
                </c:pt>
                <c:pt idx="7">
                  <c:v>0.73799999999999999</c:v>
                </c:pt>
                <c:pt idx="8">
                  <c:v>0.56979999999999997</c:v>
                </c:pt>
                <c:pt idx="9">
                  <c:v>0.55720000000000003</c:v>
                </c:pt>
              </c:numCache>
            </c:numRef>
          </c:yVal>
          <c:smooth val="0"/>
          <c:extLst>
            <c:ext xmlns:c16="http://schemas.microsoft.com/office/drawing/2014/chart" uri="{C3380CC4-5D6E-409C-BE32-E72D297353CC}">
              <c16:uniqueId val="{00000000-B732-42F2-84BE-E6C8DB3E8B7D}"/>
            </c:ext>
          </c:extLst>
        </c:ser>
        <c:dLbls>
          <c:showLegendKey val="0"/>
          <c:showVal val="0"/>
          <c:showCatName val="0"/>
          <c:showSerName val="0"/>
          <c:showPercent val="0"/>
          <c:showBubbleSize val="0"/>
        </c:dLbls>
        <c:axId val="415074496"/>
        <c:axId val="415071616"/>
      </c:scatterChart>
      <c:valAx>
        <c:axId val="415074496"/>
        <c:scaling>
          <c:orientation val="minMax"/>
          <c:max val="9"/>
        </c:scaling>
        <c:delete val="0"/>
        <c:axPos val="b"/>
        <c:title>
          <c:tx>
            <c:rich>
              <a:bodyPr rot="0" spcFirstLastPara="1" vertOverflow="ellipsis" vert="horz" wrap="square" anchor="ctr" anchorCtr="1"/>
              <a:lstStyle/>
              <a:p>
                <a:pPr>
                  <a:defRPr sz="2000" b="0" i="0" u="none" strike="noStrike" kern="1200" baseline="0">
                    <a:solidFill>
                      <a:schemeClr val="tx1"/>
                    </a:solidFill>
                    <a:latin typeface="AvenirNext LT Pro Regular" panose="020B0504020202020204" pitchFamily="34" charset="0"/>
                    <a:ea typeface="+mn-ea"/>
                    <a:cs typeface="+mn-cs"/>
                  </a:defRPr>
                </a:pPr>
                <a:r>
                  <a:rPr lang="en-US" sz="2000"/>
                  <a:t>PCs in model</a:t>
                </a:r>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venirNext LT Pro Regular" panose="020B0504020202020204" pitchFamily="34" charset="0"/>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venirNext LT Pro Regular" panose="020B0504020202020204" pitchFamily="34" charset="0"/>
                <a:ea typeface="+mn-ea"/>
                <a:cs typeface="+mn-cs"/>
              </a:defRPr>
            </a:pPr>
            <a:endParaRPr lang="en-US"/>
          </a:p>
        </c:txPr>
        <c:crossAx val="415071616"/>
        <c:crosses val="autoZero"/>
        <c:crossBetween val="midCat"/>
      </c:valAx>
      <c:valAx>
        <c:axId val="415071616"/>
        <c:scaling>
          <c:orientation val="minMax"/>
        </c:scaling>
        <c:delete val="0"/>
        <c:axPos val="l"/>
        <c:title>
          <c:tx>
            <c:rich>
              <a:bodyPr rot="-5400000" spcFirstLastPara="1" vertOverflow="ellipsis" vert="horz" wrap="square" anchor="ctr" anchorCtr="1"/>
              <a:lstStyle/>
              <a:p>
                <a:pPr>
                  <a:defRPr sz="2000" b="0" i="0" u="none" strike="noStrike" kern="1200" baseline="0">
                    <a:solidFill>
                      <a:schemeClr val="tx1"/>
                    </a:solidFill>
                    <a:latin typeface="AvenirNext LT Pro Regular" panose="020B0504020202020204" pitchFamily="34" charset="0"/>
                    <a:ea typeface="+mn-ea"/>
                    <a:cs typeface="+mn-cs"/>
                  </a:defRPr>
                </a:pPr>
                <a:r>
                  <a:rPr lang="en-US" sz="2000"/>
                  <a:t>SEP</a:t>
                </a:r>
                <a:r>
                  <a:rPr lang="en-US" sz="2000" baseline="0"/>
                  <a:t> (%)</a:t>
                </a:r>
                <a:endParaRPr lang="en-US" sz="2000"/>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AvenirNext LT Pro Regular" panose="020B0504020202020204" pitchFamily="34" charset="0"/>
                  <a:ea typeface="+mn-ea"/>
                  <a:cs typeface="+mn-cs"/>
                </a:defRPr>
              </a:pPr>
              <a:endParaRPr lang="en-US"/>
            </a:p>
          </c:txPr>
        </c:title>
        <c:numFmt formatCode="#,##0.0;;;"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AvenirNext LT Pro Regular" panose="020B0504020202020204" pitchFamily="34" charset="0"/>
                <a:ea typeface="+mn-ea"/>
                <a:cs typeface="+mn-cs"/>
              </a:defRPr>
            </a:pPr>
            <a:endParaRPr lang="en-US"/>
          </a:p>
        </c:txPr>
        <c:crossAx val="41507449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latin typeface="AvenirNext LT Pro Regular" panose="020B05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FEA4F8-4C94-4E3D-8EFE-44D6BF277BBF}"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BE564650-CDBD-488A-AF04-82B3588FD67A}">
      <dgm:prSet custT="1"/>
      <dgm:spPr/>
      <dgm:t>
        <a:bodyPr/>
        <a:lstStyle/>
        <a:p>
          <a:pPr algn="ctr"/>
          <a:r>
            <a:rPr lang="en-US" sz="1600" b="1">
              <a:latin typeface="AvenirNext LT Pro Regular" panose="020B0504020202020204" pitchFamily="34" charset="0"/>
            </a:rPr>
            <a:t>Non destructive</a:t>
          </a:r>
        </a:p>
      </dgm:t>
    </dgm:pt>
    <dgm:pt modelId="{D6DC5B27-5221-4884-ACAC-10CDEE6916B2}" type="parTrans" cxnId="{1425AAF9-812C-4C93-8253-D238FE974D65}">
      <dgm:prSet/>
      <dgm:spPr/>
      <dgm:t>
        <a:bodyPr/>
        <a:lstStyle/>
        <a:p>
          <a:pPr algn="ctr"/>
          <a:endParaRPr lang="en-US" sz="1600" b="1">
            <a:latin typeface="AvenirNext LT Pro Regular" panose="020B0504020202020204" pitchFamily="34" charset="0"/>
          </a:endParaRPr>
        </a:p>
      </dgm:t>
    </dgm:pt>
    <dgm:pt modelId="{F9268083-85D7-4922-82F8-84701F1BF29B}" type="sibTrans" cxnId="{1425AAF9-812C-4C93-8253-D238FE974D65}">
      <dgm:prSet/>
      <dgm:spPr/>
      <dgm:t>
        <a:bodyPr/>
        <a:lstStyle/>
        <a:p>
          <a:pPr algn="ctr"/>
          <a:endParaRPr lang="en-US" sz="1600" b="1">
            <a:latin typeface="AvenirNext LT Pro Regular" panose="020B0504020202020204" pitchFamily="34" charset="0"/>
          </a:endParaRPr>
        </a:p>
      </dgm:t>
    </dgm:pt>
    <dgm:pt modelId="{14BC296B-292B-4F08-821D-69FE76151945}">
      <dgm:prSet custT="1"/>
      <dgm:spPr/>
      <dgm:t>
        <a:bodyPr/>
        <a:lstStyle/>
        <a:p>
          <a:pPr algn="ctr"/>
          <a:r>
            <a:rPr lang="en-US" sz="1600" b="1">
              <a:latin typeface="AvenirNext LT Pro Regular" panose="020B0504020202020204" pitchFamily="34" charset="0"/>
            </a:rPr>
            <a:t>Rapid screening</a:t>
          </a:r>
        </a:p>
      </dgm:t>
    </dgm:pt>
    <dgm:pt modelId="{E346670B-3470-4F6A-8D6D-98A0E4D9B204}" type="parTrans" cxnId="{BAFCDA89-B68C-4FE3-990A-DD486F8715B3}">
      <dgm:prSet/>
      <dgm:spPr/>
      <dgm:t>
        <a:bodyPr/>
        <a:lstStyle/>
        <a:p>
          <a:pPr algn="ctr"/>
          <a:endParaRPr lang="en-US" sz="1600" b="1">
            <a:latin typeface="AvenirNext LT Pro Regular" panose="020B0504020202020204" pitchFamily="34" charset="0"/>
          </a:endParaRPr>
        </a:p>
      </dgm:t>
    </dgm:pt>
    <dgm:pt modelId="{53042DD1-0EC7-41AC-85EB-8248FB13AF00}" type="sibTrans" cxnId="{BAFCDA89-B68C-4FE3-990A-DD486F8715B3}">
      <dgm:prSet/>
      <dgm:spPr/>
      <dgm:t>
        <a:bodyPr/>
        <a:lstStyle/>
        <a:p>
          <a:pPr algn="ctr"/>
          <a:endParaRPr lang="en-US" sz="1600" b="1">
            <a:latin typeface="AvenirNext LT Pro Regular" panose="020B0504020202020204" pitchFamily="34" charset="0"/>
          </a:endParaRPr>
        </a:p>
      </dgm:t>
    </dgm:pt>
    <dgm:pt modelId="{414FB89B-2A07-4DB0-AD85-4C0201F77062}">
      <dgm:prSet custT="1"/>
      <dgm:spPr/>
      <dgm:t>
        <a:bodyPr/>
        <a:lstStyle/>
        <a:p>
          <a:pPr algn="ctr"/>
          <a:r>
            <a:rPr lang="en-US" sz="1600" b="1">
              <a:latin typeface="AvenirNext LT Pro Regular" panose="020B0504020202020204" pitchFamily="34" charset="0"/>
            </a:rPr>
            <a:t>Non-invasiveness</a:t>
          </a:r>
        </a:p>
      </dgm:t>
    </dgm:pt>
    <dgm:pt modelId="{3E58679B-4EBB-4C51-8B5E-57CF955A33C7}" type="parTrans" cxnId="{E0684C29-3B17-491E-90B7-5B90347E82D5}">
      <dgm:prSet/>
      <dgm:spPr/>
      <dgm:t>
        <a:bodyPr/>
        <a:lstStyle/>
        <a:p>
          <a:pPr algn="ctr"/>
          <a:endParaRPr lang="en-US" sz="1600" b="1">
            <a:latin typeface="AvenirNext LT Pro Regular" panose="020B0504020202020204" pitchFamily="34" charset="0"/>
          </a:endParaRPr>
        </a:p>
      </dgm:t>
    </dgm:pt>
    <dgm:pt modelId="{6D3F3EBC-7CBF-4C1A-B375-4A7C84CFED79}" type="sibTrans" cxnId="{E0684C29-3B17-491E-90B7-5B90347E82D5}">
      <dgm:prSet/>
      <dgm:spPr/>
      <dgm:t>
        <a:bodyPr/>
        <a:lstStyle/>
        <a:p>
          <a:pPr algn="ctr"/>
          <a:endParaRPr lang="en-US" sz="1600" b="1">
            <a:latin typeface="AvenirNext LT Pro Regular" panose="020B0504020202020204" pitchFamily="34" charset="0"/>
          </a:endParaRPr>
        </a:p>
      </dgm:t>
    </dgm:pt>
    <dgm:pt modelId="{F78ED01C-511E-4146-BC20-AC5B0C36F445}">
      <dgm:prSet custT="1"/>
      <dgm:spPr/>
      <dgm:t>
        <a:bodyPr/>
        <a:lstStyle/>
        <a:p>
          <a:pPr algn="ctr"/>
          <a:r>
            <a:rPr lang="en-US" sz="1600" b="1">
              <a:latin typeface="AvenirNext LT Pro Regular" panose="020B0504020202020204" pitchFamily="34" charset="0"/>
            </a:rPr>
            <a:t>High speed</a:t>
          </a:r>
        </a:p>
      </dgm:t>
    </dgm:pt>
    <dgm:pt modelId="{0AB00224-A869-4920-B9C4-5A5C9AE68D4C}" type="parTrans" cxnId="{071CF9E9-4A16-43B2-BB2C-E09EE94C1E17}">
      <dgm:prSet/>
      <dgm:spPr/>
      <dgm:t>
        <a:bodyPr/>
        <a:lstStyle/>
        <a:p>
          <a:pPr algn="ctr"/>
          <a:endParaRPr lang="en-US" sz="1600" b="1">
            <a:latin typeface="AvenirNext LT Pro Regular" panose="020B0504020202020204" pitchFamily="34" charset="0"/>
          </a:endParaRPr>
        </a:p>
      </dgm:t>
    </dgm:pt>
    <dgm:pt modelId="{219D77B4-8C69-4535-AE84-C34287D85C4A}" type="sibTrans" cxnId="{071CF9E9-4A16-43B2-BB2C-E09EE94C1E17}">
      <dgm:prSet/>
      <dgm:spPr/>
      <dgm:t>
        <a:bodyPr/>
        <a:lstStyle/>
        <a:p>
          <a:pPr algn="ctr"/>
          <a:endParaRPr lang="en-US" sz="1600" b="1">
            <a:latin typeface="AvenirNext LT Pro Regular" panose="020B0504020202020204" pitchFamily="34" charset="0"/>
          </a:endParaRPr>
        </a:p>
      </dgm:t>
    </dgm:pt>
    <dgm:pt modelId="{6696AE75-9CE7-439F-86ED-8D64CE732E33}">
      <dgm:prSet custT="1"/>
      <dgm:spPr/>
      <dgm:t>
        <a:bodyPr/>
        <a:lstStyle/>
        <a:p>
          <a:pPr algn="ctr"/>
          <a:r>
            <a:rPr lang="en-US" sz="1600" b="1">
              <a:latin typeface="AvenirNext LT Pro Regular" panose="020B0504020202020204" pitchFamily="34" charset="0"/>
            </a:rPr>
            <a:t>High sensitivity</a:t>
          </a:r>
        </a:p>
      </dgm:t>
    </dgm:pt>
    <dgm:pt modelId="{1CA66725-068B-48B4-9265-E1DA57588738}" type="parTrans" cxnId="{598C7C75-6842-403E-A770-8ACD3AC25049}">
      <dgm:prSet/>
      <dgm:spPr/>
      <dgm:t>
        <a:bodyPr/>
        <a:lstStyle/>
        <a:p>
          <a:pPr algn="ctr"/>
          <a:endParaRPr lang="en-US" sz="1600" b="1">
            <a:latin typeface="AvenirNext LT Pro Regular" panose="020B0504020202020204" pitchFamily="34" charset="0"/>
          </a:endParaRPr>
        </a:p>
      </dgm:t>
    </dgm:pt>
    <dgm:pt modelId="{6119EE86-6806-49E1-8060-1A20ACED497F}" type="sibTrans" cxnId="{598C7C75-6842-403E-A770-8ACD3AC25049}">
      <dgm:prSet/>
      <dgm:spPr/>
      <dgm:t>
        <a:bodyPr/>
        <a:lstStyle/>
        <a:p>
          <a:pPr algn="ctr"/>
          <a:endParaRPr lang="en-US" sz="1600" b="1">
            <a:latin typeface="AvenirNext LT Pro Regular" panose="020B0504020202020204" pitchFamily="34" charset="0"/>
          </a:endParaRPr>
        </a:p>
      </dgm:t>
    </dgm:pt>
    <dgm:pt modelId="{9C91AB33-9194-46B4-8B3F-573041543316}">
      <dgm:prSet custT="1"/>
      <dgm:spPr/>
      <dgm:t>
        <a:bodyPr/>
        <a:lstStyle/>
        <a:p>
          <a:pPr algn="ctr"/>
          <a:r>
            <a:rPr lang="en-US" sz="1600" b="1">
              <a:latin typeface="AvenirNext LT Pro Regular" panose="020B0504020202020204" pitchFamily="34" charset="0"/>
            </a:rPr>
            <a:t>Specificity (for particular disease)</a:t>
          </a:r>
        </a:p>
      </dgm:t>
    </dgm:pt>
    <dgm:pt modelId="{17F50F8E-01B2-4AC2-B705-52E7D0F76BFC}" type="sibTrans" cxnId="{ACBED055-F94A-4D61-BA02-81D6FF1B2CA5}">
      <dgm:prSet/>
      <dgm:spPr/>
      <dgm:t>
        <a:bodyPr/>
        <a:lstStyle/>
        <a:p>
          <a:pPr algn="ctr"/>
          <a:endParaRPr lang="en-US" sz="1600" b="1">
            <a:latin typeface="AvenirNext LT Pro Regular" panose="020B0504020202020204" pitchFamily="34" charset="0"/>
          </a:endParaRPr>
        </a:p>
      </dgm:t>
    </dgm:pt>
    <dgm:pt modelId="{0598951A-D109-417D-9809-F42AD2726362}" type="parTrans" cxnId="{ACBED055-F94A-4D61-BA02-81D6FF1B2CA5}">
      <dgm:prSet/>
      <dgm:spPr/>
      <dgm:t>
        <a:bodyPr/>
        <a:lstStyle/>
        <a:p>
          <a:pPr algn="ctr"/>
          <a:endParaRPr lang="en-US" sz="1600" b="1">
            <a:latin typeface="AvenirNext LT Pro Regular" panose="020B0504020202020204" pitchFamily="34" charset="0"/>
          </a:endParaRPr>
        </a:p>
      </dgm:t>
    </dgm:pt>
    <dgm:pt modelId="{BC4DF207-BF3B-410F-A2AA-62B52185CA98}" type="pres">
      <dgm:prSet presAssocID="{5AFEA4F8-4C94-4E3D-8EFE-44D6BF277BBF}" presName="linear" presStyleCnt="0">
        <dgm:presLayoutVars>
          <dgm:animLvl val="lvl"/>
          <dgm:resizeHandles val="exact"/>
        </dgm:presLayoutVars>
      </dgm:prSet>
      <dgm:spPr/>
    </dgm:pt>
    <dgm:pt modelId="{40D45927-2648-4B36-8A11-50BCC8E6E5B0}" type="pres">
      <dgm:prSet presAssocID="{BE564650-CDBD-488A-AF04-82B3588FD67A}" presName="parentText" presStyleLbl="node1" presStyleIdx="0" presStyleCnt="6">
        <dgm:presLayoutVars>
          <dgm:chMax val="0"/>
          <dgm:bulletEnabled val="1"/>
        </dgm:presLayoutVars>
      </dgm:prSet>
      <dgm:spPr/>
    </dgm:pt>
    <dgm:pt modelId="{E7B4E5C8-885E-4FD5-A994-084850AA9365}" type="pres">
      <dgm:prSet presAssocID="{F9268083-85D7-4922-82F8-84701F1BF29B}" presName="spacer" presStyleCnt="0"/>
      <dgm:spPr/>
    </dgm:pt>
    <dgm:pt modelId="{6405FB75-683A-4258-AAB8-9E0588D50471}" type="pres">
      <dgm:prSet presAssocID="{14BC296B-292B-4F08-821D-69FE76151945}" presName="parentText" presStyleLbl="node1" presStyleIdx="1" presStyleCnt="6">
        <dgm:presLayoutVars>
          <dgm:chMax val="0"/>
          <dgm:bulletEnabled val="1"/>
        </dgm:presLayoutVars>
      </dgm:prSet>
      <dgm:spPr/>
    </dgm:pt>
    <dgm:pt modelId="{F5B9A861-05E9-4FA3-B2F6-A6A22023D4E7}" type="pres">
      <dgm:prSet presAssocID="{53042DD1-0EC7-41AC-85EB-8248FB13AF00}" presName="spacer" presStyleCnt="0"/>
      <dgm:spPr/>
    </dgm:pt>
    <dgm:pt modelId="{DAC86531-FAAA-4D8A-8843-C51FAA33406C}" type="pres">
      <dgm:prSet presAssocID="{9C91AB33-9194-46B4-8B3F-573041543316}" presName="parentText" presStyleLbl="node1" presStyleIdx="2" presStyleCnt="6">
        <dgm:presLayoutVars>
          <dgm:chMax val="0"/>
          <dgm:bulletEnabled val="1"/>
        </dgm:presLayoutVars>
      </dgm:prSet>
      <dgm:spPr/>
    </dgm:pt>
    <dgm:pt modelId="{95B93FDE-83AB-4DF4-8318-A85C5AF23201}" type="pres">
      <dgm:prSet presAssocID="{17F50F8E-01B2-4AC2-B705-52E7D0F76BFC}" presName="spacer" presStyleCnt="0"/>
      <dgm:spPr/>
    </dgm:pt>
    <dgm:pt modelId="{B9834FEF-BAAD-40E8-B20D-2800F72F4928}" type="pres">
      <dgm:prSet presAssocID="{414FB89B-2A07-4DB0-AD85-4C0201F77062}" presName="parentText" presStyleLbl="node1" presStyleIdx="3" presStyleCnt="6">
        <dgm:presLayoutVars>
          <dgm:chMax val="0"/>
          <dgm:bulletEnabled val="1"/>
        </dgm:presLayoutVars>
      </dgm:prSet>
      <dgm:spPr/>
    </dgm:pt>
    <dgm:pt modelId="{2E85B3B4-A78D-4A46-97AA-80ED588471D7}" type="pres">
      <dgm:prSet presAssocID="{6D3F3EBC-7CBF-4C1A-B375-4A7C84CFED79}" presName="spacer" presStyleCnt="0"/>
      <dgm:spPr/>
    </dgm:pt>
    <dgm:pt modelId="{EF138392-9EA8-4796-A1B3-6049B8C5D989}" type="pres">
      <dgm:prSet presAssocID="{F78ED01C-511E-4146-BC20-AC5B0C36F445}" presName="parentText" presStyleLbl="node1" presStyleIdx="4" presStyleCnt="6">
        <dgm:presLayoutVars>
          <dgm:chMax val="0"/>
          <dgm:bulletEnabled val="1"/>
        </dgm:presLayoutVars>
      </dgm:prSet>
      <dgm:spPr/>
    </dgm:pt>
    <dgm:pt modelId="{EA620651-2EA7-42E4-A4E1-D235AC56031C}" type="pres">
      <dgm:prSet presAssocID="{219D77B4-8C69-4535-AE84-C34287D85C4A}" presName="spacer" presStyleCnt="0"/>
      <dgm:spPr/>
    </dgm:pt>
    <dgm:pt modelId="{09A69D0B-FB44-4C77-8894-48238B955417}" type="pres">
      <dgm:prSet presAssocID="{6696AE75-9CE7-439F-86ED-8D64CE732E33}" presName="parentText" presStyleLbl="node1" presStyleIdx="5" presStyleCnt="6">
        <dgm:presLayoutVars>
          <dgm:chMax val="0"/>
          <dgm:bulletEnabled val="1"/>
        </dgm:presLayoutVars>
      </dgm:prSet>
      <dgm:spPr/>
    </dgm:pt>
  </dgm:ptLst>
  <dgm:cxnLst>
    <dgm:cxn modelId="{BC139118-DC96-48A9-A6EE-503A642F86D8}" type="presOf" srcId="{414FB89B-2A07-4DB0-AD85-4C0201F77062}" destId="{B9834FEF-BAAD-40E8-B20D-2800F72F4928}" srcOrd="0" destOrd="0" presId="urn:microsoft.com/office/officeart/2005/8/layout/vList2"/>
    <dgm:cxn modelId="{0DD6FA1A-35E4-44DC-AD43-512829913F72}" type="presOf" srcId="{BE564650-CDBD-488A-AF04-82B3588FD67A}" destId="{40D45927-2648-4B36-8A11-50BCC8E6E5B0}" srcOrd="0" destOrd="0" presId="urn:microsoft.com/office/officeart/2005/8/layout/vList2"/>
    <dgm:cxn modelId="{E0684C29-3B17-491E-90B7-5B90347E82D5}" srcId="{5AFEA4F8-4C94-4E3D-8EFE-44D6BF277BBF}" destId="{414FB89B-2A07-4DB0-AD85-4C0201F77062}" srcOrd="3" destOrd="0" parTransId="{3E58679B-4EBB-4C51-8B5E-57CF955A33C7}" sibTransId="{6D3F3EBC-7CBF-4C1A-B375-4A7C84CFED79}"/>
    <dgm:cxn modelId="{78F62164-0053-4D85-953B-E7C700AEE885}" type="presOf" srcId="{9C91AB33-9194-46B4-8B3F-573041543316}" destId="{DAC86531-FAAA-4D8A-8843-C51FAA33406C}" srcOrd="0" destOrd="0" presId="urn:microsoft.com/office/officeart/2005/8/layout/vList2"/>
    <dgm:cxn modelId="{598C7C75-6842-403E-A770-8ACD3AC25049}" srcId="{5AFEA4F8-4C94-4E3D-8EFE-44D6BF277BBF}" destId="{6696AE75-9CE7-439F-86ED-8D64CE732E33}" srcOrd="5" destOrd="0" parTransId="{1CA66725-068B-48B4-9265-E1DA57588738}" sibTransId="{6119EE86-6806-49E1-8060-1A20ACED497F}"/>
    <dgm:cxn modelId="{ACBED055-F94A-4D61-BA02-81D6FF1B2CA5}" srcId="{5AFEA4F8-4C94-4E3D-8EFE-44D6BF277BBF}" destId="{9C91AB33-9194-46B4-8B3F-573041543316}" srcOrd="2" destOrd="0" parTransId="{0598951A-D109-417D-9809-F42AD2726362}" sibTransId="{17F50F8E-01B2-4AC2-B705-52E7D0F76BFC}"/>
    <dgm:cxn modelId="{BAFCDA89-B68C-4FE3-990A-DD486F8715B3}" srcId="{5AFEA4F8-4C94-4E3D-8EFE-44D6BF277BBF}" destId="{14BC296B-292B-4F08-821D-69FE76151945}" srcOrd="1" destOrd="0" parTransId="{E346670B-3470-4F6A-8D6D-98A0E4D9B204}" sibTransId="{53042DD1-0EC7-41AC-85EB-8248FB13AF00}"/>
    <dgm:cxn modelId="{76294A99-38DA-405E-893D-8DC40FCCE3CC}" type="presOf" srcId="{6696AE75-9CE7-439F-86ED-8D64CE732E33}" destId="{09A69D0B-FB44-4C77-8894-48238B955417}" srcOrd="0" destOrd="0" presId="urn:microsoft.com/office/officeart/2005/8/layout/vList2"/>
    <dgm:cxn modelId="{494663C0-D91E-4C01-ADF7-6CDD9EC815C1}" type="presOf" srcId="{F78ED01C-511E-4146-BC20-AC5B0C36F445}" destId="{EF138392-9EA8-4796-A1B3-6049B8C5D989}" srcOrd="0" destOrd="0" presId="urn:microsoft.com/office/officeart/2005/8/layout/vList2"/>
    <dgm:cxn modelId="{C67A8FE8-A4D5-4282-8A79-97C58496AD20}" type="presOf" srcId="{14BC296B-292B-4F08-821D-69FE76151945}" destId="{6405FB75-683A-4258-AAB8-9E0588D50471}" srcOrd="0" destOrd="0" presId="urn:microsoft.com/office/officeart/2005/8/layout/vList2"/>
    <dgm:cxn modelId="{071CF9E9-4A16-43B2-BB2C-E09EE94C1E17}" srcId="{5AFEA4F8-4C94-4E3D-8EFE-44D6BF277BBF}" destId="{F78ED01C-511E-4146-BC20-AC5B0C36F445}" srcOrd="4" destOrd="0" parTransId="{0AB00224-A869-4920-B9C4-5A5C9AE68D4C}" sibTransId="{219D77B4-8C69-4535-AE84-C34287D85C4A}"/>
    <dgm:cxn modelId="{FB5404F6-DD17-4553-BBDC-709E8FA14DAF}" type="presOf" srcId="{5AFEA4F8-4C94-4E3D-8EFE-44D6BF277BBF}" destId="{BC4DF207-BF3B-410F-A2AA-62B52185CA98}" srcOrd="0" destOrd="0" presId="urn:microsoft.com/office/officeart/2005/8/layout/vList2"/>
    <dgm:cxn modelId="{1425AAF9-812C-4C93-8253-D238FE974D65}" srcId="{5AFEA4F8-4C94-4E3D-8EFE-44D6BF277BBF}" destId="{BE564650-CDBD-488A-AF04-82B3588FD67A}" srcOrd="0" destOrd="0" parTransId="{D6DC5B27-5221-4884-ACAC-10CDEE6916B2}" sibTransId="{F9268083-85D7-4922-82F8-84701F1BF29B}"/>
    <dgm:cxn modelId="{D01CCA5F-D52A-40E6-BA96-341C0C384600}" type="presParOf" srcId="{BC4DF207-BF3B-410F-A2AA-62B52185CA98}" destId="{40D45927-2648-4B36-8A11-50BCC8E6E5B0}" srcOrd="0" destOrd="0" presId="urn:microsoft.com/office/officeart/2005/8/layout/vList2"/>
    <dgm:cxn modelId="{F6F9881A-F37C-4344-8255-D29721B9D3D1}" type="presParOf" srcId="{BC4DF207-BF3B-410F-A2AA-62B52185CA98}" destId="{E7B4E5C8-885E-4FD5-A994-084850AA9365}" srcOrd="1" destOrd="0" presId="urn:microsoft.com/office/officeart/2005/8/layout/vList2"/>
    <dgm:cxn modelId="{CD1800EB-E2D5-43DF-A0E6-BDF2FBB153D9}" type="presParOf" srcId="{BC4DF207-BF3B-410F-A2AA-62B52185CA98}" destId="{6405FB75-683A-4258-AAB8-9E0588D50471}" srcOrd="2" destOrd="0" presId="urn:microsoft.com/office/officeart/2005/8/layout/vList2"/>
    <dgm:cxn modelId="{8D5A8D17-2A39-4256-A90A-02A3B5F8FE6C}" type="presParOf" srcId="{BC4DF207-BF3B-410F-A2AA-62B52185CA98}" destId="{F5B9A861-05E9-4FA3-B2F6-A6A22023D4E7}" srcOrd="3" destOrd="0" presId="urn:microsoft.com/office/officeart/2005/8/layout/vList2"/>
    <dgm:cxn modelId="{D9550C87-6AE1-42EE-8E09-7EC6F882E868}" type="presParOf" srcId="{BC4DF207-BF3B-410F-A2AA-62B52185CA98}" destId="{DAC86531-FAAA-4D8A-8843-C51FAA33406C}" srcOrd="4" destOrd="0" presId="urn:microsoft.com/office/officeart/2005/8/layout/vList2"/>
    <dgm:cxn modelId="{BC0952E7-7A5B-4F72-8A00-8E0A89DBDAF1}" type="presParOf" srcId="{BC4DF207-BF3B-410F-A2AA-62B52185CA98}" destId="{95B93FDE-83AB-4DF4-8318-A85C5AF23201}" srcOrd="5" destOrd="0" presId="urn:microsoft.com/office/officeart/2005/8/layout/vList2"/>
    <dgm:cxn modelId="{75F43642-FA19-4C70-B1DE-ED9AE68E4D08}" type="presParOf" srcId="{BC4DF207-BF3B-410F-A2AA-62B52185CA98}" destId="{B9834FEF-BAAD-40E8-B20D-2800F72F4928}" srcOrd="6" destOrd="0" presId="urn:microsoft.com/office/officeart/2005/8/layout/vList2"/>
    <dgm:cxn modelId="{9148FD65-CBD2-4780-AFB8-CFF5898504B3}" type="presParOf" srcId="{BC4DF207-BF3B-410F-A2AA-62B52185CA98}" destId="{2E85B3B4-A78D-4A46-97AA-80ED588471D7}" srcOrd="7" destOrd="0" presId="urn:microsoft.com/office/officeart/2005/8/layout/vList2"/>
    <dgm:cxn modelId="{2EA8298B-F8B2-4503-9798-890520EDA667}" type="presParOf" srcId="{BC4DF207-BF3B-410F-A2AA-62B52185CA98}" destId="{EF138392-9EA8-4796-A1B3-6049B8C5D989}" srcOrd="8" destOrd="0" presId="urn:microsoft.com/office/officeart/2005/8/layout/vList2"/>
    <dgm:cxn modelId="{1357929A-544D-4EEF-BB3D-1ACEF98396DF}" type="presParOf" srcId="{BC4DF207-BF3B-410F-A2AA-62B52185CA98}" destId="{EA620651-2EA7-42E4-A4E1-D235AC56031C}" srcOrd="9" destOrd="0" presId="urn:microsoft.com/office/officeart/2005/8/layout/vList2"/>
    <dgm:cxn modelId="{054D3176-D05B-486F-B746-E6C840C3685E}" type="presParOf" srcId="{BC4DF207-BF3B-410F-A2AA-62B52185CA98}" destId="{09A69D0B-FB44-4C77-8894-48238B955417}" srcOrd="10"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2C2ECA-E602-458F-9618-7D707D3F5D8E}"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en-US"/>
        </a:p>
      </dgm:t>
    </dgm:pt>
    <dgm:pt modelId="{191326E7-2DE0-410C-B9F8-E68D3C7E5C0D}">
      <dgm:prSet custT="1"/>
      <dgm:spPr/>
      <dgm:t>
        <a:bodyPr/>
        <a:lstStyle/>
        <a:p>
          <a:r>
            <a:rPr lang="en-US" sz="2800">
              <a:latin typeface="AvenirNext LT Pro"/>
            </a:rPr>
            <a:t>Colorimetric method</a:t>
          </a:r>
        </a:p>
      </dgm:t>
    </dgm:pt>
    <dgm:pt modelId="{1D1D2CCB-473B-48B3-8867-4536CC3586FD}" type="parTrans" cxnId="{6E4EE94A-2D9C-48EF-9BF1-86ABC62941C2}">
      <dgm:prSet/>
      <dgm:spPr/>
      <dgm:t>
        <a:bodyPr/>
        <a:lstStyle/>
        <a:p>
          <a:endParaRPr lang="en-US" sz="2800">
            <a:solidFill>
              <a:schemeClr val="tx1"/>
            </a:solidFill>
            <a:latin typeface="AvenirNext LT Pro"/>
          </a:endParaRPr>
        </a:p>
      </dgm:t>
    </dgm:pt>
    <dgm:pt modelId="{1AFC67DE-A72B-4880-B3A7-3795CA556243}" type="sibTrans" cxnId="{6E4EE94A-2D9C-48EF-9BF1-86ABC62941C2}">
      <dgm:prSet/>
      <dgm:spPr/>
      <dgm:t>
        <a:bodyPr/>
        <a:lstStyle/>
        <a:p>
          <a:endParaRPr lang="en-US" sz="2800">
            <a:solidFill>
              <a:schemeClr val="tx1"/>
            </a:solidFill>
            <a:latin typeface="AvenirNext LT Pro"/>
          </a:endParaRPr>
        </a:p>
      </dgm:t>
    </dgm:pt>
    <dgm:pt modelId="{C76A6FDA-F599-4338-84FB-C4DD915A1E20}">
      <dgm:prSet custT="1"/>
      <dgm:spPr/>
      <dgm:t>
        <a:bodyPr/>
        <a:lstStyle/>
        <a:p>
          <a:r>
            <a:rPr lang="en-US" sz="2800">
              <a:latin typeface="AvenirNext LT Pro"/>
            </a:rPr>
            <a:t>Sample collection (standards)</a:t>
          </a:r>
        </a:p>
      </dgm:t>
    </dgm:pt>
    <dgm:pt modelId="{2C9642E5-F60D-4F82-8D8B-633765E4A6C3}" type="parTrans" cxnId="{DF2B1544-38DD-4C13-80B3-9F0348C3ACE6}">
      <dgm:prSet/>
      <dgm:spPr/>
      <dgm:t>
        <a:bodyPr/>
        <a:lstStyle/>
        <a:p>
          <a:endParaRPr lang="en-US" sz="2800">
            <a:solidFill>
              <a:schemeClr val="tx1"/>
            </a:solidFill>
            <a:latin typeface="AvenirNext LT Pro"/>
          </a:endParaRPr>
        </a:p>
      </dgm:t>
    </dgm:pt>
    <dgm:pt modelId="{B64593E5-7DF5-4A28-8E84-D0DC04E8D1FD}" type="sibTrans" cxnId="{DF2B1544-38DD-4C13-80B3-9F0348C3ACE6}">
      <dgm:prSet/>
      <dgm:spPr/>
      <dgm:t>
        <a:bodyPr/>
        <a:lstStyle/>
        <a:p>
          <a:endParaRPr lang="en-US" sz="2800">
            <a:solidFill>
              <a:schemeClr val="tx1"/>
            </a:solidFill>
            <a:latin typeface="AvenirNext LT Pro"/>
          </a:endParaRPr>
        </a:p>
      </dgm:t>
    </dgm:pt>
    <dgm:pt modelId="{3ADEFD4E-A9DB-4A93-9F72-9585047CFD38}">
      <dgm:prSet custT="1"/>
      <dgm:spPr/>
      <dgm:t>
        <a:bodyPr/>
        <a:lstStyle/>
        <a:p>
          <a:r>
            <a:rPr lang="en-US" sz="2800">
              <a:latin typeface="AvenirNext LT Pro"/>
            </a:rPr>
            <a:t>Detect the presence of </a:t>
          </a:r>
          <a:r>
            <a:rPr lang="en-US" sz="2800" i="1" err="1">
              <a:latin typeface="AvenirNext LT Pro"/>
            </a:rPr>
            <a:t>Lecanosticta</a:t>
          </a:r>
          <a:r>
            <a:rPr lang="en-US" sz="2800" i="1">
              <a:latin typeface="AvenirNext LT Pro"/>
            </a:rPr>
            <a:t> </a:t>
          </a:r>
          <a:r>
            <a:rPr lang="en-US" sz="2800" i="1" err="1">
              <a:latin typeface="AvenirNext LT Pro"/>
            </a:rPr>
            <a:t>acicola</a:t>
          </a:r>
          <a:r>
            <a:rPr lang="en-US" sz="2800" i="1">
              <a:latin typeface="AvenirNext LT Pro"/>
            </a:rPr>
            <a:t>  </a:t>
          </a:r>
        </a:p>
      </dgm:t>
    </dgm:pt>
    <dgm:pt modelId="{B1772752-878A-4856-B362-A695213272E4}" type="parTrans" cxnId="{2E41D9DD-3C7B-44BE-8634-691D0CAE138E}">
      <dgm:prSet/>
      <dgm:spPr/>
      <dgm:t>
        <a:bodyPr/>
        <a:lstStyle/>
        <a:p>
          <a:endParaRPr lang="en-US" sz="2800">
            <a:solidFill>
              <a:schemeClr val="tx1"/>
            </a:solidFill>
            <a:latin typeface="AvenirNext LT Pro"/>
          </a:endParaRPr>
        </a:p>
      </dgm:t>
    </dgm:pt>
    <dgm:pt modelId="{91F7E893-46AD-4DD3-9ADD-0181BAD50862}" type="sibTrans" cxnId="{2E41D9DD-3C7B-44BE-8634-691D0CAE138E}">
      <dgm:prSet/>
      <dgm:spPr/>
      <dgm:t>
        <a:bodyPr/>
        <a:lstStyle/>
        <a:p>
          <a:endParaRPr lang="en-US" sz="2800">
            <a:solidFill>
              <a:schemeClr val="tx1"/>
            </a:solidFill>
            <a:latin typeface="AvenirNext LT Pro"/>
          </a:endParaRPr>
        </a:p>
      </dgm:t>
    </dgm:pt>
    <dgm:pt modelId="{7AB5F4B7-4152-4EBB-94FF-400AAA5BEA0B}">
      <dgm:prSet custT="1"/>
      <dgm:spPr/>
      <dgm:t>
        <a:bodyPr/>
        <a:lstStyle/>
        <a:p>
          <a:r>
            <a:rPr lang="en-US" sz="2800">
              <a:latin typeface="AvenirNext LT Pro"/>
            </a:rPr>
            <a:t>Chemometric model</a:t>
          </a:r>
        </a:p>
      </dgm:t>
    </dgm:pt>
    <dgm:pt modelId="{B807929E-3610-4849-B092-6F7F35F36F4F}" type="parTrans" cxnId="{4A7F502B-43B9-4011-8026-FE0EEA0DF17A}">
      <dgm:prSet/>
      <dgm:spPr/>
      <dgm:t>
        <a:bodyPr/>
        <a:lstStyle/>
        <a:p>
          <a:endParaRPr lang="en-US" sz="2800">
            <a:solidFill>
              <a:schemeClr val="tx1"/>
            </a:solidFill>
            <a:latin typeface="AvenirNext LT Pro"/>
          </a:endParaRPr>
        </a:p>
      </dgm:t>
    </dgm:pt>
    <dgm:pt modelId="{C9C398DB-58B6-4266-9745-389743258C64}" type="sibTrans" cxnId="{4A7F502B-43B9-4011-8026-FE0EEA0DF17A}">
      <dgm:prSet/>
      <dgm:spPr/>
      <dgm:t>
        <a:bodyPr/>
        <a:lstStyle/>
        <a:p>
          <a:endParaRPr lang="en-US" sz="2800">
            <a:solidFill>
              <a:schemeClr val="tx1"/>
            </a:solidFill>
            <a:latin typeface="AvenirNext LT Pro"/>
          </a:endParaRPr>
        </a:p>
      </dgm:t>
    </dgm:pt>
    <dgm:pt modelId="{B69B0156-E152-48A0-85F5-9FBBA00402E2}" type="pres">
      <dgm:prSet presAssocID="{652C2ECA-E602-458F-9618-7D707D3F5D8E}" presName="linear" presStyleCnt="0">
        <dgm:presLayoutVars>
          <dgm:animLvl val="lvl"/>
          <dgm:resizeHandles val="exact"/>
        </dgm:presLayoutVars>
      </dgm:prSet>
      <dgm:spPr/>
    </dgm:pt>
    <dgm:pt modelId="{077B3368-9BC8-490F-8075-5524EFA9B5A8}" type="pres">
      <dgm:prSet presAssocID="{191326E7-2DE0-410C-B9F8-E68D3C7E5C0D}" presName="parentText" presStyleLbl="node1" presStyleIdx="0" presStyleCnt="4" custLinFactY="289576" custLinFactNeighborX="-619" custLinFactNeighborY="300000">
        <dgm:presLayoutVars>
          <dgm:chMax val="0"/>
          <dgm:bulletEnabled val="1"/>
        </dgm:presLayoutVars>
      </dgm:prSet>
      <dgm:spPr/>
    </dgm:pt>
    <dgm:pt modelId="{0AC2682C-0781-4C77-9E73-B1055D9005B4}" type="pres">
      <dgm:prSet presAssocID="{1AFC67DE-A72B-4880-B3A7-3795CA556243}" presName="spacer" presStyleCnt="0"/>
      <dgm:spPr/>
    </dgm:pt>
    <dgm:pt modelId="{BDD97AAD-E5A0-48EE-AEEA-87C9E7A7EC22}" type="pres">
      <dgm:prSet presAssocID="{C76A6FDA-F599-4338-84FB-C4DD915A1E20}" presName="parentText" presStyleLbl="node1" presStyleIdx="1" presStyleCnt="4" custLinFactY="-94676" custLinFactNeighborX="-619" custLinFactNeighborY="-100000">
        <dgm:presLayoutVars>
          <dgm:chMax val="0"/>
          <dgm:bulletEnabled val="1"/>
        </dgm:presLayoutVars>
      </dgm:prSet>
      <dgm:spPr/>
    </dgm:pt>
    <dgm:pt modelId="{37A1740B-5FBA-4083-A855-6F09E2017F7E}" type="pres">
      <dgm:prSet presAssocID="{B64593E5-7DF5-4A28-8E84-D0DC04E8D1FD}" presName="spacer" presStyleCnt="0"/>
      <dgm:spPr/>
    </dgm:pt>
    <dgm:pt modelId="{F2AF5D7F-3A4A-4ABD-B87F-584BE0A08DD6}" type="pres">
      <dgm:prSet presAssocID="{3ADEFD4E-A9DB-4A93-9F72-9585047CFD38}" presName="parentText" presStyleLbl="node1" presStyleIdx="2" presStyleCnt="4" custLinFactY="-100000" custLinFactNeighborX="223" custLinFactNeighborY="-110461">
        <dgm:presLayoutVars>
          <dgm:chMax val="0"/>
          <dgm:bulletEnabled val="1"/>
        </dgm:presLayoutVars>
      </dgm:prSet>
      <dgm:spPr/>
    </dgm:pt>
    <dgm:pt modelId="{C7E34473-FFCF-44C0-99D7-4FCDADB41C38}" type="pres">
      <dgm:prSet presAssocID="{91F7E893-46AD-4DD3-9ADD-0181BAD50862}" presName="spacer" presStyleCnt="0"/>
      <dgm:spPr/>
    </dgm:pt>
    <dgm:pt modelId="{2C68A1EF-2EBF-4B4C-8973-C5CCEA951DBD}" type="pres">
      <dgm:prSet presAssocID="{7AB5F4B7-4152-4EBB-94FF-400AAA5BEA0B}" presName="parentText" presStyleLbl="node1" presStyleIdx="3" presStyleCnt="4" custLinFactY="-100000" custLinFactNeighborX="670" custLinFactNeighborY="-122607">
        <dgm:presLayoutVars>
          <dgm:chMax val="0"/>
          <dgm:bulletEnabled val="1"/>
        </dgm:presLayoutVars>
      </dgm:prSet>
      <dgm:spPr/>
    </dgm:pt>
  </dgm:ptLst>
  <dgm:cxnLst>
    <dgm:cxn modelId="{AB901822-9B9D-4340-90BF-8E437A0D0E19}" type="presOf" srcId="{191326E7-2DE0-410C-B9F8-E68D3C7E5C0D}" destId="{077B3368-9BC8-490F-8075-5524EFA9B5A8}" srcOrd="0" destOrd="0" presId="urn:microsoft.com/office/officeart/2005/8/layout/vList2"/>
    <dgm:cxn modelId="{4A7F502B-43B9-4011-8026-FE0EEA0DF17A}" srcId="{652C2ECA-E602-458F-9618-7D707D3F5D8E}" destId="{7AB5F4B7-4152-4EBB-94FF-400AAA5BEA0B}" srcOrd="3" destOrd="0" parTransId="{B807929E-3610-4849-B092-6F7F35F36F4F}" sibTransId="{C9C398DB-58B6-4266-9745-389743258C64}"/>
    <dgm:cxn modelId="{C6C7A133-6CE8-461F-A6AD-843D14187AC0}" type="presOf" srcId="{3ADEFD4E-A9DB-4A93-9F72-9585047CFD38}" destId="{F2AF5D7F-3A4A-4ABD-B87F-584BE0A08DD6}" srcOrd="0" destOrd="0" presId="urn:microsoft.com/office/officeart/2005/8/layout/vList2"/>
    <dgm:cxn modelId="{13EEBB3A-1217-4E0D-BC52-0931948F5108}" type="presOf" srcId="{7AB5F4B7-4152-4EBB-94FF-400AAA5BEA0B}" destId="{2C68A1EF-2EBF-4B4C-8973-C5CCEA951DBD}" srcOrd="0" destOrd="0" presId="urn:microsoft.com/office/officeart/2005/8/layout/vList2"/>
    <dgm:cxn modelId="{DF2B1544-38DD-4C13-80B3-9F0348C3ACE6}" srcId="{652C2ECA-E602-458F-9618-7D707D3F5D8E}" destId="{C76A6FDA-F599-4338-84FB-C4DD915A1E20}" srcOrd="1" destOrd="0" parTransId="{2C9642E5-F60D-4F82-8D8B-633765E4A6C3}" sibTransId="{B64593E5-7DF5-4A28-8E84-D0DC04E8D1FD}"/>
    <dgm:cxn modelId="{6E4EE94A-2D9C-48EF-9BF1-86ABC62941C2}" srcId="{652C2ECA-E602-458F-9618-7D707D3F5D8E}" destId="{191326E7-2DE0-410C-B9F8-E68D3C7E5C0D}" srcOrd="0" destOrd="0" parTransId="{1D1D2CCB-473B-48B3-8867-4536CC3586FD}" sibTransId="{1AFC67DE-A72B-4880-B3A7-3795CA556243}"/>
    <dgm:cxn modelId="{BA3DFDB1-E874-457C-8CEF-12761C3BE31A}" type="presOf" srcId="{652C2ECA-E602-458F-9618-7D707D3F5D8E}" destId="{B69B0156-E152-48A0-85F5-9FBBA00402E2}" srcOrd="0" destOrd="0" presId="urn:microsoft.com/office/officeart/2005/8/layout/vList2"/>
    <dgm:cxn modelId="{1D5481D2-03BD-4CFB-A403-F9B90E42D6A0}" type="presOf" srcId="{C76A6FDA-F599-4338-84FB-C4DD915A1E20}" destId="{BDD97AAD-E5A0-48EE-AEEA-87C9E7A7EC22}" srcOrd="0" destOrd="0" presId="urn:microsoft.com/office/officeart/2005/8/layout/vList2"/>
    <dgm:cxn modelId="{2E41D9DD-3C7B-44BE-8634-691D0CAE138E}" srcId="{652C2ECA-E602-458F-9618-7D707D3F5D8E}" destId="{3ADEFD4E-A9DB-4A93-9F72-9585047CFD38}" srcOrd="2" destOrd="0" parTransId="{B1772752-878A-4856-B362-A695213272E4}" sibTransId="{91F7E893-46AD-4DD3-9ADD-0181BAD50862}"/>
    <dgm:cxn modelId="{7F35B718-DF27-47D7-9051-514B5DB79D56}" type="presParOf" srcId="{B69B0156-E152-48A0-85F5-9FBBA00402E2}" destId="{077B3368-9BC8-490F-8075-5524EFA9B5A8}" srcOrd="0" destOrd="0" presId="urn:microsoft.com/office/officeart/2005/8/layout/vList2"/>
    <dgm:cxn modelId="{DEF1CC38-6959-4B94-A3CC-CF4DD522F282}" type="presParOf" srcId="{B69B0156-E152-48A0-85F5-9FBBA00402E2}" destId="{0AC2682C-0781-4C77-9E73-B1055D9005B4}" srcOrd="1" destOrd="0" presId="urn:microsoft.com/office/officeart/2005/8/layout/vList2"/>
    <dgm:cxn modelId="{454658BC-C1C2-4A6B-9305-6D7A04EDC1A4}" type="presParOf" srcId="{B69B0156-E152-48A0-85F5-9FBBA00402E2}" destId="{BDD97AAD-E5A0-48EE-AEEA-87C9E7A7EC22}" srcOrd="2" destOrd="0" presId="urn:microsoft.com/office/officeart/2005/8/layout/vList2"/>
    <dgm:cxn modelId="{246F62E1-CCDF-4B85-93EE-DAABD7209F32}" type="presParOf" srcId="{B69B0156-E152-48A0-85F5-9FBBA00402E2}" destId="{37A1740B-5FBA-4083-A855-6F09E2017F7E}" srcOrd="3" destOrd="0" presId="urn:microsoft.com/office/officeart/2005/8/layout/vList2"/>
    <dgm:cxn modelId="{D151F4F9-E8DB-4C29-AD66-21ECEBE984E2}" type="presParOf" srcId="{B69B0156-E152-48A0-85F5-9FBBA00402E2}" destId="{F2AF5D7F-3A4A-4ABD-B87F-584BE0A08DD6}" srcOrd="4" destOrd="0" presId="urn:microsoft.com/office/officeart/2005/8/layout/vList2"/>
    <dgm:cxn modelId="{9F1F9E02-3112-49B3-A409-5F18601863D9}" type="presParOf" srcId="{B69B0156-E152-48A0-85F5-9FBBA00402E2}" destId="{C7E34473-FFCF-44C0-99D7-4FCDADB41C38}" srcOrd="5" destOrd="0" presId="urn:microsoft.com/office/officeart/2005/8/layout/vList2"/>
    <dgm:cxn modelId="{1CC51293-A642-4F47-9AD0-17BBF4677CCC}" type="presParOf" srcId="{B69B0156-E152-48A0-85F5-9FBBA00402E2}" destId="{2C68A1EF-2EBF-4B4C-8973-C5CCEA951DBD}"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D45927-2648-4B36-8A11-50BCC8E6E5B0}">
      <dsp:nvSpPr>
        <dsp:cNvPr id="0" name=""/>
        <dsp:cNvSpPr/>
      </dsp:nvSpPr>
      <dsp:spPr>
        <a:xfrm>
          <a:off x="0" y="27968"/>
          <a:ext cx="3434630" cy="4492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latin typeface="AvenirNext LT Pro Regular" panose="020B0504020202020204" pitchFamily="34" charset="0"/>
            </a:rPr>
            <a:t>Non destructive</a:t>
          </a:r>
        </a:p>
      </dsp:txBody>
      <dsp:txXfrm>
        <a:off x="21932" y="49900"/>
        <a:ext cx="3390766" cy="405416"/>
      </dsp:txXfrm>
    </dsp:sp>
    <dsp:sp modelId="{6405FB75-683A-4258-AAB8-9E0588D50471}">
      <dsp:nvSpPr>
        <dsp:cNvPr id="0" name=""/>
        <dsp:cNvSpPr/>
      </dsp:nvSpPr>
      <dsp:spPr>
        <a:xfrm>
          <a:off x="0" y="546368"/>
          <a:ext cx="3434630" cy="449280"/>
        </a:xfrm>
        <a:prstGeom prst="round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latin typeface="AvenirNext LT Pro Regular" panose="020B0504020202020204" pitchFamily="34" charset="0"/>
            </a:rPr>
            <a:t>Rapid screening</a:t>
          </a:r>
        </a:p>
      </dsp:txBody>
      <dsp:txXfrm>
        <a:off x="21932" y="568300"/>
        <a:ext cx="3390766" cy="405416"/>
      </dsp:txXfrm>
    </dsp:sp>
    <dsp:sp modelId="{DAC86531-FAAA-4D8A-8843-C51FAA33406C}">
      <dsp:nvSpPr>
        <dsp:cNvPr id="0" name=""/>
        <dsp:cNvSpPr/>
      </dsp:nvSpPr>
      <dsp:spPr>
        <a:xfrm>
          <a:off x="0" y="1064768"/>
          <a:ext cx="3434630" cy="449280"/>
        </a:xfrm>
        <a:prstGeom prst="round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latin typeface="AvenirNext LT Pro Regular" panose="020B0504020202020204" pitchFamily="34" charset="0"/>
            </a:rPr>
            <a:t>Specificity (for particular disease)</a:t>
          </a:r>
        </a:p>
      </dsp:txBody>
      <dsp:txXfrm>
        <a:off x="21932" y="1086700"/>
        <a:ext cx="3390766" cy="405416"/>
      </dsp:txXfrm>
    </dsp:sp>
    <dsp:sp modelId="{B9834FEF-BAAD-40E8-B20D-2800F72F4928}">
      <dsp:nvSpPr>
        <dsp:cNvPr id="0" name=""/>
        <dsp:cNvSpPr/>
      </dsp:nvSpPr>
      <dsp:spPr>
        <a:xfrm>
          <a:off x="0" y="1583168"/>
          <a:ext cx="3434630" cy="449280"/>
        </a:xfrm>
        <a:prstGeom prst="round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latin typeface="AvenirNext LT Pro Regular" panose="020B0504020202020204" pitchFamily="34" charset="0"/>
            </a:rPr>
            <a:t>Non-invasiveness</a:t>
          </a:r>
        </a:p>
      </dsp:txBody>
      <dsp:txXfrm>
        <a:off x="21932" y="1605100"/>
        <a:ext cx="3390766" cy="405416"/>
      </dsp:txXfrm>
    </dsp:sp>
    <dsp:sp modelId="{EF138392-9EA8-4796-A1B3-6049B8C5D989}">
      <dsp:nvSpPr>
        <dsp:cNvPr id="0" name=""/>
        <dsp:cNvSpPr/>
      </dsp:nvSpPr>
      <dsp:spPr>
        <a:xfrm>
          <a:off x="0" y="2101568"/>
          <a:ext cx="3434630" cy="449280"/>
        </a:xfrm>
        <a:prstGeom prst="round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latin typeface="AvenirNext LT Pro Regular" panose="020B0504020202020204" pitchFamily="34" charset="0"/>
            </a:rPr>
            <a:t>High speed</a:t>
          </a:r>
        </a:p>
      </dsp:txBody>
      <dsp:txXfrm>
        <a:off x="21932" y="2123500"/>
        <a:ext cx="3390766" cy="405416"/>
      </dsp:txXfrm>
    </dsp:sp>
    <dsp:sp modelId="{09A69D0B-FB44-4C77-8894-48238B955417}">
      <dsp:nvSpPr>
        <dsp:cNvPr id="0" name=""/>
        <dsp:cNvSpPr/>
      </dsp:nvSpPr>
      <dsp:spPr>
        <a:xfrm>
          <a:off x="0" y="2619968"/>
          <a:ext cx="3434630" cy="44928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latin typeface="AvenirNext LT Pro Regular" panose="020B0504020202020204" pitchFamily="34" charset="0"/>
            </a:rPr>
            <a:t>High sensitivity</a:t>
          </a:r>
        </a:p>
      </dsp:txBody>
      <dsp:txXfrm>
        <a:off x="21932" y="2641900"/>
        <a:ext cx="3390766" cy="4054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7B3368-9BC8-490F-8075-5524EFA9B5A8}">
      <dsp:nvSpPr>
        <dsp:cNvPr id="0" name=""/>
        <dsp:cNvSpPr/>
      </dsp:nvSpPr>
      <dsp:spPr>
        <a:xfrm>
          <a:off x="0" y="3372728"/>
          <a:ext cx="9105040" cy="99216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latin typeface="AvenirNext LT Pro"/>
            </a:rPr>
            <a:t>Colorimetric method</a:t>
          </a:r>
        </a:p>
      </dsp:txBody>
      <dsp:txXfrm>
        <a:off x="48433" y="3421161"/>
        <a:ext cx="9008174" cy="895294"/>
      </dsp:txXfrm>
    </dsp:sp>
    <dsp:sp modelId="{BDD97AAD-E5A0-48EE-AEEA-87C9E7A7EC22}">
      <dsp:nvSpPr>
        <dsp:cNvPr id="0" name=""/>
        <dsp:cNvSpPr/>
      </dsp:nvSpPr>
      <dsp:spPr>
        <a:xfrm>
          <a:off x="0" y="94574"/>
          <a:ext cx="9105040" cy="99216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latin typeface="AvenirNext LT Pro"/>
            </a:rPr>
            <a:t>Sample collection (standards)</a:t>
          </a:r>
        </a:p>
      </dsp:txBody>
      <dsp:txXfrm>
        <a:off x="48433" y="143007"/>
        <a:ext cx="9008174" cy="895294"/>
      </dsp:txXfrm>
    </dsp:sp>
    <dsp:sp modelId="{F2AF5D7F-3A4A-4ABD-B87F-584BE0A08DD6}">
      <dsp:nvSpPr>
        <dsp:cNvPr id="0" name=""/>
        <dsp:cNvSpPr/>
      </dsp:nvSpPr>
      <dsp:spPr>
        <a:xfrm>
          <a:off x="0" y="1170583"/>
          <a:ext cx="9105040" cy="99216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latin typeface="AvenirNext LT Pro"/>
            </a:rPr>
            <a:t>Detect the presence of </a:t>
          </a:r>
          <a:r>
            <a:rPr lang="en-US" sz="2800" i="1" kern="1200" err="1">
              <a:latin typeface="AvenirNext LT Pro"/>
            </a:rPr>
            <a:t>Lecanosticta</a:t>
          </a:r>
          <a:r>
            <a:rPr lang="en-US" sz="2800" i="1" kern="1200">
              <a:latin typeface="AvenirNext LT Pro"/>
            </a:rPr>
            <a:t> </a:t>
          </a:r>
          <a:r>
            <a:rPr lang="en-US" sz="2800" i="1" kern="1200" err="1">
              <a:latin typeface="AvenirNext LT Pro"/>
            </a:rPr>
            <a:t>acicola</a:t>
          </a:r>
          <a:r>
            <a:rPr lang="en-US" sz="2800" i="1" kern="1200">
              <a:latin typeface="AvenirNext LT Pro"/>
            </a:rPr>
            <a:t>  </a:t>
          </a:r>
        </a:p>
      </dsp:txBody>
      <dsp:txXfrm>
        <a:off x="48433" y="1219016"/>
        <a:ext cx="9008174" cy="895294"/>
      </dsp:txXfrm>
    </dsp:sp>
    <dsp:sp modelId="{2C68A1EF-2EBF-4B4C-8973-C5CCEA951DBD}">
      <dsp:nvSpPr>
        <dsp:cNvPr id="0" name=""/>
        <dsp:cNvSpPr/>
      </dsp:nvSpPr>
      <dsp:spPr>
        <a:xfrm>
          <a:off x="0" y="2296844"/>
          <a:ext cx="9105040" cy="99216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latin typeface="AvenirNext LT Pro"/>
            </a:rPr>
            <a:t>Chemometric model</a:t>
          </a:r>
        </a:p>
      </dsp:txBody>
      <dsp:txXfrm>
        <a:off x="48433" y="2345277"/>
        <a:ext cx="9008174" cy="89529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4A73DB-CD42-44BA-9D39-68938CF5BC86}" type="datetimeFigureOut">
              <a:rPr lang="en-US" smtClean="0"/>
              <a:t>8/2/2023</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D6AFD1-5264-4572-9DE3-677A58AEF930}" type="slidenum">
              <a:rPr lang="en-US" smtClean="0"/>
              <a:t>‹#›</a:t>
            </a:fld>
            <a:endParaRPr lang="en-US"/>
          </a:p>
        </p:txBody>
      </p:sp>
    </p:spTree>
    <p:extLst>
      <p:ext uri="{BB962C8B-B14F-4D97-AF65-F5344CB8AC3E}">
        <p14:creationId xmlns:p14="http://schemas.microsoft.com/office/powerpoint/2010/main" val="3196639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1EB91F-C8CB-0BD6-0F83-414F7CEA57B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a:p>
        </p:txBody>
      </p:sp>
      <p:sp>
        <p:nvSpPr>
          <p:cNvPr id="3" name="Subtítulo 2">
            <a:extLst>
              <a:ext uri="{FF2B5EF4-FFF2-40B4-BE49-F238E27FC236}">
                <a16:creationId xmlns:a16="http://schemas.microsoft.com/office/drawing/2014/main" id="{E49323F9-166A-4B8F-8BCE-F7696C5B15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a:p>
        </p:txBody>
      </p:sp>
      <p:sp>
        <p:nvSpPr>
          <p:cNvPr id="4" name="Marcador de fecha 3">
            <a:extLst>
              <a:ext uri="{FF2B5EF4-FFF2-40B4-BE49-F238E27FC236}">
                <a16:creationId xmlns:a16="http://schemas.microsoft.com/office/drawing/2014/main" id="{5E59A531-955E-4691-11B4-3ACD59B189C9}"/>
              </a:ext>
            </a:extLst>
          </p:cNvPr>
          <p:cNvSpPr>
            <a:spLocks noGrp="1"/>
          </p:cNvSpPr>
          <p:nvPr>
            <p:ph type="dt" sz="half" idx="10"/>
          </p:nvPr>
        </p:nvSpPr>
        <p:spPr/>
        <p:txBody>
          <a:bodyPr/>
          <a:lstStyle/>
          <a:p>
            <a:fld id="{C90B056C-1F9E-4237-9D52-1519258844E4}" type="datetimeFigureOut">
              <a:rPr lang="en-US" smtClean="0"/>
              <a:t>8/2/2023</a:t>
            </a:fld>
            <a:endParaRPr lang="en-US"/>
          </a:p>
        </p:txBody>
      </p:sp>
      <p:sp>
        <p:nvSpPr>
          <p:cNvPr id="5" name="Marcador de pie de página 4">
            <a:extLst>
              <a:ext uri="{FF2B5EF4-FFF2-40B4-BE49-F238E27FC236}">
                <a16:creationId xmlns:a16="http://schemas.microsoft.com/office/drawing/2014/main" id="{A2D6CAD4-B978-77F8-1BD5-F4E42B9E3BAF}"/>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E3B7C806-6D58-8A6C-FC2D-06E583447DB3}"/>
              </a:ext>
            </a:extLst>
          </p:cNvPr>
          <p:cNvSpPr>
            <a:spLocks noGrp="1"/>
          </p:cNvSpPr>
          <p:nvPr>
            <p:ph type="sldNum" sz="quarter" idx="12"/>
          </p:nvPr>
        </p:nvSpPr>
        <p:spPr/>
        <p:txBody>
          <a:bodyPr/>
          <a:lstStyle/>
          <a:p>
            <a:fld id="{F66C133C-1809-4FB0-8E9F-6EE96525C411}" type="slidenum">
              <a:rPr lang="en-US" smtClean="0"/>
              <a:t>‹#›</a:t>
            </a:fld>
            <a:endParaRPr lang="en-US"/>
          </a:p>
        </p:txBody>
      </p:sp>
    </p:spTree>
    <p:extLst>
      <p:ext uri="{BB962C8B-B14F-4D97-AF65-F5344CB8AC3E}">
        <p14:creationId xmlns:p14="http://schemas.microsoft.com/office/powerpoint/2010/main" val="187858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14C20C-81CB-9B46-479B-2DAE8F5163E8}"/>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texto vertical 2">
            <a:extLst>
              <a:ext uri="{FF2B5EF4-FFF2-40B4-BE49-F238E27FC236}">
                <a16:creationId xmlns:a16="http://schemas.microsoft.com/office/drawing/2014/main" id="{D55FC2BE-6B21-0835-B4DE-3DF87A06A56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24CD835E-BE5D-6406-A756-F61800132B15}"/>
              </a:ext>
            </a:extLst>
          </p:cNvPr>
          <p:cNvSpPr>
            <a:spLocks noGrp="1"/>
          </p:cNvSpPr>
          <p:nvPr>
            <p:ph type="dt" sz="half" idx="10"/>
          </p:nvPr>
        </p:nvSpPr>
        <p:spPr/>
        <p:txBody>
          <a:bodyPr/>
          <a:lstStyle/>
          <a:p>
            <a:fld id="{C90B056C-1F9E-4237-9D52-1519258844E4}" type="datetimeFigureOut">
              <a:rPr lang="en-US" smtClean="0"/>
              <a:t>8/2/2023</a:t>
            </a:fld>
            <a:endParaRPr lang="en-US"/>
          </a:p>
        </p:txBody>
      </p:sp>
      <p:sp>
        <p:nvSpPr>
          <p:cNvPr id="5" name="Marcador de pie de página 4">
            <a:extLst>
              <a:ext uri="{FF2B5EF4-FFF2-40B4-BE49-F238E27FC236}">
                <a16:creationId xmlns:a16="http://schemas.microsoft.com/office/drawing/2014/main" id="{5C8669FF-2D3D-FE13-C3DB-951FAF6DA9CC}"/>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B0AB4C7D-5E0F-D33A-EB3B-E6AA6C9C0467}"/>
              </a:ext>
            </a:extLst>
          </p:cNvPr>
          <p:cNvSpPr>
            <a:spLocks noGrp="1"/>
          </p:cNvSpPr>
          <p:nvPr>
            <p:ph type="sldNum" sz="quarter" idx="12"/>
          </p:nvPr>
        </p:nvSpPr>
        <p:spPr/>
        <p:txBody>
          <a:bodyPr/>
          <a:lstStyle/>
          <a:p>
            <a:fld id="{F66C133C-1809-4FB0-8E9F-6EE96525C411}" type="slidenum">
              <a:rPr lang="en-US" smtClean="0"/>
              <a:t>‹#›</a:t>
            </a:fld>
            <a:endParaRPr lang="en-US"/>
          </a:p>
        </p:txBody>
      </p:sp>
    </p:spTree>
    <p:extLst>
      <p:ext uri="{BB962C8B-B14F-4D97-AF65-F5344CB8AC3E}">
        <p14:creationId xmlns:p14="http://schemas.microsoft.com/office/powerpoint/2010/main" val="955471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DCAA4FE-0349-9358-2F84-7A4DE274292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a:p>
        </p:txBody>
      </p:sp>
      <p:sp>
        <p:nvSpPr>
          <p:cNvPr id="3" name="Marcador de texto vertical 2">
            <a:extLst>
              <a:ext uri="{FF2B5EF4-FFF2-40B4-BE49-F238E27FC236}">
                <a16:creationId xmlns:a16="http://schemas.microsoft.com/office/drawing/2014/main" id="{B9F0A192-1973-8875-40E6-E509B7A9C04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0B2588D1-30C5-6CB1-7FA0-D0C5D121644C}"/>
              </a:ext>
            </a:extLst>
          </p:cNvPr>
          <p:cNvSpPr>
            <a:spLocks noGrp="1"/>
          </p:cNvSpPr>
          <p:nvPr>
            <p:ph type="dt" sz="half" idx="10"/>
          </p:nvPr>
        </p:nvSpPr>
        <p:spPr/>
        <p:txBody>
          <a:bodyPr/>
          <a:lstStyle/>
          <a:p>
            <a:fld id="{C90B056C-1F9E-4237-9D52-1519258844E4}" type="datetimeFigureOut">
              <a:rPr lang="en-US" smtClean="0"/>
              <a:t>8/2/2023</a:t>
            </a:fld>
            <a:endParaRPr lang="en-US"/>
          </a:p>
        </p:txBody>
      </p:sp>
      <p:sp>
        <p:nvSpPr>
          <p:cNvPr id="5" name="Marcador de pie de página 4">
            <a:extLst>
              <a:ext uri="{FF2B5EF4-FFF2-40B4-BE49-F238E27FC236}">
                <a16:creationId xmlns:a16="http://schemas.microsoft.com/office/drawing/2014/main" id="{FD7669A5-E0AF-740B-5662-FAF336B564E0}"/>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4114C7D6-C58F-905C-A2F4-65B8EDA59D43}"/>
              </a:ext>
            </a:extLst>
          </p:cNvPr>
          <p:cNvSpPr>
            <a:spLocks noGrp="1"/>
          </p:cNvSpPr>
          <p:nvPr>
            <p:ph type="sldNum" sz="quarter" idx="12"/>
          </p:nvPr>
        </p:nvSpPr>
        <p:spPr/>
        <p:txBody>
          <a:bodyPr/>
          <a:lstStyle/>
          <a:p>
            <a:fld id="{F66C133C-1809-4FB0-8E9F-6EE96525C411}" type="slidenum">
              <a:rPr lang="en-US" smtClean="0"/>
              <a:t>‹#›</a:t>
            </a:fld>
            <a:endParaRPr lang="en-US"/>
          </a:p>
        </p:txBody>
      </p:sp>
    </p:spTree>
    <p:extLst>
      <p:ext uri="{BB962C8B-B14F-4D97-AF65-F5344CB8AC3E}">
        <p14:creationId xmlns:p14="http://schemas.microsoft.com/office/powerpoint/2010/main" val="1254888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A59AFA-1341-636F-2A4F-57206EDA3AB5}"/>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contenido 2">
            <a:extLst>
              <a:ext uri="{FF2B5EF4-FFF2-40B4-BE49-F238E27FC236}">
                <a16:creationId xmlns:a16="http://schemas.microsoft.com/office/drawing/2014/main" id="{95F4EE4F-9879-9D23-C883-60D3DBF07C5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A61C59B4-B6DD-E504-3A49-70D2663D3E9F}"/>
              </a:ext>
            </a:extLst>
          </p:cNvPr>
          <p:cNvSpPr>
            <a:spLocks noGrp="1"/>
          </p:cNvSpPr>
          <p:nvPr>
            <p:ph type="dt" sz="half" idx="10"/>
          </p:nvPr>
        </p:nvSpPr>
        <p:spPr/>
        <p:txBody>
          <a:bodyPr/>
          <a:lstStyle/>
          <a:p>
            <a:fld id="{C90B056C-1F9E-4237-9D52-1519258844E4}" type="datetimeFigureOut">
              <a:rPr lang="en-US" smtClean="0"/>
              <a:t>8/2/2023</a:t>
            </a:fld>
            <a:endParaRPr lang="en-US"/>
          </a:p>
        </p:txBody>
      </p:sp>
      <p:sp>
        <p:nvSpPr>
          <p:cNvPr id="5" name="Marcador de pie de página 4">
            <a:extLst>
              <a:ext uri="{FF2B5EF4-FFF2-40B4-BE49-F238E27FC236}">
                <a16:creationId xmlns:a16="http://schemas.microsoft.com/office/drawing/2014/main" id="{16E6A103-9690-D374-C8F8-587E6F87E809}"/>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4D500026-3B2E-4E96-DEAF-F206DDBAD302}"/>
              </a:ext>
            </a:extLst>
          </p:cNvPr>
          <p:cNvSpPr>
            <a:spLocks noGrp="1"/>
          </p:cNvSpPr>
          <p:nvPr>
            <p:ph type="sldNum" sz="quarter" idx="12"/>
          </p:nvPr>
        </p:nvSpPr>
        <p:spPr/>
        <p:txBody>
          <a:bodyPr/>
          <a:lstStyle/>
          <a:p>
            <a:fld id="{F66C133C-1809-4FB0-8E9F-6EE96525C411}" type="slidenum">
              <a:rPr lang="en-US" smtClean="0"/>
              <a:t>‹#›</a:t>
            </a:fld>
            <a:endParaRPr lang="en-US"/>
          </a:p>
        </p:txBody>
      </p:sp>
    </p:spTree>
    <p:extLst>
      <p:ext uri="{BB962C8B-B14F-4D97-AF65-F5344CB8AC3E}">
        <p14:creationId xmlns:p14="http://schemas.microsoft.com/office/powerpoint/2010/main" val="3927122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DD4195-7303-B531-8639-8A439EA4783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a:p>
        </p:txBody>
      </p:sp>
      <p:sp>
        <p:nvSpPr>
          <p:cNvPr id="3" name="Marcador de texto 2">
            <a:extLst>
              <a:ext uri="{FF2B5EF4-FFF2-40B4-BE49-F238E27FC236}">
                <a16:creationId xmlns:a16="http://schemas.microsoft.com/office/drawing/2014/main" id="{E834DB3C-59B4-110F-5C0F-3A5DB25609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B011B8A4-450A-CF0F-FE9D-E3FB6AEC5ACF}"/>
              </a:ext>
            </a:extLst>
          </p:cNvPr>
          <p:cNvSpPr>
            <a:spLocks noGrp="1"/>
          </p:cNvSpPr>
          <p:nvPr>
            <p:ph type="dt" sz="half" idx="10"/>
          </p:nvPr>
        </p:nvSpPr>
        <p:spPr/>
        <p:txBody>
          <a:bodyPr/>
          <a:lstStyle/>
          <a:p>
            <a:fld id="{C90B056C-1F9E-4237-9D52-1519258844E4}" type="datetimeFigureOut">
              <a:rPr lang="en-US" smtClean="0"/>
              <a:t>8/2/2023</a:t>
            </a:fld>
            <a:endParaRPr lang="en-US"/>
          </a:p>
        </p:txBody>
      </p:sp>
      <p:sp>
        <p:nvSpPr>
          <p:cNvPr id="5" name="Marcador de pie de página 4">
            <a:extLst>
              <a:ext uri="{FF2B5EF4-FFF2-40B4-BE49-F238E27FC236}">
                <a16:creationId xmlns:a16="http://schemas.microsoft.com/office/drawing/2014/main" id="{7D01F0C9-C53F-E080-1E3E-20298B25E65E}"/>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03FE5931-2C19-8C0B-7037-FEDF9D09B0C9}"/>
              </a:ext>
            </a:extLst>
          </p:cNvPr>
          <p:cNvSpPr>
            <a:spLocks noGrp="1"/>
          </p:cNvSpPr>
          <p:nvPr>
            <p:ph type="sldNum" sz="quarter" idx="12"/>
          </p:nvPr>
        </p:nvSpPr>
        <p:spPr/>
        <p:txBody>
          <a:bodyPr/>
          <a:lstStyle/>
          <a:p>
            <a:fld id="{F66C133C-1809-4FB0-8E9F-6EE96525C411}" type="slidenum">
              <a:rPr lang="en-US" smtClean="0"/>
              <a:t>‹#›</a:t>
            </a:fld>
            <a:endParaRPr lang="en-US"/>
          </a:p>
        </p:txBody>
      </p:sp>
    </p:spTree>
    <p:extLst>
      <p:ext uri="{BB962C8B-B14F-4D97-AF65-F5344CB8AC3E}">
        <p14:creationId xmlns:p14="http://schemas.microsoft.com/office/powerpoint/2010/main" val="3262598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82535F-7063-4BCA-78E8-6E566275A648}"/>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contenido 2">
            <a:extLst>
              <a:ext uri="{FF2B5EF4-FFF2-40B4-BE49-F238E27FC236}">
                <a16:creationId xmlns:a16="http://schemas.microsoft.com/office/drawing/2014/main" id="{52C8EC1B-EA57-CD8E-BDF7-F77CA4B78BDE}"/>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contenido 3">
            <a:extLst>
              <a:ext uri="{FF2B5EF4-FFF2-40B4-BE49-F238E27FC236}">
                <a16:creationId xmlns:a16="http://schemas.microsoft.com/office/drawing/2014/main" id="{64657974-1E71-92E5-2904-7EC15DC994E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fecha 4">
            <a:extLst>
              <a:ext uri="{FF2B5EF4-FFF2-40B4-BE49-F238E27FC236}">
                <a16:creationId xmlns:a16="http://schemas.microsoft.com/office/drawing/2014/main" id="{7259BA78-4550-C087-2789-71FDCA990720}"/>
              </a:ext>
            </a:extLst>
          </p:cNvPr>
          <p:cNvSpPr>
            <a:spLocks noGrp="1"/>
          </p:cNvSpPr>
          <p:nvPr>
            <p:ph type="dt" sz="half" idx="10"/>
          </p:nvPr>
        </p:nvSpPr>
        <p:spPr/>
        <p:txBody>
          <a:bodyPr/>
          <a:lstStyle/>
          <a:p>
            <a:fld id="{C90B056C-1F9E-4237-9D52-1519258844E4}" type="datetimeFigureOut">
              <a:rPr lang="en-US" smtClean="0"/>
              <a:t>8/2/2023</a:t>
            </a:fld>
            <a:endParaRPr lang="en-US"/>
          </a:p>
        </p:txBody>
      </p:sp>
      <p:sp>
        <p:nvSpPr>
          <p:cNvPr id="6" name="Marcador de pie de página 5">
            <a:extLst>
              <a:ext uri="{FF2B5EF4-FFF2-40B4-BE49-F238E27FC236}">
                <a16:creationId xmlns:a16="http://schemas.microsoft.com/office/drawing/2014/main" id="{288F7AE1-89D8-D885-9EC2-8EB3F4C8835C}"/>
              </a:ext>
            </a:extLst>
          </p:cNvPr>
          <p:cNvSpPr>
            <a:spLocks noGrp="1"/>
          </p:cNvSpPr>
          <p:nvPr>
            <p:ph type="ftr" sz="quarter" idx="11"/>
          </p:nvPr>
        </p:nvSpPr>
        <p:spPr/>
        <p:txBody>
          <a:bodyPr/>
          <a:lstStyle/>
          <a:p>
            <a:endParaRPr lang="en-US"/>
          </a:p>
        </p:txBody>
      </p:sp>
      <p:sp>
        <p:nvSpPr>
          <p:cNvPr id="7" name="Marcador de número de diapositiva 6">
            <a:extLst>
              <a:ext uri="{FF2B5EF4-FFF2-40B4-BE49-F238E27FC236}">
                <a16:creationId xmlns:a16="http://schemas.microsoft.com/office/drawing/2014/main" id="{3CE117F0-F4EE-0038-D36B-27DE67A211E7}"/>
              </a:ext>
            </a:extLst>
          </p:cNvPr>
          <p:cNvSpPr>
            <a:spLocks noGrp="1"/>
          </p:cNvSpPr>
          <p:nvPr>
            <p:ph type="sldNum" sz="quarter" idx="12"/>
          </p:nvPr>
        </p:nvSpPr>
        <p:spPr/>
        <p:txBody>
          <a:bodyPr/>
          <a:lstStyle/>
          <a:p>
            <a:fld id="{F66C133C-1809-4FB0-8E9F-6EE96525C411}" type="slidenum">
              <a:rPr lang="en-US" smtClean="0"/>
              <a:t>‹#›</a:t>
            </a:fld>
            <a:endParaRPr lang="en-US"/>
          </a:p>
        </p:txBody>
      </p:sp>
    </p:spTree>
    <p:extLst>
      <p:ext uri="{BB962C8B-B14F-4D97-AF65-F5344CB8AC3E}">
        <p14:creationId xmlns:p14="http://schemas.microsoft.com/office/powerpoint/2010/main" val="3985868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CC414C-EF2E-CEDF-B248-A545D6B3B6A2}"/>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n-US"/>
          </a:p>
        </p:txBody>
      </p:sp>
      <p:sp>
        <p:nvSpPr>
          <p:cNvPr id="3" name="Marcador de texto 2">
            <a:extLst>
              <a:ext uri="{FF2B5EF4-FFF2-40B4-BE49-F238E27FC236}">
                <a16:creationId xmlns:a16="http://schemas.microsoft.com/office/drawing/2014/main" id="{C46420E5-EABA-E4BA-CEB3-700F99E93E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08954E0-6427-5AA4-FCD9-927163B5BA6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texto 4">
            <a:extLst>
              <a:ext uri="{FF2B5EF4-FFF2-40B4-BE49-F238E27FC236}">
                <a16:creationId xmlns:a16="http://schemas.microsoft.com/office/drawing/2014/main" id="{CB9480E7-82D3-2124-2A8F-6BB0C675B6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B47029F-2D56-FA2D-8E3B-F0A157A2515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Marcador de fecha 6">
            <a:extLst>
              <a:ext uri="{FF2B5EF4-FFF2-40B4-BE49-F238E27FC236}">
                <a16:creationId xmlns:a16="http://schemas.microsoft.com/office/drawing/2014/main" id="{2F3A3CFD-10A2-7007-6FCF-C31F79C76A40}"/>
              </a:ext>
            </a:extLst>
          </p:cNvPr>
          <p:cNvSpPr>
            <a:spLocks noGrp="1"/>
          </p:cNvSpPr>
          <p:nvPr>
            <p:ph type="dt" sz="half" idx="10"/>
          </p:nvPr>
        </p:nvSpPr>
        <p:spPr/>
        <p:txBody>
          <a:bodyPr/>
          <a:lstStyle/>
          <a:p>
            <a:fld id="{C90B056C-1F9E-4237-9D52-1519258844E4}" type="datetimeFigureOut">
              <a:rPr lang="en-US" smtClean="0"/>
              <a:t>8/2/2023</a:t>
            </a:fld>
            <a:endParaRPr lang="en-US"/>
          </a:p>
        </p:txBody>
      </p:sp>
      <p:sp>
        <p:nvSpPr>
          <p:cNvPr id="8" name="Marcador de pie de página 7">
            <a:extLst>
              <a:ext uri="{FF2B5EF4-FFF2-40B4-BE49-F238E27FC236}">
                <a16:creationId xmlns:a16="http://schemas.microsoft.com/office/drawing/2014/main" id="{35D24CFC-C85C-F388-9F54-88160A883E24}"/>
              </a:ext>
            </a:extLst>
          </p:cNvPr>
          <p:cNvSpPr>
            <a:spLocks noGrp="1"/>
          </p:cNvSpPr>
          <p:nvPr>
            <p:ph type="ftr" sz="quarter" idx="11"/>
          </p:nvPr>
        </p:nvSpPr>
        <p:spPr/>
        <p:txBody>
          <a:bodyPr/>
          <a:lstStyle/>
          <a:p>
            <a:endParaRPr lang="en-US"/>
          </a:p>
        </p:txBody>
      </p:sp>
      <p:sp>
        <p:nvSpPr>
          <p:cNvPr id="9" name="Marcador de número de diapositiva 8">
            <a:extLst>
              <a:ext uri="{FF2B5EF4-FFF2-40B4-BE49-F238E27FC236}">
                <a16:creationId xmlns:a16="http://schemas.microsoft.com/office/drawing/2014/main" id="{23399F59-008A-EE8F-BF5E-DDC7E690DE33}"/>
              </a:ext>
            </a:extLst>
          </p:cNvPr>
          <p:cNvSpPr>
            <a:spLocks noGrp="1"/>
          </p:cNvSpPr>
          <p:nvPr>
            <p:ph type="sldNum" sz="quarter" idx="12"/>
          </p:nvPr>
        </p:nvSpPr>
        <p:spPr/>
        <p:txBody>
          <a:bodyPr/>
          <a:lstStyle/>
          <a:p>
            <a:fld id="{F66C133C-1809-4FB0-8E9F-6EE96525C411}" type="slidenum">
              <a:rPr lang="en-US" smtClean="0"/>
              <a:t>‹#›</a:t>
            </a:fld>
            <a:endParaRPr lang="en-US"/>
          </a:p>
        </p:txBody>
      </p:sp>
    </p:spTree>
    <p:extLst>
      <p:ext uri="{BB962C8B-B14F-4D97-AF65-F5344CB8AC3E}">
        <p14:creationId xmlns:p14="http://schemas.microsoft.com/office/powerpoint/2010/main" val="2070894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16A498-D85C-0A12-19AF-C79137FA9782}"/>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fecha 2">
            <a:extLst>
              <a:ext uri="{FF2B5EF4-FFF2-40B4-BE49-F238E27FC236}">
                <a16:creationId xmlns:a16="http://schemas.microsoft.com/office/drawing/2014/main" id="{A89B260F-23AB-7320-A491-EE24CD7518AF}"/>
              </a:ext>
            </a:extLst>
          </p:cNvPr>
          <p:cNvSpPr>
            <a:spLocks noGrp="1"/>
          </p:cNvSpPr>
          <p:nvPr>
            <p:ph type="dt" sz="half" idx="10"/>
          </p:nvPr>
        </p:nvSpPr>
        <p:spPr/>
        <p:txBody>
          <a:bodyPr/>
          <a:lstStyle/>
          <a:p>
            <a:fld id="{C90B056C-1F9E-4237-9D52-1519258844E4}" type="datetimeFigureOut">
              <a:rPr lang="en-US" smtClean="0"/>
              <a:t>8/2/2023</a:t>
            </a:fld>
            <a:endParaRPr lang="en-US"/>
          </a:p>
        </p:txBody>
      </p:sp>
      <p:sp>
        <p:nvSpPr>
          <p:cNvPr id="4" name="Marcador de pie de página 3">
            <a:extLst>
              <a:ext uri="{FF2B5EF4-FFF2-40B4-BE49-F238E27FC236}">
                <a16:creationId xmlns:a16="http://schemas.microsoft.com/office/drawing/2014/main" id="{FB31BF53-A3F7-863C-3E2B-EAF7D427DE4E}"/>
              </a:ext>
            </a:extLst>
          </p:cNvPr>
          <p:cNvSpPr>
            <a:spLocks noGrp="1"/>
          </p:cNvSpPr>
          <p:nvPr>
            <p:ph type="ftr" sz="quarter" idx="11"/>
          </p:nvPr>
        </p:nvSpPr>
        <p:spPr/>
        <p:txBody>
          <a:bodyPr/>
          <a:lstStyle/>
          <a:p>
            <a:endParaRPr lang="en-US"/>
          </a:p>
        </p:txBody>
      </p:sp>
      <p:sp>
        <p:nvSpPr>
          <p:cNvPr id="5" name="Marcador de número de diapositiva 4">
            <a:extLst>
              <a:ext uri="{FF2B5EF4-FFF2-40B4-BE49-F238E27FC236}">
                <a16:creationId xmlns:a16="http://schemas.microsoft.com/office/drawing/2014/main" id="{71BB8DEB-E335-E62A-665F-3C0597AADDB1}"/>
              </a:ext>
            </a:extLst>
          </p:cNvPr>
          <p:cNvSpPr>
            <a:spLocks noGrp="1"/>
          </p:cNvSpPr>
          <p:nvPr>
            <p:ph type="sldNum" sz="quarter" idx="12"/>
          </p:nvPr>
        </p:nvSpPr>
        <p:spPr/>
        <p:txBody>
          <a:bodyPr/>
          <a:lstStyle/>
          <a:p>
            <a:fld id="{F66C133C-1809-4FB0-8E9F-6EE96525C411}" type="slidenum">
              <a:rPr lang="en-US" smtClean="0"/>
              <a:t>‹#›</a:t>
            </a:fld>
            <a:endParaRPr lang="en-US"/>
          </a:p>
        </p:txBody>
      </p:sp>
    </p:spTree>
    <p:extLst>
      <p:ext uri="{BB962C8B-B14F-4D97-AF65-F5344CB8AC3E}">
        <p14:creationId xmlns:p14="http://schemas.microsoft.com/office/powerpoint/2010/main" val="3738684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AE7F883-F4BF-4D55-187A-69DAE4297A25}"/>
              </a:ext>
            </a:extLst>
          </p:cNvPr>
          <p:cNvSpPr>
            <a:spLocks noGrp="1"/>
          </p:cNvSpPr>
          <p:nvPr>
            <p:ph type="dt" sz="half" idx="10"/>
          </p:nvPr>
        </p:nvSpPr>
        <p:spPr/>
        <p:txBody>
          <a:bodyPr/>
          <a:lstStyle/>
          <a:p>
            <a:fld id="{C90B056C-1F9E-4237-9D52-1519258844E4}" type="datetimeFigureOut">
              <a:rPr lang="en-US" smtClean="0"/>
              <a:t>8/2/2023</a:t>
            </a:fld>
            <a:endParaRPr lang="en-US"/>
          </a:p>
        </p:txBody>
      </p:sp>
      <p:sp>
        <p:nvSpPr>
          <p:cNvPr id="3" name="Marcador de pie de página 2">
            <a:extLst>
              <a:ext uri="{FF2B5EF4-FFF2-40B4-BE49-F238E27FC236}">
                <a16:creationId xmlns:a16="http://schemas.microsoft.com/office/drawing/2014/main" id="{4FD75838-5325-1F4D-8634-6F0EDDE4152B}"/>
              </a:ext>
            </a:extLst>
          </p:cNvPr>
          <p:cNvSpPr>
            <a:spLocks noGrp="1"/>
          </p:cNvSpPr>
          <p:nvPr>
            <p:ph type="ftr" sz="quarter" idx="11"/>
          </p:nvPr>
        </p:nvSpPr>
        <p:spPr/>
        <p:txBody>
          <a:bodyPr/>
          <a:lstStyle/>
          <a:p>
            <a:endParaRPr lang="en-US"/>
          </a:p>
        </p:txBody>
      </p:sp>
      <p:sp>
        <p:nvSpPr>
          <p:cNvPr id="4" name="Marcador de número de diapositiva 3">
            <a:extLst>
              <a:ext uri="{FF2B5EF4-FFF2-40B4-BE49-F238E27FC236}">
                <a16:creationId xmlns:a16="http://schemas.microsoft.com/office/drawing/2014/main" id="{8F7C7E79-AB7F-F88A-BE46-FFACAA84BB20}"/>
              </a:ext>
            </a:extLst>
          </p:cNvPr>
          <p:cNvSpPr>
            <a:spLocks noGrp="1"/>
          </p:cNvSpPr>
          <p:nvPr>
            <p:ph type="sldNum" sz="quarter" idx="12"/>
          </p:nvPr>
        </p:nvSpPr>
        <p:spPr/>
        <p:txBody>
          <a:bodyPr/>
          <a:lstStyle/>
          <a:p>
            <a:fld id="{F66C133C-1809-4FB0-8E9F-6EE96525C411}" type="slidenum">
              <a:rPr lang="en-US" smtClean="0"/>
              <a:t>‹#›</a:t>
            </a:fld>
            <a:endParaRPr lang="en-US"/>
          </a:p>
        </p:txBody>
      </p:sp>
    </p:spTree>
    <p:extLst>
      <p:ext uri="{BB962C8B-B14F-4D97-AF65-F5344CB8AC3E}">
        <p14:creationId xmlns:p14="http://schemas.microsoft.com/office/powerpoint/2010/main" val="3537008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D8C6B3-967F-CD45-A172-E5502C4AEAE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contenido 2">
            <a:extLst>
              <a:ext uri="{FF2B5EF4-FFF2-40B4-BE49-F238E27FC236}">
                <a16:creationId xmlns:a16="http://schemas.microsoft.com/office/drawing/2014/main" id="{2A77A38A-44D1-95A2-F2F3-D56CE580EA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texto 3">
            <a:extLst>
              <a:ext uri="{FF2B5EF4-FFF2-40B4-BE49-F238E27FC236}">
                <a16:creationId xmlns:a16="http://schemas.microsoft.com/office/drawing/2014/main" id="{7841F720-984D-AF75-B0D4-0A1CBE9C2A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CE98045-D1DA-2636-1867-54BDFBFAA3B7}"/>
              </a:ext>
            </a:extLst>
          </p:cNvPr>
          <p:cNvSpPr>
            <a:spLocks noGrp="1"/>
          </p:cNvSpPr>
          <p:nvPr>
            <p:ph type="dt" sz="half" idx="10"/>
          </p:nvPr>
        </p:nvSpPr>
        <p:spPr/>
        <p:txBody>
          <a:bodyPr/>
          <a:lstStyle/>
          <a:p>
            <a:fld id="{C90B056C-1F9E-4237-9D52-1519258844E4}" type="datetimeFigureOut">
              <a:rPr lang="en-US" smtClean="0"/>
              <a:t>8/2/2023</a:t>
            </a:fld>
            <a:endParaRPr lang="en-US"/>
          </a:p>
        </p:txBody>
      </p:sp>
      <p:sp>
        <p:nvSpPr>
          <p:cNvPr id="6" name="Marcador de pie de página 5">
            <a:extLst>
              <a:ext uri="{FF2B5EF4-FFF2-40B4-BE49-F238E27FC236}">
                <a16:creationId xmlns:a16="http://schemas.microsoft.com/office/drawing/2014/main" id="{29C8406F-D6A3-16E1-A273-0B7852D9BF70}"/>
              </a:ext>
            </a:extLst>
          </p:cNvPr>
          <p:cNvSpPr>
            <a:spLocks noGrp="1"/>
          </p:cNvSpPr>
          <p:nvPr>
            <p:ph type="ftr" sz="quarter" idx="11"/>
          </p:nvPr>
        </p:nvSpPr>
        <p:spPr/>
        <p:txBody>
          <a:bodyPr/>
          <a:lstStyle/>
          <a:p>
            <a:endParaRPr lang="en-US"/>
          </a:p>
        </p:txBody>
      </p:sp>
      <p:sp>
        <p:nvSpPr>
          <p:cNvPr id="7" name="Marcador de número de diapositiva 6">
            <a:extLst>
              <a:ext uri="{FF2B5EF4-FFF2-40B4-BE49-F238E27FC236}">
                <a16:creationId xmlns:a16="http://schemas.microsoft.com/office/drawing/2014/main" id="{B4B3476C-3BD3-A9DA-EA31-A2EA80077889}"/>
              </a:ext>
            </a:extLst>
          </p:cNvPr>
          <p:cNvSpPr>
            <a:spLocks noGrp="1"/>
          </p:cNvSpPr>
          <p:nvPr>
            <p:ph type="sldNum" sz="quarter" idx="12"/>
          </p:nvPr>
        </p:nvSpPr>
        <p:spPr/>
        <p:txBody>
          <a:bodyPr/>
          <a:lstStyle/>
          <a:p>
            <a:fld id="{F66C133C-1809-4FB0-8E9F-6EE96525C411}" type="slidenum">
              <a:rPr lang="en-US" smtClean="0"/>
              <a:t>‹#›</a:t>
            </a:fld>
            <a:endParaRPr lang="en-US"/>
          </a:p>
        </p:txBody>
      </p:sp>
    </p:spTree>
    <p:extLst>
      <p:ext uri="{BB962C8B-B14F-4D97-AF65-F5344CB8AC3E}">
        <p14:creationId xmlns:p14="http://schemas.microsoft.com/office/powerpoint/2010/main" val="4869602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3EBE12-5F93-FC43-2725-B2E5D37956B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posición de imagen 2">
            <a:extLst>
              <a:ext uri="{FF2B5EF4-FFF2-40B4-BE49-F238E27FC236}">
                <a16:creationId xmlns:a16="http://schemas.microsoft.com/office/drawing/2014/main" id="{F0D7752D-B21C-81E8-3AC2-671360A2E0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arcador de texto 3">
            <a:extLst>
              <a:ext uri="{FF2B5EF4-FFF2-40B4-BE49-F238E27FC236}">
                <a16:creationId xmlns:a16="http://schemas.microsoft.com/office/drawing/2014/main" id="{E09EDB33-858F-1CDA-3313-47CBD8E54B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E9A741E-7F64-047C-67CD-0CD96D22B00E}"/>
              </a:ext>
            </a:extLst>
          </p:cNvPr>
          <p:cNvSpPr>
            <a:spLocks noGrp="1"/>
          </p:cNvSpPr>
          <p:nvPr>
            <p:ph type="dt" sz="half" idx="10"/>
          </p:nvPr>
        </p:nvSpPr>
        <p:spPr/>
        <p:txBody>
          <a:bodyPr/>
          <a:lstStyle/>
          <a:p>
            <a:fld id="{C90B056C-1F9E-4237-9D52-1519258844E4}" type="datetimeFigureOut">
              <a:rPr lang="en-US" smtClean="0"/>
              <a:t>8/2/2023</a:t>
            </a:fld>
            <a:endParaRPr lang="en-US"/>
          </a:p>
        </p:txBody>
      </p:sp>
      <p:sp>
        <p:nvSpPr>
          <p:cNvPr id="6" name="Marcador de pie de página 5">
            <a:extLst>
              <a:ext uri="{FF2B5EF4-FFF2-40B4-BE49-F238E27FC236}">
                <a16:creationId xmlns:a16="http://schemas.microsoft.com/office/drawing/2014/main" id="{8427D511-F6C6-3151-CCE1-FDA62F2EAEB3}"/>
              </a:ext>
            </a:extLst>
          </p:cNvPr>
          <p:cNvSpPr>
            <a:spLocks noGrp="1"/>
          </p:cNvSpPr>
          <p:nvPr>
            <p:ph type="ftr" sz="quarter" idx="11"/>
          </p:nvPr>
        </p:nvSpPr>
        <p:spPr/>
        <p:txBody>
          <a:bodyPr/>
          <a:lstStyle/>
          <a:p>
            <a:endParaRPr lang="en-US"/>
          </a:p>
        </p:txBody>
      </p:sp>
      <p:sp>
        <p:nvSpPr>
          <p:cNvPr id="7" name="Marcador de número de diapositiva 6">
            <a:extLst>
              <a:ext uri="{FF2B5EF4-FFF2-40B4-BE49-F238E27FC236}">
                <a16:creationId xmlns:a16="http://schemas.microsoft.com/office/drawing/2014/main" id="{68F54A71-2DC4-DD3C-FBCB-EC7FFD217B0A}"/>
              </a:ext>
            </a:extLst>
          </p:cNvPr>
          <p:cNvSpPr>
            <a:spLocks noGrp="1"/>
          </p:cNvSpPr>
          <p:nvPr>
            <p:ph type="sldNum" sz="quarter" idx="12"/>
          </p:nvPr>
        </p:nvSpPr>
        <p:spPr/>
        <p:txBody>
          <a:bodyPr/>
          <a:lstStyle/>
          <a:p>
            <a:fld id="{F66C133C-1809-4FB0-8E9F-6EE96525C411}" type="slidenum">
              <a:rPr lang="en-US" smtClean="0"/>
              <a:t>‹#›</a:t>
            </a:fld>
            <a:endParaRPr lang="en-US"/>
          </a:p>
        </p:txBody>
      </p:sp>
    </p:spTree>
    <p:extLst>
      <p:ext uri="{BB962C8B-B14F-4D97-AF65-F5344CB8AC3E}">
        <p14:creationId xmlns:p14="http://schemas.microsoft.com/office/powerpoint/2010/main" val="3754693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4468ADE-1B15-6446-54A7-F0E5D08C7A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Marcador de texto 2">
            <a:extLst>
              <a:ext uri="{FF2B5EF4-FFF2-40B4-BE49-F238E27FC236}">
                <a16:creationId xmlns:a16="http://schemas.microsoft.com/office/drawing/2014/main" id="{EB3C5759-99C6-A4CE-87D1-903AE97926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D7D2ACFE-307C-5E12-A512-6CA4E7AFF4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0B056C-1F9E-4237-9D52-1519258844E4}" type="datetimeFigureOut">
              <a:rPr lang="en-US" smtClean="0"/>
              <a:t>8/2/2023</a:t>
            </a:fld>
            <a:endParaRPr lang="en-US"/>
          </a:p>
        </p:txBody>
      </p:sp>
      <p:sp>
        <p:nvSpPr>
          <p:cNvPr id="5" name="Marcador de pie de página 4">
            <a:extLst>
              <a:ext uri="{FF2B5EF4-FFF2-40B4-BE49-F238E27FC236}">
                <a16:creationId xmlns:a16="http://schemas.microsoft.com/office/drawing/2014/main" id="{3284C8CD-4242-BE0A-6A69-0B8876E06E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Marcador de número de diapositiva 5">
            <a:extLst>
              <a:ext uri="{FF2B5EF4-FFF2-40B4-BE49-F238E27FC236}">
                <a16:creationId xmlns:a16="http://schemas.microsoft.com/office/drawing/2014/main" id="{8F99C9ED-34D1-B189-AB0C-65F277D49B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6C133C-1809-4FB0-8E9F-6EE96525C411}" type="slidenum">
              <a:rPr lang="en-US" smtClean="0"/>
              <a:t>‹#›</a:t>
            </a:fld>
            <a:endParaRPr lang="en-US"/>
          </a:p>
        </p:txBody>
      </p:sp>
    </p:spTree>
    <p:extLst>
      <p:ext uri="{BB962C8B-B14F-4D97-AF65-F5344CB8AC3E}">
        <p14:creationId xmlns:p14="http://schemas.microsoft.com/office/powerpoint/2010/main" val="33058850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png"/><Relationship Id="rId3" Type="http://schemas.openxmlformats.org/officeDocument/2006/relationships/image" Target="../media/image39.jpeg"/><Relationship Id="rId7" Type="http://schemas.openxmlformats.org/officeDocument/2006/relationships/image" Target="../media/image43.png"/><Relationship Id="rId12"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6.jpeg"/><Relationship Id="rId5" Type="http://schemas.openxmlformats.org/officeDocument/2006/relationships/image" Target="../media/image41.jpeg"/><Relationship Id="rId10" Type="http://schemas.openxmlformats.org/officeDocument/2006/relationships/image" Target="../media/image45.png"/><Relationship Id="rId4" Type="http://schemas.openxmlformats.org/officeDocument/2006/relationships/image" Target="../media/image40.png"/><Relationship Id="rId9" Type="http://schemas.openxmlformats.org/officeDocument/2006/relationships/image" Target="../media/image44.png"/><Relationship Id="rId14" Type="http://schemas.openxmlformats.org/officeDocument/2006/relationships/image" Target="../media/image47.png"/></Relationships>
</file>

<file path=ppt/slides/_rels/slide11.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2.jpeg"/><Relationship Id="rId7" Type="http://schemas.openxmlformats.org/officeDocument/2006/relationships/image" Target="../media/image33.png"/><Relationship Id="rId12" Type="http://schemas.openxmlformats.org/officeDocument/2006/relationships/image" Target="../media/image51.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50.png"/><Relationship Id="rId5" Type="http://schemas.openxmlformats.org/officeDocument/2006/relationships/image" Target="../media/image2.png"/><Relationship Id="rId10" Type="http://schemas.openxmlformats.org/officeDocument/2006/relationships/image" Target="../media/image49.png"/><Relationship Id="rId4" Type="http://schemas.openxmlformats.org/officeDocument/2006/relationships/image" Target="../media/image4.jpeg"/><Relationship Id="rId9" Type="http://schemas.openxmlformats.org/officeDocument/2006/relationships/image" Target="../media/image48.png"/></Relationships>
</file>

<file path=ppt/slides/_rels/slide12.xml.rels><?xml version="1.0" encoding="UTF-8" standalone="yes"?>
<Relationships xmlns="http://schemas.openxmlformats.org/package/2006/relationships"><Relationship Id="rId8" Type="http://schemas.openxmlformats.org/officeDocument/2006/relationships/hyperlink" Target="https://aub.ie/NeedleSymptoms" TargetMode="External"/><Relationship Id="rId3" Type="http://schemas.openxmlformats.org/officeDocument/2006/relationships/image" Target="../media/image12.png"/><Relationship Id="rId7" Type="http://schemas.openxmlformats.org/officeDocument/2006/relationships/image" Target="../media/image54.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10" Type="http://schemas.openxmlformats.org/officeDocument/2006/relationships/image" Target="../media/image3.png"/><Relationship Id="rId4" Type="http://schemas.microsoft.com/office/2007/relationships/hdphoto" Target="../media/hdphoto1.wdp"/><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31.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55.png"/><Relationship Id="rId7" Type="http://schemas.openxmlformats.org/officeDocument/2006/relationships/image" Target="../media/image3.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5.png"/><Relationship Id="rId7" Type="http://schemas.openxmlformats.org/officeDocument/2006/relationships/image" Target="../media/image2.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58.png"/><Relationship Id="rId10" Type="http://schemas.openxmlformats.org/officeDocument/2006/relationships/image" Target="../media/image31.png"/><Relationship Id="rId4" Type="http://schemas.openxmlformats.org/officeDocument/2006/relationships/image" Target="../media/image57.png"/><Relationship Id="rId9"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4.jpeg"/><Relationship Id="rId11" Type="http://schemas.openxmlformats.org/officeDocument/2006/relationships/image" Target="../media/image31.png"/><Relationship Id="rId5" Type="http://schemas.openxmlformats.org/officeDocument/2006/relationships/image" Target="../media/image58.png"/><Relationship Id="rId10" Type="http://schemas.openxmlformats.org/officeDocument/2006/relationships/image" Target="../media/image3.png"/><Relationship Id="rId4" Type="http://schemas.openxmlformats.org/officeDocument/2006/relationships/image" Target="../media/image57.png"/><Relationship Id="rId9"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45.png"/><Relationship Id="rId2" Type="http://schemas.openxmlformats.org/officeDocument/2006/relationships/chart" Target="../charts/chart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chart" Target="../charts/chart3.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jpe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10" Type="http://schemas.microsoft.com/office/2007/relationships/hdphoto" Target="../media/hdphoto1.wdp"/><Relationship Id="rId4" Type="http://schemas.openxmlformats.org/officeDocument/2006/relationships/image" Target="../media/image4.jpe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chart" Target="../charts/chart4.xml"/><Relationship Id="rId7" Type="http://schemas.openxmlformats.org/officeDocument/2006/relationships/image" Target="../media/image33.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6.xml.rels><?xml version="1.0" encoding="UTF-8" standalone="yes"?>
<Relationships xmlns="http://schemas.openxmlformats.org/package/2006/relationships"><Relationship Id="rId8" Type="http://schemas.openxmlformats.org/officeDocument/2006/relationships/image" Target="../media/image74.jpeg"/><Relationship Id="rId13" Type="http://schemas.openxmlformats.org/officeDocument/2006/relationships/image" Target="../media/image77.png"/><Relationship Id="rId3" Type="http://schemas.openxmlformats.org/officeDocument/2006/relationships/image" Target="../media/image71.jpeg"/><Relationship Id="rId7" Type="http://schemas.openxmlformats.org/officeDocument/2006/relationships/image" Target="../media/image73.jpeg"/><Relationship Id="rId12" Type="http://schemas.openxmlformats.org/officeDocument/2006/relationships/image" Target="../media/image37.jpe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72.jpeg"/><Relationship Id="rId11" Type="http://schemas.openxmlformats.org/officeDocument/2006/relationships/image" Target="../media/image4.jpeg"/><Relationship Id="rId5" Type="http://schemas.openxmlformats.org/officeDocument/2006/relationships/image" Target="../media/image3.png"/><Relationship Id="rId10" Type="http://schemas.openxmlformats.org/officeDocument/2006/relationships/image" Target="../media/image76.jpeg"/><Relationship Id="rId4" Type="http://schemas.openxmlformats.org/officeDocument/2006/relationships/image" Target="../media/image2.png"/><Relationship Id="rId9" Type="http://schemas.openxmlformats.org/officeDocument/2006/relationships/image" Target="../media/image75.png"/><Relationship Id="rId14" Type="http://schemas.openxmlformats.org/officeDocument/2006/relationships/image" Target="../media/image78.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5.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6.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s://aub.ie/spectrumNIR" TargetMode="Externa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2.png"/><Relationship Id="rId7" Type="http://schemas.openxmlformats.org/officeDocument/2006/relationships/diagramLayout" Target="../diagrams/layout1.xml"/><Relationship Id="rId12" Type="http://schemas.openxmlformats.org/officeDocument/2006/relationships/hyperlink" Target="https://aub.ie/chemometrics_advantages" TargetMode="External"/><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diagramData" Target="../diagrams/data1.xml"/><Relationship Id="rId11" Type="http://schemas.openxmlformats.org/officeDocument/2006/relationships/hyperlink" Target="https://aub.ie/chemometric" TargetMode="External"/><Relationship Id="rId5" Type="http://schemas.openxmlformats.org/officeDocument/2006/relationships/image" Target="../media/image4.jpeg"/><Relationship Id="rId10" Type="http://schemas.microsoft.com/office/2007/relationships/diagramDrawing" Target="../diagrams/drawing1.xml"/><Relationship Id="rId4" Type="http://schemas.openxmlformats.org/officeDocument/2006/relationships/image" Target="../media/image3.png"/><Relationship Id="rId9" Type="http://schemas.openxmlformats.org/officeDocument/2006/relationships/diagramColors" Target="../diagrams/colors1.xml"/></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hyperlink" Target="https://aub.ie/FT-IR_EQUIPMENT_Seminar_CRC" TargetMode="External"/><Relationship Id="rId7" Type="http://schemas.openxmlformats.org/officeDocument/2006/relationships/image" Target="../media/image4.jpeg"/><Relationship Id="rId12"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20.png"/><Relationship Id="rId5" Type="http://schemas.openxmlformats.org/officeDocument/2006/relationships/image" Target="../media/image2.png"/><Relationship Id="rId10" Type="http://schemas.openxmlformats.org/officeDocument/2006/relationships/image" Target="../media/image19.png"/><Relationship Id="rId4" Type="http://schemas.openxmlformats.org/officeDocument/2006/relationships/hyperlink" Target="https://aub.ie/FTIR_NIR_MIR_FIR_Semianar_CRC" TargetMode="External"/><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3.png"/><Relationship Id="rId3" Type="http://schemas.openxmlformats.org/officeDocument/2006/relationships/diagramLayout" Target="../diagrams/layout2.xml"/><Relationship Id="rId7" Type="http://schemas.openxmlformats.org/officeDocument/2006/relationships/image" Target="../media/image4.jpeg"/><Relationship Id="rId12" Type="http://schemas.openxmlformats.org/officeDocument/2006/relationships/image" Target="../media/image2.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openxmlformats.org/officeDocument/2006/relationships/image" Target="../media/image25.png"/><Relationship Id="rId5" Type="http://schemas.openxmlformats.org/officeDocument/2006/relationships/diagramColors" Target="../diagrams/colors2.xml"/><Relationship Id="rId10" Type="http://schemas.openxmlformats.org/officeDocument/2006/relationships/image" Target="../media/image24.png"/><Relationship Id="rId4" Type="http://schemas.openxmlformats.org/officeDocument/2006/relationships/diagramQuickStyle" Target="../diagrams/quickStyle2.xml"/><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7.png"/><Relationship Id="rId7" Type="http://schemas.openxmlformats.org/officeDocument/2006/relationships/image" Target="../media/image4.jpe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2.jpeg"/><Relationship Id="rId7" Type="http://schemas.openxmlformats.org/officeDocument/2006/relationships/image" Target="../media/image3.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3.png"/><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image" Target="../media/image36.jpeg"/><Relationship Id="rId7" Type="http://schemas.openxmlformats.org/officeDocument/2006/relationships/image" Target="../media/image3.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7.jpeg"/><Relationship Id="rId4" Type="http://schemas.openxmlformats.org/officeDocument/2006/relationships/hyperlink" Target="https://aub.ie/" TargetMode="External"/><Relationship Id="rId9"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C126B471-8BBA-8452-680E-A6C0151E2F27}"/>
              </a:ext>
            </a:extLst>
          </p:cNvPr>
          <p:cNvSpPr/>
          <p:nvPr/>
        </p:nvSpPr>
        <p:spPr>
          <a:xfrm>
            <a:off x="0" y="44526"/>
            <a:ext cx="12192000" cy="3993517"/>
          </a:xfrm>
          <a:prstGeom prst="rect">
            <a:avLst/>
          </a:prstGeom>
          <a:solidFill>
            <a:srgbClr val="092241">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026" name="Picture 2">
            <a:extLst>
              <a:ext uri="{FF2B5EF4-FFF2-40B4-BE49-F238E27FC236}">
                <a16:creationId xmlns:a16="http://schemas.microsoft.com/office/drawing/2014/main" id="{121FC7C1-5A1C-FC47-8488-9DF9AAF7E95B}"/>
              </a:ext>
            </a:extLst>
          </p:cNvPr>
          <p:cNvPicPr>
            <a:picLocks noChangeAspect="1" noChangeArrowheads="1"/>
          </p:cNvPicPr>
          <p:nvPr/>
        </p:nvPicPr>
        <p:blipFill rotWithShape="1">
          <a:blip r:embed="rId2">
            <a:alphaModFix amt="92000"/>
            <a:extLst>
              <a:ext uri="{28A0092B-C50C-407E-A947-70E740481C1C}">
                <a14:useLocalDpi xmlns:a14="http://schemas.microsoft.com/office/drawing/2010/main" val="0"/>
              </a:ext>
            </a:extLst>
          </a:blip>
          <a:srcRect b="17213"/>
          <a:stretch/>
        </p:blipFill>
        <p:spPr bwMode="auto">
          <a:xfrm>
            <a:off x="0" y="4038044"/>
            <a:ext cx="12192000" cy="12797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DD362036-9632-D4FB-6AA5-6231A43B8E1C}"/>
              </a:ext>
            </a:extLst>
          </p:cNvPr>
          <p:cNvSpPr>
            <a:spLocks noGrp="1"/>
          </p:cNvSpPr>
          <p:nvPr>
            <p:ph type="ctrTitle"/>
          </p:nvPr>
        </p:nvSpPr>
        <p:spPr>
          <a:xfrm>
            <a:off x="65901" y="0"/>
            <a:ext cx="11768232" cy="2387600"/>
          </a:xfrm>
        </p:spPr>
        <p:txBody>
          <a:bodyPr>
            <a:normAutofit/>
          </a:bodyPr>
          <a:lstStyle/>
          <a:p>
            <a:r>
              <a:rPr lang="en-US" sz="2800" b="1">
                <a:solidFill>
                  <a:schemeClr val="bg1"/>
                </a:solidFill>
                <a:latin typeface="AvenirNext LT Pro Regular" panose="020B0504020202020204" pitchFamily="34" charset="0"/>
                <a:ea typeface="Calibri" panose="020F0502020204030204" pitchFamily="34" charset="0"/>
                <a:cs typeface="Times New Roman" panose="02020603050405020304" pitchFamily="18" charset="0"/>
              </a:rPr>
              <a:t>Assessing near-infrared spectroscopy coupled with a chemometric model for </a:t>
            </a:r>
            <a:r>
              <a:rPr lang="en-US" sz="2800" b="1" i="1" err="1">
                <a:solidFill>
                  <a:schemeClr val="bg1"/>
                </a:solidFill>
                <a:latin typeface="AvenirNext LT Pro Regular" panose="020B0504020202020204" pitchFamily="34" charset="0"/>
                <a:ea typeface="Calibri" panose="020F0502020204030204" pitchFamily="34" charset="0"/>
                <a:cs typeface="Times New Roman" panose="02020603050405020304" pitchFamily="18" charset="0"/>
              </a:rPr>
              <a:t>Lecanosticta</a:t>
            </a:r>
            <a:r>
              <a:rPr lang="en-US" sz="2800" b="1" i="1">
                <a:solidFill>
                  <a:schemeClr val="bg1"/>
                </a:solidFill>
                <a:latin typeface="AvenirNext LT Pro Regular" panose="020B0504020202020204" pitchFamily="34" charset="0"/>
                <a:ea typeface="Calibri" panose="020F0502020204030204" pitchFamily="34" charset="0"/>
                <a:cs typeface="Times New Roman" panose="02020603050405020304" pitchFamily="18" charset="0"/>
              </a:rPr>
              <a:t> </a:t>
            </a:r>
            <a:r>
              <a:rPr lang="en-US" sz="2800" b="1" i="1" err="1">
                <a:solidFill>
                  <a:schemeClr val="bg1"/>
                </a:solidFill>
                <a:latin typeface="AvenirNext LT Pro Regular" panose="020B0504020202020204" pitchFamily="34" charset="0"/>
                <a:ea typeface="Calibri" panose="020F0502020204030204" pitchFamily="34" charset="0"/>
                <a:cs typeface="Times New Roman" panose="02020603050405020304" pitchFamily="18" charset="0"/>
              </a:rPr>
              <a:t>acicola</a:t>
            </a:r>
            <a:r>
              <a:rPr lang="en-US" sz="2800" b="1" i="1">
                <a:solidFill>
                  <a:schemeClr val="bg1"/>
                </a:solidFill>
                <a:latin typeface="AvenirNext LT Pro Regular" panose="020B0504020202020204" pitchFamily="34" charset="0"/>
                <a:ea typeface="Calibri" panose="020F0502020204030204" pitchFamily="34" charset="0"/>
                <a:cs typeface="Times New Roman" panose="02020603050405020304" pitchFamily="18" charset="0"/>
              </a:rPr>
              <a:t> </a:t>
            </a:r>
            <a:r>
              <a:rPr lang="en-US" sz="2800" b="1">
                <a:solidFill>
                  <a:schemeClr val="bg1"/>
                </a:solidFill>
                <a:latin typeface="AvenirNext LT Pro Regular" panose="020B0504020202020204" pitchFamily="34" charset="0"/>
                <a:ea typeface="Calibri" panose="020F0502020204030204" pitchFamily="34" charset="0"/>
                <a:cs typeface="Times New Roman" panose="02020603050405020304" pitchFamily="18" charset="0"/>
              </a:rPr>
              <a:t>detection in loblolly pine</a:t>
            </a:r>
            <a:br>
              <a:rPr lang="en-US" sz="2800" kern="100">
                <a:solidFill>
                  <a:schemeClr val="bg1"/>
                </a:solidFill>
                <a:effectLst/>
                <a:latin typeface="AvenirNext LT Pro Regular" panose="020B0504020202020204" pitchFamily="34" charset="0"/>
                <a:ea typeface="Calibri" panose="020F0502020204030204" pitchFamily="34" charset="0"/>
                <a:cs typeface="Times New Roman" panose="02020603050405020304" pitchFamily="18" charset="0"/>
              </a:rPr>
            </a:br>
            <a:endParaRPr lang="en-US" sz="2800">
              <a:solidFill>
                <a:schemeClr val="bg1"/>
              </a:solidFill>
              <a:latin typeface="AvenirNext LT Pro Regular" panose="020B0504020202020204" pitchFamily="34" charset="0"/>
            </a:endParaRPr>
          </a:p>
        </p:txBody>
      </p:sp>
      <p:sp>
        <p:nvSpPr>
          <p:cNvPr id="3" name="Subtítulo 2">
            <a:extLst>
              <a:ext uri="{FF2B5EF4-FFF2-40B4-BE49-F238E27FC236}">
                <a16:creationId xmlns:a16="http://schemas.microsoft.com/office/drawing/2014/main" id="{B53C3ABA-3951-54CB-DE47-F9218A05B9FD}"/>
              </a:ext>
            </a:extLst>
          </p:cNvPr>
          <p:cNvSpPr>
            <a:spLocks noGrp="1"/>
          </p:cNvSpPr>
          <p:nvPr>
            <p:ph type="subTitle" idx="1"/>
          </p:nvPr>
        </p:nvSpPr>
        <p:spPr>
          <a:xfrm>
            <a:off x="1713053" y="2700749"/>
            <a:ext cx="8765894" cy="596336"/>
          </a:xfrm>
        </p:spPr>
        <p:txBody>
          <a:bodyPr>
            <a:normAutofit fontScale="70000" lnSpcReduction="20000"/>
          </a:bodyPr>
          <a:lstStyle/>
          <a:p>
            <a:r>
              <a:rPr lang="es-CO" kern="100">
                <a:solidFill>
                  <a:schemeClr val="bg1"/>
                </a:solidFill>
                <a:effectLst/>
                <a:latin typeface="AvenirNext LT Pro Regular" panose="020B0504020202020204" pitchFamily="34" charset="0"/>
                <a:ea typeface="Calibri" panose="020F0502020204030204" pitchFamily="34" charset="0"/>
                <a:cs typeface="Times New Roman" panose="02020603050405020304" pitchFamily="18" charset="0"/>
              </a:rPr>
              <a:t>Christian Rivera, Brea Thomas, Astrid Rojas, Laura Nieto</a:t>
            </a:r>
            <a:r>
              <a:rPr lang="es-CO" kern="100">
                <a:solidFill>
                  <a:schemeClr val="bg1"/>
                </a:solidFill>
                <a:latin typeface="AvenirNext LT Pro Regular" panose="020B0504020202020204" pitchFamily="34" charset="0"/>
                <a:ea typeface="Calibri" panose="020F0502020204030204" pitchFamily="34" charset="0"/>
                <a:cs typeface="Times New Roman" panose="02020603050405020304" pitchFamily="18" charset="0"/>
              </a:rPr>
              <a:t>,</a:t>
            </a:r>
            <a:r>
              <a:rPr lang="es-CO" kern="100">
                <a:solidFill>
                  <a:schemeClr val="bg1"/>
                </a:solidFill>
                <a:effectLst/>
                <a:latin typeface="AvenirNext LT Pro Regular" panose="020B0504020202020204" pitchFamily="34" charset="0"/>
                <a:ea typeface="Calibri" panose="020F0502020204030204" pitchFamily="34" charset="0"/>
                <a:cs typeface="Times New Roman" panose="02020603050405020304" pitchFamily="18" charset="0"/>
              </a:rPr>
              <a:t> </a:t>
            </a:r>
          </a:p>
          <a:p>
            <a:r>
              <a:rPr lang="es-CO" kern="100">
                <a:solidFill>
                  <a:schemeClr val="bg1"/>
                </a:solidFill>
                <a:effectLst/>
                <a:latin typeface="AvenirNext LT Pro Regular" panose="020B0504020202020204" pitchFamily="34" charset="0"/>
                <a:ea typeface="Calibri" panose="020F0502020204030204" pitchFamily="34" charset="0"/>
                <a:cs typeface="Times New Roman" panose="02020603050405020304" pitchFamily="18" charset="0"/>
              </a:rPr>
              <a:t>Iris Vega, Lori </a:t>
            </a:r>
            <a:r>
              <a:rPr lang="es-CO" kern="100" err="1">
                <a:solidFill>
                  <a:schemeClr val="bg1"/>
                </a:solidFill>
                <a:effectLst/>
                <a:latin typeface="AvenirNext LT Pro Regular" panose="020B0504020202020204" pitchFamily="34" charset="0"/>
                <a:ea typeface="Calibri" panose="020F0502020204030204" pitchFamily="34" charset="0"/>
                <a:cs typeface="Times New Roman" panose="02020603050405020304" pitchFamily="18" charset="0"/>
              </a:rPr>
              <a:t>Eckhardt</a:t>
            </a:r>
            <a:r>
              <a:rPr lang="es-CO" kern="100">
                <a:solidFill>
                  <a:schemeClr val="bg1"/>
                </a:solidFill>
                <a:effectLst/>
                <a:latin typeface="AvenirNext LT Pro Regular" panose="020B0504020202020204" pitchFamily="34" charset="0"/>
                <a:ea typeface="Calibri" panose="020F0502020204030204" pitchFamily="34" charset="0"/>
                <a:cs typeface="Times New Roman" panose="02020603050405020304" pitchFamily="18" charset="0"/>
              </a:rPr>
              <a:t>, Brian </a:t>
            </a:r>
            <a:r>
              <a:rPr lang="es-CO" kern="100" err="1">
                <a:solidFill>
                  <a:schemeClr val="bg1"/>
                </a:solidFill>
                <a:effectLst/>
                <a:latin typeface="AvenirNext LT Pro Regular" panose="020B0504020202020204" pitchFamily="34" charset="0"/>
                <a:ea typeface="Calibri" panose="020F0502020204030204" pitchFamily="34" charset="0"/>
                <a:cs typeface="Times New Roman" panose="02020603050405020304" pitchFamily="18" charset="0"/>
              </a:rPr>
              <a:t>Via</a:t>
            </a:r>
            <a:endParaRPr lang="en-US" kern="100">
              <a:solidFill>
                <a:schemeClr val="bg1"/>
              </a:solidFill>
              <a:effectLst/>
              <a:latin typeface="AvenirNext LT Pro Regular" panose="020B0504020202020204" pitchFamily="34" charset="0"/>
              <a:ea typeface="Calibri" panose="020F0502020204030204" pitchFamily="34" charset="0"/>
              <a:cs typeface="Times New Roman" panose="02020603050405020304" pitchFamily="18" charset="0"/>
            </a:endParaRPr>
          </a:p>
          <a:p>
            <a:endParaRPr lang="en-US">
              <a:latin typeface="AvenirNext LT Pro Regular" panose="020B0504020202020204" pitchFamily="34" charset="0"/>
            </a:endParaRPr>
          </a:p>
        </p:txBody>
      </p:sp>
      <p:sp>
        <p:nvSpPr>
          <p:cNvPr id="7" name="Subtítulo 2">
            <a:extLst>
              <a:ext uri="{FF2B5EF4-FFF2-40B4-BE49-F238E27FC236}">
                <a16:creationId xmlns:a16="http://schemas.microsoft.com/office/drawing/2014/main" id="{60410A4F-9985-E1BC-1684-65F12013BED9}"/>
              </a:ext>
            </a:extLst>
          </p:cNvPr>
          <p:cNvSpPr txBox="1">
            <a:spLocks/>
          </p:cNvSpPr>
          <p:nvPr/>
        </p:nvSpPr>
        <p:spPr>
          <a:xfrm>
            <a:off x="3323303" y="4486746"/>
            <a:ext cx="5545394" cy="1859781"/>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000" kern="100">
                <a:solidFill>
                  <a:srgbClr val="092241"/>
                </a:solidFill>
                <a:latin typeface="AvenirNext LT Pro Regular" panose="020B0504020202020204" pitchFamily="34" charset="0"/>
                <a:ea typeface="Calibri" panose="020F0502020204030204" pitchFamily="34" charset="0"/>
                <a:cs typeface="Times New Roman" panose="02020603050405020304" pitchFamily="18" charset="0"/>
              </a:rPr>
              <a:t>College Forestry, Wildlife and Environment </a:t>
            </a:r>
          </a:p>
          <a:p>
            <a:r>
              <a:rPr lang="en-US" sz="4000" kern="100">
                <a:solidFill>
                  <a:srgbClr val="092241"/>
                </a:solidFill>
                <a:latin typeface="AvenirNext LT Pro Regular" panose="020B0504020202020204" pitchFamily="34" charset="0"/>
                <a:ea typeface="Calibri" panose="020F0502020204030204" pitchFamily="34" charset="0"/>
                <a:cs typeface="Times New Roman" panose="02020603050405020304" pitchFamily="18" charset="0"/>
              </a:rPr>
              <a:t>Auburn University</a:t>
            </a:r>
          </a:p>
          <a:p>
            <a:r>
              <a:rPr lang="en-US" sz="4000" i="0">
                <a:solidFill>
                  <a:srgbClr val="092241"/>
                </a:solidFill>
                <a:effectLst/>
                <a:latin typeface="AvenirNext LT Pro Regular" panose="020B0504020202020204" pitchFamily="34" charset="0"/>
                <a:cs typeface="Times New Roman" panose="02020603050405020304" pitchFamily="18" charset="0"/>
              </a:rPr>
              <a:t>2023</a:t>
            </a:r>
          </a:p>
          <a:p>
            <a:endParaRPr lang="en-US" kern="100">
              <a:solidFill>
                <a:srgbClr val="092241"/>
              </a:solidFill>
              <a:latin typeface="Calibri" panose="020F0502020204030204" pitchFamily="34" charset="0"/>
              <a:ea typeface="Calibri" panose="020F0502020204030204" pitchFamily="34" charset="0"/>
              <a:cs typeface="Times New Roman" panose="02020603050405020304" pitchFamily="18" charset="0"/>
            </a:endParaRPr>
          </a:p>
          <a:p>
            <a:endParaRPr lang="en-US" sz="1200">
              <a:solidFill>
                <a:srgbClr val="092241"/>
              </a:solidFill>
            </a:endParaRPr>
          </a:p>
        </p:txBody>
      </p:sp>
      <p:pic>
        <p:nvPicPr>
          <p:cNvPr id="9" name="Picture 6">
            <a:extLst>
              <a:ext uri="{FF2B5EF4-FFF2-40B4-BE49-F238E27FC236}">
                <a16:creationId xmlns:a16="http://schemas.microsoft.com/office/drawing/2014/main" id="{3C5CCE56-C264-E5FD-CF78-3B58A951D6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074" t="12199" r="17712" b="13602"/>
          <a:stretch>
            <a:fillRect/>
          </a:stretch>
        </p:blipFill>
        <p:spPr bwMode="auto">
          <a:xfrm>
            <a:off x="283386" y="5555433"/>
            <a:ext cx="1429667" cy="95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10">
            <a:extLst>
              <a:ext uri="{FF2B5EF4-FFF2-40B4-BE49-F238E27FC236}">
                <a16:creationId xmlns:a16="http://schemas.microsoft.com/office/drawing/2014/main" id="{3E3BDB3F-496C-4B7E-8E44-B83FBB7783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754" y="4425874"/>
            <a:ext cx="1373300" cy="947265"/>
          </a:xfrm>
          <a:prstGeom prst="rect">
            <a:avLst/>
          </a:prstGeom>
        </p:spPr>
      </p:pic>
      <p:pic>
        <p:nvPicPr>
          <p:cNvPr id="4" name="Picture 2" descr="Pine needle definition and meaning | Collins English Dictionary">
            <a:extLst>
              <a:ext uri="{FF2B5EF4-FFF2-40B4-BE49-F238E27FC236}">
                <a16:creationId xmlns:a16="http://schemas.microsoft.com/office/drawing/2014/main" id="{82125566-7528-A84B-9437-105E5D7882E4}"/>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51698" y="2035567"/>
            <a:ext cx="2767552" cy="14418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Lori Eckhardt (@LoriGigette) / Twitter">
            <a:extLst>
              <a:ext uri="{FF2B5EF4-FFF2-40B4-BE49-F238E27FC236}">
                <a16:creationId xmlns:a16="http://schemas.microsoft.com/office/drawing/2014/main" id="{15738A33-75FD-B919-C2DE-11E155D34F8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2311" b="10773"/>
          <a:stretch/>
        </p:blipFill>
        <p:spPr bwMode="auto">
          <a:xfrm>
            <a:off x="10371179" y="5059498"/>
            <a:ext cx="1260558" cy="9695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3544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65F0F9CD-154F-6432-8E78-6214A85497E3}"/>
              </a:ext>
            </a:extLst>
          </p:cNvPr>
          <p:cNvSpPr/>
          <p:nvPr/>
        </p:nvSpPr>
        <p:spPr>
          <a:xfrm>
            <a:off x="-1" y="196907"/>
            <a:ext cx="6300393" cy="646331"/>
          </a:xfrm>
          <a:prstGeom prst="rect">
            <a:avLst/>
          </a:prstGeom>
          <a:gradFill flip="none" rotWithShape="1">
            <a:gsLst>
              <a:gs pos="70500">
                <a:srgbClr val="5C8C3C">
                  <a:alpha val="55000"/>
                </a:srgbClr>
              </a:gs>
              <a:gs pos="41000">
                <a:srgbClr val="5C8C3C"/>
              </a:gs>
              <a:gs pos="100000">
                <a:srgbClr val="5C8C3C">
                  <a:alpha val="3000"/>
                </a:srgbClr>
              </a:gs>
            </a:gsLst>
            <a:lin ang="0" scaled="1"/>
            <a:tileRect/>
          </a:gra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8" name="CuadroTexto 27">
            <a:extLst>
              <a:ext uri="{FF2B5EF4-FFF2-40B4-BE49-F238E27FC236}">
                <a16:creationId xmlns:a16="http://schemas.microsoft.com/office/drawing/2014/main" id="{76B9704C-EB40-2F7D-AC25-FA8C0D462A5F}"/>
              </a:ext>
            </a:extLst>
          </p:cNvPr>
          <p:cNvSpPr txBox="1"/>
          <p:nvPr/>
        </p:nvSpPr>
        <p:spPr>
          <a:xfrm>
            <a:off x="478141" y="168342"/>
            <a:ext cx="5587662" cy="769441"/>
          </a:xfrm>
          <a:prstGeom prst="rect">
            <a:avLst/>
          </a:prstGeom>
          <a:noFill/>
        </p:spPr>
        <p:txBody>
          <a:bodyPr wrap="square" rtlCol="0">
            <a:spAutoFit/>
          </a:bodyPr>
          <a:lstStyle/>
          <a:p>
            <a:r>
              <a:rPr lang="en-US" sz="4400" b="1">
                <a:latin typeface="AvenirNext LT Pro Regular" panose="020B0504020202020204" pitchFamily="34" charset="0"/>
              </a:rPr>
              <a:t>LIGNIN CONTENT</a:t>
            </a:r>
            <a:endParaRPr lang="en-US" sz="4400"/>
          </a:p>
        </p:txBody>
      </p:sp>
      <p:pic>
        <p:nvPicPr>
          <p:cNvPr id="2" name="Picture 2" descr="Pine needle definition and meaning | Collins English Dictionary">
            <a:extLst>
              <a:ext uri="{FF2B5EF4-FFF2-40B4-BE49-F238E27FC236}">
                <a16:creationId xmlns:a16="http://schemas.microsoft.com/office/drawing/2014/main" id="{8D527EC1-4556-B9B8-3B96-4DA10F4410F5}"/>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26766" y="-201997"/>
            <a:ext cx="1772228" cy="923331"/>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a:extLst>
              <a:ext uri="{FF2B5EF4-FFF2-40B4-BE49-F238E27FC236}">
                <a16:creationId xmlns:a16="http://schemas.microsoft.com/office/drawing/2014/main" id="{764998BC-F26C-10DE-A0AB-3287D414D2CB}"/>
              </a:ext>
            </a:extLst>
          </p:cNvPr>
          <p:cNvSpPr/>
          <p:nvPr/>
        </p:nvSpPr>
        <p:spPr>
          <a:xfrm>
            <a:off x="4175460" y="5671571"/>
            <a:ext cx="482741" cy="7416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Imagen 11">
            <a:extLst>
              <a:ext uri="{FF2B5EF4-FFF2-40B4-BE49-F238E27FC236}">
                <a16:creationId xmlns:a16="http://schemas.microsoft.com/office/drawing/2014/main" id="{D0C638EA-61B6-E1F1-CF37-7CB8D40D4EB7}"/>
              </a:ext>
            </a:extLst>
          </p:cNvPr>
          <p:cNvPicPr>
            <a:picLocks noChangeAspect="1"/>
          </p:cNvPicPr>
          <p:nvPr/>
        </p:nvPicPr>
        <p:blipFill rotWithShape="1">
          <a:blip r:embed="rId3">
            <a:extLst>
              <a:ext uri="{28A0092B-C50C-407E-A947-70E740481C1C}">
                <a14:useLocalDpi xmlns:a14="http://schemas.microsoft.com/office/drawing/2010/main" val="0"/>
              </a:ext>
            </a:extLst>
          </a:blip>
          <a:srcRect t="23833" b="30474"/>
          <a:stretch/>
        </p:blipFill>
        <p:spPr>
          <a:xfrm>
            <a:off x="552159" y="4772691"/>
            <a:ext cx="3243110" cy="1115772"/>
          </a:xfrm>
          <a:prstGeom prst="rect">
            <a:avLst/>
          </a:prstGeom>
          <a:ln>
            <a:noFill/>
          </a:ln>
          <a:effectLst>
            <a:softEdge rad="112500"/>
          </a:effectLst>
        </p:spPr>
      </p:pic>
      <p:pic>
        <p:nvPicPr>
          <p:cNvPr id="33" name="Imagen 32">
            <a:extLst>
              <a:ext uri="{FF2B5EF4-FFF2-40B4-BE49-F238E27FC236}">
                <a16:creationId xmlns:a16="http://schemas.microsoft.com/office/drawing/2014/main" id="{B0BCA268-66B9-9669-3DE0-5F0D78235D1F}"/>
              </a:ext>
            </a:extLst>
          </p:cNvPr>
          <p:cNvPicPr>
            <a:picLocks noChangeAspect="1"/>
          </p:cNvPicPr>
          <p:nvPr/>
        </p:nvPicPr>
        <p:blipFill>
          <a:blip r:embed="rId4"/>
          <a:stretch>
            <a:fillRect/>
          </a:stretch>
        </p:blipFill>
        <p:spPr>
          <a:xfrm>
            <a:off x="4669823" y="1771777"/>
            <a:ext cx="2273616" cy="30196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7" name="Elipse 36">
            <a:extLst>
              <a:ext uri="{FF2B5EF4-FFF2-40B4-BE49-F238E27FC236}">
                <a16:creationId xmlns:a16="http://schemas.microsoft.com/office/drawing/2014/main" id="{641B9ADD-F7EB-04F5-CA73-AEC7345A6807}"/>
              </a:ext>
            </a:extLst>
          </p:cNvPr>
          <p:cNvSpPr/>
          <p:nvPr/>
        </p:nvSpPr>
        <p:spPr>
          <a:xfrm>
            <a:off x="8886247" y="3473277"/>
            <a:ext cx="1390259" cy="6858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a:latin typeface="AvenirNext LT Pro Regular" panose="020B0504020202020204" pitchFamily="34" charset="0"/>
              </a:rPr>
              <a:t>AIL%</a:t>
            </a:r>
          </a:p>
        </p:txBody>
      </p:sp>
      <p:sp>
        <p:nvSpPr>
          <p:cNvPr id="38" name="Elipse 37">
            <a:extLst>
              <a:ext uri="{FF2B5EF4-FFF2-40B4-BE49-F238E27FC236}">
                <a16:creationId xmlns:a16="http://schemas.microsoft.com/office/drawing/2014/main" id="{8A00D304-AD87-CC6D-6043-712FAA65FCFB}"/>
              </a:ext>
            </a:extLst>
          </p:cNvPr>
          <p:cNvSpPr/>
          <p:nvPr/>
        </p:nvSpPr>
        <p:spPr>
          <a:xfrm>
            <a:off x="7297402" y="3473277"/>
            <a:ext cx="1390259" cy="685800"/>
          </a:xfrm>
          <a:prstGeom prst="ellipse">
            <a:avLst/>
          </a:prstGeom>
          <a:solidFill>
            <a:srgbClr val="00B0F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a:latin typeface="AvenirNext LT Pro Regular" panose="020B0504020202020204" pitchFamily="34" charset="0"/>
              </a:rPr>
              <a:t>ASL</a:t>
            </a:r>
            <a:r>
              <a:rPr lang="en-US"/>
              <a:t>%</a:t>
            </a:r>
          </a:p>
        </p:txBody>
      </p:sp>
      <p:sp>
        <p:nvSpPr>
          <p:cNvPr id="39" name="Elipse 38">
            <a:extLst>
              <a:ext uri="{FF2B5EF4-FFF2-40B4-BE49-F238E27FC236}">
                <a16:creationId xmlns:a16="http://schemas.microsoft.com/office/drawing/2014/main" id="{BD7AD809-F48A-11D3-660E-CE74FFC63723}"/>
              </a:ext>
            </a:extLst>
          </p:cNvPr>
          <p:cNvSpPr/>
          <p:nvPr/>
        </p:nvSpPr>
        <p:spPr>
          <a:xfrm>
            <a:off x="10737821" y="2754366"/>
            <a:ext cx="1390259" cy="685800"/>
          </a:xfrm>
          <a:prstGeom prst="ellipse">
            <a:avLst/>
          </a:prstGeom>
          <a:solidFill>
            <a:srgbClr val="00B0F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a:latin typeface="AvenirNext LT Pro Regular" panose="020B0504020202020204" pitchFamily="34" charset="0"/>
              </a:rPr>
              <a:t>TOTAL LIGNIN</a:t>
            </a:r>
            <a:endParaRPr lang="en-US"/>
          </a:p>
        </p:txBody>
      </p:sp>
      <p:sp>
        <p:nvSpPr>
          <p:cNvPr id="10" name="Flecha: hacia abajo 9">
            <a:extLst>
              <a:ext uri="{FF2B5EF4-FFF2-40B4-BE49-F238E27FC236}">
                <a16:creationId xmlns:a16="http://schemas.microsoft.com/office/drawing/2014/main" id="{A6451F6D-D8FF-9206-F0C5-C7C6A80156A3}"/>
              </a:ext>
            </a:extLst>
          </p:cNvPr>
          <p:cNvSpPr/>
          <p:nvPr/>
        </p:nvSpPr>
        <p:spPr>
          <a:xfrm rot="16200000">
            <a:off x="6871611" y="2987424"/>
            <a:ext cx="601133" cy="782740"/>
          </a:xfrm>
          <a:prstGeom prst="dow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utoShape 2" descr="Pyrex Media Bottles">
            <a:extLst>
              <a:ext uri="{FF2B5EF4-FFF2-40B4-BE49-F238E27FC236}">
                <a16:creationId xmlns:a16="http://schemas.microsoft.com/office/drawing/2014/main" id="{08268094-76E3-032A-1D19-826D0E66A9EF}"/>
              </a:ext>
            </a:extLst>
          </p:cNvPr>
          <p:cNvSpPr>
            <a:spLocks noChangeAspect="1" noChangeArrowheads="1"/>
          </p:cNvSpPr>
          <p:nvPr/>
        </p:nvSpPr>
        <p:spPr bwMode="auto">
          <a:xfrm>
            <a:off x="5952930" y="255814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2">
            <a:extLst>
              <a:ext uri="{FF2B5EF4-FFF2-40B4-BE49-F238E27FC236}">
                <a16:creationId xmlns:a16="http://schemas.microsoft.com/office/drawing/2014/main" id="{7D79837A-E8E0-6130-3B99-24B96A9D2C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4978" y="6201782"/>
            <a:ext cx="1511637" cy="432076"/>
          </a:xfrm>
          <a:prstGeom prst="rect">
            <a:avLst/>
          </a:prstGeom>
          <a:noFill/>
          <a:extLst>
            <a:ext uri="{909E8E84-426E-40DD-AFC4-6F175D3DCCD1}">
              <a14:hiddenFill xmlns:a14="http://schemas.microsoft.com/office/drawing/2010/main">
                <a:solidFill>
                  <a:srgbClr val="FFFFFF"/>
                </a:solidFill>
              </a14:hiddenFill>
            </a:ext>
          </a:extLst>
        </p:spPr>
      </p:pic>
      <p:sp>
        <p:nvSpPr>
          <p:cNvPr id="15" name="CuadroTexto 14">
            <a:extLst>
              <a:ext uri="{FF2B5EF4-FFF2-40B4-BE49-F238E27FC236}">
                <a16:creationId xmlns:a16="http://schemas.microsoft.com/office/drawing/2014/main" id="{88931725-089A-7A5E-A4D7-F84EBB308D08}"/>
              </a:ext>
            </a:extLst>
          </p:cNvPr>
          <p:cNvSpPr txBox="1"/>
          <p:nvPr/>
        </p:nvSpPr>
        <p:spPr>
          <a:xfrm>
            <a:off x="4894022" y="6086579"/>
            <a:ext cx="6178358" cy="646331"/>
          </a:xfrm>
          <a:prstGeom prst="rect">
            <a:avLst/>
          </a:prstGeom>
          <a:gradFill>
            <a:gsLst>
              <a:gs pos="0">
                <a:srgbClr val="3790C9"/>
              </a:gs>
              <a:gs pos="50000">
                <a:srgbClr val="3790C9"/>
              </a:gs>
              <a:gs pos="100000">
                <a:srgbClr val="3790C9">
                  <a:lumMod val="64000"/>
                </a:srgbClr>
              </a:gs>
            </a:gsLst>
          </a:gradFill>
        </p:spPr>
        <p:style>
          <a:lnRef idx="0">
            <a:schemeClr val="accent1"/>
          </a:lnRef>
          <a:fillRef idx="3">
            <a:schemeClr val="accent1"/>
          </a:fillRef>
          <a:effectRef idx="3">
            <a:schemeClr val="accent1"/>
          </a:effectRef>
          <a:fontRef idx="minor">
            <a:schemeClr val="lt1"/>
          </a:fontRef>
        </p:style>
        <p:txBody>
          <a:bodyPr wrap="square">
            <a:spAutoFit/>
          </a:bodyPr>
          <a:lstStyle/>
          <a:p>
            <a:r>
              <a:rPr lang="en-US">
                <a:latin typeface="AvenirNext LT Pro Regular" panose="020B0504020202020204" pitchFamily="34" charset="0"/>
              </a:rPr>
              <a:t>Determination of Structural Carbohydrates and Lignin in Biomass Laboratory Analytical Procedure (LAP)</a:t>
            </a:r>
          </a:p>
        </p:txBody>
      </p:sp>
      <p:pic>
        <p:nvPicPr>
          <p:cNvPr id="19" name="Imagen 18">
            <a:extLst>
              <a:ext uri="{FF2B5EF4-FFF2-40B4-BE49-F238E27FC236}">
                <a16:creationId xmlns:a16="http://schemas.microsoft.com/office/drawing/2014/main" id="{CC4BFE64-EEA4-491E-1CDA-6E9184AE36D3}"/>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260686" y="3157505"/>
            <a:ext cx="1261791" cy="1261791"/>
          </a:xfrm>
          <a:prstGeom prst="rect">
            <a:avLst/>
          </a:prstGeom>
        </p:spPr>
      </p:pic>
      <p:pic>
        <p:nvPicPr>
          <p:cNvPr id="22" name="Imagen 21">
            <a:extLst>
              <a:ext uri="{FF2B5EF4-FFF2-40B4-BE49-F238E27FC236}">
                <a16:creationId xmlns:a16="http://schemas.microsoft.com/office/drawing/2014/main" id="{602D51EA-1F75-17D2-375A-505077EB28A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1706" b="63184" l="33554" r="45025">
                        <a14:foregroundMark x1="37868" y1="34961" x2="37868" y2="34961"/>
                        <a14:foregroundMark x1="37402" y1="41862" x2="37402" y2="41862"/>
                        <a14:foregroundMark x1="38456" y1="46126" x2="37647" y2="42936"/>
                        <a14:foregroundMark x1="36373" y1="47819" x2="36495" y2="44922"/>
                        <a14:foregroundMark x1="34657" y1="47819" x2="35784" y2="32227"/>
                        <a14:foregroundMark x1="35784" y1="32227" x2="37770" y2="40462"/>
                        <a14:foregroundMark x1="35907" y1="31738" x2="41912" y2="33887"/>
                        <a14:foregroundMark x1="40882" y1="32064" x2="40882" y2="42155"/>
                        <a14:foregroundMark x1="41667" y1="33431" x2="41225" y2="49056"/>
                        <a14:foregroundMark x1="41225" y1="49056" x2="41225" y2="49056"/>
                        <a14:foregroundMark x1="34877" y1="49512" x2="37402" y2="43229"/>
                        <a14:foregroundMark x1="41569" y1="33594" x2="42475" y2="49674"/>
                        <a14:foregroundMark x1="40294" y1="47526" x2="40172" y2="49805"/>
                        <a14:foregroundMark x1="40172" y1="49512" x2="41225" y2="40918"/>
                        <a14:foregroundMark x1="39485" y1="46452" x2="40760" y2="42448"/>
                        <a14:foregroundMark x1="41324" y1="32520" x2="43186" y2="45833"/>
                        <a14:foregroundMark x1="42475" y1="33887" x2="42843" y2="45833"/>
                        <a14:foregroundMark x1="41446" y1="32813" x2="43603" y2="48079"/>
                        <a14:foregroundMark x1="43603" y1="48079" x2="43750" y2="48275"/>
                        <a14:foregroundMark x1="42721" y1="32813" x2="42255" y2="50716"/>
                        <a14:foregroundMark x1="42132" y1="33431" x2="43750" y2="43848"/>
                        <a14:foregroundMark x1="44093" y1="35872" x2="44093" y2="35872"/>
                        <a14:foregroundMark x1="43995" y1="45540" x2="43995" y2="45540"/>
                        <a14:foregroundMark x1="33946" y1="47070" x2="33946" y2="47070"/>
                        <a14:foregroundMark x1="34191" y1="46289" x2="34191" y2="46289"/>
                        <a14:foregroundMark x1="34412" y1="45671" x2="34412" y2="45671"/>
                        <a14:foregroundMark x1="34412" y1="45671" x2="34412" y2="45671"/>
                        <a14:foregroundMark x1="44093" y1="46745" x2="44093" y2="46745"/>
                        <a14:foregroundMark x1="44093" y1="45540" x2="44093" y2="45540"/>
                        <a14:foregroundMark x1="43873" y1="45052" x2="43873" y2="45052"/>
                        <a14:foregroundMark x1="44093" y1="42611" x2="44093" y2="42611"/>
                        <a14:foregroundMark x1="43995" y1="42448" x2="43995" y2="42448"/>
                        <a14:foregroundMark x1="44338" y1="44141" x2="44338" y2="44141"/>
                        <a14:foregroundMark x1="44216" y1="44596" x2="44216" y2="44596"/>
                        <a14:foregroundMark x1="44436" y1="45833" x2="44436" y2="45833"/>
                        <a14:foregroundMark x1="33725" y1="45671" x2="33725" y2="45671"/>
                        <a14:foregroundMark x1="34069" y1="46126" x2="34069" y2="46126"/>
                        <a14:foregroundMark x1="34289" y1="43392" x2="34289" y2="43392"/>
                        <a14:foregroundMark x1="33946" y1="46126" x2="33946" y2="46126"/>
                        <a14:foregroundMark x1="45025" y1="37728" x2="45025" y2="37728"/>
                        <a14:foregroundMark x1="34069" y1="46289" x2="35221" y2="43978"/>
                        <a14:foregroundMark x1="34289" y1="47819" x2="34657" y2="36491"/>
                        <a14:foregroundMark x1="43750" y1="43978" x2="43750" y2="43978"/>
                        <a14:foregroundMark x1="43995" y1="46745" x2="42721" y2="60059"/>
                        <a14:foregroundMark x1="43529" y1="34180" x2="44436" y2="42611"/>
                        <a14:foregroundMark x1="38799" y1="61751" x2="41667" y2="61589"/>
                        <a14:foregroundMark x1="37990" y1="62044" x2="42475" y2="61296"/>
                        <a14:foregroundMark x1="34853" y1="59831" x2="34608" y2="45898"/>
                        <a14:foregroundMark x1="42794" y1="47884" x2="42794" y2="46061"/>
                        <a14:foregroundMark x1="42917" y1="47135" x2="42917" y2="47135"/>
                        <a14:backgroundMark x1="34877" y1="62207" x2="34877" y2="62207"/>
                        <a14:backgroundMark x1="34289" y1="62044" x2="36152" y2="63118"/>
                        <a14:backgroundMark x1="43529" y1="62988" x2="45147" y2="61133"/>
                        <a14:backgroundMark x1="43873" y1="61133" x2="43873" y2="61133"/>
                      </a14:backgroundRemoval>
                    </a14:imgEffect>
                  </a14:imgLayer>
                </a14:imgProps>
              </a:ext>
              <a:ext uri="{28A0092B-C50C-407E-A947-70E740481C1C}">
                <a14:useLocalDpi xmlns:a14="http://schemas.microsoft.com/office/drawing/2010/main" val="0"/>
              </a:ext>
            </a:extLst>
          </a:blip>
          <a:srcRect l="32167" t="29191" r="53829" b="32976"/>
          <a:stretch/>
        </p:blipFill>
        <p:spPr>
          <a:xfrm>
            <a:off x="3561072" y="3200472"/>
            <a:ext cx="630505" cy="1282515"/>
          </a:xfrm>
          <a:prstGeom prst="rect">
            <a:avLst/>
          </a:prstGeom>
        </p:spPr>
      </p:pic>
      <p:pic>
        <p:nvPicPr>
          <p:cNvPr id="25" name="Imagen 24">
            <a:extLst>
              <a:ext uri="{FF2B5EF4-FFF2-40B4-BE49-F238E27FC236}">
                <a16:creationId xmlns:a16="http://schemas.microsoft.com/office/drawing/2014/main" id="{B8C8E77D-A895-8C8D-3D70-A15D4089EDB7}"/>
              </a:ext>
            </a:extLst>
          </p:cNvPr>
          <p:cNvPicPr>
            <a:picLocks noChangeAspect="1"/>
          </p:cNvPicPr>
          <p:nvPr/>
        </p:nvPicPr>
        <p:blipFill rotWithShape="1">
          <a:blip r:embed="rId9">
            <a:clrChange>
              <a:clrFrom>
                <a:srgbClr val="FFFFFF"/>
              </a:clrFrom>
              <a:clrTo>
                <a:srgbClr val="FFFFFF">
                  <a:alpha val="0"/>
                </a:srgbClr>
              </a:clrTo>
            </a:clrChange>
          </a:blip>
          <a:srcRect l="1" t="12801" r="8568" b="17499"/>
          <a:stretch/>
        </p:blipFill>
        <p:spPr>
          <a:xfrm>
            <a:off x="604628" y="2907606"/>
            <a:ext cx="2709301" cy="1882133"/>
          </a:xfrm>
          <a:prstGeom prst="rect">
            <a:avLst/>
          </a:prstGeom>
        </p:spPr>
      </p:pic>
      <p:grpSp>
        <p:nvGrpSpPr>
          <p:cNvPr id="40" name="Grupo 39">
            <a:extLst>
              <a:ext uri="{FF2B5EF4-FFF2-40B4-BE49-F238E27FC236}">
                <a16:creationId xmlns:a16="http://schemas.microsoft.com/office/drawing/2014/main" id="{F57C5941-35E3-B280-D976-0D46AA5EAB29}"/>
              </a:ext>
            </a:extLst>
          </p:cNvPr>
          <p:cNvGrpSpPr/>
          <p:nvPr/>
        </p:nvGrpSpPr>
        <p:grpSpPr>
          <a:xfrm>
            <a:off x="7058217" y="2084054"/>
            <a:ext cx="1802788" cy="1802788"/>
            <a:chOff x="5970863" y="2177643"/>
            <a:chExt cx="1802788" cy="1802788"/>
          </a:xfrm>
        </p:grpSpPr>
        <p:pic>
          <p:nvPicPr>
            <p:cNvPr id="30" name="Imagen 29">
              <a:extLst>
                <a:ext uri="{FF2B5EF4-FFF2-40B4-BE49-F238E27FC236}">
                  <a16:creationId xmlns:a16="http://schemas.microsoft.com/office/drawing/2014/main" id="{F707399C-9E10-ABC6-B6FE-6DB754F93E31}"/>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5970863" y="2177643"/>
              <a:ext cx="1802788" cy="1802788"/>
            </a:xfrm>
            <a:prstGeom prst="rect">
              <a:avLst/>
            </a:prstGeom>
          </p:spPr>
        </p:pic>
        <p:sp>
          <p:nvSpPr>
            <p:cNvPr id="31" name="Rectángulo 30">
              <a:extLst>
                <a:ext uri="{FF2B5EF4-FFF2-40B4-BE49-F238E27FC236}">
                  <a16:creationId xmlns:a16="http://schemas.microsoft.com/office/drawing/2014/main" id="{79FECB28-537E-F3EF-16FD-CE7E9A3CD8A3}"/>
                </a:ext>
              </a:extLst>
            </p:cNvPr>
            <p:cNvSpPr/>
            <p:nvPr/>
          </p:nvSpPr>
          <p:spPr>
            <a:xfrm>
              <a:off x="6780554" y="3048000"/>
              <a:ext cx="304801" cy="656869"/>
            </a:xfrm>
            <a:prstGeom prst="rect">
              <a:avLst/>
            </a:prstGeom>
            <a:solidFill>
              <a:srgbClr val="FD63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32" name="Picture 8" descr="Main product photo">
            <a:extLst>
              <a:ext uri="{FF2B5EF4-FFF2-40B4-BE49-F238E27FC236}">
                <a16:creationId xmlns:a16="http://schemas.microsoft.com/office/drawing/2014/main" id="{BA1F52C4-9759-E23F-EF7B-A15C84372BAC}"/>
              </a:ext>
            </a:extLst>
          </p:cNvPr>
          <p:cNvPicPr>
            <a:picLocks noChangeAspect="1" noChangeArrowheads="1"/>
          </p:cNvPicPr>
          <p:nvPr/>
        </p:nvPicPr>
        <p:blipFill>
          <a:blip r:embed="rId11">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9050489" y="2651997"/>
            <a:ext cx="1033993" cy="1033993"/>
          </a:xfrm>
          <a:prstGeom prst="rect">
            <a:avLst/>
          </a:prstGeom>
          <a:noFill/>
          <a:extLst>
            <a:ext uri="{909E8E84-426E-40DD-AFC4-6F175D3DCCD1}">
              <a14:hiddenFill xmlns:a14="http://schemas.microsoft.com/office/drawing/2010/main">
                <a:solidFill>
                  <a:srgbClr val="FFFFFF"/>
                </a:solidFill>
              </a14:hiddenFill>
            </a:ext>
          </a:extLst>
        </p:spPr>
      </p:pic>
      <p:sp>
        <p:nvSpPr>
          <p:cNvPr id="36" name="CuadroTexto 35">
            <a:extLst>
              <a:ext uri="{FF2B5EF4-FFF2-40B4-BE49-F238E27FC236}">
                <a16:creationId xmlns:a16="http://schemas.microsoft.com/office/drawing/2014/main" id="{F780F96B-6507-B565-B1EE-777E88904576}"/>
              </a:ext>
            </a:extLst>
          </p:cNvPr>
          <p:cNvSpPr txBox="1"/>
          <p:nvPr/>
        </p:nvSpPr>
        <p:spPr>
          <a:xfrm>
            <a:off x="780065" y="970967"/>
            <a:ext cx="2689603" cy="369332"/>
          </a:xfrm>
          <a:prstGeom prst="rect">
            <a:avLst/>
          </a:prstGeom>
          <a:noFill/>
        </p:spPr>
        <p:txBody>
          <a:bodyPr wrap="square">
            <a:spAutoFit/>
          </a:bodyPr>
          <a:lstStyle/>
          <a:p>
            <a:r>
              <a:rPr lang="en-US">
                <a:latin typeface="AvenirNext LT Pro Regular" panose="020B0504020202020204" pitchFamily="34" charset="0"/>
              </a:rPr>
              <a:t>E</a:t>
            </a:r>
            <a:r>
              <a:rPr lang="en-US">
                <a:solidFill>
                  <a:schemeClr val="tx1"/>
                </a:solidFill>
                <a:latin typeface="AvenirNext LT Pro Regular" panose="020B0504020202020204" pitchFamily="34" charset="0"/>
              </a:rPr>
              <a:t>xtractive free samples</a:t>
            </a:r>
            <a:endParaRPr lang="en-US">
              <a:latin typeface="AvenirNext LT Pro Regular" panose="020B0504020202020204" pitchFamily="34" charset="0"/>
            </a:endParaRPr>
          </a:p>
        </p:txBody>
      </p:sp>
      <p:sp>
        <p:nvSpPr>
          <p:cNvPr id="41" name="Signo más 40">
            <a:extLst>
              <a:ext uri="{FF2B5EF4-FFF2-40B4-BE49-F238E27FC236}">
                <a16:creationId xmlns:a16="http://schemas.microsoft.com/office/drawing/2014/main" id="{E45305C1-CA03-2F8F-151D-532EA9A3C00B}"/>
              </a:ext>
            </a:extLst>
          </p:cNvPr>
          <p:cNvSpPr/>
          <p:nvPr/>
        </p:nvSpPr>
        <p:spPr>
          <a:xfrm>
            <a:off x="8416410" y="2823200"/>
            <a:ext cx="566110" cy="601133"/>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Elipse 42">
            <a:extLst>
              <a:ext uri="{FF2B5EF4-FFF2-40B4-BE49-F238E27FC236}">
                <a16:creationId xmlns:a16="http://schemas.microsoft.com/office/drawing/2014/main" id="{0F737FA4-248F-086C-62A3-75CB711667F9}"/>
              </a:ext>
            </a:extLst>
          </p:cNvPr>
          <p:cNvSpPr/>
          <p:nvPr/>
        </p:nvSpPr>
        <p:spPr>
          <a:xfrm>
            <a:off x="79483" y="1456765"/>
            <a:ext cx="581451" cy="566909"/>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600" b="1">
                <a:solidFill>
                  <a:schemeClr val="tx1"/>
                </a:solidFill>
                <a:latin typeface="AvenirNext LT Pro Regular" panose="020B0504020202020204" pitchFamily="34" charset="0"/>
              </a:rPr>
              <a:t>1</a:t>
            </a:r>
          </a:p>
        </p:txBody>
      </p:sp>
      <p:sp>
        <p:nvSpPr>
          <p:cNvPr id="44" name="Elipse 43">
            <a:extLst>
              <a:ext uri="{FF2B5EF4-FFF2-40B4-BE49-F238E27FC236}">
                <a16:creationId xmlns:a16="http://schemas.microsoft.com/office/drawing/2014/main" id="{BE880628-2C45-85DB-A1AA-A6D730E83439}"/>
              </a:ext>
            </a:extLst>
          </p:cNvPr>
          <p:cNvSpPr/>
          <p:nvPr/>
        </p:nvSpPr>
        <p:spPr>
          <a:xfrm>
            <a:off x="99172" y="2652719"/>
            <a:ext cx="581451" cy="566909"/>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600" b="1">
                <a:solidFill>
                  <a:schemeClr val="tx1"/>
                </a:solidFill>
                <a:latin typeface="AvenirNext LT Pro Regular" panose="020B0504020202020204" pitchFamily="34" charset="0"/>
              </a:rPr>
              <a:t>2</a:t>
            </a:r>
          </a:p>
        </p:txBody>
      </p:sp>
      <p:sp>
        <p:nvSpPr>
          <p:cNvPr id="45" name="Elipse 44">
            <a:extLst>
              <a:ext uri="{FF2B5EF4-FFF2-40B4-BE49-F238E27FC236}">
                <a16:creationId xmlns:a16="http://schemas.microsoft.com/office/drawing/2014/main" id="{30E71085-25B4-832C-C8FE-3BCE6D798FA6}"/>
              </a:ext>
            </a:extLst>
          </p:cNvPr>
          <p:cNvSpPr/>
          <p:nvPr/>
        </p:nvSpPr>
        <p:spPr>
          <a:xfrm>
            <a:off x="4448952" y="1605190"/>
            <a:ext cx="581451" cy="566909"/>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600" b="1">
                <a:solidFill>
                  <a:schemeClr val="tx1"/>
                </a:solidFill>
                <a:latin typeface="AvenirNext LT Pro Regular" panose="020B0504020202020204" pitchFamily="34" charset="0"/>
              </a:rPr>
              <a:t>3</a:t>
            </a:r>
          </a:p>
        </p:txBody>
      </p:sp>
      <p:sp>
        <p:nvSpPr>
          <p:cNvPr id="46" name="Elipse 45">
            <a:extLst>
              <a:ext uri="{FF2B5EF4-FFF2-40B4-BE49-F238E27FC236}">
                <a16:creationId xmlns:a16="http://schemas.microsoft.com/office/drawing/2014/main" id="{7663C30B-A254-A29C-D760-583DE6ACB99B}"/>
              </a:ext>
            </a:extLst>
          </p:cNvPr>
          <p:cNvSpPr/>
          <p:nvPr/>
        </p:nvSpPr>
        <p:spPr>
          <a:xfrm>
            <a:off x="8508290" y="1624150"/>
            <a:ext cx="581451" cy="566909"/>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600" b="1">
                <a:solidFill>
                  <a:schemeClr val="tx1"/>
                </a:solidFill>
                <a:latin typeface="AvenirNext LT Pro Regular" panose="020B0504020202020204" pitchFamily="34" charset="0"/>
              </a:rPr>
              <a:t>4</a:t>
            </a:r>
          </a:p>
        </p:txBody>
      </p:sp>
      <p:sp>
        <p:nvSpPr>
          <p:cNvPr id="48" name="CuadroTexto 47">
            <a:extLst>
              <a:ext uri="{FF2B5EF4-FFF2-40B4-BE49-F238E27FC236}">
                <a16:creationId xmlns:a16="http://schemas.microsoft.com/office/drawing/2014/main" id="{ED520664-30A4-A998-808B-A3D91EBE4439}"/>
              </a:ext>
            </a:extLst>
          </p:cNvPr>
          <p:cNvSpPr txBox="1"/>
          <p:nvPr/>
        </p:nvSpPr>
        <p:spPr>
          <a:xfrm>
            <a:off x="7439319" y="4560934"/>
            <a:ext cx="6379632" cy="369332"/>
          </a:xfrm>
          <a:prstGeom prst="rect">
            <a:avLst/>
          </a:prstGeom>
          <a:noFill/>
        </p:spPr>
        <p:txBody>
          <a:bodyPr wrap="square">
            <a:spAutoFit/>
          </a:bodyPr>
          <a:lstStyle/>
          <a:p>
            <a:r>
              <a:rPr lang="en-US">
                <a:solidFill>
                  <a:schemeClr val="tx1"/>
                </a:solidFill>
                <a:latin typeface="AvenirNext LT Pro Regular" panose="020B0504020202020204" pitchFamily="34" charset="0"/>
              </a:rPr>
              <a:t>ASL(%): acid-soluble lignin (UV-VIS)</a:t>
            </a:r>
            <a:endParaRPr lang="en-US">
              <a:latin typeface="AvenirNext LT Pro Regular" panose="020B0504020202020204" pitchFamily="34" charset="0"/>
            </a:endParaRPr>
          </a:p>
        </p:txBody>
      </p:sp>
      <p:sp>
        <p:nvSpPr>
          <p:cNvPr id="49" name="CuadroTexto 48">
            <a:extLst>
              <a:ext uri="{FF2B5EF4-FFF2-40B4-BE49-F238E27FC236}">
                <a16:creationId xmlns:a16="http://schemas.microsoft.com/office/drawing/2014/main" id="{140DC169-D505-A1AC-1A3D-CFF8592BB117}"/>
              </a:ext>
            </a:extLst>
          </p:cNvPr>
          <p:cNvSpPr txBox="1"/>
          <p:nvPr/>
        </p:nvSpPr>
        <p:spPr>
          <a:xfrm>
            <a:off x="7439319" y="4974075"/>
            <a:ext cx="6379632" cy="369332"/>
          </a:xfrm>
          <a:prstGeom prst="rect">
            <a:avLst/>
          </a:prstGeom>
          <a:noFill/>
        </p:spPr>
        <p:txBody>
          <a:bodyPr wrap="square">
            <a:spAutoFit/>
          </a:bodyPr>
          <a:lstStyle/>
          <a:p>
            <a:r>
              <a:rPr lang="en-US">
                <a:solidFill>
                  <a:schemeClr val="tx1"/>
                </a:solidFill>
                <a:latin typeface="AvenirNext LT Pro Regular" panose="020B0504020202020204" pitchFamily="34" charset="0"/>
              </a:rPr>
              <a:t>AIL(%): acid-insoluble lignin (gravimetric)</a:t>
            </a:r>
            <a:endParaRPr lang="en-US">
              <a:latin typeface="AvenirNext LT Pro Regular" panose="020B0504020202020204" pitchFamily="34" charset="0"/>
            </a:endParaRPr>
          </a:p>
        </p:txBody>
      </p:sp>
      <p:sp>
        <p:nvSpPr>
          <p:cNvPr id="50" name="Flecha: hacia abajo 49">
            <a:extLst>
              <a:ext uri="{FF2B5EF4-FFF2-40B4-BE49-F238E27FC236}">
                <a16:creationId xmlns:a16="http://schemas.microsoft.com/office/drawing/2014/main" id="{37360A1D-E271-8CEB-9E66-863115582A32}"/>
              </a:ext>
            </a:extLst>
          </p:cNvPr>
          <p:cNvSpPr/>
          <p:nvPr/>
        </p:nvSpPr>
        <p:spPr>
          <a:xfrm rot="16200000">
            <a:off x="4335274" y="2987424"/>
            <a:ext cx="601133" cy="782740"/>
          </a:xfrm>
          <a:prstGeom prst="dow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Es igual a 50">
            <a:extLst>
              <a:ext uri="{FF2B5EF4-FFF2-40B4-BE49-F238E27FC236}">
                <a16:creationId xmlns:a16="http://schemas.microsoft.com/office/drawing/2014/main" id="{11DEE7D3-49D6-AA05-97F5-84ED2953CD78}"/>
              </a:ext>
            </a:extLst>
          </p:cNvPr>
          <p:cNvSpPr/>
          <p:nvPr/>
        </p:nvSpPr>
        <p:spPr>
          <a:xfrm>
            <a:off x="10173286" y="2926866"/>
            <a:ext cx="537792" cy="406167"/>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Diagrama de flujo: retraso 51">
            <a:extLst>
              <a:ext uri="{FF2B5EF4-FFF2-40B4-BE49-F238E27FC236}">
                <a16:creationId xmlns:a16="http://schemas.microsoft.com/office/drawing/2014/main" id="{0A851AAE-1C44-B9EF-DF16-9C1E0F4F2681}"/>
              </a:ext>
            </a:extLst>
          </p:cNvPr>
          <p:cNvSpPr/>
          <p:nvPr/>
        </p:nvSpPr>
        <p:spPr>
          <a:xfrm flipH="1">
            <a:off x="11619722" y="6055747"/>
            <a:ext cx="572278" cy="569167"/>
          </a:xfrm>
          <a:prstGeom prst="flowChartDelay">
            <a:avLst/>
          </a:prstGeom>
          <a:solidFill>
            <a:srgbClr val="092241"/>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b="1">
                <a:latin typeface="AvenirNext LT Pro"/>
              </a:rPr>
              <a:t>9</a:t>
            </a:r>
          </a:p>
        </p:txBody>
      </p:sp>
      <p:pic>
        <p:nvPicPr>
          <p:cNvPr id="53" name="Picture 6">
            <a:extLst>
              <a:ext uri="{FF2B5EF4-FFF2-40B4-BE49-F238E27FC236}">
                <a16:creationId xmlns:a16="http://schemas.microsoft.com/office/drawing/2014/main" id="{6E7EB065-FDC2-14C1-0D63-33348D0D864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20074" t="12199" r="17712" b="13602"/>
          <a:stretch>
            <a:fillRect/>
          </a:stretch>
        </p:blipFill>
        <p:spPr bwMode="auto">
          <a:xfrm>
            <a:off x="71894" y="6124758"/>
            <a:ext cx="954263"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Imagen 53">
            <a:extLst>
              <a:ext uri="{FF2B5EF4-FFF2-40B4-BE49-F238E27FC236}">
                <a16:creationId xmlns:a16="http://schemas.microsoft.com/office/drawing/2014/main" id="{8133849E-3368-2F99-11E4-1AEB0717FBE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58168" y="6124757"/>
            <a:ext cx="881673" cy="608153"/>
          </a:xfrm>
          <a:prstGeom prst="rect">
            <a:avLst/>
          </a:prstGeom>
        </p:spPr>
      </p:pic>
      <p:sp>
        <p:nvSpPr>
          <p:cNvPr id="4" name="Rectángulo 3">
            <a:extLst>
              <a:ext uri="{FF2B5EF4-FFF2-40B4-BE49-F238E27FC236}">
                <a16:creationId xmlns:a16="http://schemas.microsoft.com/office/drawing/2014/main" id="{EEAC55DA-5362-8DBE-F5B9-6227D88B2EF4}"/>
              </a:ext>
            </a:extLst>
          </p:cNvPr>
          <p:cNvSpPr/>
          <p:nvPr/>
        </p:nvSpPr>
        <p:spPr>
          <a:xfrm>
            <a:off x="3167743" y="6090417"/>
            <a:ext cx="7904637" cy="649468"/>
          </a:xfrm>
          <a:prstGeom prst="rect">
            <a:avLst/>
          </a:prstGeom>
          <a:noFill/>
          <a:ln>
            <a:solidFill>
              <a:srgbClr val="0073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A comparison of different types of spices&#10;&#10;Description automatically generated">
            <a:extLst>
              <a:ext uri="{FF2B5EF4-FFF2-40B4-BE49-F238E27FC236}">
                <a16:creationId xmlns:a16="http://schemas.microsoft.com/office/drawing/2014/main" id="{1BB86A0D-9283-9A9E-92E3-EB6DD6B60AE8}"/>
              </a:ext>
            </a:extLst>
          </p:cNvPr>
          <p:cNvPicPr>
            <a:picLocks noChangeAspect="1"/>
          </p:cNvPicPr>
          <p:nvPr/>
        </p:nvPicPr>
        <p:blipFill>
          <a:blip r:embed="rId14"/>
          <a:stretch>
            <a:fillRect/>
          </a:stretch>
        </p:blipFill>
        <p:spPr>
          <a:xfrm>
            <a:off x="1015042" y="1263021"/>
            <a:ext cx="2139351" cy="1485241"/>
          </a:xfrm>
          <a:prstGeom prst="rect">
            <a:avLst/>
          </a:prstGeom>
        </p:spPr>
      </p:pic>
    </p:spTree>
    <p:extLst>
      <p:ext uri="{BB962C8B-B14F-4D97-AF65-F5344CB8AC3E}">
        <p14:creationId xmlns:p14="http://schemas.microsoft.com/office/powerpoint/2010/main" val="1335492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anim calcmode="lin" valueType="num">
                                      <p:cBhvr additive="base">
                                        <p:cTn id="11" dur="500" fill="hold"/>
                                        <p:tgtEl>
                                          <p:spTgt spid="44"/>
                                        </p:tgtEl>
                                        <p:attrNameLst>
                                          <p:attrName>ppt_x</p:attrName>
                                        </p:attrNameLst>
                                      </p:cBhvr>
                                      <p:tavLst>
                                        <p:tav tm="0">
                                          <p:val>
                                            <p:strVal val="#ppt_x"/>
                                          </p:val>
                                        </p:tav>
                                        <p:tav tm="100000">
                                          <p:val>
                                            <p:strVal val="#ppt_x"/>
                                          </p:val>
                                        </p:tav>
                                      </p:tavLst>
                                    </p:anim>
                                    <p:anim calcmode="lin" valueType="num">
                                      <p:cBhvr additive="base">
                                        <p:cTn id="12" dur="500" fill="hold"/>
                                        <p:tgtEl>
                                          <p:spTgt spid="4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0-#ppt_w/2"/>
                                          </p:val>
                                        </p:tav>
                                        <p:tav tm="100000">
                                          <p:val>
                                            <p:strVal val="#ppt_x"/>
                                          </p:val>
                                        </p:tav>
                                      </p:tavLst>
                                    </p:anim>
                                    <p:anim calcmode="lin" valueType="num">
                                      <p:cBhvr additive="base">
                                        <p:cTn id="22"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barn(inVertical)">
                                      <p:cBhvr>
                                        <p:cTn id="34" dur="500"/>
                                        <p:tgtEl>
                                          <p:spTgt spid="45"/>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barn(inVertical)">
                                      <p:cBhvr>
                                        <p:cTn id="37" dur="500"/>
                                        <p:tgtEl>
                                          <p:spTgt spid="50"/>
                                        </p:tgtEl>
                                      </p:cBhvr>
                                    </p:animEffect>
                                  </p:childTnLst>
                                </p:cTn>
                              </p:par>
                              <p:par>
                                <p:cTn id="38" presetID="16" presetClass="entr" presetSubtype="21" fill="hold"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barn(inVertical)">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26"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down)">
                                      <p:cBhvr>
                                        <p:cTn id="45" dur="580">
                                          <p:stCondLst>
                                            <p:cond delay="0"/>
                                          </p:stCondLst>
                                        </p:cTn>
                                        <p:tgtEl>
                                          <p:spTgt spid="10"/>
                                        </p:tgtEl>
                                      </p:cBhvr>
                                    </p:animEffect>
                                    <p:anim calcmode="lin" valueType="num">
                                      <p:cBhvr>
                                        <p:cTn id="4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51" dur="26">
                                          <p:stCondLst>
                                            <p:cond delay="650"/>
                                          </p:stCondLst>
                                        </p:cTn>
                                        <p:tgtEl>
                                          <p:spTgt spid="10"/>
                                        </p:tgtEl>
                                      </p:cBhvr>
                                      <p:to x="100000" y="60000"/>
                                    </p:animScale>
                                    <p:animScale>
                                      <p:cBhvr>
                                        <p:cTn id="52" dur="166" decel="50000">
                                          <p:stCondLst>
                                            <p:cond delay="676"/>
                                          </p:stCondLst>
                                        </p:cTn>
                                        <p:tgtEl>
                                          <p:spTgt spid="10"/>
                                        </p:tgtEl>
                                      </p:cBhvr>
                                      <p:to x="100000" y="100000"/>
                                    </p:animScale>
                                    <p:animScale>
                                      <p:cBhvr>
                                        <p:cTn id="53" dur="26">
                                          <p:stCondLst>
                                            <p:cond delay="1312"/>
                                          </p:stCondLst>
                                        </p:cTn>
                                        <p:tgtEl>
                                          <p:spTgt spid="10"/>
                                        </p:tgtEl>
                                      </p:cBhvr>
                                      <p:to x="100000" y="80000"/>
                                    </p:animScale>
                                    <p:animScale>
                                      <p:cBhvr>
                                        <p:cTn id="54" dur="166" decel="50000">
                                          <p:stCondLst>
                                            <p:cond delay="1338"/>
                                          </p:stCondLst>
                                        </p:cTn>
                                        <p:tgtEl>
                                          <p:spTgt spid="10"/>
                                        </p:tgtEl>
                                      </p:cBhvr>
                                      <p:to x="100000" y="100000"/>
                                    </p:animScale>
                                    <p:animScale>
                                      <p:cBhvr>
                                        <p:cTn id="55" dur="26">
                                          <p:stCondLst>
                                            <p:cond delay="1642"/>
                                          </p:stCondLst>
                                        </p:cTn>
                                        <p:tgtEl>
                                          <p:spTgt spid="10"/>
                                        </p:tgtEl>
                                      </p:cBhvr>
                                      <p:to x="100000" y="90000"/>
                                    </p:animScale>
                                    <p:animScale>
                                      <p:cBhvr>
                                        <p:cTn id="56" dur="166" decel="50000">
                                          <p:stCondLst>
                                            <p:cond delay="1668"/>
                                          </p:stCondLst>
                                        </p:cTn>
                                        <p:tgtEl>
                                          <p:spTgt spid="10"/>
                                        </p:tgtEl>
                                      </p:cBhvr>
                                      <p:to x="100000" y="100000"/>
                                    </p:animScale>
                                    <p:animScale>
                                      <p:cBhvr>
                                        <p:cTn id="57" dur="26">
                                          <p:stCondLst>
                                            <p:cond delay="1808"/>
                                          </p:stCondLst>
                                        </p:cTn>
                                        <p:tgtEl>
                                          <p:spTgt spid="10"/>
                                        </p:tgtEl>
                                      </p:cBhvr>
                                      <p:to x="100000" y="95000"/>
                                    </p:animScale>
                                    <p:animScale>
                                      <p:cBhvr>
                                        <p:cTn id="58" dur="166" decel="50000">
                                          <p:stCondLst>
                                            <p:cond delay="1834"/>
                                          </p:stCondLst>
                                        </p:cTn>
                                        <p:tgtEl>
                                          <p:spTgt spid="10"/>
                                        </p:tgtEl>
                                      </p:cBhvr>
                                      <p:to x="100000" y="100000"/>
                                    </p:animScale>
                                  </p:childTnLst>
                                </p:cTn>
                              </p:par>
                              <p:par>
                                <p:cTn id="59" presetID="26" presetClass="entr" presetSubtype="0" fill="hold" nodeType="withEffect">
                                  <p:stCondLst>
                                    <p:cond delay="0"/>
                                  </p:stCondLst>
                                  <p:childTnLst>
                                    <p:set>
                                      <p:cBhvr>
                                        <p:cTn id="60" dur="1" fill="hold">
                                          <p:stCondLst>
                                            <p:cond delay="0"/>
                                          </p:stCondLst>
                                        </p:cTn>
                                        <p:tgtEl>
                                          <p:spTgt spid="40"/>
                                        </p:tgtEl>
                                        <p:attrNameLst>
                                          <p:attrName>style.visibility</p:attrName>
                                        </p:attrNameLst>
                                      </p:cBhvr>
                                      <p:to>
                                        <p:strVal val="visible"/>
                                      </p:to>
                                    </p:set>
                                    <p:animEffect transition="in" filter="wipe(down)">
                                      <p:cBhvr>
                                        <p:cTn id="61" dur="580">
                                          <p:stCondLst>
                                            <p:cond delay="0"/>
                                          </p:stCondLst>
                                        </p:cTn>
                                        <p:tgtEl>
                                          <p:spTgt spid="40"/>
                                        </p:tgtEl>
                                      </p:cBhvr>
                                    </p:animEffect>
                                    <p:anim calcmode="lin" valueType="num">
                                      <p:cBhvr>
                                        <p:cTn id="62"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67" dur="26">
                                          <p:stCondLst>
                                            <p:cond delay="650"/>
                                          </p:stCondLst>
                                        </p:cTn>
                                        <p:tgtEl>
                                          <p:spTgt spid="40"/>
                                        </p:tgtEl>
                                      </p:cBhvr>
                                      <p:to x="100000" y="60000"/>
                                    </p:animScale>
                                    <p:animScale>
                                      <p:cBhvr>
                                        <p:cTn id="68" dur="166" decel="50000">
                                          <p:stCondLst>
                                            <p:cond delay="676"/>
                                          </p:stCondLst>
                                        </p:cTn>
                                        <p:tgtEl>
                                          <p:spTgt spid="40"/>
                                        </p:tgtEl>
                                      </p:cBhvr>
                                      <p:to x="100000" y="100000"/>
                                    </p:animScale>
                                    <p:animScale>
                                      <p:cBhvr>
                                        <p:cTn id="69" dur="26">
                                          <p:stCondLst>
                                            <p:cond delay="1312"/>
                                          </p:stCondLst>
                                        </p:cTn>
                                        <p:tgtEl>
                                          <p:spTgt spid="40"/>
                                        </p:tgtEl>
                                      </p:cBhvr>
                                      <p:to x="100000" y="80000"/>
                                    </p:animScale>
                                    <p:animScale>
                                      <p:cBhvr>
                                        <p:cTn id="70" dur="166" decel="50000">
                                          <p:stCondLst>
                                            <p:cond delay="1338"/>
                                          </p:stCondLst>
                                        </p:cTn>
                                        <p:tgtEl>
                                          <p:spTgt spid="40"/>
                                        </p:tgtEl>
                                      </p:cBhvr>
                                      <p:to x="100000" y="100000"/>
                                    </p:animScale>
                                    <p:animScale>
                                      <p:cBhvr>
                                        <p:cTn id="71" dur="26">
                                          <p:stCondLst>
                                            <p:cond delay="1642"/>
                                          </p:stCondLst>
                                        </p:cTn>
                                        <p:tgtEl>
                                          <p:spTgt spid="40"/>
                                        </p:tgtEl>
                                      </p:cBhvr>
                                      <p:to x="100000" y="90000"/>
                                    </p:animScale>
                                    <p:animScale>
                                      <p:cBhvr>
                                        <p:cTn id="72" dur="166" decel="50000">
                                          <p:stCondLst>
                                            <p:cond delay="1668"/>
                                          </p:stCondLst>
                                        </p:cTn>
                                        <p:tgtEl>
                                          <p:spTgt spid="40"/>
                                        </p:tgtEl>
                                      </p:cBhvr>
                                      <p:to x="100000" y="100000"/>
                                    </p:animScale>
                                    <p:animScale>
                                      <p:cBhvr>
                                        <p:cTn id="73" dur="26">
                                          <p:stCondLst>
                                            <p:cond delay="1808"/>
                                          </p:stCondLst>
                                        </p:cTn>
                                        <p:tgtEl>
                                          <p:spTgt spid="40"/>
                                        </p:tgtEl>
                                      </p:cBhvr>
                                      <p:to x="100000" y="95000"/>
                                    </p:animScale>
                                    <p:animScale>
                                      <p:cBhvr>
                                        <p:cTn id="74" dur="166" decel="50000">
                                          <p:stCondLst>
                                            <p:cond delay="1834"/>
                                          </p:stCondLst>
                                        </p:cTn>
                                        <p:tgtEl>
                                          <p:spTgt spid="40"/>
                                        </p:tgtEl>
                                      </p:cBhvr>
                                      <p:to x="100000" y="100000"/>
                                    </p:animScale>
                                  </p:childTnLst>
                                </p:cTn>
                              </p:par>
                              <p:par>
                                <p:cTn id="75" presetID="26" presetClass="entr" presetSubtype="0" fill="hold" grpId="0" nodeType="withEffect">
                                  <p:stCondLst>
                                    <p:cond delay="0"/>
                                  </p:stCondLst>
                                  <p:childTnLst>
                                    <p:set>
                                      <p:cBhvr>
                                        <p:cTn id="76" dur="1" fill="hold">
                                          <p:stCondLst>
                                            <p:cond delay="0"/>
                                          </p:stCondLst>
                                        </p:cTn>
                                        <p:tgtEl>
                                          <p:spTgt spid="38"/>
                                        </p:tgtEl>
                                        <p:attrNameLst>
                                          <p:attrName>style.visibility</p:attrName>
                                        </p:attrNameLst>
                                      </p:cBhvr>
                                      <p:to>
                                        <p:strVal val="visible"/>
                                      </p:to>
                                    </p:set>
                                    <p:animEffect transition="in" filter="wipe(down)">
                                      <p:cBhvr>
                                        <p:cTn id="77" dur="580">
                                          <p:stCondLst>
                                            <p:cond delay="0"/>
                                          </p:stCondLst>
                                        </p:cTn>
                                        <p:tgtEl>
                                          <p:spTgt spid="38"/>
                                        </p:tgtEl>
                                      </p:cBhvr>
                                    </p:animEffect>
                                    <p:anim calcmode="lin" valueType="num">
                                      <p:cBhvr>
                                        <p:cTn id="78"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83" dur="26">
                                          <p:stCondLst>
                                            <p:cond delay="650"/>
                                          </p:stCondLst>
                                        </p:cTn>
                                        <p:tgtEl>
                                          <p:spTgt spid="38"/>
                                        </p:tgtEl>
                                      </p:cBhvr>
                                      <p:to x="100000" y="60000"/>
                                    </p:animScale>
                                    <p:animScale>
                                      <p:cBhvr>
                                        <p:cTn id="84" dur="166" decel="50000">
                                          <p:stCondLst>
                                            <p:cond delay="676"/>
                                          </p:stCondLst>
                                        </p:cTn>
                                        <p:tgtEl>
                                          <p:spTgt spid="38"/>
                                        </p:tgtEl>
                                      </p:cBhvr>
                                      <p:to x="100000" y="100000"/>
                                    </p:animScale>
                                    <p:animScale>
                                      <p:cBhvr>
                                        <p:cTn id="85" dur="26">
                                          <p:stCondLst>
                                            <p:cond delay="1312"/>
                                          </p:stCondLst>
                                        </p:cTn>
                                        <p:tgtEl>
                                          <p:spTgt spid="38"/>
                                        </p:tgtEl>
                                      </p:cBhvr>
                                      <p:to x="100000" y="80000"/>
                                    </p:animScale>
                                    <p:animScale>
                                      <p:cBhvr>
                                        <p:cTn id="86" dur="166" decel="50000">
                                          <p:stCondLst>
                                            <p:cond delay="1338"/>
                                          </p:stCondLst>
                                        </p:cTn>
                                        <p:tgtEl>
                                          <p:spTgt spid="38"/>
                                        </p:tgtEl>
                                      </p:cBhvr>
                                      <p:to x="100000" y="100000"/>
                                    </p:animScale>
                                    <p:animScale>
                                      <p:cBhvr>
                                        <p:cTn id="87" dur="26">
                                          <p:stCondLst>
                                            <p:cond delay="1642"/>
                                          </p:stCondLst>
                                        </p:cTn>
                                        <p:tgtEl>
                                          <p:spTgt spid="38"/>
                                        </p:tgtEl>
                                      </p:cBhvr>
                                      <p:to x="100000" y="90000"/>
                                    </p:animScale>
                                    <p:animScale>
                                      <p:cBhvr>
                                        <p:cTn id="88" dur="166" decel="50000">
                                          <p:stCondLst>
                                            <p:cond delay="1668"/>
                                          </p:stCondLst>
                                        </p:cTn>
                                        <p:tgtEl>
                                          <p:spTgt spid="38"/>
                                        </p:tgtEl>
                                      </p:cBhvr>
                                      <p:to x="100000" y="100000"/>
                                    </p:animScale>
                                    <p:animScale>
                                      <p:cBhvr>
                                        <p:cTn id="89" dur="26">
                                          <p:stCondLst>
                                            <p:cond delay="1808"/>
                                          </p:stCondLst>
                                        </p:cTn>
                                        <p:tgtEl>
                                          <p:spTgt spid="38"/>
                                        </p:tgtEl>
                                      </p:cBhvr>
                                      <p:to x="100000" y="95000"/>
                                    </p:animScale>
                                    <p:animScale>
                                      <p:cBhvr>
                                        <p:cTn id="90" dur="166" decel="50000">
                                          <p:stCondLst>
                                            <p:cond delay="1834"/>
                                          </p:stCondLst>
                                        </p:cTn>
                                        <p:tgtEl>
                                          <p:spTgt spid="38"/>
                                        </p:tgtEl>
                                      </p:cBhvr>
                                      <p:to x="100000" y="100000"/>
                                    </p:animScale>
                                  </p:childTnLst>
                                </p:cTn>
                              </p:par>
                              <p:par>
                                <p:cTn id="91" presetID="26" presetClass="entr" presetSubtype="0" fill="hold" grpId="0" nodeType="withEffect">
                                  <p:stCondLst>
                                    <p:cond delay="0"/>
                                  </p:stCondLst>
                                  <p:childTnLst>
                                    <p:set>
                                      <p:cBhvr>
                                        <p:cTn id="92" dur="1" fill="hold">
                                          <p:stCondLst>
                                            <p:cond delay="0"/>
                                          </p:stCondLst>
                                        </p:cTn>
                                        <p:tgtEl>
                                          <p:spTgt spid="41"/>
                                        </p:tgtEl>
                                        <p:attrNameLst>
                                          <p:attrName>style.visibility</p:attrName>
                                        </p:attrNameLst>
                                      </p:cBhvr>
                                      <p:to>
                                        <p:strVal val="visible"/>
                                      </p:to>
                                    </p:set>
                                    <p:animEffect transition="in" filter="wipe(down)">
                                      <p:cBhvr>
                                        <p:cTn id="93" dur="580">
                                          <p:stCondLst>
                                            <p:cond delay="0"/>
                                          </p:stCondLst>
                                        </p:cTn>
                                        <p:tgtEl>
                                          <p:spTgt spid="41"/>
                                        </p:tgtEl>
                                      </p:cBhvr>
                                    </p:animEffect>
                                    <p:anim calcmode="lin" valueType="num">
                                      <p:cBhvr>
                                        <p:cTn id="94"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95"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96"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97"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98"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99" dur="26">
                                          <p:stCondLst>
                                            <p:cond delay="650"/>
                                          </p:stCondLst>
                                        </p:cTn>
                                        <p:tgtEl>
                                          <p:spTgt spid="41"/>
                                        </p:tgtEl>
                                      </p:cBhvr>
                                      <p:to x="100000" y="60000"/>
                                    </p:animScale>
                                    <p:animScale>
                                      <p:cBhvr>
                                        <p:cTn id="100" dur="166" decel="50000">
                                          <p:stCondLst>
                                            <p:cond delay="676"/>
                                          </p:stCondLst>
                                        </p:cTn>
                                        <p:tgtEl>
                                          <p:spTgt spid="41"/>
                                        </p:tgtEl>
                                      </p:cBhvr>
                                      <p:to x="100000" y="100000"/>
                                    </p:animScale>
                                    <p:animScale>
                                      <p:cBhvr>
                                        <p:cTn id="101" dur="26">
                                          <p:stCondLst>
                                            <p:cond delay="1312"/>
                                          </p:stCondLst>
                                        </p:cTn>
                                        <p:tgtEl>
                                          <p:spTgt spid="41"/>
                                        </p:tgtEl>
                                      </p:cBhvr>
                                      <p:to x="100000" y="80000"/>
                                    </p:animScale>
                                    <p:animScale>
                                      <p:cBhvr>
                                        <p:cTn id="102" dur="166" decel="50000">
                                          <p:stCondLst>
                                            <p:cond delay="1338"/>
                                          </p:stCondLst>
                                        </p:cTn>
                                        <p:tgtEl>
                                          <p:spTgt spid="41"/>
                                        </p:tgtEl>
                                      </p:cBhvr>
                                      <p:to x="100000" y="100000"/>
                                    </p:animScale>
                                    <p:animScale>
                                      <p:cBhvr>
                                        <p:cTn id="103" dur="26">
                                          <p:stCondLst>
                                            <p:cond delay="1642"/>
                                          </p:stCondLst>
                                        </p:cTn>
                                        <p:tgtEl>
                                          <p:spTgt spid="41"/>
                                        </p:tgtEl>
                                      </p:cBhvr>
                                      <p:to x="100000" y="90000"/>
                                    </p:animScale>
                                    <p:animScale>
                                      <p:cBhvr>
                                        <p:cTn id="104" dur="166" decel="50000">
                                          <p:stCondLst>
                                            <p:cond delay="1668"/>
                                          </p:stCondLst>
                                        </p:cTn>
                                        <p:tgtEl>
                                          <p:spTgt spid="41"/>
                                        </p:tgtEl>
                                      </p:cBhvr>
                                      <p:to x="100000" y="100000"/>
                                    </p:animScale>
                                    <p:animScale>
                                      <p:cBhvr>
                                        <p:cTn id="105" dur="26">
                                          <p:stCondLst>
                                            <p:cond delay="1808"/>
                                          </p:stCondLst>
                                        </p:cTn>
                                        <p:tgtEl>
                                          <p:spTgt spid="41"/>
                                        </p:tgtEl>
                                      </p:cBhvr>
                                      <p:to x="100000" y="95000"/>
                                    </p:animScale>
                                    <p:animScale>
                                      <p:cBhvr>
                                        <p:cTn id="106" dur="166" decel="50000">
                                          <p:stCondLst>
                                            <p:cond delay="1834"/>
                                          </p:stCondLst>
                                        </p:cTn>
                                        <p:tgtEl>
                                          <p:spTgt spid="41"/>
                                        </p:tgtEl>
                                      </p:cBhvr>
                                      <p:to x="100000" y="100000"/>
                                    </p:animScale>
                                  </p:childTnLst>
                                </p:cTn>
                              </p:par>
                              <p:par>
                                <p:cTn id="107" presetID="26" presetClass="entr" presetSubtype="0" fill="hold" grpId="0" nodeType="withEffect">
                                  <p:stCondLst>
                                    <p:cond delay="0"/>
                                  </p:stCondLst>
                                  <p:childTnLst>
                                    <p:set>
                                      <p:cBhvr>
                                        <p:cTn id="108" dur="1" fill="hold">
                                          <p:stCondLst>
                                            <p:cond delay="0"/>
                                          </p:stCondLst>
                                        </p:cTn>
                                        <p:tgtEl>
                                          <p:spTgt spid="46"/>
                                        </p:tgtEl>
                                        <p:attrNameLst>
                                          <p:attrName>style.visibility</p:attrName>
                                        </p:attrNameLst>
                                      </p:cBhvr>
                                      <p:to>
                                        <p:strVal val="visible"/>
                                      </p:to>
                                    </p:set>
                                    <p:animEffect transition="in" filter="wipe(down)">
                                      <p:cBhvr>
                                        <p:cTn id="109" dur="580">
                                          <p:stCondLst>
                                            <p:cond delay="0"/>
                                          </p:stCondLst>
                                        </p:cTn>
                                        <p:tgtEl>
                                          <p:spTgt spid="46"/>
                                        </p:tgtEl>
                                      </p:cBhvr>
                                    </p:animEffect>
                                    <p:anim calcmode="lin" valueType="num">
                                      <p:cBhvr>
                                        <p:cTn id="110"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111"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112"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113"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114"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115" dur="26">
                                          <p:stCondLst>
                                            <p:cond delay="650"/>
                                          </p:stCondLst>
                                        </p:cTn>
                                        <p:tgtEl>
                                          <p:spTgt spid="46"/>
                                        </p:tgtEl>
                                      </p:cBhvr>
                                      <p:to x="100000" y="60000"/>
                                    </p:animScale>
                                    <p:animScale>
                                      <p:cBhvr>
                                        <p:cTn id="116" dur="166" decel="50000">
                                          <p:stCondLst>
                                            <p:cond delay="676"/>
                                          </p:stCondLst>
                                        </p:cTn>
                                        <p:tgtEl>
                                          <p:spTgt spid="46"/>
                                        </p:tgtEl>
                                      </p:cBhvr>
                                      <p:to x="100000" y="100000"/>
                                    </p:animScale>
                                    <p:animScale>
                                      <p:cBhvr>
                                        <p:cTn id="117" dur="26">
                                          <p:stCondLst>
                                            <p:cond delay="1312"/>
                                          </p:stCondLst>
                                        </p:cTn>
                                        <p:tgtEl>
                                          <p:spTgt spid="46"/>
                                        </p:tgtEl>
                                      </p:cBhvr>
                                      <p:to x="100000" y="80000"/>
                                    </p:animScale>
                                    <p:animScale>
                                      <p:cBhvr>
                                        <p:cTn id="118" dur="166" decel="50000">
                                          <p:stCondLst>
                                            <p:cond delay="1338"/>
                                          </p:stCondLst>
                                        </p:cTn>
                                        <p:tgtEl>
                                          <p:spTgt spid="46"/>
                                        </p:tgtEl>
                                      </p:cBhvr>
                                      <p:to x="100000" y="100000"/>
                                    </p:animScale>
                                    <p:animScale>
                                      <p:cBhvr>
                                        <p:cTn id="119" dur="26">
                                          <p:stCondLst>
                                            <p:cond delay="1642"/>
                                          </p:stCondLst>
                                        </p:cTn>
                                        <p:tgtEl>
                                          <p:spTgt spid="46"/>
                                        </p:tgtEl>
                                      </p:cBhvr>
                                      <p:to x="100000" y="90000"/>
                                    </p:animScale>
                                    <p:animScale>
                                      <p:cBhvr>
                                        <p:cTn id="120" dur="166" decel="50000">
                                          <p:stCondLst>
                                            <p:cond delay="1668"/>
                                          </p:stCondLst>
                                        </p:cTn>
                                        <p:tgtEl>
                                          <p:spTgt spid="46"/>
                                        </p:tgtEl>
                                      </p:cBhvr>
                                      <p:to x="100000" y="100000"/>
                                    </p:animScale>
                                    <p:animScale>
                                      <p:cBhvr>
                                        <p:cTn id="121" dur="26">
                                          <p:stCondLst>
                                            <p:cond delay="1808"/>
                                          </p:stCondLst>
                                        </p:cTn>
                                        <p:tgtEl>
                                          <p:spTgt spid="46"/>
                                        </p:tgtEl>
                                      </p:cBhvr>
                                      <p:to x="100000" y="95000"/>
                                    </p:animScale>
                                    <p:animScale>
                                      <p:cBhvr>
                                        <p:cTn id="122" dur="166" decel="50000">
                                          <p:stCondLst>
                                            <p:cond delay="1834"/>
                                          </p:stCondLst>
                                        </p:cTn>
                                        <p:tgtEl>
                                          <p:spTgt spid="46"/>
                                        </p:tgtEl>
                                      </p:cBhvr>
                                      <p:to x="100000" y="100000"/>
                                    </p:animScale>
                                  </p:childTnLst>
                                </p:cTn>
                              </p:par>
                              <p:par>
                                <p:cTn id="123" presetID="26" presetClass="entr" presetSubtype="0" fill="hold" nodeType="withEffect">
                                  <p:stCondLst>
                                    <p:cond delay="0"/>
                                  </p:stCondLst>
                                  <p:childTnLst>
                                    <p:set>
                                      <p:cBhvr>
                                        <p:cTn id="124" dur="1" fill="hold">
                                          <p:stCondLst>
                                            <p:cond delay="0"/>
                                          </p:stCondLst>
                                        </p:cTn>
                                        <p:tgtEl>
                                          <p:spTgt spid="1032"/>
                                        </p:tgtEl>
                                        <p:attrNameLst>
                                          <p:attrName>style.visibility</p:attrName>
                                        </p:attrNameLst>
                                      </p:cBhvr>
                                      <p:to>
                                        <p:strVal val="visible"/>
                                      </p:to>
                                    </p:set>
                                    <p:animEffect transition="in" filter="wipe(down)">
                                      <p:cBhvr>
                                        <p:cTn id="125" dur="580">
                                          <p:stCondLst>
                                            <p:cond delay="0"/>
                                          </p:stCondLst>
                                        </p:cTn>
                                        <p:tgtEl>
                                          <p:spTgt spid="1032"/>
                                        </p:tgtEl>
                                      </p:cBhvr>
                                    </p:animEffect>
                                    <p:anim calcmode="lin" valueType="num">
                                      <p:cBhvr>
                                        <p:cTn id="126" dur="1822" tmFilter="0,0; 0.14,0.36; 0.43,0.73; 0.71,0.91; 1.0,1.0">
                                          <p:stCondLst>
                                            <p:cond delay="0"/>
                                          </p:stCondLst>
                                        </p:cTn>
                                        <p:tgtEl>
                                          <p:spTgt spid="1032"/>
                                        </p:tgtEl>
                                        <p:attrNameLst>
                                          <p:attrName>ppt_x</p:attrName>
                                        </p:attrNameLst>
                                      </p:cBhvr>
                                      <p:tavLst>
                                        <p:tav tm="0">
                                          <p:val>
                                            <p:strVal val="#ppt_x-0.25"/>
                                          </p:val>
                                        </p:tav>
                                        <p:tav tm="100000">
                                          <p:val>
                                            <p:strVal val="#ppt_x"/>
                                          </p:val>
                                        </p:tav>
                                      </p:tavLst>
                                    </p:anim>
                                    <p:anim calcmode="lin" valueType="num">
                                      <p:cBhvr>
                                        <p:cTn id="127" dur="664" tmFilter="0.0,0.0; 0.25,0.07; 0.50,0.2; 0.75,0.467; 1.0,1.0">
                                          <p:stCondLst>
                                            <p:cond delay="0"/>
                                          </p:stCondLst>
                                        </p:cTn>
                                        <p:tgtEl>
                                          <p:spTgt spid="1032"/>
                                        </p:tgtEl>
                                        <p:attrNameLst>
                                          <p:attrName>ppt_y</p:attrName>
                                        </p:attrNameLst>
                                      </p:cBhvr>
                                      <p:tavLst>
                                        <p:tav tm="0" fmla="#ppt_y-sin(pi*$)/3">
                                          <p:val>
                                            <p:fltVal val="0.5"/>
                                          </p:val>
                                        </p:tav>
                                        <p:tav tm="100000">
                                          <p:val>
                                            <p:fltVal val="1"/>
                                          </p:val>
                                        </p:tav>
                                      </p:tavLst>
                                    </p:anim>
                                    <p:anim calcmode="lin" valueType="num">
                                      <p:cBhvr>
                                        <p:cTn id="128" dur="664" tmFilter="0, 0; 0.125,0.2665; 0.25,0.4; 0.375,0.465; 0.5,0.5;  0.625,0.535; 0.75,0.6; 0.875,0.7335; 1,1">
                                          <p:stCondLst>
                                            <p:cond delay="664"/>
                                          </p:stCondLst>
                                        </p:cTn>
                                        <p:tgtEl>
                                          <p:spTgt spid="1032"/>
                                        </p:tgtEl>
                                        <p:attrNameLst>
                                          <p:attrName>ppt_y</p:attrName>
                                        </p:attrNameLst>
                                      </p:cBhvr>
                                      <p:tavLst>
                                        <p:tav tm="0" fmla="#ppt_y-sin(pi*$)/9">
                                          <p:val>
                                            <p:fltVal val="0"/>
                                          </p:val>
                                        </p:tav>
                                        <p:tav tm="100000">
                                          <p:val>
                                            <p:fltVal val="1"/>
                                          </p:val>
                                        </p:tav>
                                      </p:tavLst>
                                    </p:anim>
                                    <p:anim calcmode="lin" valueType="num">
                                      <p:cBhvr>
                                        <p:cTn id="129" dur="332" tmFilter="0, 0; 0.125,0.2665; 0.25,0.4; 0.375,0.465; 0.5,0.5;  0.625,0.535; 0.75,0.6; 0.875,0.7335; 1,1">
                                          <p:stCondLst>
                                            <p:cond delay="1324"/>
                                          </p:stCondLst>
                                        </p:cTn>
                                        <p:tgtEl>
                                          <p:spTgt spid="1032"/>
                                        </p:tgtEl>
                                        <p:attrNameLst>
                                          <p:attrName>ppt_y</p:attrName>
                                        </p:attrNameLst>
                                      </p:cBhvr>
                                      <p:tavLst>
                                        <p:tav tm="0" fmla="#ppt_y-sin(pi*$)/27">
                                          <p:val>
                                            <p:fltVal val="0"/>
                                          </p:val>
                                        </p:tav>
                                        <p:tav tm="100000">
                                          <p:val>
                                            <p:fltVal val="1"/>
                                          </p:val>
                                        </p:tav>
                                      </p:tavLst>
                                    </p:anim>
                                    <p:anim calcmode="lin" valueType="num">
                                      <p:cBhvr>
                                        <p:cTn id="130" dur="164" tmFilter="0, 0; 0.125,0.2665; 0.25,0.4; 0.375,0.465; 0.5,0.5;  0.625,0.535; 0.75,0.6; 0.875,0.7335; 1,1">
                                          <p:stCondLst>
                                            <p:cond delay="1656"/>
                                          </p:stCondLst>
                                        </p:cTn>
                                        <p:tgtEl>
                                          <p:spTgt spid="1032"/>
                                        </p:tgtEl>
                                        <p:attrNameLst>
                                          <p:attrName>ppt_y</p:attrName>
                                        </p:attrNameLst>
                                      </p:cBhvr>
                                      <p:tavLst>
                                        <p:tav tm="0" fmla="#ppt_y-sin(pi*$)/81">
                                          <p:val>
                                            <p:fltVal val="0"/>
                                          </p:val>
                                        </p:tav>
                                        <p:tav tm="100000">
                                          <p:val>
                                            <p:fltVal val="1"/>
                                          </p:val>
                                        </p:tav>
                                      </p:tavLst>
                                    </p:anim>
                                    <p:animScale>
                                      <p:cBhvr>
                                        <p:cTn id="131" dur="26">
                                          <p:stCondLst>
                                            <p:cond delay="650"/>
                                          </p:stCondLst>
                                        </p:cTn>
                                        <p:tgtEl>
                                          <p:spTgt spid="1032"/>
                                        </p:tgtEl>
                                      </p:cBhvr>
                                      <p:to x="100000" y="60000"/>
                                    </p:animScale>
                                    <p:animScale>
                                      <p:cBhvr>
                                        <p:cTn id="132" dur="166" decel="50000">
                                          <p:stCondLst>
                                            <p:cond delay="676"/>
                                          </p:stCondLst>
                                        </p:cTn>
                                        <p:tgtEl>
                                          <p:spTgt spid="1032"/>
                                        </p:tgtEl>
                                      </p:cBhvr>
                                      <p:to x="100000" y="100000"/>
                                    </p:animScale>
                                    <p:animScale>
                                      <p:cBhvr>
                                        <p:cTn id="133" dur="26">
                                          <p:stCondLst>
                                            <p:cond delay="1312"/>
                                          </p:stCondLst>
                                        </p:cTn>
                                        <p:tgtEl>
                                          <p:spTgt spid="1032"/>
                                        </p:tgtEl>
                                      </p:cBhvr>
                                      <p:to x="100000" y="80000"/>
                                    </p:animScale>
                                    <p:animScale>
                                      <p:cBhvr>
                                        <p:cTn id="134" dur="166" decel="50000">
                                          <p:stCondLst>
                                            <p:cond delay="1338"/>
                                          </p:stCondLst>
                                        </p:cTn>
                                        <p:tgtEl>
                                          <p:spTgt spid="1032"/>
                                        </p:tgtEl>
                                      </p:cBhvr>
                                      <p:to x="100000" y="100000"/>
                                    </p:animScale>
                                    <p:animScale>
                                      <p:cBhvr>
                                        <p:cTn id="135" dur="26">
                                          <p:stCondLst>
                                            <p:cond delay="1642"/>
                                          </p:stCondLst>
                                        </p:cTn>
                                        <p:tgtEl>
                                          <p:spTgt spid="1032"/>
                                        </p:tgtEl>
                                      </p:cBhvr>
                                      <p:to x="100000" y="90000"/>
                                    </p:animScale>
                                    <p:animScale>
                                      <p:cBhvr>
                                        <p:cTn id="136" dur="166" decel="50000">
                                          <p:stCondLst>
                                            <p:cond delay="1668"/>
                                          </p:stCondLst>
                                        </p:cTn>
                                        <p:tgtEl>
                                          <p:spTgt spid="1032"/>
                                        </p:tgtEl>
                                      </p:cBhvr>
                                      <p:to x="100000" y="100000"/>
                                    </p:animScale>
                                    <p:animScale>
                                      <p:cBhvr>
                                        <p:cTn id="137" dur="26">
                                          <p:stCondLst>
                                            <p:cond delay="1808"/>
                                          </p:stCondLst>
                                        </p:cTn>
                                        <p:tgtEl>
                                          <p:spTgt spid="1032"/>
                                        </p:tgtEl>
                                      </p:cBhvr>
                                      <p:to x="100000" y="95000"/>
                                    </p:animScale>
                                    <p:animScale>
                                      <p:cBhvr>
                                        <p:cTn id="138" dur="166" decel="50000">
                                          <p:stCondLst>
                                            <p:cond delay="1834"/>
                                          </p:stCondLst>
                                        </p:cTn>
                                        <p:tgtEl>
                                          <p:spTgt spid="1032"/>
                                        </p:tgtEl>
                                      </p:cBhvr>
                                      <p:to x="100000" y="100000"/>
                                    </p:animScale>
                                  </p:childTnLst>
                                </p:cTn>
                              </p:par>
                              <p:par>
                                <p:cTn id="139" presetID="26" presetClass="entr" presetSubtype="0" fill="hold" grpId="0" nodeType="withEffect">
                                  <p:stCondLst>
                                    <p:cond delay="0"/>
                                  </p:stCondLst>
                                  <p:childTnLst>
                                    <p:set>
                                      <p:cBhvr>
                                        <p:cTn id="140" dur="1" fill="hold">
                                          <p:stCondLst>
                                            <p:cond delay="0"/>
                                          </p:stCondLst>
                                        </p:cTn>
                                        <p:tgtEl>
                                          <p:spTgt spid="37"/>
                                        </p:tgtEl>
                                        <p:attrNameLst>
                                          <p:attrName>style.visibility</p:attrName>
                                        </p:attrNameLst>
                                      </p:cBhvr>
                                      <p:to>
                                        <p:strVal val="visible"/>
                                      </p:to>
                                    </p:set>
                                    <p:animEffect transition="in" filter="wipe(down)">
                                      <p:cBhvr>
                                        <p:cTn id="141" dur="580">
                                          <p:stCondLst>
                                            <p:cond delay="0"/>
                                          </p:stCondLst>
                                        </p:cTn>
                                        <p:tgtEl>
                                          <p:spTgt spid="37"/>
                                        </p:tgtEl>
                                      </p:cBhvr>
                                    </p:animEffect>
                                    <p:anim calcmode="lin" valueType="num">
                                      <p:cBhvr>
                                        <p:cTn id="142"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143"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44"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145"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146"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147" dur="26">
                                          <p:stCondLst>
                                            <p:cond delay="650"/>
                                          </p:stCondLst>
                                        </p:cTn>
                                        <p:tgtEl>
                                          <p:spTgt spid="37"/>
                                        </p:tgtEl>
                                      </p:cBhvr>
                                      <p:to x="100000" y="60000"/>
                                    </p:animScale>
                                    <p:animScale>
                                      <p:cBhvr>
                                        <p:cTn id="148" dur="166" decel="50000">
                                          <p:stCondLst>
                                            <p:cond delay="676"/>
                                          </p:stCondLst>
                                        </p:cTn>
                                        <p:tgtEl>
                                          <p:spTgt spid="37"/>
                                        </p:tgtEl>
                                      </p:cBhvr>
                                      <p:to x="100000" y="100000"/>
                                    </p:animScale>
                                    <p:animScale>
                                      <p:cBhvr>
                                        <p:cTn id="149" dur="26">
                                          <p:stCondLst>
                                            <p:cond delay="1312"/>
                                          </p:stCondLst>
                                        </p:cTn>
                                        <p:tgtEl>
                                          <p:spTgt spid="37"/>
                                        </p:tgtEl>
                                      </p:cBhvr>
                                      <p:to x="100000" y="80000"/>
                                    </p:animScale>
                                    <p:animScale>
                                      <p:cBhvr>
                                        <p:cTn id="150" dur="166" decel="50000">
                                          <p:stCondLst>
                                            <p:cond delay="1338"/>
                                          </p:stCondLst>
                                        </p:cTn>
                                        <p:tgtEl>
                                          <p:spTgt spid="37"/>
                                        </p:tgtEl>
                                      </p:cBhvr>
                                      <p:to x="100000" y="100000"/>
                                    </p:animScale>
                                    <p:animScale>
                                      <p:cBhvr>
                                        <p:cTn id="151" dur="26">
                                          <p:stCondLst>
                                            <p:cond delay="1642"/>
                                          </p:stCondLst>
                                        </p:cTn>
                                        <p:tgtEl>
                                          <p:spTgt spid="37"/>
                                        </p:tgtEl>
                                      </p:cBhvr>
                                      <p:to x="100000" y="90000"/>
                                    </p:animScale>
                                    <p:animScale>
                                      <p:cBhvr>
                                        <p:cTn id="152" dur="166" decel="50000">
                                          <p:stCondLst>
                                            <p:cond delay="1668"/>
                                          </p:stCondLst>
                                        </p:cTn>
                                        <p:tgtEl>
                                          <p:spTgt spid="37"/>
                                        </p:tgtEl>
                                      </p:cBhvr>
                                      <p:to x="100000" y="100000"/>
                                    </p:animScale>
                                    <p:animScale>
                                      <p:cBhvr>
                                        <p:cTn id="153" dur="26">
                                          <p:stCondLst>
                                            <p:cond delay="1808"/>
                                          </p:stCondLst>
                                        </p:cTn>
                                        <p:tgtEl>
                                          <p:spTgt spid="37"/>
                                        </p:tgtEl>
                                      </p:cBhvr>
                                      <p:to x="100000" y="95000"/>
                                    </p:animScale>
                                    <p:animScale>
                                      <p:cBhvr>
                                        <p:cTn id="154" dur="166" decel="50000">
                                          <p:stCondLst>
                                            <p:cond delay="1834"/>
                                          </p:stCondLst>
                                        </p:cTn>
                                        <p:tgtEl>
                                          <p:spTgt spid="37"/>
                                        </p:tgtEl>
                                      </p:cBhvr>
                                      <p:to x="100000" y="100000"/>
                                    </p:animScale>
                                  </p:childTnLst>
                                </p:cTn>
                              </p:par>
                              <p:par>
                                <p:cTn id="155" presetID="26" presetClass="entr" presetSubtype="0" fill="hold" grpId="0" nodeType="withEffect">
                                  <p:stCondLst>
                                    <p:cond delay="0"/>
                                  </p:stCondLst>
                                  <p:childTnLst>
                                    <p:set>
                                      <p:cBhvr>
                                        <p:cTn id="156" dur="1" fill="hold">
                                          <p:stCondLst>
                                            <p:cond delay="0"/>
                                          </p:stCondLst>
                                        </p:cTn>
                                        <p:tgtEl>
                                          <p:spTgt spid="51"/>
                                        </p:tgtEl>
                                        <p:attrNameLst>
                                          <p:attrName>style.visibility</p:attrName>
                                        </p:attrNameLst>
                                      </p:cBhvr>
                                      <p:to>
                                        <p:strVal val="visible"/>
                                      </p:to>
                                    </p:set>
                                    <p:animEffect transition="in" filter="wipe(down)">
                                      <p:cBhvr>
                                        <p:cTn id="157" dur="580">
                                          <p:stCondLst>
                                            <p:cond delay="0"/>
                                          </p:stCondLst>
                                        </p:cTn>
                                        <p:tgtEl>
                                          <p:spTgt spid="51"/>
                                        </p:tgtEl>
                                      </p:cBhvr>
                                    </p:animEffect>
                                    <p:anim calcmode="lin" valueType="num">
                                      <p:cBhvr>
                                        <p:cTn id="158"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159"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160"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161"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162"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163" dur="26">
                                          <p:stCondLst>
                                            <p:cond delay="650"/>
                                          </p:stCondLst>
                                        </p:cTn>
                                        <p:tgtEl>
                                          <p:spTgt spid="51"/>
                                        </p:tgtEl>
                                      </p:cBhvr>
                                      <p:to x="100000" y="60000"/>
                                    </p:animScale>
                                    <p:animScale>
                                      <p:cBhvr>
                                        <p:cTn id="164" dur="166" decel="50000">
                                          <p:stCondLst>
                                            <p:cond delay="676"/>
                                          </p:stCondLst>
                                        </p:cTn>
                                        <p:tgtEl>
                                          <p:spTgt spid="51"/>
                                        </p:tgtEl>
                                      </p:cBhvr>
                                      <p:to x="100000" y="100000"/>
                                    </p:animScale>
                                    <p:animScale>
                                      <p:cBhvr>
                                        <p:cTn id="165" dur="26">
                                          <p:stCondLst>
                                            <p:cond delay="1312"/>
                                          </p:stCondLst>
                                        </p:cTn>
                                        <p:tgtEl>
                                          <p:spTgt spid="51"/>
                                        </p:tgtEl>
                                      </p:cBhvr>
                                      <p:to x="100000" y="80000"/>
                                    </p:animScale>
                                    <p:animScale>
                                      <p:cBhvr>
                                        <p:cTn id="166" dur="166" decel="50000">
                                          <p:stCondLst>
                                            <p:cond delay="1338"/>
                                          </p:stCondLst>
                                        </p:cTn>
                                        <p:tgtEl>
                                          <p:spTgt spid="51"/>
                                        </p:tgtEl>
                                      </p:cBhvr>
                                      <p:to x="100000" y="100000"/>
                                    </p:animScale>
                                    <p:animScale>
                                      <p:cBhvr>
                                        <p:cTn id="167" dur="26">
                                          <p:stCondLst>
                                            <p:cond delay="1642"/>
                                          </p:stCondLst>
                                        </p:cTn>
                                        <p:tgtEl>
                                          <p:spTgt spid="51"/>
                                        </p:tgtEl>
                                      </p:cBhvr>
                                      <p:to x="100000" y="90000"/>
                                    </p:animScale>
                                    <p:animScale>
                                      <p:cBhvr>
                                        <p:cTn id="168" dur="166" decel="50000">
                                          <p:stCondLst>
                                            <p:cond delay="1668"/>
                                          </p:stCondLst>
                                        </p:cTn>
                                        <p:tgtEl>
                                          <p:spTgt spid="51"/>
                                        </p:tgtEl>
                                      </p:cBhvr>
                                      <p:to x="100000" y="100000"/>
                                    </p:animScale>
                                    <p:animScale>
                                      <p:cBhvr>
                                        <p:cTn id="169" dur="26">
                                          <p:stCondLst>
                                            <p:cond delay="1808"/>
                                          </p:stCondLst>
                                        </p:cTn>
                                        <p:tgtEl>
                                          <p:spTgt spid="51"/>
                                        </p:tgtEl>
                                      </p:cBhvr>
                                      <p:to x="100000" y="95000"/>
                                    </p:animScale>
                                    <p:animScale>
                                      <p:cBhvr>
                                        <p:cTn id="170" dur="166" decel="50000">
                                          <p:stCondLst>
                                            <p:cond delay="1834"/>
                                          </p:stCondLst>
                                        </p:cTn>
                                        <p:tgtEl>
                                          <p:spTgt spid="51"/>
                                        </p:tgtEl>
                                      </p:cBhvr>
                                      <p:to x="100000" y="100000"/>
                                    </p:animScale>
                                  </p:childTnLst>
                                </p:cTn>
                              </p:par>
                              <p:par>
                                <p:cTn id="171" presetID="26" presetClass="entr" presetSubtype="0" fill="hold" grpId="0" nodeType="withEffect">
                                  <p:stCondLst>
                                    <p:cond delay="0"/>
                                  </p:stCondLst>
                                  <p:childTnLst>
                                    <p:set>
                                      <p:cBhvr>
                                        <p:cTn id="172" dur="1" fill="hold">
                                          <p:stCondLst>
                                            <p:cond delay="0"/>
                                          </p:stCondLst>
                                        </p:cTn>
                                        <p:tgtEl>
                                          <p:spTgt spid="39"/>
                                        </p:tgtEl>
                                        <p:attrNameLst>
                                          <p:attrName>style.visibility</p:attrName>
                                        </p:attrNameLst>
                                      </p:cBhvr>
                                      <p:to>
                                        <p:strVal val="visible"/>
                                      </p:to>
                                    </p:set>
                                    <p:animEffect transition="in" filter="wipe(down)">
                                      <p:cBhvr>
                                        <p:cTn id="173" dur="580">
                                          <p:stCondLst>
                                            <p:cond delay="0"/>
                                          </p:stCondLst>
                                        </p:cTn>
                                        <p:tgtEl>
                                          <p:spTgt spid="39"/>
                                        </p:tgtEl>
                                      </p:cBhvr>
                                    </p:animEffect>
                                    <p:anim calcmode="lin" valueType="num">
                                      <p:cBhvr>
                                        <p:cTn id="17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7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7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7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7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79" dur="26">
                                          <p:stCondLst>
                                            <p:cond delay="650"/>
                                          </p:stCondLst>
                                        </p:cTn>
                                        <p:tgtEl>
                                          <p:spTgt spid="39"/>
                                        </p:tgtEl>
                                      </p:cBhvr>
                                      <p:to x="100000" y="60000"/>
                                    </p:animScale>
                                    <p:animScale>
                                      <p:cBhvr>
                                        <p:cTn id="180" dur="166" decel="50000">
                                          <p:stCondLst>
                                            <p:cond delay="676"/>
                                          </p:stCondLst>
                                        </p:cTn>
                                        <p:tgtEl>
                                          <p:spTgt spid="39"/>
                                        </p:tgtEl>
                                      </p:cBhvr>
                                      <p:to x="100000" y="100000"/>
                                    </p:animScale>
                                    <p:animScale>
                                      <p:cBhvr>
                                        <p:cTn id="181" dur="26">
                                          <p:stCondLst>
                                            <p:cond delay="1312"/>
                                          </p:stCondLst>
                                        </p:cTn>
                                        <p:tgtEl>
                                          <p:spTgt spid="39"/>
                                        </p:tgtEl>
                                      </p:cBhvr>
                                      <p:to x="100000" y="80000"/>
                                    </p:animScale>
                                    <p:animScale>
                                      <p:cBhvr>
                                        <p:cTn id="182" dur="166" decel="50000">
                                          <p:stCondLst>
                                            <p:cond delay="1338"/>
                                          </p:stCondLst>
                                        </p:cTn>
                                        <p:tgtEl>
                                          <p:spTgt spid="39"/>
                                        </p:tgtEl>
                                      </p:cBhvr>
                                      <p:to x="100000" y="100000"/>
                                    </p:animScale>
                                    <p:animScale>
                                      <p:cBhvr>
                                        <p:cTn id="183" dur="26">
                                          <p:stCondLst>
                                            <p:cond delay="1642"/>
                                          </p:stCondLst>
                                        </p:cTn>
                                        <p:tgtEl>
                                          <p:spTgt spid="39"/>
                                        </p:tgtEl>
                                      </p:cBhvr>
                                      <p:to x="100000" y="90000"/>
                                    </p:animScale>
                                    <p:animScale>
                                      <p:cBhvr>
                                        <p:cTn id="184" dur="166" decel="50000">
                                          <p:stCondLst>
                                            <p:cond delay="1668"/>
                                          </p:stCondLst>
                                        </p:cTn>
                                        <p:tgtEl>
                                          <p:spTgt spid="39"/>
                                        </p:tgtEl>
                                      </p:cBhvr>
                                      <p:to x="100000" y="100000"/>
                                    </p:animScale>
                                    <p:animScale>
                                      <p:cBhvr>
                                        <p:cTn id="185" dur="26">
                                          <p:stCondLst>
                                            <p:cond delay="1808"/>
                                          </p:stCondLst>
                                        </p:cTn>
                                        <p:tgtEl>
                                          <p:spTgt spid="39"/>
                                        </p:tgtEl>
                                      </p:cBhvr>
                                      <p:to x="100000" y="95000"/>
                                    </p:animScale>
                                    <p:animScale>
                                      <p:cBhvr>
                                        <p:cTn id="186" dur="166" decel="50000">
                                          <p:stCondLst>
                                            <p:cond delay="1834"/>
                                          </p:stCondLst>
                                        </p:cTn>
                                        <p:tgtEl>
                                          <p:spTgt spid="39"/>
                                        </p:tgtEl>
                                      </p:cBhvr>
                                      <p:to x="100000" y="100000"/>
                                    </p:animScale>
                                  </p:childTnLst>
                                </p:cTn>
                              </p:par>
                              <p:par>
                                <p:cTn id="187" presetID="26" presetClass="entr" presetSubtype="0" fill="hold" grpId="0" nodeType="withEffect">
                                  <p:stCondLst>
                                    <p:cond delay="0"/>
                                  </p:stCondLst>
                                  <p:childTnLst>
                                    <p:set>
                                      <p:cBhvr>
                                        <p:cTn id="188" dur="1" fill="hold">
                                          <p:stCondLst>
                                            <p:cond delay="0"/>
                                          </p:stCondLst>
                                        </p:cTn>
                                        <p:tgtEl>
                                          <p:spTgt spid="48"/>
                                        </p:tgtEl>
                                        <p:attrNameLst>
                                          <p:attrName>style.visibility</p:attrName>
                                        </p:attrNameLst>
                                      </p:cBhvr>
                                      <p:to>
                                        <p:strVal val="visible"/>
                                      </p:to>
                                    </p:set>
                                    <p:animEffect transition="in" filter="wipe(down)">
                                      <p:cBhvr>
                                        <p:cTn id="189" dur="580">
                                          <p:stCondLst>
                                            <p:cond delay="0"/>
                                          </p:stCondLst>
                                        </p:cTn>
                                        <p:tgtEl>
                                          <p:spTgt spid="48"/>
                                        </p:tgtEl>
                                      </p:cBhvr>
                                    </p:animEffect>
                                    <p:anim calcmode="lin" valueType="num">
                                      <p:cBhvr>
                                        <p:cTn id="190"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191"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192"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193"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194"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195" dur="26">
                                          <p:stCondLst>
                                            <p:cond delay="650"/>
                                          </p:stCondLst>
                                        </p:cTn>
                                        <p:tgtEl>
                                          <p:spTgt spid="48"/>
                                        </p:tgtEl>
                                      </p:cBhvr>
                                      <p:to x="100000" y="60000"/>
                                    </p:animScale>
                                    <p:animScale>
                                      <p:cBhvr>
                                        <p:cTn id="196" dur="166" decel="50000">
                                          <p:stCondLst>
                                            <p:cond delay="676"/>
                                          </p:stCondLst>
                                        </p:cTn>
                                        <p:tgtEl>
                                          <p:spTgt spid="48"/>
                                        </p:tgtEl>
                                      </p:cBhvr>
                                      <p:to x="100000" y="100000"/>
                                    </p:animScale>
                                    <p:animScale>
                                      <p:cBhvr>
                                        <p:cTn id="197" dur="26">
                                          <p:stCondLst>
                                            <p:cond delay="1312"/>
                                          </p:stCondLst>
                                        </p:cTn>
                                        <p:tgtEl>
                                          <p:spTgt spid="48"/>
                                        </p:tgtEl>
                                      </p:cBhvr>
                                      <p:to x="100000" y="80000"/>
                                    </p:animScale>
                                    <p:animScale>
                                      <p:cBhvr>
                                        <p:cTn id="198" dur="166" decel="50000">
                                          <p:stCondLst>
                                            <p:cond delay="1338"/>
                                          </p:stCondLst>
                                        </p:cTn>
                                        <p:tgtEl>
                                          <p:spTgt spid="48"/>
                                        </p:tgtEl>
                                      </p:cBhvr>
                                      <p:to x="100000" y="100000"/>
                                    </p:animScale>
                                    <p:animScale>
                                      <p:cBhvr>
                                        <p:cTn id="199" dur="26">
                                          <p:stCondLst>
                                            <p:cond delay="1642"/>
                                          </p:stCondLst>
                                        </p:cTn>
                                        <p:tgtEl>
                                          <p:spTgt spid="48"/>
                                        </p:tgtEl>
                                      </p:cBhvr>
                                      <p:to x="100000" y="90000"/>
                                    </p:animScale>
                                    <p:animScale>
                                      <p:cBhvr>
                                        <p:cTn id="200" dur="166" decel="50000">
                                          <p:stCondLst>
                                            <p:cond delay="1668"/>
                                          </p:stCondLst>
                                        </p:cTn>
                                        <p:tgtEl>
                                          <p:spTgt spid="48"/>
                                        </p:tgtEl>
                                      </p:cBhvr>
                                      <p:to x="100000" y="100000"/>
                                    </p:animScale>
                                    <p:animScale>
                                      <p:cBhvr>
                                        <p:cTn id="201" dur="26">
                                          <p:stCondLst>
                                            <p:cond delay="1808"/>
                                          </p:stCondLst>
                                        </p:cTn>
                                        <p:tgtEl>
                                          <p:spTgt spid="48"/>
                                        </p:tgtEl>
                                      </p:cBhvr>
                                      <p:to x="100000" y="95000"/>
                                    </p:animScale>
                                    <p:animScale>
                                      <p:cBhvr>
                                        <p:cTn id="202" dur="166" decel="50000">
                                          <p:stCondLst>
                                            <p:cond delay="1834"/>
                                          </p:stCondLst>
                                        </p:cTn>
                                        <p:tgtEl>
                                          <p:spTgt spid="48"/>
                                        </p:tgtEl>
                                      </p:cBhvr>
                                      <p:to x="100000" y="100000"/>
                                    </p:animScale>
                                  </p:childTnLst>
                                </p:cTn>
                              </p:par>
                              <p:par>
                                <p:cTn id="203" presetID="26" presetClass="entr" presetSubtype="0" fill="hold" grpId="0" nodeType="withEffect">
                                  <p:stCondLst>
                                    <p:cond delay="0"/>
                                  </p:stCondLst>
                                  <p:childTnLst>
                                    <p:set>
                                      <p:cBhvr>
                                        <p:cTn id="204" dur="1" fill="hold">
                                          <p:stCondLst>
                                            <p:cond delay="0"/>
                                          </p:stCondLst>
                                        </p:cTn>
                                        <p:tgtEl>
                                          <p:spTgt spid="49"/>
                                        </p:tgtEl>
                                        <p:attrNameLst>
                                          <p:attrName>style.visibility</p:attrName>
                                        </p:attrNameLst>
                                      </p:cBhvr>
                                      <p:to>
                                        <p:strVal val="visible"/>
                                      </p:to>
                                    </p:set>
                                    <p:animEffect transition="in" filter="wipe(down)">
                                      <p:cBhvr>
                                        <p:cTn id="205" dur="580">
                                          <p:stCondLst>
                                            <p:cond delay="0"/>
                                          </p:stCondLst>
                                        </p:cTn>
                                        <p:tgtEl>
                                          <p:spTgt spid="49"/>
                                        </p:tgtEl>
                                      </p:cBhvr>
                                    </p:animEffect>
                                    <p:anim calcmode="lin" valueType="num">
                                      <p:cBhvr>
                                        <p:cTn id="206"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207"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208"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209"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210"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211" dur="26">
                                          <p:stCondLst>
                                            <p:cond delay="650"/>
                                          </p:stCondLst>
                                        </p:cTn>
                                        <p:tgtEl>
                                          <p:spTgt spid="49"/>
                                        </p:tgtEl>
                                      </p:cBhvr>
                                      <p:to x="100000" y="60000"/>
                                    </p:animScale>
                                    <p:animScale>
                                      <p:cBhvr>
                                        <p:cTn id="212" dur="166" decel="50000">
                                          <p:stCondLst>
                                            <p:cond delay="676"/>
                                          </p:stCondLst>
                                        </p:cTn>
                                        <p:tgtEl>
                                          <p:spTgt spid="49"/>
                                        </p:tgtEl>
                                      </p:cBhvr>
                                      <p:to x="100000" y="100000"/>
                                    </p:animScale>
                                    <p:animScale>
                                      <p:cBhvr>
                                        <p:cTn id="213" dur="26">
                                          <p:stCondLst>
                                            <p:cond delay="1312"/>
                                          </p:stCondLst>
                                        </p:cTn>
                                        <p:tgtEl>
                                          <p:spTgt spid="49"/>
                                        </p:tgtEl>
                                      </p:cBhvr>
                                      <p:to x="100000" y="80000"/>
                                    </p:animScale>
                                    <p:animScale>
                                      <p:cBhvr>
                                        <p:cTn id="214" dur="166" decel="50000">
                                          <p:stCondLst>
                                            <p:cond delay="1338"/>
                                          </p:stCondLst>
                                        </p:cTn>
                                        <p:tgtEl>
                                          <p:spTgt spid="49"/>
                                        </p:tgtEl>
                                      </p:cBhvr>
                                      <p:to x="100000" y="100000"/>
                                    </p:animScale>
                                    <p:animScale>
                                      <p:cBhvr>
                                        <p:cTn id="215" dur="26">
                                          <p:stCondLst>
                                            <p:cond delay="1642"/>
                                          </p:stCondLst>
                                        </p:cTn>
                                        <p:tgtEl>
                                          <p:spTgt spid="49"/>
                                        </p:tgtEl>
                                      </p:cBhvr>
                                      <p:to x="100000" y="90000"/>
                                    </p:animScale>
                                    <p:animScale>
                                      <p:cBhvr>
                                        <p:cTn id="216" dur="166" decel="50000">
                                          <p:stCondLst>
                                            <p:cond delay="1668"/>
                                          </p:stCondLst>
                                        </p:cTn>
                                        <p:tgtEl>
                                          <p:spTgt spid="49"/>
                                        </p:tgtEl>
                                      </p:cBhvr>
                                      <p:to x="100000" y="100000"/>
                                    </p:animScale>
                                    <p:animScale>
                                      <p:cBhvr>
                                        <p:cTn id="217" dur="26">
                                          <p:stCondLst>
                                            <p:cond delay="1808"/>
                                          </p:stCondLst>
                                        </p:cTn>
                                        <p:tgtEl>
                                          <p:spTgt spid="49"/>
                                        </p:tgtEl>
                                      </p:cBhvr>
                                      <p:to x="100000" y="95000"/>
                                    </p:animScale>
                                    <p:animScale>
                                      <p:cBhvr>
                                        <p:cTn id="218" dur="166" decel="50000">
                                          <p:stCondLst>
                                            <p:cond delay="1834"/>
                                          </p:stCondLst>
                                        </p:cTn>
                                        <p:tgtEl>
                                          <p:spTgt spid="4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10" grpId="0" animBg="1"/>
      <p:bldP spid="41" grpId="0" animBg="1"/>
      <p:bldP spid="44" grpId="0" animBg="1"/>
      <p:bldP spid="45" grpId="0" animBg="1"/>
      <p:bldP spid="46" grpId="0" animBg="1"/>
      <p:bldP spid="48" grpId="0"/>
      <p:bldP spid="49" grpId="0"/>
      <p:bldP spid="50" grpId="0" animBg="1"/>
      <p:bldP spid="5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ángulo 19">
            <a:extLst>
              <a:ext uri="{FF2B5EF4-FFF2-40B4-BE49-F238E27FC236}">
                <a16:creationId xmlns:a16="http://schemas.microsoft.com/office/drawing/2014/main" id="{E3DBB7E4-9E65-C518-E314-0FFB16615454}"/>
              </a:ext>
            </a:extLst>
          </p:cNvPr>
          <p:cNvSpPr/>
          <p:nvPr/>
        </p:nvSpPr>
        <p:spPr>
          <a:xfrm>
            <a:off x="6170806" y="2352499"/>
            <a:ext cx="2167128" cy="3383280"/>
          </a:xfrm>
          <a:prstGeom prst="rect">
            <a:avLst/>
          </a:prstGeom>
          <a:gradFill>
            <a:gsLst>
              <a:gs pos="100000">
                <a:srgbClr val="002060"/>
              </a:gs>
              <a:gs pos="1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Rectángulo 2">
            <a:extLst>
              <a:ext uri="{FF2B5EF4-FFF2-40B4-BE49-F238E27FC236}">
                <a16:creationId xmlns:a16="http://schemas.microsoft.com/office/drawing/2014/main" id="{5E0C3FB2-AD8E-E42B-E720-CC323960C152}"/>
              </a:ext>
            </a:extLst>
          </p:cNvPr>
          <p:cNvSpPr/>
          <p:nvPr/>
        </p:nvSpPr>
        <p:spPr>
          <a:xfrm>
            <a:off x="3803607" y="2341432"/>
            <a:ext cx="2167128" cy="3383280"/>
          </a:xfrm>
          <a:prstGeom prst="rect">
            <a:avLst/>
          </a:prstGeom>
          <a:gradFill>
            <a:gsLst>
              <a:gs pos="100000">
                <a:srgbClr val="002060"/>
              </a:gs>
              <a:gs pos="1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1" name="Rectángulo 20">
            <a:extLst>
              <a:ext uri="{FF2B5EF4-FFF2-40B4-BE49-F238E27FC236}">
                <a16:creationId xmlns:a16="http://schemas.microsoft.com/office/drawing/2014/main" id="{EA44D431-43F6-4ED9-A6BD-F79D96C24B94}"/>
              </a:ext>
            </a:extLst>
          </p:cNvPr>
          <p:cNvSpPr/>
          <p:nvPr/>
        </p:nvSpPr>
        <p:spPr>
          <a:xfrm>
            <a:off x="1480846" y="2325189"/>
            <a:ext cx="2167128" cy="3383280"/>
          </a:xfrm>
          <a:prstGeom prst="rect">
            <a:avLst/>
          </a:prstGeom>
          <a:gradFill>
            <a:gsLst>
              <a:gs pos="100000">
                <a:srgbClr val="002060"/>
              </a:gs>
              <a:gs pos="1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Rectángulo 11">
            <a:extLst>
              <a:ext uri="{FF2B5EF4-FFF2-40B4-BE49-F238E27FC236}">
                <a16:creationId xmlns:a16="http://schemas.microsoft.com/office/drawing/2014/main" id="{5E17FA55-71B5-2359-B69F-C3BB5B9985EE}"/>
              </a:ext>
            </a:extLst>
          </p:cNvPr>
          <p:cNvSpPr/>
          <p:nvPr/>
        </p:nvSpPr>
        <p:spPr>
          <a:xfrm rot="5400000">
            <a:off x="3099586" y="-2920197"/>
            <a:ext cx="658829" cy="6858000"/>
          </a:xfrm>
          <a:prstGeom prst="rect">
            <a:avLst/>
          </a:prstGeom>
          <a:gradFill>
            <a:gsLst>
              <a:gs pos="100000">
                <a:srgbClr val="002060"/>
              </a:gs>
              <a:gs pos="1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lipse 7">
            <a:extLst>
              <a:ext uri="{FF2B5EF4-FFF2-40B4-BE49-F238E27FC236}">
                <a16:creationId xmlns:a16="http://schemas.microsoft.com/office/drawing/2014/main" id="{15290BB0-9A26-A93F-5059-2489CB3F46FA}"/>
              </a:ext>
            </a:extLst>
          </p:cNvPr>
          <p:cNvSpPr/>
          <p:nvPr/>
        </p:nvSpPr>
        <p:spPr>
          <a:xfrm>
            <a:off x="6155120" y="2126643"/>
            <a:ext cx="2200363" cy="2162556"/>
          </a:xfrm>
          <a:prstGeom prst="ellipse">
            <a:avLst/>
          </a:prstGeom>
          <a:solidFill>
            <a:schemeClr val="accent1">
              <a:lumMod val="75000"/>
            </a:schemeClr>
          </a:solidFill>
          <a:effectLst/>
          <a:scene3d>
            <a:camera prst="orthographicFront"/>
            <a:lightRig rig="threePt" dir="t"/>
          </a:scene3d>
          <a:sp3d>
            <a:bevelT/>
          </a:sp3d>
        </p:spPr>
        <p:style>
          <a:lnRef idx="1">
            <a:schemeClr val="dk1"/>
          </a:lnRef>
          <a:fillRef idx="3">
            <a:schemeClr val="dk1"/>
          </a:fillRef>
          <a:effectRef idx="2">
            <a:schemeClr val="dk1"/>
          </a:effectRef>
          <a:fontRef idx="minor">
            <a:schemeClr val="lt1"/>
          </a:fontRef>
        </p:style>
        <p:txBody>
          <a:bodyPr rtlCol="0" anchor="ctr"/>
          <a:lstStyle/>
          <a:p>
            <a:pPr algn="ctr"/>
            <a:endParaRPr lang="en-US" sz="3200">
              <a:latin typeface="AvenirNext LT Pro"/>
            </a:endParaRPr>
          </a:p>
        </p:txBody>
      </p:sp>
      <p:sp>
        <p:nvSpPr>
          <p:cNvPr id="7" name="Elipse 6">
            <a:extLst>
              <a:ext uri="{FF2B5EF4-FFF2-40B4-BE49-F238E27FC236}">
                <a16:creationId xmlns:a16="http://schemas.microsoft.com/office/drawing/2014/main" id="{E0D09AEA-058C-CAA8-5A23-9DFAF0F3E30D}"/>
              </a:ext>
            </a:extLst>
          </p:cNvPr>
          <p:cNvSpPr/>
          <p:nvPr/>
        </p:nvSpPr>
        <p:spPr>
          <a:xfrm>
            <a:off x="3811360" y="2168489"/>
            <a:ext cx="2200363" cy="2162556"/>
          </a:xfrm>
          <a:prstGeom prst="ellipse">
            <a:avLst/>
          </a:prstGeom>
          <a:solidFill>
            <a:schemeClr val="accent1">
              <a:lumMod val="75000"/>
            </a:schemeClr>
          </a:solidFill>
          <a:effectLst/>
          <a:scene3d>
            <a:camera prst="orthographicFront"/>
            <a:lightRig rig="threePt" dir="t"/>
          </a:scene3d>
          <a:sp3d>
            <a:bevelT/>
          </a:sp3d>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5" name="Elipse 4">
            <a:extLst>
              <a:ext uri="{FF2B5EF4-FFF2-40B4-BE49-F238E27FC236}">
                <a16:creationId xmlns:a16="http://schemas.microsoft.com/office/drawing/2014/main" id="{DC2D497E-2FF5-1812-4B64-76B30C29D021}"/>
              </a:ext>
            </a:extLst>
          </p:cNvPr>
          <p:cNvSpPr/>
          <p:nvPr/>
        </p:nvSpPr>
        <p:spPr>
          <a:xfrm>
            <a:off x="1427038" y="2168490"/>
            <a:ext cx="2200363" cy="2162556"/>
          </a:xfrm>
          <a:prstGeom prst="ellipse">
            <a:avLst/>
          </a:prstGeom>
          <a:solidFill>
            <a:schemeClr val="accent1">
              <a:lumMod val="75000"/>
            </a:schemeClr>
          </a:solidFill>
          <a:effectLst/>
          <a:scene3d>
            <a:camera prst="orthographicFront"/>
            <a:lightRig rig="threePt" dir="t"/>
          </a:scene3d>
          <a:sp3d>
            <a:bevelT/>
          </a:sp3d>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CC3DBFB3-565C-022C-32BA-024F6685FD80}"/>
              </a:ext>
            </a:extLst>
          </p:cNvPr>
          <p:cNvSpPr>
            <a:spLocks noGrp="1"/>
          </p:cNvSpPr>
          <p:nvPr>
            <p:ph type="title"/>
          </p:nvPr>
        </p:nvSpPr>
        <p:spPr>
          <a:xfrm>
            <a:off x="183323" y="-126341"/>
            <a:ext cx="10515600" cy="1325563"/>
          </a:xfrm>
        </p:spPr>
        <p:txBody>
          <a:bodyPr/>
          <a:lstStyle/>
          <a:p>
            <a:r>
              <a:rPr lang="en-US" b="1">
                <a:latin typeface="AvenirNext LT Pro Regular" panose="020B0504020202020204" pitchFamily="34" charset="0"/>
              </a:rPr>
              <a:t>PRELIMINARY</a:t>
            </a:r>
            <a:r>
              <a:rPr lang="en-US" b="1">
                <a:solidFill>
                  <a:schemeClr val="bg1"/>
                </a:solidFill>
              </a:rPr>
              <a:t> </a:t>
            </a:r>
            <a:r>
              <a:rPr lang="en-US" b="1">
                <a:latin typeface="AvenirNext LT Pro Regular" panose="020B0504020202020204" pitchFamily="34" charset="0"/>
              </a:rPr>
              <a:t>RESULTS</a:t>
            </a:r>
          </a:p>
        </p:txBody>
      </p:sp>
      <p:pic>
        <p:nvPicPr>
          <p:cNvPr id="1028" name="Picture 4" descr="LinkSquare | A handheld spectrometer that will improve your daily lives">
            <a:extLst>
              <a:ext uri="{FF2B5EF4-FFF2-40B4-BE49-F238E27FC236}">
                <a16:creationId xmlns:a16="http://schemas.microsoft.com/office/drawing/2014/main" id="{F10509DE-D166-6DA0-0A89-5066546E92A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165"/>
          <a:stretch/>
        </p:blipFill>
        <p:spPr bwMode="auto">
          <a:xfrm flipH="1">
            <a:off x="3042822" y="2015745"/>
            <a:ext cx="129704" cy="58540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Picture 6" descr="Nicolet™ iS20 FTIR Spectrometer">
            <a:extLst>
              <a:ext uri="{FF2B5EF4-FFF2-40B4-BE49-F238E27FC236}">
                <a16:creationId xmlns:a16="http://schemas.microsoft.com/office/drawing/2014/main" id="{2197E658-279E-D199-DEF8-C9552557420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01438" y="1690088"/>
            <a:ext cx="1508946" cy="93713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8" name="Picture 2" descr="Pine needle definition and meaning | Collins English Dictionary">
            <a:extLst>
              <a:ext uri="{FF2B5EF4-FFF2-40B4-BE49-F238E27FC236}">
                <a16:creationId xmlns:a16="http://schemas.microsoft.com/office/drawing/2014/main" id="{3093FE7D-78A3-4B0C-4C40-C86896BF2DD7}"/>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07647" y="40969"/>
            <a:ext cx="1772228" cy="923331"/>
          </a:xfrm>
          <a:prstGeom prst="rect">
            <a:avLst/>
          </a:prstGeom>
          <a:noFill/>
          <a:extLst>
            <a:ext uri="{909E8E84-426E-40DD-AFC4-6F175D3DCCD1}">
              <a14:hiddenFill xmlns:a14="http://schemas.microsoft.com/office/drawing/2010/main">
                <a:solidFill>
                  <a:srgbClr val="FFFFFF"/>
                </a:solidFill>
              </a14:hiddenFill>
            </a:ext>
          </a:extLst>
        </p:spPr>
      </p:pic>
      <p:sp>
        <p:nvSpPr>
          <p:cNvPr id="24" name="CuadroTexto 23">
            <a:extLst>
              <a:ext uri="{FF2B5EF4-FFF2-40B4-BE49-F238E27FC236}">
                <a16:creationId xmlns:a16="http://schemas.microsoft.com/office/drawing/2014/main" id="{E154EC75-2B3F-5185-2897-849EEC9ACA52}"/>
              </a:ext>
            </a:extLst>
          </p:cNvPr>
          <p:cNvSpPr txBox="1"/>
          <p:nvPr/>
        </p:nvSpPr>
        <p:spPr>
          <a:xfrm>
            <a:off x="1609189" y="4903835"/>
            <a:ext cx="1910443" cy="646331"/>
          </a:xfrm>
          <a:prstGeom prst="rect">
            <a:avLst/>
          </a:prstGeom>
          <a:noFill/>
        </p:spPr>
        <p:txBody>
          <a:bodyPr wrap="square" rtlCol="0">
            <a:spAutoFit/>
          </a:bodyPr>
          <a:lstStyle/>
          <a:p>
            <a:pPr algn="ctr"/>
            <a:r>
              <a:rPr lang="en-US" b="1">
                <a:solidFill>
                  <a:schemeClr val="bg1"/>
                </a:solidFill>
                <a:latin typeface="AvenirNext LT Pro Regular" panose="020B0504020202020204" pitchFamily="34" charset="0"/>
              </a:rPr>
              <a:t>Spectra</a:t>
            </a:r>
          </a:p>
          <a:p>
            <a:pPr algn="ctr"/>
            <a:r>
              <a:rPr lang="en-US" b="1">
                <a:solidFill>
                  <a:schemeClr val="bg1"/>
                </a:solidFill>
                <a:latin typeface="AvenirNext LT Pro Regular" panose="020B0504020202020204" pitchFamily="34" charset="0"/>
              </a:rPr>
              <a:t>(Portable)</a:t>
            </a:r>
          </a:p>
        </p:txBody>
      </p:sp>
      <p:sp>
        <p:nvSpPr>
          <p:cNvPr id="25" name="CuadroTexto 24">
            <a:extLst>
              <a:ext uri="{FF2B5EF4-FFF2-40B4-BE49-F238E27FC236}">
                <a16:creationId xmlns:a16="http://schemas.microsoft.com/office/drawing/2014/main" id="{FAA27933-2FEA-355D-5C02-8E18359F28DC}"/>
              </a:ext>
            </a:extLst>
          </p:cNvPr>
          <p:cNvSpPr txBox="1"/>
          <p:nvPr/>
        </p:nvSpPr>
        <p:spPr>
          <a:xfrm>
            <a:off x="4023765" y="4903835"/>
            <a:ext cx="1910443" cy="646331"/>
          </a:xfrm>
          <a:prstGeom prst="rect">
            <a:avLst/>
          </a:prstGeom>
          <a:noFill/>
        </p:spPr>
        <p:txBody>
          <a:bodyPr wrap="square" rtlCol="0">
            <a:spAutoFit/>
          </a:bodyPr>
          <a:lstStyle/>
          <a:p>
            <a:pPr algn="ctr"/>
            <a:r>
              <a:rPr lang="en-US" b="1">
                <a:solidFill>
                  <a:schemeClr val="bg1"/>
                </a:solidFill>
                <a:latin typeface="AvenirNext LT Pro Regular" panose="020B0504020202020204" pitchFamily="34" charset="0"/>
              </a:rPr>
              <a:t>Spectra</a:t>
            </a:r>
          </a:p>
          <a:p>
            <a:pPr algn="ctr"/>
            <a:r>
              <a:rPr lang="en-US" b="1">
                <a:solidFill>
                  <a:schemeClr val="bg1"/>
                </a:solidFill>
                <a:latin typeface="AvenirNext LT Pro Regular" panose="020B0504020202020204" pitchFamily="34" charset="0"/>
              </a:rPr>
              <a:t>(Laboratory)</a:t>
            </a:r>
          </a:p>
        </p:txBody>
      </p:sp>
      <p:sp>
        <p:nvSpPr>
          <p:cNvPr id="16" name="CuadroTexto 15">
            <a:extLst>
              <a:ext uri="{FF2B5EF4-FFF2-40B4-BE49-F238E27FC236}">
                <a16:creationId xmlns:a16="http://schemas.microsoft.com/office/drawing/2014/main" id="{2E6169C0-744E-C56E-25B5-819CAAEF1E14}"/>
              </a:ext>
            </a:extLst>
          </p:cNvPr>
          <p:cNvSpPr txBox="1"/>
          <p:nvPr/>
        </p:nvSpPr>
        <p:spPr>
          <a:xfrm>
            <a:off x="6300079" y="4900434"/>
            <a:ext cx="1910443" cy="646331"/>
          </a:xfrm>
          <a:prstGeom prst="rect">
            <a:avLst/>
          </a:prstGeom>
          <a:noFill/>
        </p:spPr>
        <p:txBody>
          <a:bodyPr wrap="square" rtlCol="0">
            <a:spAutoFit/>
          </a:bodyPr>
          <a:lstStyle/>
          <a:p>
            <a:pPr algn="ctr"/>
            <a:r>
              <a:rPr lang="en-US" b="1">
                <a:solidFill>
                  <a:schemeClr val="bg1"/>
                </a:solidFill>
                <a:latin typeface="AvenirNext LT Pro Regular" panose="020B0504020202020204" pitchFamily="34" charset="0"/>
              </a:rPr>
              <a:t>Lignin </a:t>
            </a:r>
          </a:p>
          <a:p>
            <a:pPr algn="ctr"/>
            <a:r>
              <a:rPr lang="en-US" b="1">
                <a:solidFill>
                  <a:schemeClr val="bg1"/>
                </a:solidFill>
                <a:latin typeface="AvenirNext LT Pro Regular" panose="020B0504020202020204" pitchFamily="34" charset="0"/>
              </a:rPr>
              <a:t>content</a:t>
            </a:r>
          </a:p>
        </p:txBody>
      </p:sp>
      <p:sp>
        <p:nvSpPr>
          <p:cNvPr id="6" name="Rectángulo 5">
            <a:extLst>
              <a:ext uri="{FF2B5EF4-FFF2-40B4-BE49-F238E27FC236}">
                <a16:creationId xmlns:a16="http://schemas.microsoft.com/office/drawing/2014/main" id="{F0805C05-74BA-764F-3FA5-DABF3AB1B5F9}"/>
              </a:ext>
            </a:extLst>
          </p:cNvPr>
          <p:cNvSpPr/>
          <p:nvPr/>
        </p:nvSpPr>
        <p:spPr>
          <a:xfrm>
            <a:off x="8548511" y="2394345"/>
            <a:ext cx="2167128" cy="3383280"/>
          </a:xfrm>
          <a:prstGeom prst="rect">
            <a:avLst/>
          </a:prstGeom>
          <a:gradFill>
            <a:gsLst>
              <a:gs pos="100000">
                <a:srgbClr val="002060"/>
              </a:gs>
              <a:gs pos="1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Elipse 8">
            <a:extLst>
              <a:ext uri="{FF2B5EF4-FFF2-40B4-BE49-F238E27FC236}">
                <a16:creationId xmlns:a16="http://schemas.microsoft.com/office/drawing/2014/main" id="{7BC9544F-3597-DC8D-3382-037BC1BCC85D}"/>
              </a:ext>
            </a:extLst>
          </p:cNvPr>
          <p:cNvSpPr/>
          <p:nvPr/>
        </p:nvSpPr>
        <p:spPr>
          <a:xfrm>
            <a:off x="8532825" y="2168489"/>
            <a:ext cx="2200363" cy="2162556"/>
          </a:xfrm>
          <a:prstGeom prst="ellipse">
            <a:avLst/>
          </a:prstGeom>
          <a:solidFill>
            <a:schemeClr val="accent1">
              <a:lumMod val="75000"/>
            </a:schemeClr>
          </a:solidFill>
          <a:effectLst/>
          <a:scene3d>
            <a:camera prst="orthographicFront"/>
            <a:lightRig rig="threePt" dir="t"/>
          </a:scene3d>
          <a:sp3d>
            <a:bevelT/>
          </a:sp3d>
        </p:spPr>
        <p:style>
          <a:lnRef idx="1">
            <a:schemeClr val="dk1"/>
          </a:lnRef>
          <a:fillRef idx="3">
            <a:schemeClr val="dk1"/>
          </a:fillRef>
          <a:effectRef idx="2">
            <a:schemeClr val="dk1"/>
          </a:effectRef>
          <a:fontRef idx="minor">
            <a:schemeClr val="lt1"/>
          </a:fontRef>
        </p:style>
        <p:txBody>
          <a:bodyPr rtlCol="0" anchor="ctr"/>
          <a:lstStyle/>
          <a:p>
            <a:pPr algn="ctr"/>
            <a:endParaRPr lang="en-US" sz="3200">
              <a:latin typeface="AvenirNext LT Pro"/>
            </a:endParaRPr>
          </a:p>
        </p:txBody>
      </p:sp>
      <p:sp>
        <p:nvSpPr>
          <p:cNvPr id="10" name="CuadroTexto 9">
            <a:extLst>
              <a:ext uri="{FF2B5EF4-FFF2-40B4-BE49-F238E27FC236}">
                <a16:creationId xmlns:a16="http://schemas.microsoft.com/office/drawing/2014/main" id="{D46904F8-4E38-A33D-5D56-B27690373163}"/>
              </a:ext>
            </a:extLst>
          </p:cNvPr>
          <p:cNvSpPr txBox="1"/>
          <p:nvPr/>
        </p:nvSpPr>
        <p:spPr>
          <a:xfrm>
            <a:off x="8677784" y="4942280"/>
            <a:ext cx="1910443" cy="646331"/>
          </a:xfrm>
          <a:prstGeom prst="rect">
            <a:avLst/>
          </a:prstGeom>
          <a:noFill/>
        </p:spPr>
        <p:txBody>
          <a:bodyPr wrap="square" rtlCol="0">
            <a:spAutoFit/>
          </a:bodyPr>
          <a:lstStyle/>
          <a:p>
            <a:pPr algn="ctr"/>
            <a:r>
              <a:rPr lang="en-US" b="1">
                <a:solidFill>
                  <a:schemeClr val="bg1"/>
                </a:solidFill>
                <a:latin typeface="AvenirNext LT Pro Regular" panose="020B0504020202020204" pitchFamily="34" charset="0"/>
              </a:rPr>
              <a:t>Chemometric model</a:t>
            </a:r>
          </a:p>
        </p:txBody>
      </p:sp>
      <p:pic>
        <p:nvPicPr>
          <p:cNvPr id="15" name="Picture 6">
            <a:extLst>
              <a:ext uri="{FF2B5EF4-FFF2-40B4-BE49-F238E27FC236}">
                <a16:creationId xmlns:a16="http://schemas.microsoft.com/office/drawing/2014/main" id="{632E1E83-1D7C-3363-15EF-72ADA7A01D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0074" t="12199" r="17712" b="13602"/>
          <a:stretch>
            <a:fillRect/>
          </a:stretch>
        </p:blipFill>
        <p:spPr bwMode="auto">
          <a:xfrm>
            <a:off x="71894" y="6124758"/>
            <a:ext cx="954263"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n 16">
            <a:extLst>
              <a:ext uri="{FF2B5EF4-FFF2-40B4-BE49-F238E27FC236}">
                <a16:creationId xmlns:a16="http://schemas.microsoft.com/office/drawing/2014/main" id="{8970385F-2F84-16D1-0B45-135478860C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8168" y="6124757"/>
            <a:ext cx="881673" cy="608153"/>
          </a:xfrm>
          <a:prstGeom prst="rect">
            <a:avLst/>
          </a:prstGeom>
        </p:spPr>
      </p:pic>
      <p:pic>
        <p:nvPicPr>
          <p:cNvPr id="22" name="Imagen 21">
            <a:extLst>
              <a:ext uri="{FF2B5EF4-FFF2-40B4-BE49-F238E27FC236}">
                <a16:creationId xmlns:a16="http://schemas.microsoft.com/office/drawing/2014/main" id="{F0863F8A-538B-123F-710D-EFD6003796FF}"/>
              </a:ext>
            </a:extLst>
          </p:cNvPr>
          <p:cNvPicPr>
            <a:picLocks noChangeAspect="1"/>
          </p:cNvPicPr>
          <p:nvPr/>
        </p:nvPicPr>
        <p:blipFill>
          <a:blip r:embed="rId7"/>
          <a:stretch>
            <a:fillRect/>
          </a:stretch>
        </p:blipFill>
        <p:spPr>
          <a:xfrm>
            <a:off x="9773818" y="1687869"/>
            <a:ext cx="1220199" cy="1166207"/>
          </a:xfrm>
          <a:prstGeom prst="ellipse">
            <a:avLst/>
          </a:prstGeom>
        </p:spPr>
      </p:pic>
      <p:pic>
        <p:nvPicPr>
          <p:cNvPr id="26" name="Picture 2" descr="18L Surgical Instruments Autoclave Steam Stainless Steel Steriliz~ation  Machine Lab Equipment E218">
            <a:extLst>
              <a:ext uri="{FF2B5EF4-FFF2-40B4-BE49-F238E27FC236}">
                <a16:creationId xmlns:a16="http://schemas.microsoft.com/office/drawing/2014/main" id="{A5EBA31E-4C5B-4C55-487D-B2481BE06CBF}"/>
              </a:ext>
            </a:extLst>
          </p:cNvPr>
          <p:cNvPicPr>
            <a:picLocks noChangeAspect="1" noChangeArrowheads="1"/>
          </p:cNvPicPr>
          <p:nvPr/>
        </p:nvPicPr>
        <p:blipFill>
          <a:blip r:embed="rId8">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192537" y="1901308"/>
            <a:ext cx="1324276" cy="874216"/>
          </a:xfrm>
          <a:prstGeom prst="rect">
            <a:avLst/>
          </a:prstGeom>
          <a:noFill/>
          <a:extLst>
            <a:ext uri="{909E8E84-426E-40DD-AFC4-6F175D3DCCD1}">
              <a14:hiddenFill xmlns:a14="http://schemas.microsoft.com/office/drawing/2010/main">
                <a:solidFill>
                  <a:srgbClr val="FFFFFF"/>
                </a:solidFill>
              </a14:hiddenFill>
            </a:ext>
          </a:extLst>
        </p:spPr>
      </p:pic>
      <p:sp>
        <p:nvSpPr>
          <p:cNvPr id="29" name="Diagrama de flujo: retraso 28">
            <a:extLst>
              <a:ext uri="{FF2B5EF4-FFF2-40B4-BE49-F238E27FC236}">
                <a16:creationId xmlns:a16="http://schemas.microsoft.com/office/drawing/2014/main" id="{590BFB21-D682-D00C-0072-28C641928EAC}"/>
              </a:ext>
            </a:extLst>
          </p:cNvPr>
          <p:cNvSpPr/>
          <p:nvPr/>
        </p:nvSpPr>
        <p:spPr>
          <a:xfrm flipH="1">
            <a:off x="11619722" y="6055747"/>
            <a:ext cx="572278" cy="569167"/>
          </a:xfrm>
          <a:prstGeom prst="flowChartDelay">
            <a:avLst/>
          </a:prstGeom>
          <a:solidFill>
            <a:srgbClr val="092241"/>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b="1">
                <a:latin typeface="AvenirNext LT Pro"/>
              </a:rPr>
              <a:t>10</a:t>
            </a:r>
          </a:p>
        </p:txBody>
      </p:sp>
      <p:pic>
        <p:nvPicPr>
          <p:cNvPr id="32" name="Imagen 31">
            <a:extLst>
              <a:ext uri="{FF2B5EF4-FFF2-40B4-BE49-F238E27FC236}">
                <a16:creationId xmlns:a16="http://schemas.microsoft.com/office/drawing/2014/main" id="{A3493F62-6A12-4D63-93A6-72708779DCA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05334" y="2618170"/>
            <a:ext cx="1945197" cy="1451970"/>
          </a:xfrm>
          <a:prstGeom prst="rect">
            <a:avLst/>
          </a:prstGeom>
        </p:spPr>
      </p:pic>
      <p:pic>
        <p:nvPicPr>
          <p:cNvPr id="34" name="Imagen 33">
            <a:extLst>
              <a:ext uri="{FF2B5EF4-FFF2-40B4-BE49-F238E27FC236}">
                <a16:creationId xmlns:a16="http://schemas.microsoft.com/office/drawing/2014/main" id="{48BA1B27-1508-3FA4-03B0-EE0EEDF72A9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89365" y="2647264"/>
            <a:ext cx="1510160" cy="1393781"/>
          </a:xfrm>
          <a:prstGeom prst="rect">
            <a:avLst/>
          </a:prstGeom>
        </p:spPr>
      </p:pic>
      <p:pic>
        <p:nvPicPr>
          <p:cNvPr id="36" name="Imagen 35">
            <a:extLst>
              <a:ext uri="{FF2B5EF4-FFF2-40B4-BE49-F238E27FC236}">
                <a16:creationId xmlns:a16="http://schemas.microsoft.com/office/drawing/2014/main" id="{40A5BC1A-3096-30ED-7284-2A63888E2B5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82235" y="2601152"/>
            <a:ext cx="1604372" cy="1457512"/>
          </a:xfrm>
          <a:prstGeom prst="rect">
            <a:avLst/>
          </a:prstGeom>
        </p:spPr>
      </p:pic>
      <p:pic>
        <p:nvPicPr>
          <p:cNvPr id="38" name="Imagen 37">
            <a:extLst>
              <a:ext uri="{FF2B5EF4-FFF2-40B4-BE49-F238E27FC236}">
                <a16:creationId xmlns:a16="http://schemas.microsoft.com/office/drawing/2014/main" id="{5762AAB1-285E-7A16-1432-43C91E6837D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19293" y="2708845"/>
            <a:ext cx="1640394" cy="1512931"/>
          </a:xfrm>
          <a:prstGeom prst="rect">
            <a:avLst/>
          </a:prstGeom>
        </p:spPr>
      </p:pic>
    </p:spTree>
    <p:extLst>
      <p:ext uri="{BB962C8B-B14F-4D97-AF65-F5344CB8AC3E}">
        <p14:creationId xmlns:p14="http://schemas.microsoft.com/office/powerpoint/2010/main" val="3497974959"/>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Pine needle definition and meaning | Collins English Dictionary">
            <a:extLst>
              <a:ext uri="{FF2B5EF4-FFF2-40B4-BE49-F238E27FC236}">
                <a16:creationId xmlns:a16="http://schemas.microsoft.com/office/drawing/2014/main" id="{5D338918-F7E7-E341-C4E1-3E58F2BEDCF6}"/>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26766" y="-201997"/>
            <a:ext cx="1772228" cy="923331"/>
          </a:xfrm>
          <a:prstGeom prst="rect">
            <a:avLst/>
          </a:prstGeom>
          <a:noFill/>
          <a:extLst>
            <a:ext uri="{909E8E84-426E-40DD-AFC4-6F175D3DCCD1}">
              <a14:hiddenFill xmlns:a14="http://schemas.microsoft.com/office/drawing/2010/main">
                <a:solidFill>
                  <a:srgbClr val="FFFFFF"/>
                </a:solidFill>
              </a14:hiddenFill>
            </a:ext>
          </a:extLst>
        </p:spPr>
      </p:pic>
      <p:sp>
        <p:nvSpPr>
          <p:cNvPr id="17" name="Diagrama de flujo: retraso 16">
            <a:extLst>
              <a:ext uri="{FF2B5EF4-FFF2-40B4-BE49-F238E27FC236}">
                <a16:creationId xmlns:a16="http://schemas.microsoft.com/office/drawing/2014/main" id="{207743D9-6F03-0B2E-1742-D52DE0005829}"/>
              </a:ext>
            </a:extLst>
          </p:cNvPr>
          <p:cNvSpPr/>
          <p:nvPr/>
        </p:nvSpPr>
        <p:spPr>
          <a:xfrm flipH="1">
            <a:off x="11578715" y="6067871"/>
            <a:ext cx="613285" cy="569167"/>
          </a:xfrm>
          <a:prstGeom prst="flowChartDelay">
            <a:avLst/>
          </a:prstGeom>
          <a:solidFill>
            <a:srgbClr val="092241"/>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b="1">
                <a:latin typeface="AvenirNext LT Pro"/>
              </a:rPr>
              <a:t>11</a:t>
            </a:r>
          </a:p>
        </p:txBody>
      </p:sp>
      <p:sp>
        <p:nvSpPr>
          <p:cNvPr id="18" name="Rectángulo 17">
            <a:extLst>
              <a:ext uri="{FF2B5EF4-FFF2-40B4-BE49-F238E27FC236}">
                <a16:creationId xmlns:a16="http://schemas.microsoft.com/office/drawing/2014/main" id="{3CD1E4EF-A8DD-3160-BCB2-5EF5C3E022EA}"/>
              </a:ext>
            </a:extLst>
          </p:cNvPr>
          <p:cNvSpPr/>
          <p:nvPr/>
        </p:nvSpPr>
        <p:spPr>
          <a:xfrm rot="5400000">
            <a:off x="3099586" y="-2920197"/>
            <a:ext cx="658829" cy="6858000"/>
          </a:xfrm>
          <a:prstGeom prst="rect">
            <a:avLst/>
          </a:prstGeom>
          <a:gradFill>
            <a:gsLst>
              <a:gs pos="100000">
                <a:srgbClr val="002060"/>
              </a:gs>
              <a:gs pos="1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uadroTexto 23">
            <a:extLst>
              <a:ext uri="{FF2B5EF4-FFF2-40B4-BE49-F238E27FC236}">
                <a16:creationId xmlns:a16="http://schemas.microsoft.com/office/drawing/2014/main" id="{36EC018D-6E83-7C18-726B-CEBC720A6744}"/>
              </a:ext>
            </a:extLst>
          </p:cNvPr>
          <p:cNvSpPr txBox="1"/>
          <p:nvPr/>
        </p:nvSpPr>
        <p:spPr>
          <a:xfrm>
            <a:off x="197516" y="1274118"/>
            <a:ext cx="3811776" cy="461665"/>
          </a:xfrm>
          <a:prstGeom prst="rect">
            <a:avLst/>
          </a:prstGeom>
          <a:noFill/>
        </p:spPr>
        <p:txBody>
          <a:bodyPr wrap="square">
            <a:spAutoFit/>
          </a:bodyPr>
          <a:lstStyle/>
          <a:p>
            <a:r>
              <a:rPr lang="en-US" sz="2400">
                <a:latin typeface="AvenirNext LT Pro"/>
              </a:rPr>
              <a:t>Level of infection (</a:t>
            </a:r>
            <a:r>
              <a:rPr lang="en-US" sz="2400" b="1">
                <a:latin typeface="AvenirNext LT Pro"/>
              </a:rPr>
              <a:t>0-</a:t>
            </a:r>
            <a:r>
              <a:rPr lang="en-US" sz="2400" b="1">
                <a:solidFill>
                  <a:srgbClr val="802782"/>
                </a:solidFill>
                <a:latin typeface="AvenirNext LT Pro"/>
              </a:rPr>
              <a:t>5</a:t>
            </a:r>
            <a:r>
              <a:rPr lang="en-US" sz="2400">
                <a:latin typeface="AvenirNext LT Pro"/>
              </a:rPr>
              <a:t>):</a:t>
            </a:r>
          </a:p>
        </p:txBody>
      </p:sp>
      <p:sp>
        <p:nvSpPr>
          <p:cNvPr id="25" name="Título 1">
            <a:extLst>
              <a:ext uri="{FF2B5EF4-FFF2-40B4-BE49-F238E27FC236}">
                <a16:creationId xmlns:a16="http://schemas.microsoft.com/office/drawing/2014/main" id="{46CE5FCE-2C67-A938-E866-E4A6B3D18C7F}"/>
              </a:ext>
            </a:extLst>
          </p:cNvPr>
          <p:cNvSpPr>
            <a:spLocks noGrp="1"/>
          </p:cNvSpPr>
          <p:nvPr>
            <p:ph type="title"/>
          </p:nvPr>
        </p:nvSpPr>
        <p:spPr>
          <a:xfrm>
            <a:off x="183323" y="-126341"/>
            <a:ext cx="10515600" cy="1325563"/>
          </a:xfrm>
        </p:spPr>
        <p:txBody>
          <a:bodyPr/>
          <a:lstStyle/>
          <a:p>
            <a:r>
              <a:rPr lang="en-US" b="1">
                <a:latin typeface="AvenirNext LT Pro Regular" panose="020B0504020202020204" pitchFamily="34" charset="0"/>
              </a:rPr>
              <a:t>INFECTION LEVEL (IL)</a:t>
            </a:r>
          </a:p>
        </p:txBody>
      </p:sp>
      <p:sp>
        <p:nvSpPr>
          <p:cNvPr id="29" name="Rectángulo 28">
            <a:extLst>
              <a:ext uri="{FF2B5EF4-FFF2-40B4-BE49-F238E27FC236}">
                <a16:creationId xmlns:a16="http://schemas.microsoft.com/office/drawing/2014/main" id="{EDDA1CEC-5FD8-311B-6F00-155DFFC82DE8}"/>
              </a:ext>
            </a:extLst>
          </p:cNvPr>
          <p:cNvSpPr/>
          <p:nvPr/>
        </p:nvSpPr>
        <p:spPr>
          <a:xfrm>
            <a:off x="2187653" y="2247022"/>
            <a:ext cx="759191" cy="37554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3" name="Tabla 32">
            <a:extLst>
              <a:ext uri="{FF2B5EF4-FFF2-40B4-BE49-F238E27FC236}">
                <a16:creationId xmlns:a16="http://schemas.microsoft.com/office/drawing/2014/main" id="{E0E7EBF3-115E-E010-37EA-AA35AB2EB715}"/>
              </a:ext>
            </a:extLst>
          </p:cNvPr>
          <p:cNvGraphicFramePr>
            <a:graphicFrameLocks noGrp="1"/>
          </p:cNvGraphicFramePr>
          <p:nvPr>
            <p:extLst>
              <p:ext uri="{D42A27DB-BD31-4B8C-83A1-F6EECF244321}">
                <p14:modId xmlns:p14="http://schemas.microsoft.com/office/powerpoint/2010/main" val="727370551"/>
              </p:ext>
            </p:extLst>
          </p:nvPr>
        </p:nvGraphicFramePr>
        <p:xfrm>
          <a:off x="2000426" y="2422404"/>
          <a:ext cx="1552004" cy="2971800"/>
        </p:xfrm>
        <a:graphic>
          <a:graphicData uri="http://schemas.openxmlformats.org/drawingml/2006/table">
            <a:tbl>
              <a:tblPr>
                <a:tableStyleId>{5C22544A-7EE6-4342-B048-85BDC9FD1C3A}</a:tableStyleId>
              </a:tblPr>
              <a:tblGrid>
                <a:gridCol w="1552004">
                  <a:extLst>
                    <a:ext uri="{9D8B030D-6E8A-4147-A177-3AD203B41FA5}">
                      <a16:colId xmlns:a16="http://schemas.microsoft.com/office/drawing/2014/main" val="2610912744"/>
                    </a:ext>
                  </a:extLst>
                </a:gridCol>
              </a:tblGrid>
              <a:tr h="356926">
                <a:tc>
                  <a:txBody>
                    <a:bodyPr/>
                    <a:lstStyle/>
                    <a:p>
                      <a:pPr algn="ctr" rtl="0" fontAlgn="ctr"/>
                      <a:r>
                        <a:rPr lang="en-US" sz="3200" b="1" i="0" u="none" strike="noStrike">
                          <a:solidFill>
                            <a:schemeClr val="tx1"/>
                          </a:solidFill>
                          <a:effectLst/>
                          <a:latin typeface="AvenirNext LT Pro Regular" panose="020B0504020202020204" pitchFamily="34" charset="0"/>
                        </a:rPr>
                        <a:t>0</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96931480"/>
                  </a:ext>
                </a:extLst>
              </a:tr>
              <a:tr h="356926">
                <a:tc>
                  <a:txBody>
                    <a:bodyPr/>
                    <a:lstStyle/>
                    <a:p>
                      <a:pPr algn="ctr" rtl="0" fontAlgn="ctr"/>
                      <a:r>
                        <a:rPr lang="en-US" sz="3200" b="1" i="0" u="none" strike="noStrike">
                          <a:solidFill>
                            <a:srgbClr val="0FAC4B"/>
                          </a:solidFill>
                          <a:effectLst/>
                          <a:latin typeface="AvenirNext LT Pro Regular" panose="020B0504020202020204" pitchFamily="34" charset="0"/>
                        </a:rPr>
                        <a:t>1</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26789894"/>
                  </a:ext>
                </a:extLst>
              </a:tr>
              <a:tr h="371202">
                <a:tc>
                  <a:txBody>
                    <a:bodyPr/>
                    <a:lstStyle/>
                    <a:p>
                      <a:pPr algn="ctr" rtl="0" fontAlgn="ctr"/>
                      <a:r>
                        <a:rPr lang="en-US" sz="3200" b="0" i="0" u="none" strike="noStrike">
                          <a:solidFill>
                            <a:srgbClr val="A97F1B"/>
                          </a:solidFill>
                          <a:effectLst/>
                          <a:latin typeface="AvenirNext LT Pro Regular" panose="020B0504020202020204" pitchFamily="34" charset="0"/>
                        </a:rPr>
                        <a:t>2</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38361518"/>
                  </a:ext>
                </a:extLst>
              </a:tr>
              <a:tr h="356926">
                <a:tc>
                  <a:txBody>
                    <a:bodyPr/>
                    <a:lstStyle/>
                    <a:p>
                      <a:pPr algn="ctr" rtl="0" fontAlgn="ctr"/>
                      <a:r>
                        <a:rPr lang="en-US" sz="3200" b="0" i="0" u="none" strike="noStrike">
                          <a:solidFill>
                            <a:srgbClr val="FD6300"/>
                          </a:solidFill>
                          <a:effectLst/>
                          <a:latin typeface="AvenirNext LT Pro Regular" panose="020B0504020202020204" pitchFamily="34" charset="0"/>
                        </a:rPr>
                        <a:t>3</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24480084"/>
                  </a:ext>
                </a:extLst>
              </a:tr>
              <a:tr h="356926">
                <a:tc>
                  <a:txBody>
                    <a:bodyPr/>
                    <a:lstStyle/>
                    <a:p>
                      <a:pPr algn="ctr" rtl="0" fontAlgn="ctr"/>
                      <a:r>
                        <a:rPr lang="en-US" sz="3200" b="1" i="0" u="none" strike="noStrike">
                          <a:solidFill>
                            <a:srgbClr val="C90F00"/>
                          </a:solidFill>
                          <a:effectLst/>
                          <a:latin typeface="AvenirNext LT Pro Regular" panose="020B0504020202020204" pitchFamily="34" charset="0"/>
                        </a:rPr>
                        <a:t>4</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33026649"/>
                  </a:ext>
                </a:extLst>
              </a:tr>
              <a:tr h="356926">
                <a:tc>
                  <a:txBody>
                    <a:bodyPr/>
                    <a:lstStyle/>
                    <a:p>
                      <a:pPr algn="ctr" rtl="0" fontAlgn="ctr"/>
                      <a:r>
                        <a:rPr lang="en-US" sz="3200" b="1" i="0" u="none" strike="noStrike">
                          <a:solidFill>
                            <a:srgbClr val="832478"/>
                          </a:solidFill>
                          <a:effectLst/>
                          <a:latin typeface="AvenirNext LT Pro Regular" panose="020B0504020202020204" pitchFamily="34" charset="0"/>
                        </a:rPr>
                        <a:t>5</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02319260"/>
                  </a:ext>
                </a:extLst>
              </a:tr>
            </a:tbl>
          </a:graphicData>
        </a:graphic>
      </p:graphicFrame>
      <p:pic>
        <p:nvPicPr>
          <p:cNvPr id="35" name="Picture 2" descr="Brown Spot Needle Blight of Pines">
            <a:extLst>
              <a:ext uri="{FF2B5EF4-FFF2-40B4-BE49-F238E27FC236}">
                <a16:creationId xmlns:a16="http://schemas.microsoft.com/office/drawing/2014/main" id="{E5E3570E-1F8D-CF98-9CA6-F88D6A1943E1}"/>
              </a:ext>
            </a:extLst>
          </p:cNvPr>
          <p:cNvPicPr>
            <a:picLocks noChangeAspect="1" noChangeArrowheads="1"/>
          </p:cNvPicPr>
          <p:nvPr/>
        </p:nvPicPr>
        <p:blipFill rotWithShape="1">
          <a:blip r:embed="rId3">
            <a:clrChange>
              <a:clrFrom>
                <a:srgbClr val="011617"/>
              </a:clrFrom>
              <a:clrTo>
                <a:srgbClr val="011617">
                  <a:alpha val="0"/>
                </a:srgbClr>
              </a:clrTo>
            </a:clrChange>
            <a:extLst>
              <a:ext uri="{BEBA8EAE-BF5A-486C-A8C5-ECC9F3942E4B}">
                <a14:imgProps xmlns:a14="http://schemas.microsoft.com/office/drawing/2010/main">
                  <a14:imgLayer r:embed="rId4">
                    <a14:imgEffect>
                      <a14:backgroundRemoval t="57974" b="74109" l="7500" r="96875">
                        <a14:foregroundMark x1="24000" y1="64353" x2="24000" y2="64353"/>
                        <a14:foregroundMark x1="27250" y1="65103" x2="27250" y2="65103"/>
                        <a14:foregroundMark x1="21500" y1="63977" x2="21500" y2="63977"/>
                        <a14:foregroundMark x1="19000" y1="63415" x2="19000" y2="63415"/>
                        <a14:foregroundMark x1="16625" y1="63415" x2="16625" y2="63415"/>
                        <a14:foregroundMark x1="14875" y1="62852" x2="14875" y2="62852"/>
                        <a14:foregroundMark x1="12875" y1="62477" x2="12875" y2="62477"/>
                        <a14:foregroundMark x1="11125" y1="62101" x2="11125" y2="62101"/>
                        <a14:foregroundMark x1="79750" y1="73546" x2="79750" y2="73546"/>
                        <a14:foregroundMark x1="84875" y1="73734" x2="84875" y2="73734"/>
                        <a14:foregroundMark x1="90250" y1="73546" x2="90250" y2="73546"/>
                        <a14:foregroundMark x1="89375" y1="73734" x2="89375" y2="73734"/>
                        <a14:foregroundMark x1="91250" y1="73921" x2="91250" y2="73921"/>
                        <a14:foregroundMark x1="92625" y1="73546" x2="92625" y2="73546"/>
                        <a14:foregroundMark x1="94500" y1="73921" x2="94500" y2="73921"/>
                        <a14:foregroundMark x1="96875" y1="73546" x2="96875" y2="73546"/>
                        <a14:foregroundMark x1="93750" y1="74109" x2="93750" y2="74109"/>
                        <a14:foregroundMark x1="92875" y1="74109" x2="92875" y2="74109"/>
                        <a14:foregroundMark x1="92000" y1="74484" x2="92000" y2="74484"/>
                        <a14:foregroundMark x1="91875" y1="74296" x2="90625" y2="74296"/>
                        <a14:foregroundMark x1="11000" y1="62664" x2="11000" y2="62664"/>
                        <a14:foregroundMark x1="9875" y1="62101" x2="9875" y2="62101"/>
                        <a14:foregroundMark x1="15250" y1="63602" x2="15250" y2="63602"/>
                        <a14:foregroundMark x1="13750" y1="63227" x2="13750" y2="63227"/>
                        <a14:foregroundMark x1="13625" y1="63415" x2="13625" y2="63415"/>
                        <a14:foregroundMark x1="12500" y1="63602" x2="12500" y2="63602"/>
                        <a14:foregroundMark x1="11625" y1="63415" x2="11625" y2="63415"/>
                        <a14:foregroundMark x1="10250" y1="63415" x2="10250" y2="63415"/>
                        <a14:foregroundMark x1="8875" y1="62289" x2="8875" y2="62289"/>
                        <a14:foregroundMark x1="8875" y1="62852" x2="8875" y2="62852"/>
                        <a14:foregroundMark x1="9125" y1="63602" x2="9125" y2="63602"/>
                        <a14:foregroundMark x1="7500" y1="61914" x2="7500" y2="61914"/>
                      </a14:backgroundRemoval>
                    </a14:imgEffect>
                  </a14:imgLayer>
                </a14:imgProps>
              </a:ext>
              <a:ext uri="{28A0092B-C50C-407E-A947-70E740481C1C}">
                <a14:useLocalDpi xmlns:a14="http://schemas.microsoft.com/office/drawing/2010/main" val="0"/>
              </a:ext>
            </a:extLst>
          </a:blip>
          <a:srcRect t="56265" b="23621"/>
          <a:stretch/>
        </p:blipFill>
        <p:spPr bwMode="auto">
          <a:xfrm rot="21124609">
            <a:off x="3496577" y="5280631"/>
            <a:ext cx="4915707" cy="1332129"/>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upo 3">
            <a:extLst>
              <a:ext uri="{FF2B5EF4-FFF2-40B4-BE49-F238E27FC236}">
                <a16:creationId xmlns:a16="http://schemas.microsoft.com/office/drawing/2014/main" id="{07728345-E923-894A-AABC-5CE8CEC708D1}"/>
              </a:ext>
            </a:extLst>
          </p:cNvPr>
          <p:cNvGrpSpPr/>
          <p:nvPr/>
        </p:nvGrpSpPr>
        <p:grpSpPr>
          <a:xfrm>
            <a:off x="305357" y="2565135"/>
            <a:ext cx="1742309" cy="2686337"/>
            <a:chOff x="729958" y="2904493"/>
            <a:chExt cx="1132830" cy="1898181"/>
          </a:xfrm>
        </p:grpSpPr>
        <p:sp>
          <p:nvSpPr>
            <p:cNvPr id="2" name="Flecha: a la derecha 1">
              <a:extLst>
                <a:ext uri="{FF2B5EF4-FFF2-40B4-BE49-F238E27FC236}">
                  <a16:creationId xmlns:a16="http://schemas.microsoft.com/office/drawing/2014/main" id="{7B72613A-C381-636C-5BF7-DD3BC440573B}"/>
                </a:ext>
              </a:extLst>
            </p:cNvPr>
            <p:cNvSpPr/>
            <p:nvPr/>
          </p:nvSpPr>
          <p:spPr>
            <a:xfrm rot="5400000">
              <a:off x="396922" y="3336809"/>
              <a:ext cx="1798901" cy="1132830"/>
            </a:xfrm>
            <a:prstGeom prst="rightArrow">
              <a:avLst/>
            </a:prstGeom>
            <a:gradFill>
              <a:gsLst>
                <a:gs pos="0">
                  <a:srgbClr val="00B050"/>
                </a:gs>
                <a:gs pos="37000">
                  <a:srgbClr val="FF6600"/>
                </a:gs>
                <a:gs pos="67000">
                  <a:srgbClr val="C00000"/>
                </a:gs>
                <a:gs pos="100000">
                  <a:srgbClr val="7030A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3" name="Rectángulo 2">
              <a:extLst>
                <a:ext uri="{FF2B5EF4-FFF2-40B4-BE49-F238E27FC236}">
                  <a16:creationId xmlns:a16="http://schemas.microsoft.com/office/drawing/2014/main" id="{AFEB1E16-3238-455C-895D-E67657BD8DA7}"/>
                </a:ext>
              </a:extLst>
            </p:cNvPr>
            <p:cNvSpPr/>
            <p:nvPr/>
          </p:nvSpPr>
          <p:spPr>
            <a:xfrm>
              <a:off x="1015579" y="2904493"/>
              <a:ext cx="563558" cy="10944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upo 8">
            <a:extLst>
              <a:ext uri="{FF2B5EF4-FFF2-40B4-BE49-F238E27FC236}">
                <a16:creationId xmlns:a16="http://schemas.microsoft.com/office/drawing/2014/main" id="{ED2427CF-30F4-4B10-135C-DB2C0A71544F}"/>
              </a:ext>
            </a:extLst>
          </p:cNvPr>
          <p:cNvGrpSpPr/>
          <p:nvPr/>
        </p:nvGrpSpPr>
        <p:grpSpPr>
          <a:xfrm>
            <a:off x="8619879" y="1791024"/>
            <a:ext cx="3532646" cy="3277474"/>
            <a:chOff x="4385635" y="2720016"/>
            <a:chExt cx="3120755" cy="2017227"/>
          </a:xfrm>
        </p:grpSpPr>
        <p:grpSp>
          <p:nvGrpSpPr>
            <p:cNvPr id="19" name="Grupo 18">
              <a:extLst>
                <a:ext uri="{FF2B5EF4-FFF2-40B4-BE49-F238E27FC236}">
                  <a16:creationId xmlns:a16="http://schemas.microsoft.com/office/drawing/2014/main" id="{2FD1CF2C-5175-CF48-AE74-ACF46C97C06F}"/>
                </a:ext>
              </a:extLst>
            </p:cNvPr>
            <p:cNvGrpSpPr/>
            <p:nvPr/>
          </p:nvGrpSpPr>
          <p:grpSpPr>
            <a:xfrm>
              <a:off x="4385635" y="2720016"/>
              <a:ext cx="3120755" cy="1542507"/>
              <a:chOff x="477288" y="1785357"/>
              <a:chExt cx="3120755" cy="1779923"/>
            </a:xfrm>
          </p:grpSpPr>
          <p:sp>
            <p:nvSpPr>
              <p:cNvPr id="20" name="CuadroTexto 19">
                <a:extLst>
                  <a:ext uri="{FF2B5EF4-FFF2-40B4-BE49-F238E27FC236}">
                    <a16:creationId xmlns:a16="http://schemas.microsoft.com/office/drawing/2014/main" id="{810CBD89-BAE5-67D9-F38F-EB6451456EAE}"/>
                  </a:ext>
                </a:extLst>
              </p:cNvPr>
              <p:cNvSpPr txBox="1"/>
              <p:nvPr/>
            </p:nvSpPr>
            <p:spPr>
              <a:xfrm>
                <a:off x="477288" y="1785357"/>
                <a:ext cx="2293525" cy="461664"/>
              </a:xfrm>
              <a:prstGeom prst="rect">
                <a:avLst/>
              </a:prstGeom>
              <a:noFill/>
            </p:spPr>
            <p:txBody>
              <a:bodyPr wrap="square">
                <a:spAutoFit/>
              </a:bodyPr>
              <a:lstStyle/>
              <a:p>
                <a:pPr marL="342900" indent="-342900">
                  <a:buFont typeface="Arial" panose="020B0604020202020204" pitchFamily="34" charset="0"/>
                  <a:buChar char="•"/>
                </a:pPr>
                <a:r>
                  <a:rPr lang="en-US" sz="2400">
                    <a:latin typeface="AvenirNext LT Pro"/>
                  </a:rPr>
                  <a:t>Brown spots</a:t>
                </a:r>
              </a:p>
            </p:txBody>
          </p:sp>
          <p:sp>
            <p:nvSpPr>
              <p:cNvPr id="21" name="CuadroTexto 20">
                <a:extLst>
                  <a:ext uri="{FF2B5EF4-FFF2-40B4-BE49-F238E27FC236}">
                    <a16:creationId xmlns:a16="http://schemas.microsoft.com/office/drawing/2014/main" id="{C2485131-3CDA-EF04-B9D5-8C911DD694BD}"/>
                  </a:ext>
                </a:extLst>
              </p:cNvPr>
              <p:cNvSpPr txBox="1"/>
              <p:nvPr/>
            </p:nvSpPr>
            <p:spPr>
              <a:xfrm>
                <a:off x="477288" y="2239575"/>
                <a:ext cx="2465454" cy="461664"/>
              </a:xfrm>
              <a:prstGeom prst="rect">
                <a:avLst/>
              </a:prstGeom>
              <a:noFill/>
            </p:spPr>
            <p:txBody>
              <a:bodyPr wrap="square">
                <a:spAutoFit/>
              </a:bodyPr>
              <a:lstStyle/>
              <a:p>
                <a:pPr marL="342900" indent="-342900">
                  <a:buFont typeface="Arial" panose="020B0604020202020204" pitchFamily="34" charset="0"/>
                  <a:buChar char="•"/>
                </a:pPr>
                <a:r>
                  <a:rPr lang="en-US" sz="2400">
                    <a:latin typeface="AvenirNext LT Pro"/>
                  </a:rPr>
                  <a:t>Dead needles</a:t>
                </a:r>
              </a:p>
            </p:txBody>
          </p:sp>
          <p:sp>
            <p:nvSpPr>
              <p:cNvPr id="22" name="CuadroTexto 21">
                <a:extLst>
                  <a:ext uri="{FF2B5EF4-FFF2-40B4-BE49-F238E27FC236}">
                    <a16:creationId xmlns:a16="http://schemas.microsoft.com/office/drawing/2014/main" id="{B0E3145B-EF88-C4DF-B7DE-7EE04427F0CA}"/>
                  </a:ext>
                </a:extLst>
              </p:cNvPr>
              <p:cNvSpPr txBox="1"/>
              <p:nvPr/>
            </p:nvSpPr>
            <p:spPr>
              <a:xfrm>
                <a:off x="477288" y="2682851"/>
                <a:ext cx="3120755" cy="461664"/>
              </a:xfrm>
              <a:prstGeom prst="rect">
                <a:avLst/>
              </a:prstGeom>
              <a:noFill/>
            </p:spPr>
            <p:txBody>
              <a:bodyPr wrap="square">
                <a:spAutoFit/>
              </a:bodyPr>
              <a:lstStyle/>
              <a:p>
                <a:pPr marL="342900" indent="-342900">
                  <a:buFont typeface="Arial" panose="020B0604020202020204" pitchFamily="34" charset="0"/>
                  <a:buChar char="•"/>
                </a:pPr>
                <a:r>
                  <a:rPr lang="en-US" sz="2400">
                    <a:latin typeface="AvenirNext LT Pro"/>
                  </a:rPr>
                  <a:t>Yellowish patches</a:t>
                </a:r>
              </a:p>
            </p:txBody>
          </p:sp>
          <p:sp>
            <p:nvSpPr>
              <p:cNvPr id="23" name="CuadroTexto 22">
                <a:extLst>
                  <a:ext uri="{FF2B5EF4-FFF2-40B4-BE49-F238E27FC236}">
                    <a16:creationId xmlns:a16="http://schemas.microsoft.com/office/drawing/2014/main" id="{E898BC31-2676-4D0D-5082-77F140F41F71}"/>
                  </a:ext>
                </a:extLst>
              </p:cNvPr>
              <p:cNvSpPr txBox="1"/>
              <p:nvPr/>
            </p:nvSpPr>
            <p:spPr>
              <a:xfrm>
                <a:off x="477288" y="3103616"/>
                <a:ext cx="2884760" cy="461664"/>
              </a:xfrm>
              <a:prstGeom prst="rect">
                <a:avLst/>
              </a:prstGeom>
              <a:noFill/>
            </p:spPr>
            <p:txBody>
              <a:bodyPr wrap="square">
                <a:spAutoFit/>
              </a:bodyPr>
              <a:lstStyle/>
              <a:p>
                <a:pPr marL="342900" indent="-342900">
                  <a:buFont typeface="Arial" panose="020B0604020202020204" pitchFamily="34" charset="0"/>
                  <a:buChar char="•"/>
                </a:pPr>
                <a:r>
                  <a:rPr lang="en-US" sz="2400">
                    <a:latin typeface="AvenirNext LT Pro"/>
                  </a:rPr>
                  <a:t>Necrosis</a:t>
                </a:r>
              </a:p>
            </p:txBody>
          </p:sp>
        </p:grpSp>
        <p:sp>
          <p:nvSpPr>
            <p:cNvPr id="8" name="CuadroTexto 7">
              <a:extLst>
                <a:ext uri="{FF2B5EF4-FFF2-40B4-BE49-F238E27FC236}">
                  <a16:creationId xmlns:a16="http://schemas.microsoft.com/office/drawing/2014/main" id="{EEF5CA25-BD7C-8A8C-E604-8302E0FF37A5}"/>
                </a:ext>
              </a:extLst>
            </p:cNvPr>
            <p:cNvSpPr txBox="1"/>
            <p:nvPr/>
          </p:nvSpPr>
          <p:spPr>
            <a:xfrm>
              <a:off x="4392547" y="4275578"/>
              <a:ext cx="2465454" cy="461665"/>
            </a:xfrm>
            <a:prstGeom prst="rect">
              <a:avLst/>
            </a:prstGeom>
            <a:noFill/>
          </p:spPr>
          <p:txBody>
            <a:bodyPr wrap="square">
              <a:spAutoFit/>
            </a:bodyPr>
            <a:lstStyle/>
            <a:p>
              <a:pPr marL="342900" indent="-342900">
                <a:buFont typeface="Arial" panose="020B0604020202020204" pitchFamily="34" charset="0"/>
                <a:buChar char="•"/>
              </a:pPr>
              <a:r>
                <a:rPr lang="en-US" sz="2400">
                  <a:latin typeface="AvenirNext LT Pro"/>
                </a:rPr>
                <a:t>Needle blight</a:t>
              </a:r>
            </a:p>
          </p:txBody>
        </p:sp>
      </p:grpSp>
      <p:pic>
        <p:nvPicPr>
          <p:cNvPr id="2050" name="Picture 2" descr="Brown spot needle blight | UMN Extension">
            <a:extLst>
              <a:ext uri="{FF2B5EF4-FFF2-40B4-BE49-F238E27FC236}">
                <a16:creationId xmlns:a16="http://schemas.microsoft.com/office/drawing/2014/main" id="{CABB3252-25A1-2C99-B42B-9E667F4B5D5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6572" b="51036"/>
          <a:stretch/>
        </p:blipFill>
        <p:spPr bwMode="auto">
          <a:xfrm>
            <a:off x="3631374" y="1269676"/>
            <a:ext cx="4910990" cy="4057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andscape: Ploioderma Needle Cast | Center for Agriculture, Food, and the  Environment at UMass Amherst">
            <a:extLst>
              <a:ext uri="{FF2B5EF4-FFF2-40B4-BE49-F238E27FC236}">
                <a16:creationId xmlns:a16="http://schemas.microsoft.com/office/drawing/2014/main" id="{1AEB6FD5-5075-18DB-3467-78B26CB0757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04" t="62509" r="39823" b="11474"/>
          <a:stretch/>
        </p:blipFill>
        <p:spPr bwMode="auto">
          <a:xfrm rot="10800000">
            <a:off x="3631373" y="1795770"/>
            <a:ext cx="4878671" cy="143806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Z Farm Forestry - Dothistroma needle blight - nursery diseases">
            <a:extLst>
              <a:ext uri="{FF2B5EF4-FFF2-40B4-BE49-F238E27FC236}">
                <a16:creationId xmlns:a16="http://schemas.microsoft.com/office/drawing/2014/main" id="{134F3F7D-1265-EF5E-DCCB-3003C4F118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40505" y="3334856"/>
            <a:ext cx="4910990" cy="1885286"/>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10">
            <a:extLst>
              <a:ext uri="{FF2B5EF4-FFF2-40B4-BE49-F238E27FC236}">
                <a16:creationId xmlns:a16="http://schemas.microsoft.com/office/drawing/2014/main" id="{394A15EB-F57A-C7A8-1BBD-BA4259C04C84}"/>
              </a:ext>
            </a:extLst>
          </p:cNvPr>
          <p:cNvSpPr txBox="1"/>
          <p:nvPr/>
        </p:nvSpPr>
        <p:spPr>
          <a:xfrm>
            <a:off x="4445710" y="6509335"/>
            <a:ext cx="6281056" cy="338554"/>
          </a:xfrm>
          <a:prstGeom prst="rect">
            <a:avLst/>
          </a:prstGeom>
          <a:noFill/>
        </p:spPr>
        <p:txBody>
          <a:bodyPr wrap="square">
            <a:spAutoFit/>
          </a:bodyPr>
          <a:lstStyle/>
          <a:p>
            <a:r>
              <a:rPr lang="en-US" sz="1600" b="0" i="0" u="none" strike="noStrike">
                <a:solidFill>
                  <a:schemeClr val="bg1">
                    <a:lumMod val="75000"/>
                  </a:schemeClr>
                </a:solidFill>
                <a:effectLst/>
                <a:latin typeface="AvenirNext LT Pro Regular" panose="020B0504020202020204" pitchFamily="34" charset="0"/>
                <a:hlinkClick r:id="rId8">
                  <a:extLst>
                    <a:ext uri="{A12FA001-AC4F-418D-AE19-62706E023703}">
                      <ahyp:hlinkClr xmlns:ahyp="http://schemas.microsoft.com/office/drawing/2018/hyperlinkcolor" val="tx"/>
                    </a:ext>
                  </a:extLst>
                </a:hlinkClick>
              </a:rPr>
              <a:t>https://aub.ie/NeedleSymptoms</a:t>
            </a:r>
            <a:r>
              <a:rPr lang="en-US" sz="1600" b="0" i="0">
                <a:solidFill>
                  <a:schemeClr val="bg1">
                    <a:lumMod val="75000"/>
                  </a:schemeClr>
                </a:solidFill>
                <a:effectLst/>
                <a:latin typeface="AvenirNext LT Pro Regular" panose="020B0504020202020204" pitchFamily="34" charset="0"/>
              </a:rPr>
              <a:t>, </a:t>
            </a:r>
            <a:endParaRPr lang="en-US" sz="1600">
              <a:solidFill>
                <a:schemeClr val="bg1">
                  <a:lumMod val="75000"/>
                </a:schemeClr>
              </a:solidFill>
              <a:latin typeface="AvenirNext LT Pro Regular" panose="020B0504020202020204" pitchFamily="34" charset="0"/>
            </a:endParaRPr>
          </a:p>
        </p:txBody>
      </p:sp>
      <p:pic>
        <p:nvPicPr>
          <p:cNvPr id="12" name="Picture 6">
            <a:extLst>
              <a:ext uri="{FF2B5EF4-FFF2-40B4-BE49-F238E27FC236}">
                <a16:creationId xmlns:a16="http://schemas.microsoft.com/office/drawing/2014/main" id="{DBBF4E09-6A0B-E396-BAF5-94C5A2747DE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20074" t="12199" r="17712" b="13602"/>
          <a:stretch>
            <a:fillRect/>
          </a:stretch>
        </p:blipFill>
        <p:spPr bwMode="auto">
          <a:xfrm>
            <a:off x="71894" y="6124758"/>
            <a:ext cx="954263"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n 12">
            <a:extLst>
              <a:ext uri="{FF2B5EF4-FFF2-40B4-BE49-F238E27FC236}">
                <a16:creationId xmlns:a16="http://schemas.microsoft.com/office/drawing/2014/main" id="{3DDB1F54-FCAF-116E-DACF-F38861F8C7A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58168" y="6124757"/>
            <a:ext cx="881673" cy="608153"/>
          </a:xfrm>
          <a:prstGeom prst="rect">
            <a:avLst/>
          </a:prstGeom>
        </p:spPr>
      </p:pic>
    </p:spTree>
    <p:extLst>
      <p:ext uri="{BB962C8B-B14F-4D97-AF65-F5344CB8AC3E}">
        <p14:creationId xmlns:p14="http://schemas.microsoft.com/office/powerpoint/2010/main" val="1115133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0D46B7C-3662-8999-2058-86E036885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6275" y="2027746"/>
            <a:ext cx="8229680" cy="4572044"/>
          </a:xfrm>
          <a:prstGeom prst="rect">
            <a:avLst/>
          </a:prstGeom>
        </p:spPr>
      </p:pic>
      <p:pic>
        <p:nvPicPr>
          <p:cNvPr id="5" name="Imagen 4">
            <a:extLst>
              <a:ext uri="{FF2B5EF4-FFF2-40B4-BE49-F238E27FC236}">
                <a16:creationId xmlns:a16="http://schemas.microsoft.com/office/drawing/2014/main" id="{8F6380E8-9F8B-936C-225B-731EE44499B6}"/>
              </a:ext>
            </a:extLst>
          </p:cNvPr>
          <p:cNvPicPr>
            <a:picLocks noChangeAspect="1"/>
          </p:cNvPicPr>
          <p:nvPr/>
        </p:nvPicPr>
        <p:blipFill rotWithShape="1">
          <a:blip r:embed="rId3">
            <a:extLst>
              <a:ext uri="{28A0092B-C50C-407E-A947-70E740481C1C}">
                <a14:useLocalDpi xmlns:a14="http://schemas.microsoft.com/office/drawing/2010/main" val="0"/>
              </a:ext>
            </a:extLst>
          </a:blip>
          <a:srcRect t="-1" b="13500"/>
          <a:stretch/>
        </p:blipFill>
        <p:spPr>
          <a:xfrm>
            <a:off x="1601782" y="2028195"/>
            <a:ext cx="8229680" cy="3954783"/>
          </a:xfrm>
          <a:prstGeom prst="rect">
            <a:avLst/>
          </a:prstGeom>
        </p:spPr>
      </p:pic>
      <p:pic>
        <p:nvPicPr>
          <p:cNvPr id="16" name="Picture 2" descr="Pine needle definition and meaning | Collins English Dictionary">
            <a:extLst>
              <a:ext uri="{FF2B5EF4-FFF2-40B4-BE49-F238E27FC236}">
                <a16:creationId xmlns:a16="http://schemas.microsoft.com/office/drawing/2014/main" id="{5D338918-F7E7-E341-C4E1-3E58F2BEDCF6}"/>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26766" y="-201997"/>
            <a:ext cx="1772228" cy="923331"/>
          </a:xfrm>
          <a:prstGeom prst="rect">
            <a:avLst/>
          </a:prstGeom>
          <a:noFill/>
          <a:extLst>
            <a:ext uri="{909E8E84-426E-40DD-AFC4-6F175D3DCCD1}">
              <a14:hiddenFill xmlns:a14="http://schemas.microsoft.com/office/drawing/2010/main">
                <a:solidFill>
                  <a:srgbClr val="FFFFFF"/>
                </a:solidFill>
              </a14:hiddenFill>
            </a:ext>
          </a:extLst>
        </p:spPr>
      </p:pic>
      <p:sp>
        <p:nvSpPr>
          <p:cNvPr id="17" name="Diagrama de flujo: retraso 16">
            <a:extLst>
              <a:ext uri="{FF2B5EF4-FFF2-40B4-BE49-F238E27FC236}">
                <a16:creationId xmlns:a16="http://schemas.microsoft.com/office/drawing/2014/main" id="{207743D9-6F03-0B2E-1742-D52DE0005829}"/>
              </a:ext>
            </a:extLst>
          </p:cNvPr>
          <p:cNvSpPr/>
          <p:nvPr/>
        </p:nvSpPr>
        <p:spPr>
          <a:xfrm flipH="1">
            <a:off x="11578715" y="6067871"/>
            <a:ext cx="613285" cy="569167"/>
          </a:xfrm>
          <a:prstGeom prst="flowChartDelay">
            <a:avLst/>
          </a:prstGeom>
          <a:solidFill>
            <a:srgbClr val="092241"/>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b="1">
                <a:latin typeface="AvenirNext LT Pro"/>
              </a:rPr>
              <a:t>12</a:t>
            </a:r>
          </a:p>
        </p:txBody>
      </p:sp>
      <p:sp>
        <p:nvSpPr>
          <p:cNvPr id="18" name="Rectángulo 17">
            <a:extLst>
              <a:ext uri="{FF2B5EF4-FFF2-40B4-BE49-F238E27FC236}">
                <a16:creationId xmlns:a16="http://schemas.microsoft.com/office/drawing/2014/main" id="{3CD1E4EF-A8DD-3160-BCB2-5EF5C3E022EA}"/>
              </a:ext>
            </a:extLst>
          </p:cNvPr>
          <p:cNvSpPr/>
          <p:nvPr/>
        </p:nvSpPr>
        <p:spPr>
          <a:xfrm rot="5400000">
            <a:off x="3099586" y="-2920197"/>
            <a:ext cx="658829" cy="6858000"/>
          </a:xfrm>
          <a:prstGeom prst="rect">
            <a:avLst/>
          </a:prstGeom>
          <a:gradFill>
            <a:gsLst>
              <a:gs pos="100000">
                <a:srgbClr val="002060"/>
              </a:gs>
              <a:gs pos="1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uadroTexto 23">
            <a:extLst>
              <a:ext uri="{FF2B5EF4-FFF2-40B4-BE49-F238E27FC236}">
                <a16:creationId xmlns:a16="http://schemas.microsoft.com/office/drawing/2014/main" id="{36EC018D-6E83-7C18-726B-CEBC720A6744}"/>
              </a:ext>
            </a:extLst>
          </p:cNvPr>
          <p:cNvSpPr txBox="1"/>
          <p:nvPr/>
        </p:nvSpPr>
        <p:spPr>
          <a:xfrm>
            <a:off x="197516" y="1274118"/>
            <a:ext cx="3811776" cy="461665"/>
          </a:xfrm>
          <a:prstGeom prst="rect">
            <a:avLst/>
          </a:prstGeom>
          <a:noFill/>
        </p:spPr>
        <p:txBody>
          <a:bodyPr wrap="square">
            <a:spAutoFit/>
          </a:bodyPr>
          <a:lstStyle/>
          <a:p>
            <a:r>
              <a:rPr lang="en-US" sz="2400">
                <a:latin typeface="AvenirNext LT Pro"/>
              </a:rPr>
              <a:t>Level of infection (</a:t>
            </a:r>
            <a:r>
              <a:rPr lang="en-US" sz="2400" b="1">
                <a:latin typeface="AvenirNext LT Pro"/>
              </a:rPr>
              <a:t>0-</a:t>
            </a:r>
            <a:r>
              <a:rPr lang="en-US" sz="2400" b="1">
                <a:solidFill>
                  <a:srgbClr val="0FAC4B"/>
                </a:solidFill>
                <a:latin typeface="AvenirNext LT Pro"/>
              </a:rPr>
              <a:t>1</a:t>
            </a:r>
            <a:r>
              <a:rPr lang="en-US" sz="2400">
                <a:latin typeface="AvenirNext LT Pro"/>
              </a:rPr>
              <a:t>):</a:t>
            </a:r>
          </a:p>
        </p:txBody>
      </p:sp>
      <p:sp>
        <p:nvSpPr>
          <p:cNvPr id="26" name="Flecha: a la derecha 25">
            <a:extLst>
              <a:ext uri="{FF2B5EF4-FFF2-40B4-BE49-F238E27FC236}">
                <a16:creationId xmlns:a16="http://schemas.microsoft.com/office/drawing/2014/main" id="{E1D3F2EC-DB56-BF47-876A-15104529567B}"/>
              </a:ext>
            </a:extLst>
          </p:cNvPr>
          <p:cNvSpPr/>
          <p:nvPr/>
        </p:nvSpPr>
        <p:spPr>
          <a:xfrm rot="5400000">
            <a:off x="419567" y="3333797"/>
            <a:ext cx="1798901" cy="1132830"/>
          </a:xfrm>
          <a:prstGeom prst="rightArrow">
            <a:avLst/>
          </a:prstGeom>
          <a:gradFill>
            <a:gsLst>
              <a:gs pos="0">
                <a:srgbClr val="00B050"/>
              </a:gs>
              <a:gs pos="37000">
                <a:srgbClr val="FF6600"/>
              </a:gs>
              <a:gs pos="67000">
                <a:srgbClr val="C00000"/>
              </a:gs>
              <a:gs pos="100000">
                <a:srgbClr val="7030A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30" name="Rectángulo 29">
            <a:extLst>
              <a:ext uri="{FF2B5EF4-FFF2-40B4-BE49-F238E27FC236}">
                <a16:creationId xmlns:a16="http://schemas.microsoft.com/office/drawing/2014/main" id="{3951C9C8-6600-9E7A-4099-01CE7731A177}"/>
              </a:ext>
            </a:extLst>
          </p:cNvPr>
          <p:cNvSpPr/>
          <p:nvPr/>
        </p:nvSpPr>
        <p:spPr>
          <a:xfrm>
            <a:off x="1038224" y="2901481"/>
            <a:ext cx="563558" cy="10944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ángulo 28">
            <a:extLst>
              <a:ext uri="{FF2B5EF4-FFF2-40B4-BE49-F238E27FC236}">
                <a16:creationId xmlns:a16="http://schemas.microsoft.com/office/drawing/2014/main" id="{EDDA1CEC-5FD8-311B-6F00-155DFFC82DE8}"/>
              </a:ext>
            </a:extLst>
          </p:cNvPr>
          <p:cNvSpPr/>
          <p:nvPr/>
        </p:nvSpPr>
        <p:spPr>
          <a:xfrm>
            <a:off x="2274118" y="2247022"/>
            <a:ext cx="603410" cy="37359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la 5">
            <a:extLst>
              <a:ext uri="{FF2B5EF4-FFF2-40B4-BE49-F238E27FC236}">
                <a16:creationId xmlns:a16="http://schemas.microsoft.com/office/drawing/2014/main" id="{E71C2814-5D15-C177-0367-215C4BB21E58}"/>
              </a:ext>
            </a:extLst>
          </p:cNvPr>
          <p:cNvGraphicFramePr>
            <a:graphicFrameLocks noGrp="1"/>
          </p:cNvGraphicFramePr>
          <p:nvPr>
            <p:extLst>
              <p:ext uri="{D42A27DB-BD31-4B8C-83A1-F6EECF244321}">
                <p14:modId xmlns:p14="http://schemas.microsoft.com/office/powerpoint/2010/main" val="1370108614"/>
              </p:ext>
            </p:extLst>
          </p:nvPr>
        </p:nvGraphicFramePr>
        <p:xfrm>
          <a:off x="1932789" y="2628329"/>
          <a:ext cx="375614" cy="713852"/>
        </p:xfrm>
        <a:graphic>
          <a:graphicData uri="http://schemas.openxmlformats.org/drawingml/2006/table">
            <a:tbl>
              <a:tblPr>
                <a:tableStyleId>{5C22544A-7EE6-4342-B048-85BDC9FD1C3A}</a:tableStyleId>
              </a:tblPr>
              <a:tblGrid>
                <a:gridCol w="375614">
                  <a:extLst>
                    <a:ext uri="{9D8B030D-6E8A-4147-A177-3AD203B41FA5}">
                      <a16:colId xmlns:a16="http://schemas.microsoft.com/office/drawing/2014/main" val="2610912744"/>
                    </a:ext>
                  </a:extLst>
                </a:gridCol>
              </a:tblGrid>
              <a:tr h="356926">
                <a:tc>
                  <a:txBody>
                    <a:bodyPr/>
                    <a:lstStyle/>
                    <a:p>
                      <a:pPr algn="ctr" rtl="0" fontAlgn="ctr"/>
                      <a:r>
                        <a:rPr lang="en-US" sz="2000" b="1" i="0" u="none" strike="noStrike">
                          <a:solidFill>
                            <a:schemeClr val="tx1"/>
                          </a:solidFill>
                          <a:effectLst/>
                          <a:latin typeface="AvenirNext LT Pro Regular" panose="020B0504020202020204" pitchFamily="34" charset="0"/>
                        </a:rPr>
                        <a:t>0</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96931480"/>
                  </a:ext>
                </a:extLst>
              </a:tr>
              <a:tr h="356926">
                <a:tc>
                  <a:txBody>
                    <a:bodyPr/>
                    <a:lstStyle/>
                    <a:p>
                      <a:pPr algn="ctr" rtl="0" fontAlgn="ctr"/>
                      <a:r>
                        <a:rPr lang="en-US" sz="2000" b="1" i="0" u="none" strike="noStrike">
                          <a:solidFill>
                            <a:srgbClr val="0FAC4B"/>
                          </a:solidFill>
                          <a:effectLst/>
                          <a:latin typeface="AvenirNext LT Pro Regular" panose="020B0504020202020204" pitchFamily="34" charset="0"/>
                        </a:rPr>
                        <a:t>1</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26789894"/>
                  </a:ext>
                </a:extLst>
              </a:tr>
            </a:tbl>
          </a:graphicData>
        </a:graphic>
      </p:graphicFrame>
      <p:sp>
        <p:nvSpPr>
          <p:cNvPr id="31" name="CuadroTexto 30">
            <a:extLst>
              <a:ext uri="{FF2B5EF4-FFF2-40B4-BE49-F238E27FC236}">
                <a16:creationId xmlns:a16="http://schemas.microsoft.com/office/drawing/2014/main" id="{9238CC88-26C0-018B-64EC-BBC52FF49134}"/>
              </a:ext>
            </a:extLst>
          </p:cNvPr>
          <p:cNvSpPr txBox="1"/>
          <p:nvPr/>
        </p:nvSpPr>
        <p:spPr>
          <a:xfrm>
            <a:off x="6858001" y="6198777"/>
            <a:ext cx="849085" cy="461665"/>
          </a:xfrm>
          <a:prstGeom prst="rect">
            <a:avLst/>
          </a:prstGeom>
          <a:noFill/>
        </p:spPr>
        <p:txBody>
          <a:bodyPr wrap="square">
            <a:spAutoFit/>
          </a:bodyPr>
          <a:lstStyle/>
          <a:p>
            <a:r>
              <a:rPr lang="en-US" sz="2400">
                <a:latin typeface="AvenirNext LT Pro"/>
              </a:rPr>
              <a:t>(nm) </a:t>
            </a:r>
          </a:p>
        </p:txBody>
      </p:sp>
      <p:pic>
        <p:nvPicPr>
          <p:cNvPr id="32" name="Picture 6">
            <a:extLst>
              <a:ext uri="{FF2B5EF4-FFF2-40B4-BE49-F238E27FC236}">
                <a16:creationId xmlns:a16="http://schemas.microsoft.com/office/drawing/2014/main" id="{6C44C0B9-8A54-4E08-C0A4-AF1C286BCE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0074" t="12199" r="17712" b="13602"/>
          <a:stretch>
            <a:fillRect/>
          </a:stretch>
        </p:blipFill>
        <p:spPr bwMode="auto">
          <a:xfrm>
            <a:off x="71894" y="6124758"/>
            <a:ext cx="954263"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Imagen 32">
            <a:extLst>
              <a:ext uri="{FF2B5EF4-FFF2-40B4-BE49-F238E27FC236}">
                <a16:creationId xmlns:a16="http://schemas.microsoft.com/office/drawing/2014/main" id="{584ADE5A-99A5-CDD3-E06B-8AB1122CA0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8168" y="6124757"/>
            <a:ext cx="881673" cy="608153"/>
          </a:xfrm>
          <a:prstGeom prst="rect">
            <a:avLst/>
          </a:prstGeom>
        </p:spPr>
      </p:pic>
      <p:pic>
        <p:nvPicPr>
          <p:cNvPr id="4" name="Picture 4" descr="LinkSquare | A handheld spectrometer that will improve your daily lives">
            <a:extLst>
              <a:ext uri="{FF2B5EF4-FFF2-40B4-BE49-F238E27FC236}">
                <a16:creationId xmlns:a16="http://schemas.microsoft.com/office/drawing/2014/main" id="{BF4EA074-62BF-BCBB-2BF4-9F90CACE88D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1165"/>
          <a:stretch/>
        </p:blipFill>
        <p:spPr bwMode="auto">
          <a:xfrm flipH="1">
            <a:off x="11507821" y="3484322"/>
            <a:ext cx="530990" cy="2396574"/>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14" name="Grupo 27">
            <a:extLst>
              <a:ext uri="{FF2B5EF4-FFF2-40B4-BE49-F238E27FC236}">
                <a16:creationId xmlns:a16="http://schemas.microsoft.com/office/drawing/2014/main" id="{C774EE73-D5A8-E701-8E01-162564891335}"/>
              </a:ext>
            </a:extLst>
          </p:cNvPr>
          <p:cNvGrpSpPr/>
          <p:nvPr/>
        </p:nvGrpSpPr>
        <p:grpSpPr>
          <a:xfrm>
            <a:off x="94256" y="1835063"/>
            <a:ext cx="12016880" cy="400110"/>
            <a:chOff x="482658" y="1816964"/>
            <a:chExt cx="12469559" cy="400110"/>
          </a:xfrm>
        </p:grpSpPr>
        <p:grpSp>
          <p:nvGrpSpPr>
            <p:cNvPr id="7" name="Grupo 18">
              <a:extLst>
                <a:ext uri="{FF2B5EF4-FFF2-40B4-BE49-F238E27FC236}">
                  <a16:creationId xmlns:a16="http://schemas.microsoft.com/office/drawing/2014/main" id="{52504623-7C7B-0279-1962-882F12C7FA90}"/>
                </a:ext>
              </a:extLst>
            </p:cNvPr>
            <p:cNvGrpSpPr/>
            <p:nvPr/>
          </p:nvGrpSpPr>
          <p:grpSpPr>
            <a:xfrm>
              <a:off x="482658" y="1816964"/>
              <a:ext cx="10721610" cy="400110"/>
              <a:chOff x="532510" y="1805408"/>
              <a:chExt cx="10721610" cy="400110"/>
            </a:xfrm>
          </p:grpSpPr>
          <p:sp>
            <p:nvSpPr>
              <p:cNvPr id="9" name="CuadroTexto 19">
                <a:extLst>
                  <a:ext uri="{FF2B5EF4-FFF2-40B4-BE49-F238E27FC236}">
                    <a16:creationId xmlns:a16="http://schemas.microsoft.com/office/drawing/2014/main" id="{5A769E4E-7780-08A4-6907-245C9E482196}"/>
                  </a:ext>
                </a:extLst>
              </p:cNvPr>
              <p:cNvSpPr txBox="1"/>
              <p:nvPr/>
            </p:nvSpPr>
            <p:spPr>
              <a:xfrm>
                <a:off x="532510" y="1805408"/>
                <a:ext cx="2293525" cy="400110"/>
              </a:xfrm>
              <a:prstGeom prst="rect">
                <a:avLst/>
              </a:prstGeom>
              <a:noFill/>
            </p:spPr>
            <p:txBody>
              <a:bodyPr wrap="square">
                <a:spAutoFit/>
              </a:bodyPr>
              <a:lstStyle/>
              <a:p>
                <a:pPr marL="342900" indent="-342900">
                  <a:buFont typeface="Arial" panose="020B0604020202020204" pitchFamily="34" charset="0"/>
                  <a:buChar char="•"/>
                </a:pPr>
                <a:r>
                  <a:rPr lang="en-US" sz="2000">
                    <a:latin typeface="AvenirNext LT Pro"/>
                  </a:rPr>
                  <a:t>Brown spots</a:t>
                </a:r>
              </a:p>
            </p:txBody>
          </p:sp>
          <p:sp>
            <p:nvSpPr>
              <p:cNvPr id="10" name="CuadroTexto 20">
                <a:extLst>
                  <a:ext uri="{FF2B5EF4-FFF2-40B4-BE49-F238E27FC236}">
                    <a16:creationId xmlns:a16="http://schemas.microsoft.com/office/drawing/2014/main" id="{6F9B764C-5818-0EEB-ED58-C979F809D003}"/>
                  </a:ext>
                </a:extLst>
              </p:cNvPr>
              <p:cNvSpPr txBox="1"/>
              <p:nvPr/>
            </p:nvSpPr>
            <p:spPr>
              <a:xfrm>
                <a:off x="2841957" y="1805408"/>
                <a:ext cx="2465454" cy="400110"/>
              </a:xfrm>
              <a:prstGeom prst="rect">
                <a:avLst/>
              </a:prstGeom>
              <a:noFill/>
            </p:spPr>
            <p:txBody>
              <a:bodyPr wrap="square">
                <a:spAutoFit/>
              </a:bodyPr>
              <a:lstStyle/>
              <a:p>
                <a:pPr marL="342900" indent="-342900">
                  <a:buFont typeface="Arial" panose="020B0604020202020204" pitchFamily="34" charset="0"/>
                  <a:buChar char="•"/>
                </a:pPr>
                <a:r>
                  <a:rPr lang="en-US" sz="2000">
                    <a:latin typeface="AvenirNext LT Pro"/>
                  </a:rPr>
                  <a:t>Dead needles</a:t>
                </a:r>
              </a:p>
            </p:txBody>
          </p:sp>
          <p:sp>
            <p:nvSpPr>
              <p:cNvPr id="11" name="CuadroTexto 21">
                <a:extLst>
                  <a:ext uri="{FF2B5EF4-FFF2-40B4-BE49-F238E27FC236}">
                    <a16:creationId xmlns:a16="http://schemas.microsoft.com/office/drawing/2014/main" id="{B52F2BB6-F621-F750-9871-6C9A12F767D4}"/>
                  </a:ext>
                </a:extLst>
              </p:cNvPr>
              <p:cNvSpPr txBox="1"/>
              <p:nvPr/>
            </p:nvSpPr>
            <p:spPr>
              <a:xfrm>
                <a:off x="5248605" y="1805408"/>
                <a:ext cx="3120755" cy="400110"/>
              </a:xfrm>
              <a:prstGeom prst="rect">
                <a:avLst/>
              </a:prstGeom>
              <a:noFill/>
            </p:spPr>
            <p:txBody>
              <a:bodyPr wrap="square">
                <a:spAutoFit/>
              </a:bodyPr>
              <a:lstStyle/>
              <a:p>
                <a:pPr marL="342900" indent="-342900">
                  <a:buFont typeface="Arial" panose="020B0604020202020204" pitchFamily="34" charset="0"/>
                  <a:buChar char="•"/>
                </a:pPr>
                <a:r>
                  <a:rPr lang="en-US" sz="2000">
                    <a:latin typeface="AvenirNext LT Pro"/>
                  </a:rPr>
                  <a:t>Yellowish patches</a:t>
                </a:r>
              </a:p>
            </p:txBody>
          </p:sp>
          <p:sp>
            <p:nvSpPr>
              <p:cNvPr id="13" name="CuadroTexto 22">
                <a:extLst>
                  <a:ext uri="{FF2B5EF4-FFF2-40B4-BE49-F238E27FC236}">
                    <a16:creationId xmlns:a16="http://schemas.microsoft.com/office/drawing/2014/main" id="{17A76F3C-BB34-A05B-C3E5-6C285B12C222}"/>
                  </a:ext>
                </a:extLst>
              </p:cNvPr>
              <p:cNvSpPr txBox="1"/>
              <p:nvPr/>
            </p:nvSpPr>
            <p:spPr>
              <a:xfrm>
                <a:off x="8369360" y="1805408"/>
                <a:ext cx="2884760" cy="400110"/>
              </a:xfrm>
              <a:prstGeom prst="rect">
                <a:avLst/>
              </a:prstGeom>
              <a:noFill/>
            </p:spPr>
            <p:txBody>
              <a:bodyPr wrap="square">
                <a:spAutoFit/>
              </a:bodyPr>
              <a:lstStyle/>
              <a:p>
                <a:pPr marL="342900" indent="-342900">
                  <a:buFont typeface="Arial" panose="020B0604020202020204" pitchFamily="34" charset="0"/>
                  <a:buChar char="•"/>
                </a:pPr>
                <a:r>
                  <a:rPr lang="en-US" sz="2000">
                    <a:latin typeface="AvenirNext LT Pro"/>
                  </a:rPr>
                  <a:t>Necrosis </a:t>
                </a:r>
              </a:p>
            </p:txBody>
          </p:sp>
        </p:grpSp>
        <p:sp>
          <p:nvSpPr>
            <p:cNvPr id="8" name="CuadroTexto 11">
              <a:extLst>
                <a:ext uri="{FF2B5EF4-FFF2-40B4-BE49-F238E27FC236}">
                  <a16:creationId xmlns:a16="http://schemas.microsoft.com/office/drawing/2014/main" id="{4C4F24EC-32B3-8545-C873-EBEA93F037BC}"/>
                </a:ext>
              </a:extLst>
            </p:cNvPr>
            <p:cNvSpPr txBox="1"/>
            <p:nvPr/>
          </p:nvSpPr>
          <p:spPr>
            <a:xfrm>
              <a:off x="10067457" y="1816964"/>
              <a:ext cx="2884760" cy="400110"/>
            </a:xfrm>
            <a:prstGeom prst="rect">
              <a:avLst/>
            </a:prstGeom>
            <a:noFill/>
          </p:spPr>
          <p:txBody>
            <a:bodyPr wrap="square">
              <a:spAutoFit/>
            </a:bodyPr>
            <a:lstStyle/>
            <a:p>
              <a:pPr marL="342900" indent="-342900">
                <a:buFont typeface="Arial" panose="020B0604020202020204" pitchFamily="34" charset="0"/>
                <a:buChar char="•"/>
              </a:pPr>
              <a:r>
                <a:rPr lang="en-US" sz="2000">
                  <a:latin typeface="AvenirNext LT Pro"/>
                </a:rPr>
                <a:t>Needle blight </a:t>
              </a:r>
            </a:p>
          </p:txBody>
        </p:sp>
      </p:grpSp>
      <p:sp>
        <p:nvSpPr>
          <p:cNvPr id="19" name="Título 1">
            <a:extLst>
              <a:ext uri="{FF2B5EF4-FFF2-40B4-BE49-F238E27FC236}">
                <a16:creationId xmlns:a16="http://schemas.microsoft.com/office/drawing/2014/main" id="{1399DC2C-B027-2AF5-8A1F-933195AA224E}"/>
              </a:ext>
            </a:extLst>
          </p:cNvPr>
          <p:cNvSpPr txBox="1">
            <a:spLocks/>
          </p:cNvSpPr>
          <p:nvPr/>
        </p:nvSpPr>
        <p:spPr>
          <a:xfrm>
            <a:off x="183323" y="-12634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AvenirNext LT Pro Regular"/>
              </a:rPr>
              <a:t>NIR SPECTRA (PORTABLE)</a:t>
            </a:r>
          </a:p>
        </p:txBody>
      </p:sp>
    </p:spTree>
    <p:extLst>
      <p:ext uri="{BB962C8B-B14F-4D97-AF65-F5344CB8AC3E}">
        <p14:creationId xmlns:p14="http://schemas.microsoft.com/office/powerpoint/2010/main" val="21500997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F6380E8-9F8B-936C-225B-731EE44499B6}"/>
              </a:ext>
            </a:extLst>
          </p:cNvPr>
          <p:cNvPicPr>
            <a:picLocks noChangeAspect="1"/>
          </p:cNvPicPr>
          <p:nvPr/>
        </p:nvPicPr>
        <p:blipFill rotWithShape="1">
          <a:blip r:embed="rId2">
            <a:extLst>
              <a:ext uri="{28A0092B-C50C-407E-A947-70E740481C1C}">
                <a14:useLocalDpi xmlns:a14="http://schemas.microsoft.com/office/drawing/2010/main" val="0"/>
              </a:ext>
            </a:extLst>
          </a:blip>
          <a:srcRect t="-1" b="13500"/>
          <a:stretch/>
        </p:blipFill>
        <p:spPr>
          <a:xfrm>
            <a:off x="1601782" y="2028195"/>
            <a:ext cx="8229680" cy="3954783"/>
          </a:xfrm>
          <a:prstGeom prst="rect">
            <a:avLst/>
          </a:prstGeom>
        </p:spPr>
      </p:pic>
      <p:pic>
        <p:nvPicPr>
          <p:cNvPr id="3" name="Imagen 2">
            <a:extLst>
              <a:ext uri="{FF2B5EF4-FFF2-40B4-BE49-F238E27FC236}">
                <a16:creationId xmlns:a16="http://schemas.microsoft.com/office/drawing/2014/main" id="{10D46B7C-3662-8999-2058-86E0368850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6275" y="2027746"/>
            <a:ext cx="8229680" cy="4572044"/>
          </a:xfrm>
          <a:prstGeom prst="rect">
            <a:avLst/>
          </a:prstGeom>
        </p:spPr>
      </p:pic>
      <p:pic>
        <p:nvPicPr>
          <p:cNvPr id="2" name="Imagen 1">
            <a:extLst>
              <a:ext uri="{FF2B5EF4-FFF2-40B4-BE49-F238E27FC236}">
                <a16:creationId xmlns:a16="http://schemas.microsoft.com/office/drawing/2014/main" id="{D2FDCEB1-4BFB-36C5-D890-6F3AE11806FA}"/>
              </a:ext>
            </a:extLst>
          </p:cNvPr>
          <p:cNvPicPr>
            <a:picLocks noChangeAspect="1"/>
          </p:cNvPicPr>
          <p:nvPr/>
        </p:nvPicPr>
        <p:blipFill rotWithShape="1">
          <a:blip r:embed="rId4">
            <a:extLst>
              <a:ext uri="{28A0092B-C50C-407E-A947-70E740481C1C}">
                <a14:useLocalDpi xmlns:a14="http://schemas.microsoft.com/office/drawing/2010/main" val="0"/>
              </a:ext>
            </a:extLst>
          </a:blip>
          <a:srcRect b="13501"/>
          <a:stretch/>
        </p:blipFill>
        <p:spPr>
          <a:xfrm>
            <a:off x="1621238" y="2047649"/>
            <a:ext cx="8229680" cy="3954781"/>
          </a:xfrm>
          <a:prstGeom prst="rect">
            <a:avLst/>
          </a:prstGeom>
        </p:spPr>
      </p:pic>
      <p:pic>
        <p:nvPicPr>
          <p:cNvPr id="16" name="Picture 2" descr="Pine needle definition and meaning | Collins English Dictionary">
            <a:extLst>
              <a:ext uri="{FF2B5EF4-FFF2-40B4-BE49-F238E27FC236}">
                <a16:creationId xmlns:a16="http://schemas.microsoft.com/office/drawing/2014/main" id="{5D338918-F7E7-E341-C4E1-3E58F2BEDCF6}"/>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26766" y="-201997"/>
            <a:ext cx="1772228" cy="923331"/>
          </a:xfrm>
          <a:prstGeom prst="rect">
            <a:avLst/>
          </a:prstGeom>
          <a:noFill/>
          <a:extLst>
            <a:ext uri="{909E8E84-426E-40DD-AFC4-6F175D3DCCD1}">
              <a14:hiddenFill xmlns:a14="http://schemas.microsoft.com/office/drawing/2010/main">
                <a:solidFill>
                  <a:srgbClr val="FFFFFF"/>
                </a:solidFill>
              </a14:hiddenFill>
            </a:ext>
          </a:extLst>
        </p:spPr>
      </p:pic>
      <p:sp>
        <p:nvSpPr>
          <p:cNvPr id="17" name="Diagrama de flujo: retraso 16">
            <a:extLst>
              <a:ext uri="{FF2B5EF4-FFF2-40B4-BE49-F238E27FC236}">
                <a16:creationId xmlns:a16="http://schemas.microsoft.com/office/drawing/2014/main" id="{207743D9-6F03-0B2E-1742-D52DE0005829}"/>
              </a:ext>
            </a:extLst>
          </p:cNvPr>
          <p:cNvSpPr/>
          <p:nvPr/>
        </p:nvSpPr>
        <p:spPr>
          <a:xfrm flipH="1">
            <a:off x="11578715" y="6067871"/>
            <a:ext cx="613285" cy="569167"/>
          </a:xfrm>
          <a:prstGeom prst="flowChartDelay">
            <a:avLst/>
          </a:prstGeom>
          <a:solidFill>
            <a:srgbClr val="092241"/>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b="1">
                <a:latin typeface="AvenirNext LT Pro"/>
              </a:rPr>
              <a:t>12</a:t>
            </a:r>
          </a:p>
        </p:txBody>
      </p:sp>
      <p:sp>
        <p:nvSpPr>
          <p:cNvPr id="18" name="Rectángulo 17">
            <a:extLst>
              <a:ext uri="{FF2B5EF4-FFF2-40B4-BE49-F238E27FC236}">
                <a16:creationId xmlns:a16="http://schemas.microsoft.com/office/drawing/2014/main" id="{3CD1E4EF-A8DD-3160-BCB2-5EF5C3E022EA}"/>
              </a:ext>
            </a:extLst>
          </p:cNvPr>
          <p:cNvSpPr/>
          <p:nvPr/>
        </p:nvSpPr>
        <p:spPr>
          <a:xfrm rot="5400000">
            <a:off x="3099586" y="-2920197"/>
            <a:ext cx="658829" cy="6858000"/>
          </a:xfrm>
          <a:prstGeom prst="rect">
            <a:avLst/>
          </a:prstGeom>
          <a:gradFill>
            <a:gsLst>
              <a:gs pos="100000">
                <a:srgbClr val="002060"/>
              </a:gs>
              <a:gs pos="1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uadroTexto 23">
            <a:extLst>
              <a:ext uri="{FF2B5EF4-FFF2-40B4-BE49-F238E27FC236}">
                <a16:creationId xmlns:a16="http://schemas.microsoft.com/office/drawing/2014/main" id="{36EC018D-6E83-7C18-726B-CEBC720A6744}"/>
              </a:ext>
            </a:extLst>
          </p:cNvPr>
          <p:cNvSpPr txBox="1"/>
          <p:nvPr/>
        </p:nvSpPr>
        <p:spPr>
          <a:xfrm>
            <a:off x="197515" y="1274118"/>
            <a:ext cx="4260293" cy="461665"/>
          </a:xfrm>
          <a:prstGeom prst="rect">
            <a:avLst/>
          </a:prstGeom>
          <a:noFill/>
        </p:spPr>
        <p:txBody>
          <a:bodyPr wrap="square">
            <a:spAutoFit/>
          </a:bodyPr>
          <a:lstStyle/>
          <a:p>
            <a:r>
              <a:rPr lang="en-US" sz="2400">
                <a:latin typeface="AvenirNext LT Pro"/>
              </a:rPr>
              <a:t>Level of infection (</a:t>
            </a:r>
            <a:r>
              <a:rPr lang="en-US" sz="2400" b="1">
                <a:latin typeface="AvenirNext LT Pro"/>
              </a:rPr>
              <a:t>0-</a:t>
            </a:r>
            <a:r>
              <a:rPr lang="en-US" sz="2400" b="1" i="0" u="none" strike="noStrike">
                <a:solidFill>
                  <a:srgbClr val="A97F1B"/>
                </a:solidFill>
                <a:effectLst/>
                <a:latin typeface="AvenirNext LT Pro"/>
              </a:rPr>
              <a:t>2</a:t>
            </a:r>
            <a:r>
              <a:rPr lang="en-US" sz="2400">
                <a:latin typeface="AvenirNext LT Pro"/>
              </a:rPr>
              <a:t>):</a:t>
            </a:r>
          </a:p>
        </p:txBody>
      </p:sp>
      <p:sp>
        <p:nvSpPr>
          <p:cNvPr id="26" name="Flecha: a la derecha 25">
            <a:extLst>
              <a:ext uri="{FF2B5EF4-FFF2-40B4-BE49-F238E27FC236}">
                <a16:creationId xmlns:a16="http://schemas.microsoft.com/office/drawing/2014/main" id="{E1D3F2EC-DB56-BF47-876A-15104529567B}"/>
              </a:ext>
            </a:extLst>
          </p:cNvPr>
          <p:cNvSpPr/>
          <p:nvPr/>
        </p:nvSpPr>
        <p:spPr>
          <a:xfrm rot="5400000">
            <a:off x="419567" y="3333797"/>
            <a:ext cx="1798901" cy="1132830"/>
          </a:xfrm>
          <a:prstGeom prst="rightArrow">
            <a:avLst/>
          </a:prstGeom>
          <a:gradFill>
            <a:gsLst>
              <a:gs pos="0">
                <a:srgbClr val="00B050"/>
              </a:gs>
              <a:gs pos="37000">
                <a:srgbClr val="FF6600"/>
              </a:gs>
              <a:gs pos="67000">
                <a:srgbClr val="C00000"/>
              </a:gs>
              <a:gs pos="100000">
                <a:srgbClr val="7030A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30" name="Rectángulo 29">
            <a:extLst>
              <a:ext uri="{FF2B5EF4-FFF2-40B4-BE49-F238E27FC236}">
                <a16:creationId xmlns:a16="http://schemas.microsoft.com/office/drawing/2014/main" id="{3951C9C8-6600-9E7A-4099-01CE7731A177}"/>
              </a:ext>
            </a:extLst>
          </p:cNvPr>
          <p:cNvSpPr/>
          <p:nvPr/>
        </p:nvSpPr>
        <p:spPr>
          <a:xfrm>
            <a:off x="1038224" y="2901481"/>
            <a:ext cx="563558" cy="10944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ángulo 28">
            <a:extLst>
              <a:ext uri="{FF2B5EF4-FFF2-40B4-BE49-F238E27FC236}">
                <a16:creationId xmlns:a16="http://schemas.microsoft.com/office/drawing/2014/main" id="{EDDA1CEC-5FD8-311B-6F00-155DFFC82DE8}"/>
              </a:ext>
            </a:extLst>
          </p:cNvPr>
          <p:cNvSpPr/>
          <p:nvPr/>
        </p:nvSpPr>
        <p:spPr>
          <a:xfrm>
            <a:off x="2187653" y="2247022"/>
            <a:ext cx="759191" cy="37554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ángulo 3">
            <a:extLst>
              <a:ext uri="{FF2B5EF4-FFF2-40B4-BE49-F238E27FC236}">
                <a16:creationId xmlns:a16="http://schemas.microsoft.com/office/drawing/2014/main" id="{94A32097-CE51-2D5B-8EE5-7C285A258BBD}"/>
              </a:ext>
            </a:extLst>
          </p:cNvPr>
          <p:cNvSpPr/>
          <p:nvPr/>
        </p:nvSpPr>
        <p:spPr>
          <a:xfrm>
            <a:off x="2405447" y="2210706"/>
            <a:ext cx="449425" cy="37554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a 6">
            <a:extLst>
              <a:ext uri="{FF2B5EF4-FFF2-40B4-BE49-F238E27FC236}">
                <a16:creationId xmlns:a16="http://schemas.microsoft.com/office/drawing/2014/main" id="{32C5C87A-1CB5-F0DC-DF81-00E56C19B4AF}"/>
              </a:ext>
            </a:extLst>
          </p:cNvPr>
          <p:cNvGraphicFramePr>
            <a:graphicFrameLocks noGrp="1"/>
          </p:cNvGraphicFramePr>
          <p:nvPr>
            <p:extLst>
              <p:ext uri="{D42A27DB-BD31-4B8C-83A1-F6EECF244321}">
                <p14:modId xmlns:p14="http://schemas.microsoft.com/office/powerpoint/2010/main" val="3216276370"/>
              </p:ext>
            </p:extLst>
          </p:nvPr>
        </p:nvGraphicFramePr>
        <p:xfrm>
          <a:off x="1932789" y="2628329"/>
          <a:ext cx="375614" cy="1085054"/>
        </p:xfrm>
        <a:graphic>
          <a:graphicData uri="http://schemas.openxmlformats.org/drawingml/2006/table">
            <a:tbl>
              <a:tblPr>
                <a:tableStyleId>{5C22544A-7EE6-4342-B048-85BDC9FD1C3A}</a:tableStyleId>
              </a:tblPr>
              <a:tblGrid>
                <a:gridCol w="375614">
                  <a:extLst>
                    <a:ext uri="{9D8B030D-6E8A-4147-A177-3AD203B41FA5}">
                      <a16:colId xmlns:a16="http://schemas.microsoft.com/office/drawing/2014/main" val="2610912744"/>
                    </a:ext>
                  </a:extLst>
                </a:gridCol>
              </a:tblGrid>
              <a:tr h="356926">
                <a:tc>
                  <a:txBody>
                    <a:bodyPr/>
                    <a:lstStyle/>
                    <a:p>
                      <a:pPr algn="ctr" rtl="0" fontAlgn="ctr"/>
                      <a:r>
                        <a:rPr lang="en-US" sz="2000" b="1" i="0" u="none" strike="noStrike">
                          <a:solidFill>
                            <a:schemeClr val="tx1"/>
                          </a:solidFill>
                          <a:effectLst/>
                          <a:latin typeface="AvenirNext LT Pro Regular" panose="020B0504020202020204" pitchFamily="34" charset="0"/>
                        </a:rPr>
                        <a:t>0</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96931480"/>
                  </a:ext>
                </a:extLst>
              </a:tr>
              <a:tr h="356926">
                <a:tc>
                  <a:txBody>
                    <a:bodyPr/>
                    <a:lstStyle/>
                    <a:p>
                      <a:pPr algn="ctr" rtl="0" fontAlgn="ctr"/>
                      <a:r>
                        <a:rPr lang="en-US" sz="2000" b="1" i="0" u="none" strike="noStrike">
                          <a:solidFill>
                            <a:srgbClr val="0FAC4B"/>
                          </a:solidFill>
                          <a:effectLst/>
                          <a:latin typeface="AvenirNext LT Pro Regular" panose="020B0504020202020204" pitchFamily="34" charset="0"/>
                        </a:rPr>
                        <a:t>1</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26789894"/>
                  </a:ext>
                </a:extLst>
              </a:tr>
              <a:tr h="371202">
                <a:tc>
                  <a:txBody>
                    <a:bodyPr/>
                    <a:lstStyle/>
                    <a:p>
                      <a:pPr algn="ctr" rtl="0" fontAlgn="ctr"/>
                      <a:r>
                        <a:rPr lang="en-US" sz="2000" b="0" i="0" u="none" strike="noStrike">
                          <a:solidFill>
                            <a:srgbClr val="A97F1B"/>
                          </a:solidFill>
                          <a:effectLst/>
                          <a:latin typeface="AvenirNext LT Pro Regular" panose="020B0504020202020204" pitchFamily="34" charset="0"/>
                        </a:rPr>
                        <a:t>2</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38361518"/>
                  </a:ext>
                </a:extLst>
              </a:tr>
            </a:tbl>
          </a:graphicData>
        </a:graphic>
      </p:graphicFrame>
      <p:sp>
        <p:nvSpPr>
          <p:cNvPr id="33" name="CuadroTexto 32">
            <a:extLst>
              <a:ext uri="{FF2B5EF4-FFF2-40B4-BE49-F238E27FC236}">
                <a16:creationId xmlns:a16="http://schemas.microsoft.com/office/drawing/2014/main" id="{CCBA89FC-ECE9-49B6-7299-C25A4FEB7A12}"/>
              </a:ext>
            </a:extLst>
          </p:cNvPr>
          <p:cNvSpPr txBox="1"/>
          <p:nvPr/>
        </p:nvSpPr>
        <p:spPr>
          <a:xfrm>
            <a:off x="6858001" y="6198777"/>
            <a:ext cx="849085" cy="461665"/>
          </a:xfrm>
          <a:prstGeom prst="rect">
            <a:avLst/>
          </a:prstGeom>
          <a:noFill/>
        </p:spPr>
        <p:txBody>
          <a:bodyPr wrap="square">
            <a:spAutoFit/>
          </a:bodyPr>
          <a:lstStyle/>
          <a:p>
            <a:r>
              <a:rPr lang="en-US" sz="2400">
                <a:latin typeface="AvenirNext LT Pro"/>
              </a:rPr>
              <a:t>(nm) </a:t>
            </a:r>
          </a:p>
        </p:txBody>
      </p:sp>
      <p:pic>
        <p:nvPicPr>
          <p:cNvPr id="38" name="Picture 6">
            <a:extLst>
              <a:ext uri="{FF2B5EF4-FFF2-40B4-BE49-F238E27FC236}">
                <a16:creationId xmlns:a16="http://schemas.microsoft.com/office/drawing/2014/main" id="{67FB711B-EFD8-3F3B-2C2E-A7F792E5AD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0074" t="12199" r="17712" b="13602"/>
          <a:stretch>
            <a:fillRect/>
          </a:stretch>
        </p:blipFill>
        <p:spPr bwMode="auto">
          <a:xfrm>
            <a:off x="71894" y="6124758"/>
            <a:ext cx="954263"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Imagen 38">
            <a:extLst>
              <a:ext uri="{FF2B5EF4-FFF2-40B4-BE49-F238E27FC236}">
                <a16:creationId xmlns:a16="http://schemas.microsoft.com/office/drawing/2014/main" id="{3FAF154D-BA44-78E5-A95E-36F71220BF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8168" y="6124757"/>
            <a:ext cx="881673" cy="608153"/>
          </a:xfrm>
          <a:prstGeom prst="rect">
            <a:avLst/>
          </a:prstGeom>
        </p:spPr>
      </p:pic>
      <p:pic>
        <p:nvPicPr>
          <p:cNvPr id="14" name="Picture 4" descr="LinkSquare | A handheld spectrometer that will improve your daily lives">
            <a:extLst>
              <a:ext uri="{FF2B5EF4-FFF2-40B4-BE49-F238E27FC236}">
                <a16:creationId xmlns:a16="http://schemas.microsoft.com/office/drawing/2014/main" id="{A033B9FC-DD9C-8BC6-3EFD-1F9B6155E73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1165"/>
          <a:stretch/>
        </p:blipFill>
        <p:spPr bwMode="auto">
          <a:xfrm flipH="1">
            <a:off x="11507821" y="3484322"/>
            <a:ext cx="530990" cy="2396574"/>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6" name="Grupo 27">
            <a:extLst>
              <a:ext uri="{FF2B5EF4-FFF2-40B4-BE49-F238E27FC236}">
                <a16:creationId xmlns:a16="http://schemas.microsoft.com/office/drawing/2014/main" id="{CFFA2BC6-6126-D63A-7B6E-8B82F693B294}"/>
              </a:ext>
            </a:extLst>
          </p:cNvPr>
          <p:cNvGrpSpPr/>
          <p:nvPr/>
        </p:nvGrpSpPr>
        <p:grpSpPr>
          <a:xfrm>
            <a:off x="94256" y="1835063"/>
            <a:ext cx="12016880" cy="400110"/>
            <a:chOff x="482658" y="1816964"/>
            <a:chExt cx="12469559" cy="400110"/>
          </a:xfrm>
        </p:grpSpPr>
        <p:grpSp>
          <p:nvGrpSpPr>
            <p:cNvPr id="15" name="Grupo 18">
              <a:extLst>
                <a:ext uri="{FF2B5EF4-FFF2-40B4-BE49-F238E27FC236}">
                  <a16:creationId xmlns:a16="http://schemas.microsoft.com/office/drawing/2014/main" id="{366F7E90-52C5-76DC-DA6E-1F78EB682CCB}"/>
                </a:ext>
              </a:extLst>
            </p:cNvPr>
            <p:cNvGrpSpPr/>
            <p:nvPr/>
          </p:nvGrpSpPr>
          <p:grpSpPr>
            <a:xfrm>
              <a:off x="482658" y="1816964"/>
              <a:ext cx="10721610" cy="400110"/>
              <a:chOff x="532510" y="1805408"/>
              <a:chExt cx="10721610" cy="400110"/>
            </a:xfrm>
          </p:grpSpPr>
          <p:sp>
            <p:nvSpPr>
              <p:cNvPr id="20" name="CuadroTexto 19">
                <a:extLst>
                  <a:ext uri="{FF2B5EF4-FFF2-40B4-BE49-F238E27FC236}">
                    <a16:creationId xmlns:a16="http://schemas.microsoft.com/office/drawing/2014/main" id="{FD013A7D-6BAD-705E-FD1A-7607CFA32C3E}"/>
                  </a:ext>
                </a:extLst>
              </p:cNvPr>
              <p:cNvSpPr txBox="1"/>
              <p:nvPr/>
            </p:nvSpPr>
            <p:spPr>
              <a:xfrm>
                <a:off x="532510" y="1805408"/>
                <a:ext cx="2293525" cy="400110"/>
              </a:xfrm>
              <a:prstGeom prst="rect">
                <a:avLst/>
              </a:prstGeom>
              <a:noFill/>
            </p:spPr>
            <p:txBody>
              <a:bodyPr wrap="square">
                <a:spAutoFit/>
              </a:bodyPr>
              <a:lstStyle/>
              <a:p>
                <a:pPr marL="342900" indent="-342900">
                  <a:buFont typeface="Arial" panose="020B0604020202020204" pitchFamily="34" charset="0"/>
                  <a:buChar char="•"/>
                </a:pPr>
                <a:r>
                  <a:rPr lang="en-US" sz="2000">
                    <a:latin typeface="AvenirNext LT Pro"/>
                  </a:rPr>
                  <a:t>Brown spots</a:t>
                </a:r>
              </a:p>
            </p:txBody>
          </p:sp>
          <p:sp>
            <p:nvSpPr>
              <p:cNvPr id="21" name="CuadroTexto 20">
                <a:extLst>
                  <a:ext uri="{FF2B5EF4-FFF2-40B4-BE49-F238E27FC236}">
                    <a16:creationId xmlns:a16="http://schemas.microsoft.com/office/drawing/2014/main" id="{9853FB3E-5EE8-D616-7EBE-BDB31BF9A963}"/>
                  </a:ext>
                </a:extLst>
              </p:cNvPr>
              <p:cNvSpPr txBox="1"/>
              <p:nvPr/>
            </p:nvSpPr>
            <p:spPr>
              <a:xfrm>
                <a:off x="2841957" y="1805408"/>
                <a:ext cx="2465454" cy="400110"/>
              </a:xfrm>
              <a:prstGeom prst="rect">
                <a:avLst/>
              </a:prstGeom>
              <a:noFill/>
            </p:spPr>
            <p:txBody>
              <a:bodyPr wrap="square">
                <a:spAutoFit/>
              </a:bodyPr>
              <a:lstStyle/>
              <a:p>
                <a:pPr marL="342900" indent="-342900">
                  <a:buFont typeface="Arial" panose="020B0604020202020204" pitchFamily="34" charset="0"/>
                  <a:buChar char="•"/>
                </a:pPr>
                <a:r>
                  <a:rPr lang="en-US" sz="2000">
                    <a:latin typeface="AvenirNext LT Pro"/>
                  </a:rPr>
                  <a:t>Dead needles</a:t>
                </a:r>
              </a:p>
            </p:txBody>
          </p:sp>
          <p:sp>
            <p:nvSpPr>
              <p:cNvPr id="22" name="CuadroTexto 21">
                <a:extLst>
                  <a:ext uri="{FF2B5EF4-FFF2-40B4-BE49-F238E27FC236}">
                    <a16:creationId xmlns:a16="http://schemas.microsoft.com/office/drawing/2014/main" id="{024B33F6-6245-F446-8373-1E1ADC1BEAFC}"/>
                  </a:ext>
                </a:extLst>
              </p:cNvPr>
              <p:cNvSpPr txBox="1"/>
              <p:nvPr/>
            </p:nvSpPr>
            <p:spPr>
              <a:xfrm>
                <a:off x="5248605" y="1805408"/>
                <a:ext cx="3120755" cy="400110"/>
              </a:xfrm>
              <a:prstGeom prst="rect">
                <a:avLst/>
              </a:prstGeom>
              <a:noFill/>
            </p:spPr>
            <p:txBody>
              <a:bodyPr wrap="square">
                <a:spAutoFit/>
              </a:bodyPr>
              <a:lstStyle/>
              <a:p>
                <a:pPr marL="342900" indent="-342900">
                  <a:buFont typeface="Arial" panose="020B0604020202020204" pitchFamily="34" charset="0"/>
                  <a:buChar char="•"/>
                </a:pPr>
                <a:r>
                  <a:rPr lang="en-US" sz="2000">
                    <a:latin typeface="AvenirNext LT Pro"/>
                  </a:rPr>
                  <a:t>Yellowish patches</a:t>
                </a:r>
              </a:p>
            </p:txBody>
          </p:sp>
          <p:sp>
            <p:nvSpPr>
              <p:cNvPr id="23" name="CuadroTexto 22">
                <a:extLst>
                  <a:ext uri="{FF2B5EF4-FFF2-40B4-BE49-F238E27FC236}">
                    <a16:creationId xmlns:a16="http://schemas.microsoft.com/office/drawing/2014/main" id="{4A52CAAC-FA38-7809-EE17-64B18C3001E4}"/>
                  </a:ext>
                </a:extLst>
              </p:cNvPr>
              <p:cNvSpPr txBox="1"/>
              <p:nvPr/>
            </p:nvSpPr>
            <p:spPr>
              <a:xfrm>
                <a:off x="8369360" y="1805408"/>
                <a:ext cx="2884760" cy="400110"/>
              </a:xfrm>
              <a:prstGeom prst="rect">
                <a:avLst/>
              </a:prstGeom>
              <a:noFill/>
            </p:spPr>
            <p:txBody>
              <a:bodyPr wrap="square">
                <a:spAutoFit/>
              </a:bodyPr>
              <a:lstStyle/>
              <a:p>
                <a:pPr marL="342900" indent="-342900">
                  <a:buFont typeface="Arial" panose="020B0604020202020204" pitchFamily="34" charset="0"/>
                  <a:buChar char="•"/>
                </a:pPr>
                <a:r>
                  <a:rPr lang="en-US" sz="2000">
                    <a:latin typeface="AvenirNext LT Pro"/>
                  </a:rPr>
                  <a:t>Necrosis </a:t>
                </a:r>
              </a:p>
            </p:txBody>
          </p:sp>
        </p:grpSp>
        <p:sp>
          <p:nvSpPr>
            <p:cNvPr id="19" name="CuadroTexto 11">
              <a:extLst>
                <a:ext uri="{FF2B5EF4-FFF2-40B4-BE49-F238E27FC236}">
                  <a16:creationId xmlns:a16="http://schemas.microsoft.com/office/drawing/2014/main" id="{B8D34321-E8B1-C02E-AF80-F5DF8886E147}"/>
                </a:ext>
              </a:extLst>
            </p:cNvPr>
            <p:cNvSpPr txBox="1"/>
            <p:nvPr/>
          </p:nvSpPr>
          <p:spPr>
            <a:xfrm>
              <a:off x="10067457" y="1816964"/>
              <a:ext cx="2884760" cy="400110"/>
            </a:xfrm>
            <a:prstGeom prst="rect">
              <a:avLst/>
            </a:prstGeom>
            <a:noFill/>
          </p:spPr>
          <p:txBody>
            <a:bodyPr wrap="square">
              <a:spAutoFit/>
            </a:bodyPr>
            <a:lstStyle/>
            <a:p>
              <a:pPr marL="342900" indent="-342900">
                <a:buFont typeface="Arial" panose="020B0604020202020204" pitchFamily="34" charset="0"/>
                <a:buChar char="•"/>
              </a:pPr>
              <a:r>
                <a:rPr lang="en-US" sz="2000">
                  <a:latin typeface="AvenirNext LT Pro"/>
                </a:rPr>
                <a:t>Needle blight </a:t>
              </a:r>
            </a:p>
          </p:txBody>
        </p:sp>
      </p:grpSp>
      <p:sp>
        <p:nvSpPr>
          <p:cNvPr id="13" name="Título 1">
            <a:extLst>
              <a:ext uri="{FF2B5EF4-FFF2-40B4-BE49-F238E27FC236}">
                <a16:creationId xmlns:a16="http://schemas.microsoft.com/office/drawing/2014/main" id="{E8D57DA0-C711-E720-1827-5F1BF8D6F416}"/>
              </a:ext>
            </a:extLst>
          </p:cNvPr>
          <p:cNvSpPr txBox="1">
            <a:spLocks/>
          </p:cNvSpPr>
          <p:nvPr/>
        </p:nvSpPr>
        <p:spPr>
          <a:xfrm>
            <a:off x="183323" y="-12634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AvenirNext LT Pro Regular"/>
              </a:rPr>
              <a:t>NIR SPECTRA (PORTABLE)</a:t>
            </a:r>
          </a:p>
        </p:txBody>
      </p:sp>
    </p:spTree>
    <p:extLst>
      <p:ext uri="{BB962C8B-B14F-4D97-AF65-F5344CB8AC3E}">
        <p14:creationId xmlns:p14="http://schemas.microsoft.com/office/powerpoint/2010/main" val="39260880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F6380E8-9F8B-936C-225B-731EE44499B6}"/>
              </a:ext>
            </a:extLst>
          </p:cNvPr>
          <p:cNvPicPr>
            <a:picLocks noChangeAspect="1"/>
          </p:cNvPicPr>
          <p:nvPr/>
        </p:nvPicPr>
        <p:blipFill rotWithShape="1">
          <a:blip r:embed="rId2">
            <a:extLst>
              <a:ext uri="{28A0092B-C50C-407E-A947-70E740481C1C}">
                <a14:useLocalDpi xmlns:a14="http://schemas.microsoft.com/office/drawing/2010/main" val="0"/>
              </a:ext>
            </a:extLst>
          </a:blip>
          <a:srcRect t="-1" b="13500"/>
          <a:stretch/>
        </p:blipFill>
        <p:spPr>
          <a:xfrm>
            <a:off x="1601782" y="2028195"/>
            <a:ext cx="8229680" cy="3954783"/>
          </a:xfrm>
          <a:prstGeom prst="rect">
            <a:avLst/>
          </a:prstGeom>
        </p:spPr>
      </p:pic>
      <p:pic>
        <p:nvPicPr>
          <p:cNvPr id="3" name="Imagen 2">
            <a:extLst>
              <a:ext uri="{FF2B5EF4-FFF2-40B4-BE49-F238E27FC236}">
                <a16:creationId xmlns:a16="http://schemas.microsoft.com/office/drawing/2014/main" id="{10D46B7C-3662-8999-2058-86E0368850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6275" y="2027746"/>
            <a:ext cx="8229680" cy="4572044"/>
          </a:xfrm>
          <a:prstGeom prst="rect">
            <a:avLst/>
          </a:prstGeom>
        </p:spPr>
      </p:pic>
      <p:pic>
        <p:nvPicPr>
          <p:cNvPr id="2" name="Imagen 1">
            <a:extLst>
              <a:ext uri="{FF2B5EF4-FFF2-40B4-BE49-F238E27FC236}">
                <a16:creationId xmlns:a16="http://schemas.microsoft.com/office/drawing/2014/main" id="{D2FDCEB1-4BFB-36C5-D890-6F3AE11806FA}"/>
              </a:ext>
            </a:extLst>
          </p:cNvPr>
          <p:cNvPicPr>
            <a:picLocks noChangeAspect="1"/>
          </p:cNvPicPr>
          <p:nvPr/>
        </p:nvPicPr>
        <p:blipFill rotWithShape="1">
          <a:blip r:embed="rId4">
            <a:extLst>
              <a:ext uri="{28A0092B-C50C-407E-A947-70E740481C1C}">
                <a14:useLocalDpi xmlns:a14="http://schemas.microsoft.com/office/drawing/2010/main" val="0"/>
              </a:ext>
            </a:extLst>
          </a:blip>
          <a:srcRect b="13501"/>
          <a:stretch/>
        </p:blipFill>
        <p:spPr>
          <a:xfrm>
            <a:off x="1621238" y="2047649"/>
            <a:ext cx="8229680" cy="3954781"/>
          </a:xfrm>
          <a:prstGeom prst="rect">
            <a:avLst/>
          </a:prstGeom>
        </p:spPr>
      </p:pic>
      <p:pic>
        <p:nvPicPr>
          <p:cNvPr id="6" name="Imagen 5">
            <a:extLst>
              <a:ext uri="{FF2B5EF4-FFF2-40B4-BE49-F238E27FC236}">
                <a16:creationId xmlns:a16="http://schemas.microsoft.com/office/drawing/2014/main" id="{1367BA1C-6AD7-6F20-EB57-F9C1C36676D6}"/>
              </a:ext>
            </a:extLst>
          </p:cNvPr>
          <p:cNvPicPr>
            <a:picLocks noChangeAspect="1"/>
          </p:cNvPicPr>
          <p:nvPr/>
        </p:nvPicPr>
        <p:blipFill rotWithShape="1">
          <a:blip r:embed="rId5">
            <a:extLst>
              <a:ext uri="{28A0092B-C50C-407E-A947-70E740481C1C}">
                <a14:useLocalDpi xmlns:a14="http://schemas.microsoft.com/office/drawing/2010/main" val="0"/>
              </a:ext>
            </a:extLst>
          </a:blip>
          <a:srcRect b="13926"/>
          <a:stretch/>
        </p:blipFill>
        <p:spPr>
          <a:xfrm>
            <a:off x="1621238" y="2047649"/>
            <a:ext cx="8229680" cy="3935329"/>
          </a:xfrm>
          <a:prstGeom prst="rect">
            <a:avLst/>
          </a:prstGeom>
        </p:spPr>
      </p:pic>
      <p:pic>
        <p:nvPicPr>
          <p:cNvPr id="16" name="Picture 2" descr="Pine needle definition and meaning | Collins English Dictionary">
            <a:extLst>
              <a:ext uri="{FF2B5EF4-FFF2-40B4-BE49-F238E27FC236}">
                <a16:creationId xmlns:a16="http://schemas.microsoft.com/office/drawing/2014/main" id="{5D338918-F7E7-E341-C4E1-3E58F2BEDCF6}"/>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26766" y="-201997"/>
            <a:ext cx="1772228" cy="923331"/>
          </a:xfrm>
          <a:prstGeom prst="rect">
            <a:avLst/>
          </a:prstGeom>
          <a:noFill/>
          <a:extLst>
            <a:ext uri="{909E8E84-426E-40DD-AFC4-6F175D3DCCD1}">
              <a14:hiddenFill xmlns:a14="http://schemas.microsoft.com/office/drawing/2010/main">
                <a:solidFill>
                  <a:srgbClr val="FFFFFF"/>
                </a:solidFill>
              </a14:hiddenFill>
            </a:ext>
          </a:extLst>
        </p:spPr>
      </p:pic>
      <p:sp>
        <p:nvSpPr>
          <p:cNvPr id="17" name="Diagrama de flujo: retraso 16">
            <a:extLst>
              <a:ext uri="{FF2B5EF4-FFF2-40B4-BE49-F238E27FC236}">
                <a16:creationId xmlns:a16="http://schemas.microsoft.com/office/drawing/2014/main" id="{207743D9-6F03-0B2E-1742-D52DE0005829}"/>
              </a:ext>
            </a:extLst>
          </p:cNvPr>
          <p:cNvSpPr/>
          <p:nvPr/>
        </p:nvSpPr>
        <p:spPr>
          <a:xfrm flipH="1">
            <a:off x="11578715" y="6067871"/>
            <a:ext cx="613285" cy="569167"/>
          </a:xfrm>
          <a:prstGeom prst="flowChartDelay">
            <a:avLst/>
          </a:prstGeom>
          <a:solidFill>
            <a:srgbClr val="092241"/>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b="1">
                <a:latin typeface="AvenirNext LT Pro"/>
              </a:rPr>
              <a:t>12</a:t>
            </a:r>
          </a:p>
        </p:txBody>
      </p:sp>
      <p:sp>
        <p:nvSpPr>
          <p:cNvPr id="18" name="Rectángulo 17">
            <a:extLst>
              <a:ext uri="{FF2B5EF4-FFF2-40B4-BE49-F238E27FC236}">
                <a16:creationId xmlns:a16="http://schemas.microsoft.com/office/drawing/2014/main" id="{3CD1E4EF-A8DD-3160-BCB2-5EF5C3E022EA}"/>
              </a:ext>
            </a:extLst>
          </p:cNvPr>
          <p:cNvSpPr/>
          <p:nvPr/>
        </p:nvSpPr>
        <p:spPr>
          <a:xfrm rot="5400000">
            <a:off x="3099586" y="-2920197"/>
            <a:ext cx="658829" cy="6858000"/>
          </a:xfrm>
          <a:prstGeom prst="rect">
            <a:avLst/>
          </a:prstGeom>
          <a:gradFill>
            <a:gsLst>
              <a:gs pos="100000">
                <a:srgbClr val="002060"/>
              </a:gs>
              <a:gs pos="1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uadroTexto 23">
            <a:extLst>
              <a:ext uri="{FF2B5EF4-FFF2-40B4-BE49-F238E27FC236}">
                <a16:creationId xmlns:a16="http://schemas.microsoft.com/office/drawing/2014/main" id="{36EC018D-6E83-7C18-726B-CEBC720A6744}"/>
              </a:ext>
            </a:extLst>
          </p:cNvPr>
          <p:cNvSpPr txBox="1"/>
          <p:nvPr/>
        </p:nvSpPr>
        <p:spPr>
          <a:xfrm>
            <a:off x="197516" y="1274118"/>
            <a:ext cx="3811776" cy="461665"/>
          </a:xfrm>
          <a:prstGeom prst="rect">
            <a:avLst/>
          </a:prstGeom>
          <a:noFill/>
        </p:spPr>
        <p:txBody>
          <a:bodyPr wrap="square">
            <a:spAutoFit/>
          </a:bodyPr>
          <a:lstStyle/>
          <a:p>
            <a:r>
              <a:rPr lang="en-US" sz="2400">
                <a:latin typeface="AvenirNext LT Pro"/>
              </a:rPr>
              <a:t>Level of infection (</a:t>
            </a:r>
            <a:r>
              <a:rPr lang="en-US" sz="2400" b="1">
                <a:latin typeface="AvenirNext LT Pro"/>
              </a:rPr>
              <a:t>0-</a:t>
            </a:r>
            <a:r>
              <a:rPr lang="en-US" sz="2400" b="1">
                <a:solidFill>
                  <a:schemeClr val="accent2"/>
                </a:solidFill>
                <a:latin typeface="AvenirNext LT Pro"/>
              </a:rPr>
              <a:t>3</a:t>
            </a:r>
            <a:r>
              <a:rPr lang="en-US" sz="2400">
                <a:latin typeface="AvenirNext LT Pro"/>
              </a:rPr>
              <a:t>):</a:t>
            </a:r>
          </a:p>
        </p:txBody>
      </p:sp>
      <p:sp>
        <p:nvSpPr>
          <p:cNvPr id="26" name="Flecha: a la derecha 25">
            <a:extLst>
              <a:ext uri="{FF2B5EF4-FFF2-40B4-BE49-F238E27FC236}">
                <a16:creationId xmlns:a16="http://schemas.microsoft.com/office/drawing/2014/main" id="{E1D3F2EC-DB56-BF47-876A-15104529567B}"/>
              </a:ext>
            </a:extLst>
          </p:cNvPr>
          <p:cNvSpPr/>
          <p:nvPr/>
        </p:nvSpPr>
        <p:spPr>
          <a:xfrm rot="5400000">
            <a:off x="419567" y="3333797"/>
            <a:ext cx="1798901" cy="1132830"/>
          </a:xfrm>
          <a:prstGeom prst="rightArrow">
            <a:avLst/>
          </a:prstGeom>
          <a:gradFill>
            <a:gsLst>
              <a:gs pos="0">
                <a:srgbClr val="00B050"/>
              </a:gs>
              <a:gs pos="37000">
                <a:srgbClr val="FF6600"/>
              </a:gs>
              <a:gs pos="67000">
                <a:srgbClr val="C00000"/>
              </a:gs>
              <a:gs pos="100000">
                <a:srgbClr val="7030A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30" name="Rectángulo 29">
            <a:extLst>
              <a:ext uri="{FF2B5EF4-FFF2-40B4-BE49-F238E27FC236}">
                <a16:creationId xmlns:a16="http://schemas.microsoft.com/office/drawing/2014/main" id="{3951C9C8-6600-9E7A-4099-01CE7731A177}"/>
              </a:ext>
            </a:extLst>
          </p:cNvPr>
          <p:cNvSpPr/>
          <p:nvPr/>
        </p:nvSpPr>
        <p:spPr>
          <a:xfrm>
            <a:off x="1038224" y="2901481"/>
            <a:ext cx="563558" cy="10944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ángulo 28">
            <a:extLst>
              <a:ext uri="{FF2B5EF4-FFF2-40B4-BE49-F238E27FC236}">
                <a16:creationId xmlns:a16="http://schemas.microsoft.com/office/drawing/2014/main" id="{EDDA1CEC-5FD8-311B-6F00-155DFFC82DE8}"/>
              </a:ext>
            </a:extLst>
          </p:cNvPr>
          <p:cNvSpPr/>
          <p:nvPr/>
        </p:nvSpPr>
        <p:spPr>
          <a:xfrm>
            <a:off x="2187653" y="2247022"/>
            <a:ext cx="759191" cy="37554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ángulo 3">
            <a:extLst>
              <a:ext uri="{FF2B5EF4-FFF2-40B4-BE49-F238E27FC236}">
                <a16:creationId xmlns:a16="http://schemas.microsoft.com/office/drawing/2014/main" id="{94A32097-CE51-2D5B-8EE5-7C285A258BBD}"/>
              </a:ext>
            </a:extLst>
          </p:cNvPr>
          <p:cNvSpPr/>
          <p:nvPr/>
        </p:nvSpPr>
        <p:spPr>
          <a:xfrm>
            <a:off x="2405447" y="2210706"/>
            <a:ext cx="449425" cy="37554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Tabla 8">
            <a:extLst>
              <a:ext uri="{FF2B5EF4-FFF2-40B4-BE49-F238E27FC236}">
                <a16:creationId xmlns:a16="http://schemas.microsoft.com/office/drawing/2014/main" id="{8ADE85E6-267F-5E77-E688-F0B5ACAFF321}"/>
              </a:ext>
            </a:extLst>
          </p:cNvPr>
          <p:cNvGraphicFramePr>
            <a:graphicFrameLocks noGrp="1"/>
          </p:cNvGraphicFramePr>
          <p:nvPr>
            <p:extLst>
              <p:ext uri="{D42A27DB-BD31-4B8C-83A1-F6EECF244321}">
                <p14:modId xmlns:p14="http://schemas.microsoft.com/office/powerpoint/2010/main" val="2421989142"/>
              </p:ext>
            </p:extLst>
          </p:nvPr>
        </p:nvGraphicFramePr>
        <p:xfrm>
          <a:off x="1932789" y="2628329"/>
          <a:ext cx="375614" cy="1441980"/>
        </p:xfrm>
        <a:graphic>
          <a:graphicData uri="http://schemas.openxmlformats.org/drawingml/2006/table">
            <a:tbl>
              <a:tblPr>
                <a:tableStyleId>{5C22544A-7EE6-4342-B048-85BDC9FD1C3A}</a:tableStyleId>
              </a:tblPr>
              <a:tblGrid>
                <a:gridCol w="375614">
                  <a:extLst>
                    <a:ext uri="{9D8B030D-6E8A-4147-A177-3AD203B41FA5}">
                      <a16:colId xmlns:a16="http://schemas.microsoft.com/office/drawing/2014/main" val="2610912744"/>
                    </a:ext>
                  </a:extLst>
                </a:gridCol>
              </a:tblGrid>
              <a:tr h="356926">
                <a:tc>
                  <a:txBody>
                    <a:bodyPr/>
                    <a:lstStyle/>
                    <a:p>
                      <a:pPr algn="ctr" rtl="0" fontAlgn="ctr"/>
                      <a:r>
                        <a:rPr lang="en-US" sz="2000" b="1" i="0" u="none" strike="noStrike">
                          <a:solidFill>
                            <a:schemeClr val="tx1"/>
                          </a:solidFill>
                          <a:effectLst/>
                          <a:latin typeface="AvenirNext LT Pro Regular" panose="020B0504020202020204" pitchFamily="34" charset="0"/>
                        </a:rPr>
                        <a:t>0</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96931480"/>
                  </a:ext>
                </a:extLst>
              </a:tr>
              <a:tr h="356926">
                <a:tc>
                  <a:txBody>
                    <a:bodyPr/>
                    <a:lstStyle/>
                    <a:p>
                      <a:pPr algn="ctr" rtl="0" fontAlgn="ctr"/>
                      <a:r>
                        <a:rPr lang="en-US" sz="2000" b="1" i="0" u="none" strike="noStrike">
                          <a:solidFill>
                            <a:srgbClr val="0FAC4B"/>
                          </a:solidFill>
                          <a:effectLst/>
                          <a:latin typeface="AvenirNext LT Pro Regular" panose="020B0504020202020204" pitchFamily="34" charset="0"/>
                        </a:rPr>
                        <a:t>1</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26789894"/>
                  </a:ext>
                </a:extLst>
              </a:tr>
              <a:tr h="371202">
                <a:tc>
                  <a:txBody>
                    <a:bodyPr/>
                    <a:lstStyle/>
                    <a:p>
                      <a:pPr algn="ctr" rtl="0" fontAlgn="ctr"/>
                      <a:r>
                        <a:rPr lang="en-US" sz="2000" b="0" i="0" u="none" strike="noStrike">
                          <a:solidFill>
                            <a:srgbClr val="A97F1B"/>
                          </a:solidFill>
                          <a:effectLst/>
                          <a:latin typeface="AvenirNext LT Pro Regular" panose="020B0504020202020204" pitchFamily="34" charset="0"/>
                        </a:rPr>
                        <a:t>2</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38361518"/>
                  </a:ext>
                </a:extLst>
              </a:tr>
              <a:tr h="356926">
                <a:tc>
                  <a:txBody>
                    <a:bodyPr/>
                    <a:lstStyle/>
                    <a:p>
                      <a:pPr algn="ctr" rtl="0" fontAlgn="ctr"/>
                      <a:r>
                        <a:rPr lang="en-US" sz="2000" b="0" i="0" u="none" strike="noStrike">
                          <a:solidFill>
                            <a:srgbClr val="FD6300"/>
                          </a:solidFill>
                          <a:effectLst/>
                          <a:latin typeface="AvenirNext LT Pro Regular" panose="020B0504020202020204" pitchFamily="34" charset="0"/>
                        </a:rPr>
                        <a:t>3</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24480084"/>
                  </a:ext>
                </a:extLst>
              </a:tr>
            </a:tbl>
          </a:graphicData>
        </a:graphic>
      </p:graphicFrame>
      <p:sp>
        <p:nvSpPr>
          <p:cNvPr id="33" name="CuadroTexto 32">
            <a:extLst>
              <a:ext uri="{FF2B5EF4-FFF2-40B4-BE49-F238E27FC236}">
                <a16:creationId xmlns:a16="http://schemas.microsoft.com/office/drawing/2014/main" id="{9876CDD4-AA0B-72CA-038A-9949F235BBA3}"/>
              </a:ext>
            </a:extLst>
          </p:cNvPr>
          <p:cNvSpPr txBox="1"/>
          <p:nvPr/>
        </p:nvSpPr>
        <p:spPr>
          <a:xfrm>
            <a:off x="6858001" y="6198777"/>
            <a:ext cx="849085" cy="461665"/>
          </a:xfrm>
          <a:prstGeom prst="rect">
            <a:avLst/>
          </a:prstGeom>
          <a:noFill/>
        </p:spPr>
        <p:txBody>
          <a:bodyPr wrap="square">
            <a:spAutoFit/>
          </a:bodyPr>
          <a:lstStyle/>
          <a:p>
            <a:r>
              <a:rPr lang="en-US" sz="2400">
                <a:latin typeface="AvenirNext LT Pro"/>
              </a:rPr>
              <a:t>(nm) </a:t>
            </a:r>
          </a:p>
        </p:txBody>
      </p:sp>
      <p:pic>
        <p:nvPicPr>
          <p:cNvPr id="39" name="Picture 6">
            <a:extLst>
              <a:ext uri="{FF2B5EF4-FFF2-40B4-BE49-F238E27FC236}">
                <a16:creationId xmlns:a16="http://schemas.microsoft.com/office/drawing/2014/main" id="{14786AF3-3DFD-ECB4-16E7-B29FBC4A7C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0074" t="12199" r="17712" b="13602"/>
          <a:stretch>
            <a:fillRect/>
          </a:stretch>
        </p:blipFill>
        <p:spPr bwMode="auto">
          <a:xfrm>
            <a:off x="71894" y="6124758"/>
            <a:ext cx="954263"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Imagen 39">
            <a:extLst>
              <a:ext uri="{FF2B5EF4-FFF2-40B4-BE49-F238E27FC236}">
                <a16:creationId xmlns:a16="http://schemas.microsoft.com/office/drawing/2014/main" id="{F8C804B7-5E45-192A-7F5B-4B709CC1CF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8168" y="6124757"/>
            <a:ext cx="881673" cy="608153"/>
          </a:xfrm>
          <a:prstGeom prst="rect">
            <a:avLst/>
          </a:prstGeom>
        </p:spPr>
      </p:pic>
      <p:pic>
        <p:nvPicPr>
          <p:cNvPr id="8" name="Picture 4" descr="LinkSquare | A handheld spectrometer that will improve your daily lives">
            <a:extLst>
              <a:ext uri="{FF2B5EF4-FFF2-40B4-BE49-F238E27FC236}">
                <a16:creationId xmlns:a16="http://schemas.microsoft.com/office/drawing/2014/main" id="{8921719B-E685-B55D-CD6F-CCB1BFFE433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1165"/>
          <a:stretch/>
        </p:blipFill>
        <p:spPr bwMode="auto">
          <a:xfrm flipH="1">
            <a:off x="11507821" y="3484322"/>
            <a:ext cx="530990" cy="2396574"/>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42" name="Grupo 27">
            <a:extLst>
              <a:ext uri="{FF2B5EF4-FFF2-40B4-BE49-F238E27FC236}">
                <a16:creationId xmlns:a16="http://schemas.microsoft.com/office/drawing/2014/main" id="{5FFA428D-341A-B126-2205-825B020F8677}"/>
              </a:ext>
            </a:extLst>
          </p:cNvPr>
          <p:cNvGrpSpPr/>
          <p:nvPr/>
        </p:nvGrpSpPr>
        <p:grpSpPr>
          <a:xfrm>
            <a:off x="94256" y="1835063"/>
            <a:ext cx="12016880" cy="400110"/>
            <a:chOff x="482658" y="1816964"/>
            <a:chExt cx="12469559" cy="400110"/>
          </a:xfrm>
        </p:grpSpPr>
        <p:grpSp>
          <p:nvGrpSpPr>
            <p:cNvPr id="32" name="Grupo 18">
              <a:extLst>
                <a:ext uri="{FF2B5EF4-FFF2-40B4-BE49-F238E27FC236}">
                  <a16:creationId xmlns:a16="http://schemas.microsoft.com/office/drawing/2014/main" id="{BF9E4FC7-AE7F-9887-5DBE-A225A384A6B8}"/>
                </a:ext>
              </a:extLst>
            </p:cNvPr>
            <p:cNvGrpSpPr/>
            <p:nvPr/>
          </p:nvGrpSpPr>
          <p:grpSpPr>
            <a:xfrm>
              <a:off x="482658" y="1816964"/>
              <a:ext cx="10721610" cy="400110"/>
              <a:chOff x="532510" y="1805408"/>
              <a:chExt cx="10721610" cy="400110"/>
            </a:xfrm>
          </p:grpSpPr>
          <p:sp>
            <p:nvSpPr>
              <p:cNvPr id="35" name="CuadroTexto 19">
                <a:extLst>
                  <a:ext uri="{FF2B5EF4-FFF2-40B4-BE49-F238E27FC236}">
                    <a16:creationId xmlns:a16="http://schemas.microsoft.com/office/drawing/2014/main" id="{65CD8201-0B53-06FC-C7F5-2BAB973C1959}"/>
                  </a:ext>
                </a:extLst>
              </p:cNvPr>
              <p:cNvSpPr txBox="1"/>
              <p:nvPr/>
            </p:nvSpPr>
            <p:spPr>
              <a:xfrm>
                <a:off x="532510" y="1805408"/>
                <a:ext cx="2293525" cy="400110"/>
              </a:xfrm>
              <a:prstGeom prst="rect">
                <a:avLst/>
              </a:prstGeom>
              <a:noFill/>
            </p:spPr>
            <p:txBody>
              <a:bodyPr wrap="square">
                <a:spAutoFit/>
              </a:bodyPr>
              <a:lstStyle/>
              <a:p>
                <a:pPr marL="342900" indent="-342900">
                  <a:buFont typeface="Arial" panose="020B0604020202020204" pitchFamily="34" charset="0"/>
                  <a:buChar char="•"/>
                </a:pPr>
                <a:r>
                  <a:rPr lang="en-US" sz="2000">
                    <a:latin typeface="AvenirNext LT Pro"/>
                  </a:rPr>
                  <a:t>Brown spots</a:t>
                </a:r>
              </a:p>
            </p:txBody>
          </p:sp>
          <p:sp>
            <p:nvSpPr>
              <p:cNvPr id="37" name="CuadroTexto 20">
                <a:extLst>
                  <a:ext uri="{FF2B5EF4-FFF2-40B4-BE49-F238E27FC236}">
                    <a16:creationId xmlns:a16="http://schemas.microsoft.com/office/drawing/2014/main" id="{326A40B1-6356-1A74-DE47-90B0CCC7F9AE}"/>
                  </a:ext>
                </a:extLst>
              </p:cNvPr>
              <p:cNvSpPr txBox="1"/>
              <p:nvPr/>
            </p:nvSpPr>
            <p:spPr>
              <a:xfrm>
                <a:off x="2841957" y="1805408"/>
                <a:ext cx="2465454" cy="400110"/>
              </a:xfrm>
              <a:prstGeom prst="rect">
                <a:avLst/>
              </a:prstGeom>
              <a:noFill/>
            </p:spPr>
            <p:txBody>
              <a:bodyPr wrap="square">
                <a:spAutoFit/>
              </a:bodyPr>
              <a:lstStyle/>
              <a:p>
                <a:pPr marL="342900" indent="-342900">
                  <a:buFont typeface="Arial" panose="020B0604020202020204" pitchFamily="34" charset="0"/>
                  <a:buChar char="•"/>
                </a:pPr>
                <a:r>
                  <a:rPr lang="en-US" sz="2000">
                    <a:latin typeface="AvenirNext LT Pro"/>
                  </a:rPr>
                  <a:t>Dead needles</a:t>
                </a:r>
              </a:p>
            </p:txBody>
          </p:sp>
          <p:sp>
            <p:nvSpPr>
              <p:cNvPr id="38" name="CuadroTexto 21">
                <a:extLst>
                  <a:ext uri="{FF2B5EF4-FFF2-40B4-BE49-F238E27FC236}">
                    <a16:creationId xmlns:a16="http://schemas.microsoft.com/office/drawing/2014/main" id="{A0DDAE6B-5DBC-61F6-778E-0B83A02094B9}"/>
                  </a:ext>
                </a:extLst>
              </p:cNvPr>
              <p:cNvSpPr txBox="1"/>
              <p:nvPr/>
            </p:nvSpPr>
            <p:spPr>
              <a:xfrm>
                <a:off x="5248605" y="1805408"/>
                <a:ext cx="3120755" cy="400110"/>
              </a:xfrm>
              <a:prstGeom prst="rect">
                <a:avLst/>
              </a:prstGeom>
              <a:noFill/>
            </p:spPr>
            <p:txBody>
              <a:bodyPr wrap="square">
                <a:spAutoFit/>
              </a:bodyPr>
              <a:lstStyle/>
              <a:p>
                <a:pPr marL="342900" indent="-342900">
                  <a:buFont typeface="Arial" panose="020B0604020202020204" pitchFamily="34" charset="0"/>
                  <a:buChar char="•"/>
                </a:pPr>
                <a:r>
                  <a:rPr lang="en-US" sz="2000">
                    <a:latin typeface="AvenirNext LT Pro"/>
                  </a:rPr>
                  <a:t>Yellowish patches</a:t>
                </a:r>
              </a:p>
            </p:txBody>
          </p:sp>
          <p:sp>
            <p:nvSpPr>
              <p:cNvPr id="41" name="CuadroTexto 22">
                <a:extLst>
                  <a:ext uri="{FF2B5EF4-FFF2-40B4-BE49-F238E27FC236}">
                    <a16:creationId xmlns:a16="http://schemas.microsoft.com/office/drawing/2014/main" id="{E199C1DF-EF28-7E54-0A2C-EBBA063129EE}"/>
                  </a:ext>
                </a:extLst>
              </p:cNvPr>
              <p:cNvSpPr txBox="1"/>
              <p:nvPr/>
            </p:nvSpPr>
            <p:spPr>
              <a:xfrm>
                <a:off x="8369360" y="1805408"/>
                <a:ext cx="2884760" cy="400110"/>
              </a:xfrm>
              <a:prstGeom prst="rect">
                <a:avLst/>
              </a:prstGeom>
              <a:noFill/>
            </p:spPr>
            <p:txBody>
              <a:bodyPr wrap="square">
                <a:spAutoFit/>
              </a:bodyPr>
              <a:lstStyle/>
              <a:p>
                <a:pPr marL="342900" indent="-342900">
                  <a:buFont typeface="Arial" panose="020B0604020202020204" pitchFamily="34" charset="0"/>
                  <a:buChar char="•"/>
                </a:pPr>
                <a:r>
                  <a:rPr lang="en-US" sz="2000">
                    <a:latin typeface="AvenirNext LT Pro"/>
                  </a:rPr>
                  <a:t>Necrosis </a:t>
                </a:r>
              </a:p>
            </p:txBody>
          </p:sp>
        </p:grpSp>
        <p:sp>
          <p:nvSpPr>
            <p:cNvPr id="34" name="CuadroTexto 11">
              <a:extLst>
                <a:ext uri="{FF2B5EF4-FFF2-40B4-BE49-F238E27FC236}">
                  <a16:creationId xmlns:a16="http://schemas.microsoft.com/office/drawing/2014/main" id="{8FAF1D47-36B0-0496-76AF-BA4458B6AB01}"/>
                </a:ext>
              </a:extLst>
            </p:cNvPr>
            <p:cNvSpPr txBox="1"/>
            <p:nvPr/>
          </p:nvSpPr>
          <p:spPr>
            <a:xfrm>
              <a:off x="10067457" y="1816964"/>
              <a:ext cx="2884760" cy="400110"/>
            </a:xfrm>
            <a:prstGeom prst="rect">
              <a:avLst/>
            </a:prstGeom>
            <a:noFill/>
          </p:spPr>
          <p:txBody>
            <a:bodyPr wrap="square">
              <a:spAutoFit/>
            </a:bodyPr>
            <a:lstStyle/>
            <a:p>
              <a:pPr marL="342900" indent="-342900">
                <a:buFont typeface="Arial" panose="020B0604020202020204" pitchFamily="34" charset="0"/>
                <a:buChar char="•"/>
              </a:pPr>
              <a:r>
                <a:rPr lang="en-US" sz="2000">
                  <a:latin typeface="AvenirNext LT Pro"/>
                </a:rPr>
                <a:t>Needle blight </a:t>
              </a:r>
            </a:p>
          </p:txBody>
        </p:sp>
      </p:grpSp>
      <p:sp>
        <p:nvSpPr>
          <p:cNvPr id="11" name="Título 1">
            <a:extLst>
              <a:ext uri="{FF2B5EF4-FFF2-40B4-BE49-F238E27FC236}">
                <a16:creationId xmlns:a16="http://schemas.microsoft.com/office/drawing/2014/main" id="{4EBFA27E-E91B-0DC8-AB2A-3E652A1F8CCB}"/>
              </a:ext>
            </a:extLst>
          </p:cNvPr>
          <p:cNvSpPr txBox="1">
            <a:spLocks/>
          </p:cNvSpPr>
          <p:nvPr/>
        </p:nvSpPr>
        <p:spPr>
          <a:xfrm>
            <a:off x="183323" y="-12634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AvenirNext LT Pro Regular"/>
              </a:rPr>
              <a:t>NIR SPECTRA (PORTABLE)</a:t>
            </a:r>
          </a:p>
        </p:txBody>
      </p:sp>
    </p:spTree>
    <p:extLst>
      <p:ext uri="{BB962C8B-B14F-4D97-AF65-F5344CB8AC3E}">
        <p14:creationId xmlns:p14="http://schemas.microsoft.com/office/powerpoint/2010/main" val="34155271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Imagen 35">
            <a:extLst>
              <a:ext uri="{FF2B5EF4-FFF2-40B4-BE49-F238E27FC236}">
                <a16:creationId xmlns:a16="http://schemas.microsoft.com/office/drawing/2014/main" id="{9C547058-0926-C2FE-C5BC-34B7CEB003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6275" y="2027746"/>
            <a:ext cx="8229680" cy="4572044"/>
          </a:xfrm>
          <a:prstGeom prst="rect">
            <a:avLst/>
          </a:prstGeom>
        </p:spPr>
      </p:pic>
      <p:pic>
        <p:nvPicPr>
          <p:cNvPr id="5" name="Imagen 4">
            <a:extLst>
              <a:ext uri="{FF2B5EF4-FFF2-40B4-BE49-F238E27FC236}">
                <a16:creationId xmlns:a16="http://schemas.microsoft.com/office/drawing/2014/main" id="{8F6380E8-9F8B-936C-225B-731EE44499B6}"/>
              </a:ext>
            </a:extLst>
          </p:cNvPr>
          <p:cNvPicPr>
            <a:picLocks noChangeAspect="1"/>
          </p:cNvPicPr>
          <p:nvPr/>
        </p:nvPicPr>
        <p:blipFill rotWithShape="1">
          <a:blip r:embed="rId3">
            <a:extLst>
              <a:ext uri="{28A0092B-C50C-407E-A947-70E740481C1C}">
                <a14:useLocalDpi xmlns:a14="http://schemas.microsoft.com/office/drawing/2010/main" val="0"/>
              </a:ext>
            </a:extLst>
          </a:blip>
          <a:srcRect t="-1" b="13500"/>
          <a:stretch/>
        </p:blipFill>
        <p:spPr>
          <a:xfrm>
            <a:off x="1601782" y="2028195"/>
            <a:ext cx="8229680" cy="3954783"/>
          </a:xfrm>
          <a:prstGeom prst="rect">
            <a:avLst/>
          </a:prstGeom>
        </p:spPr>
      </p:pic>
      <p:pic>
        <p:nvPicPr>
          <p:cNvPr id="7" name="Imagen 6">
            <a:extLst>
              <a:ext uri="{FF2B5EF4-FFF2-40B4-BE49-F238E27FC236}">
                <a16:creationId xmlns:a16="http://schemas.microsoft.com/office/drawing/2014/main" id="{EC6CECA5-7593-FFEE-F9B1-001E04DC6CD1}"/>
              </a:ext>
            </a:extLst>
          </p:cNvPr>
          <p:cNvPicPr>
            <a:picLocks noChangeAspect="1"/>
          </p:cNvPicPr>
          <p:nvPr/>
        </p:nvPicPr>
        <p:blipFill rotWithShape="1">
          <a:blip r:embed="rId4">
            <a:extLst>
              <a:ext uri="{28A0092B-C50C-407E-A947-70E740481C1C}">
                <a14:useLocalDpi xmlns:a14="http://schemas.microsoft.com/office/drawing/2010/main" val="0"/>
              </a:ext>
            </a:extLst>
          </a:blip>
          <a:srcRect b="13501"/>
          <a:stretch/>
        </p:blipFill>
        <p:spPr>
          <a:xfrm>
            <a:off x="1621238" y="2047649"/>
            <a:ext cx="8229680" cy="3954781"/>
          </a:xfrm>
          <a:prstGeom prst="rect">
            <a:avLst/>
          </a:prstGeom>
        </p:spPr>
      </p:pic>
      <p:pic>
        <p:nvPicPr>
          <p:cNvPr id="9" name="Imagen 8">
            <a:extLst>
              <a:ext uri="{FF2B5EF4-FFF2-40B4-BE49-F238E27FC236}">
                <a16:creationId xmlns:a16="http://schemas.microsoft.com/office/drawing/2014/main" id="{F410D8FB-9A37-C2ED-ACB5-76C7606CED4B}"/>
              </a:ext>
            </a:extLst>
          </p:cNvPr>
          <p:cNvPicPr>
            <a:picLocks noChangeAspect="1"/>
          </p:cNvPicPr>
          <p:nvPr/>
        </p:nvPicPr>
        <p:blipFill rotWithShape="1">
          <a:blip r:embed="rId5">
            <a:extLst>
              <a:ext uri="{28A0092B-C50C-407E-A947-70E740481C1C}">
                <a14:useLocalDpi xmlns:a14="http://schemas.microsoft.com/office/drawing/2010/main" val="0"/>
              </a:ext>
            </a:extLst>
          </a:blip>
          <a:srcRect b="13926"/>
          <a:stretch/>
        </p:blipFill>
        <p:spPr>
          <a:xfrm>
            <a:off x="1621238" y="2047649"/>
            <a:ext cx="8229680" cy="3935329"/>
          </a:xfrm>
          <a:prstGeom prst="rect">
            <a:avLst/>
          </a:prstGeom>
        </p:spPr>
      </p:pic>
      <p:pic>
        <p:nvPicPr>
          <p:cNvPr id="16" name="Picture 2" descr="Pine needle definition and meaning | Collins English Dictionary">
            <a:extLst>
              <a:ext uri="{FF2B5EF4-FFF2-40B4-BE49-F238E27FC236}">
                <a16:creationId xmlns:a16="http://schemas.microsoft.com/office/drawing/2014/main" id="{5D338918-F7E7-E341-C4E1-3E58F2BEDCF6}"/>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26766" y="-201997"/>
            <a:ext cx="1772228" cy="923331"/>
          </a:xfrm>
          <a:prstGeom prst="rect">
            <a:avLst/>
          </a:prstGeom>
          <a:noFill/>
          <a:extLst>
            <a:ext uri="{909E8E84-426E-40DD-AFC4-6F175D3DCCD1}">
              <a14:hiddenFill xmlns:a14="http://schemas.microsoft.com/office/drawing/2010/main">
                <a:solidFill>
                  <a:srgbClr val="FFFFFF"/>
                </a:solidFill>
              </a14:hiddenFill>
            </a:ext>
          </a:extLst>
        </p:spPr>
      </p:pic>
      <p:sp>
        <p:nvSpPr>
          <p:cNvPr id="17" name="Diagrama de flujo: retraso 16">
            <a:extLst>
              <a:ext uri="{FF2B5EF4-FFF2-40B4-BE49-F238E27FC236}">
                <a16:creationId xmlns:a16="http://schemas.microsoft.com/office/drawing/2014/main" id="{207743D9-6F03-0B2E-1742-D52DE0005829}"/>
              </a:ext>
            </a:extLst>
          </p:cNvPr>
          <p:cNvSpPr/>
          <p:nvPr/>
        </p:nvSpPr>
        <p:spPr>
          <a:xfrm flipH="1">
            <a:off x="11578715" y="6067871"/>
            <a:ext cx="613285" cy="569167"/>
          </a:xfrm>
          <a:prstGeom prst="flowChartDelay">
            <a:avLst/>
          </a:prstGeom>
          <a:solidFill>
            <a:srgbClr val="092241"/>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b="1">
                <a:latin typeface="AvenirNext LT Pro"/>
              </a:rPr>
              <a:t>12</a:t>
            </a:r>
          </a:p>
        </p:txBody>
      </p:sp>
      <p:sp>
        <p:nvSpPr>
          <p:cNvPr id="18" name="Rectángulo 17">
            <a:extLst>
              <a:ext uri="{FF2B5EF4-FFF2-40B4-BE49-F238E27FC236}">
                <a16:creationId xmlns:a16="http://schemas.microsoft.com/office/drawing/2014/main" id="{3CD1E4EF-A8DD-3160-BCB2-5EF5C3E022EA}"/>
              </a:ext>
            </a:extLst>
          </p:cNvPr>
          <p:cNvSpPr/>
          <p:nvPr/>
        </p:nvSpPr>
        <p:spPr>
          <a:xfrm rot="5400000">
            <a:off x="3099586" y="-2920197"/>
            <a:ext cx="658829" cy="6858000"/>
          </a:xfrm>
          <a:prstGeom prst="rect">
            <a:avLst/>
          </a:prstGeom>
          <a:gradFill>
            <a:gsLst>
              <a:gs pos="100000">
                <a:srgbClr val="002060"/>
              </a:gs>
              <a:gs pos="1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uadroTexto 23">
            <a:extLst>
              <a:ext uri="{FF2B5EF4-FFF2-40B4-BE49-F238E27FC236}">
                <a16:creationId xmlns:a16="http://schemas.microsoft.com/office/drawing/2014/main" id="{36EC018D-6E83-7C18-726B-CEBC720A6744}"/>
              </a:ext>
            </a:extLst>
          </p:cNvPr>
          <p:cNvSpPr txBox="1"/>
          <p:nvPr/>
        </p:nvSpPr>
        <p:spPr>
          <a:xfrm>
            <a:off x="197516" y="1274118"/>
            <a:ext cx="3811776" cy="461665"/>
          </a:xfrm>
          <a:prstGeom prst="rect">
            <a:avLst/>
          </a:prstGeom>
          <a:noFill/>
        </p:spPr>
        <p:txBody>
          <a:bodyPr wrap="square">
            <a:spAutoFit/>
          </a:bodyPr>
          <a:lstStyle/>
          <a:p>
            <a:r>
              <a:rPr lang="en-US" sz="2400">
                <a:latin typeface="AvenirNext LT Pro"/>
              </a:rPr>
              <a:t>Level of infection (</a:t>
            </a:r>
            <a:r>
              <a:rPr lang="en-US" sz="2400" b="1">
                <a:latin typeface="AvenirNext LT Pro"/>
              </a:rPr>
              <a:t>0-</a:t>
            </a:r>
            <a:r>
              <a:rPr lang="en-US" sz="2400" b="1">
                <a:solidFill>
                  <a:srgbClr val="FF0000"/>
                </a:solidFill>
                <a:latin typeface="AvenirNext LT Pro"/>
              </a:rPr>
              <a:t>4</a:t>
            </a:r>
            <a:r>
              <a:rPr lang="en-US" sz="2400">
                <a:latin typeface="AvenirNext LT Pro"/>
              </a:rPr>
              <a:t>):</a:t>
            </a:r>
          </a:p>
        </p:txBody>
      </p:sp>
      <p:sp>
        <p:nvSpPr>
          <p:cNvPr id="26" name="Flecha: a la derecha 25">
            <a:extLst>
              <a:ext uri="{FF2B5EF4-FFF2-40B4-BE49-F238E27FC236}">
                <a16:creationId xmlns:a16="http://schemas.microsoft.com/office/drawing/2014/main" id="{E1D3F2EC-DB56-BF47-876A-15104529567B}"/>
              </a:ext>
            </a:extLst>
          </p:cNvPr>
          <p:cNvSpPr/>
          <p:nvPr/>
        </p:nvSpPr>
        <p:spPr>
          <a:xfrm rot="5400000">
            <a:off x="419567" y="3333797"/>
            <a:ext cx="1798901" cy="1132830"/>
          </a:xfrm>
          <a:prstGeom prst="rightArrow">
            <a:avLst/>
          </a:prstGeom>
          <a:gradFill>
            <a:gsLst>
              <a:gs pos="0">
                <a:srgbClr val="00B050"/>
              </a:gs>
              <a:gs pos="37000">
                <a:srgbClr val="FF6600"/>
              </a:gs>
              <a:gs pos="67000">
                <a:srgbClr val="C00000"/>
              </a:gs>
              <a:gs pos="100000">
                <a:srgbClr val="7030A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29" name="Rectángulo 28">
            <a:extLst>
              <a:ext uri="{FF2B5EF4-FFF2-40B4-BE49-F238E27FC236}">
                <a16:creationId xmlns:a16="http://schemas.microsoft.com/office/drawing/2014/main" id="{EDDA1CEC-5FD8-311B-6F00-155DFFC82DE8}"/>
              </a:ext>
            </a:extLst>
          </p:cNvPr>
          <p:cNvSpPr/>
          <p:nvPr/>
        </p:nvSpPr>
        <p:spPr>
          <a:xfrm>
            <a:off x="2187653" y="2247022"/>
            <a:ext cx="759191" cy="37554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ángulo 29">
            <a:extLst>
              <a:ext uri="{FF2B5EF4-FFF2-40B4-BE49-F238E27FC236}">
                <a16:creationId xmlns:a16="http://schemas.microsoft.com/office/drawing/2014/main" id="{3951C9C8-6600-9E7A-4099-01CE7731A177}"/>
              </a:ext>
            </a:extLst>
          </p:cNvPr>
          <p:cNvSpPr/>
          <p:nvPr/>
        </p:nvSpPr>
        <p:spPr>
          <a:xfrm>
            <a:off x="1038224" y="2901481"/>
            <a:ext cx="563558" cy="10944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93210499-CF7B-6CC8-2279-7E90369CB8F3}"/>
              </a:ext>
            </a:extLst>
          </p:cNvPr>
          <p:cNvPicPr>
            <a:picLocks noChangeAspect="1"/>
          </p:cNvPicPr>
          <p:nvPr/>
        </p:nvPicPr>
        <p:blipFill rotWithShape="1">
          <a:blip r:embed="rId7">
            <a:extLst>
              <a:ext uri="{28A0092B-C50C-407E-A947-70E740481C1C}">
                <a14:useLocalDpi xmlns:a14="http://schemas.microsoft.com/office/drawing/2010/main" val="0"/>
              </a:ext>
            </a:extLst>
          </a:blip>
          <a:srcRect b="13501"/>
          <a:stretch/>
        </p:blipFill>
        <p:spPr>
          <a:xfrm>
            <a:off x="1621238" y="2047651"/>
            <a:ext cx="8229680" cy="3954782"/>
          </a:xfrm>
          <a:prstGeom prst="rect">
            <a:avLst/>
          </a:prstGeom>
        </p:spPr>
      </p:pic>
      <p:sp>
        <p:nvSpPr>
          <p:cNvPr id="4" name="Rectángulo 3">
            <a:extLst>
              <a:ext uri="{FF2B5EF4-FFF2-40B4-BE49-F238E27FC236}">
                <a16:creationId xmlns:a16="http://schemas.microsoft.com/office/drawing/2014/main" id="{664DC732-4D53-B169-7543-81D689A9DC54}"/>
              </a:ext>
            </a:extLst>
          </p:cNvPr>
          <p:cNvSpPr/>
          <p:nvPr/>
        </p:nvSpPr>
        <p:spPr>
          <a:xfrm>
            <a:off x="2274118" y="2247022"/>
            <a:ext cx="603410" cy="37359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la 5">
            <a:extLst>
              <a:ext uri="{FF2B5EF4-FFF2-40B4-BE49-F238E27FC236}">
                <a16:creationId xmlns:a16="http://schemas.microsoft.com/office/drawing/2014/main" id="{A8EDBE99-8AC8-959B-7750-34BE9C2856A9}"/>
              </a:ext>
            </a:extLst>
          </p:cNvPr>
          <p:cNvGraphicFramePr>
            <a:graphicFrameLocks noGrp="1"/>
          </p:cNvGraphicFramePr>
          <p:nvPr>
            <p:extLst>
              <p:ext uri="{D42A27DB-BD31-4B8C-83A1-F6EECF244321}">
                <p14:modId xmlns:p14="http://schemas.microsoft.com/office/powerpoint/2010/main" val="1267709103"/>
              </p:ext>
            </p:extLst>
          </p:nvPr>
        </p:nvGraphicFramePr>
        <p:xfrm>
          <a:off x="1932789" y="2628329"/>
          <a:ext cx="375614" cy="2155832"/>
        </p:xfrm>
        <a:graphic>
          <a:graphicData uri="http://schemas.openxmlformats.org/drawingml/2006/table">
            <a:tbl>
              <a:tblPr>
                <a:tableStyleId>{5C22544A-7EE6-4342-B048-85BDC9FD1C3A}</a:tableStyleId>
              </a:tblPr>
              <a:tblGrid>
                <a:gridCol w="375614">
                  <a:extLst>
                    <a:ext uri="{9D8B030D-6E8A-4147-A177-3AD203B41FA5}">
                      <a16:colId xmlns:a16="http://schemas.microsoft.com/office/drawing/2014/main" val="2610912744"/>
                    </a:ext>
                  </a:extLst>
                </a:gridCol>
              </a:tblGrid>
              <a:tr h="356926">
                <a:tc>
                  <a:txBody>
                    <a:bodyPr/>
                    <a:lstStyle/>
                    <a:p>
                      <a:pPr algn="ctr" rtl="0" fontAlgn="ctr"/>
                      <a:r>
                        <a:rPr lang="en-US" sz="2000" b="1" i="0" u="none" strike="noStrike">
                          <a:solidFill>
                            <a:schemeClr val="tx1"/>
                          </a:solidFill>
                          <a:effectLst/>
                          <a:latin typeface="AvenirNext LT Pro Regular" panose="020B0504020202020204" pitchFamily="34" charset="0"/>
                        </a:rPr>
                        <a:t>0</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96931480"/>
                  </a:ext>
                </a:extLst>
              </a:tr>
              <a:tr h="356926">
                <a:tc>
                  <a:txBody>
                    <a:bodyPr/>
                    <a:lstStyle/>
                    <a:p>
                      <a:pPr algn="ctr" rtl="0" fontAlgn="ctr"/>
                      <a:r>
                        <a:rPr lang="en-US" sz="2000" b="1" i="0" u="none" strike="noStrike">
                          <a:solidFill>
                            <a:srgbClr val="0FAC4B"/>
                          </a:solidFill>
                          <a:effectLst/>
                          <a:latin typeface="AvenirNext LT Pro Regular" panose="020B0504020202020204" pitchFamily="34" charset="0"/>
                        </a:rPr>
                        <a:t>1</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26789894"/>
                  </a:ext>
                </a:extLst>
              </a:tr>
              <a:tr h="371202">
                <a:tc>
                  <a:txBody>
                    <a:bodyPr/>
                    <a:lstStyle/>
                    <a:p>
                      <a:pPr algn="ctr" rtl="0" fontAlgn="ctr"/>
                      <a:r>
                        <a:rPr lang="en-US" sz="2000" b="0" i="0" u="none" strike="noStrike">
                          <a:solidFill>
                            <a:srgbClr val="A97F1B"/>
                          </a:solidFill>
                          <a:effectLst/>
                          <a:latin typeface="AvenirNext LT Pro Regular" panose="020B0504020202020204" pitchFamily="34" charset="0"/>
                        </a:rPr>
                        <a:t>2</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38361518"/>
                  </a:ext>
                </a:extLst>
              </a:tr>
              <a:tr h="356926">
                <a:tc>
                  <a:txBody>
                    <a:bodyPr/>
                    <a:lstStyle/>
                    <a:p>
                      <a:pPr algn="ctr" rtl="0" fontAlgn="ctr"/>
                      <a:r>
                        <a:rPr lang="en-US" sz="2000" b="0" i="0" u="none" strike="noStrike">
                          <a:solidFill>
                            <a:srgbClr val="FD6300"/>
                          </a:solidFill>
                          <a:effectLst/>
                          <a:latin typeface="AvenirNext LT Pro Regular" panose="020B0504020202020204" pitchFamily="34" charset="0"/>
                        </a:rPr>
                        <a:t>3</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24480084"/>
                  </a:ext>
                </a:extLst>
              </a:tr>
              <a:tr h="356926">
                <a:tc>
                  <a:txBody>
                    <a:bodyPr/>
                    <a:lstStyle/>
                    <a:p>
                      <a:pPr algn="ctr" rtl="0" fontAlgn="ctr"/>
                      <a:r>
                        <a:rPr lang="en-US" sz="2000" b="1" i="0" u="none" strike="noStrike">
                          <a:solidFill>
                            <a:srgbClr val="C90F00"/>
                          </a:solidFill>
                          <a:effectLst/>
                          <a:latin typeface="AvenirNext LT Pro Regular" panose="020B0504020202020204" pitchFamily="34" charset="0"/>
                        </a:rPr>
                        <a:t>4</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33026649"/>
                  </a:ext>
                </a:extLst>
              </a:tr>
              <a:tr h="356926">
                <a:tc>
                  <a:txBody>
                    <a:bodyPr/>
                    <a:lstStyle/>
                    <a:p>
                      <a:pPr algn="ctr" rtl="0" fontAlgn="ctr"/>
                      <a:endParaRPr lang="en-US" sz="2000" b="1" i="0" u="none" strike="noStrike">
                        <a:solidFill>
                          <a:srgbClr val="832478"/>
                        </a:solidFill>
                        <a:effectLst/>
                        <a:latin typeface="AvenirNext LT Pro Regular" panose="020B05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02319260"/>
                  </a:ext>
                </a:extLst>
              </a:tr>
            </a:tbl>
          </a:graphicData>
        </a:graphic>
      </p:graphicFrame>
      <p:sp>
        <p:nvSpPr>
          <p:cNvPr id="35" name="CuadroTexto 34">
            <a:extLst>
              <a:ext uri="{FF2B5EF4-FFF2-40B4-BE49-F238E27FC236}">
                <a16:creationId xmlns:a16="http://schemas.microsoft.com/office/drawing/2014/main" id="{5A3E875D-855E-76D1-06C8-404A1BA0ABFB}"/>
              </a:ext>
            </a:extLst>
          </p:cNvPr>
          <p:cNvSpPr txBox="1"/>
          <p:nvPr/>
        </p:nvSpPr>
        <p:spPr>
          <a:xfrm>
            <a:off x="6858001" y="6198777"/>
            <a:ext cx="849085" cy="461665"/>
          </a:xfrm>
          <a:prstGeom prst="rect">
            <a:avLst/>
          </a:prstGeom>
          <a:noFill/>
        </p:spPr>
        <p:txBody>
          <a:bodyPr wrap="square">
            <a:spAutoFit/>
          </a:bodyPr>
          <a:lstStyle/>
          <a:p>
            <a:r>
              <a:rPr lang="en-US" sz="2400">
                <a:latin typeface="AvenirNext LT Pro"/>
              </a:rPr>
              <a:t>(nm) </a:t>
            </a:r>
          </a:p>
        </p:txBody>
      </p:sp>
      <p:pic>
        <p:nvPicPr>
          <p:cNvPr id="40" name="Picture 6">
            <a:extLst>
              <a:ext uri="{FF2B5EF4-FFF2-40B4-BE49-F238E27FC236}">
                <a16:creationId xmlns:a16="http://schemas.microsoft.com/office/drawing/2014/main" id="{09725655-A859-A52E-03B7-F59E6CA6A3C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20074" t="12199" r="17712" b="13602"/>
          <a:stretch>
            <a:fillRect/>
          </a:stretch>
        </p:blipFill>
        <p:spPr bwMode="auto">
          <a:xfrm>
            <a:off x="71894" y="6124758"/>
            <a:ext cx="954263"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40">
            <a:extLst>
              <a:ext uri="{FF2B5EF4-FFF2-40B4-BE49-F238E27FC236}">
                <a16:creationId xmlns:a16="http://schemas.microsoft.com/office/drawing/2014/main" id="{56193468-2A01-66F9-AAEA-3092D90497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8168" y="6124757"/>
            <a:ext cx="881673" cy="608153"/>
          </a:xfrm>
          <a:prstGeom prst="rect">
            <a:avLst/>
          </a:prstGeom>
        </p:spPr>
      </p:pic>
      <p:pic>
        <p:nvPicPr>
          <p:cNvPr id="10" name="Picture 4" descr="LinkSquare | A handheld spectrometer that will improve your daily lives">
            <a:extLst>
              <a:ext uri="{FF2B5EF4-FFF2-40B4-BE49-F238E27FC236}">
                <a16:creationId xmlns:a16="http://schemas.microsoft.com/office/drawing/2014/main" id="{2FCEBBCF-682E-E6E1-9199-7E67CC16CE96}"/>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41165"/>
          <a:stretch/>
        </p:blipFill>
        <p:spPr bwMode="auto">
          <a:xfrm flipH="1">
            <a:off x="11507821" y="3484322"/>
            <a:ext cx="530990" cy="2396574"/>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28" name="Grupo 27">
            <a:extLst>
              <a:ext uri="{FF2B5EF4-FFF2-40B4-BE49-F238E27FC236}">
                <a16:creationId xmlns:a16="http://schemas.microsoft.com/office/drawing/2014/main" id="{A5F82B7A-116D-7574-7844-492F1790EF87}"/>
              </a:ext>
            </a:extLst>
          </p:cNvPr>
          <p:cNvGrpSpPr/>
          <p:nvPr/>
        </p:nvGrpSpPr>
        <p:grpSpPr>
          <a:xfrm>
            <a:off x="94256" y="1835063"/>
            <a:ext cx="12016880" cy="400110"/>
            <a:chOff x="482658" y="1816964"/>
            <a:chExt cx="12469559" cy="400110"/>
          </a:xfrm>
        </p:grpSpPr>
        <p:grpSp>
          <p:nvGrpSpPr>
            <p:cNvPr id="12" name="Grupo 18">
              <a:extLst>
                <a:ext uri="{FF2B5EF4-FFF2-40B4-BE49-F238E27FC236}">
                  <a16:creationId xmlns:a16="http://schemas.microsoft.com/office/drawing/2014/main" id="{73901738-F017-D32A-E296-8080013192A3}"/>
                </a:ext>
              </a:extLst>
            </p:cNvPr>
            <p:cNvGrpSpPr/>
            <p:nvPr/>
          </p:nvGrpSpPr>
          <p:grpSpPr>
            <a:xfrm>
              <a:off x="482658" y="1816964"/>
              <a:ext cx="10721610" cy="400110"/>
              <a:chOff x="532510" y="1805408"/>
              <a:chExt cx="10721610" cy="400110"/>
            </a:xfrm>
          </p:grpSpPr>
          <p:sp>
            <p:nvSpPr>
              <p:cNvPr id="22" name="CuadroTexto 19">
                <a:extLst>
                  <a:ext uri="{FF2B5EF4-FFF2-40B4-BE49-F238E27FC236}">
                    <a16:creationId xmlns:a16="http://schemas.microsoft.com/office/drawing/2014/main" id="{CDF01836-0A71-C5A2-94D8-947FC9B83E8D}"/>
                  </a:ext>
                </a:extLst>
              </p:cNvPr>
              <p:cNvSpPr txBox="1"/>
              <p:nvPr/>
            </p:nvSpPr>
            <p:spPr>
              <a:xfrm>
                <a:off x="532510" y="1805408"/>
                <a:ext cx="2293525" cy="400110"/>
              </a:xfrm>
              <a:prstGeom prst="rect">
                <a:avLst/>
              </a:prstGeom>
              <a:noFill/>
            </p:spPr>
            <p:txBody>
              <a:bodyPr wrap="square">
                <a:spAutoFit/>
              </a:bodyPr>
              <a:lstStyle/>
              <a:p>
                <a:pPr marL="342900" indent="-342900">
                  <a:buFont typeface="Arial" panose="020B0604020202020204" pitchFamily="34" charset="0"/>
                  <a:buChar char="•"/>
                </a:pPr>
                <a:r>
                  <a:rPr lang="en-US" sz="2000">
                    <a:latin typeface="AvenirNext LT Pro"/>
                  </a:rPr>
                  <a:t>Brown spots</a:t>
                </a:r>
              </a:p>
            </p:txBody>
          </p:sp>
          <p:sp>
            <p:nvSpPr>
              <p:cNvPr id="23" name="CuadroTexto 20">
                <a:extLst>
                  <a:ext uri="{FF2B5EF4-FFF2-40B4-BE49-F238E27FC236}">
                    <a16:creationId xmlns:a16="http://schemas.microsoft.com/office/drawing/2014/main" id="{559BA5E3-E3CD-35D7-ADA9-7743E56A1CB1}"/>
                  </a:ext>
                </a:extLst>
              </p:cNvPr>
              <p:cNvSpPr txBox="1"/>
              <p:nvPr/>
            </p:nvSpPr>
            <p:spPr>
              <a:xfrm>
                <a:off x="2841957" y="1805408"/>
                <a:ext cx="2465454" cy="400110"/>
              </a:xfrm>
              <a:prstGeom prst="rect">
                <a:avLst/>
              </a:prstGeom>
              <a:noFill/>
            </p:spPr>
            <p:txBody>
              <a:bodyPr wrap="square">
                <a:spAutoFit/>
              </a:bodyPr>
              <a:lstStyle/>
              <a:p>
                <a:pPr marL="342900" indent="-342900">
                  <a:buFont typeface="Arial" panose="020B0604020202020204" pitchFamily="34" charset="0"/>
                  <a:buChar char="•"/>
                </a:pPr>
                <a:r>
                  <a:rPr lang="en-US" sz="2000">
                    <a:latin typeface="AvenirNext LT Pro"/>
                  </a:rPr>
                  <a:t>Dead needles</a:t>
                </a:r>
              </a:p>
            </p:txBody>
          </p:sp>
          <p:sp>
            <p:nvSpPr>
              <p:cNvPr id="25" name="CuadroTexto 21">
                <a:extLst>
                  <a:ext uri="{FF2B5EF4-FFF2-40B4-BE49-F238E27FC236}">
                    <a16:creationId xmlns:a16="http://schemas.microsoft.com/office/drawing/2014/main" id="{E814F9C1-867F-0168-4BF3-87FBDF209DBA}"/>
                  </a:ext>
                </a:extLst>
              </p:cNvPr>
              <p:cNvSpPr txBox="1"/>
              <p:nvPr/>
            </p:nvSpPr>
            <p:spPr>
              <a:xfrm>
                <a:off x="5248605" y="1805408"/>
                <a:ext cx="3120755" cy="400110"/>
              </a:xfrm>
              <a:prstGeom prst="rect">
                <a:avLst/>
              </a:prstGeom>
              <a:noFill/>
            </p:spPr>
            <p:txBody>
              <a:bodyPr wrap="square">
                <a:spAutoFit/>
              </a:bodyPr>
              <a:lstStyle/>
              <a:p>
                <a:pPr marL="342900" indent="-342900">
                  <a:buFont typeface="Arial" panose="020B0604020202020204" pitchFamily="34" charset="0"/>
                  <a:buChar char="•"/>
                </a:pPr>
                <a:r>
                  <a:rPr lang="en-US" sz="2000">
                    <a:latin typeface="AvenirNext LT Pro"/>
                  </a:rPr>
                  <a:t>Yellowish patches</a:t>
                </a:r>
              </a:p>
            </p:txBody>
          </p:sp>
          <p:sp>
            <p:nvSpPr>
              <p:cNvPr id="27" name="CuadroTexto 22">
                <a:extLst>
                  <a:ext uri="{FF2B5EF4-FFF2-40B4-BE49-F238E27FC236}">
                    <a16:creationId xmlns:a16="http://schemas.microsoft.com/office/drawing/2014/main" id="{EF827C6F-CB98-3786-A380-11C1C5F5FFFB}"/>
                  </a:ext>
                </a:extLst>
              </p:cNvPr>
              <p:cNvSpPr txBox="1"/>
              <p:nvPr/>
            </p:nvSpPr>
            <p:spPr>
              <a:xfrm>
                <a:off x="8369360" y="1805408"/>
                <a:ext cx="2884760" cy="400110"/>
              </a:xfrm>
              <a:prstGeom prst="rect">
                <a:avLst/>
              </a:prstGeom>
              <a:noFill/>
            </p:spPr>
            <p:txBody>
              <a:bodyPr wrap="square">
                <a:spAutoFit/>
              </a:bodyPr>
              <a:lstStyle/>
              <a:p>
                <a:pPr marL="342900" indent="-342900">
                  <a:buFont typeface="Arial" panose="020B0604020202020204" pitchFamily="34" charset="0"/>
                  <a:buChar char="•"/>
                </a:pPr>
                <a:r>
                  <a:rPr lang="en-US" sz="2000">
                    <a:latin typeface="AvenirNext LT Pro"/>
                  </a:rPr>
                  <a:t>Necrosis </a:t>
                </a:r>
              </a:p>
            </p:txBody>
          </p:sp>
        </p:grpSp>
        <p:sp>
          <p:nvSpPr>
            <p:cNvPr id="21" name="CuadroTexto 11">
              <a:extLst>
                <a:ext uri="{FF2B5EF4-FFF2-40B4-BE49-F238E27FC236}">
                  <a16:creationId xmlns:a16="http://schemas.microsoft.com/office/drawing/2014/main" id="{2AFC2812-A530-44C7-AD47-310ABE36C7DA}"/>
                </a:ext>
              </a:extLst>
            </p:cNvPr>
            <p:cNvSpPr txBox="1"/>
            <p:nvPr/>
          </p:nvSpPr>
          <p:spPr>
            <a:xfrm>
              <a:off x="10067457" y="1816964"/>
              <a:ext cx="2884760" cy="400110"/>
            </a:xfrm>
            <a:prstGeom prst="rect">
              <a:avLst/>
            </a:prstGeom>
            <a:noFill/>
          </p:spPr>
          <p:txBody>
            <a:bodyPr wrap="square">
              <a:spAutoFit/>
            </a:bodyPr>
            <a:lstStyle/>
            <a:p>
              <a:pPr marL="342900" indent="-342900">
                <a:buFont typeface="Arial" panose="020B0604020202020204" pitchFamily="34" charset="0"/>
                <a:buChar char="•"/>
              </a:pPr>
              <a:r>
                <a:rPr lang="en-US" sz="2000">
                  <a:latin typeface="AvenirNext LT Pro"/>
                </a:rPr>
                <a:t>Needle blight </a:t>
              </a:r>
            </a:p>
          </p:txBody>
        </p:sp>
      </p:grpSp>
      <p:sp>
        <p:nvSpPr>
          <p:cNvPr id="8" name="Título 1">
            <a:extLst>
              <a:ext uri="{FF2B5EF4-FFF2-40B4-BE49-F238E27FC236}">
                <a16:creationId xmlns:a16="http://schemas.microsoft.com/office/drawing/2014/main" id="{248CFC89-2DD4-15F4-F85B-0F525BA1610F}"/>
              </a:ext>
            </a:extLst>
          </p:cNvPr>
          <p:cNvSpPr txBox="1">
            <a:spLocks/>
          </p:cNvSpPr>
          <p:nvPr/>
        </p:nvSpPr>
        <p:spPr>
          <a:xfrm>
            <a:off x="183323" y="-12634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AvenirNext LT Pro Regular"/>
              </a:rPr>
              <a:t>NIR SPECTRA (PORTABLE)</a:t>
            </a:r>
          </a:p>
        </p:txBody>
      </p:sp>
    </p:spTree>
    <p:extLst>
      <p:ext uri="{BB962C8B-B14F-4D97-AF65-F5344CB8AC3E}">
        <p14:creationId xmlns:p14="http://schemas.microsoft.com/office/powerpoint/2010/main" val="4018020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Imagen 32">
            <a:extLst>
              <a:ext uri="{FF2B5EF4-FFF2-40B4-BE49-F238E27FC236}">
                <a16:creationId xmlns:a16="http://schemas.microsoft.com/office/drawing/2014/main" id="{C2551CA4-5D75-3214-731B-2BD7AEB527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6275" y="2027746"/>
            <a:ext cx="8229680" cy="4572044"/>
          </a:xfrm>
          <a:prstGeom prst="rect">
            <a:avLst/>
          </a:prstGeom>
        </p:spPr>
      </p:pic>
      <p:pic>
        <p:nvPicPr>
          <p:cNvPr id="5" name="Imagen 4">
            <a:extLst>
              <a:ext uri="{FF2B5EF4-FFF2-40B4-BE49-F238E27FC236}">
                <a16:creationId xmlns:a16="http://schemas.microsoft.com/office/drawing/2014/main" id="{8F6380E8-9F8B-936C-225B-731EE44499B6}"/>
              </a:ext>
            </a:extLst>
          </p:cNvPr>
          <p:cNvPicPr>
            <a:picLocks noChangeAspect="1"/>
          </p:cNvPicPr>
          <p:nvPr/>
        </p:nvPicPr>
        <p:blipFill rotWithShape="1">
          <a:blip r:embed="rId3">
            <a:extLst>
              <a:ext uri="{28A0092B-C50C-407E-A947-70E740481C1C}">
                <a14:useLocalDpi xmlns:a14="http://schemas.microsoft.com/office/drawing/2010/main" val="0"/>
              </a:ext>
            </a:extLst>
          </a:blip>
          <a:srcRect t="-1" b="13500"/>
          <a:stretch/>
        </p:blipFill>
        <p:spPr>
          <a:xfrm>
            <a:off x="1601782" y="2028195"/>
            <a:ext cx="8229680" cy="3954783"/>
          </a:xfrm>
          <a:prstGeom prst="rect">
            <a:avLst/>
          </a:prstGeom>
        </p:spPr>
      </p:pic>
      <p:pic>
        <p:nvPicPr>
          <p:cNvPr id="7" name="Imagen 6">
            <a:extLst>
              <a:ext uri="{FF2B5EF4-FFF2-40B4-BE49-F238E27FC236}">
                <a16:creationId xmlns:a16="http://schemas.microsoft.com/office/drawing/2014/main" id="{EC6CECA5-7593-FFEE-F9B1-001E04DC6CD1}"/>
              </a:ext>
            </a:extLst>
          </p:cNvPr>
          <p:cNvPicPr>
            <a:picLocks noChangeAspect="1"/>
          </p:cNvPicPr>
          <p:nvPr/>
        </p:nvPicPr>
        <p:blipFill rotWithShape="1">
          <a:blip r:embed="rId4">
            <a:extLst>
              <a:ext uri="{28A0092B-C50C-407E-A947-70E740481C1C}">
                <a14:useLocalDpi xmlns:a14="http://schemas.microsoft.com/office/drawing/2010/main" val="0"/>
              </a:ext>
            </a:extLst>
          </a:blip>
          <a:srcRect b="13501"/>
          <a:stretch/>
        </p:blipFill>
        <p:spPr>
          <a:xfrm>
            <a:off x="1621238" y="2047649"/>
            <a:ext cx="8229680" cy="3954781"/>
          </a:xfrm>
          <a:prstGeom prst="rect">
            <a:avLst/>
          </a:prstGeom>
        </p:spPr>
      </p:pic>
      <p:pic>
        <p:nvPicPr>
          <p:cNvPr id="9" name="Imagen 8">
            <a:extLst>
              <a:ext uri="{FF2B5EF4-FFF2-40B4-BE49-F238E27FC236}">
                <a16:creationId xmlns:a16="http://schemas.microsoft.com/office/drawing/2014/main" id="{F410D8FB-9A37-C2ED-ACB5-76C7606CED4B}"/>
              </a:ext>
            </a:extLst>
          </p:cNvPr>
          <p:cNvPicPr>
            <a:picLocks noChangeAspect="1"/>
          </p:cNvPicPr>
          <p:nvPr/>
        </p:nvPicPr>
        <p:blipFill rotWithShape="1">
          <a:blip r:embed="rId5">
            <a:extLst>
              <a:ext uri="{28A0092B-C50C-407E-A947-70E740481C1C}">
                <a14:useLocalDpi xmlns:a14="http://schemas.microsoft.com/office/drawing/2010/main" val="0"/>
              </a:ext>
            </a:extLst>
          </a:blip>
          <a:srcRect b="13926"/>
          <a:stretch/>
        </p:blipFill>
        <p:spPr>
          <a:xfrm>
            <a:off x="1621238" y="2047649"/>
            <a:ext cx="8229680" cy="3935329"/>
          </a:xfrm>
          <a:prstGeom prst="rect">
            <a:avLst/>
          </a:prstGeom>
        </p:spPr>
      </p:pic>
      <p:pic>
        <p:nvPicPr>
          <p:cNvPr id="16" name="Picture 2" descr="Pine needle definition and meaning | Collins English Dictionary">
            <a:extLst>
              <a:ext uri="{FF2B5EF4-FFF2-40B4-BE49-F238E27FC236}">
                <a16:creationId xmlns:a16="http://schemas.microsoft.com/office/drawing/2014/main" id="{5D338918-F7E7-E341-C4E1-3E58F2BEDCF6}"/>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26766" y="-201997"/>
            <a:ext cx="1772228" cy="923331"/>
          </a:xfrm>
          <a:prstGeom prst="rect">
            <a:avLst/>
          </a:prstGeom>
          <a:noFill/>
          <a:extLst>
            <a:ext uri="{909E8E84-426E-40DD-AFC4-6F175D3DCCD1}">
              <a14:hiddenFill xmlns:a14="http://schemas.microsoft.com/office/drawing/2010/main">
                <a:solidFill>
                  <a:srgbClr val="FFFFFF"/>
                </a:solidFill>
              </a14:hiddenFill>
            </a:ext>
          </a:extLst>
        </p:spPr>
      </p:pic>
      <p:sp>
        <p:nvSpPr>
          <p:cNvPr id="17" name="Diagrama de flujo: retraso 16">
            <a:extLst>
              <a:ext uri="{FF2B5EF4-FFF2-40B4-BE49-F238E27FC236}">
                <a16:creationId xmlns:a16="http://schemas.microsoft.com/office/drawing/2014/main" id="{207743D9-6F03-0B2E-1742-D52DE0005829}"/>
              </a:ext>
            </a:extLst>
          </p:cNvPr>
          <p:cNvSpPr/>
          <p:nvPr/>
        </p:nvSpPr>
        <p:spPr>
          <a:xfrm flipH="1">
            <a:off x="11578715" y="6067871"/>
            <a:ext cx="613285" cy="569167"/>
          </a:xfrm>
          <a:prstGeom prst="flowChartDelay">
            <a:avLst/>
          </a:prstGeom>
          <a:solidFill>
            <a:srgbClr val="092241"/>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b="1">
                <a:latin typeface="AvenirNext LT Pro"/>
              </a:rPr>
              <a:t>12</a:t>
            </a:r>
          </a:p>
        </p:txBody>
      </p:sp>
      <p:sp>
        <p:nvSpPr>
          <p:cNvPr id="18" name="Rectángulo 17">
            <a:extLst>
              <a:ext uri="{FF2B5EF4-FFF2-40B4-BE49-F238E27FC236}">
                <a16:creationId xmlns:a16="http://schemas.microsoft.com/office/drawing/2014/main" id="{3CD1E4EF-A8DD-3160-BCB2-5EF5C3E022EA}"/>
              </a:ext>
            </a:extLst>
          </p:cNvPr>
          <p:cNvSpPr/>
          <p:nvPr/>
        </p:nvSpPr>
        <p:spPr>
          <a:xfrm rot="5400000">
            <a:off x="3099586" y="-2920197"/>
            <a:ext cx="658829" cy="6858000"/>
          </a:xfrm>
          <a:prstGeom prst="rect">
            <a:avLst/>
          </a:prstGeom>
          <a:gradFill>
            <a:gsLst>
              <a:gs pos="100000">
                <a:srgbClr val="002060"/>
              </a:gs>
              <a:gs pos="1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uadroTexto 23">
            <a:extLst>
              <a:ext uri="{FF2B5EF4-FFF2-40B4-BE49-F238E27FC236}">
                <a16:creationId xmlns:a16="http://schemas.microsoft.com/office/drawing/2014/main" id="{36EC018D-6E83-7C18-726B-CEBC720A6744}"/>
              </a:ext>
            </a:extLst>
          </p:cNvPr>
          <p:cNvSpPr txBox="1"/>
          <p:nvPr/>
        </p:nvSpPr>
        <p:spPr>
          <a:xfrm>
            <a:off x="197516" y="1274118"/>
            <a:ext cx="3811776" cy="461665"/>
          </a:xfrm>
          <a:prstGeom prst="rect">
            <a:avLst/>
          </a:prstGeom>
          <a:noFill/>
        </p:spPr>
        <p:txBody>
          <a:bodyPr wrap="square">
            <a:spAutoFit/>
          </a:bodyPr>
          <a:lstStyle/>
          <a:p>
            <a:r>
              <a:rPr lang="en-US" sz="2400">
                <a:latin typeface="AvenirNext LT Pro"/>
              </a:rPr>
              <a:t>Level of infection (</a:t>
            </a:r>
            <a:r>
              <a:rPr lang="en-US" sz="2400" b="1">
                <a:latin typeface="AvenirNext LT Pro"/>
              </a:rPr>
              <a:t>0-</a:t>
            </a:r>
            <a:r>
              <a:rPr lang="en-US" sz="2400" b="1">
                <a:solidFill>
                  <a:srgbClr val="802782"/>
                </a:solidFill>
                <a:latin typeface="AvenirNext LT Pro"/>
              </a:rPr>
              <a:t>5</a:t>
            </a:r>
            <a:r>
              <a:rPr lang="en-US" sz="2400">
                <a:latin typeface="AvenirNext LT Pro"/>
              </a:rPr>
              <a:t>):</a:t>
            </a:r>
          </a:p>
        </p:txBody>
      </p:sp>
      <p:sp>
        <p:nvSpPr>
          <p:cNvPr id="26" name="Flecha: a la derecha 25">
            <a:extLst>
              <a:ext uri="{FF2B5EF4-FFF2-40B4-BE49-F238E27FC236}">
                <a16:creationId xmlns:a16="http://schemas.microsoft.com/office/drawing/2014/main" id="{E1D3F2EC-DB56-BF47-876A-15104529567B}"/>
              </a:ext>
            </a:extLst>
          </p:cNvPr>
          <p:cNvSpPr/>
          <p:nvPr/>
        </p:nvSpPr>
        <p:spPr>
          <a:xfrm rot="5400000">
            <a:off x="419567" y="3333797"/>
            <a:ext cx="1798901" cy="1132830"/>
          </a:xfrm>
          <a:prstGeom prst="rightArrow">
            <a:avLst/>
          </a:prstGeom>
          <a:gradFill>
            <a:gsLst>
              <a:gs pos="0">
                <a:srgbClr val="00B050"/>
              </a:gs>
              <a:gs pos="37000">
                <a:srgbClr val="FF6600"/>
              </a:gs>
              <a:gs pos="67000">
                <a:srgbClr val="C00000"/>
              </a:gs>
              <a:gs pos="100000">
                <a:srgbClr val="7030A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29" name="Rectángulo 28">
            <a:extLst>
              <a:ext uri="{FF2B5EF4-FFF2-40B4-BE49-F238E27FC236}">
                <a16:creationId xmlns:a16="http://schemas.microsoft.com/office/drawing/2014/main" id="{EDDA1CEC-5FD8-311B-6F00-155DFFC82DE8}"/>
              </a:ext>
            </a:extLst>
          </p:cNvPr>
          <p:cNvSpPr/>
          <p:nvPr/>
        </p:nvSpPr>
        <p:spPr>
          <a:xfrm>
            <a:off x="2187653" y="2247022"/>
            <a:ext cx="759191" cy="37554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ángulo 29">
            <a:extLst>
              <a:ext uri="{FF2B5EF4-FFF2-40B4-BE49-F238E27FC236}">
                <a16:creationId xmlns:a16="http://schemas.microsoft.com/office/drawing/2014/main" id="{3951C9C8-6600-9E7A-4099-01CE7731A177}"/>
              </a:ext>
            </a:extLst>
          </p:cNvPr>
          <p:cNvSpPr/>
          <p:nvPr/>
        </p:nvSpPr>
        <p:spPr>
          <a:xfrm>
            <a:off x="1038224" y="2901481"/>
            <a:ext cx="563558" cy="10944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93210499-CF7B-6CC8-2279-7E90369CB8F3}"/>
              </a:ext>
            </a:extLst>
          </p:cNvPr>
          <p:cNvPicPr>
            <a:picLocks noChangeAspect="1"/>
          </p:cNvPicPr>
          <p:nvPr/>
        </p:nvPicPr>
        <p:blipFill rotWithShape="1">
          <a:blip r:embed="rId7">
            <a:extLst>
              <a:ext uri="{28A0092B-C50C-407E-A947-70E740481C1C}">
                <a14:useLocalDpi xmlns:a14="http://schemas.microsoft.com/office/drawing/2010/main" val="0"/>
              </a:ext>
            </a:extLst>
          </a:blip>
          <a:srcRect b="13501"/>
          <a:stretch/>
        </p:blipFill>
        <p:spPr>
          <a:xfrm>
            <a:off x="1621238" y="2047651"/>
            <a:ext cx="8229680" cy="3954782"/>
          </a:xfrm>
          <a:prstGeom prst="rect">
            <a:avLst/>
          </a:prstGeom>
        </p:spPr>
      </p:pic>
      <p:pic>
        <p:nvPicPr>
          <p:cNvPr id="2" name="Imagen 1">
            <a:extLst>
              <a:ext uri="{FF2B5EF4-FFF2-40B4-BE49-F238E27FC236}">
                <a16:creationId xmlns:a16="http://schemas.microsoft.com/office/drawing/2014/main" id="{57BA227C-F56A-49B7-43AE-19A138E0383C}"/>
              </a:ext>
            </a:extLst>
          </p:cNvPr>
          <p:cNvPicPr>
            <a:picLocks noChangeAspect="1"/>
          </p:cNvPicPr>
          <p:nvPr/>
        </p:nvPicPr>
        <p:blipFill rotWithShape="1">
          <a:blip r:embed="rId8">
            <a:extLst>
              <a:ext uri="{28A0092B-C50C-407E-A947-70E740481C1C}">
                <a14:useLocalDpi xmlns:a14="http://schemas.microsoft.com/office/drawing/2010/main" val="0"/>
              </a:ext>
            </a:extLst>
          </a:blip>
          <a:srcRect b="13501"/>
          <a:stretch/>
        </p:blipFill>
        <p:spPr>
          <a:xfrm>
            <a:off x="1621238" y="2047647"/>
            <a:ext cx="8229680" cy="3954786"/>
          </a:xfrm>
          <a:prstGeom prst="rect">
            <a:avLst/>
          </a:prstGeom>
        </p:spPr>
      </p:pic>
      <p:sp>
        <p:nvSpPr>
          <p:cNvPr id="4" name="Rectángulo 3">
            <a:extLst>
              <a:ext uri="{FF2B5EF4-FFF2-40B4-BE49-F238E27FC236}">
                <a16:creationId xmlns:a16="http://schemas.microsoft.com/office/drawing/2014/main" id="{21F53EEF-CB4D-6CC0-6F34-46498CF6EE16}"/>
              </a:ext>
            </a:extLst>
          </p:cNvPr>
          <p:cNvSpPr/>
          <p:nvPr/>
        </p:nvSpPr>
        <p:spPr>
          <a:xfrm>
            <a:off x="2274118" y="2247022"/>
            <a:ext cx="603410" cy="37359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la 5">
            <a:extLst>
              <a:ext uri="{FF2B5EF4-FFF2-40B4-BE49-F238E27FC236}">
                <a16:creationId xmlns:a16="http://schemas.microsoft.com/office/drawing/2014/main" id="{98B71184-4B6D-3D2D-4914-E67210FF43CA}"/>
              </a:ext>
            </a:extLst>
          </p:cNvPr>
          <p:cNvGraphicFramePr>
            <a:graphicFrameLocks noGrp="1"/>
          </p:cNvGraphicFramePr>
          <p:nvPr>
            <p:extLst>
              <p:ext uri="{D42A27DB-BD31-4B8C-83A1-F6EECF244321}">
                <p14:modId xmlns:p14="http://schemas.microsoft.com/office/powerpoint/2010/main" val="3873637477"/>
              </p:ext>
            </p:extLst>
          </p:nvPr>
        </p:nvGraphicFramePr>
        <p:xfrm>
          <a:off x="1932789" y="2628329"/>
          <a:ext cx="375614" cy="2155832"/>
        </p:xfrm>
        <a:graphic>
          <a:graphicData uri="http://schemas.openxmlformats.org/drawingml/2006/table">
            <a:tbl>
              <a:tblPr>
                <a:tableStyleId>{5C22544A-7EE6-4342-B048-85BDC9FD1C3A}</a:tableStyleId>
              </a:tblPr>
              <a:tblGrid>
                <a:gridCol w="375614">
                  <a:extLst>
                    <a:ext uri="{9D8B030D-6E8A-4147-A177-3AD203B41FA5}">
                      <a16:colId xmlns:a16="http://schemas.microsoft.com/office/drawing/2014/main" val="2610912744"/>
                    </a:ext>
                  </a:extLst>
                </a:gridCol>
              </a:tblGrid>
              <a:tr h="356926">
                <a:tc>
                  <a:txBody>
                    <a:bodyPr/>
                    <a:lstStyle/>
                    <a:p>
                      <a:pPr algn="ctr" rtl="0" fontAlgn="ctr"/>
                      <a:r>
                        <a:rPr lang="en-US" sz="2000" b="1" i="0" u="none" strike="noStrike">
                          <a:solidFill>
                            <a:schemeClr val="tx1"/>
                          </a:solidFill>
                          <a:effectLst/>
                          <a:latin typeface="AvenirNext LT Pro Regular" panose="020B0504020202020204" pitchFamily="34" charset="0"/>
                        </a:rPr>
                        <a:t>0</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96931480"/>
                  </a:ext>
                </a:extLst>
              </a:tr>
              <a:tr h="356926">
                <a:tc>
                  <a:txBody>
                    <a:bodyPr/>
                    <a:lstStyle/>
                    <a:p>
                      <a:pPr algn="ctr" rtl="0" fontAlgn="ctr"/>
                      <a:r>
                        <a:rPr lang="en-US" sz="2000" b="1" i="0" u="none" strike="noStrike">
                          <a:solidFill>
                            <a:srgbClr val="0FAC4B"/>
                          </a:solidFill>
                          <a:effectLst/>
                          <a:latin typeface="AvenirNext LT Pro Regular" panose="020B0504020202020204" pitchFamily="34" charset="0"/>
                        </a:rPr>
                        <a:t>1</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26789894"/>
                  </a:ext>
                </a:extLst>
              </a:tr>
              <a:tr h="371202">
                <a:tc>
                  <a:txBody>
                    <a:bodyPr/>
                    <a:lstStyle/>
                    <a:p>
                      <a:pPr algn="ctr" rtl="0" fontAlgn="ctr"/>
                      <a:r>
                        <a:rPr lang="en-US" sz="2000" b="0" i="0" u="none" strike="noStrike">
                          <a:solidFill>
                            <a:srgbClr val="A97F1B"/>
                          </a:solidFill>
                          <a:effectLst/>
                          <a:latin typeface="AvenirNext LT Pro Regular" panose="020B0504020202020204" pitchFamily="34" charset="0"/>
                        </a:rPr>
                        <a:t>2</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38361518"/>
                  </a:ext>
                </a:extLst>
              </a:tr>
              <a:tr h="356926">
                <a:tc>
                  <a:txBody>
                    <a:bodyPr/>
                    <a:lstStyle/>
                    <a:p>
                      <a:pPr algn="ctr" rtl="0" fontAlgn="ctr"/>
                      <a:r>
                        <a:rPr lang="en-US" sz="2000" b="0" i="0" u="none" strike="noStrike">
                          <a:solidFill>
                            <a:srgbClr val="FD6300"/>
                          </a:solidFill>
                          <a:effectLst/>
                          <a:latin typeface="AvenirNext LT Pro Regular" panose="020B0504020202020204" pitchFamily="34" charset="0"/>
                        </a:rPr>
                        <a:t>3</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24480084"/>
                  </a:ext>
                </a:extLst>
              </a:tr>
              <a:tr h="356926">
                <a:tc>
                  <a:txBody>
                    <a:bodyPr/>
                    <a:lstStyle/>
                    <a:p>
                      <a:pPr algn="ctr" rtl="0" fontAlgn="ctr"/>
                      <a:r>
                        <a:rPr lang="en-US" sz="2000" b="1" i="0" u="none" strike="noStrike">
                          <a:solidFill>
                            <a:srgbClr val="C90F00"/>
                          </a:solidFill>
                          <a:effectLst/>
                          <a:latin typeface="AvenirNext LT Pro Regular" panose="020B0504020202020204" pitchFamily="34" charset="0"/>
                        </a:rPr>
                        <a:t>4</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33026649"/>
                  </a:ext>
                </a:extLst>
              </a:tr>
              <a:tr h="356926">
                <a:tc>
                  <a:txBody>
                    <a:bodyPr/>
                    <a:lstStyle/>
                    <a:p>
                      <a:pPr algn="ctr" rtl="0" fontAlgn="ctr"/>
                      <a:r>
                        <a:rPr lang="en-US" sz="2000" b="1" i="0" u="none" strike="noStrike">
                          <a:solidFill>
                            <a:srgbClr val="832478"/>
                          </a:solidFill>
                          <a:effectLst/>
                          <a:latin typeface="AvenirNext LT Pro Regular" panose="020B0504020202020204" pitchFamily="34" charset="0"/>
                        </a:rPr>
                        <a:t>5</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02319260"/>
                  </a:ext>
                </a:extLst>
              </a:tr>
            </a:tbl>
          </a:graphicData>
        </a:graphic>
      </p:graphicFrame>
      <p:sp>
        <p:nvSpPr>
          <p:cNvPr id="31" name="CuadroTexto 30">
            <a:extLst>
              <a:ext uri="{FF2B5EF4-FFF2-40B4-BE49-F238E27FC236}">
                <a16:creationId xmlns:a16="http://schemas.microsoft.com/office/drawing/2014/main" id="{E597767F-6A3B-D316-2191-E72C630AADC3}"/>
              </a:ext>
            </a:extLst>
          </p:cNvPr>
          <p:cNvSpPr txBox="1"/>
          <p:nvPr/>
        </p:nvSpPr>
        <p:spPr>
          <a:xfrm>
            <a:off x="6858001" y="6198777"/>
            <a:ext cx="849085" cy="461665"/>
          </a:xfrm>
          <a:prstGeom prst="rect">
            <a:avLst/>
          </a:prstGeom>
          <a:noFill/>
        </p:spPr>
        <p:txBody>
          <a:bodyPr wrap="square">
            <a:spAutoFit/>
          </a:bodyPr>
          <a:lstStyle/>
          <a:p>
            <a:r>
              <a:rPr lang="en-US" sz="2400">
                <a:latin typeface="AvenirNext LT Pro"/>
              </a:rPr>
              <a:t>(nm) </a:t>
            </a:r>
          </a:p>
        </p:txBody>
      </p:sp>
      <p:sp>
        <p:nvSpPr>
          <p:cNvPr id="36" name="Título 1">
            <a:extLst>
              <a:ext uri="{FF2B5EF4-FFF2-40B4-BE49-F238E27FC236}">
                <a16:creationId xmlns:a16="http://schemas.microsoft.com/office/drawing/2014/main" id="{2C8FFC42-7C8A-4CCA-6019-A3C112AC58F1}"/>
              </a:ext>
            </a:extLst>
          </p:cNvPr>
          <p:cNvSpPr txBox="1">
            <a:spLocks/>
          </p:cNvSpPr>
          <p:nvPr/>
        </p:nvSpPr>
        <p:spPr>
          <a:xfrm>
            <a:off x="183323" y="-12634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AvenirNext LT Pro Regular"/>
              </a:rPr>
              <a:t>NIR SPECTRA (PORTABLE)</a:t>
            </a:r>
          </a:p>
        </p:txBody>
      </p:sp>
      <p:pic>
        <p:nvPicPr>
          <p:cNvPr id="37" name="Picture 6">
            <a:extLst>
              <a:ext uri="{FF2B5EF4-FFF2-40B4-BE49-F238E27FC236}">
                <a16:creationId xmlns:a16="http://schemas.microsoft.com/office/drawing/2014/main" id="{3268207C-A38E-B17E-BD54-20AF184A1B4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20074" t="12199" r="17712" b="13602"/>
          <a:stretch>
            <a:fillRect/>
          </a:stretch>
        </p:blipFill>
        <p:spPr bwMode="auto">
          <a:xfrm>
            <a:off x="71894" y="6124758"/>
            <a:ext cx="954263"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Imagen 37">
            <a:extLst>
              <a:ext uri="{FF2B5EF4-FFF2-40B4-BE49-F238E27FC236}">
                <a16:creationId xmlns:a16="http://schemas.microsoft.com/office/drawing/2014/main" id="{D9510216-A05B-A9E4-812E-A532BEAE5B9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58168" y="6124757"/>
            <a:ext cx="881673" cy="608153"/>
          </a:xfrm>
          <a:prstGeom prst="rect">
            <a:avLst/>
          </a:prstGeom>
        </p:spPr>
      </p:pic>
      <p:pic>
        <p:nvPicPr>
          <p:cNvPr id="14" name="Picture 4" descr="LinkSquare | A handheld spectrometer that will improve your daily lives">
            <a:extLst>
              <a:ext uri="{FF2B5EF4-FFF2-40B4-BE49-F238E27FC236}">
                <a16:creationId xmlns:a16="http://schemas.microsoft.com/office/drawing/2014/main" id="{F2F89C3A-4282-4BF6-FBB6-78B505383DF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41165"/>
          <a:stretch/>
        </p:blipFill>
        <p:spPr bwMode="auto">
          <a:xfrm flipH="1">
            <a:off x="11507821" y="3484322"/>
            <a:ext cx="530990" cy="2396574"/>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32" name="Grupo 27">
            <a:extLst>
              <a:ext uri="{FF2B5EF4-FFF2-40B4-BE49-F238E27FC236}">
                <a16:creationId xmlns:a16="http://schemas.microsoft.com/office/drawing/2014/main" id="{3F9EDA2A-C59E-2D11-D8E4-09917D458989}"/>
              </a:ext>
            </a:extLst>
          </p:cNvPr>
          <p:cNvGrpSpPr/>
          <p:nvPr/>
        </p:nvGrpSpPr>
        <p:grpSpPr>
          <a:xfrm>
            <a:off x="94256" y="1835063"/>
            <a:ext cx="12016880" cy="400110"/>
            <a:chOff x="482658" y="1816964"/>
            <a:chExt cx="12469559" cy="400110"/>
          </a:xfrm>
        </p:grpSpPr>
        <p:grpSp>
          <p:nvGrpSpPr>
            <p:cNvPr id="10" name="Grupo 18">
              <a:extLst>
                <a:ext uri="{FF2B5EF4-FFF2-40B4-BE49-F238E27FC236}">
                  <a16:creationId xmlns:a16="http://schemas.microsoft.com/office/drawing/2014/main" id="{CB9CC595-AB82-2435-9443-1A523D3D659A}"/>
                </a:ext>
              </a:extLst>
            </p:cNvPr>
            <p:cNvGrpSpPr/>
            <p:nvPr/>
          </p:nvGrpSpPr>
          <p:grpSpPr>
            <a:xfrm>
              <a:off x="482658" y="1816964"/>
              <a:ext cx="10721610" cy="400110"/>
              <a:chOff x="532510" y="1805408"/>
              <a:chExt cx="10721610" cy="400110"/>
            </a:xfrm>
          </p:grpSpPr>
          <p:sp>
            <p:nvSpPr>
              <p:cNvPr id="12" name="CuadroTexto 19">
                <a:extLst>
                  <a:ext uri="{FF2B5EF4-FFF2-40B4-BE49-F238E27FC236}">
                    <a16:creationId xmlns:a16="http://schemas.microsoft.com/office/drawing/2014/main" id="{F247C9AB-3D63-139F-5D0B-BB11A9B268E8}"/>
                  </a:ext>
                </a:extLst>
              </p:cNvPr>
              <p:cNvSpPr txBox="1"/>
              <p:nvPr/>
            </p:nvSpPr>
            <p:spPr>
              <a:xfrm>
                <a:off x="532510" y="1805408"/>
                <a:ext cx="2293525" cy="400110"/>
              </a:xfrm>
              <a:prstGeom prst="rect">
                <a:avLst/>
              </a:prstGeom>
              <a:noFill/>
            </p:spPr>
            <p:txBody>
              <a:bodyPr wrap="square">
                <a:spAutoFit/>
              </a:bodyPr>
              <a:lstStyle/>
              <a:p>
                <a:pPr marL="342900" indent="-342900">
                  <a:buFont typeface="Arial" panose="020B0604020202020204" pitchFamily="34" charset="0"/>
                  <a:buChar char="•"/>
                </a:pPr>
                <a:r>
                  <a:rPr lang="en-US" sz="2000">
                    <a:latin typeface="AvenirNext LT Pro"/>
                  </a:rPr>
                  <a:t>Brown spots</a:t>
                </a:r>
              </a:p>
            </p:txBody>
          </p:sp>
          <p:sp>
            <p:nvSpPr>
              <p:cNvPr id="13" name="CuadroTexto 20">
                <a:extLst>
                  <a:ext uri="{FF2B5EF4-FFF2-40B4-BE49-F238E27FC236}">
                    <a16:creationId xmlns:a16="http://schemas.microsoft.com/office/drawing/2014/main" id="{E55CD5FF-D9A0-CA59-2E8D-363F9CB6DE6B}"/>
                  </a:ext>
                </a:extLst>
              </p:cNvPr>
              <p:cNvSpPr txBox="1"/>
              <p:nvPr/>
            </p:nvSpPr>
            <p:spPr>
              <a:xfrm>
                <a:off x="2841957" y="1805408"/>
                <a:ext cx="2465454" cy="400110"/>
              </a:xfrm>
              <a:prstGeom prst="rect">
                <a:avLst/>
              </a:prstGeom>
              <a:noFill/>
            </p:spPr>
            <p:txBody>
              <a:bodyPr wrap="square">
                <a:spAutoFit/>
              </a:bodyPr>
              <a:lstStyle/>
              <a:p>
                <a:pPr marL="342900" indent="-342900">
                  <a:buFont typeface="Arial" panose="020B0604020202020204" pitchFamily="34" charset="0"/>
                  <a:buChar char="•"/>
                </a:pPr>
                <a:r>
                  <a:rPr lang="en-US" sz="2000">
                    <a:latin typeface="AvenirNext LT Pro"/>
                  </a:rPr>
                  <a:t>Dead needles</a:t>
                </a:r>
              </a:p>
            </p:txBody>
          </p:sp>
          <p:sp>
            <p:nvSpPr>
              <p:cNvPr id="27" name="CuadroTexto 21">
                <a:extLst>
                  <a:ext uri="{FF2B5EF4-FFF2-40B4-BE49-F238E27FC236}">
                    <a16:creationId xmlns:a16="http://schemas.microsoft.com/office/drawing/2014/main" id="{E1BDB470-1F17-7031-E4B5-CCA0F0EF7E1F}"/>
                  </a:ext>
                </a:extLst>
              </p:cNvPr>
              <p:cNvSpPr txBox="1"/>
              <p:nvPr/>
            </p:nvSpPr>
            <p:spPr>
              <a:xfrm>
                <a:off x="5248605" y="1805408"/>
                <a:ext cx="3120755" cy="400110"/>
              </a:xfrm>
              <a:prstGeom prst="rect">
                <a:avLst/>
              </a:prstGeom>
              <a:noFill/>
            </p:spPr>
            <p:txBody>
              <a:bodyPr wrap="square">
                <a:spAutoFit/>
              </a:bodyPr>
              <a:lstStyle/>
              <a:p>
                <a:pPr marL="342900" indent="-342900">
                  <a:buFont typeface="Arial" panose="020B0604020202020204" pitchFamily="34" charset="0"/>
                  <a:buChar char="•"/>
                </a:pPr>
                <a:r>
                  <a:rPr lang="en-US" sz="2000">
                    <a:latin typeface="AvenirNext LT Pro"/>
                  </a:rPr>
                  <a:t>Yellowish patches</a:t>
                </a:r>
              </a:p>
            </p:txBody>
          </p:sp>
          <p:sp>
            <p:nvSpPr>
              <p:cNvPr id="28" name="CuadroTexto 22">
                <a:extLst>
                  <a:ext uri="{FF2B5EF4-FFF2-40B4-BE49-F238E27FC236}">
                    <a16:creationId xmlns:a16="http://schemas.microsoft.com/office/drawing/2014/main" id="{E1051F9D-18C3-9FD5-B91F-0FCC49740CB3}"/>
                  </a:ext>
                </a:extLst>
              </p:cNvPr>
              <p:cNvSpPr txBox="1"/>
              <p:nvPr/>
            </p:nvSpPr>
            <p:spPr>
              <a:xfrm>
                <a:off x="8369360" y="1805408"/>
                <a:ext cx="2884760" cy="400110"/>
              </a:xfrm>
              <a:prstGeom prst="rect">
                <a:avLst/>
              </a:prstGeom>
              <a:noFill/>
            </p:spPr>
            <p:txBody>
              <a:bodyPr wrap="square">
                <a:spAutoFit/>
              </a:bodyPr>
              <a:lstStyle/>
              <a:p>
                <a:pPr marL="342900" indent="-342900">
                  <a:buFont typeface="Arial" panose="020B0604020202020204" pitchFamily="34" charset="0"/>
                  <a:buChar char="•"/>
                </a:pPr>
                <a:r>
                  <a:rPr lang="en-US" sz="2000">
                    <a:latin typeface="AvenirNext LT Pro"/>
                  </a:rPr>
                  <a:t>Necrosis </a:t>
                </a:r>
              </a:p>
            </p:txBody>
          </p:sp>
        </p:grpSp>
        <p:sp>
          <p:nvSpPr>
            <p:cNvPr id="11" name="CuadroTexto 11">
              <a:extLst>
                <a:ext uri="{FF2B5EF4-FFF2-40B4-BE49-F238E27FC236}">
                  <a16:creationId xmlns:a16="http://schemas.microsoft.com/office/drawing/2014/main" id="{2F2ED1FC-D3C6-4378-090B-300DD23A9DED}"/>
                </a:ext>
              </a:extLst>
            </p:cNvPr>
            <p:cNvSpPr txBox="1"/>
            <p:nvPr/>
          </p:nvSpPr>
          <p:spPr>
            <a:xfrm>
              <a:off x="10067457" y="1816964"/>
              <a:ext cx="2884760" cy="400110"/>
            </a:xfrm>
            <a:prstGeom prst="rect">
              <a:avLst/>
            </a:prstGeom>
            <a:noFill/>
          </p:spPr>
          <p:txBody>
            <a:bodyPr wrap="square">
              <a:spAutoFit/>
            </a:bodyPr>
            <a:lstStyle/>
            <a:p>
              <a:pPr marL="342900" indent="-342900">
                <a:buFont typeface="Arial" panose="020B0604020202020204" pitchFamily="34" charset="0"/>
                <a:buChar char="•"/>
              </a:pPr>
              <a:r>
                <a:rPr lang="en-US" sz="2000">
                  <a:latin typeface="AvenirNext LT Pro"/>
                </a:rPr>
                <a:t>Needle blight </a:t>
              </a:r>
            </a:p>
          </p:txBody>
        </p:sp>
      </p:grpSp>
    </p:spTree>
    <p:extLst>
      <p:ext uri="{BB962C8B-B14F-4D97-AF65-F5344CB8AC3E}">
        <p14:creationId xmlns:p14="http://schemas.microsoft.com/office/powerpoint/2010/main" val="5445227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ine needle definition and meaning | Collins English Dictionary">
            <a:extLst>
              <a:ext uri="{FF2B5EF4-FFF2-40B4-BE49-F238E27FC236}">
                <a16:creationId xmlns:a16="http://schemas.microsoft.com/office/drawing/2014/main" id="{D00E1677-535D-CB87-FB50-36DF9A5140C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26766" y="-201997"/>
            <a:ext cx="1772228" cy="923331"/>
          </a:xfrm>
          <a:prstGeom prst="rect">
            <a:avLst/>
          </a:prstGeom>
          <a:noFill/>
          <a:extLst>
            <a:ext uri="{909E8E84-426E-40DD-AFC4-6F175D3DCCD1}">
              <a14:hiddenFill xmlns:a14="http://schemas.microsoft.com/office/drawing/2010/main">
                <a:solidFill>
                  <a:srgbClr val="FFFFFF"/>
                </a:solidFill>
              </a14:hiddenFill>
            </a:ext>
          </a:extLst>
        </p:spPr>
      </p:pic>
      <p:sp>
        <p:nvSpPr>
          <p:cNvPr id="13" name="Diagrama de flujo: retraso 12">
            <a:extLst>
              <a:ext uri="{FF2B5EF4-FFF2-40B4-BE49-F238E27FC236}">
                <a16:creationId xmlns:a16="http://schemas.microsoft.com/office/drawing/2014/main" id="{555DAE99-6A96-B632-3897-CF33CFEAF30F}"/>
              </a:ext>
            </a:extLst>
          </p:cNvPr>
          <p:cNvSpPr/>
          <p:nvPr/>
        </p:nvSpPr>
        <p:spPr>
          <a:xfrm flipH="1">
            <a:off x="11578715" y="6067871"/>
            <a:ext cx="613285" cy="569167"/>
          </a:xfrm>
          <a:prstGeom prst="flowChartDelay">
            <a:avLst/>
          </a:prstGeom>
          <a:solidFill>
            <a:srgbClr val="092241"/>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b="1">
                <a:latin typeface="AvenirNext LT Pro"/>
              </a:rPr>
              <a:t>13</a:t>
            </a:r>
          </a:p>
        </p:txBody>
      </p:sp>
      <p:sp>
        <p:nvSpPr>
          <p:cNvPr id="5" name="Rectángulo 4">
            <a:extLst>
              <a:ext uri="{FF2B5EF4-FFF2-40B4-BE49-F238E27FC236}">
                <a16:creationId xmlns:a16="http://schemas.microsoft.com/office/drawing/2014/main" id="{8F7F9D97-03A9-019A-DAD8-104B7B6E95B4}"/>
              </a:ext>
            </a:extLst>
          </p:cNvPr>
          <p:cNvSpPr/>
          <p:nvPr/>
        </p:nvSpPr>
        <p:spPr>
          <a:xfrm rot="5400000">
            <a:off x="3099587" y="-2920197"/>
            <a:ext cx="658829" cy="6858000"/>
          </a:xfrm>
          <a:prstGeom prst="rect">
            <a:avLst/>
          </a:prstGeom>
          <a:gradFill>
            <a:gsLst>
              <a:gs pos="100000">
                <a:srgbClr val="002060"/>
              </a:gs>
              <a:gs pos="1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n 6">
            <a:extLst>
              <a:ext uri="{FF2B5EF4-FFF2-40B4-BE49-F238E27FC236}">
                <a16:creationId xmlns:a16="http://schemas.microsoft.com/office/drawing/2014/main" id="{3949CAE0-5DFE-119E-A93A-35ABE6A51C55}"/>
              </a:ext>
            </a:extLst>
          </p:cNvPr>
          <p:cNvPicPr>
            <a:picLocks noChangeAspect="1"/>
          </p:cNvPicPr>
          <p:nvPr/>
        </p:nvPicPr>
        <p:blipFill>
          <a:blip r:embed="rId3"/>
          <a:stretch>
            <a:fillRect/>
          </a:stretch>
        </p:blipFill>
        <p:spPr>
          <a:xfrm>
            <a:off x="2526489" y="1012372"/>
            <a:ext cx="7273273" cy="5231880"/>
          </a:xfrm>
          <a:prstGeom prst="rect">
            <a:avLst/>
          </a:prstGeom>
          <a:ln>
            <a:solidFill>
              <a:schemeClr val="bg1"/>
            </a:solidFill>
          </a:ln>
        </p:spPr>
      </p:pic>
      <p:sp>
        <p:nvSpPr>
          <p:cNvPr id="9" name="CuadroTexto 8">
            <a:extLst>
              <a:ext uri="{FF2B5EF4-FFF2-40B4-BE49-F238E27FC236}">
                <a16:creationId xmlns:a16="http://schemas.microsoft.com/office/drawing/2014/main" id="{685386AE-AEBF-A408-D3DB-A8A554DCE157}"/>
              </a:ext>
            </a:extLst>
          </p:cNvPr>
          <p:cNvSpPr txBox="1"/>
          <p:nvPr/>
        </p:nvSpPr>
        <p:spPr>
          <a:xfrm>
            <a:off x="4234543" y="6244252"/>
            <a:ext cx="6248400" cy="369332"/>
          </a:xfrm>
          <a:prstGeom prst="rect">
            <a:avLst/>
          </a:prstGeom>
          <a:noFill/>
        </p:spPr>
        <p:txBody>
          <a:bodyPr wrap="square">
            <a:spAutoFit/>
          </a:bodyPr>
          <a:lstStyle/>
          <a:p>
            <a:r>
              <a:rPr lang="en-US">
                <a:solidFill>
                  <a:schemeClr val="tx1"/>
                </a:solidFill>
                <a:latin typeface="AvenirNext LT Pro Regular" panose="020B0504020202020204" pitchFamily="34" charset="0"/>
              </a:rPr>
              <a:t>NIR spectra of freeze-dried needles</a:t>
            </a:r>
            <a:endParaRPr lang="en-US">
              <a:latin typeface="AvenirNext LT Pro Regular" panose="020B0504020202020204" pitchFamily="34" charset="0"/>
            </a:endParaRPr>
          </a:p>
        </p:txBody>
      </p:sp>
      <p:sp>
        <p:nvSpPr>
          <p:cNvPr id="14" name="CuadroTexto 13">
            <a:extLst>
              <a:ext uri="{FF2B5EF4-FFF2-40B4-BE49-F238E27FC236}">
                <a16:creationId xmlns:a16="http://schemas.microsoft.com/office/drawing/2014/main" id="{87BFE101-CEBE-5270-28B6-409800DAAADD}"/>
              </a:ext>
            </a:extLst>
          </p:cNvPr>
          <p:cNvSpPr txBox="1"/>
          <p:nvPr/>
        </p:nvSpPr>
        <p:spPr>
          <a:xfrm>
            <a:off x="304801" y="124082"/>
            <a:ext cx="6248400" cy="769441"/>
          </a:xfrm>
          <a:prstGeom prst="rect">
            <a:avLst/>
          </a:prstGeom>
          <a:noFill/>
        </p:spPr>
        <p:txBody>
          <a:bodyPr wrap="square" lIns="91440" tIns="45720" rIns="91440" bIns="45720" anchor="t">
            <a:spAutoFit/>
          </a:bodyPr>
          <a:lstStyle/>
          <a:p>
            <a:r>
              <a:rPr lang="en-US" sz="4400" b="1" dirty="0">
                <a:latin typeface="AvenirNext LT Pro Regular"/>
              </a:rPr>
              <a:t>NIR SPECTRA (LAB)</a:t>
            </a:r>
            <a:endParaRPr lang="en-US" sz="4400" dirty="0">
              <a:latin typeface="AvenirNext LT Pro Regular"/>
            </a:endParaRPr>
          </a:p>
        </p:txBody>
      </p:sp>
      <p:cxnSp>
        <p:nvCxnSpPr>
          <p:cNvPr id="15" name="Conector recto de flecha 14">
            <a:extLst>
              <a:ext uri="{FF2B5EF4-FFF2-40B4-BE49-F238E27FC236}">
                <a16:creationId xmlns:a16="http://schemas.microsoft.com/office/drawing/2014/main" id="{FFF9E601-D725-5F4E-2DE6-0142EC18E488}"/>
              </a:ext>
            </a:extLst>
          </p:cNvPr>
          <p:cNvCxnSpPr>
            <a:cxnSpLocks/>
          </p:cNvCxnSpPr>
          <p:nvPr/>
        </p:nvCxnSpPr>
        <p:spPr>
          <a:xfrm flipV="1">
            <a:off x="4233617" y="1728277"/>
            <a:ext cx="0" cy="3638145"/>
          </a:xfrm>
          <a:prstGeom prst="straightConnector1">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6">
            <a:extLst>
              <a:ext uri="{FF2B5EF4-FFF2-40B4-BE49-F238E27FC236}">
                <a16:creationId xmlns:a16="http://schemas.microsoft.com/office/drawing/2014/main" id="{717F8366-F51F-A4AE-CBDC-DA2D2CDDD3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0074" t="12199" r="17712" b="13602"/>
          <a:stretch>
            <a:fillRect/>
          </a:stretch>
        </p:blipFill>
        <p:spPr bwMode="auto">
          <a:xfrm>
            <a:off x="71894" y="6124758"/>
            <a:ext cx="954263"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Imagen 20">
            <a:extLst>
              <a:ext uri="{FF2B5EF4-FFF2-40B4-BE49-F238E27FC236}">
                <a16:creationId xmlns:a16="http://schemas.microsoft.com/office/drawing/2014/main" id="{8A4F4A6F-6446-7F1D-BCDD-55518FB075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8168" y="6124757"/>
            <a:ext cx="881673" cy="608153"/>
          </a:xfrm>
          <a:prstGeom prst="rect">
            <a:avLst/>
          </a:prstGeom>
        </p:spPr>
      </p:pic>
      <p:cxnSp>
        <p:nvCxnSpPr>
          <p:cNvPr id="6" name="Conector recto de flecha 5">
            <a:extLst>
              <a:ext uri="{FF2B5EF4-FFF2-40B4-BE49-F238E27FC236}">
                <a16:creationId xmlns:a16="http://schemas.microsoft.com/office/drawing/2014/main" id="{B7A08D89-A364-0021-D3EE-AB1AD520D4BE}"/>
              </a:ext>
            </a:extLst>
          </p:cNvPr>
          <p:cNvCxnSpPr>
            <a:cxnSpLocks/>
          </p:cNvCxnSpPr>
          <p:nvPr/>
        </p:nvCxnSpPr>
        <p:spPr>
          <a:xfrm flipV="1">
            <a:off x="5258495" y="1728277"/>
            <a:ext cx="0" cy="3638145"/>
          </a:xfrm>
          <a:prstGeom prst="straightConnector1">
            <a:avLst/>
          </a:prstGeom>
          <a:ln w="3175">
            <a:solidFill>
              <a:srgbClr val="3790C9"/>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ector recto de flecha 7">
            <a:extLst>
              <a:ext uri="{FF2B5EF4-FFF2-40B4-BE49-F238E27FC236}">
                <a16:creationId xmlns:a16="http://schemas.microsoft.com/office/drawing/2014/main" id="{4ABF7382-94C6-3C5A-BCEF-4FF58994FABE}"/>
              </a:ext>
            </a:extLst>
          </p:cNvPr>
          <p:cNvCxnSpPr>
            <a:cxnSpLocks/>
          </p:cNvCxnSpPr>
          <p:nvPr/>
        </p:nvCxnSpPr>
        <p:spPr>
          <a:xfrm flipV="1">
            <a:off x="5819456" y="1728277"/>
            <a:ext cx="0" cy="3638145"/>
          </a:xfrm>
          <a:prstGeom prst="straightConnector1">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CuadroTexto 10">
            <a:extLst>
              <a:ext uri="{FF2B5EF4-FFF2-40B4-BE49-F238E27FC236}">
                <a16:creationId xmlns:a16="http://schemas.microsoft.com/office/drawing/2014/main" id="{06939E36-AC8C-AB3A-A4A0-7F321FD040A3}"/>
              </a:ext>
            </a:extLst>
          </p:cNvPr>
          <p:cNvSpPr txBox="1"/>
          <p:nvPr/>
        </p:nvSpPr>
        <p:spPr>
          <a:xfrm>
            <a:off x="3917467" y="1288347"/>
            <a:ext cx="780061" cy="338554"/>
          </a:xfrm>
          <a:prstGeom prst="rect">
            <a:avLst/>
          </a:prstGeom>
          <a:noFill/>
        </p:spPr>
        <p:txBody>
          <a:bodyPr wrap="square" rtlCol="0">
            <a:spAutoFit/>
          </a:bodyPr>
          <a:lstStyle/>
          <a:p>
            <a:pPr algn="ctr"/>
            <a:r>
              <a:rPr lang="en-US" sz="1600" b="1">
                <a:solidFill>
                  <a:schemeClr val="bg1">
                    <a:lumMod val="65000"/>
                  </a:schemeClr>
                </a:solidFill>
              </a:rPr>
              <a:t>CH(II)</a:t>
            </a:r>
          </a:p>
        </p:txBody>
      </p:sp>
      <p:sp>
        <p:nvSpPr>
          <p:cNvPr id="12" name="CuadroTexto 11">
            <a:extLst>
              <a:ext uri="{FF2B5EF4-FFF2-40B4-BE49-F238E27FC236}">
                <a16:creationId xmlns:a16="http://schemas.microsoft.com/office/drawing/2014/main" id="{9E31B5FC-7D4F-F21A-4E7F-66A42802139A}"/>
              </a:ext>
            </a:extLst>
          </p:cNvPr>
          <p:cNvSpPr txBox="1"/>
          <p:nvPr/>
        </p:nvSpPr>
        <p:spPr>
          <a:xfrm>
            <a:off x="4942346" y="1272972"/>
            <a:ext cx="632298" cy="338554"/>
          </a:xfrm>
          <a:prstGeom prst="rect">
            <a:avLst/>
          </a:prstGeom>
          <a:noFill/>
        </p:spPr>
        <p:txBody>
          <a:bodyPr wrap="square" rtlCol="0">
            <a:spAutoFit/>
          </a:bodyPr>
          <a:lstStyle/>
          <a:p>
            <a:pPr algn="ctr"/>
            <a:r>
              <a:rPr lang="en-US" sz="1600" b="1">
                <a:solidFill>
                  <a:srgbClr val="3790C9"/>
                </a:solidFill>
              </a:rPr>
              <a:t>H</a:t>
            </a:r>
            <a:r>
              <a:rPr lang="en-US" sz="1600" b="1" baseline="-25000">
                <a:solidFill>
                  <a:srgbClr val="3790C9"/>
                </a:solidFill>
              </a:rPr>
              <a:t>2</a:t>
            </a:r>
            <a:r>
              <a:rPr lang="en-US" sz="1600" b="1">
                <a:solidFill>
                  <a:srgbClr val="3790C9"/>
                </a:solidFill>
              </a:rPr>
              <a:t>O</a:t>
            </a:r>
          </a:p>
        </p:txBody>
      </p:sp>
      <p:sp>
        <p:nvSpPr>
          <p:cNvPr id="16" name="CuadroTexto 15">
            <a:extLst>
              <a:ext uri="{FF2B5EF4-FFF2-40B4-BE49-F238E27FC236}">
                <a16:creationId xmlns:a16="http://schemas.microsoft.com/office/drawing/2014/main" id="{25CA4EE0-1470-844D-7482-C9C5312A972B}"/>
              </a:ext>
            </a:extLst>
          </p:cNvPr>
          <p:cNvSpPr txBox="1"/>
          <p:nvPr/>
        </p:nvSpPr>
        <p:spPr>
          <a:xfrm>
            <a:off x="5410149" y="1276949"/>
            <a:ext cx="723883" cy="338554"/>
          </a:xfrm>
          <a:prstGeom prst="rect">
            <a:avLst/>
          </a:prstGeom>
          <a:noFill/>
        </p:spPr>
        <p:txBody>
          <a:bodyPr wrap="square" rtlCol="0">
            <a:spAutoFit/>
          </a:bodyPr>
          <a:lstStyle/>
          <a:p>
            <a:pPr algn="ctr"/>
            <a:r>
              <a:rPr lang="en-US" sz="1600" b="1">
                <a:solidFill>
                  <a:schemeClr val="bg1">
                    <a:lumMod val="65000"/>
                  </a:schemeClr>
                </a:solidFill>
              </a:rPr>
              <a:t>OH(I)</a:t>
            </a:r>
          </a:p>
        </p:txBody>
      </p:sp>
      <p:cxnSp>
        <p:nvCxnSpPr>
          <p:cNvPr id="17" name="Conector recto de flecha 16">
            <a:extLst>
              <a:ext uri="{FF2B5EF4-FFF2-40B4-BE49-F238E27FC236}">
                <a16:creationId xmlns:a16="http://schemas.microsoft.com/office/drawing/2014/main" id="{95DBA233-38D3-B117-B3EA-60CA337A547D}"/>
              </a:ext>
            </a:extLst>
          </p:cNvPr>
          <p:cNvCxnSpPr>
            <a:cxnSpLocks/>
          </p:cNvCxnSpPr>
          <p:nvPr/>
        </p:nvCxnSpPr>
        <p:spPr>
          <a:xfrm flipV="1">
            <a:off x="6346176" y="1728277"/>
            <a:ext cx="0" cy="3638145"/>
          </a:xfrm>
          <a:prstGeom prst="straightConnector1">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CuadroTexto 21">
            <a:extLst>
              <a:ext uri="{FF2B5EF4-FFF2-40B4-BE49-F238E27FC236}">
                <a16:creationId xmlns:a16="http://schemas.microsoft.com/office/drawing/2014/main" id="{650AD161-06B0-819F-B12A-78497E65882F}"/>
              </a:ext>
            </a:extLst>
          </p:cNvPr>
          <p:cNvSpPr txBox="1"/>
          <p:nvPr/>
        </p:nvSpPr>
        <p:spPr>
          <a:xfrm>
            <a:off x="6028453" y="1297140"/>
            <a:ext cx="780059" cy="338554"/>
          </a:xfrm>
          <a:prstGeom prst="rect">
            <a:avLst/>
          </a:prstGeom>
          <a:noFill/>
        </p:spPr>
        <p:txBody>
          <a:bodyPr wrap="square" rtlCol="0">
            <a:spAutoFit/>
          </a:bodyPr>
          <a:lstStyle/>
          <a:p>
            <a:pPr algn="ctr"/>
            <a:r>
              <a:rPr lang="en-US" sz="1600" b="1">
                <a:solidFill>
                  <a:schemeClr val="bg1">
                    <a:lumMod val="65000"/>
                  </a:schemeClr>
                </a:solidFill>
              </a:rPr>
              <a:t>CH(I)</a:t>
            </a:r>
          </a:p>
        </p:txBody>
      </p:sp>
      <p:cxnSp>
        <p:nvCxnSpPr>
          <p:cNvPr id="23" name="Conector recto de flecha 22">
            <a:extLst>
              <a:ext uri="{FF2B5EF4-FFF2-40B4-BE49-F238E27FC236}">
                <a16:creationId xmlns:a16="http://schemas.microsoft.com/office/drawing/2014/main" id="{9509B2D4-CACF-5062-F165-50A0351EB11F}"/>
              </a:ext>
            </a:extLst>
          </p:cNvPr>
          <p:cNvCxnSpPr>
            <a:cxnSpLocks/>
          </p:cNvCxnSpPr>
          <p:nvPr/>
        </p:nvCxnSpPr>
        <p:spPr>
          <a:xfrm flipV="1">
            <a:off x="7172028" y="1728277"/>
            <a:ext cx="0" cy="3638145"/>
          </a:xfrm>
          <a:prstGeom prst="straightConnector1">
            <a:avLst/>
          </a:prstGeom>
          <a:ln w="3175">
            <a:solidFill>
              <a:srgbClr val="3790C9"/>
            </a:solidFill>
            <a:tailEnd type="triangle"/>
          </a:ln>
        </p:spPr>
        <p:style>
          <a:lnRef idx="1">
            <a:schemeClr val="accent1"/>
          </a:lnRef>
          <a:fillRef idx="0">
            <a:schemeClr val="accent1"/>
          </a:fillRef>
          <a:effectRef idx="0">
            <a:schemeClr val="accent1"/>
          </a:effectRef>
          <a:fontRef idx="minor">
            <a:schemeClr val="tx1"/>
          </a:fontRef>
        </p:style>
      </p:cxnSp>
      <p:sp>
        <p:nvSpPr>
          <p:cNvPr id="24" name="CuadroTexto 23">
            <a:extLst>
              <a:ext uri="{FF2B5EF4-FFF2-40B4-BE49-F238E27FC236}">
                <a16:creationId xmlns:a16="http://schemas.microsoft.com/office/drawing/2014/main" id="{F5C1D2B0-69DA-1B09-1790-516D69318891}"/>
              </a:ext>
            </a:extLst>
          </p:cNvPr>
          <p:cNvSpPr txBox="1"/>
          <p:nvPr/>
        </p:nvSpPr>
        <p:spPr>
          <a:xfrm>
            <a:off x="6854305" y="1297140"/>
            <a:ext cx="780059" cy="338554"/>
          </a:xfrm>
          <a:prstGeom prst="rect">
            <a:avLst/>
          </a:prstGeom>
          <a:noFill/>
        </p:spPr>
        <p:txBody>
          <a:bodyPr wrap="square" rtlCol="0">
            <a:spAutoFit/>
          </a:bodyPr>
          <a:lstStyle/>
          <a:p>
            <a:pPr algn="ctr"/>
            <a:r>
              <a:rPr lang="en-US" sz="1600" b="1">
                <a:solidFill>
                  <a:srgbClr val="3790C9"/>
                </a:solidFill>
              </a:rPr>
              <a:t>OH</a:t>
            </a:r>
          </a:p>
        </p:txBody>
      </p:sp>
      <p:cxnSp>
        <p:nvCxnSpPr>
          <p:cNvPr id="25" name="Conector recto de flecha 24">
            <a:extLst>
              <a:ext uri="{FF2B5EF4-FFF2-40B4-BE49-F238E27FC236}">
                <a16:creationId xmlns:a16="http://schemas.microsoft.com/office/drawing/2014/main" id="{5E783530-375D-A9F5-E96D-EA49DD51810F}"/>
              </a:ext>
            </a:extLst>
          </p:cNvPr>
          <p:cNvCxnSpPr>
            <a:cxnSpLocks/>
          </p:cNvCxnSpPr>
          <p:nvPr/>
        </p:nvCxnSpPr>
        <p:spPr>
          <a:xfrm flipV="1">
            <a:off x="7884650" y="1728277"/>
            <a:ext cx="0" cy="3638145"/>
          </a:xfrm>
          <a:prstGeom prst="straightConnector1">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CuadroTexto 25">
            <a:extLst>
              <a:ext uri="{FF2B5EF4-FFF2-40B4-BE49-F238E27FC236}">
                <a16:creationId xmlns:a16="http://schemas.microsoft.com/office/drawing/2014/main" id="{D7FB69F8-62AE-EDA8-223B-131E2A824054}"/>
              </a:ext>
            </a:extLst>
          </p:cNvPr>
          <p:cNvSpPr txBox="1"/>
          <p:nvPr/>
        </p:nvSpPr>
        <p:spPr>
          <a:xfrm>
            <a:off x="7566927" y="1297140"/>
            <a:ext cx="780059" cy="338554"/>
          </a:xfrm>
          <a:prstGeom prst="rect">
            <a:avLst/>
          </a:prstGeom>
          <a:noFill/>
        </p:spPr>
        <p:txBody>
          <a:bodyPr wrap="square" rtlCol="0">
            <a:spAutoFit/>
          </a:bodyPr>
          <a:lstStyle/>
          <a:p>
            <a:pPr algn="ctr"/>
            <a:r>
              <a:rPr lang="en-US" sz="1600" b="1">
                <a:solidFill>
                  <a:schemeClr val="bg1">
                    <a:lumMod val="65000"/>
                  </a:schemeClr>
                </a:solidFill>
              </a:rPr>
              <a:t>OH</a:t>
            </a:r>
          </a:p>
        </p:txBody>
      </p:sp>
      <p:cxnSp>
        <p:nvCxnSpPr>
          <p:cNvPr id="27" name="Conector recto de flecha 26">
            <a:extLst>
              <a:ext uri="{FF2B5EF4-FFF2-40B4-BE49-F238E27FC236}">
                <a16:creationId xmlns:a16="http://schemas.microsoft.com/office/drawing/2014/main" id="{A28083A1-7D6A-18FA-D6E2-70ACB75975AD}"/>
              </a:ext>
            </a:extLst>
          </p:cNvPr>
          <p:cNvCxnSpPr>
            <a:cxnSpLocks/>
          </p:cNvCxnSpPr>
          <p:nvPr/>
        </p:nvCxnSpPr>
        <p:spPr>
          <a:xfrm flipV="1">
            <a:off x="8560105" y="1728277"/>
            <a:ext cx="0" cy="3638145"/>
          </a:xfrm>
          <a:prstGeom prst="straightConnector1">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 name="CuadroTexto 27">
            <a:extLst>
              <a:ext uri="{FF2B5EF4-FFF2-40B4-BE49-F238E27FC236}">
                <a16:creationId xmlns:a16="http://schemas.microsoft.com/office/drawing/2014/main" id="{29D5DD08-8006-A934-5187-2F4539294CE9}"/>
              </a:ext>
            </a:extLst>
          </p:cNvPr>
          <p:cNvSpPr txBox="1"/>
          <p:nvPr/>
        </p:nvSpPr>
        <p:spPr>
          <a:xfrm>
            <a:off x="8242382" y="1297140"/>
            <a:ext cx="780059" cy="338554"/>
          </a:xfrm>
          <a:prstGeom prst="rect">
            <a:avLst/>
          </a:prstGeom>
          <a:noFill/>
        </p:spPr>
        <p:txBody>
          <a:bodyPr wrap="square" rtlCol="0">
            <a:spAutoFit/>
          </a:bodyPr>
          <a:lstStyle/>
          <a:p>
            <a:pPr algn="ctr"/>
            <a:r>
              <a:rPr lang="en-US" sz="1600" b="1">
                <a:solidFill>
                  <a:schemeClr val="bg1">
                    <a:lumMod val="65000"/>
                  </a:schemeClr>
                </a:solidFill>
              </a:rPr>
              <a:t>OH</a:t>
            </a:r>
          </a:p>
        </p:txBody>
      </p:sp>
      <p:cxnSp>
        <p:nvCxnSpPr>
          <p:cNvPr id="29" name="Conector recto de flecha 28">
            <a:extLst>
              <a:ext uri="{FF2B5EF4-FFF2-40B4-BE49-F238E27FC236}">
                <a16:creationId xmlns:a16="http://schemas.microsoft.com/office/drawing/2014/main" id="{48BA5431-DA26-C1F5-DC48-DD286C4C9410}"/>
              </a:ext>
            </a:extLst>
          </p:cNvPr>
          <p:cNvCxnSpPr>
            <a:cxnSpLocks/>
          </p:cNvCxnSpPr>
          <p:nvPr/>
        </p:nvCxnSpPr>
        <p:spPr>
          <a:xfrm flipV="1">
            <a:off x="8731960" y="1891702"/>
            <a:ext cx="0" cy="3474720"/>
          </a:xfrm>
          <a:prstGeom prst="straightConnector1">
            <a:avLst/>
          </a:prstGeom>
          <a:ln w="31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CuadroTexto 29">
            <a:extLst>
              <a:ext uri="{FF2B5EF4-FFF2-40B4-BE49-F238E27FC236}">
                <a16:creationId xmlns:a16="http://schemas.microsoft.com/office/drawing/2014/main" id="{EACCEF7D-24F4-7706-F37B-E673590EACCE}"/>
              </a:ext>
            </a:extLst>
          </p:cNvPr>
          <p:cNvSpPr txBox="1"/>
          <p:nvPr/>
        </p:nvSpPr>
        <p:spPr>
          <a:xfrm>
            <a:off x="8540656" y="1551130"/>
            <a:ext cx="1016419" cy="369332"/>
          </a:xfrm>
          <a:prstGeom prst="rect">
            <a:avLst/>
          </a:prstGeom>
          <a:noFill/>
        </p:spPr>
        <p:txBody>
          <a:bodyPr wrap="square" rtlCol="0">
            <a:spAutoFit/>
          </a:bodyPr>
          <a:lstStyle/>
          <a:p>
            <a:pPr algn="ctr"/>
            <a:r>
              <a:rPr lang="en-US" b="1">
                <a:solidFill>
                  <a:schemeClr val="bg1">
                    <a:lumMod val="65000"/>
                  </a:schemeClr>
                </a:solidFill>
              </a:rPr>
              <a:t>CH</a:t>
            </a:r>
            <a:r>
              <a:rPr lang="en-US" b="1" baseline="30000">
                <a:solidFill>
                  <a:schemeClr val="bg1">
                    <a:lumMod val="65000"/>
                  </a:schemeClr>
                </a:solidFill>
              </a:rPr>
              <a:t>s</a:t>
            </a:r>
            <a:r>
              <a:rPr lang="en-US" b="1">
                <a:solidFill>
                  <a:schemeClr val="bg1">
                    <a:lumMod val="65000"/>
                  </a:schemeClr>
                </a:solidFill>
              </a:rPr>
              <a:t>/</a:t>
            </a:r>
            <a:r>
              <a:rPr lang="en-US" b="1" err="1">
                <a:solidFill>
                  <a:schemeClr val="bg1">
                    <a:lumMod val="65000"/>
                  </a:schemeClr>
                </a:solidFill>
              </a:rPr>
              <a:t>CH</a:t>
            </a:r>
            <a:r>
              <a:rPr lang="en-US" b="1" baseline="30000" err="1">
                <a:solidFill>
                  <a:schemeClr val="bg1">
                    <a:lumMod val="65000"/>
                  </a:schemeClr>
                </a:solidFill>
              </a:rPr>
              <a:t>d</a:t>
            </a:r>
            <a:endParaRPr lang="en-US" b="1" baseline="30000">
              <a:solidFill>
                <a:schemeClr val="bg1">
                  <a:lumMod val="65000"/>
                </a:schemeClr>
              </a:solidFill>
            </a:endParaRPr>
          </a:p>
        </p:txBody>
      </p:sp>
      <p:pic>
        <p:nvPicPr>
          <p:cNvPr id="32" name="Imagen 31">
            <a:extLst>
              <a:ext uri="{FF2B5EF4-FFF2-40B4-BE49-F238E27FC236}">
                <a16:creationId xmlns:a16="http://schemas.microsoft.com/office/drawing/2014/main" id="{9952BF8A-505E-D11D-B51E-E7B86ACB7115}"/>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222278" y="3363832"/>
            <a:ext cx="3715928" cy="1681292"/>
          </a:xfrm>
          <a:prstGeom prst="rect">
            <a:avLst/>
          </a:prstGeom>
        </p:spPr>
      </p:pic>
    </p:spTree>
    <p:extLst>
      <p:ext uri="{BB962C8B-B14F-4D97-AF65-F5344CB8AC3E}">
        <p14:creationId xmlns:p14="http://schemas.microsoft.com/office/powerpoint/2010/main" val="41823355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Gráfico 9">
            <a:extLst>
              <a:ext uri="{FF2B5EF4-FFF2-40B4-BE49-F238E27FC236}">
                <a16:creationId xmlns:a16="http://schemas.microsoft.com/office/drawing/2014/main" id="{8EFC9CE8-AE85-81BF-D879-CD6311C9B57F}"/>
              </a:ext>
            </a:extLst>
          </p:cNvPr>
          <p:cNvGraphicFramePr>
            <a:graphicFrameLocks/>
          </p:cNvGraphicFramePr>
          <p:nvPr>
            <p:extLst>
              <p:ext uri="{D42A27DB-BD31-4B8C-83A1-F6EECF244321}">
                <p14:modId xmlns:p14="http://schemas.microsoft.com/office/powerpoint/2010/main" val="3727282752"/>
              </p:ext>
            </p:extLst>
          </p:nvPr>
        </p:nvGraphicFramePr>
        <p:xfrm>
          <a:off x="6461491" y="1382487"/>
          <a:ext cx="5425710" cy="4099812"/>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2" descr="Pine needle definition and meaning | Collins English Dictionary">
            <a:extLst>
              <a:ext uri="{FF2B5EF4-FFF2-40B4-BE49-F238E27FC236}">
                <a16:creationId xmlns:a16="http://schemas.microsoft.com/office/drawing/2014/main" id="{82731EE1-E45B-E25A-E3B8-E2E6CF9289A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26766" y="-201997"/>
            <a:ext cx="1772228" cy="923331"/>
          </a:xfrm>
          <a:prstGeom prst="rect">
            <a:avLst/>
          </a:prstGeom>
          <a:noFill/>
          <a:extLst>
            <a:ext uri="{909E8E84-426E-40DD-AFC4-6F175D3DCCD1}">
              <a14:hiddenFill xmlns:a14="http://schemas.microsoft.com/office/drawing/2010/main">
                <a:solidFill>
                  <a:srgbClr val="FFFFFF"/>
                </a:solidFill>
              </a14:hiddenFill>
            </a:ext>
          </a:extLst>
        </p:spPr>
      </p:pic>
      <p:sp>
        <p:nvSpPr>
          <p:cNvPr id="7" name="Diagrama de flujo: retraso 6">
            <a:extLst>
              <a:ext uri="{FF2B5EF4-FFF2-40B4-BE49-F238E27FC236}">
                <a16:creationId xmlns:a16="http://schemas.microsoft.com/office/drawing/2014/main" id="{BAAEE21E-C5F8-AFFD-0E52-F027FCBF06CD}"/>
              </a:ext>
            </a:extLst>
          </p:cNvPr>
          <p:cNvSpPr/>
          <p:nvPr/>
        </p:nvSpPr>
        <p:spPr>
          <a:xfrm flipH="1">
            <a:off x="11578715" y="6067871"/>
            <a:ext cx="613285" cy="569167"/>
          </a:xfrm>
          <a:prstGeom prst="flowChartDelay">
            <a:avLst/>
          </a:prstGeom>
          <a:solidFill>
            <a:srgbClr val="092241"/>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b="1">
                <a:latin typeface="AvenirNext LT Pro"/>
              </a:rPr>
              <a:t>14</a:t>
            </a:r>
          </a:p>
        </p:txBody>
      </p:sp>
      <p:sp>
        <p:nvSpPr>
          <p:cNvPr id="8" name="Rectángulo 7">
            <a:extLst>
              <a:ext uri="{FF2B5EF4-FFF2-40B4-BE49-F238E27FC236}">
                <a16:creationId xmlns:a16="http://schemas.microsoft.com/office/drawing/2014/main" id="{D5634039-756C-1C10-18B1-736D33BDB31D}"/>
              </a:ext>
            </a:extLst>
          </p:cNvPr>
          <p:cNvSpPr/>
          <p:nvPr/>
        </p:nvSpPr>
        <p:spPr>
          <a:xfrm rot="5400000">
            <a:off x="3099587" y="-2920197"/>
            <a:ext cx="658829" cy="6858000"/>
          </a:xfrm>
          <a:prstGeom prst="rect">
            <a:avLst/>
          </a:prstGeom>
          <a:gradFill>
            <a:gsLst>
              <a:gs pos="100000">
                <a:srgbClr val="002060"/>
              </a:gs>
              <a:gs pos="1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adroTexto 8">
            <a:extLst>
              <a:ext uri="{FF2B5EF4-FFF2-40B4-BE49-F238E27FC236}">
                <a16:creationId xmlns:a16="http://schemas.microsoft.com/office/drawing/2014/main" id="{0AB03517-C272-B8F2-7C86-1E2FD2DFEB9A}"/>
              </a:ext>
            </a:extLst>
          </p:cNvPr>
          <p:cNvSpPr txBox="1"/>
          <p:nvPr/>
        </p:nvSpPr>
        <p:spPr>
          <a:xfrm>
            <a:off x="-106110" y="136923"/>
            <a:ext cx="5864471" cy="769441"/>
          </a:xfrm>
          <a:prstGeom prst="rect">
            <a:avLst/>
          </a:prstGeom>
          <a:noFill/>
        </p:spPr>
        <p:txBody>
          <a:bodyPr wrap="square">
            <a:spAutoFit/>
          </a:bodyPr>
          <a:lstStyle/>
          <a:p>
            <a:pPr algn="ctr"/>
            <a:r>
              <a:rPr lang="en-US" sz="4400" b="1">
                <a:latin typeface="AvenirNext LT Pro Regular" panose="020B0504020202020204" pitchFamily="34" charset="0"/>
              </a:rPr>
              <a:t>LIGNIN CONTENT</a:t>
            </a:r>
          </a:p>
        </p:txBody>
      </p:sp>
      <p:graphicFrame>
        <p:nvGraphicFramePr>
          <p:cNvPr id="16" name="Gráfico 15">
            <a:extLst>
              <a:ext uri="{FF2B5EF4-FFF2-40B4-BE49-F238E27FC236}">
                <a16:creationId xmlns:a16="http://schemas.microsoft.com/office/drawing/2014/main" id="{2994FAF3-6848-E68E-E248-5FFB9CB1C528}"/>
              </a:ext>
            </a:extLst>
          </p:cNvPr>
          <p:cNvGraphicFramePr>
            <a:graphicFrameLocks/>
          </p:cNvGraphicFramePr>
          <p:nvPr>
            <p:extLst>
              <p:ext uri="{D42A27DB-BD31-4B8C-83A1-F6EECF244321}">
                <p14:modId xmlns:p14="http://schemas.microsoft.com/office/powerpoint/2010/main" val="2013326715"/>
              </p:ext>
            </p:extLst>
          </p:nvPr>
        </p:nvGraphicFramePr>
        <p:xfrm>
          <a:off x="-106110" y="1288156"/>
          <a:ext cx="6487054" cy="4320369"/>
        </p:xfrm>
        <a:graphic>
          <a:graphicData uri="http://schemas.openxmlformats.org/drawingml/2006/chart">
            <c:chart xmlns:c="http://schemas.openxmlformats.org/drawingml/2006/chart" xmlns:r="http://schemas.openxmlformats.org/officeDocument/2006/relationships" r:id="rId4"/>
          </a:graphicData>
        </a:graphic>
      </p:graphicFrame>
      <p:cxnSp>
        <p:nvCxnSpPr>
          <p:cNvPr id="12" name="Conector recto de flecha 11">
            <a:extLst>
              <a:ext uri="{FF2B5EF4-FFF2-40B4-BE49-F238E27FC236}">
                <a16:creationId xmlns:a16="http://schemas.microsoft.com/office/drawing/2014/main" id="{D3B8667B-004D-A83B-F474-E9B26E739C17}"/>
              </a:ext>
            </a:extLst>
          </p:cNvPr>
          <p:cNvCxnSpPr>
            <a:cxnSpLocks/>
          </p:cNvCxnSpPr>
          <p:nvPr/>
        </p:nvCxnSpPr>
        <p:spPr>
          <a:xfrm flipV="1">
            <a:off x="1653702" y="3219855"/>
            <a:ext cx="0" cy="1498060"/>
          </a:xfrm>
          <a:prstGeom prst="straightConnector1">
            <a:avLst/>
          </a:prstGeom>
          <a:ln w="76200">
            <a:solidFill>
              <a:srgbClr val="E67F22"/>
            </a:solidFill>
            <a:tailEnd type="triangle"/>
          </a:ln>
        </p:spPr>
        <p:style>
          <a:lnRef idx="1">
            <a:schemeClr val="accent1"/>
          </a:lnRef>
          <a:fillRef idx="0">
            <a:schemeClr val="accent1"/>
          </a:fillRef>
          <a:effectRef idx="0">
            <a:schemeClr val="accent1"/>
          </a:effectRef>
          <a:fontRef idx="minor">
            <a:schemeClr val="tx1"/>
          </a:fontRef>
        </p:style>
      </p:cxnSp>
      <p:sp>
        <p:nvSpPr>
          <p:cNvPr id="13" name="CuadroTexto 12">
            <a:extLst>
              <a:ext uri="{FF2B5EF4-FFF2-40B4-BE49-F238E27FC236}">
                <a16:creationId xmlns:a16="http://schemas.microsoft.com/office/drawing/2014/main" id="{0B4EDB2B-9EF3-4720-3A2A-926498746CF6}"/>
              </a:ext>
            </a:extLst>
          </p:cNvPr>
          <p:cNvSpPr txBox="1"/>
          <p:nvPr/>
        </p:nvSpPr>
        <p:spPr>
          <a:xfrm>
            <a:off x="818796" y="2777073"/>
            <a:ext cx="1669811" cy="369332"/>
          </a:xfrm>
          <a:prstGeom prst="rect">
            <a:avLst/>
          </a:prstGeom>
          <a:noFill/>
        </p:spPr>
        <p:txBody>
          <a:bodyPr wrap="square" rtlCol="0">
            <a:spAutoFit/>
          </a:bodyPr>
          <a:lstStyle/>
          <a:p>
            <a:pPr algn="ctr"/>
            <a:r>
              <a:rPr lang="en-US" b="1">
                <a:solidFill>
                  <a:srgbClr val="E67F22"/>
                </a:solidFill>
                <a:latin typeface="AvenirNext LT Pro Regular" panose="020B0504020202020204" pitchFamily="34" charset="0"/>
              </a:rPr>
              <a:t>Lignin</a:t>
            </a:r>
          </a:p>
        </p:txBody>
      </p:sp>
      <p:sp>
        <p:nvSpPr>
          <p:cNvPr id="15" name="CuadroTexto 14">
            <a:extLst>
              <a:ext uri="{FF2B5EF4-FFF2-40B4-BE49-F238E27FC236}">
                <a16:creationId xmlns:a16="http://schemas.microsoft.com/office/drawing/2014/main" id="{631D5456-5D07-21E1-9BE3-B5CE0DBBD135}"/>
              </a:ext>
            </a:extLst>
          </p:cNvPr>
          <p:cNvSpPr txBox="1"/>
          <p:nvPr/>
        </p:nvSpPr>
        <p:spPr>
          <a:xfrm>
            <a:off x="565875" y="5505258"/>
            <a:ext cx="5541009" cy="369332"/>
          </a:xfrm>
          <a:prstGeom prst="rect">
            <a:avLst/>
          </a:prstGeom>
          <a:noFill/>
        </p:spPr>
        <p:txBody>
          <a:bodyPr wrap="square">
            <a:spAutoFit/>
          </a:bodyPr>
          <a:lstStyle/>
          <a:p>
            <a:pPr algn="ctr"/>
            <a:r>
              <a:rPr lang="en-US">
                <a:solidFill>
                  <a:schemeClr val="tx1"/>
                </a:solidFill>
                <a:latin typeface="AvenirNext LT Pro Regular" panose="020B0504020202020204" pitchFamily="34" charset="0"/>
              </a:rPr>
              <a:t>UV-Vis spectra of acid soluble lignin in water (NREL)</a:t>
            </a:r>
          </a:p>
        </p:txBody>
      </p:sp>
      <p:sp>
        <p:nvSpPr>
          <p:cNvPr id="18" name="CuadroTexto 17">
            <a:extLst>
              <a:ext uri="{FF2B5EF4-FFF2-40B4-BE49-F238E27FC236}">
                <a16:creationId xmlns:a16="http://schemas.microsoft.com/office/drawing/2014/main" id="{C5B1CD2C-C5D9-9E22-3BCA-D08AF522E89B}"/>
              </a:ext>
            </a:extLst>
          </p:cNvPr>
          <p:cNvSpPr txBox="1"/>
          <p:nvPr/>
        </p:nvSpPr>
        <p:spPr>
          <a:xfrm>
            <a:off x="6847116" y="5505258"/>
            <a:ext cx="6302828" cy="369332"/>
          </a:xfrm>
          <a:prstGeom prst="rect">
            <a:avLst/>
          </a:prstGeom>
          <a:noFill/>
        </p:spPr>
        <p:txBody>
          <a:bodyPr wrap="square">
            <a:spAutoFit/>
          </a:bodyPr>
          <a:lstStyle/>
          <a:p>
            <a:r>
              <a:rPr lang="en-US">
                <a:latin typeface="AvenirNext LT Pro Regular" panose="020B0504020202020204" pitchFamily="34" charset="0"/>
              </a:rPr>
              <a:t>Total lignin obtained by the sum of AIL + ASL</a:t>
            </a:r>
          </a:p>
        </p:txBody>
      </p:sp>
      <p:pic>
        <p:nvPicPr>
          <p:cNvPr id="19" name="Picture 6">
            <a:extLst>
              <a:ext uri="{FF2B5EF4-FFF2-40B4-BE49-F238E27FC236}">
                <a16:creationId xmlns:a16="http://schemas.microsoft.com/office/drawing/2014/main" id="{9EED2241-1E23-72A2-5C9D-C58C8EF734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0074" t="12199" r="17712" b="13602"/>
          <a:stretch>
            <a:fillRect/>
          </a:stretch>
        </p:blipFill>
        <p:spPr bwMode="auto">
          <a:xfrm>
            <a:off x="71894" y="6124758"/>
            <a:ext cx="954263"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agen 19">
            <a:extLst>
              <a:ext uri="{FF2B5EF4-FFF2-40B4-BE49-F238E27FC236}">
                <a16:creationId xmlns:a16="http://schemas.microsoft.com/office/drawing/2014/main" id="{210CED73-3E76-0804-ADE6-9E1CAFBB02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8168" y="6124757"/>
            <a:ext cx="881673" cy="608153"/>
          </a:xfrm>
          <a:prstGeom prst="rect">
            <a:avLst/>
          </a:prstGeom>
        </p:spPr>
      </p:pic>
      <p:sp>
        <p:nvSpPr>
          <p:cNvPr id="6" name="Elipse 5">
            <a:extLst>
              <a:ext uri="{FF2B5EF4-FFF2-40B4-BE49-F238E27FC236}">
                <a16:creationId xmlns:a16="http://schemas.microsoft.com/office/drawing/2014/main" id="{D306D77A-9E6D-1FE5-D941-F7EF9A7EB7AA}"/>
              </a:ext>
            </a:extLst>
          </p:cNvPr>
          <p:cNvSpPr/>
          <p:nvPr/>
        </p:nvSpPr>
        <p:spPr>
          <a:xfrm>
            <a:off x="2488607" y="2471375"/>
            <a:ext cx="1390259" cy="685800"/>
          </a:xfrm>
          <a:prstGeom prst="ellipse">
            <a:avLst/>
          </a:prstGeom>
          <a:solidFill>
            <a:srgbClr val="00B0F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a:latin typeface="AvenirNext LT Pro Regular" panose="020B0504020202020204" pitchFamily="34" charset="0"/>
              </a:rPr>
              <a:t>ASL</a:t>
            </a:r>
            <a:r>
              <a:rPr lang="en-US"/>
              <a:t>%</a:t>
            </a:r>
          </a:p>
        </p:txBody>
      </p:sp>
      <p:grpSp>
        <p:nvGrpSpPr>
          <p:cNvPr id="11" name="Grupo 10">
            <a:extLst>
              <a:ext uri="{FF2B5EF4-FFF2-40B4-BE49-F238E27FC236}">
                <a16:creationId xmlns:a16="http://schemas.microsoft.com/office/drawing/2014/main" id="{109DABE9-A920-8298-3FBB-C119247CEBCE}"/>
              </a:ext>
            </a:extLst>
          </p:cNvPr>
          <p:cNvGrpSpPr/>
          <p:nvPr/>
        </p:nvGrpSpPr>
        <p:grpSpPr>
          <a:xfrm>
            <a:off x="2298312" y="1053748"/>
            <a:ext cx="1802788" cy="1802788"/>
            <a:chOff x="5970863" y="2177643"/>
            <a:chExt cx="1802788" cy="1802788"/>
          </a:xfrm>
        </p:grpSpPr>
        <p:pic>
          <p:nvPicPr>
            <p:cNvPr id="14" name="Imagen 13">
              <a:extLst>
                <a:ext uri="{FF2B5EF4-FFF2-40B4-BE49-F238E27FC236}">
                  <a16:creationId xmlns:a16="http://schemas.microsoft.com/office/drawing/2014/main" id="{4EDB75FE-CE85-CD54-3B72-1D240E7AF04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5970863" y="2177643"/>
              <a:ext cx="1802788" cy="1802788"/>
            </a:xfrm>
            <a:prstGeom prst="rect">
              <a:avLst/>
            </a:prstGeom>
          </p:spPr>
        </p:pic>
        <p:sp>
          <p:nvSpPr>
            <p:cNvPr id="17" name="Rectángulo 16">
              <a:extLst>
                <a:ext uri="{FF2B5EF4-FFF2-40B4-BE49-F238E27FC236}">
                  <a16:creationId xmlns:a16="http://schemas.microsoft.com/office/drawing/2014/main" id="{9461D9D6-CDAA-BB78-AE30-94C4AB8D86DA}"/>
                </a:ext>
              </a:extLst>
            </p:cNvPr>
            <p:cNvSpPr/>
            <p:nvPr/>
          </p:nvSpPr>
          <p:spPr>
            <a:xfrm>
              <a:off x="6780554" y="3048000"/>
              <a:ext cx="304801" cy="656869"/>
            </a:xfrm>
            <a:prstGeom prst="rect">
              <a:avLst/>
            </a:prstGeom>
            <a:solidFill>
              <a:srgbClr val="FD63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Elipse 20">
            <a:extLst>
              <a:ext uri="{FF2B5EF4-FFF2-40B4-BE49-F238E27FC236}">
                <a16:creationId xmlns:a16="http://schemas.microsoft.com/office/drawing/2014/main" id="{81346E7F-B2EB-3E14-83E7-37EFEA6E632E}"/>
              </a:ext>
            </a:extLst>
          </p:cNvPr>
          <p:cNvSpPr/>
          <p:nvPr/>
        </p:nvSpPr>
        <p:spPr>
          <a:xfrm>
            <a:off x="10726766" y="3625985"/>
            <a:ext cx="1390259" cy="685800"/>
          </a:xfrm>
          <a:prstGeom prst="ellipse">
            <a:avLst/>
          </a:prstGeom>
          <a:solidFill>
            <a:srgbClr val="00B0F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a:latin typeface="AvenirNext LT Pro Regular" panose="020B0504020202020204" pitchFamily="34" charset="0"/>
              </a:rPr>
              <a:t>TOTAL LIGNIN</a:t>
            </a:r>
            <a:endParaRPr lang="en-US"/>
          </a:p>
        </p:txBody>
      </p:sp>
    </p:spTree>
    <p:extLst>
      <p:ext uri="{BB962C8B-B14F-4D97-AF65-F5344CB8AC3E}">
        <p14:creationId xmlns:p14="http://schemas.microsoft.com/office/powerpoint/2010/main" val="3123463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down)">
                                      <p:cBhvr>
                                        <p:cTn id="39" dur="580">
                                          <p:stCondLst>
                                            <p:cond delay="0"/>
                                          </p:stCondLst>
                                        </p:cTn>
                                        <p:tgtEl>
                                          <p:spTgt spid="21"/>
                                        </p:tgtEl>
                                      </p:cBhvr>
                                    </p:animEffect>
                                    <p:anim calcmode="lin" valueType="num">
                                      <p:cBhvr>
                                        <p:cTn id="40"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45" dur="26">
                                          <p:stCondLst>
                                            <p:cond delay="650"/>
                                          </p:stCondLst>
                                        </p:cTn>
                                        <p:tgtEl>
                                          <p:spTgt spid="21"/>
                                        </p:tgtEl>
                                      </p:cBhvr>
                                      <p:to x="100000" y="60000"/>
                                    </p:animScale>
                                    <p:animScale>
                                      <p:cBhvr>
                                        <p:cTn id="46" dur="166" decel="50000">
                                          <p:stCondLst>
                                            <p:cond delay="676"/>
                                          </p:stCondLst>
                                        </p:cTn>
                                        <p:tgtEl>
                                          <p:spTgt spid="21"/>
                                        </p:tgtEl>
                                      </p:cBhvr>
                                      <p:to x="100000" y="100000"/>
                                    </p:animScale>
                                    <p:animScale>
                                      <p:cBhvr>
                                        <p:cTn id="47" dur="26">
                                          <p:stCondLst>
                                            <p:cond delay="1312"/>
                                          </p:stCondLst>
                                        </p:cTn>
                                        <p:tgtEl>
                                          <p:spTgt spid="21"/>
                                        </p:tgtEl>
                                      </p:cBhvr>
                                      <p:to x="100000" y="80000"/>
                                    </p:animScale>
                                    <p:animScale>
                                      <p:cBhvr>
                                        <p:cTn id="48" dur="166" decel="50000">
                                          <p:stCondLst>
                                            <p:cond delay="1338"/>
                                          </p:stCondLst>
                                        </p:cTn>
                                        <p:tgtEl>
                                          <p:spTgt spid="21"/>
                                        </p:tgtEl>
                                      </p:cBhvr>
                                      <p:to x="100000" y="100000"/>
                                    </p:animScale>
                                    <p:animScale>
                                      <p:cBhvr>
                                        <p:cTn id="49" dur="26">
                                          <p:stCondLst>
                                            <p:cond delay="1642"/>
                                          </p:stCondLst>
                                        </p:cTn>
                                        <p:tgtEl>
                                          <p:spTgt spid="21"/>
                                        </p:tgtEl>
                                      </p:cBhvr>
                                      <p:to x="100000" y="90000"/>
                                    </p:animScale>
                                    <p:animScale>
                                      <p:cBhvr>
                                        <p:cTn id="50" dur="166" decel="50000">
                                          <p:stCondLst>
                                            <p:cond delay="1668"/>
                                          </p:stCondLst>
                                        </p:cTn>
                                        <p:tgtEl>
                                          <p:spTgt spid="21"/>
                                        </p:tgtEl>
                                      </p:cBhvr>
                                      <p:to x="100000" y="100000"/>
                                    </p:animScale>
                                    <p:animScale>
                                      <p:cBhvr>
                                        <p:cTn id="51" dur="26">
                                          <p:stCondLst>
                                            <p:cond delay="1808"/>
                                          </p:stCondLst>
                                        </p:cTn>
                                        <p:tgtEl>
                                          <p:spTgt spid="21"/>
                                        </p:tgtEl>
                                      </p:cBhvr>
                                      <p:to x="100000" y="95000"/>
                                    </p:animScale>
                                    <p:animScale>
                                      <p:cBhvr>
                                        <p:cTn id="52"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a:extLst>
              <a:ext uri="{FF2B5EF4-FFF2-40B4-BE49-F238E27FC236}">
                <a16:creationId xmlns:a16="http://schemas.microsoft.com/office/drawing/2014/main" id="{176326F8-FEC2-7D27-FDCE-F9AABF8969C2}"/>
              </a:ext>
            </a:extLst>
          </p:cNvPr>
          <p:cNvPicPr>
            <a:picLocks noChangeAspect="1"/>
          </p:cNvPicPr>
          <p:nvPr/>
        </p:nvPicPr>
        <p:blipFill rotWithShape="1">
          <a:blip r:embed="rId2"/>
          <a:srcRect l="23269" t="25381" r="17964"/>
          <a:stretch/>
        </p:blipFill>
        <p:spPr>
          <a:xfrm>
            <a:off x="0" y="0"/>
            <a:ext cx="7201354" cy="6858000"/>
          </a:xfrm>
          <a:prstGeom prst="rect">
            <a:avLst/>
          </a:prstGeom>
        </p:spPr>
      </p:pic>
      <p:pic>
        <p:nvPicPr>
          <p:cNvPr id="7" name="Picture 2" descr="Lecanosticta acicola (SCIRAC)[Photos]| EPPO Global Database">
            <a:extLst>
              <a:ext uri="{FF2B5EF4-FFF2-40B4-BE49-F238E27FC236}">
                <a16:creationId xmlns:a16="http://schemas.microsoft.com/office/drawing/2014/main" id="{23F249C6-9ACC-2E4F-23BA-00F3603FFC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014" b="16846"/>
          <a:stretch/>
        </p:blipFill>
        <p:spPr bwMode="auto">
          <a:xfrm>
            <a:off x="1919227" y="4482525"/>
            <a:ext cx="1329991" cy="1262362"/>
          </a:xfrm>
          <a:prstGeom prst="ellipse">
            <a:avLst/>
          </a:prstGeom>
          <a:noFill/>
          <a:extLst>
            <a:ext uri="{909E8E84-426E-40DD-AFC4-6F175D3DCCD1}">
              <a14:hiddenFill xmlns:a14="http://schemas.microsoft.com/office/drawing/2010/main">
                <a:solidFill>
                  <a:srgbClr val="FFFFFF"/>
                </a:solidFill>
              </a14:hiddenFill>
            </a:ext>
          </a:extLst>
        </p:spPr>
      </p:pic>
      <p:pic>
        <p:nvPicPr>
          <p:cNvPr id="14" name="Picture 2" descr="Pine needle definition and meaning | Collins English Dictionary">
            <a:extLst>
              <a:ext uri="{FF2B5EF4-FFF2-40B4-BE49-F238E27FC236}">
                <a16:creationId xmlns:a16="http://schemas.microsoft.com/office/drawing/2014/main" id="{C4922906-5186-2979-F751-38A70B1650A0}"/>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26766" y="-201997"/>
            <a:ext cx="1772228" cy="923331"/>
          </a:xfrm>
          <a:prstGeom prst="rect">
            <a:avLst/>
          </a:prstGeom>
          <a:noFill/>
          <a:extLst>
            <a:ext uri="{909E8E84-426E-40DD-AFC4-6F175D3DCCD1}">
              <a14:hiddenFill xmlns:a14="http://schemas.microsoft.com/office/drawing/2010/main">
                <a:solidFill>
                  <a:srgbClr val="FFFFFF"/>
                </a:solidFill>
              </a14:hiddenFill>
            </a:ext>
          </a:extLst>
        </p:spPr>
      </p:pic>
      <p:sp>
        <p:nvSpPr>
          <p:cNvPr id="15" name="Diagrama de flujo: retraso 14">
            <a:extLst>
              <a:ext uri="{FF2B5EF4-FFF2-40B4-BE49-F238E27FC236}">
                <a16:creationId xmlns:a16="http://schemas.microsoft.com/office/drawing/2014/main" id="{A296412C-E1A6-AC62-DAAB-338FB9717BF2}"/>
              </a:ext>
            </a:extLst>
          </p:cNvPr>
          <p:cNvSpPr/>
          <p:nvPr/>
        </p:nvSpPr>
        <p:spPr>
          <a:xfrm flipH="1">
            <a:off x="11619722" y="6055747"/>
            <a:ext cx="572278" cy="569167"/>
          </a:xfrm>
          <a:prstGeom prst="flowChartDelay">
            <a:avLst/>
          </a:prstGeom>
          <a:solidFill>
            <a:srgbClr val="092241"/>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b="1">
                <a:latin typeface="AvenirNext LT Pro"/>
              </a:rPr>
              <a:t>1</a:t>
            </a:r>
          </a:p>
        </p:txBody>
      </p:sp>
      <p:grpSp>
        <p:nvGrpSpPr>
          <p:cNvPr id="22" name="Grupo 21">
            <a:extLst>
              <a:ext uri="{FF2B5EF4-FFF2-40B4-BE49-F238E27FC236}">
                <a16:creationId xmlns:a16="http://schemas.microsoft.com/office/drawing/2014/main" id="{E2A1FBA1-9A81-28F9-61ED-B0B377152E00}"/>
              </a:ext>
            </a:extLst>
          </p:cNvPr>
          <p:cNvGrpSpPr/>
          <p:nvPr/>
        </p:nvGrpSpPr>
        <p:grpSpPr>
          <a:xfrm>
            <a:off x="6553878" y="798020"/>
            <a:ext cx="4995179" cy="5675932"/>
            <a:chOff x="6553878" y="798020"/>
            <a:chExt cx="4995179" cy="5675932"/>
          </a:xfrm>
        </p:grpSpPr>
        <p:sp>
          <p:nvSpPr>
            <p:cNvPr id="17" name="Elipse 16">
              <a:extLst>
                <a:ext uri="{FF2B5EF4-FFF2-40B4-BE49-F238E27FC236}">
                  <a16:creationId xmlns:a16="http://schemas.microsoft.com/office/drawing/2014/main" id="{8B3CC8D1-5C08-72C6-3184-861353A8B5CB}"/>
                </a:ext>
              </a:extLst>
            </p:cNvPr>
            <p:cNvSpPr/>
            <p:nvPr/>
          </p:nvSpPr>
          <p:spPr>
            <a:xfrm>
              <a:off x="6616819" y="798020"/>
              <a:ext cx="1147755" cy="1169441"/>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 name="CuadroTexto 2">
              <a:extLst>
                <a:ext uri="{FF2B5EF4-FFF2-40B4-BE49-F238E27FC236}">
                  <a16:creationId xmlns:a16="http://schemas.microsoft.com/office/drawing/2014/main" id="{DE1144D2-4B6C-69CF-9AAB-4A896B6B2E86}"/>
                </a:ext>
              </a:extLst>
            </p:cNvPr>
            <p:cNvSpPr txBox="1"/>
            <p:nvPr/>
          </p:nvSpPr>
          <p:spPr>
            <a:xfrm>
              <a:off x="7830506" y="952054"/>
              <a:ext cx="3718551" cy="923330"/>
            </a:xfrm>
            <a:prstGeom prst="rect">
              <a:avLst/>
            </a:prstGeom>
            <a:noFill/>
          </p:spPr>
          <p:txBody>
            <a:bodyPr wrap="square">
              <a:spAutoFit/>
            </a:bodyPr>
            <a:lstStyle/>
            <a:p>
              <a:pPr algn="just"/>
              <a:r>
                <a:rPr lang="en-US">
                  <a:latin typeface="AvenirNext LT Pro Regular" panose="020B0504020202020204" pitchFamily="34" charset="0"/>
                </a:rPr>
                <a:t>Results in growth reduction and even possible death of infected trees.</a:t>
              </a:r>
            </a:p>
          </p:txBody>
        </p:sp>
        <p:pic>
          <p:nvPicPr>
            <p:cNvPr id="1026" name="Picture 2">
              <a:extLst>
                <a:ext uri="{FF2B5EF4-FFF2-40B4-BE49-F238E27FC236}">
                  <a16:creationId xmlns:a16="http://schemas.microsoft.com/office/drawing/2014/main" id="{84479631-2734-E53D-8B9C-9ED2CA7EE0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1156" y="946880"/>
              <a:ext cx="933679" cy="933679"/>
            </a:xfrm>
            <a:prstGeom prst="rect">
              <a:avLst/>
            </a:prstGeom>
            <a:noFill/>
            <a:extLst>
              <a:ext uri="{909E8E84-426E-40DD-AFC4-6F175D3DCCD1}">
                <a14:hiddenFill xmlns:a14="http://schemas.microsoft.com/office/drawing/2010/main">
                  <a:solidFill>
                    <a:srgbClr val="FFFFFF"/>
                  </a:solidFill>
                </a14:hiddenFill>
              </a:ext>
            </a:extLst>
          </p:spPr>
        </p:pic>
        <p:sp>
          <p:nvSpPr>
            <p:cNvPr id="18" name="Elipse 17">
              <a:extLst>
                <a:ext uri="{FF2B5EF4-FFF2-40B4-BE49-F238E27FC236}">
                  <a16:creationId xmlns:a16="http://schemas.microsoft.com/office/drawing/2014/main" id="{6161D654-B5FD-6FCC-BC40-9AEDA6D61697}"/>
                </a:ext>
              </a:extLst>
            </p:cNvPr>
            <p:cNvSpPr/>
            <p:nvPr/>
          </p:nvSpPr>
          <p:spPr>
            <a:xfrm>
              <a:off x="6608065" y="2172307"/>
              <a:ext cx="1147755" cy="1169441"/>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1" name="CuadroTexto 10">
              <a:extLst>
                <a:ext uri="{FF2B5EF4-FFF2-40B4-BE49-F238E27FC236}">
                  <a16:creationId xmlns:a16="http://schemas.microsoft.com/office/drawing/2014/main" id="{26B453C7-88DC-AA15-E7F5-B7361616B335}"/>
                </a:ext>
              </a:extLst>
            </p:cNvPr>
            <p:cNvSpPr txBox="1"/>
            <p:nvPr/>
          </p:nvSpPr>
          <p:spPr>
            <a:xfrm>
              <a:off x="7830506" y="2441997"/>
              <a:ext cx="3696276" cy="646331"/>
            </a:xfrm>
            <a:prstGeom prst="rect">
              <a:avLst/>
            </a:prstGeom>
            <a:noFill/>
          </p:spPr>
          <p:txBody>
            <a:bodyPr wrap="square">
              <a:spAutoFit/>
            </a:bodyPr>
            <a:lstStyle/>
            <a:p>
              <a:pPr algn="just"/>
              <a:r>
                <a:rPr lang="en-US">
                  <a:latin typeface="AvenirNext LT Pro Regular" panose="020B0504020202020204" pitchFamily="34" charset="0"/>
                </a:rPr>
                <a:t>Has expanded rapidly in several countries around the world.</a:t>
              </a:r>
            </a:p>
          </p:txBody>
        </p:sp>
        <p:pic>
          <p:nvPicPr>
            <p:cNvPr id="1028" name="Picture 4">
              <a:extLst>
                <a:ext uri="{FF2B5EF4-FFF2-40B4-BE49-F238E27FC236}">
                  <a16:creationId xmlns:a16="http://schemas.microsoft.com/office/drawing/2014/main" id="{FE2F493A-DB8B-E028-AC6D-C4618A1F7A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1431" y="2418097"/>
              <a:ext cx="694130" cy="694130"/>
            </a:xfrm>
            <a:prstGeom prst="rect">
              <a:avLst/>
            </a:prstGeom>
            <a:noFill/>
            <a:extLst>
              <a:ext uri="{909E8E84-426E-40DD-AFC4-6F175D3DCCD1}">
                <a14:hiddenFill xmlns:a14="http://schemas.microsoft.com/office/drawing/2010/main">
                  <a:solidFill>
                    <a:srgbClr val="FFFFFF"/>
                  </a:solidFill>
                </a14:hiddenFill>
              </a:ext>
            </a:extLst>
          </p:spPr>
        </p:pic>
        <p:sp>
          <p:nvSpPr>
            <p:cNvPr id="19" name="Elipse 18">
              <a:extLst>
                <a:ext uri="{FF2B5EF4-FFF2-40B4-BE49-F238E27FC236}">
                  <a16:creationId xmlns:a16="http://schemas.microsoft.com/office/drawing/2014/main" id="{AECBD70F-8E41-CE7D-7FF0-15B5B252E385}"/>
                </a:ext>
              </a:extLst>
            </p:cNvPr>
            <p:cNvSpPr/>
            <p:nvPr/>
          </p:nvSpPr>
          <p:spPr>
            <a:xfrm>
              <a:off x="6609319" y="3772348"/>
              <a:ext cx="1147755" cy="1169441"/>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1030" name="Picture 6">
              <a:extLst>
                <a:ext uri="{FF2B5EF4-FFF2-40B4-BE49-F238E27FC236}">
                  <a16:creationId xmlns:a16="http://schemas.microsoft.com/office/drawing/2014/main" id="{C89B382A-E328-6963-E250-B004A58463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46896" y="3936348"/>
              <a:ext cx="814283" cy="814283"/>
            </a:xfrm>
            <a:prstGeom prst="rect">
              <a:avLst/>
            </a:prstGeom>
            <a:noFill/>
            <a:extLst>
              <a:ext uri="{909E8E84-426E-40DD-AFC4-6F175D3DCCD1}">
                <a14:hiddenFill xmlns:a14="http://schemas.microsoft.com/office/drawing/2010/main">
                  <a:solidFill>
                    <a:srgbClr val="FFFFFF"/>
                  </a:solidFill>
                </a14:hiddenFill>
              </a:ext>
            </a:extLst>
          </p:spPr>
        </p:pic>
        <p:sp>
          <p:nvSpPr>
            <p:cNvPr id="13" name="CuadroTexto 12">
              <a:extLst>
                <a:ext uri="{FF2B5EF4-FFF2-40B4-BE49-F238E27FC236}">
                  <a16:creationId xmlns:a16="http://schemas.microsoft.com/office/drawing/2014/main" id="{99D951AB-D62D-F14D-5171-D9D57FF77901}"/>
                </a:ext>
              </a:extLst>
            </p:cNvPr>
            <p:cNvSpPr txBox="1"/>
            <p:nvPr/>
          </p:nvSpPr>
          <p:spPr>
            <a:xfrm>
              <a:off x="7830506" y="3864626"/>
              <a:ext cx="3543050" cy="923330"/>
            </a:xfrm>
            <a:prstGeom prst="rect">
              <a:avLst/>
            </a:prstGeom>
            <a:noFill/>
          </p:spPr>
          <p:txBody>
            <a:bodyPr wrap="square">
              <a:spAutoFit/>
            </a:bodyPr>
            <a:lstStyle/>
            <a:p>
              <a:pPr algn="just"/>
              <a:r>
                <a:rPr lang="en-US">
                  <a:latin typeface="AvenirNext LT Pro Regular" panose="020B0504020202020204" pitchFamily="34" charset="0"/>
                </a:rPr>
                <a:t>Molecular methods such as PCR have been used for its detection.</a:t>
              </a:r>
            </a:p>
          </p:txBody>
        </p:sp>
        <p:sp>
          <p:nvSpPr>
            <p:cNvPr id="20" name="Elipse 19">
              <a:extLst>
                <a:ext uri="{FF2B5EF4-FFF2-40B4-BE49-F238E27FC236}">
                  <a16:creationId xmlns:a16="http://schemas.microsoft.com/office/drawing/2014/main" id="{E26BAAA1-00B8-0968-BDBC-67C8443B581B}"/>
                </a:ext>
              </a:extLst>
            </p:cNvPr>
            <p:cNvSpPr/>
            <p:nvPr/>
          </p:nvSpPr>
          <p:spPr>
            <a:xfrm>
              <a:off x="6602802" y="5304511"/>
              <a:ext cx="1147755" cy="1169441"/>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1032" name="Picture 8">
              <a:extLst>
                <a:ext uri="{FF2B5EF4-FFF2-40B4-BE49-F238E27FC236}">
                  <a16:creationId xmlns:a16="http://schemas.microsoft.com/office/drawing/2014/main" id="{EFCE9D05-6451-3DAE-9F9F-45FD8FD745C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53878" y="5089848"/>
              <a:ext cx="1250483" cy="1250483"/>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92DBC0B1-173B-5D31-6A92-BBC128734E69}"/>
                </a:ext>
              </a:extLst>
            </p:cNvPr>
            <p:cNvSpPr txBox="1"/>
            <p:nvPr/>
          </p:nvSpPr>
          <p:spPr>
            <a:xfrm>
              <a:off x="7830506" y="5742161"/>
              <a:ext cx="3383326" cy="369332"/>
            </a:xfrm>
            <a:prstGeom prst="rect">
              <a:avLst/>
            </a:prstGeom>
            <a:noFill/>
          </p:spPr>
          <p:txBody>
            <a:bodyPr wrap="square" lIns="91440" tIns="45720" rIns="91440" bIns="45720" anchor="t">
              <a:spAutoFit/>
            </a:bodyPr>
            <a:lstStyle/>
            <a:p>
              <a:r>
                <a:rPr lang="en-US" dirty="0">
                  <a:latin typeface="AvenirNext LT Pro Regular"/>
                </a:rPr>
                <a:t>Pathogen detection using NIR.</a:t>
              </a:r>
            </a:p>
          </p:txBody>
        </p:sp>
      </p:grpSp>
      <p:pic>
        <p:nvPicPr>
          <p:cNvPr id="21" name="Picture 2" descr="Brown Spot Needle Blight of Pines">
            <a:extLst>
              <a:ext uri="{FF2B5EF4-FFF2-40B4-BE49-F238E27FC236}">
                <a16:creationId xmlns:a16="http://schemas.microsoft.com/office/drawing/2014/main" id="{979B3F4A-1F71-E93F-4B7B-E67744C4F4F8}"/>
              </a:ext>
            </a:extLst>
          </p:cNvPr>
          <p:cNvPicPr>
            <a:picLocks noChangeAspect="1" noChangeArrowheads="1"/>
          </p:cNvPicPr>
          <p:nvPr/>
        </p:nvPicPr>
        <p:blipFill rotWithShape="1">
          <a:blip r:embed="rId9">
            <a:clrChange>
              <a:clrFrom>
                <a:srgbClr val="011617"/>
              </a:clrFrom>
              <a:clrTo>
                <a:srgbClr val="011617">
                  <a:alpha val="0"/>
                </a:srgbClr>
              </a:clrTo>
            </a:clrChange>
            <a:extLst>
              <a:ext uri="{BEBA8EAE-BF5A-486C-A8C5-ECC9F3942E4B}">
                <a14:imgProps xmlns:a14="http://schemas.microsoft.com/office/drawing/2010/main">
                  <a14:imgLayer r:embed="rId10">
                    <a14:imgEffect>
                      <a14:backgroundRemoval t="57974" b="74109" l="7500" r="96875">
                        <a14:foregroundMark x1="24000" y1="64353" x2="24000" y2="64353"/>
                        <a14:foregroundMark x1="27250" y1="65103" x2="27250" y2="65103"/>
                        <a14:foregroundMark x1="21500" y1="63977" x2="21500" y2="63977"/>
                        <a14:foregroundMark x1="19000" y1="63415" x2="19000" y2="63415"/>
                        <a14:foregroundMark x1="16625" y1="63415" x2="16625" y2="63415"/>
                        <a14:foregroundMark x1="14875" y1="62852" x2="14875" y2="62852"/>
                        <a14:foregroundMark x1="12875" y1="62477" x2="12875" y2="62477"/>
                        <a14:foregroundMark x1="11125" y1="62101" x2="11125" y2="62101"/>
                        <a14:foregroundMark x1="79750" y1="73546" x2="79750" y2="73546"/>
                        <a14:foregroundMark x1="84875" y1="73734" x2="84875" y2="73734"/>
                        <a14:foregroundMark x1="90250" y1="73546" x2="90250" y2="73546"/>
                        <a14:foregroundMark x1="89375" y1="73734" x2="89375" y2="73734"/>
                        <a14:foregroundMark x1="91250" y1="73921" x2="91250" y2="73921"/>
                        <a14:foregroundMark x1="92625" y1="73546" x2="92625" y2="73546"/>
                        <a14:foregroundMark x1="94500" y1="73921" x2="94500" y2="73921"/>
                        <a14:foregroundMark x1="96875" y1="73546" x2="96875" y2="73546"/>
                        <a14:foregroundMark x1="93750" y1="74109" x2="93750" y2="74109"/>
                        <a14:foregroundMark x1="92875" y1="74109" x2="92875" y2="74109"/>
                        <a14:foregroundMark x1="92000" y1="74484" x2="92000" y2="74484"/>
                        <a14:foregroundMark x1="91875" y1="74296" x2="90625" y2="74296"/>
                        <a14:foregroundMark x1="11000" y1="62664" x2="11000" y2="62664"/>
                        <a14:foregroundMark x1="9875" y1="62101" x2="9875" y2="62101"/>
                        <a14:foregroundMark x1="15250" y1="63602" x2="15250" y2="63602"/>
                        <a14:foregroundMark x1="13750" y1="63227" x2="13750" y2="63227"/>
                        <a14:foregroundMark x1="13625" y1="63415" x2="13625" y2="63415"/>
                        <a14:foregroundMark x1="12500" y1="63602" x2="12500" y2="63602"/>
                        <a14:foregroundMark x1="11625" y1="63415" x2="11625" y2="63415"/>
                        <a14:foregroundMark x1="10250" y1="63415" x2="10250" y2="63415"/>
                        <a14:foregroundMark x1="8875" y1="62289" x2="8875" y2="62289"/>
                        <a14:foregroundMark x1="8875" y1="62852" x2="8875" y2="62852"/>
                        <a14:foregroundMark x1="9125" y1="63602" x2="9125" y2="63602"/>
                        <a14:foregroundMark x1="7500" y1="61914" x2="7500" y2="61914"/>
                      </a14:backgroundRemoval>
                    </a14:imgEffect>
                  </a14:imgLayer>
                </a14:imgProps>
              </a:ext>
              <a:ext uri="{28A0092B-C50C-407E-A947-70E740481C1C}">
                <a14:useLocalDpi xmlns:a14="http://schemas.microsoft.com/office/drawing/2010/main" val="0"/>
              </a:ext>
            </a:extLst>
          </a:blip>
          <a:srcRect t="56265" b="23621"/>
          <a:stretch/>
        </p:blipFill>
        <p:spPr bwMode="auto">
          <a:xfrm rot="21124609">
            <a:off x="61810" y="5324318"/>
            <a:ext cx="6286125" cy="1332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52764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ine needle definition and meaning | Collins English Dictionary">
            <a:extLst>
              <a:ext uri="{FF2B5EF4-FFF2-40B4-BE49-F238E27FC236}">
                <a16:creationId xmlns:a16="http://schemas.microsoft.com/office/drawing/2014/main" id="{82731EE1-E45B-E25A-E3B8-E2E6CF9289A8}"/>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26766" y="-201997"/>
            <a:ext cx="1772228" cy="923331"/>
          </a:xfrm>
          <a:prstGeom prst="rect">
            <a:avLst/>
          </a:prstGeom>
          <a:noFill/>
          <a:extLst>
            <a:ext uri="{909E8E84-426E-40DD-AFC4-6F175D3DCCD1}">
              <a14:hiddenFill xmlns:a14="http://schemas.microsoft.com/office/drawing/2010/main">
                <a:solidFill>
                  <a:srgbClr val="FFFFFF"/>
                </a:solidFill>
              </a14:hiddenFill>
            </a:ext>
          </a:extLst>
        </p:spPr>
      </p:pic>
      <p:sp>
        <p:nvSpPr>
          <p:cNvPr id="7" name="Diagrama de flujo: retraso 6">
            <a:extLst>
              <a:ext uri="{FF2B5EF4-FFF2-40B4-BE49-F238E27FC236}">
                <a16:creationId xmlns:a16="http://schemas.microsoft.com/office/drawing/2014/main" id="{BAAEE21E-C5F8-AFFD-0E52-F027FCBF06CD}"/>
              </a:ext>
            </a:extLst>
          </p:cNvPr>
          <p:cNvSpPr/>
          <p:nvPr/>
        </p:nvSpPr>
        <p:spPr>
          <a:xfrm flipH="1">
            <a:off x="11578715" y="6067871"/>
            <a:ext cx="613285" cy="569167"/>
          </a:xfrm>
          <a:prstGeom prst="flowChartDelay">
            <a:avLst/>
          </a:prstGeom>
          <a:solidFill>
            <a:srgbClr val="092241"/>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b="1">
                <a:latin typeface="AvenirNext LT Pro"/>
              </a:rPr>
              <a:t>15</a:t>
            </a:r>
          </a:p>
        </p:txBody>
      </p:sp>
      <p:sp>
        <p:nvSpPr>
          <p:cNvPr id="8" name="Rectángulo 7">
            <a:extLst>
              <a:ext uri="{FF2B5EF4-FFF2-40B4-BE49-F238E27FC236}">
                <a16:creationId xmlns:a16="http://schemas.microsoft.com/office/drawing/2014/main" id="{D5634039-756C-1C10-18B1-736D33BDB31D}"/>
              </a:ext>
            </a:extLst>
          </p:cNvPr>
          <p:cNvSpPr/>
          <p:nvPr/>
        </p:nvSpPr>
        <p:spPr>
          <a:xfrm rot="5400000">
            <a:off x="3099587" y="-2920197"/>
            <a:ext cx="658829" cy="6858000"/>
          </a:xfrm>
          <a:prstGeom prst="rect">
            <a:avLst/>
          </a:prstGeom>
          <a:gradFill>
            <a:gsLst>
              <a:gs pos="100000">
                <a:srgbClr val="002060"/>
              </a:gs>
              <a:gs pos="1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Gráfico 2">
            <a:extLst>
              <a:ext uri="{FF2B5EF4-FFF2-40B4-BE49-F238E27FC236}">
                <a16:creationId xmlns:a16="http://schemas.microsoft.com/office/drawing/2014/main" id="{EEE4C9B5-57D9-DF5D-C81A-286AF9646791}"/>
              </a:ext>
            </a:extLst>
          </p:cNvPr>
          <p:cNvGraphicFramePr>
            <a:graphicFrameLocks/>
          </p:cNvGraphicFramePr>
          <p:nvPr>
            <p:extLst>
              <p:ext uri="{D42A27DB-BD31-4B8C-83A1-F6EECF244321}">
                <p14:modId xmlns:p14="http://schemas.microsoft.com/office/powerpoint/2010/main" val="1588764331"/>
              </p:ext>
            </p:extLst>
          </p:nvPr>
        </p:nvGraphicFramePr>
        <p:xfrm>
          <a:off x="1671391" y="1093630"/>
          <a:ext cx="8229600" cy="4665144"/>
        </p:xfrm>
        <a:graphic>
          <a:graphicData uri="http://schemas.openxmlformats.org/drawingml/2006/chart">
            <c:chart xmlns:c="http://schemas.openxmlformats.org/drawingml/2006/chart" xmlns:r="http://schemas.openxmlformats.org/officeDocument/2006/relationships" r:id="rId3"/>
          </a:graphicData>
        </a:graphic>
      </p:graphicFrame>
      <p:sp>
        <p:nvSpPr>
          <p:cNvPr id="10" name="CuadroTexto 9">
            <a:extLst>
              <a:ext uri="{FF2B5EF4-FFF2-40B4-BE49-F238E27FC236}">
                <a16:creationId xmlns:a16="http://schemas.microsoft.com/office/drawing/2014/main" id="{FC72708A-6966-1818-A6C8-E375C620DA1B}"/>
              </a:ext>
            </a:extLst>
          </p:cNvPr>
          <p:cNvSpPr txBox="1"/>
          <p:nvPr/>
        </p:nvSpPr>
        <p:spPr>
          <a:xfrm>
            <a:off x="-171239" y="123206"/>
            <a:ext cx="7214299" cy="769441"/>
          </a:xfrm>
          <a:prstGeom prst="rect">
            <a:avLst/>
          </a:prstGeom>
          <a:noFill/>
        </p:spPr>
        <p:txBody>
          <a:bodyPr wrap="square">
            <a:spAutoFit/>
          </a:bodyPr>
          <a:lstStyle/>
          <a:p>
            <a:pPr algn="ctr"/>
            <a:r>
              <a:rPr lang="en-US" sz="4400" b="1">
                <a:latin typeface="AvenirNext LT Pro Regular" panose="020B0504020202020204" pitchFamily="34" charset="0"/>
              </a:rPr>
              <a:t>CHEMOMETRIC MODEL</a:t>
            </a:r>
          </a:p>
        </p:txBody>
      </p:sp>
      <p:pic>
        <p:nvPicPr>
          <p:cNvPr id="11" name="Picture 6">
            <a:extLst>
              <a:ext uri="{FF2B5EF4-FFF2-40B4-BE49-F238E27FC236}">
                <a16:creationId xmlns:a16="http://schemas.microsoft.com/office/drawing/2014/main" id="{3F704818-8074-5D84-6451-CE18D07E8C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0074" t="12199" r="17712" b="13602"/>
          <a:stretch>
            <a:fillRect/>
          </a:stretch>
        </p:blipFill>
        <p:spPr bwMode="auto">
          <a:xfrm>
            <a:off x="71894" y="6124758"/>
            <a:ext cx="954263"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1">
            <a:extLst>
              <a:ext uri="{FF2B5EF4-FFF2-40B4-BE49-F238E27FC236}">
                <a16:creationId xmlns:a16="http://schemas.microsoft.com/office/drawing/2014/main" id="{F5EE0C15-44D1-57F9-45F6-D9643B1AE1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8168" y="6124757"/>
            <a:ext cx="881673" cy="608153"/>
          </a:xfrm>
          <a:prstGeom prst="rect">
            <a:avLst/>
          </a:prstGeom>
        </p:spPr>
      </p:pic>
      <p:sp>
        <p:nvSpPr>
          <p:cNvPr id="5" name="CuadroTexto 4">
            <a:extLst>
              <a:ext uri="{FF2B5EF4-FFF2-40B4-BE49-F238E27FC236}">
                <a16:creationId xmlns:a16="http://schemas.microsoft.com/office/drawing/2014/main" id="{8A59CFE1-1BBB-7011-51C7-92428C4819DA}"/>
              </a:ext>
            </a:extLst>
          </p:cNvPr>
          <p:cNvSpPr txBox="1"/>
          <p:nvPr/>
        </p:nvSpPr>
        <p:spPr>
          <a:xfrm>
            <a:off x="2039840" y="5883205"/>
            <a:ext cx="8686925" cy="369332"/>
          </a:xfrm>
          <a:prstGeom prst="rect">
            <a:avLst/>
          </a:prstGeom>
          <a:noFill/>
        </p:spPr>
        <p:txBody>
          <a:bodyPr wrap="square">
            <a:spAutoFit/>
          </a:bodyPr>
          <a:lstStyle/>
          <a:p>
            <a:pPr algn="ctr" rtl="0">
              <a:defRPr sz="2000" b="1" i="0" u="none" strike="noStrike" kern="1200" spc="0" baseline="0">
                <a:solidFill>
                  <a:prstClr val="black"/>
                </a:solidFill>
                <a:latin typeface="AvenirNext LT Pro Regular" panose="020B0504020202020204" pitchFamily="34" charset="0"/>
                <a:ea typeface="+mn-ea"/>
                <a:cs typeface="+mn-cs"/>
              </a:defRPr>
            </a:pPr>
            <a:r>
              <a:rPr lang="en-US" sz="1800" b="1" baseline="0"/>
              <a:t>Estimated lignin content (chemometric model) vs total lignin (NREL)</a:t>
            </a:r>
            <a:endParaRPr lang="en-US" sz="1800" b="1"/>
          </a:p>
        </p:txBody>
      </p:sp>
      <p:sp>
        <p:nvSpPr>
          <p:cNvPr id="6" name="Elipse 5">
            <a:extLst>
              <a:ext uri="{FF2B5EF4-FFF2-40B4-BE49-F238E27FC236}">
                <a16:creationId xmlns:a16="http://schemas.microsoft.com/office/drawing/2014/main" id="{3AFB95EF-163B-33A6-091C-62B6A4F3C086}"/>
              </a:ext>
            </a:extLst>
          </p:cNvPr>
          <p:cNvSpPr/>
          <p:nvPr/>
        </p:nvSpPr>
        <p:spPr>
          <a:xfrm>
            <a:off x="9530263" y="4511202"/>
            <a:ext cx="1390259" cy="685800"/>
          </a:xfrm>
          <a:prstGeom prst="ellipse">
            <a:avLst/>
          </a:prstGeom>
          <a:solidFill>
            <a:srgbClr val="00B0F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a:latin typeface="AvenirNext LT Pro Regular" panose="020B0504020202020204" pitchFamily="34" charset="0"/>
              </a:rPr>
              <a:t>TOTAL LIGNIN</a:t>
            </a:r>
            <a:endParaRPr lang="en-US"/>
          </a:p>
        </p:txBody>
      </p:sp>
      <p:pic>
        <p:nvPicPr>
          <p:cNvPr id="9" name="Picture 6" descr="Nicolet™ iS20 FTIR Spectrometer">
            <a:extLst>
              <a:ext uri="{FF2B5EF4-FFF2-40B4-BE49-F238E27FC236}">
                <a16:creationId xmlns:a16="http://schemas.microsoft.com/office/drawing/2014/main" id="{B7FEE2B0-96AD-FC32-D30D-FEA2D5A263EE}"/>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92110" y="424079"/>
            <a:ext cx="1508946" cy="93713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3" name="Imagen 12">
            <a:extLst>
              <a:ext uri="{FF2B5EF4-FFF2-40B4-BE49-F238E27FC236}">
                <a16:creationId xmlns:a16="http://schemas.microsoft.com/office/drawing/2014/main" id="{CCD968AA-AD37-6DCC-F04B-D4AEAFBC73E9}"/>
              </a:ext>
            </a:extLst>
          </p:cNvPr>
          <p:cNvPicPr>
            <a:picLocks noChangeAspect="1"/>
          </p:cNvPicPr>
          <p:nvPr/>
        </p:nvPicPr>
        <p:blipFill>
          <a:blip r:embed="rId7"/>
          <a:stretch>
            <a:fillRect/>
          </a:stretch>
        </p:blipFill>
        <p:spPr>
          <a:xfrm>
            <a:off x="10298922" y="721335"/>
            <a:ext cx="1390259" cy="1328742"/>
          </a:xfrm>
          <a:prstGeom prst="ellipse">
            <a:avLst/>
          </a:prstGeom>
        </p:spPr>
      </p:pic>
    </p:spTree>
    <p:extLst>
      <p:ext uri="{BB962C8B-B14F-4D97-AF65-F5344CB8AC3E}">
        <p14:creationId xmlns:p14="http://schemas.microsoft.com/office/powerpoint/2010/main" val="407760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9E0A4920-D57D-D681-0098-23C912EEB81C}"/>
              </a:ext>
            </a:extLst>
          </p:cNvPr>
          <p:cNvSpPr/>
          <p:nvPr/>
        </p:nvSpPr>
        <p:spPr>
          <a:xfrm rot="5400000">
            <a:off x="3099586" y="-2920197"/>
            <a:ext cx="658829" cy="6858000"/>
          </a:xfrm>
          <a:prstGeom prst="rect">
            <a:avLst/>
          </a:prstGeom>
          <a:gradFill>
            <a:gsLst>
              <a:gs pos="100000">
                <a:srgbClr val="002060"/>
              </a:gs>
              <a:gs pos="1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Pine needle definition and meaning | Collins English Dictionary">
            <a:extLst>
              <a:ext uri="{FF2B5EF4-FFF2-40B4-BE49-F238E27FC236}">
                <a16:creationId xmlns:a16="http://schemas.microsoft.com/office/drawing/2014/main" id="{989B389C-26C9-A1A1-22B4-E73AEBC2BEAC}"/>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26766" y="-201997"/>
            <a:ext cx="1772228" cy="923331"/>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A835CD37-BF56-A251-71DF-6DD66CCF7602}"/>
              </a:ext>
            </a:extLst>
          </p:cNvPr>
          <p:cNvSpPr txBox="1"/>
          <p:nvPr/>
        </p:nvSpPr>
        <p:spPr>
          <a:xfrm>
            <a:off x="71894" y="125090"/>
            <a:ext cx="5587662" cy="769441"/>
          </a:xfrm>
          <a:prstGeom prst="rect">
            <a:avLst/>
          </a:prstGeom>
          <a:noFill/>
        </p:spPr>
        <p:txBody>
          <a:bodyPr wrap="square" rtlCol="0">
            <a:spAutoFit/>
          </a:bodyPr>
          <a:lstStyle/>
          <a:p>
            <a:r>
              <a:rPr lang="en-US" sz="4400" b="1">
                <a:latin typeface="AvenirNext LT Pro Regular" panose="020B0504020202020204" pitchFamily="34" charset="0"/>
              </a:rPr>
              <a:t>FUTURE</a:t>
            </a:r>
            <a:r>
              <a:rPr lang="en-US" sz="3600" b="1">
                <a:latin typeface="AvenirNext LT Pro Regular" panose="020B0504020202020204" pitchFamily="34" charset="0"/>
              </a:rPr>
              <a:t> </a:t>
            </a:r>
            <a:r>
              <a:rPr lang="en-US" sz="4400" b="1">
                <a:latin typeface="AvenirNext LT Pro Regular" panose="020B0504020202020204" pitchFamily="34" charset="0"/>
              </a:rPr>
              <a:t>STEPS</a:t>
            </a:r>
          </a:p>
        </p:txBody>
      </p:sp>
      <p:sp>
        <p:nvSpPr>
          <p:cNvPr id="9" name="CuadroTexto 8">
            <a:extLst>
              <a:ext uri="{FF2B5EF4-FFF2-40B4-BE49-F238E27FC236}">
                <a16:creationId xmlns:a16="http://schemas.microsoft.com/office/drawing/2014/main" id="{CAF16E81-FA00-81D2-37C3-E22A991E030F}"/>
              </a:ext>
            </a:extLst>
          </p:cNvPr>
          <p:cNvSpPr txBox="1"/>
          <p:nvPr/>
        </p:nvSpPr>
        <p:spPr>
          <a:xfrm>
            <a:off x="-1" y="1034258"/>
            <a:ext cx="11507821" cy="2677656"/>
          </a:xfrm>
          <a:prstGeom prst="rect">
            <a:avLst/>
          </a:prstGeom>
          <a:noFill/>
        </p:spPr>
        <p:txBody>
          <a:bodyPr wrap="square">
            <a:spAutoFit/>
          </a:bodyPr>
          <a:lstStyle/>
          <a:p>
            <a:pPr marL="285750" indent="-285750" algn="just">
              <a:buFont typeface="Arial" panose="020B0604020202020204" pitchFamily="34" charset="0"/>
              <a:buChar char="•"/>
            </a:pPr>
            <a:r>
              <a:rPr lang="en-US" sz="2400">
                <a:effectLst/>
                <a:latin typeface="AvenirNext LT Pro Regular" panose="020B0504020202020204" pitchFamily="34" charset="0"/>
                <a:ea typeface="Calibri" panose="020F0502020204030204" pitchFamily="34" charset="0"/>
                <a:cs typeface="Times New Roman" panose="02020603050405020304" pitchFamily="18" charset="0"/>
              </a:rPr>
              <a:t>Chemical analysis (lignin, carbohydrates, extractive) and elemental analysis</a:t>
            </a:r>
          </a:p>
          <a:p>
            <a:pPr marL="285750" indent="-285750" algn="just">
              <a:buFont typeface="Arial" panose="020B0604020202020204" pitchFamily="34" charset="0"/>
              <a:buChar char="•"/>
            </a:pPr>
            <a:endParaRPr lang="en-US" sz="2400">
              <a:latin typeface="AvenirNext LT Pro Regular" panose="020B0504020202020204" pitchFamily="34" charset="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r>
              <a:rPr lang="en-US" sz="2400">
                <a:latin typeface="AvenirNext LT Pro Regular" panose="020B0504020202020204" pitchFamily="34" charset="0"/>
                <a:ea typeface="Calibri" panose="020F0502020204030204" pitchFamily="34" charset="0"/>
                <a:cs typeface="Times New Roman" panose="02020603050405020304" pitchFamily="18" charset="0"/>
              </a:rPr>
              <a:t>Chemometric model</a:t>
            </a:r>
          </a:p>
          <a:p>
            <a:pPr marL="285750" indent="-285750" algn="just">
              <a:buFont typeface="Arial" panose="020B0604020202020204" pitchFamily="34" charset="0"/>
              <a:buChar char="•"/>
            </a:pPr>
            <a:endParaRPr lang="en-US" sz="2400">
              <a:latin typeface="AvenirNext LT Pro Regular" panose="020B0504020202020204" pitchFamily="34" charset="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r>
              <a:rPr lang="pt-BR" sz="2400">
                <a:latin typeface="AvenirNext LT Pro Regular" panose="020B0504020202020204" pitchFamily="34" charset="0"/>
              </a:rPr>
              <a:t>Exchange </a:t>
            </a:r>
            <a:r>
              <a:rPr lang="en-US" sz="2400">
                <a:latin typeface="AvenirNext LT Pro Regular" panose="020B0504020202020204" pitchFamily="34" charset="0"/>
              </a:rPr>
              <a:t>information</a:t>
            </a:r>
            <a:r>
              <a:rPr lang="pt-BR" sz="2400">
                <a:latin typeface="AvenirNext LT Pro Regular" panose="020B0504020202020204" pitchFamily="34" charset="0"/>
              </a:rPr>
              <a:t> </a:t>
            </a:r>
            <a:r>
              <a:rPr lang="en-US" sz="2400">
                <a:latin typeface="AvenirNext LT Pro Regular" panose="020B0504020202020204" pitchFamily="34" charset="0"/>
              </a:rPr>
              <a:t>with</a:t>
            </a:r>
            <a:r>
              <a:rPr lang="pt-BR" sz="2400">
                <a:latin typeface="AvenirNext LT Pro Regular" panose="020B0504020202020204" pitchFamily="34" charset="0"/>
              </a:rPr>
              <a:t> </a:t>
            </a:r>
            <a:r>
              <a:rPr lang="pt-BR" sz="2400" err="1">
                <a:latin typeface="AvenirNext LT Pro Regular" panose="020B0504020202020204" pitchFamily="34" charset="0"/>
              </a:rPr>
              <a:t>other</a:t>
            </a:r>
            <a:r>
              <a:rPr lang="pt-BR" sz="2400">
                <a:latin typeface="AvenirNext LT Pro Regular" panose="020B0504020202020204" pitchFamily="34" charset="0"/>
              </a:rPr>
              <a:t> </a:t>
            </a:r>
            <a:r>
              <a:rPr lang="pt-BR" sz="2400" err="1">
                <a:latin typeface="AvenirNext LT Pro Regular" panose="020B0504020202020204" pitchFamily="34" charset="0"/>
              </a:rPr>
              <a:t>teams</a:t>
            </a:r>
            <a:r>
              <a:rPr lang="pt-BR" sz="2400">
                <a:latin typeface="AvenirNext LT Pro Regular" panose="020B0504020202020204" pitchFamily="34" charset="0"/>
              </a:rPr>
              <a:t> in </a:t>
            </a:r>
            <a:r>
              <a:rPr lang="pt-BR" sz="2400" err="1">
                <a:latin typeface="AvenirNext LT Pro Regular" panose="020B0504020202020204" pitchFamily="34" charset="0"/>
              </a:rPr>
              <a:t>order</a:t>
            </a:r>
            <a:r>
              <a:rPr lang="pt-BR" sz="2400">
                <a:latin typeface="AvenirNext LT Pro Regular" panose="020B0504020202020204" pitchFamily="34" charset="0"/>
              </a:rPr>
              <a:t> </a:t>
            </a:r>
            <a:r>
              <a:rPr lang="pt-BR" sz="2400" err="1">
                <a:latin typeface="AvenirNext LT Pro Regular" panose="020B0504020202020204" pitchFamily="34" charset="0"/>
              </a:rPr>
              <a:t>to</a:t>
            </a:r>
            <a:r>
              <a:rPr lang="pt-BR" sz="2400">
                <a:latin typeface="AvenirNext LT Pro Regular" panose="020B0504020202020204" pitchFamily="34" charset="0"/>
              </a:rPr>
              <a:t> </a:t>
            </a:r>
            <a:r>
              <a:rPr lang="pt-BR" sz="2400" err="1">
                <a:latin typeface="AvenirNext LT Pro Regular" panose="020B0504020202020204" pitchFamily="34" charset="0"/>
              </a:rPr>
              <a:t>optimize</a:t>
            </a:r>
            <a:r>
              <a:rPr lang="pt-BR" sz="2400">
                <a:latin typeface="AvenirNext LT Pro Regular" panose="020B0504020202020204" pitchFamily="34" charset="0"/>
              </a:rPr>
              <a:t> </a:t>
            </a:r>
            <a:r>
              <a:rPr lang="pt-BR" sz="2400" err="1">
                <a:latin typeface="AvenirNext LT Pro Regular" panose="020B0504020202020204" pitchFamily="34" charset="0"/>
              </a:rPr>
              <a:t>our</a:t>
            </a:r>
            <a:r>
              <a:rPr lang="pt-BR" sz="2400">
                <a:latin typeface="AvenirNext LT Pro Regular" panose="020B0504020202020204" pitchFamily="34" charset="0"/>
              </a:rPr>
              <a:t> model</a:t>
            </a:r>
          </a:p>
          <a:p>
            <a:pPr marL="285750" indent="-285750" algn="just">
              <a:buFont typeface="Arial" panose="020B0604020202020204" pitchFamily="34" charset="0"/>
              <a:buChar char="•"/>
            </a:pPr>
            <a:endParaRPr lang="pt-BR" sz="2400">
              <a:latin typeface="AvenirNext LT Pro Regular" panose="020B0504020202020204" pitchFamily="34" charset="0"/>
            </a:endParaRPr>
          </a:p>
          <a:p>
            <a:pPr marL="285750" indent="-285750" algn="just">
              <a:buFont typeface="Arial" panose="020B0604020202020204" pitchFamily="34" charset="0"/>
              <a:buChar char="•"/>
            </a:pPr>
            <a:endParaRPr lang="en-US" sz="2400">
              <a:latin typeface="AvenirNext LT Pro Regular" panose="020B0504020202020204" pitchFamily="34" charset="0"/>
            </a:endParaRPr>
          </a:p>
        </p:txBody>
      </p:sp>
      <p:sp>
        <p:nvSpPr>
          <p:cNvPr id="2" name="Diagrama de flujo: retraso 1">
            <a:extLst>
              <a:ext uri="{FF2B5EF4-FFF2-40B4-BE49-F238E27FC236}">
                <a16:creationId xmlns:a16="http://schemas.microsoft.com/office/drawing/2014/main" id="{125D2CB1-BAC5-6087-56A3-6C873628828F}"/>
              </a:ext>
            </a:extLst>
          </p:cNvPr>
          <p:cNvSpPr/>
          <p:nvPr/>
        </p:nvSpPr>
        <p:spPr>
          <a:xfrm flipH="1">
            <a:off x="11578715" y="6067871"/>
            <a:ext cx="613285" cy="569167"/>
          </a:xfrm>
          <a:prstGeom prst="flowChartDelay">
            <a:avLst/>
          </a:prstGeom>
          <a:solidFill>
            <a:srgbClr val="092241"/>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b="1">
                <a:latin typeface="AvenirNext LT Pro"/>
              </a:rPr>
              <a:t>16</a:t>
            </a:r>
          </a:p>
        </p:txBody>
      </p:sp>
      <p:pic>
        <p:nvPicPr>
          <p:cNvPr id="3" name="Picture 6">
            <a:extLst>
              <a:ext uri="{FF2B5EF4-FFF2-40B4-BE49-F238E27FC236}">
                <a16:creationId xmlns:a16="http://schemas.microsoft.com/office/drawing/2014/main" id="{2405372F-3045-E0B3-A66A-7196921EF8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074" t="12199" r="17712" b="13602"/>
          <a:stretch>
            <a:fillRect/>
          </a:stretch>
        </p:blipFill>
        <p:spPr bwMode="auto">
          <a:xfrm>
            <a:off x="71894" y="6124758"/>
            <a:ext cx="954263"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a:extLst>
              <a:ext uri="{FF2B5EF4-FFF2-40B4-BE49-F238E27FC236}">
                <a16:creationId xmlns:a16="http://schemas.microsoft.com/office/drawing/2014/main" id="{CC69C71D-7C06-B8D6-8F27-C29622E496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8168" y="6124757"/>
            <a:ext cx="881673" cy="608153"/>
          </a:xfrm>
          <a:prstGeom prst="rect">
            <a:avLst/>
          </a:prstGeom>
        </p:spPr>
      </p:pic>
      <p:pic>
        <p:nvPicPr>
          <p:cNvPr id="10242" name="Picture 2">
            <a:extLst>
              <a:ext uri="{FF2B5EF4-FFF2-40B4-BE49-F238E27FC236}">
                <a16:creationId xmlns:a16="http://schemas.microsoft.com/office/drawing/2014/main" id="{DE4E5E2F-95B5-49D0-16DA-A66CD64CC4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3217" y="3192654"/>
            <a:ext cx="3444384" cy="3444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10494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6F260C2E-B393-427F-A769-B13382BAC1C6}"/>
              </a:ext>
            </a:extLst>
          </p:cNvPr>
          <p:cNvSpPr/>
          <p:nvPr/>
        </p:nvSpPr>
        <p:spPr>
          <a:xfrm rot="5400000">
            <a:off x="3099586" y="-2920197"/>
            <a:ext cx="658829" cy="6858000"/>
          </a:xfrm>
          <a:prstGeom prst="rect">
            <a:avLst/>
          </a:prstGeom>
          <a:gradFill>
            <a:gsLst>
              <a:gs pos="100000">
                <a:srgbClr val="002060"/>
              </a:gs>
              <a:gs pos="1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Pine needle definition and meaning | Collins English Dictionary">
            <a:extLst>
              <a:ext uri="{FF2B5EF4-FFF2-40B4-BE49-F238E27FC236}">
                <a16:creationId xmlns:a16="http://schemas.microsoft.com/office/drawing/2014/main" id="{989B389C-26C9-A1A1-22B4-E73AEBC2BEAC}"/>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26766" y="-201997"/>
            <a:ext cx="1772228" cy="923331"/>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A835CD37-BF56-A251-71DF-6DD66CCF7602}"/>
              </a:ext>
            </a:extLst>
          </p:cNvPr>
          <p:cNvSpPr txBox="1"/>
          <p:nvPr/>
        </p:nvSpPr>
        <p:spPr>
          <a:xfrm>
            <a:off x="71894" y="125090"/>
            <a:ext cx="5587662" cy="769441"/>
          </a:xfrm>
          <a:prstGeom prst="rect">
            <a:avLst/>
          </a:prstGeom>
          <a:noFill/>
        </p:spPr>
        <p:txBody>
          <a:bodyPr wrap="square" rtlCol="0">
            <a:spAutoFit/>
          </a:bodyPr>
          <a:lstStyle/>
          <a:p>
            <a:r>
              <a:rPr lang="en-US" sz="4400" b="1">
                <a:latin typeface="AvenirNext LT Pro Regular" panose="020B0504020202020204" pitchFamily="34" charset="0"/>
              </a:rPr>
              <a:t>CONCLUSIONS</a:t>
            </a:r>
          </a:p>
        </p:txBody>
      </p:sp>
      <p:sp>
        <p:nvSpPr>
          <p:cNvPr id="9" name="CuadroTexto 8">
            <a:extLst>
              <a:ext uri="{FF2B5EF4-FFF2-40B4-BE49-F238E27FC236}">
                <a16:creationId xmlns:a16="http://schemas.microsoft.com/office/drawing/2014/main" id="{CAF16E81-FA00-81D2-37C3-E22A991E030F}"/>
              </a:ext>
            </a:extLst>
          </p:cNvPr>
          <p:cNvSpPr txBox="1"/>
          <p:nvPr/>
        </p:nvSpPr>
        <p:spPr>
          <a:xfrm>
            <a:off x="1115082" y="1584265"/>
            <a:ext cx="10149547" cy="2798651"/>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400">
                <a:latin typeface="AvenirNext LT Pro Regular" panose="020B0504020202020204" pitchFamily="34" charset="0"/>
                <a:ea typeface="Calibri" panose="020F0502020204030204" pitchFamily="34" charset="0"/>
                <a:cs typeface="Times New Roman" panose="02020603050405020304" pitchFamily="18" charset="0"/>
              </a:rPr>
              <a:t>There is a remarkable difference between the collected spectra (portable/laboratory) that will be complementary</a:t>
            </a:r>
          </a:p>
          <a:p>
            <a:pPr marL="342900" indent="-342900" algn="just">
              <a:lnSpc>
                <a:spcPct val="150000"/>
              </a:lnSpc>
              <a:buFont typeface="Arial" panose="020B0604020202020204" pitchFamily="34" charset="0"/>
              <a:buChar char="•"/>
            </a:pPr>
            <a:r>
              <a:rPr lang="en-US" sz="2400">
                <a:latin typeface="AvenirNext LT Pro Regular" panose="020B0504020202020204" pitchFamily="34" charset="0"/>
                <a:ea typeface="Calibri" panose="020F0502020204030204" pitchFamily="34" charset="0"/>
                <a:cs typeface="Times New Roman" panose="02020603050405020304" pitchFamily="18" charset="0"/>
              </a:rPr>
              <a:t>A method for the quantification of the infection level is needed</a:t>
            </a:r>
          </a:p>
          <a:p>
            <a:pPr marL="342900" indent="-342900" algn="just">
              <a:lnSpc>
                <a:spcPct val="150000"/>
              </a:lnSpc>
              <a:buFont typeface="Arial" panose="020B0604020202020204" pitchFamily="34" charset="0"/>
              <a:buChar char="•"/>
            </a:pPr>
            <a:r>
              <a:rPr lang="en-US" sz="2400">
                <a:effectLst/>
                <a:latin typeface="AvenirNext LT Pro Regular" panose="020B0504020202020204" pitchFamily="34" charset="0"/>
                <a:ea typeface="Calibri" panose="020F0502020204030204" pitchFamily="34" charset="0"/>
                <a:cs typeface="Times New Roman" panose="02020603050405020304" pitchFamily="18" charset="0"/>
              </a:rPr>
              <a:t>The preliminary </a:t>
            </a:r>
            <a:r>
              <a:rPr lang="en-US" sz="2400">
                <a:latin typeface="AvenirNext LT Pro Regular" panose="020B0504020202020204" pitchFamily="34" charset="0"/>
                <a:ea typeface="Calibri" panose="020F0502020204030204" pitchFamily="34" charset="0"/>
                <a:cs typeface="Times New Roman" panose="02020603050405020304" pitchFamily="18" charset="0"/>
              </a:rPr>
              <a:t>results using lignin content are promising</a:t>
            </a:r>
            <a:endParaRPr lang="en-US" sz="2400">
              <a:effectLst/>
              <a:latin typeface="AvenirNext LT Pro Regular" panose="020B0504020202020204" pitchFamily="34" charset="0"/>
              <a:ea typeface="Calibri" panose="020F0502020204030204" pitchFamily="34" charset="0"/>
              <a:cs typeface="Times New Roman" panose="02020603050405020304" pitchFamily="18" charset="0"/>
            </a:endParaRPr>
          </a:p>
          <a:p>
            <a:pPr marL="342900" indent="-342900" algn="just">
              <a:lnSpc>
                <a:spcPct val="150000"/>
              </a:lnSpc>
              <a:buFont typeface="Arial" panose="020B0604020202020204" pitchFamily="34" charset="0"/>
              <a:buChar char="•"/>
            </a:pPr>
            <a:endParaRPr lang="en-US" sz="2400">
              <a:latin typeface="AvenirNext LT Pro Regular" panose="020B0504020202020204" pitchFamily="34" charset="0"/>
              <a:ea typeface="Calibri" panose="020F0502020204030204" pitchFamily="34" charset="0"/>
              <a:cs typeface="Times New Roman" panose="02020603050405020304" pitchFamily="18" charset="0"/>
            </a:endParaRPr>
          </a:p>
        </p:txBody>
      </p:sp>
      <p:sp>
        <p:nvSpPr>
          <p:cNvPr id="2" name="Diagrama de flujo: retraso 1">
            <a:extLst>
              <a:ext uri="{FF2B5EF4-FFF2-40B4-BE49-F238E27FC236}">
                <a16:creationId xmlns:a16="http://schemas.microsoft.com/office/drawing/2014/main" id="{125D2CB1-BAC5-6087-56A3-6C873628828F}"/>
              </a:ext>
            </a:extLst>
          </p:cNvPr>
          <p:cNvSpPr/>
          <p:nvPr/>
        </p:nvSpPr>
        <p:spPr>
          <a:xfrm flipH="1">
            <a:off x="11578715" y="6067871"/>
            <a:ext cx="613285" cy="569167"/>
          </a:xfrm>
          <a:prstGeom prst="flowChartDelay">
            <a:avLst/>
          </a:prstGeom>
          <a:solidFill>
            <a:srgbClr val="092241"/>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b="1">
                <a:latin typeface="AvenirNext LT Pro"/>
              </a:rPr>
              <a:t>17</a:t>
            </a:r>
          </a:p>
        </p:txBody>
      </p:sp>
      <p:pic>
        <p:nvPicPr>
          <p:cNvPr id="3" name="Picture 6">
            <a:extLst>
              <a:ext uri="{FF2B5EF4-FFF2-40B4-BE49-F238E27FC236}">
                <a16:creationId xmlns:a16="http://schemas.microsoft.com/office/drawing/2014/main" id="{88CF941F-A85E-2362-0B0A-8A63116F89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074" t="12199" r="17712" b="13602"/>
          <a:stretch>
            <a:fillRect/>
          </a:stretch>
        </p:blipFill>
        <p:spPr bwMode="auto">
          <a:xfrm>
            <a:off x="71894" y="6124758"/>
            <a:ext cx="954263"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a:extLst>
              <a:ext uri="{FF2B5EF4-FFF2-40B4-BE49-F238E27FC236}">
                <a16:creationId xmlns:a16="http://schemas.microsoft.com/office/drawing/2014/main" id="{F37FD12B-28C7-334B-9408-663790AC98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8168" y="6124757"/>
            <a:ext cx="881673" cy="608153"/>
          </a:xfrm>
          <a:prstGeom prst="rect">
            <a:avLst/>
          </a:prstGeom>
        </p:spPr>
      </p:pic>
    </p:spTree>
    <p:extLst>
      <p:ext uri="{BB962C8B-B14F-4D97-AF65-F5344CB8AC3E}">
        <p14:creationId xmlns:p14="http://schemas.microsoft.com/office/powerpoint/2010/main" val="4313531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E7029-5E42-4476-8F3A-2196EBAC9FAD}"/>
              </a:ext>
            </a:extLst>
          </p:cNvPr>
          <p:cNvSpPr>
            <a:spLocks noGrp="1"/>
          </p:cNvSpPr>
          <p:nvPr>
            <p:ph type="title"/>
          </p:nvPr>
        </p:nvSpPr>
        <p:spPr>
          <a:xfrm>
            <a:off x="346521" y="358399"/>
            <a:ext cx="7886700" cy="655222"/>
          </a:xfrm>
        </p:spPr>
        <p:txBody>
          <a:bodyPr>
            <a:normAutofit/>
          </a:bodyPr>
          <a:lstStyle/>
          <a:p>
            <a:r>
              <a:rPr lang="en-US" sz="2400" b="1" dirty="0">
                <a:latin typeface="Times New Roman" panose="02020603050405020304" pitchFamily="18" charset="0"/>
                <a:cs typeface="Times New Roman" panose="02020603050405020304" pitchFamily="18" charset="0"/>
              </a:rPr>
              <a:t>Acknowledgements</a:t>
            </a:r>
          </a:p>
        </p:txBody>
      </p:sp>
      <p:sp>
        <p:nvSpPr>
          <p:cNvPr id="5" name="TextBox 4">
            <a:extLst>
              <a:ext uri="{FF2B5EF4-FFF2-40B4-BE49-F238E27FC236}">
                <a16:creationId xmlns:a16="http://schemas.microsoft.com/office/drawing/2014/main" id="{2FD85B52-76B6-4F3D-A6C0-FC9D02FE3407}"/>
              </a:ext>
            </a:extLst>
          </p:cNvPr>
          <p:cNvSpPr txBox="1"/>
          <p:nvPr/>
        </p:nvSpPr>
        <p:spPr>
          <a:xfrm>
            <a:off x="9836" y="1"/>
            <a:ext cx="4572000" cy="307777"/>
          </a:xfrm>
          <a:prstGeom prst="rect">
            <a:avLst/>
          </a:prstGeom>
          <a:solidFill>
            <a:srgbClr val="76923C">
              <a:lumMod val="50000"/>
            </a:srgbClr>
          </a:solidFill>
          <a:ln>
            <a:noFill/>
          </a:ln>
        </p:spPr>
        <p:txBody>
          <a:bodyPr wrap="square" rtlCol="0">
            <a:spAutoFit/>
          </a:bodyPr>
          <a:lstStyle/>
          <a:p>
            <a:r>
              <a:rPr lang="en-US" sz="1400" dirty="0">
                <a:solidFill>
                  <a:schemeClr val="bg1"/>
                </a:solidFill>
              </a:rPr>
              <a:t>Forest Health Dynamics Laboratory</a:t>
            </a:r>
          </a:p>
        </p:txBody>
      </p:sp>
      <p:sp>
        <p:nvSpPr>
          <p:cNvPr id="7" name="Rectangle 6">
            <a:extLst>
              <a:ext uri="{FF2B5EF4-FFF2-40B4-BE49-F238E27FC236}">
                <a16:creationId xmlns:a16="http://schemas.microsoft.com/office/drawing/2014/main" id="{7211DE7C-2A20-485A-9A5C-970FEF595FC1}"/>
              </a:ext>
            </a:extLst>
          </p:cNvPr>
          <p:cNvSpPr/>
          <p:nvPr/>
        </p:nvSpPr>
        <p:spPr>
          <a:xfrm>
            <a:off x="4670048" y="914913"/>
            <a:ext cx="2851904" cy="6552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b="1" dirty="0">
                <a:solidFill>
                  <a:schemeClr val="tx1"/>
                </a:solidFill>
                <a:latin typeface="Times New Roman" panose="02020603050405020304" pitchFamily="18" charset="0"/>
                <a:cs typeface="Times New Roman" panose="02020603050405020304" pitchFamily="18" charset="0"/>
              </a:rPr>
              <a:t>Lab manager </a:t>
            </a:r>
          </a:p>
          <a:p>
            <a:pPr algn="ctr"/>
            <a:r>
              <a:rPr lang="en-US" sz="1600" dirty="0">
                <a:solidFill>
                  <a:schemeClr val="tx1"/>
                </a:solidFill>
                <a:latin typeface="Times New Roman" panose="02020603050405020304" pitchFamily="18" charset="0"/>
                <a:cs typeface="Times New Roman" panose="02020603050405020304" pitchFamily="18" charset="0"/>
              </a:rPr>
              <a:t>Jessica Baldwin</a:t>
            </a:r>
          </a:p>
        </p:txBody>
      </p:sp>
      <p:sp>
        <p:nvSpPr>
          <p:cNvPr id="14" name="Rectangle 13">
            <a:extLst>
              <a:ext uri="{FF2B5EF4-FFF2-40B4-BE49-F238E27FC236}">
                <a16:creationId xmlns:a16="http://schemas.microsoft.com/office/drawing/2014/main" id="{49781567-4450-48B9-A7A8-294FE3E269F2}"/>
              </a:ext>
            </a:extLst>
          </p:cNvPr>
          <p:cNvSpPr/>
          <p:nvPr/>
        </p:nvSpPr>
        <p:spPr>
          <a:xfrm>
            <a:off x="7511067" y="1242219"/>
            <a:ext cx="2851903" cy="1325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cs typeface="Times New Roman" panose="02020603050405020304" pitchFamily="18" charset="0"/>
              </a:rPr>
              <a:t>Graduate Students </a:t>
            </a:r>
          </a:p>
          <a:p>
            <a:pPr algn="ctr"/>
            <a:r>
              <a:rPr lang="en-US" sz="1600" dirty="0">
                <a:solidFill>
                  <a:schemeClr val="tx1"/>
                </a:solidFill>
                <a:latin typeface="Times New Roman" panose="02020603050405020304" pitchFamily="18" charset="0"/>
                <a:cs typeface="Times New Roman" panose="02020603050405020304" pitchFamily="18" charset="0"/>
              </a:rPr>
              <a:t>Jaden King</a:t>
            </a:r>
          </a:p>
          <a:p>
            <a:pPr algn="ctr"/>
            <a:r>
              <a:rPr lang="en-US" sz="1600" dirty="0">
                <a:solidFill>
                  <a:schemeClr val="tx1"/>
                </a:solidFill>
                <a:latin typeface="Times New Roman" panose="02020603050405020304" pitchFamily="18" charset="0"/>
                <a:cs typeface="Times New Roman" panose="02020603050405020304" pitchFamily="18" charset="0"/>
              </a:rPr>
              <a:t>Emmanuel Nyarko</a:t>
            </a:r>
          </a:p>
          <a:p>
            <a:pPr algn="ctr"/>
            <a:r>
              <a:rPr lang="en-US" sz="1600" dirty="0">
                <a:solidFill>
                  <a:schemeClr val="tx1"/>
                </a:solidFill>
                <a:latin typeface="Times New Roman" panose="02020603050405020304" pitchFamily="18" charset="0"/>
                <a:cs typeface="Times New Roman" panose="02020603050405020304" pitchFamily="18" charset="0"/>
              </a:rPr>
              <a:t>Temitope Folorunso</a:t>
            </a:r>
          </a:p>
          <a:p>
            <a:pPr algn="ctr"/>
            <a:r>
              <a:rPr lang="en-US" sz="1600" dirty="0">
                <a:solidFill>
                  <a:schemeClr val="tx1"/>
                </a:solidFill>
                <a:latin typeface="Times New Roman" panose="02020603050405020304" pitchFamily="18" charset="0"/>
                <a:cs typeface="Times New Roman" panose="02020603050405020304" pitchFamily="18" charset="0"/>
              </a:rPr>
              <a:t>Gabriel Silva</a:t>
            </a:r>
          </a:p>
          <a:p>
            <a:pPr algn="ctr"/>
            <a:r>
              <a:rPr lang="en-US" sz="1600" dirty="0">
                <a:solidFill>
                  <a:schemeClr val="tx1"/>
                </a:solidFill>
                <a:latin typeface="Times New Roman" panose="02020603050405020304" pitchFamily="18" charset="0"/>
                <a:cs typeface="Times New Roman" panose="02020603050405020304" pitchFamily="18" charset="0"/>
              </a:rPr>
              <a:t>Swati Singh</a:t>
            </a:r>
          </a:p>
        </p:txBody>
      </p:sp>
      <p:pic>
        <p:nvPicPr>
          <p:cNvPr id="18" name="Picture 17">
            <a:extLst>
              <a:ext uri="{FF2B5EF4-FFF2-40B4-BE49-F238E27FC236}">
                <a16:creationId xmlns:a16="http://schemas.microsoft.com/office/drawing/2014/main" id="{B5980A82-5664-450E-A7DD-281A3D26E0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1329" y="5886919"/>
            <a:ext cx="2714089" cy="1037437"/>
          </a:xfrm>
          <a:prstGeom prst="rect">
            <a:avLst/>
          </a:prstGeom>
        </p:spPr>
      </p:pic>
      <p:sp>
        <p:nvSpPr>
          <p:cNvPr id="20" name="Rectangle 19">
            <a:extLst>
              <a:ext uri="{FF2B5EF4-FFF2-40B4-BE49-F238E27FC236}">
                <a16:creationId xmlns:a16="http://schemas.microsoft.com/office/drawing/2014/main" id="{4155425D-750D-414B-B02A-29879DF589BC}"/>
              </a:ext>
            </a:extLst>
          </p:cNvPr>
          <p:cNvSpPr/>
          <p:nvPr/>
        </p:nvSpPr>
        <p:spPr>
          <a:xfrm>
            <a:off x="1752600" y="1852761"/>
            <a:ext cx="3231472" cy="12537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cs typeface="Times New Roman" panose="02020603050405020304" pitchFamily="18" charset="0"/>
              </a:rPr>
              <a:t>Collaborators</a:t>
            </a:r>
          </a:p>
          <a:p>
            <a:pPr algn="ctr"/>
            <a:r>
              <a:rPr lang="en-US" sz="1600" dirty="0">
                <a:solidFill>
                  <a:schemeClr val="tx1"/>
                </a:solidFill>
                <a:latin typeface="Times New Roman" panose="02020603050405020304" pitchFamily="18" charset="0"/>
                <a:cs typeface="Times New Roman" panose="02020603050405020304" pitchFamily="18" charset="0"/>
              </a:rPr>
              <a:t>Dr. Lori Eckhardt</a:t>
            </a:r>
          </a:p>
          <a:p>
            <a:pPr algn="ctr"/>
            <a:r>
              <a:rPr lang="en-US" sz="1600" dirty="0">
                <a:solidFill>
                  <a:schemeClr val="tx1"/>
                </a:solidFill>
                <a:latin typeface="Times New Roman" panose="02020603050405020304" pitchFamily="18" charset="0"/>
                <a:cs typeface="Times New Roman" panose="02020603050405020304" pitchFamily="18" charset="0"/>
              </a:rPr>
              <a:t>Dr. Brian Via</a:t>
            </a:r>
          </a:p>
          <a:p>
            <a:pPr algn="ctr"/>
            <a:r>
              <a:rPr lang="en-US" sz="1600" dirty="0">
                <a:solidFill>
                  <a:schemeClr val="tx1"/>
                </a:solidFill>
                <a:latin typeface="Times New Roman" panose="02020603050405020304" pitchFamily="18" charset="0"/>
                <a:cs typeface="Times New Roman" panose="02020603050405020304" pitchFamily="18" charset="0"/>
              </a:rPr>
              <a:t>Dr. Beatriz Vega</a:t>
            </a:r>
          </a:p>
          <a:p>
            <a:pPr algn="ctr"/>
            <a:r>
              <a:rPr lang="en-US" sz="1600" dirty="0">
                <a:solidFill>
                  <a:schemeClr val="tx1"/>
                </a:solidFill>
                <a:latin typeface="Times New Roman" panose="02020603050405020304" pitchFamily="18" charset="0"/>
                <a:cs typeface="Times New Roman" panose="02020603050405020304" pitchFamily="18" charset="0"/>
              </a:rPr>
              <a:t>Dr. Janna Willoughby</a:t>
            </a:r>
          </a:p>
          <a:p>
            <a:pPr algn="ctr"/>
            <a:r>
              <a:rPr lang="en-US" sz="1600" dirty="0">
                <a:solidFill>
                  <a:schemeClr val="tx1"/>
                </a:solidFill>
                <a:latin typeface="Times New Roman" panose="02020603050405020304" pitchFamily="18" charset="0"/>
                <a:cs typeface="Times New Roman" panose="02020603050405020304" pitchFamily="18" charset="0"/>
              </a:rPr>
              <a:t>Dr. Lana Narine</a:t>
            </a:r>
          </a:p>
          <a:p>
            <a:pPr algn="ctr"/>
            <a:r>
              <a:rPr lang="en-US" sz="1600" dirty="0">
                <a:solidFill>
                  <a:schemeClr val="tx1"/>
                </a:solidFill>
                <a:latin typeface="Times New Roman" panose="02020603050405020304" pitchFamily="18" charset="0"/>
                <a:cs typeface="Times New Roman" panose="02020603050405020304" pitchFamily="18" charset="0"/>
              </a:rPr>
              <a:t>Dr. Joseph Fan</a:t>
            </a:r>
          </a:p>
          <a:p>
            <a:pPr algn="ctr"/>
            <a:r>
              <a:rPr lang="en-US" sz="1600" dirty="0">
                <a:solidFill>
                  <a:schemeClr val="tx1"/>
                </a:solidFill>
                <a:latin typeface="Times New Roman" panose="02020603050405020304" pitchFamily="18" charset="0"/>
                <a:cs typeface="Times New Roman" panose="02020603050405020304" pitchFamily="18" charset="0"/>
              </a:rPr>
              <a:t>Dr. Annakay Newell</a:t>
            </a:r>
          </a:p>
          <a:p>
            <a:pPr algn="ctr"/>
            <a:r>
              <a:rPr lang="en-US" sz="1600" dirty="0">
                <a:solidFill>
                  <a:schemeClr val="tx1"/>
                </a:solidFill>
                <a:latin typeface="Times New Roman" panose="02020603050405020304" pitchFamily="18" charset="0"/>
                <a:cs typeface="Times New Roman" panose="02020603050405020304" pitchFamily="18" charset="0"/>
              </a:rPr>
              <a:t>Ryan Mitchell</a:t>
            </a:r>
          </a:p>
          <a:p>
            <a:pPr algn="ctr"/>
            <a:r>
              <a:rPr lang="en-US" sz="1600" dirty="0">
                <a:solidFill>
                  <a:schemeClr val="tx1"/>
                </a:solidFill>
                <a:latin typeface="Times New Roman" panose="02020603050405020304" pitchFamily="18" charset="0"/>
                <a:cs typeface="Times New Roman" panose="02020603050405020304" pitchFamily="18" charset="0"/>
              </a:rPr>
              <a:t>Kris Bradley</a:t>
            </a:r>
          </a:p>
        </p:txBody>
      </p:sp>
      <p:grpSp>
        <p:nvGrpSpPr>
          <p:cNvPr id="9" name="Group 8">
            <a:extLst>
              <a:ext uri="{FF2B5EF4-FFF2-40B4-BE49-F238E27FC236}">
                <a16:creationId xmlns:a16="http://schemas.microsoft.com/office/drawing/2014/main" id="{CA79D42D-AD65-CD22-821F-698697F82C81}"/>
              </a:ext>
            </a:extLst>
          </p:cNvPr>
          <p:cNvGrpSpPr/>
          <p:nvPr/>
        </p:nvGrpSpPr>
        <p:grpSpPr>
          <a:xfrm>
            <a:off x="8543682" y="4368150"/>
            <a:ext cx="2759755" cy="2052642"/>
            <a:chOff x="6248400" y="4267200"/>
            <a:chExt cx="2759755" cy="2052642"/>
          </a:xfrm>
        </p:grpSpPr>
        <p:pic>
          <p:nvPicPr>
            <p:cNvPr id="24" name="Picture 23">
              <a:extLst>
                <a:ext uri="{FF2B5EF4-FFF2-40B4-BE49-F238E27FC236}">
                  <a16:creationId xmlns:a16="http://schemas.microsoft.com/office/drawing/2014/main" id="{A3B722ED-9D81-4733-9725-00C83F947B8D}"/>
                </a:ext>
              </a:extLst>
            </p:cNvPr>
            <p:cNvPicPr>
              <a:picLocks noChangeAspect="1"/>
            </p:cNvPicPr>
            <p:nvPr/>
          </p:nvPicPr>
          <p:blipFill>
            <a:blip r:embed="rId3" cstate="print"/>
            <a:stretch>
              <a:fillRect/>
            </a:stretch>
          </p:blipFill>
          <p:spPr>
            <a:xfrm>
              <a:off x="6248400" y="4267200"/>
              <a:ext cx="2759755" cy="2052642"/>
            </a:xfrm>
            <a:prstGeom prst="rect">
              <a:avLst/>
            </a:prstGeom>
          </p:spPr>
        </p:pic>
        <p:sp>
          <p:nvSpPr>
            <p:cNvPr id="28" name="TextBox 27">
              <a:extLst>
                <a:ext uri="{FF2B5EF4-FFF2-40B4-BE49-F238E27FC236}">
                  <a16:creationId xmlns:a16="http://schemas.microsoft.com/office/drawing/2014/main" id="{AC07B3FB-C483-4477-8B27-D6571F7C7FF8}"/>
                </a:ext>
              </a:extLst>
            </p:cNvPr>
            <p:cNvSpPr txBox="1"/>
            <p:nvPr/>
          </p:nvSpPr>
          <p:spPr>
            <a:xfrm>
              <a:off x="6325369" y="5809052"/>
              <a:ext cx="1538577" cy="461665"/>
            </a:xfrm>
            <a:prstGeom prst="rect">
              <a:avLst/>
            </a:prstGeom>
            <a:noFill/>
          </p:spPr>
          <p:txBody>
            <a:bodyPr wrap="square" rtlCol="0">
              <a:spAutoFit/>
            </a:bodyPr>
            <a:lstStyle/>
            <a:p>
              <a:pPr algn="ctr"/>
              <a:r>
                <a:rPr lang="en-US" sz="1200" b="1" dirty="0">
                  <a:latin typeface="Times New Roman" panose="02020603050405020304" pitchFamily="18" charset="0"/>
                  <a:cs typeface="Times New Roman" panose="02020603050405020304" pitchFamily="18" charset="0"/>
                </a:rPr>
                <a:t>Forest Health Cooperative</a:t>
              </a:r>
            </a:p>
          </p:txBody>
        </p:sp>
      </p:grpSp>
      <p:sp>
        <p:nvSpPr>
          <p:cNvPr id="15" name="Rectangle 14">
            <a:extLst>
              <a:ext uri="{FF2B5EF4-FFF2-40B4-BE49-F238E27FC236}">
                <a16:creationId xmlns:a16="http://schemas.microsoft.com/office/drawing/2014/main" id="{2D2BD89E-A403-4E2E-B928-0B96BDB0B4D3}"/>
              </a:ext>
            </a:extLst>
          </p:cNvPr>
          <p:cNvSpPr/>
          <p:nvPr/>
        </p:nvSpPr>
        <p:spPr>
          <a:xfrm>
            <a:off x="1640581" y="2245524"/>
            <a:ext cx="3231472" cy="16097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A8A38317-9D2D-4442-A6C7-68D425E43DB8}"/>
              </a:ext>
            </a:extLst>
          </p:cNvPr>
          <p:cNvSpPr/>
          <p:nvPr/>
        </p:nvSpPr>
        <p:spPr>
          <a:xfrm>
            <a:off x="4806127" y="4239760"/>
            <a:ext cx="3249534" cy="19564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cs typeface="Times New Roman" panose="02020603050405020304" pitchFamily="18" charset="0"/>
              </a:rPr>
              <a:t>Facilities</a:t>
            </a:r>
          </a:p>
          <a:p>
            <a:pPr algn="ctr"/>
            <a:r>
              <a:rPr lang="en-US" sz="1600" dirty="0">
                <a:solidFill>
                  <a:schemeClr val="tx1"/>
                </a:solidFill>
                <a:latin typeface="Times New Roman" panose="02020603050405020304" pitchFamily="18" charset="0"/>
                <a:cs typeface="Times New Roman" panose="02020603050405020304" pitchFamily="18" charset="0"/>
              </a:rPr>
              <a:t>Forest Health Dynamics Lab</a:t>
            </a:r>
          </a:p>
          <a:p>
            <a:pPr algn="ctr"/>
            <a:r>
              <a:rPr lang="en-US" sz="1600" dirty="0">
                <a:solidFill>
                  <a:schemeClr val="tx1"/>
                </a:solidFill>
                <a:latin typeface="Times New Roman" panose="02020603050405020304" pitchFamily="18" charset="0"/>
                <a:cs typeface="Times New Roman" panose="02020603050405020304" pitchFamily="18" charset="0"/>
              </a:rPr>
              <a:t>Molecular Mycology Lab</a:t>
            </a:r>
          </a:p>
          <a:p>
            <a:pPr algn="ctr"/>
            <a:r>
              <a:rPr lang="en-US" sz="1600" dirty="0">
                <a:solidFill>
                  <a:schemeClr val="tx1"/>
                </a:solidFill>
                <a:latin typeface="Times New Roman" panose="02020603050405020304" pitchFamily="18" charset="0"/>
                <a:cs typeface="Times New Roman" panose="02020603050405020304" pitchFamily="18" charset="0"/>
              </a:rPr>
              <a:t>Conservation and Genomics Lab</a:t>
            </a:r>
          </a:p>
          <a:p>
            <a:pPr algn="ctr"/>
            <a:r>
              <a:rPr lang="en-US" sz="1600" dirty="0">
                <a:solidFill>
                  <a:schemeClr val="tx1"/>
                </a:solidFill>
                <a:latin typeface="Times New Roman" panose="02020603050405020304" pitchFamily="18" charset="0"/>
                <a:cs typeface="Times New Roman" panose="02020603050405020304" pitchFamily="18" charset="0"/>
              </a:rPr>
              <a:t>Geospatial Analytics Lab</a:t>
            </a:r>
          </a:p>
          <a:p>
            <a:pPr algn="ctr"/>
            <a:r>
              <a:rPr lang="en-US" sz="1600" dirty="0">
                <a:solidFill>
                  <a:schemeClr val="tx1"/>
                </a:solidFill>
                <a:latin typeface="Times New Roman" panose="02020603050405020304" pitchFamily="18" charset="0"/>
                <a:cs typeface="Times New Roman" panose="02020603050405020304" pitchFamily="18" charset="0"/>
              </a:rPr>
              <a:t>Forest Products Lab</a:t>
            </a:r>
          </a:p>
          <a:p>
            <a:pPr algn="ctr"/>
            <a:endParaRPr lang="en-US" sz="1600" dirty="0">
              <a:solidFill>
                <a:schemeClr val="tx1"/>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47CF7C77-21F4-4520-8C8E-62DED011F843}"/>
              </a:ext>
            </a:extLst>
          </p:cNvPr>
          <p:cNvSpPr/>
          <p:nvPr/>
        </p:nvSpPr>
        <p:spPr>
          <a:xfrm>
            <a:off x="4670048" y="1676401"/>
            <a:ext cx="2851904" cy="10546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b="1" dirty="0">
                <a:solidFill>
                  <a:schemeClr val="tx1"/>
                </a:solidFill>
                <a:latin typeface="Times New Roman" panose="02020603050405020304" pitchFamily="18" charset="0"/>
                <a:cs typeface="Times New Roman" panose="02020603050405020304" pitchFamily="18" charset="0"/>
              </a:rPr>
              <a:t>Undergraduates </a:t>
            </a:r>
          </a:p>
          <a:p>
            <a:pPr algn="ctr"/>
            <a:r>
              <a:rPr lang="en-US" sz="1600" dirty="0">
                <a:solidFill>
                  <a:schemeClr val="tx1"/>
                </a:solidFill>
                <a:latin typeface="Times New Roman" panose="02020603050405020304" pitchFamily="18" charset="0"/>
                <a:cs typeface="Times New Roman" panose="02020603050405020304" pitchFamily="18" charset="0"/>
              </a:rPr>
              <a:t>Angel Cagle</a:t>
            </a:r>
          </a:p>
          <a:p>
            <a:pPr algn="ctr"/>
            <a:r>
              <a:rPr lang="en-US" sz="1600" dirty="0">
                <a:solidFill>
                  <a:schemeClr val="tx1"/>
                </a:solidFill>
                <a:latin typeface="Times New Roman" panose="02020603050405020304" pitchFamily="18" charset="0"/>
                <a:cs typeface="Times New Roman" panose="02020603050405020304" pitchFamily="18" charset="0"/>
              </a:rPr>
              <a:t>Maddox Golden</a:t>
            </a:r>
          </a:p>
          <a:p>
            <a:pPr algn="ctr"/>
            <a:r>
              <a:rPr lang="en-US" sz="1600" dirty="0">
                <a:solidFill>
                  <a:schemeClr val="tx1"/>
                </a:solidFill>
                <a:latin typeface="Times New Roman" panose="02020603050405020304" pitchFamily="18" charset="0"/>
                <a:cs typeface="Times New Roman" panose="02020603050405020304" pitchFamily="18" charset="0"/>
              </a:rPr>
              <a:t>Andrew Howard</a:t>
            </a:r>
          </a:p>
          <a:p>
            <a:pPr algn="ctr"/>
            <a:r>
              <a:rPr lang="en-US" sz="1600" dirty="0">
                <a:solidFill>
                  <a:schemeClr val="tx1"/>
                </a:solidFill>
                <a:latin typeface="Times New Roman" panose="02020603050405020304" pitchFamily="18" charset="0"/>
                <a:cs typeface="Times New Roman" panose="02020603050405020304" pitchFamily="18" charset="0"/>
              </a:rPr>
              <a:t>Drew Conway</a:t>
            </a:r>
          </a:p>
          <a:p>
            <a:pPr algn="ctr"/>
            <a:r>
              <a:rPr lang="en-US" sz="1600" dirty="0">
                <a:solidFill>
                  <a:schemeClr val="tx1"/>
                </a:solidFill>
                <a:latin typeface="Times New Roman" panose="02020603050405020304" pitchFamily="18" charset="0"/>
                <a:cs typeface="Times New Roman" panose="02020603050405020304" pitchFamily="18" charset="0"/>
              </a:rPr>
              <a:t>Gavin Kerr</a:t>
            </a:r>
          </a:p>
          <a:p>
            <a:pPr algn="ctr"/>
            <a:r>
              <a:rPr lang="en-US" sz="1600" dirty="0">
                <a:solidFill>
                  <a:schemeClr val="tx1"/>
                </a:solidFill>
                <a:latin typeface="Times New Roman" panose="02020603050405020304" pitchFamily="18" charset="0"/>
                <a:cs typeface="Times New Roman" panose="02020603050405020304" pitchFamily="18" charset="0"/>
              </a:rPr>
              <a:t>Nathan Kurtz</a:t>
            </a:r>
          </a:p>
          <a:p>
            <a:pPr algn="ctr"/>
            <a:r>
              <a:rPr lang="en-US" sz="1600" dirty="0">
                <a:solidFill>
                  <a:schemeClr val="tx1"/>
                </a:solidFill>
                <a:latin typeface="Times New Roman" panose="02020603050405020304" pitchFamily="18" charset="0"/>
                <a:cs typeface="Times New Roman" panose="02020603050405020304" pitchFamily="18" charset="0"/>
              </a:rPr>
              <a:t>Garrett Gaar</a:t>
            </a:r>
          </a:p>
          <a:p>
            <a:pPr algn="ctr"/>
            <a:r>
              <a:rPr lang="en-US" sz="1600" dirty="0">
                <a:solidFill>
                  <a:schemeClr val="tx1"/>
                </a:solidFill>
                <a:latin typeface="Times New Roman" panose="02020603050405020304" pitchFamily="18" charset="0"/>
                <a:cs typeface="Times New Roman" panose="02020603050405020304" pitchFamily="18" charset="0"/>
              </a:rPr>
              <a:t>Brea Thomas</a:t>
            </a:r>
          </a:p>
          <a:p>
            <a:pPr algn="ctr"/>
            <a:endParaRPr lang="en-US" dirty="0">
              <a:solidFill>
                <a:schemeClr val="tx1"/>
              </a:solidFill>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AEAC080B-1CD2-1CB7-E6FC-A09698D13437}"/>
              </a:ext>
            </a:extLst>
          </p:cNvPr>
          <p:cNvGrpSpPr/>
          <p:nvPr/>
        </p:nvGrpSpPr>
        <p:grpSpPr>
          <a:xfrm>
            <a:off x="6934198" y="6563242"/>
            <a:ext cx="5279571" cy="307779"/>
            <a:chOff x="4289383" y="6548732"/>
            <a:chExt cx="4854617" cy="307779"/>
          </a:xfrm>
        </p:grpSpPr>
        <p:sp>
          <p:nvSpPr>
            <p:cNvPr id="4" name="Rectangle 3">
              <a:extLst>
                <a:ext uri="{FF2B5EF4-FFF2-40B4-BE49-F238E27FC236}">
                  <a16:creationId xmlns:a16="http://schemas.microsoft.com/office/drawing/2014/main" id="{C19CAA65-F549-B972-39CC-BBAA62FE0435}"/>
                </a:ext>
              </a:extLst>
            </p:cNvPr>
            <p:cNvSpPr/>
            <p:nvPr/>
          </p:nvSpPr>
          <p:spPr>
            <a:xfrm>
              <a:off x="4582302" y="6548732"/>
              <a:ext cx="4539927" cy="303331"/>
            </a:xfrm>
            <a:prstGeom prst="rect">
              <a:avLst/>
            </a:prstGeom>
            <a:solidFill>
              <a:srgbClr val="FAC08F">
                <a:lumMod val="50000"/>
              </a:srgbClr>
            </a:solidFill>
            <a:ln w="25400" cap="flat" cmpd="sng" algn="ctr">
              <a:noFill/>
              <a:prstDash val="solid"/>
            </a:ln>
            <a:effectLst/>
          </p:spPr>
          <p:txBody>
            <a:bodyPr rtlCol="0" anchor="ctr"/>
            <a:lstStyle/>
            <a:p>
              <a:pPr algn="ctr">
                <a:defRPr/>
              </a:pPr>
              <a:endParaRPr lang="en-US" kern="0">
                <a:solidFill>
                  <a:prstClr val="white"/>
                </a:solidFill>
                <a:latin typeface="Calibri"/>
              </a:endParaRPr>
            </a:p>
          </p:txBody>
        </p:sp>
        <p:sp>
          <p:nvSpPr>
            <p:cNvPr id="6" name="TextBox 5">
              <a:extLst>
                <a:ext uri="{FF2B5EF4-FFF2-40B4-BE49-F238E27FC236}">
                  <a16:creationId xmlns:a16="http://schemas.microsoft.com/office/drawing/2014/main" id="{039BF970-44AF-B191-5429-47FA561D1162}"/>
                </a:ext>
              </a:extLst>
            </p:cNvPr>
            <p:cNvSpPr txBox="1"/>
            <p:nvPr/>
          </p:nvSpPr>
          <p:spPr>
            <a:xfrm>
              <a:off x="4289383" y="6548734"/>
              <a:ext cx="4854617" cy="307777"/>
            </a:xfrm>
            <a:prstGeom prst="rect">
              <a:avLst/>
            </a:prstGeom>
            <a:noFill/>
            <a:ln>
              <a:noFill/>
            </a:ln>
          </p:spPr>
          <p:txBody>
            <a:bodyPr wrap="square" rtlCol="0">
              <a:spAutoFit/>
            </a:bodyPr>
            <a:lstStyle/>
            <a:p>
              <a:pPr algn="r">
                <a:defRPr/>
              </a:pPr>
              <a:r>
                <a:rPr lang="en-US" sz="1400" kern="0" dirty="0">
                  <a:solidFill>
                    <a:prstClr val="white"/>
                  </a:solidFill>
                </a:rPr>
                <a:t>College of Forestry, Wildlife and Environment, Auburn University</a:t>
              </a:r>
            </a:p>
          </p:txBody>
        </p:sp>
      </p:grpSp>
      <p:sp>
        <p:nvSpPr>
          <p:cNvPr id="11" name="Rectangle 10">
            <a:extLst>
              <a:ext uri="{FF2B5EF4-FFF2-40B4-BE49-F238E27FC236}">
                <a16:creationId xmlns:a16="http://schemas.microsoft.com/office/drawing/2014/main" id="{AE5F6AD3-0F6C-7F45-F7CA-063D2990367E}"/>
              </a:ext>
            </a:extLst>
          </p:cNvPr>
          <p:cNvSpPr/>
          <p:nvPr/>
        </p:nvSpPr>
        <p:spPr>
          <a:xfrm>
            <a:off x="7511065" y="2959630"/>
            <a:ext cx="2851904" cy="6552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b="1" dirty="0">
                <a:solidFill>
                  <a:schemeClr val="tx1"/>
                </a:solidFill>
                <a:latin typeface="Times New Roman" panose="02020603050405020304" pitchFamily="18" charset="0"/>
                <a:cs typeface="Times New Roman" panose="02020603050405020304" pitchFamily="18" charset="0"/>
              </a:rPr>
              <a:t>Landowners</a:t>
            </a:r>
          </a:p>
          <a:p>
            <a:pPr algn="ctr"/>
            <a:r>
              <a:rPr lang="en-US" sz="1600" dirty="0">
                <a:solidFill>
                  <a:schemeClr val="tx1"/>
                </a:solidFill>
                <a:latin typeface="Times New Roman" panose="02020603050405020304" pitchFamily="18" charset="0"/>
                <a:cs typeface="Times New Roman" panose="02020603050405020304" pitchFamily="18" charset="0"/>
              </a:rPr>
              <a:t>Stallworth Land Company</a:t>
            </a:r>
          </a:p>
          <a:p>
            <a:pPr algn="ctr"/>
            <a:r>
              <a:rPr lang="en-US" sz="1600" dirty="0">
                <a:solidFill>
                  <a:schemeClr val="tx1"/>
                </a:solidFill>
                <a:latin typeface="Times New Roman" panose="02020603050405020304" pitchFamily="18" charset="0"/>
                <a:cs typeface="Times New Roman" panose="02020603050405020304" pitchFamily="18" charset="0"/>
              </a:rPr>
              <a:t>Longleaf Land &amp; Timber Co.</a:t>
            </a:r>
          </a:p>
          <a:p>
            <a:pPr algn="ctr"/>
            <a:r>
              <a:rPr lang="en-US" sz="1600" dirty="0">
                <a:solidFill>
                  <a:schemeClr val="tx1"/>
                </a:solidFill>
                <a:latin typeface="Times New Roman" panose="02020603050405020304" pitchFamily="18" charset="0"/>
                <a:cs typeface="Times New Roman" panose="02020603050405020304" pitchFamily="18" charset="0"/>
              </a:rPr>
              <a:t>Osco Forest – Glover Family</a:t>
            </a:r>
          </a:p>
          <a:p>
            <a:pPr algn="ctr"/>
            <a:r>
              <a:rPr lang="en-US" sz="1600" dirty="0">
                <a:solidFill>
                  <a:schemeClr val="tx1"/>
                </a:solidFill>
                <a:latin typeface="Times New Roman" panose="02020603050405020304" pitchFamily="18" charset="0"/>
                <a:cs typeface="Times New Roman" panose="02020603050405020304" pitchFamily="18" charset="0"/>
              </a:rPr>
              <a:t>US Forest Service</a:t>
            </a:r>
          </a:p>
        </p:txBody>
      </p:sp>
      <p:pic>
        <p:nvPicPr>
          <p:cNvPr id="12" name="Imagen 8">
            <a:extLst>
              <a:ext uri="{FF2B5EF4-FFF2-40B4-BE49-F238E27FC236}">
                <a16:creationId xmlns:a16="http://schemas.microsoft.com/office/drawing/2014/main" id="{7B00ACE6-12C2-B18F-3EC5-89A469A40D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7032" y="4390661"/>
            <a:ext cx="1166059" cy="804316"/>
          </a:xfrm>
          <a:prstGeom prst="rect">
            <a:avLst/>
          </a:prstGeom>
        </p:spPr>
      </p:pic>
      <p:pic>
        <p:nvPicPr>
          <p:cNvPr id="13" name="Picture 6">
            <a:extLst>
              <a:ext uri="{FF2B5EF4-FFF2-40B4-BE49-F238E27FC236}">
                <a16:creationId xmlns:a16="http://schemas.microsoft.com/office/drawing/2014/main" id="{D66CF40E-1244-4B4B-EE8C-9A2B5EB1CEA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20074" t="12199" r="17712" b="13602"/>
          <a:stretch>
            <a:fillRect/>
          </a:stretch>
        </p:blipFill>
        <p:spPr bwMode="auto">
          <a:xfrm>
            <a:off x="1710554" y="4924885"/>
            <a:ext cx="1457197" cy="977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a:extLst>
              <a:ext uri="{FF2B5EF4-FFF2-40B4-BE49-F238E27FC236}">
                <a16:creationId xmlns:a16="http://schemas.microsoft.com/office/drawing/2014/main" id="{BEA75C7C-F9FF-991F-17A6-575A0054AA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60317" y="4553625"/>
            <a:ext cx="829554" cy="92333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879C113-B7EF-0A92-64D8-0B91D322F9F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3264" y="5890380"/>
            <a:ext cx="3630725" cy="897874"/>
          </a:xfrm>
          <a:prstGeom prst="rect">
            <a:avLst/>
          </a:prstGeom>
        </p:spPr>
      </p:pic>
    </p:spTree>
    <p:extLst>
      <p:ext uri="{BB962C8B-B14F-4D97-AF65-F5344CB8AC3E}">
        <p14:creationId xmlns:p14="http://schemas.microsoft.com/office/powerpoint/2010/main" val="35996840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ine needle definition and meaning | Collins English Dictionary">
            <a:extLst>
              <a:ext uri="{FF2B5EF4-FFF2-40B4-BE49-F238E27FC236}">
                <a16:creationId xmlns:a16="http://schemas.microsoft.com/office/drawing/2014/main" id="{989B389C-26C9-A1A1-22B4-E73AEBC2BEAC}"/>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26766" y="-201997"/>
            <a:ext cx="1772228" cy="923331"/>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A835CD37-BF56-A251-71DF-6DD66CCF7602}"/>
              </a:ext>
            </a:extLst>
          </p:cNvPr>
          <p:cNvSpPr txBox="1"/>
          <p:nvPr/>
        </p:nvSpPr>
        <p:spPr>
          <a:xfrm>
            <a:off x="1880936" y="2555385"/>
            <a:ext cx="5587662" cy="1446550"/>
          </a:xfrm>
          <a:prstGeom prst="rect">
            <a:avLst/>
          </a:prstGeom>
          <a:noFill/>
        </p:spPr>
        <p:txBody>
          <a:bodyPr wrap="square" rtlCol="0">
            <a:spAutoFit/>
          </a:bodyPr>
          <a:lstStyle/>
          <a:p>
            <a:r>
              <a:rPr lang="en-US" sz="4400" b="1" dirty="0">
                <a:latin typeface="AvenirNext LT Pro Regular" panose="020B0504020202020204" pitchFamily="34" charset="0"/>
              </a:rPr>
              <a:t>QUESTIONS, COMMENTS?</a:t>
            </a:r>
          </a:p>
        </p:txBody>
      </p:sp>
      <p:sp>
        <p:nvSpPr>
          <p:cNvPr id="2" name="Diagrama de flujo: retraso 1">
            <a:extLst>
              <a:ext uri="{FF2B5EF4-FFF2-40B4-BE49-F238E27FC236}">
                <a16:creationId xmlns:a16="http://schemas.microsoft.com/office/drawing/2014/main" id="{125D2CB1-BAC5-6087-56A3-6C873628828F}"/>
              </a:ext>
            </a:extLst>
          </p:cNvPr>
          <p:cNvSpPr/>
          <p:nvPr/>
        </p:nvSpPr>
        <p:spPr>
          <a:xfrm flipH="1">
            <a:off x="11578715" y="6067871"/>
            <a:ext cx="613285" cy="569167"/>
          </a:xfrm>
          <a:prstGeom prst="flowChartDelay">
            <a:avLst/>
          </a:prstGeom>
          <a:solidFill>
            <a:srgbClr val="092241"/>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b="1" dirty="0">
                <a:latin typeface="AvenirNext LT Pro"/>
              </a:rPr>
              <a:t>21</a:t>
            </a:r>
          </a:p>
        </p:txBody>
      </p:sp>
      <p:pic>
        <p:nvPicPr>
          <p:cNvPr id="3" name="Picture 6">
            <a:extLst>
              <a:ext uri="{FF2B5EF4-FFF2-40B4-BE49-F238E27FC236}">
                <a16:creationId xmlns:a16="http://schemas.microsoft.com/office/drawing/2014/main" id="{88CF941F-A85E-2362-0B0A-8A63116F89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074" t="12199" r="17712" b="13602"/>
          <a:stretch>
            <a:fillRect/>
          </a:stretch>
        </p:blipFill>
        <p:spPr bwMode="auto">
          <a:xfrm>
            <a:off x="71894" y="6124758"/>
            <a:ext cx="954263"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a:extLst>
              <a:ext uri="{FF2B5EF4-FFF2-40B4-BE49-F238E27FC236}">
                <a16:creationId xmlns:a16="http://schemas.microsoft.com/office/drawing/2014/main" id="{F37FD12B-28C7-334B-9408-663790AC98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8168" y="6124757"/>
            <a:ext cx="881673" cy="608153"/>
          </a:xfrm>
          <a:prstGeom prst="rect">
            <a:avLst/>
          </a:prstGeom>
        </p:spPr>
      </p:pic>
      <p:sp>
        <p:nvSpPr>
          <p:cNvPr id="6" name="CuadroTexto 5">
            <a:extLst>
              <a:ext uri="{FF2B5EF4-FFF2-40B4-BE49-F238E27FC236}">
                <a16:creationId xmlns:a16="http://schemas.microsoft.com/office/drawing/2014/main" id="{DD046828-2A4B-AACE-1A49-B699062339C3}"/>
              </a:ext>
            </a:extLst>
          </p:cNvPr>
          <p:cNvSpPr txBox="1"/>
          <p:nvPr/>
        </p:nvSpPr>
        <p:spPr>
          <a:xfrm>
            <a:off x="1880936" y="4453062"/>
            <a:ext cx="9731944" cy="769441"/>
          </a:xfrm>
          <a:prstGeom prst="rect">
            <a:avLst/>
          </a:prstGeom>
          <a:noFill/>
        </p:spPr>
        <p:txBody>
          <a:bodyPr wrap="square" rtlCol="0">
            <a:spAutoFit/>
          </a:bodyPr>
          <a:lstStyle/>
          <a:p>
            <a:r>
              <a:rPr lang="en-US" sz="4400" b="1">
                <a:latin typeface="AvenirNext LT Pro Regular" panose="020B0504020202020204" pitchFamily="34" charset="0"/>
              </a:rPr>
              <a:t>Thanks for your kind attention!!</a:t>
            </a:r>
          </a:p>
        </p:txBody>
      </p:sp>
      <p:pic>
        <p:nvPicPr>
          <p:cNvPr id="1026" name="Picture 2">
            <a:extLst>
              <a:ext uri="{FF2B5EF4-FFF2-40B4-BE49-F238E27FC236}">
                <a16:creationId xmlns:a16="http://schemas.microsoft.com/office/drawing/2014/main" id="{DDD577DD-D8CE-BD15-4CAB-05418442FB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9913" y="416088"/>
            <a:ext cx="3012912" cy="301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57969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47CA2D-5F41-2867-8CF1-58B7D54B3BDF}"/>
              </a:ext>
            </a:extLst>
          </p:cNvPr>
          <p:cNvSpPr>
            <a:spLocks noGrp="1"/>
          </p:cNvSpPr>
          <p:nvPr>
            <p:ph type="title"/>
          </p:nvPr>
        </p:nvSpPr>
        <p:spPr/>
        <p:txBody>
          <a:bodyPr/>
          <a:lstStyle/>
          <a:p>
            <a:r>
              <a:rPr lang="en-US" b="1">
                <a:latin typeface="AvenirNext LT Pro"/>
              </a:rPr>
              <a:t>References</a:t>
            </a:r>
          </a:p>
        </p:txBody>
      </p:sp>
      <p:sp>
        <p:nvSpPr>
          <p:cNvPr id="3" name="Marcador de contenido 2">
            <a:extLst>
              <a:ext uri="{FF2B5EF4-FFF2-40B4-BE49-F238E27FC236}">
                <a16:creationId xmlns:a16="http://schemas.microsoft.com/office/drawing/2014/main" id="{74EEBB0A-238D-3AE8-5B38-79F92CF7E68D}"/>
              </a:ext>
            </a:extLst>
          </p:cNvPr>
          <p:cNvSpPr>
            <a:spLocks noGrp="1"/>
          </p:cNvSpPr>
          <p:nvPr>
            <p:ph idx="1"/>
          </p:nvPr>
        </p:nvSpPr>
        <p:spPr/>
        <p:txBody>
          <a:bodyPr>
            <a:normAutofit/>
          </a:bodyPr>
          <a:lstStyle/>
          <a:p>
            <a:pPr algn="just"/>
            <a:r>
              <a:rPr lang="es-CO" sz="1800" err="1">
                <a:effectLst/>
                <a:latin typeface="AvenirNext LT Pro Regular" panose="020B0504020202020204" pitchFamily="34" charset="0"/>
                <a:ea typeface="Times New Roman" panose="02020603050405020304" pitchFamily="18" charset="0"/>
                <a:cs typeface="Times New Roman" panose="02020603050405020304" pitchFamily="18" charset="0"/>
              </a:rPr>
              <a:t>Rajendran</a:t>
            </a:r>
            <a:r>
              <a:rPr lang="es-CO" sz="1800">
                <a:effectLst/>
                <a:latin typeface="AvenirNext LT Pro Regular" panose="020B0504020202020204" pitchFamily="34" charset="0"/>
                <a:ea typeface="Times New Roman" panose="02020603050405020304" pitchFamily="18" charset="0"/>
                <a:cs typeface="Times New Roman" panose="02020603050405020304" pitchFamily="18" charset="0"/>
              </a:rPr>
              <a:t>, H. K., </a:t>
            </a:r>
            <a:r>
              <a:rPr lang="es-CO" sz="1800" err="1">
                <a:effectLst/>
                <a:latin typeface="AvenirNext LT Pro Regular" panose="020B0504020202020204" pitchFamily="34" charset="0"/>
                <a:ea typeface="Times New Roman" panose="02020603050405020304" pitchFamily="18" charset="0"/>
                <a:cs typeface="Times New Roman" panose="02020603050405020304" pitchFamily="18" charset="0"/>
              </a:rPr>
              <a:t>Fakrudeen</a:t>
            </a:r>
            <a:r>
              <a:rPr lang="es-CO" sz="1800">
                <a:effectLst/>
                <a:latin typeface="AvenirNext LT Pro Regular" panose="020B0504020202020204" pitchFamily="34" charset="0"/>
                <a:ea typeface="Times New Roman" panose="02020603050405020304" pitchFamily="18" charset="0"/>
                <a:cs typeface="Times New Roman" panose="02020603050405020304" pitchFamily="18" charset="0"/>
              </a:rPr>
              <a:t>, M. A. D., </a:t>
            </a:r>
            <a:r>
              <a:rPr lang="es-CO" sz="1800" err="1">
                <a:effectLst/>
                <a:latin typeface="AvenirNext LT Pro Regular" panose="020B0504020202020204" pitchFamily="34" charset="0"/>
                <a:ea typeface="Times New Roman" panose="02020603050405020304" pitchFamily="18" charset="0"/>
                <a:cs typeface="Times New Roman" panose="02020603050405020304" pitchFamily="18" charset="0"/>
              </a:rPr>
              <a:t>Chandrasekar</a:t>
            </a:r>
            <a:r>
              <a:rPr lang="es-CO" sz="1800">
                <a:effectLst/>
                <a:latin typeface="AvenirNext LT Pro Regular" panose="020B0504020202020204" pitchFamily="34" charset="0"/>
                <a:ea typeface="Times New Roman" panose="02020603050405020304" pitchFamily="18" charset="0"/>
                <a:cs typeface="Times New Roman" panose="02020603050405020304" pitchFamily="18" charset="0"/>
              </a:rPr>
              <a:t>, R., Silvestri, S., </a:t>
            </a:r>
            <a:r>
              <a:rPr lang="es-CO" sz="1800" err="1">
                <a:effectLst/>
                <a:latin typeface="AvenirNext LT Pro Regular" panose="020B0504020202020204" pitchFamily="34" charset="0"/>
                <a:ea typeface="Times New Roman" panose="02020603050405020304" pitchFamily="18" charset="0"/>
                <a:cs typeface="Times New Roman" panose="02020603050405020304" pitchFamily="18" charset="0"/>
              </a:rPr>
              <a:t>Sillanpää</a:t>
            </a:r>
            <a:r>
              <a:rPr lang="es-CO" sz="1800">
                <a:effectLst/>
                <a:latin typeface="AvenirNext LT Pro Regular" panose="020B0504020202020204" pitchFamily="34" charset="0"/>
                <a:ea typeface="Times New Roman" panose="02020603050405020304" pitchFamily="18" charset="0"/>
                <a:cs typeface="Times New Roman" panose="02020603050405020304" pitchFamily="18" charset="0"/>
              </a:rPr>
              <a:t>, M., &amp; </a:t>
            </a:r>
            <a:r>
              <a:rPr lang="es-CO" sz="1800" err="1">
                <a:effectLst/>
                <a:latin typeface="AvenirNext LT Pro Regular" panose="020B0504020202020204" pitchFamily="34" charset="0"/>
                <a:ea typeface="Times New Roman" panose="02020603050405020304" pitchFamily="18" charset="0"/>
                <a:cs typeface="Times New Roman" panose="02020603050405020304" pitchFamily="18" charset="0"/>
              </a:rPr>
              <a:t>Padmanaban</a:t>
            </a:r>
            <a:r>
              <a:rPr lang="es-CO" sz="1800">
                <a:effectLst/>
                <a:latin typeface="AvenirNext LT Pro Regular" panose="020B0504020202020204" pitchFamily="34" charset="0"/>
                <a:ea typeface="Times New Roman" panose="02020603050405020304" pitchFamily="18" charset="0"/>
                <a:cs typeface="Times New Roman" panose="02020603050405020304" pitchFamily="18" charset="0"/>
              </a:rPr>
              <a:t>, V. C. (2022). </a:t>
            </a:r>
            <a:r>
              <a:rPr lang="en-US" sz="1800">
                <a:effectLst/>
                <a:latin typeface="AvenirNext LT Pro Regular" panose="020B0504020202020204" pitchFamily="34" charset="0"/>
                <a:ea typeface="Times New Roman" panose="02020603050405020304" pitchFamily="18" charset="0"/>
                <a:cs typeface="Times New Roman" panose="02020603050405020304" pitchFamily="18" charset="0"/>
              </a:rPr>
              <a:t>A comprehensive review on analytical and equation derived multivariate chemometrics for the accurate interpretation of the degradation of aqueous contaminants. </a:t>
            </a:r>
            <a:r>
              <a:rPr lang="en-US" sz="1800" i="1">
                <a:effectLst/>
                <a:latin typeface="AvenirNext LT Pro Regular" panose="020B0504020202020204" pitchFamily="34" charset="0"/>
                <a:ea typeface="Times New Roman" panose="02020603050405020304" pitchFamily="18" charset="0"/>
                <a:cs typeface="Times New Roman" panose="02020603050405020304" pitchFamily="18" charset="0"/>
              </a:rPr>
              <a:t>Environmental Technology and Innovation</a:t>
            </a:r>
            <a:r>
              <a:rPr lang="en-US" sz="1800">
                <a:effectLst/>
                <a:latin typeface="AvenirNext LT Pro Regular" panose="020B0504020202020204" pitchFamily="34" charset="0"/>
                <a:ea typeface="Times New Roman" panose="02020603050405020304" pitchFamily="18" charset="0"/>
                <a:cs typeface="Times New Roman" panose="02020603050405020304" pitchFamily="18" charset="0"/>
              </a:rPr>
              <a:t>, </a:t>
            </a:r>
            <a:r>
              <a:rPr lang="en-US" sz="1800" i="1">
                <a:effectLst/>
                <a:latin typeface="AvenirNext LT Pro Regular" panose="020B0504020202020204" pitchFamily="34" charset="0"/>
                <a:ea typeface="Times New Roman" panose="02020603050405020304" pitchFamily="18" charset="0"/>
                <a:cs typeface="Times New Roman" panose="02020603050405020304" pitchFamily="18" charset="0"/>
              </a:rPr>
              <a:t>28</a:t>
            </a:r>
            <a:r>
              <a:rPr lang="en-US" sz="1800">
                <a:effectLst/>
                <a:latin typeface="AvenirNext LT Pro Regular" panose="020B0504020202020204" pitchFamily="34" charset="0"/>
                <a:ea typeface="Times New Roman" panose="02020603050405020304" pitchFamily="18" charset="0"/>
                <a:cs typeface="Times New Roman" panose="02020603050405020304" pitchFamily="18" charset="0"/>
              </a:rPr>
              <a:t>. https://doi.org/10.1016/j.eti.2022.102827</a:t>
            </a:r>
            <a:endParaRPr lang="en-US" sz="1800">
              <a:effectLst/>
              <a:latin typeface="AvenirNext LT Pro Regular" panose="020B0504020202020204" pitchFamily="34" charset="0"/>
              <a:ea typeface="Calibri" panose="020F0502020204030204" pitchFamily="34" charset="0"/>
              <a:cs typeface="Times New Roman" panose="02020603050405020304" pitchFamily="18" charset="0"/>
            </a:endParaRPr>
          </a:p>
          <a:p>
            <a:pPr algn="just"/>
            <a:r>
              <a:rPr lang="en-US" sz="1800">
                <a:effectLst/>
                <a:latin typeface="AvenirNext LT Pro Regular" panose="020B0504020202020204" pitchFamily="34" charset="0"/>
                <a:ea typeface="Times New Roman" panose="02020603050405020304" pitchFamily="18" charset="0"/>
                <a:cs typeface="Times New Roman" panose="02020603050405020304" pitchFamily="18" charset="0"/>
              </a:rPr>
              <a:t>Kapoor, A., Krishnamoorthy, N., </a:t>
            </a:r>
            <a:r>
              <a:rPr lang="en-US" sz="1800" err="1">
                <a:effectLst/>
                <a:latin typeface="AvenirNext LT Pro Regular" panose="020B0504020202020204" pitchFamily="34" charset="0"/>
                <a:ea typeface="Times New Roman" panose="02020603050405020304" pitchFamily="18" charset="0"/>
                <a:cs typeface="Times New Roman" panose="02020603050405020304" pitchFamily="18" charset="0"/>
              </a:rPr>
              <a:t>Pathy</a:t>
            </a:r>
            <a:r>
              <a:rPr lang="en-US" sz="1800">
                <a:effectLst/>
                <a:latin typeface="AvenirNext LT Pro Regular" panose="020B0504020202020204" pitchFamily="34" charset="0"/>
                <a:ea typeface="Times New Roman" panose="02020603050405020304" pitchFamily="18" charset="0"/>
                <a:cs typeface="Times New Roman" panose="02020603050405020304" pitchFamily="18" charset="0"/>
              </a:rPr>
              <a:t>, A., &amp; Balasubramanian, P. (2023). Chemometric analysis unravelling the effect of key influencing factors on algal biochar yield. </a:t>
            </a:r>
            <a:r>
              <a:rPr lang="es-CO" sz="1800" i="1">
                <a:effectLst/>
                <a:latin typeface="AvenirNext LT Pro Regular" panose="020B0504020202020204" pitchFamily="34" charset="0"/>
                <a:ea typeface="Times New Roman" panose="02020603050405020304" pitchFamily="18" charset="0"/>
                <a:cs typeface="Times New Roman" panose="02020603050405020304" pitchFamily="18" charset="0"/>
              </a:rPr>
              <a:t>Algal </a:t>
            </a:r>
            <a:r>
              <a:rPr lang="es-CO" sz="1800" i="1" err="1">
                <a:effectLst/>
                <a:latin typeface="AvenirNext LT Pro Regular" panose="020B0504020202020204" pitchFamily="34" charset="0"/>
                <a:ea typeface="Times New Roman" panose="02020603050405020304" pitchFamily="18" charset="0"/>
                <a:cs typeface="Times New Roman" panose="02020603050405020304" pitchFamily="18" charset="0"/>
              </a:rPr>
              <a:t>Research</a:t>
            </a:r>
            <a:r>
              <a:rPr lang="es-CO" sz="1800">
                <a:effectLst/>
                <a:latin typeface="AvenirNext LT Pro Regular" panose="020B0504020202020204" pitchFamily="34" charset="0"/>
                <a:ea typeface="Times New Roman" panose="02020603050405020304" pitchFamily="18" charset="0"/>
                <a:cs typeface="Times New Roman" panose="02020603050405020304" pitchFamily="18" charset="0"/>
              </a:rPr>
              <a:t>, </a:t>
            </a:r>
            <a:r>
              <a:rPr lang="es-CO" sz="1800" i="1">
                <a:effectLst/>
                <a:latin typeface="AvenirNext LT Pro Regular" panose="020B0504020202020204" pitchFamily="34" charset="0"/>
                <a:ea typeface="Times New Roman" panose="02020603050405020304" pitchFamily="18" charset="0"/>
                <a:cs typeface="Times New Roman" panose="02020603050405020304" pitchFamily="18" charset="0"/>
              </a:rPr>
              <a:t>69</a:t>
            </a:r>
            <a:r>
              <a:rPr lang="es-CO" sz="1800">
                <a:effectLst/>
                <a:latin typeface="AvenirNext LT Pro Regular" panose="020B0504020202020204" pitchFamily="34" charset="0"/>
                <a:ea typeface="Times New Roman" panose="02020603050405020304" pitchFamily="18" charset="0"/>
                <a:cs typeface="Times New Roman" panose="02020603050405020304" pitchFamily="18" charset="0"/>
              </a:rPr>
              <a:t>. https://doi.org/10.1016/j.algal.2022.102908</a:t>
            </a:r>
            <a:endParaRPr lang="en-US" sz="1800">
              <a:effectLst/>
              <a:latin typeface="AvenirNext LT Pro Regular" panose="020B0504020202020204" pitchFamily="34" charset="0"/>
              <a:ea typeface="Calibri" panose="020F0502020204030204" pitchFamily="34" charset="0"/>
              <a:cs typeface="Times New Roman" panose="02020603050405020304" pitchFamily="18" charset="0"/>
            </a:endParaRPr>
          </a:p>
          <a:p>
            <a:pPr algn="just"/>
            <a:r>
              <a:rPr lang="en-US" sz="1800" b="0" i="0" err="1">
                <a:solidFill>
                  <a:srgbClr val="222222"/>
                </a:solidFill>
                <a:effectLst/>
                <a:latin typeface="AvenirNext LT Pro Regular" panose="020B0504020202020204" pitchFamily="34" charset="0"/>
              </a:rPr>
              <a:t>Rebiai</a:t>
            </a:r>
            <a:r>
              <a:rPr lang="en-US" sz="1800" b="0" i="0">
                <a:solidFill>
                  <a:srgbClr val="222222"/>
                </a:solidFill>
                <a:effectLst/>
                <a:latin typeface="AvenirNext LT Pro Regular" panose="020B0504020202020204" pitchFamily="34" charset="0"/>
              </a:rPr>
              <a:t>, A., </a:t>
            </a:r>
            <a:r>
              <a:rPr lang="en-US" sz="1800" b="0" i="0" err="1">
                <a:solidFill>
                  <a:srgbClr val="222222"/>
                </a:solidFill>
                <a:effectLst/>
                <a:latin typeface="AvenirNext LT Pro Regular" panose="020B0504020202020204" pitchFamily="34" charset="0"/>
              </a:rPr>
              <a:t>Hemmami</a:t>
            </a:r>
            <a:r>
              <a:rPr lang="en-US" sz="1800" b="0" i="0">
                <a:solidFill>
                  <a:srgbClr val="222222"/>
                </a:solidFill>
                <a:effectLst/>
                <a:latin typeface="AvenirNext LT Pro Regular" panose="020B0504020202020204" pitchFamily="34" charset="0"/>
              </a:rPr>
              <a:t>, H., </a:t>
            </a:r>
            <a:r>
              <a:rPr lang="en-US" sz="1800" b="0" i="0" err="1">
                <a:solidFill>
                  <a:srgbClr val="222222"/>
                </a:solidFill>
                <a:effectLst/>
                <a:latin typeface="AvenirNext LT Pro Regular" panose="020B0504020202020204" pitchFamily="34" charset="0"/>
              </a:rPr>
              <a:t>Zeghoud</a:t>
            </a:r>
            <a:r>
              <a:rPr lang="en-US" sz="1800" b="0" i="0">
                <a:solidFill>
                  <a:srgbClr val="222222"/>
                </a:solidFill>
                <a:effectLst/>
                <a:latin typeface="AvenirNext LT Pro Regular" panose="020B0504020202020204" pitchFamily="34" charset="0"/>
              </a:rPr>
              <a:t>, S., Ben </a:t>
            </a:r>
            <a:r>
              <a:rPr lang="en-US" sz="1800" b="0" i="0" err="1">
                <a:solidFill>
                  <a:srgbClr val="222222"/>
                </a:solidFill>
                <a:effectLst/>
                <a:latin typeface="AvenirNext LT Pro Regular" panose="020B0504020202020204" pitchFamily="34" charset="0"/>
              </a:rPr>
              <a:t>Seghir</a:t>
            </a:r>
            <a:r>
              <a:rPr lang="en-US" sz="1800" b="0" i="0">
                <a:solidFill>
                  <a:srgbClr val="222222"/>
                </a:solidFill>
                <a:effectLst/>
                <a:latin typeface="AvenirNext LT Pro Regular" panose="020B0504020202020204" pitchFamily="34" charset="0"/>
              </a:rPr>
              <a:t>, B., </a:t>
            </a:r>
            <a:r>
              <a:rPr lang="en-US" sz="1800" b="0" i="0" err="1">
                <a:solidFill>
                  <a:srgbClr val="222222"/>
                </a:solidFill>
                <a:effectLst/>
                <a:latin typeface="AvenirNext LT Pro Regular" panose="020B0504020202020204" pitchFamily="34" charset="0"/>
              </a:rPr>
              <a:t>Kouadri</a:t>
            </a:r>
            <a:r>
              <a:rPr lang="en-US" sz="1800" b="0" i="0">
                <a:solidFill>
                  <a:srgbClr val="222222"/>
                </a:solidFill>
                <a:effectLst/>
                <a:latin typeface="AvenirNext LT Pro Regular" panose="020B0504020202020204" pitchFamily="34" charset="0"/>
              </a:rPr>
              <a:t>, I., </a:t>
            </a:r>
            <a:r>
              <a:rPr lang="en-US" sz="1800" b="0" i="0" err="1">
                <a:solidFill>
                  <a:srgbClr val="222222"/>
                </a:solidFill>
                <a:effectLst/>
                <a:latin typeface="AvenirNext LT Pro Regular" panose="020B0504020202020204" pitchFamily="34" charset="0"/>
              </a:rPr>
              <a:t>Eddine</a:t>
            </a:r>
            <a:r>
              <a:rPr lang="en-US" sz="1800" b="0" i="0">
                <a:solidFill>
                  <a:srgbClr val="222222"/>
                </a:solidFill>
                <a:effectLst/>
                <a:latin typeface="AvenirNext LT Pro Regular" panose="020B0504020202020204" pitchFamily="34" charset="0"/>
              </a:rPr>
              <a:t>, L. S., ... &amp; Abbas, N. (2022). Current Application of Chemometrics Analysis in Authentication of Natural Products: A Review. </a:t>
            </a:r>
            <a:r>
              <a:rPr lang="en-US" sz="1800" b="0" i="1">
                <a:solidFill>
                  <a:srgbClr val="222222"/>
                </a:solidFill>
                <a:effectLst/>
                <a:latin typeface="AvenirNext LT Pro Regular" panose="020B0504020202020204" pitchFamily="34" charset="0"/>
              </a:rPr>
              <a:t>Combinatorial Chemistry &amp; High Throughput Screening</a:t>
            </a:r>
            <a:r>
              <a:rPr lang="en-US" sz="1800" b="0" i="0">
                <a:solidFill>
                  <a:srgbClr val="222222"/>
                </a:solidFill>
                <a:effectLst/>
                <a:latin typeface="AvenirNext LT Pro Regular" panose="020B0504020202020204" pitchFamily="34" charset="0"/>
              </a:rPr>
              <a:t>, </a:t>
            </a:r>
            <a:r>
              <a:rPr lang="en-US" sz="1800" b="0" i="1">
                <a:solidFill>
                  <a:srgbClr val="222222"/>
                </a:solidFill>
                <a:effectLst/>
                <a:latin typeface="AvenirNext LT Pro Regular" panose="020B0504020202020204" pitchFamily="34" charset="0"/>
              </a:rPr>
              <a:t>25</a:t>
            </a:r>
            <a:r>
              <a:rPr lang="en-US" sz="1800" b="0" i="0">
                <a:solidFill>
                  <a:srgbClr val="222222"/>
                </a:solidFill>
                <a:effectLst/>
                <a:latin typeface="AvenirNext LT Pro Regular" panose="020B0504020202020204" pitchFamily="34" charset="0"/>
              </a:rPr>
              <a:t>(6), 945-972.</a:t>
            </a:r>
          </a:p>
          <a:p>
            <a:pPr algn="just"/>
            <a:r>
              <a:rPr lang="en-US" sz="1800" b="0" i="0">
                <a:solidFill>
                  <a:srgbClr val="222222"/>
                </a:solidFill>
                <a:effectLst/>
                <a:latin typeface="AvenirNext LT Pro Regular" panose="020B0504020202020204" pitchFamily="34" charset="0"/>
              </a:rPr>
              <a:t>Van Der Nest, A., Wingfield, M. J., </a:t>
            </a:r>
            <a:r>
              <a:rPr lang="en-US" sz="1800" b="0" i="0" err="1">
                <a:solidFill>
                  <a:srgbClr val="222222"/>
                </a:solidFill>
                <a:effectLst/>
                <a:latin typeface="AvenirNext LT Pro Regular" panose="020B0504020202020204" pitchFamily="34" charset="0"/>
              </a:rPr>
              <a:t>Janoušek</a:t>
            </a:r>
            <a:r>
              <a:rPr lang="en-US" sz="1800" b="0" i="0">
                <a:solidFill>
                  <a:srgbClr val="222222"/>
                </a:solidFill>
                <a:effectLst/>
                <a:latin typeface="AvenirNext LT Pro Regular" panose="020B0504020202020204" pitchFamily="34" charset="0"/>
              </a:rPr>
              <a:t>, J., &amp; Barnes, I. (2019). </a:t>
            </a:r>
            <a:r>
              <a:rPr lang="en-US" sz="1800" b="0" i="0" err="1">
                <a:solidFill>
                  <a:srgbClr val="222222"/>
                </a:solidFill>
                <a:effectLst/>
                <a:latin typeface="AvenirNext LT Pro Regular" panose="020B0504020202020204" pitchFamily="34" charset="0"/>
              </a:rPr>
              <a:t>Lecanosticta</a:t>
            </a:r>
            <a:r>
              <a:rPr lang="en-US" sz="1800" b="0" i="0">
                <a:solidFill>
                  <a:srgbClr val="222222"/>
                </a:solidFill>
                <a:effectLst/>
                <a:latin typeface="AvenirNext LT Pro Regular" panose="020B0504020202020204" pitchFamily="34" charset="0"/>
              </a:rPr>
              <a:t> </a:t>
            </a:r>
            <a:r>
              <a:rPr lang="en-US" sz="1800" b="0" i="0" err="1">
                <a:solidFill>
                  <a:srgbClr val="222222"/>
                </a:solidFill>
                <a:effectLst/>
                <a:latin typeface="AvenirNext LT Pro Regular" panose="020B0504020202020204" pitchFamily="34" charset="0"/>
              </a:rPr>
              <a:t>acicola</a:t>
            </a:r>
            <a:r>
              <a:rPr lang="en-US" sz="1800" b="0" i="0">
                <a:solidFill>
                  <a:srgbClr val="222222"/>
                </a:solidFill>
                <a:effectLst/>
                <a:latin typeface="AvenirNext LT Pro Regular" panose="020B0504020202020204" pitchFamily="34" charset="0"/>
              </a:rPr>
              <a:t>: A growing threat to expanding global pine forests and plantations. </a:t>
            </a:r>
            <a:r>
              <a:rPr lang="en-US" sz="1800" b="0" i="1">
                <a:solidFill>
                  <a:srgbClr val="222222"/>
                </a:solidFill>
                <a:effectLst/>
                <a:latin typeface="AvenirNext LT Pro Regular" panose="020B0504020202020204" pitchFamily="34" charset="0"/>
              </a:rPr>
              <a:t>Molecular Plant Pathology</a:t>
            </a:r>
            <a:r>
              <a:rPr lang="en-US" sz="1800" b="0" i="0">
                <a:solidFill>
                  <a:srgbClr val="222222"/>
                </a:solidFill>
                <a:effectLst/>
                <a:latin typeface="AvenirNext LT Pro Regular" panose="020B0504020202020204" pitchFamily="34" charset="0"/>
              </a:rPr>
              <a:t>, </a:t>
            </a:r>
            <a:r>
              <a:rPr lang="en-US" sz="1800" b="0" i="1">
                <a:solidFill>
                  <a:srgbClr val="222222"/>
                </a:solidFill>
                <a:effectLst/>
                <a:latin typeface="AvenirNext LT Pro Regular" panose="020B0504020202020204" pitchFamily="34" charset="0"/>
              </a:rPr>
              <a:t>20</a:t>
            </a:r>
            <a:r>
              <a:rPr lang="en-US" sz="1800" b="0" i="0">
                <a:solidFill>
                  <a:srgbClr val="222222"/>
                </a:solidFill>
                <a:effectLst/>
                <a:latin typeface="AvenirNext LT Pro Regular" panose="020B0504020202020204" pitchFamily="34" charset="0"/>
              </a:rPr>
              <a:t>(10), 1327-1364.</a:t>
            </a:r>
            <a:endParaRPr lang="en-US" sz="1800">
              <a:latin typeface="AvenirNext LT Pro Regular" panose="020B0504020202020204" pitchFamily="34" charset="0"/>
            </a:endParaRPr>
          </a:p>
        </p:txBody>
      </p:sp>
      <p:pic>
        <p:nvPicPr>
          <p:cNvPr id="4" name="Picture 6">
            <a:extLst>
              <a:ext uri="{FF2B5EF4-FFF2-40B4-BE49-F238E27FC236}">
                <a16:creationId xmlns:a16="http://schemas.microsoft.com/office/drawing/2014/main" id="{7A4C2CF7-A3D4-576A-EEFF-514A7C755A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074" t="12199" r="17712" b="13602"/>
          <a:stretch>
            <a:fillRect/>
          </a:stretch>
        </p:blipFill>
        <p:spPr bwMode="auto">
          <a:xfrm>
            <a:off x="71894" y="6124758"/>
            <a:ext cx="954263"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a:extLst>
              <a:ext uri="{FF2B5EF4-FFF2-40B4-BE49-F238E27FC236}">
                <a16:creationId xmlns:a16="http://schemas.microsoft.com/office/drawing/2014/main" id="{A51E2F6C-C1E4-231E-C69C-D45F57A8EB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168" y="6124757"/>
            <a:ext cx="881673" cy="608153"/>
          </a:xfrm>
          <a:prstGeom prst="rect">
            <a:avLst/>
          </a:prstGeom>
        </p:spPr>
      </p:pic>
      <p:pic>
        <p:nvPicPr>
          <p:cNvPr id="6" name="Picture 2" descr="Pine needle definition and meaning | Collins English Dictionary">
            <a:extLst>
              <a:ext uri="{FF2B5EF4-FFF2-40B4-BE49-F238E27FC236}">
                <a16:creationId xmlns:a16="http://schemas.microsoft.com/office/drawing/2014/main" id="{AE1C0F5E-A415-C885-042B-D927070D7183}"/>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26766" y="-201997"/>
            <a:ext cx="1772228" cy="923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10296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ángulo: esquinas redondeadas 30">
            <a:extLst>
              <a:ext uri="{FF2B5EF4-FFF2-40B4-BE49-F238E27FC236}">
                <a16:creationId xmlns:a16="http://schemas.microsoft.com/office/drawing/2014/main" id="{D944F896-C75F-125C-928A-6140577FAFF0}"/>
              </a:ext>
            </a:extLst>
          </p:cNvPr>
          <p:cNvSpPr/>
          <p:nvPr/>
        </p:nvSpPr>
        <p:spPr>
          <a:xfrm>
            <a:off x="883491" y="1187636"/>
            <a:ext cx="2454804" cy="301564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3" name="Rectángulo 2">
            <a:extLst>
              <a:ext uri="{FF2B5EF4-FFF2-40B4-BE49-F238E27FC236}">
                <a16:creationId xmlns:a16="http://schemas.microsoft.com/office/drawing/2014/main" id="{65F0F9CD-154F-6432-8E78-6214A85497E3}"/>
              </a:ext>
            </a:extLst>
          </p:cNvPr>
          <p:cNvSpPr/>
          <p:nvPr/>
        </p:nvSpPr>
        <p:spPr>
          <a:xfrm>
            <a:off x="-1" y="196907"/>
            <a:ext cx="6300393" cy="646331"/>
          </a:xfrm>
          <a:prstGeom prst="rect">
            <a:avLst/>
          </a:prstGeom>
          <a:gradFill flip="none" rotWithShape="1">
            <a:gsLst>
              <a:gs pos="70500">
                <a:srgbClr val="5C8C3C">
                  <a:alpha val="55000"/>
                </a:srgbClr>
              </a:gs>
              <a:gs pos="41000">
                <a:srgbClr val="5C8C3C"/>
              </a:gs>
              <a:gs pos="100000">
                <a:srgbClr val="5C8C3C">
                  <a:alpha val="3000"/>
                </a:srgbClr>
              </a:gs>
            </a:gsLst>
            <a:lin ang="0" scaled="1"/>
            <a:tileRect/>
          </a:gra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8942018A-9A42-5A17-B977-367E7A3D0F40}"/>
              </a:ext>
            </a:extLst>
          </p:cNvPr>
          <p:cNvPicPr>
            <a:picLocks noChangeAspect="1"/>
          </p:cNvPicPr>
          <p:nvPr/>
        </p:nvPicPr>
        <p:blipFill rotWithShape="1">
          <a:blip r:embed="rId2">
            <a:extLst>
              <a:ext uri="{28A0092B-C50C-407E-A947-70E740481C1C}">
                <a14:useLocalDpi xmlns:a14="http://schemas.microsoft.com/office/drawing/2010/main" val="0"/>
              </a:ext>
            </a:extLst>
          </a:blip>
          <a:srcRect l="16149" t="10563" r="15395"/>
          <a:stretch/>
        </p:blipFill>
        <p:spPr>
          <a:xfrm>
            <a:off x="2120853" y="1489833"/>
            <a:ext cx="1010280" cy="993835"/>
          </a:xfrm>
          <a:prstGeom prst="ellipse">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54" name="Picture 6" descr="9838 - Disruption Beads for Skin/Plant, 2.3mm Bead Size, Zirconia/Silica  Beads, 3.7 g/cc Density, 454 Grams">
            <a:extLst>
              <a:ext uri="{FF2B5EF4-FFF2-40B4-BE49-F238E27FC236}">
                <a16:creationId xmlns:a16="http://schemas.microsoft.com/office/drawing/2014/main" id="{922CDE82-A298-B09F-C210-D2233F308A1F}"/>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37538" y="1154766"/>
            <a:ext cx="1391966" cy="13919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ACE9B2D-AE9A-A999-B6FB-3687B1BAD0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0074" t="12199" r="17712" b="13602"/>
          <a:stretch>
            <a:fillRect/>
          </a:stretch>
        </p:blipFill>
        <p:spPr bwMode="auto">
          <a:xfrm>
            <a:off x="637952" y="6211844"/>
            <a:ext cx="954263"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7">
            <a:extLst>
              <a:ext uri="{FF2B5EF4-FFF2-40B4-BE49-F238E27FC236}">
                <a16:creationId xmlns:a16="http://schemas.microsoft.com/office/drawing/2014/main" id="{6FAB6F25-EB0B-6426-703E-134482C5A5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4226" y="6211843"/>
            <a:ext cx="881673" cy="608153"/>
          </a:xfrm>
          <a:prstGeom prst="rect">
            <a:avLst/>
          </a:prstGeom>
        </p:spPr>
      </p:pic>
      <p:pic>
        <p:nvPicPr>
          <p:cNvPr id="9" name="Picture 2" descr="Benchmark Scientific D2400 Bead Blaster 24 Bead Homogenizer - Lab Equipment  - Stellar Scientific">
            <a:extLst>
              <a:ext uri="{FF2B5EF4-FFF2-40B4-BE49-F238E27FC236}">
                <a16:creationId xmlns:a16="http://schemas.microsoft.com/office/drawing/2014/main" id="{7BA300E0-DBBD-F750-BBCD-26C23FEADD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33152" y="658791"/>
            <a:ext cx="2293614" cy="271835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Eppendorf - centrifuge 5425">
            <a:extLst>
              <a:ext uri="{FF2B5EF4-FFF2-40B4-BE49-F238E27FC236}">
                <a16:creationId xmlns:a16="http://schemas.microsoft.com/office/drawing/2014/main" id="{293F724C-6ACB-A034-E368-BBC741838D44}"/>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99116" y="3896275"/>
            <a:ext cx="2577153" cy="257715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Zirconia Sintering Beads (TD Dental) | Dental Product | Pearson Dental">
            <a:extLst>
              <a:ext uri="{FF2B5EF4-FFF2-40B4-BE49-F238E27FC236}">
                <a16:creationId xmlns:a16="http://schemas.microsoft.com/office/drawing/2014/main" id="{239B7405-F165-4934-740E-F2BDA56D49C1}"/>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81583" y="2318449"/>
            <a:ext cx="1093448" cy="100511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D2577626-CA81-AC0B-A9D5-B60A6BB093F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8012249">
            <a:off x="10613159" y="1336307"/>
            <a:ext cx="647307" cy="645593"/>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upo 22">
            <a:extLst>
              <a:ext uri="{FF2B5EF4-FFF2-40B4-BE49-F238E27FC236}">
                <a16:creationId xmlns:a16="http://schemas.microsoft.com/office/drawing/2014/main" id="{1AE19174-A3AD-7DC6-33C4-FD317286E1F0}"/>
              </a:ext>
            </a:extLst>
          </p:cNvPr>
          <p:cNvGrpSpPr/>
          <p:nvPr/>
        </p:nvGrpSpPr>
        <p:grpSpPr>
          <a:xfrm>
            <a:off x="5038828" y="1679062"/>
            <a:ext cx="2353573" cy="1278774"/>
            <a:chOff x="5053238" y="1522761"/>
            <a:chExt cx="2353573" cy="1278774"/>
          </a:xfrm>
        </p:grpSpPr>
        <p:pic>
          <p:nvPicPr>
            <p:cNvPr id="2052" name="Picture 4">
              <a:extLst>
                <a:ext uri="{FF2B5EF4-FFF2-40B4-BE49-F238E27FC236}">
                  <a16:creationId xmlns:a16="http://schemas.microsoft.com/office/drawing/2014/main" id="{AD5AD899-4F9B-FC09-A56C-C4341E7B86A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53238" y="1531023"/>
              <a:ext cx="1273884" cy="12705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014903E7-29DB-94D0-3A2F-215E92C8370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03482" y="1531023"/>
              <a:ext cx="1273884" cy="12705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552357DA-B3A0-FD47-7BB7-AC77106DE4D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62996" y="1523830"/>
              <a:ext cx="1273884" cy="12705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A739879D-4EE6-CE12-AE98-9E9E9E6F998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32927" y="1522761"/>
              <a:ext cx="1273884" cy="1270512"/>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2" descr="SevenCompact™ pH meter S210, standard kit">
            <a:extLst>
              <a:ext uri="{FF2B5EF4-FFF2-40B4-BE49-F238E27FC236}">
                <a16:creationId xmlns:a16="http://schemas.microsoft.com/office/drawing/2014/main" id="{4B5C5D4D-73AB-AB46-D827-F38CDCF83B99}"/>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76105" y="3801922"/>
            <a:ext cx="2861687" cy="2861687"/>
          </a:xfrm>
          <a:prstGeom prst="rect">
            <a:avLst/>
          </a:prstGeom>
          <a:noFill/>
          <a:extLst>
            <a:ext uri="{909E8E84-426E-40DD-AFC4-6F175D3DCCD1}">
              <a14:hiddenFill xmlns:a14="http://schemas.microsoft.com/office/drawing/2010/main">
                <a:solidFill>
                  <a:srgbClr val="FFFFFF"/>
                </a:solidFill>
              </a14:hiddenFill>
            </a:ext>
          </a:extLst>
        </p:spPr>
      </p:pic>
      <p:sp>
        <p:nvSpPr>
          <p:cNvPr id="20" name="Flecha: hacia abajo 19">
            <a:extLst>
              <a:ext uri="{FF2B5EF4-FFF2-40B4-BE49-F238E27FC236}">
                <a16:creationId xmlns:a16="http://schemas.microsoft.com/office/drawing/2014/main" id="{130A5CF0-79D6-61FB-8EAD-D0A61CB9F3AF}"/>
              </a:ext>
            </a:extLst>
          </p:cNvPr>
          <p:cNvSpPr/>
          <p:nvPr/>
        </p:nvSpPr>
        <p:spPr>
          <a:xfrm rot="16200000">
            <a:off x="10098990" y="898052"/>
            <a:ext cx="465697" cy="455065"/>
          </a:xfrm>
          <a:prstGeom prst="downArrow">
            <a:avLst/>
          </a:prstGeom>
          <a:effectLst>
            <a:outerShdw blurRad="50800" dist="38100" dir="18900000" algn="bl" rotWithShape="0">
              <a:prstClr val="black">
                <a:alpha val="40000"/>
              </a:prstClr>
            </a:outerShdw>
            <a:reflection blurRad="6350" stA="52000" endA="300" endPos="35000" dir="5400000" sy="-100000" algn="bl" rotWithShape="0"/>
          </a:effectLst>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5" name="Flecha: hacia abajo 24">
            <a:extLst>
              <a:ext uri="{FF2B5EF4-FFF2-40B4-BE49-F238E27FC236}">
                <a16:creationId xmlns:a16="http://schemas.microsoft.com/office/drawing/2014/main" id="{477CF64B-0606-18C6-01A9-128FC9913EB0}"/>
              </a:ext>
            </a:extLst>
          </p:cNvPr>
          <p:cNvSpPr/>
          <p:nvPr/>
        </p:nvSpPr>
        <p:spPr>
          <a:xfrm rot="16200000">
            <a:off x="4641007" y="1858759"/>
            <a:ext cx="465697" cy="784123"/>
          </a:xfrm>
          <a:prstGeom prst="downArrow">
            <a:avLst/>
          </a:prstGeom>
          <a:effectLst>
            <a:outerShdw blurRad="50800" dist="38100" dir="18900000" algn="bl" rotWithShape="0">
              <a:prstClr val="black">
                <a:alpha val="40000"/>
              </a:prstClr>
            </a:outerShdw>
            <a:reflection blurRad="6350" stA="52000" endA="300" endPos="35000" dir="5400000" sy="-100000" algn="bl" rotWithShape="0"/>
          </a:effectLst>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6" name="Flecha: hacia abajo 25">
            <a:extLst>
              <a:ext uri="{FF2B5EF4-FFF2-40B4-BE49-F238E27FC236}">
                <a16:creationId xmlns:a16="http://schemas.microsoft.com/office/drawing/2014/main" id="{82638C1A-554F-A2CF-84B9-6AA580F5F464}"/>
              </a:ext>
            </a:extLst>
          </p:cNvPr>
          <p:cNvSpPr/>
          <p:nvPr/>
        </p:nvSpPr>
        <p:spPr>
          <a:xfrm rot="5400000">
            <a:off x="8509183" y="4786876"/>
            <a:ext cx="465697" cy="784123"/>
          </a:xfrm>
          <a:prstGeom prst="downArrow">
            <a:avLst/>
          </a:prstGeom>
          <a:effectLst>
            <a:outerShdw blurRad="50800" dist="38100" dir="18900000" algn="bl" rotWithShape="0">
              <a:prstClr val="black">
                <a:alpha val="40000"/>
              </a:prstClr>
            </a:outerShdw>
            <a:reflection blurRad="6350" stA="52000" endA="300" endPos="35000" dir="5400000" sy="-100000" algn="bl" rotWithShape="0"/>
          </a:effectLst>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8" name="CuadroTexto 27">
            <a:extLst>
              <a:ext uri="{FF2B5EF4-FFF2-40B4-BE49-F238E27FC236}">
                <a16:creationId xmlns:a16="http://schemas.microsoft.com/office/drawing/2014/main" id="{76B9704C-EB40-2F7D-AC25-FA8C0D462A5F}"/>
              </a:ext>
            </a:extLst>
          </p:cNvPr>
          <p:cNvSpPr txBox="1"/>
          <p:nvPr/>
        </p:nvSpPr>
        <p:spPr>
          <a:xfrm>
            <a:off x="478141" y="103026"/>
            <a:ext cx="5587662" cy="769441"/>
          </a:xfrm>
          <a:prstGeom prst="rect">
            <a:avLst/>
          </a:prstGeom>
          <a:noFill/>
        </p:spPr>
        <p:txBody>
          <a:bodyPr wrap="square" rtlCol="0">
            <a:spAutoFit/>
          </a:bodyPr>
          <a:lstStyle/>
          <a:p>
            <a:r>
              <a:rPr lang="en-US" sz="4400" b="1">
                <a:latin typeface="AvenirNext LT Pro Regular" panose="020B0504020202020204" pitchFamily="34" charset="0"/>
              </a:rPr>
              <a:t>pH VALUE</a:t>
            </a:r>
            <a:endParaRPr lang="en-US" sz="4400"/>
          </a:p>
        </p:txBody>
      </p:sp>
      <p:pic>
        <p:nvPicPr>
          <p:cNvPr id="2" name="Picture 2" descr="Pine needle definition and meaning | Collins English Dictionary">
            <a:extLst>
              <a:ext uri="{FF2B5EF4-FFF2-40B4-BE49-F238E27FC236}">
                <a16:creationId xmlns:a16="http://schemas.microsoft.com/office/drawing/2014/main" id="{8D527EC1-4556-B9B8-3B96-4DA10F4410F5}"/>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26766" y="-201997"/>
            <a:ext cx="1772228" cy="923331"/>
          </a:xfrm>
          <a:prstGeom prst="rect">
            <a:avLst/>
          </a:prstGeom>
          <a:noFill/>
          <a:extLst>
            <a:ext uri="{909E8E84-426E-40DD-AFC4-6F175D3DCCD1}">
              <a14:hiddenFill xmlns:a14="http://schemas.microsoft.com/office/drawing/2010/main">
                <a:solidFill>
                  <a:srgbClr val="FFFFFF"/>
                </a:solidFill>
              </a14:hiddenFill>
            </a:ext>
          </a:extLst>
        </p:spPr>
      </p:pic>
      <p:sp>
        <p:nvSpPr>
          <p:cNvPr id="29" name="Flecha: hacia abajo 28">
            <a:extLst>
              <a:ext uri="{FF2B5EF4-FFF2-40B4-BE49-F238E27FC236}">
                <a16:creationId xmlns:a16="http://schemas.microsoft.com/office/drawing/2014/main" id="{4680B5C2-8821-C070-BA38-B5193503D7E8}"/>
              </a:ext>
            </a:extLst>
          </p:cNvPr>
          <p:cNvSpPr/>
          <p:nvPr/>
        </p:nvSpPr>
        <p:spPr>
          <a:xfrm rot="16200000">
            <a:off x="7719120" y="1708797"/>
            <a:ext cx="465697" cy="784123"/>
          </a:xfrm>
          <a:prstGeom prst="downArrow">
            <a:avLst/>
          </a:prstGeom>
          <a:effectLst>
            <a:outerShdw blurRad="50800" dist="38100" dir="18900000" algn="bl" rotWithShape="0">
              <a:prstClr val="black">
                <a:alpha val="40000"/>
              </a:prstClr>
            </a:outerShdw>
            <a:reflection blurRad="6350" stA="52000" endA="300" endPos="35000" dir="5400000" sy="-100000" algn="bl" rotWithShape="0"/>
          </a:effectLst>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0" name="Flecha: hacia abajo 29">
            <a:extLst>
              <a:ext uri="{FF2B5EF4-FFF2-40B4-BE49-F238E27FC236}">
                <a16:creationId xmlns:a16="http://schemas.microsoft.com/office/drawing/2014/main" id="{5F788BBF-02F4-8248-3E71-2C2BE758C94F}"/>
              </a:ext>
            </a:extLst>
          </p:cNvPr>
          <p:cNvSpPr/>
          <p:nvPr/>
        </p:nvSpPr>
        <p:spPr>
          <a:xfrm rot="5400000">
            <a:off x="5046800" y="4861294"/>
            <a:ext cx="528043" cy="805287"/>
          </a:xfrm>
          <a:prstGeom prst="downArrow">
            <a:avLst/>
          </a:prstGeom>
          <a:effectLst>
            <a:outerShdw blurRad="50800" dist="38100" dir="18900000" algn="bl" rotWithShape="0">
              <a:prstClr val="black">
                <a:alpha val="40000"/>
              </a:prstClr>
            </a:outerShdw>
            <a:reflection blurRad="6350" stA="52000" endA="300" endPos="35000" dir="5400000" sy="-100000" algn="bl" rotWithShape="0"/>
          </a:effectLst>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2" name="Diagrama de flujo: retraso 31">
            <a:extLst>
              <a:ext uri="{FF2B5EF4-FFF2-40B4-BE49-F238E27FC236}">
                <a16:creationId xmlns:a16="http://schemas.microsoft.com/office/drawing/2014/main" id="{194CF483-26B5-4A6C-C01B-6EFF9D814502}"/>
              </a:ext>
            </a:extLst>
          </p:cNvPr>
          <p:cNvSpPr/>
          <p:nvPr/>
        </p:nvSpPr>
        <p:spPr>
          <a:xfrm>
            <a:off x="0" y="6143392"/>
            <a:ext cx="690465" cy="569167"/>
          </a:xfrm>
          <a:prstGeom prst="flowChartDelay">
            <a:avLst/>
          </a:prstGeom>
          <a:solidFill>
            <a:srgbClr val="5C8C3C"/>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b="1">
                <a:latin typeface="AvenirNext LT Pro"/>
              </a:rPr>
              <a:t>9</a:t>
            </a:r>
          </a:p>
        </p:txBody>
      </p:sp>
      <p:sp>
        <p:nvSpPr>
          <p:cNvPr id="5" name="Rectángulo 4">
            <a:extLst>
              <a:ext uri="{FF2B5EF4-FFF2-40B4-BE49-F238E27FC236}">
                <a16:creationId xmlns:a16="http://schemas.microsoft.com/office/drawing/2014/main" id="{764998BC-F26C-10DE-A0AB-3287D414D2CB}"/>
              </a:ext>
            </a:extLst>
          </p:cNvPr>
          <p:cNvSpPr/>
          <p:nvPr/>
        </p:nvSpPr>
        <p:spPr>
          <a:xfrm>
            <a:off x="4175460" y="5671571"/>
            <a:ext cx="482741" cy="7416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a:extLst>
              <a:ext uri="{FF2B5EF4-FFF2-40B4-BE49-F238E27FC236}">
                <a16:creationId xmlns:a16="http://schemas.microsoft.com/office/drawing/2014/main" id="{9F64AE95-DDEF-1FCB-5383-AEC2C9A50D51}"/>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24706"/>
          <a:stretch/>
        </p:blipFill>
        <p:spPr bwMode="auto">
          <a:xfrm rot="18772740">
            <a:off x="1046890" y="3049186"/>
            <a:ext cx="955914" cy="956709"/>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Flecha: hacia abajo 9">
            <a:extLst>
              <a:ext uri="{FF2B5EF4-FFF2-40B4-BE49-F238E27FC236}">
                <a16:creationId xmlns:a16="http://schemas.microsoft.com/office/drawing/2014/main" id="{DAF866DC-7ABD-A453-B085-729F2FE71B44}"/>
              </a:ext>
            </a:extLst>
          </p:cNvPr>
          <p:cNvSpPr/>
          <p:nvPr/>
        </p:nvSpPr>
        <p:spPr>
          <a:xfrm rot="10800000">
            <a:off x="1357803" y="2410414"/>
            <a:ext cx="327990" cy="577131"/>
          </a:xfrm>
          <a:prstGeom prst="downArrow">
            <a:avLst/>
          </a:prstGeom>
          <a:effectLst>
            <a:outerShdw blurRad="50800" dist="38100" dir="18900000" algn="bl" rotWithShape="0">
              <a:prstClr val="black">
                <a:alpha val="40000"/>
              </a:prstClr>
            </a:outerShdw>
            <a:reflection blurRad="6350" stA="52000" endA="300" endPos="35000" dir="5400000" sy="-100000" algn="bl" rotWithShape="0"/>
          </a:effectLst>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22" name="Imagen 21">
            <a:extLst>
              <a:ext uri="{FF2B5EF4-FFF2-40B4-BE49-F238E27FC236}">
                <a16:creationId xmlns:a16="http://schemas.microsoft.com/office/drawing/2014/main" id="{D3A1244F-6040-02FD-57D5-6C43B95DCC97}"/>
              </a:ext>
            </a:extLst>
          </p:cNvPr>
          <p:cNvPicPr>
            <a:picLocks noChangeAspect="1"/>
          </p:cNvPicPr>
          <p:nvPr/>
        </p:nvPicPr>
        <p:blipFill rotWithShape="1">
          <a:blip r:embed="rId13"/>
          <a:srcRect l="14424" t="14989" r="16943" b="11199"/>
          <a:stretch/>
        </p:blipFill>
        <p:spPr>
          <a:xfrm>
            <a:off x="1065011" y="1514931"/>
            <a:ext cx="913575" cy="897083"/>
          </a:xfrm>
          <a:prstGeom prst="ellipse">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6" name="Picture 2" descr="MTC Bio Microtubes with Cap 1.5mL Clear, Sterile 10 pks of 50">
            <a:extLst>
              <a:ext uri="{FF2B5EF4-FFF2-40B4-BE49-F238E27FC236}">
                <a16:creationId xmlns:a16="http://schemas.microsoft.com/office/drawing/2014/main" id="{EE8EF387-E4D5-9719-E97A-3850C022D2A5}"/>
              </a:ext>
            </a:extLst>
          </p:cNvPr>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61717" y="1630101"/>
            <a:ext cx="1307602" cy="130760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MTC Bio Microtubes with Cap 1.5mL Clear, Sterile 10 pks of 50">
            <a:extLst>
              <a:ext uri="{FF2B5EF4-FFF2-40B4-BE49-F238E27FC236}">
                <a16:creationId xmlns:a16="http://schemas.microsoft.com/office/drawing/2014/main" id="{9BEED582-26E8-02C0-4860-231188961F53}"/>
              </a:ext>
            </a:extLst>
          </p:cNvPr>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25967" y="4867987"/>
            <a:ext cx="459295" cy="45929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MTC Bio Microtubes with Cap 1.5mL Clear, Sterile 10 pks of 50">
            <a:extLst>
              <a:ext uri="{FF2B5EF4-FFF2-40B4-BE49-F238E27FC236}">
                <a16:creationId xmlns:a16="http://schemas.microsoft.com/office/drawing/2014/main" id="{B3C8892F-DF14-2B61-9FDC-C71B3272C2E8}"/>
              </a:ext>
            </a:extLst>
          </p:cNvPr>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55505" y="5327282"/>
            <a:ext cx="835611" cy="835611"/>
          </a:xfrm>
          <a:prstGeom prst="rect">
            <a:avLst/>
          </a:prstGeom>
          <a:noFill/>
          <a:extLst>
            <a:ext uri="{909E8E84-426E-40DD-AFC4-6F175D3DCCD1}">
              <a14:hiddenFill xmlns:a14="http://schemas.microsoft.com/office/drawing/2010/main">
                <a:solidFill>
                  <a:srgbClr val="FFFFFF"/>
                </a:solidFill>
              </a14:hiddenFill>
            </a:ext>
          </a:extLst>
        </p:spPr>
      </p:pic>
      <p:sp>
        <p:nvSpPr>
          <p:cNvPr id="34" name="Elipse 33">
            <a:extLst>
              <a:ext uri="{FF2B5EF4-FFF2-40B4-BE49-F238E27FC236}">
                <a16:creationId xmlns:a16="http://schemas.microsoft.com/office/drawing/2014/main" id="{3F6F8900-8EFB-07DA-60CC-434203489378}"/>
              </a:ext>
            </a:extLst>
          </p:cNvPr>
          <p:cNvSpPr/>
          <p:nvPr/>
        </p:nvSpPr>
        <p:spPr>
          <a:xfrm>
            <a:off x="3371607" y="4635522"/>
            <a:ext cx="1333500" cy="125683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a:latin typeface="AvenirNext LT Pro"/>
              </a:rPr>
              <a:t>pH</a:t>
            </a:r>
          </a:p>
          <a:p>
            <a:pPr algn="ctr"/>
            <a:r>
              <a:rPr lang="en-US" sz="2400" b="1">
                <a:latin typeface="AvenirNext LT Pro"/>
              </a:rPr>
              <a:t>Value</a:t>
            </a:r>
          </a:p>
        </p:txBody>
      </p:sp>
      <p:sp>
        <p:nvSpPr>
          <p:cNvPr id="35" name="Flecha: hacia abajo 34">
            <a:extLst>
              <a:ext uri="{FF2B5EF4-FFF2-40B4-BE49-F238E27FC236}">
                <a16:creationId xmlns:a16="http://schemas.microsoft.com/office/drawing/2014/main" id="{5C96D212-5568-D654-F03B-EEFE981AE8AD}"/>
              </a:ext>
            </a:extLst>
          </p:cNvPr>
          <p:cNvSpPr/>
          <p:nvPr/>
        </p:nvSpPr>
        <p:spPr>
          <a:xfrm>
            <a:off x="10425967" y="3229295"/>
            <a:ext cx="465697" cy="455065"/>
          </a:xfrm>
          <a:prstGeom prst="downArrow">
            <a:avLst/>
          </a:prstGeom>
          <a:effectLst>
            <a:outerShdw blurRad="50800" dist="38100" dir="18900000" algn="bl" rotWithShape="0">
              <a:prstClr val="black">
                <a:alpha val="40000"/>
              </a:prstClr>
            </a:outerShdw>
            <a:reflection blurRad="6350" stA="52000" endA="300" endPos="35000" dir="5400000" sy="-100000" algn="bl" rotWithShape="0"/>
          </a:effectLst>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7" name="CuadroTexto 16">
            <a:extLst>
              <a:ext uri="{FF2B5EF4-FFF2-40B4-BE49-F238E27FC236}">
                <a16:creationId xmlns:a16="http://schemas.microsoft.com/office/drawing/2014/main" id="{AEBE6C1F-3866-E32D-F94F-D4A07C022D45}"/>
              </a:ext>
            </a:extLst>
          </p:cNvPr>
          <p:cNvSpPr txBox="1"/>
          <p:nvPr/>
        </p:nvSpPr>
        <p:spPr>
          <a:xfrm>
            <a:off x="10112828" y="220962"/>
            <a:ext cx="2182586" cy="707886"/>
          </a:xfrm>
          <a:prstGeom prst="rect">
            <a:avLst/>
          </a:prstGeom>
          <a:noFill/>
        </p:spPr>
        <p:txBody>
          <a:bodyPr wrap="square">
            <a:spAutoFit/>
          </a:bodyPr>
          <a:lstStyle/>
          <a:p>
            <a:r>
              <a:rPr lang="en-US" sz="4000" b="1">
                <a:latin typeface="AvenirNext LT Pro Regular" panose="020B0504020202020204" pitchFamily="34" charset="0"/>
              </a:rPr>
              <a:t>Annex</a:t>
            </a:r>
          </a:p>
        </p:txBody>
      </p:sp>
    </p:spTree>
    <p:extLst>
      <p:ext uri="{BB962C8B-B14F-4D97-AF65-F5344CB8AC3E}">
        <p14:creationId xmlns:p14="http://schemas.microsoft.com/office/powerpoint/2010/main" val="15045902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a:extLst>
              <a:ext uri="{FF2B5EF4-FFF2-40B4-BE49-F238E27FC236}">
                <a16:creationId xmlns:a16="http://schemas.microsoft.com/office/drawing/2014/main" id="{4C6D5742-9ACE-1082-957E-2CC2990ED607}"/>
              </a:ext>
            </a:extLst>
          </p:cNvPr>
          <p:cNvGraphicFramePr>
            <a:graphicFrameLocks/>
          </p:cNvGraphicFramePr>
          <p:nvPr>
            <p:extLst>
              <p:ext uri="{D42A27DB-BD31-4B8C-83A1-F6EECF244321}">
                <p14:modId xmlns:p14="http://schemas.microsoft.com/office/powerpoint/2010/main" val="2650008757"/>
              </p:ext>
            </p:extLst>
          </p:nvPr>
        </p:nvGraphicFramePr>
        <p:xfrm>
          <a:off x="2079172" y="881743"/>
          <a:ext cx="8229600" cy="5486400"/>
        </p:xfrm>
        <a:graphic>
          <a:graphicData uri="http://schemas.openxmlformats.org/drawingml/2006/chart">
            <c:chart xmlns:c="http://schemas.openxmlformats.org/drawingml/2006/chart" xmlns:r="http://schemas.openxmlformats.org/officeDocument/2006/relationships" r:id="rId2"/>
          </a:graphicData>
        </a:graphic>
      </p:graphicFrame>
      <p:sp>
        <p:nvSpPr>
          <p:cNvPr id="7" name="Diagrama de flujo: retraso 6">
            <a:extLst>
              <a:ext uri="{FF2B5EF4-FFF2-40B4-BE49-F238E27FC236}">
                <a16:creationId xmlns:a16="http://schemas.microsoft.com/office/drawing/2014/main" id="{7E2F7849-C48F-9C17-CAFD-16FDD2AEEFCD}"/>
              </a:ext>
            </a:extLst>
          </p:cNvPr>
          <p:cNvSpPr/>
          <p:nvPr/>
        </p:nvSpPr>
        <p:spPr>
          <a:xfrm flipH="1">
            <a:off x="11578715" y="6067871"/>
            <a:ext cx="613285" cy="569167"/>
          </a:xfrm>
          <a:prstGeom prst="flowChartDelay">
            <a:avLst/>
          </a:prstGeom>
          <a:solidFill>
            <a:srgbClr val="092241"/>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b="1">
                <a:latin typeface="AvenirNext LT Pro"/>
              </a:rPr>
              <a:t>16</a:t>
            </a:r>
          </a:p>
        </p:txBody>
      </p:sp>
      <p:sp>
        <p:nvSpPr>
          <p:cNvPr id="8" name="Rectángulo 7">
            <a:extLst>
              <a:ext uri="{FF2B5EF4-FFF2-40B4-BE49-F238E27FC236}">
                <a16:creationId xmlns:a16="http://schemas.microsoft.com/office/drawing/2014/main" id="{E64202F5-D630-F79B-7870-0AF5FA16A9D5}"/>
              </a:ext>
            </a:extLst>
          </p:cNvPr>
          <p:cNvSpPr/>
          <p:nvPr/>
        </p:nvSpPr>
        <p:spPr>
          <a:xfrm rot="5400000">
            <a:off x="3099586" y="-2920197"/>
            <a:ext cx="658829" cy="6858000"/>
          </a:xfrm>
          <a:prstGeom prst="rect">
            <a:avLst/>
          </a:prstGeom>
          <a:gradFill>
            <a:gsLst>
              <a:gs pos="100000">
                <a:srgbClr val="002060"/>
              </a:gs>
              <a:gs pos="1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ítulo 1">
            <a:extLst>
              <a:ext uri="{FF2B5EF4-FFF2-40B4-BE49-F238E27FC236}">
                <a16:creationId xmlns:a16="http://schemas.microsoft.com/office/drawing/2014/main" id="{9B70519F-C796-7E8A-12A4-C0D387F5EEBF}"/>
              </a:ext>
            </a:extLst>
          </p:cNvPr>
          <p:cNvSpPr txBox="1">
            <a:spLocks/>
          </p:cNvSpPr>
          <p:nvPr/>
        </p:nvSpPr>
        <p:spPr>
          <a:xfrm>
            <a:off x="202869" y="-487345"/>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b="1">
                <a:latin typeface="AvenirNext LT Pro Regular" panose="020B0504020202020204" pitchFamily="34" charset="0"/>
              </a:rPr>
              <a:t>pH values</a:t>
            </a:r>
          </a:p>
        </p:txBody>
      </p:sp>
      <p:pic>
        <p:nvPicPr>
          <p:cNvPr id="12" name="Picture 6">
            <a:extLst>
              <a:ext uri="{FF2B5EF4-FFF2-40B4-BE49-F238E27FC236}">
                <a16:creationId xmlns:a16="http://schemas.microsoft.com/office/drawing/2014/main" id="{EAE3B508-172D-B244-38FA-7AA09A2C91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074" t="12199" r="17712" b="13602"/>
          <a:stretch>
            <a:fillRect/>
          </a:stretch>
        </p:blipFill>
        <p:spPr bwMode="auto">
          <a:xfrm>
            <a:off x="71894" y="6124758"/>
            <a:ext cx="954263"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n 12">
            <a:extLst>
              <a:ext uri="{FF2B5EF4-FFF2-40B4-BE49-F238E27FC236}">
                <a16:creationId xmlns:a16="http://schemas.microsoft.com/office/drawing/2014/main" id="{3BF93862-838F-9DED-15D5-482C14D0E7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8168" y="6124757"/>
            <a:ext cx="881673" cy="608153"/>
          </a:xfrm>
          <a:prstGeom prst="rect">
            <a:avLst/>
          </a:prstGeom>
        </p:spPr>
      </p:pic>
      <p:sp>
        <p:nvSpPr>
          <p:cNvPr id="15" name="CuadroTexto 14">
            <a:extLst>
              <a:ext uri="{FF2B5EF4-FFF2-40B4-BE49-F238E27FC236}">
                <a16:creationId xmlns:a16="http://schemas.microsoft.com/office/drawing/2014/main" id="{B2BA9982-B3DB-8328-313E-90F71CD15344}"/>
              </a:ext>
            </a:extLst>
          </p:cNvPr>
          <p:cNvSpPr txBox="1"/>
          <p:nvPr/>
        </p:nvSpPr>
        <p:spPr>
          <a:xfrm>
            <a:off x="9013371" y="13448"/>
            <a:ext cx="2182586" cy="707886"/>
          </a:xfrm>
          <a:prstGeom prst="rect">
            <a:avLst/>
          </a:prstGeom>
          <a:noFill/>
        </p:spPr>
        <p:txBody>
          <a:bodyPr wrap="square">
            <a:spAutoFit/>
          </a:bodyPr>
          <a:lstStyle/>
          <a:p>
            <a:r>
              <a:rPr lang="en-US" sz="4000" b="1">
                <a:latin typeface="AvenirNext LT Pro Regular" panose="020B0504020202020204" pitchFamily="34" charset="0"/>
              </a:rPr>
              <a:t>Annex</a:t>
            </a:r>
          </a:p>
        </p:txBody>
      </p:sp>
      <p:pic>
        <p:nvPicPr>
          <p:cNvPr id="16" name="Picture 2" descr="Pine needle definition and meaning | Collins English Dictionary">
            <a:extLst>
              <a:ext uri="{FF2B5EF4-FFF2-40B4-BE49-F238E27FC236}">
                <a16:creationId xmlns:a16="http://schemas.microsoft.com/office/drawing/2014/main" id="{59E04440-30C1-B7B8-B57E-13BDFAC5EA0D}"/>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26766" y="-201997"/>
            <a:ext cx="1772228" cy="923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7730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a:extLst>
              <a:ext uri="{FF2B5EF4-FFF2-40B4-BE49-F238E27FC236}">
                <a16:creationId xmlns:a16="http://schemas.microsoft.com/office/drawing/2014/main" id="{5BBDE648-1940-2D90-CDDB-907A149BD655}"/>
              </a:ext>
            </a:extLst>
          </p:cNvPr>
          <p:cNvGraphicFramePr>
            <a:graphicFrameLocks/>
          </p:cNvGraphicFramePr>
          <p:nvPr>
            <p:extLst>
              <p:ext uri="{D42A27DB-BD31-4B8C-83A1-F6EECF244321}">
                <p14:modId xmlns:p14="http://schemas.microsoft.com/office/powerpoint/2010/main" val="2961552666"/>
              </p:ext>
            </p:extLst>
          </p:nvPr>
        </p:nvGraphicFramePr>
        <p:xfrm>
          <a:off x="1698172" y="958398"/>
          <a:ext cx="8229600" cy="5486400"/>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6">
            <a:extLst>
              <a:ext uri="{FF2B5EF4-FFF2-40B4-BE49-F238E27FC236}">
                <a16:creationId xmlns:a16="http://schemas.microsoft.com/office/drawing/2014/main" id="{0D1F209D-91F9-6249-BF76-A3B49E91BE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074" t="12199" r="17712" b="13602"/>
          <a:stretch>
            <a:fillRect/>
          </a:stretch>
        </p:blipFill>
        <p:spPr bwMode="auto">
          <a:xfrm>
            <a:off x="71894" y="6124758"/>
            <a:ext cx="954263"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a:extLst>
              <a:ext uri="{FF2B5EF4-FFF2-40B4-BE49-F238E27FC236}">
                <a16:creationId xmlns:a16="http://schemas.microsoft.com/office/drawing/2014/main" id="{EFE4B4A1-9824-94E1-D2BE-5049D6D780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8168" y="6124757"/>
            <a:ext cx="881673" cy="608153"/>
          </a:xfrm>
          <a:prstGeom prst="rect">
            <a:avLst/>
          </a:prstGeom>
        </p:spPr>
      </p:pic>
      <p:sp>
        <p:nvSpPr>
          <p:cNvPr id="7" name="Diagrama de flujo: retraso 6">
            <a:extLst>
              <a:ext uri="{FF2B5EF4-FFF2-40B4-BE49-F238E27FC236}">
                <a16:creationId xmlns:a16="http://schemas.microsoft.com/office/drawing/2014/main" id="{FF0B224A-D2BB-113E-A422-1B27372F58AD}"/>
              </a:ext>
            </a:extLst>
          </p:cNvPr>
          <p:cNvSpPr/>
          <p:nvPr/>
        </p:nvSpPr>
        <p:spPr>
          <a:xfrm flipH="1">
            <a:off x="11731115" y="6220271"/>
            <a:ext cx="613285" cy="569167"/>
          </a:xfrm>
          <a:prstGeom prst="flowChartDelay">
            <a:avLst/>
          </a:prstGeom>
          <a:solidFill>
            <a:srgbClr val="092241"/>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b="1">
                <a:latin typeface="AvenirNext LT Pro"/>
              </a:rPr>
              <a:t>16</a:t>
            </a:r>
          </a:p>
        </p:txBody>
      </p:sp>
      <p:sp>
        <p:nvSpPr>
          <p:cNvPr id="8" name="Rectángulo 7">
            <a:extLst>
              <a:ext uri="{FF2B5EF4-FFF2-40B4-BE49-F238E27FC236}">
                <a16:creationId xmlns:a16="http://schemas.microsoft.com/office/drawing/2014/main" id="{6382B879-0EFA-DB58-C855-ED046A7303A3}"/>
              </a:ext>
            </a:extLst>
          </p:cNvPr>
          <p:cNvSpPr/>
          <p:nvPr/>
        </p:nvSpPr>
        <p:spPr>
          <a:xfrm rot="5400000">
            <a:off x="3091600" y="-2876654"/>
            <a:ext cx="658829" cy="6858000"/>
          </a:xfrm>
          <a:prstGeom prst="rect">
            <a:avLst/>
          </a:prstGeom>
          <a:gradFill>
            <a:gsLst>
              <a:gs pos="100000">
                <a:srgbClr val="002060"/>
              </a:gs>
              <a:gs pos="1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adroTexto 11">
            <a:extLst>
              <a:ext uri="{FF2B5EF4-FFF2-40B4-BE49-F238E27FC236}">
                <a16:creationId xmlns:a16="http://schemas.microsoft.com/office/drawing/2014/main" id="{C5AFD260-8C33-9293-39D4-743FF15E7988}"/>
              </a:ext>
            </a:extLst>
          </p:cNvPr>
          <p:cNvSpPr txBox="1"/>
          <p:nvPr/>
        </p:nvSpPr>
        <p:spPr>
          <a:xfrm>
            <a:off x="71894" y="150638"/>
            <a:ext cx="6210300" cy="769441"/>
          </a:xfrm>
          <a:prstGeom prst="rect">
            <a:avLst/>
          </a:prstGeom>
          <a:noFill/>
        </p:spPr>
        <p:txBody>
          <a:bodyPr wrap="square">
            <a:spAutoFit/>
          </a:bodyPr>
          <a:lstStyle/>
          <a:p>
            <a:r>
              <a:rPr lang="en-US" sz="4400" b="1">
                <a:latin typeface="AvenirNext LT Pro Regular" panose="020B0504020202020204" pitchFamily="34" charset="0"/>
              </a:rPr>
              <a:t>Moisture content</a:t>
            </a:r>
            <a:endParaRPr lang="en-US" sz="4400"/>
          </a:p>
        </p:txBody>
      </p:sp>
      <p:sp>
        <p:nvSpPr>
          <p:cNvPr id="16" name="CuadroTexto 15">
            <a:extLst>
              <a:ext uri="{FF2B5EF4-FFF2-40B4-BE49-F238E27FC236}">
                <a16:creationId xmlns:a16="http://schemas.microsoft.com/office/drawing/2014/main" id="{2CAD4385-E98E-1835-A0B1-5AF4594592FD}"/>
              </a:ext>
            </a:extLst>
          </p:cNvPr>
          <p:cNvSpPr txBox="1"/>
          <p:nvPr/>
        </p:nvSpPr>
        <p:spPr>
          <a:xfrm>
            <a:off x="9013371" y="13448"/>
            <a:ext cx="2182586" cy="707886"/>
          </a:xfrm>
          <a:prstGeom prst="rect">
            <a:avLst/>
          </a:prstGeom>
          <a:noFill/>
        </p:spPr>
        <p:txBody>
          <a:bodyPr wrap="square">
            <a:spAutoFit/>
          </a:bodyPr>
          <a:lstStyle/>
          <a:p>
            <a:r>
              <a:rPr lang="en-US" sz="4000" b="1">
                <a:latin typeface="AvenirNext LT Pro Regular" panose="020B0504020202020204" pitchFamily="34" charset="0"/>
              </a:rPr>
              <a:t>Annex</a:t>
            </a:r>
          </a:p>
        </p:txBody>
      </p:sp>
      <p:pic>
        <p:nvPicPr>
          <p:cNvPr id="17" name="Picture 2" descr="Pine needle definition and meaning | Collins English Dictionary">
            <a:extLst>
              <a:ext uri="{FF2B5EF4-FFF2-40B4-BE49-F238E27FC236}">
                <a16:creationId xmlns:a16="http://schemas.microsoft.com/office/drawing/2014/main" id="{D49F0BC5-4743-F061-912F-9CBF26F9C452}"/>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26766" y="-201997"/>
            <a:ext cx="1772228" cy="923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48604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ine needle definition and meaning | Collins English Dictionary">
            <a:extLst>
              <a:ext uri="{FF2B5EF4-FFF2-40B4-BE49-F238E27FC236}">
                <a16:creationId xmlns:a16="http://schemas.microsoft.com/office/drawing/2014/main" id="{82731EE1-E45B-E25A-E3B8-E2E6CF9289A8}"/>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26766" y="-201997"/>
            <a:ext cx="1772228" cy="923331"/>
          </a:xfrm>
          <a:prstGeom prst="rect">
            <a:avLst/>
          </a:prstGeom>
          <a:noFill/>
          <a:extLst>
            <a:ext uri="{909E8E84-426E-40DD-AFC4-6F175D3DCCD1}">
              <a14:hiddenFill xmlns:a14="http://schemas.microsoft.com/office/drawing/2010/main">
                <a:solidFill>
                  <a:srgbClr val="FFFFFF"/>
                </a:solidFill>
              </a14:hiddenFill>
            </a:ext>
          </a:extLst>
        </p:spPr>
      </p:pic>
      <p:sp>
        <p:nvSpPr>
          <p:cNvPr id="7" name="Diagrama de flujo: retraso 6">
            <a:extLst>
              <a:ext uri="{FF2B5EF4-FFF2-40B4-BE49-F238E27FC236}">
                <a16:creationId xmlns:a16="http://schemas.microsoft.com/office/drawing/2014/main" id="{BAAEE21E-C5F8-AFFD-0E52-F027FCBF06CD}"/>
              </a:ext>
            </a:extLst>
          </p:cNvPr>
          <p:cNvSpPr/>
          <p:nvPr/>
        </p:nvSpPr>
        <p:spPr>
          <a:xfrm flipH="1">
            <a:off x="11578715" y="6067871"/>
            <a:ext cx="613285" cy="569167"/>
          </a:xfrm>
          <a:prstGeom prst="flowChartDelay">
            <a:avLst/>
          </a:prstGeom>
          <a:solidFill>
            <a:srgbClr val="092241"/>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b="1">
                <a:latin typeface="AvenirNext LT Pro"/>
              </a:rPr>
              <a:t>18</a:t>
            </a:r>
          </a:p>
        </p:txBody>
      </p:sp>
      <p:sp>
        <p:nvSpPr>
          <p:cNvPr id="8" name="Rectángulo 7">
            <a:extLst>
              <a:ext uri="{FF2B5EF4-FFF2-40B4-BE49-F238E27FC236}">
                <a16:creationId xmlns:a16="http://schemas.microsoft.com/office/drawing/2014/main" id="{D5634039-756C-1C10-18B1-736D33BDB31D}"/>
              </a:ext>
            </a:extLst>
          </p:cNvPr>
          <p:cNvSpPr/>
          <p:nvPr/>
        </p:nvSpPr>
        <p:spPr>
          <a:xfrm rot="5400000">
            <a:off x="3099587" y="-2920197"/>
            <a:ext cx="658829" cy="6858000"/>
          </a:xfrm>
          <a:prstGeom prst="rect">
            <a:avLst/>
          </a:prstGeom>
          <a:gradFill>
            <a:gsLst>
              <a:gs pos="100000">
                <a:srgbClr val="002060"/>
              </a:gs>
              <a:gs pos="1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adroTexto 8">
            <a:extLst>
              <a:ext uri="{FF2B5EF4-FFF2-40B4-BE49-F238E27FC236}">
                <a16:creationId xmlns:a16="http://schemas.microsoft.com/office/drawing/2014/main" id="{0AB03517-C272-B8F2-7C86-1E2FD2DFEB9A}"/>
              </a:ext>
            </a:extLst>
          </p:cNvPr>
          <p:cNvSpPr txBox="1"/>
          <p:nvPr/>
        </p:nvSpPr>
        <p:spPr>
          <a:xfrm>
            <a:off x="-171239" y="123206"/>
            <a:ext cx="7214299" cy="769441"/>
          </a:xfrm>
          <a:prstGeom prst="rect">
            <a:avLst/>
          </a:prstGeom>
          <a:noFill/>
        </p:spPr>
        <p:txBody>
          <a:bodyPr wrap="square">
            <a:spAutoFit/>
          </a:bodyPr>
          <a:lstStyle/>
          <a:p>
            <a:pPr algn="ctr"/>
            <a:r>
              <a:rPr lang="en-US" sz="4400" b="1">
                <a:latin typeface="AvenirNext LT Pro Regular" panose="020B0504020202020204" pitchFamily="34" charset="0"/>
              </a:rPr>
              <a:t>CHEMOMETRIC MODEL</a:t>
            </a:r>
          </a:p>
        </p:txBody>
      </p:sp>
      <p:graphicFrame>
        <p:nvGraphicFramePr>
          <p:cNvPr id="2" name="Gráfico 1">
            <a:extLst>
              <a:ext uri="{FF2B5EF4-FFF2-40B4-BE49-F238E27FC236}">
                <a16:creationId xmlns:a16="http://schemas.microsoft.com/office/drawing/2014/main" id="{B4B71726-1F2D-B270-46D8-8ABD1BB66DC5}"/>
              </a:ext>
            </a:extLst>
          </p:cNvPr>
          <p:cNvGraphicFramePr>
            <a:graphicFrameLocks/>
          </p:cNvGraphicFramePr>
          <p:nvPr>
            <p:extLst>
              <p:ext uri="{D42A27DB-BD31-4B8C-83A1-F6EECF244321}">
                <p14:modId xmlns:p14="http://schemas.microsoft.com/office/powerpoint/2010/main" val="3365590011"/>
              </p:ext>
            </p:extLst>
          </p:nvPr>
        </p:nvGraphicFramePr>
        <p:xfrm>
          <a:off x="1872161" y="936800"/>
          <a:ext cx="8251372" cy="4870613"/>
        </p:xfrm>
        <a:graphic>
          <a:graphicData uri="http://schemas.openxmlformats.org/drawingml/2006/chart">
            <c:chart xmlns:c="http://schemas.openxmlformats.org/drawingml/2006/chart" xmlns:r="http://schemas.openxmlformats.org/officeDocument/2006/relationships" r:id="rId3"/>
          </a:graphicData>
        </a:graphic>
      </p:graphicFrame>
      <p:pic>
        <p:nvPicPr>
          <p:cNvPr id="10" name="Picture 6">
            <a:extLst>
              <a:ext uri="{FF2B5EF4-FFF2-40B4-BE49-F238E27FC236}">
                <a16:creationId xmlns:a16="http://schemas.microsoft.com/office/drawing/2014/main" id="{D9AFE558-891C-4267-A743-73EB4B6793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0074" t="12199" r="17712" b="13602"/>
          <a:stretch>
            <a:fillRect/>
          </a:stretch>
        </p:blipFill>
        <p:spPr bwMode="auto">
          <a:xfrm>
            <a:off x="71894" y="6124758"/>
            <a:ext cx="954263"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10">
            <a:extLst>
              <a:ext uri="{FF2B5EF4-FFF2-40B4-BE49-F238E27FC236}">
                <a16:creationId xmlns:a16="http://schemas.microsoft.com/office/drawing/2014/main" id="{9B0FF225-000B-3807-8245-0D697AAFDD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8168" y="6124757"/>
            <a:ext cx="881673" cy="608153"/>
          </a:xfrm>
          <a:prstGeom prst="rect">
            <a:avLst/>
          </a:prstGeom>
        </p:spPr>
      </p:pic>
    </p:spTree>
    <p:extLst>
      <p:ext uri="{BB962C8B-B14F-4D97-AF65-F5344CB8AC3E}">
        <p14:creationId xmlns:p14="http://schemas.microsoft.com/office/powerpoint/2010/main" val="2641723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861B11F8-4A10-B10D-5B35-EC6473879576}"/>
              </a:ext>
            </a:extLst>
          </p:cNvPr>
          <p:cNvSpPr/>
          <p:nvPr/>
        </p:nvSpPr>
        <p:spPr>
          <a:xfrm>
            <a:off x="-1" y="196907"/>
            <a:ext cx="6300393" cy="646331"/>
          </a:xfrm>
          <a:prstGeom prst="rect">
            <a:avLst/>
          </a:prstGeom>
          <a:gradFill flip="none" rotWithShape="1">
            <a:gsLst>
              <a:gs pos="70500">
                <a:srgbClr val="5C8C3C">
                  <a:alpha val="55000"/>
                </a:srgbClr>
              </a:gs>
              <a:gs pos="41000">
                <a:srgbClr val="5C8C3C"/>
              </a:gs>
              <a:gs pos="100000">
                <a:srgbClr val="5C8C3C">
                  <a:alpha val="3000"/>
                </a:srgbClr>
              </a:gs>
            </a:gsLst>
            <a:lin ang="0" scaled="1"/>
            <a:tileRect/>
          </a:gra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1026" name="Picture 2" descr="The electromagnetic spectrum highlighting the NIR range">
            <a:extLst>
              <a:ext uri="{FF2B5EF4-FFF2-40B4-BE49-F238E27FC236}">
                <a16:creationId xmlns:a16="http://schemas.microsoft.com/office/drawing/2014/main" id="{AD4E4075-2535-224D-1D3F-F1BAE0F93A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0684" y="2526488"/>
            <a:ext cx="6232196" cy="2550852"/>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4C0C5AD0-B4DF-5FC6-A657-8C9951C199A9}"/>
              </a:ext>
            </a:extLst>
          </p:cNvPr>
          <p:cNvSpPr txBox="1"/>
          <p:nvPr/>
        </p:nvSpPr>
        <p:spPr>
          <a:xfrm>
            <a:off x="508338" y="135351"/>
            <a:ext cx="5587662" cy="769441"/>
          </a:xfrm>
          <a:prstGeom prst="rect">
            <a:avLst/>
          </a:prstGeom>
          <a:noFill/>
        </p:spPr>
        <p:txBody>
          <a:bodyPr wrap="square" rtlCol="0">
            <a:spAutoFit/>
          </a:bodyPr>
          <a:lstStyle/>
          <a:p>
            <a:r>
              <a:rPr lang="en-US" sz="4400" b="1">
                <a:latin typeface="AvenirNext LT Pro Regular" panose="020B0504020202020204" pitchFamily="34" charset="0"/>
              </a:rPr>
              <a:t>HYPOTHESIS</a:t>
            </a:r>
          </a:p>
        </p:txBody>
      </p:sp>
      <p:sp>
        <p:nvSpPr>
          <p:cNvPr id="6" name="CuadroTexto 5">
            <a:extLst>
              <a:ext uri="{FF2B5EF4-FFF2-40B4-BE49-F238E27FC236}">
                <a16:creationId xmlns:a16="http://schemas.microsoft.com/office/drawing/2014/main" id="{CB96E3A1-D817-A1BF-4C6A-BCFF7C8C168F}"/>
              </a:ext>
            </a:extLst>
          </p:cNvPr>
          <p:cNvSpPr txBox="1"/>
          <p:nvPr/>
        </p:nvSpPr>
        <p:spPr>
          <a:xfrm>
            <a:off x="361644" y="1195322"/>
            <a:ext cx="10738370" cy="923330"/>
          </a:xfrm>
          <a:prstGeom prst="rect">
            <a:avLst/>
          </a:prstGeom>
          <a:noFill/>
        </p:spPr>
        <p:txBody>
          <a:bodyPr wrap="square">
            <a:spAutoFit/>
          </a:bodyPr>
          <a:lstStyle/>
          <a:p>
            <a:pPr algn="just"/>
            <a:r>
              <a:rPr lang="en-US">
                <a:latin typeface="AvenirNext LT Pro Regular" panose="020B0504020202020204" pitchFamily="34" charset="0"/>
              </a:rPr>
              <a:t>Visible-Near infrared (VIS-NIR) spectroscopy coupled with a chemometric model can be used as a non-destructive and rapid method that provides information about the chemical composition of the sample.</a:t>
            </a:r>
          </a:p>
        </p:txBody>
      </p:sp>
      <p:pic>
        <p:nvPicPr>
          <p:cNvPr id="5" name="Picture 2" descr="Various NIR spectra and wavelength regions of the main molecular absorptions ">
            <a:extLst>
              <a:ext uri="{FF2B5EF4-FFF2-40B4-BE49-F238E27FC236}">
                <a16:creationId xmlns:a16="http://schemas.microsoft.com/office/drawing/2014/main" id="{ABB5D8CE-A5C0-7B63-EDB4-467D1A5A42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644" y="2526488"/>
            <a:ext cx="4957942" cy="335525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Pine needle definition and meaning | Collins English Dictionary">
            <a:extLst>
              <a:ext uri="{FF2B5EF4-FFF2-40B4-BE49-F238E27FC236}">
                <a16:creationId xmlns:a16="http://schemas.microsoft.com/office/drawing/2014/main" id="{C3570729-AC60-0773-1DF3-740507CCA86A}"/>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26766" y="-201997"/>
            <a:ext cx="1772228" cy="923331"/>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9A21C609-9854-AE84-6415-5DA3794EEFDB}"/>
              </a:ext>
            </a:extLst>
          </p:cNvPr>
          <p:cNvSpPr txBox="1"/>
          <p:nvPr/>
        </p:nvSpPr>
        <p:spPr>
          <a:xfrm>
            <a:off x="4663937" y="6295844"/>
            <a:ext cx="3272909" cy="338554"/>
          </a:xfrm>
          <a:prstGeom prst="rect">
            <a:avLst/>
          </a:prstGeom>
          <a:noFill/>
        </p:spPr>
        <p:txBody>
          <a:bodyPr wrap="square">
            <a:spAutoFit/>
          </a:bodyPr>
          <a:lstStyle/>
          <a:p>
            <a:r>
              <a:rPr lang="en-US" sz="1600" b="0" i="0" u="sng">
                <a:solidFill>
                  <a:schemeClr val="bg1">
                    <a:lumMod val="75000"/>
                  </a:schemeClr>
                </a:solidFill>
                <a:effectLst/>
                <a:latin typeface="Open Sans" panose="020B0606030504020204" pitchFamily="34" charset="0"/>
                <a:hlinkClick r:id="rId5">
                  <a:extLst>
                    <a:ext uri="{A12FA001-AC4F-418D-AE19-62706E023703}">
                      <ahyp:hlinkClr xmlns:ahyp="http://schemas.microsoft.com/office/drawing/2018/hyperlinkcolor" val="tx"/>
                    </a:ext>
                  </a:extLst>
                </a:hlinkClick>
              </a:rPr>
              <a:t>https://</a:t>
            </a:r>
            <a:r>
              <a:rPr lang="en-US" sz="1600" b="0" i="0" u="sng">
                <a:solidFill>
                  <a:schemeClr val="bg1">
                    <a:lumMod val="75000"/>
                  </a:schemeClr>
                </a:solidFill>
                <a:effectLst/>
                <a:latin typeface="AvenirNext LT Pro Regular" panose="020B0504020202020204" pitchFamily="34" charset="0"/>
                <a:hlinkClick r:id="rId5">
                  <a:extLst>
                    <a:ext uri="{A12FA001-AC4F-418D-AE19-62706E023703}">
                      <ahyp:hlinkClr xmlns:ahyp="http://schemas.microsoft.com/office/drawing/2018/hyperlinkcolor" val="tx"/>
                    </a:ext>
                  </a:extLst>
                </a:hlinkClick>
              </a:rPr>
              <a:t>aub</a:t>
            </a:r>
            <a:r>
              <a:rPr lang="en-US" sz="1600" b="0" i="0" u="sng">
                <a:solidFill>
                  <a:schemeClr val="bg1">
                    <a:lumMod val="75000"/>
                  </a:schemeClr>
                </a:solidFill>
                <a:effectLst/>
                <a:latin typeface="Open Sans" panose="020B0606030504020204" pitchFamily="34" charset="0"/>
                <a:hlinkClick r:id="rId5">
                  <a:extLst>
                    <a:ext uri="{A12FA001-AC4F-418D-AE19-62706E023703}">
                      <ahyp:hlinkClr xmlns:ahyp="http://schemas.microsoft.com/office/drawing/2018/hyperlinkcolor" val="tx"/>
                    </a:ext>
                  </a:extLst>
                </a:hlinkClick>
              </a:rPr>
              <a:t>.ie/spectrumNIR</a:t>
            </a:r>
            <a:endParaRPr lang="en-US" sz="1600">
              <a:solidFill>
                <a:schemeClr val="bg1">
                  <a:lumMod val="75000"/>
                </a:schemeClr>
              </a:solidFill>
            </a:endParaRPr>
          </a:p>
        </p:txBody>
      </p:sp>
      <p:sp>
        <p:nvSpPr>
          <p:cNvPr id="12" name="Diagrama de flujo: retraso 11">
            <a:extLst>
              <a:ext uri="{FF2B5EF4-FFF2-40B4-BE49-F238E27FC236}">
                <a16:creationId xmlns:a16="http://schemas.microsoft.com/office/drawing/2014/main" id="{D6D3F350-77BD-C190-CB03-790B63BC9E17}"/>
              </a:ext>
            </a:extLst>
          </p:cNvPr>
          <p:cNvSpPr/>
          <p:nvPr/>
        </p:nvSpPr>
        <p:spPr>
          <a:xfrm flipH="1">
            <a:off x="11619722" y="6055747"/>
            <a:ext cx="572278" cy="569167"/>
          </a:xfrm>
          <a:prstGeom prst="flowChartDelay">
            <a:avLst/>
          </a:prstGeom>
          <a:solidFill>
            <a:srgbClr val="092241"/>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b="1">
                <a:latin typeface="AvenirNext LT Pro"/>
              </a:rPr>
              <a:t>2</a:t>
            </a:r>
          </a:p>
        </p:txBody>
      </p:sp>
      <p:sp>
        <p:nvSpPr>
          <p:cNvPr id="3" name="Rectángulo 2">
            <a:extLst>
              <a:ext uri="{FF2B5EF4-FFF2-40B4-BE49-F238E27FC236}">
                <a16:creationId xmlns:a16="http://schemas.microsoft.com/office/drawing/2014/main" id="{0EB23DAF-3E40-454B-B28D-18FD0433FF90}"/>
              </a:ext>
            </a:extLst>
          </p:cNvPr>
          <p:cNvSpPr/>
          <p:nvPr/>
        </p:nvSpPr>
        <p:spPr>
          <a:xfrm>
            <a:off x="6096000" y="2592640"/>
            <a:ext cx="947057" cy="1505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highlight>
                <a:srgbClr val="FFFF00"/>
              </a:highlight>
            </a:endParaRPr>
          </a:p>
        </p:txBody>
      </p:sp>
      <p:sp>
        <p:nvSpPr>
          <p:cNvPr id="7" name="Rectángulo 6">
            <a:extLst>
              <a:ext uri="{FF2B5EF4-FFF2-40B4-BE49-F238E27FC236}">
                <a16:creationId xmlns:a16="http://schemas.microsoft.com/office/drawing/2014/main" id="{330D9671-7F46-00E1-6CD3-3B3D2BDC0EB3}"/>
              </a:ext>
            </a:extLst>
          </p:cNvPr>
          <p:cNvSpPr/>
          <p:nvPr/>
        </p:nvSpPr>
        <p:spPr>
          <a:xfrm>
            <a:off x="8854441" y="2593478"/>
            <a:ext cx="757646" cy="1497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highlight>
                <a:srgbClr val="FFFF00"/>
              </a:highlight>
            </a:endParaRPr>
          </a:p>
        </p:txBody>
      </p:sp>
      <p:pic>
        <p:nvPicPr>
          <p:cNvPr id="9" name="Picture 6">
            <a:extLst>
              <a:ext uri="{FF2B5EF4-FFF2-40B4-BE49-F238E27FC236}">
                <a16:creationId xmlns:a16="http://schemas.microsoft.com/office/drawing/2014/main" id="{3D024D13-CC9C-03E1-D150-1254A962F6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0074" t="12199" r="17712" b="13602"/>
          <a:stretch>
            <a:fillRect/>
          </a:stretch>
        </p:blipFill>
        <p:spPr bwMode="auto">
          <a:xfrm>
            <a:off x="71894" y="6124758"/>
            <a:ext cx="954263"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n 13">
            <a:extLst>
              <a:ext uri="{FF2B5EF4-FFF2-40B4-BE49-F238E27FC236}">
                <a16:creationId xmlns:a16="http://schemas.microsoft.com/office/drawing/2014/main" id="{0FFD6999-77EF-7460-2D96-B3EE62EF23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8168" y="6124757"/>
            <a:ext cx="881673" cy="608153"/>
          </a:xfrm>
          <a:prstGeom prst="rect">
            <a:avLst/>
          </a:prstGeom>
        </p:spPr>
      </p:pic>
      <p:sp>
        <p:nvSpPr>
          <p:cNvPr id="11" name="CuadroTexto 10">
            <a:extLst>
              <a:ext uri="{FF2B5EF4-FFF2-40B4-BE49-F238E27FC236}">
                <a16:creationId xmlns:a16="http://schemas.microsoft.com/office/drawing/2014/main" id="{3D02291E-05C3-46B5-1408-F88E33B59AA9}"/>
              </a:ext>
            </a:extLst>
          </p:cNvPr>
          <p:cNvSpPr txBox="1"/>
          <p:nvPr/>
        </p:nvSpPr>
        <p:spPr>
          <a:xfrm>
            <a:off x="6781800" y="2483254"/>
            <a:ext cx="1065245" cy="369332"/>
          </a:xfrm>
          <a:prstGeom prst="rect">
            <a:avLst/>
          </a:prstGeom>
          <a:solidFill>
            <a:schemeClr val="bg1"/>
          </a:solidFill>
        </p:spPr>
        <p:txBody>
          <a:bodyPr wrap="square" rtlCol="0">
            <a:spAutoFit/>
          </a:bodyPr>
          <a:lstStyle/>
          <a:p>
            <a:r>
              <a:rPr lang="en-US" b="1">
                <a:latin typeface="Arial" panose="020B0604020202020204" pitchFamily="34" charset="0"/>
                <a:cs typeface="Arial" panose="020B0604020202020204" pitchFamily="34" charset="0"/>
              </a:rPr>
              <a:t>800 nm</a:t>
            </a:r>
          </a:p>
        </p:txBody>
      </p:sp>
      <p:sp>
        <p:nvSpPr>
          <p:cNvPr id="15" name="CuadroTexto 14">
            <a:extLst>
              <a:ext uri="{FF2B5EF4-FFF2-40B4-BE49-F238E27FC236}">
                <a16:creationId xmlns:a16="http://schemas.microsoft.com/office/drawing/2014/main" id="{DB3AFC90-D1CB-568C-B891-B1206150204E}"/>
              </a:ext>
            </a:extLst>
          </p:cNvPr>
          <p:cNvSpPr txBox="1"/>
          <p:nvPr/>
        </p:nvSpPr>
        <p:spPr>
          <a:xfrm>
            <a:off x="8849453" y="2483254"/>
            <a:ext cx="2085398" cy="369332"/>
          </a:xfrm>
          <a:prstGeom prst="rect">
            <a:avLst/>
          </a:prstGeom>
          <a:solidFill>
            <a:schemeClr val="bg1"/>
          </a:solidFill>
        </p:spPr>
        <p:txBody>
          <a:bodyPr wrap="square" rtlCol="0">
            <a:spAutoFit/>
          </a:bodyPr>
          <a:lstStyle/>
          <a:p>
            <a:r>
              <a:rPr lang="en-US" b="1">
                <a:latin typeface="Arial" panose="020B0604020202020204" pitchFamily="34" charset="0"/>
                <a:cs typeface="Arial" panose="020B0604020202020204" pitchFamily="34" charset="0"/>
              </a:rPr>
              <a:t>2500 nm</a:t>
            </a:r>
          </a:p>
        </p:txBody>
      </p:sp>
    </p:spTree>
    <p:extLst>
      <p:ext uri="{BB962C8B-B14F-4D97-AF65-F5344CB8AC3E}">
        <p14:creationId xmlns:p14="http://schemas.microsoft.com/office/powerpoint/2010/main" val="3101617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8E9A081D-75A9-DDEC-E637-CE617FB43624}"/>
              </a:ext>
            </a:extLst>
          </p:cNvPr>
          <p:cNvSpPr/>
          <p:nvPr/>
        </p:nvSpPr>
        <p:spPr>
          <a:xfrm>
            <a:off x="-1" y="196907"/>
            <a:ext cx="6300393" cy="646331"/>
          </a:xfrm>
          <a:prstGeom prst="rect">
            <a:avLst/>
          </a:prstGeom>
          <a:gradFill flip="none" rotWithShape="1">
            <a:gsLst>
              <a:gs pos="70500">
                <a:srgbClr val="5C8C3C">
                  <a:alpha val="55000"/>
                </a:srgbClr>
              </a:gs>
              <a:gs pos="41000">
                <a:srgbClr val="5C8C3C"/>
              </a:gs>
              <a:gs pos="100000">
                <a:srgbClr val="5C8C3C">
                  <a:alpha val="3000"/>
                </a:srgbClr>
              </a:gs>
            </a:gsLst>
            <a:lin ang="0" scaled="1"/>
            <a:tileRect/>
          </a:gra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 name="CuadroTexto 1">
            <a:extLst>
              <a:ext uri="{FF2B5EF4-FFF2-40B4-BE49-F238E27FC236}">
                <a16:creationId xmlns:a16="http://schemas.microsoft.com/office/drawing/2014/main" id="{70097C5C-7D9E-7F90-F0EF-3CCBBA1ABF36}"/>
              </a:ext>
            </a:extLst>
          </p:cNvPr>
          <p:cNvSpPr txBox="1"/>
          <p:nvPr/>
        </p:nvSpPr>
        <p:spPr>
          <a:xfrm>
            <a:off x="260556" y="1050844"/>
            <a:ext cx="11570660" cy="461665"/>
          </a:xfrm>
          <a:prstGeom prst="rect">
            <a:avLst/>
          </a:prstGeom>
          <a:noFill/>
        </p:spPr>
        <p:txBody>
          <a:bodyPr wrap="square" rtlCol="0">
            <a:spAutoFit/>
          </a:bodyPr>
          <a:lstStyle/>
          <a:p>
            <a:r>
              <a:rPr lang="en-US" sz="2400">
                <a:latin typeface="AvenirNext LT Pro"/>
              </a:rPr>
              <a:t>NIR coupled with the chemometric model can detect the presence of </a:t>
            </a:r>
            <a:r>
              <a:rPr lang="en-US" sz="2400" i="1" err="1">
                <a:latin typeface="AvenirNext LT Pro"/>
              </a:rPr>
              <a:t>Lecanosticta</a:t>
            </a:r>
            <a:r>
              <a:rPr lang="en-US" sz="2400" i="1">
                <a:latin typeface="AvenirNext LT Pro"/>
              </a:rPr>
              <a:t> </a:t>
            </a:r>
            <a:r>
              <a:rPr lang="en-US" sz="2400" i="1" err="1">
                <a:latin typeface="AvenirNext LT Pro"/>
              </a:rPr>
              <a:t>acicola</a:t>
            </a:r>
            <a:endParaRPr lang="en-US" sz="2400" i="1">
              <a:latin typeface="AvenirNext LT Pro"/>
            </a:endParaRPr>
          </a:p>
        </p:txBody>
      </p:sp>
      <p:sp>
        <p:nvSpPr>
          <p:cNvPr id="4" name="CuadroTexto 3">
            <a:extLst>
              <a:ext uri="{FF2B5EF4-FFF2-40B4-BE49-F238E27FC236}">
                <a16:creationId xmlns:a16="http://schemas.microsoft.com/office/drawing/2014/main" id="{4C0C5AD0-B4DF-5FC6-A657-8C9951C199A9}"/>
              </a:ext>
            </a:extLst>
          </p:cNvPr>
          <p:cNvSpPr txBox="1"/>
          <p:nvPr/>
        </p:nvSpPr>
        <p:spPr>
          <a:xfrm>
            <a:off x="260556" y="137127"/>
            <a:ext cx="5587662" cy="769441"/>
          </a:xfrm>
          <a:prstGeom prst="rect">
            <a:avLst/>
          </a:prstGeom>
          <a:noFill/>
        </p:spPr>
        <p:txBody>
          <a:bodyPr wrap="square" rtlCol="0">
            <a:spAutoFit/>
          </a:bodyPr>
          <a:lstStyle/>
          <a:p>
            <a:r>
              <a:rPr lang="en-US" sz="4400" b="1">
                <a:latin typeface="AvenirNext LT Pro Regular" panose="020B0504020202020204" pitchFamily="34" charset="0"/>
              </a:rPr>
              <a:t>HYPOTHESIS</a:t>
            </a:r>
          </a:p>
        </p:txBody>
      </p:sp>
      <p:pic>
        <p:nvPicPr>
          <p:cNvPr id="7" name="Picture 2" descr="Chemometrics - an overview | ScienceDirect Topics">
            <a:extLst>
              <a:ext uri="{FF2B5EF4-FFF2-40B4-BE49-F238E27FC236}">
                <a16:creationId xmlns:a16="http://schemas.microsoft.com/office/drawing/2014/main" id="{63573A32-8590-F9CE-54BC-8222ABD408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9288" y="1558572"/>
            <a:ext cx="4918256" cy="47877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3F1B99BE-F214-8326-58D2-43055C8113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074" t="12199" r="17712" b="13602"/>
          <a:stretch>
            <a:fillRect/>
          </a:stretch>
        </p:blipFill>
        <p:spPr bwMode="auto">
          <a:xfrm>
            <a:off x="71894" y="6124758"/>
            <a:ext cx="954263"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10">
            <a:extLst>
              <a:ext uri="{FF2B5EF4-FFF2-40B4-BE49-F238E27FC236}">
                <a16:creationId xmlns:a16="http://schemas.microsoft.com/office/drawing/2014/main" id="{B3219955-C1FF-AEF0-2656-86253EB926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8168" y="6124757"/>
            <a:ext cx="881673" cy="608153"/>
          </a:xfrm>
          <a:prstGeom prst="rect">
            <a:avLst/>
          </a:prstGeom>
        </p:spPr>
      </p:pic>
      <p:sp>
        <p:nvSpPr>
          <p:cNvPr id="5" name="CuadroTexto 4">
            <a:extLst>
              <a:ext uri="{FF2B5EF4-FFF2-40B4-BE49-F238E27FC236}">
                <a16:creationId xmlns:a16="http://schemas.microsoft.com/office/drawing/2014/main" id="{90989DB6-1914-1A95-1EC6-A133864045F8}"/>
              </a:ext>
            </a:extLst>
          </p:cNvPr>
          <p:cNvSpPr txBox="1"/>
          <p:nvPr/>
        </p:nvSpPr>
        <p:spPr>
          <a:xfrm>
            <a:off x="691451" y="6866059"/>
            <a:ext cx="11217881" cy="923330"/>
          </a:xfrm>
          <a:prstGeom prst="rect">
            <a:avLst/>
          </a:prstGeom>
          <a:noFill/>
        </p:spPr>
        <p:txBody>
          <a:bodyPr wrap="square">
            <a:spAutoFit/>
          </a:bodyPr>
          <a:lstStyle/>
          <a:p>
            <a:pPr algn="just"/>
            <a:r>
              <a:rPr lang="en-US" sz="1800">
                <a:effectLst/>
                <a:latin typeface="AvenirNext LT Pro Regular" panose="020B0504020202020204" pitchFamily="34" charset="0"/>
                <a:ea typeface="Calibri" panose="020F0502020204030204" pitchFamily="34" charset="0"/>
                <a:cs typeface="Times New Roman" panose="02020603050405020304" pitchFamily="18" charset="0"/>
              </a:rPr>
              <a:t>Chemometrics is an area that has allowed through statistical and mathematical analysis of data the development of methods for identification of molecules and analytes of interest in various areas, design of models for the identification of molecules and analytes of interest (Kapoor et al., 2023). </a:t>
            </a:r>
            <a:endParaRPr lang="en-US"/>
          </a:p>
        </p:txBody>
      </p:sp>
      <p:pic>
        <p:nvPicPr>
          <p:cNvPr id="3" name="Picture 2" descr="Pine needle definition and meaning | Collins English Dictionary">
            <a:extLst>
              <a:ext uri="{FF2B5EF4-FFF2-40B4-BE49-F238E27FC236}">
                <a16:creationId xmlns:a16="http://schemas.microsoft.com/office/drawing/2014/main" id="{2C7548C7-21F6-5806-CF6E-9EBBC2F9254A}"/>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26766" y="-201997"/>
            <a:ext cx="1772228" cy="92333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Diagrama 5">
            <a:extLst>
              <a:ext uri="{FF2B5EF4-FFF2-40B4-BE49-F238E27FC236}">
                <a16:creationId xmlns:a16="http://schemas.microsoft.com/office/drawing/2014/main" id="{2F5F6BB0-CC10-9A71-9702-270EE923222A}"/>
              </a:ext>
            </a:extLst>
          </p:cNvPr>
          <p:cNvGraphicFramePr/>
          <p:nvPr>
            <p:extLst>
              <p:ext uri="{D42A27DB-BD31-4B8C-83A1-F6EECF244321}">
                <p14:modId xmlns:p14="http://schemas.microsoft.com/office/powerpoint/2010/main" val="3792697547"/>
              </p:ext>
            </p:extLst>
          </p:nvPr>
        </p:nvGraphicFramePr>
        <p:xfrm>
          <a:off x="375370" y="2172196"/>
          <a:ext cx="3434630" cy="309721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6" name="CuadroTexto 15">
            <a:extLst>
              <a:ext uri="{FF2B5EF4-FFF2-40B4-BE49-F238E27FC236}">
                <a16:creationId xmlns:a16="http://schemas.microsoft.com/office/drawing/2014/main" id="{1349126E-8600-67F6-F623-02BDAA8237E4}"/>
              </a:ext>
            </a:extLst>
          </p:cNvPr>
          <p:cNvSpPr txBox="1"/>
          <p:nvPr/>
        </p:nvSpPr>
        <p:spPr>
          <a:xfrm>
            <a:off x="6953667" y="6481442"/>
            <a:ext cx="2978273" cy="338554"/>
          </a:xfrm>
          <a:prstGeom prst="rect">
            <a:avLst/>
          </a:prstGeom>
          <a:noFill/>
        </p:spPr>
        <p:txBody>
          <a:bodyPr wrap="square">
            <a:spAutoFit/>
          </a:bodyPr>
          <a:lstStyle/>
          <a:p>
            <a:r>
              <a:rPr lang="en-US" sz="1600" b="0" i="0" u="sng">
                <a:solidFill>
                  <a:schemeClr val="bg1">
                    <a:lumMod val="75000"/>
                  </a:schemeClr>
                </a:solidFill>
                <a:effectLst/>
                <a:latin typeface="AvenirNext LT Pro Regular" panose="020B0504020202020204" pitchFamily="34" charset="0"/>
                <a:hlinkClick r:id="rId11">
                  <a:extLst>
                    <a:ext uri="{A12FA001-AC4F-418D-AE19-62706E023703}">
                      <ahyp:hlinkClr xmlns:ahyp="http://schemas.microsoft.com/office/drawing/2018/hyperlinkcolor" val="tx"/>
                    </a:ext>
                  </a:extLst>
                </a:hlinkClick>
              </a:rPr>
              <a:t>https://aub.ie/chemometric</a:t>
            </a:r>
            <a:endParaRPr lang="en-US" sz="1600">
              <a:solidFill>
                <a:schemeClr val="bg1">
                  <a:lumMod val="75000"/>
                </a:schemeClr>
              </a:solidFill>
              <a:latin typeface="AvenirNext LT Pro Regular" panose="020B0504020202020204" pitchFamily="34" charset="0"/>
            </a:endParaRPr>
          </a:p>
        </p:txBody>
      </p:sp>
      <p:sp>
        <p:nvSpPr>
          <p:cNvPr id="18" name="CuadroTexto 17">
            <a:extLst>
              <a:ext uri="{FF2B5EF4-FFF2-40B4-BE49-F238E27FC236}">
                <a16:creationId xmlns:a16="http://schemas.microsoft.com/office/drawing/2014/main" id="{71AC3317-AADB-383D-EEA9-641163A380B1}"/>
              </a:ext>
            </a:extLst>
          </p:cNvPr>
          <p:cNvSpPr txBox="1"/>
          <p:nvPr/>
        </p:nvSpPr>
        <p:spPr>
          <a:xfrm>
            <a:off x="157655" y="5283548"/>
            <a:ext cx="4174859" cy="338554"/>
          </a:xfrm>
          <a:prstGeom prst="rect">
            <a:avLst/>
          </a:prstGeom>
          <a:noFill/>
        </p:spPr>
        <p:txBody>
          <a:bodyPr wrap="square">
            <a:spAutoFit/>
          </a:bodyPr>
          <a:lstStyle/>
          <a:p>
            <a:r>
              <a:rPr lang="en-US" sz="1600" b="0" i="0" u="sng">
                <a:solidFill>
                  <a:schemeClr val="bg1">
                    <a:lumMod val="75000"/>
                  </a:schemeClr>
                </a:solidFill>
                <a:effectLst/>
                <a:latin typeface="AvenirNext LT Pro Regular" panose="020B0504020202020204" pitchFamily="34" charset="0"/>
                <a:hlinkClick r:id="rId12">
                  <a:extLst>
                    <a:ext uri="{A12FA001-AC4F-418D-AE19-62706E023703}">
                      <ahyp:hlinkClr xmlns:ahyp="http://schemas.microsoft.com/office/drawing/2018/hyperlinkcolor" val="tx"/>
                    </a:ext>
                  </a:extLst>
                </a:hlinkClick>
              </a:rPr>
              <a:t>https://aub.ie/chemometrics_advantages</a:t>
            </a:r>
            <a:endParaRPr lang="en-US" sz="1600">
              <a:solidFill>
                <a:schemeClr val="bg1">
                  <a:lumMod val="75000"/>
                </a:schemeClr>
              </a:solidFill>
              <a:latin typeface="AvenirNext LT Pro Regular" panose="020B0504020202020204" pitchFamily="34" charset="0"/>
            </a:endParaRPr>
          </a:p>
        </p:txBody>
      </p:sp>
      <p:sp>
        <p:nvSpPr>
          <p:cNvPr id="19" name="Diagrama de flujo: retraso 18">
            <a:extLst>
              <a:ext uri="{FF2B5EF4-FFF2-40B4-BE49-F238E27FC236}">
                <a16:creationId xmlns:a16="http://schemas.microsoft.com/office/drawing/2014/main" id="{E7709F89-EDAA-0EDC-4119-A0FACC3FCCE4}"/>
              </a:ext>
            </a:extLst>
          </p:cNvPr>
          <p:cNvSpPr/>
          <p:nvPr/>
        </p:nvSpPr>
        <p:spPr>
          <a:xfrm flipH="1">
            <a:off x="11619722" y="6055747"/>
            <a:ext cx="572278" cy="569167"/>
          </a:xfrm>
          <a:prstGeom prst="flowChartDelay">
            <a:avLst/>
          </a:prstGeom>
          <a:solidFill>
            <a:srgbClr val="092241"/>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b="1">
                <a:latin typeface="AvenirNext LT Pro"/>
              </a:rPr>
              <a:t>3</a:t>
            </a:r>
          </a:p>
        </p:txBody>
      </p:sp>
    </p:spTree>
    <p:extLst>
      <p:ext uri="{BB962C8B-B14F-4D97-AF65-F5344CB8AC3E}">
        <p14:creationId xmlns:p14="http://schemas.microsoft.com/office/powerpoint/2010/main" val="872564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n 24">
            <a:extLst>
              <a:ext uri="{FF2B5EF4-FFF2-40B4-BE49-F238E27FC236}">
                <a16:creationId xmlns:a16="http://schemas.microsoft.com/office/drawing/2014/main" id="{E93EC1BC-A254-ABEC-A66E-B5AAC268E389}"/>
              </a:ext>
            </a:extLst>
          </p:cNvPr>
          <p:cNvPicPr>
            <a:picLocks noChangeAspect="1"/>
          </p:cNvPicPr>
          <p:nvPr/>
        </p:nvPicPr>
        <p:blipFill>
          <a:blip r:embed="rId2"/>
          <a:stretch>
            <a:fillRect/>
          </a:stretch>
        </p:blipFill>
        <p:spPr>
          <a:xfrm>
            <a:off x="8360584" y="1290508"/>
            <a:ext cx="3715928" cy="1681292"/>
          </a:xfrm>
          <a:prstGeom prst="rect">
            <a:avLst/>
          </a:prstGeom>
        </p:spPr>
      </p:pic>
      <p:sp>
        <p:nvSpPr>
          <p:cNvPr id="4" name="CuadroTexto 3">
            <a:extLst>
              <a:ext uri="{FF2B5EF4-FFF2-40B4-BE49-F238E27FC236}">
                <a16:creationId xmlns:a16="http://schemas.microsoft.com/office/drawing/2014/main" id="{4179FEF6-79B7-5DA7-E476-2F5BE76BC625}"/>
              </a:ext>
            </a:extLst>
          </p:cNvPr>
          <p:cNvSpPr txBox="1"/>
          <p:nvPr/>
        </p:nvSpPr>
        <p:spPr>
          <a:xfrm>
            <a:off x="2672443" y="6581938"/>
            <a:ext cx="6847114" cy="246221"/>
          </a:xfrm>
          <a:prstGeom prst="rect">
            <a:avLst/>
          </a:prstGeom>
          <a:noFill/>
        </p:spPr>
        <p:txBody>
          <a:bodyPr wrap="square">
            <a:spAutoFit/>
          </a:bodyPr>
          <a:lstStyle/>
          <a:p>
            <a:r>
              <a:rPr lang="en-US" sz="1000" b="0" i="0" u="none" strike="noStrike">
                <a:solidFill>
                  <a:schemeClr val="bg1">
                    <a:lumMod val="75000"/>
                  </a:schemeClr>
                </a:solidFill>
                <a:effectLst/>
                <a:latin typeface="AvenirNext LT Pro Regular" panose="020B0504020202020204" pitchFamily="34" charset="0"/>
                <a:hlinkClick r:id="rId3">
                  <a:extLst>
                    <a:ext uri="{A12FA001-AC4F-418D-AE19-62706E023703}">
                      <ahyp:hlinkClr xmlns:ahyp="http://schemas.microsoft.com/office/drawing/2018/hyperlinkcolor" val="tx"/>
                    </a:ext>
                  </a:extLst>
                </a:hlinkClick>
              </a:rPr>
              <a:t>https://aub.ie/FT-IR_EQUIPMENT_Seminar_CRC</a:t>
            </a:r>
            <a:r>
              <a:rPr lang="en-US" sz="1000">
                <a:solidFill>
                  <a:schemeClr val="bg1">
                    <a:lumMod val="75000"/>
                  </a:schemeClr>
                </a:solidFill>
                <a:latin typeface="AvenirNext LT Pro Regular" panose="020B0504020202020204" pitchFamily="34" charset="0"/>
              </a:rPr>
              <a:t>              </a:t>
            </a:r>
            <a:r>
              <a:rPr lang="en-US" sz="1000" b="0" i="0" u="sng">
                <a:solidFill>
                  <a:schemeClr val="bg1">
                    <a:lumMod val="75000"/>
                  </a:schemeClr>
                </a:solidFill>
                <a:effectLst/>
                <a:latin typeface="AvenirNext LT Pro Regular" panose="020B0504020202020204" pitchFamily="34" charset="0"/>
                <a:hlinkClick r:id="rId4">
                  <a:extLst>
                    <a:ext uri="{A12FA001-AC4F-418D-AE19-62706E023703}">
                      <ahyp:hlinkClr xmlns:ahyp="http://schemas.microsoft.com/office/drawing/2018/hyperlinkcolor" val="tx"/>
                    </a:ext>
                  </a:extLst>
                </a:hlinkClick>
              </a:rPr>
              <a:t> https://aub.ie/FTIR_NIR_MIR_FIR_Semianar_CRC</a:t>
            </a:r>
            <a:endParaRPr lang="en-US" sz="1000">
              <a:solidFill>
                <a:schemeClr val="bg1">
                  <a:lumMod val="75000"/>
                </a:schemeClr>
              </a:solidFill>
              <a:latin typeface="AvenirNext LT Pro Regular" panose="020B0504020202020204" pitchFamily="34" charset="0"/>
            </a:endParaRPr>
          </a:p>
        </p:txBody>
      </p:sp>
      <p:pic>
        <p:nvPicPr>
          <p:cNvPr id="10" name="Picture 6">
            <a:extLst>
              <a:ext uri="{FF2B5EF4-FFF2-40B4-BE49-F238E27FC236}">
                <a16:creationId xmlns:a16="http://schemas.microsoft.com/office/drawing/2014/main" id="{86D252BF-FA36-2021-9540-369FA2B8DF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0074" t="12199" r="17712" b="13602"/>
          <a:stretch>
            <a:fillRect/>
          </a:stretch>
        </p:blipFill>
        <p:spPr bwMode="auto">
          <a:xfrm>
            <a:off x="138318" y="210559"/>
            <a:ext cx="954263"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10">
            <a:extLst>
              <a:ext uri="{FF2B5EF4-FFF2-40B4-BE49-F238E27FC236}">
                <a16:creationId xmlns:a16="http://schemas.microsoft.com/office/drawing/2014/main" id="{1D312633-0F96-DBC5-F44C-5781DC6597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8306" y="178632"/>
            <a:ext cx="927959" cy="640080"/>
          </a:xfrm>
          <a:prstGeom prst="rect">
            <a:avLst/>
          </a:prstGeom>
        </p:spPr>
      </p:pic>
      <p:pic>
        <p:nvPicPr>
          <p:cNvPr id="16" name="Picture 2" descr="Pine needle definition and meaning | Collins English Dictionary">
            <a:extLst>
              <a:ext uri="{FF2B5EF4-FFF2-40B4-BE49-F238E27FC236}">
                <a16:creationId xmlns:a16="http://schemas.microsoft.com/office/drawing/2014/main" id="{3D3B5AD5-18CA-F093-B2A9-6D63EBD1D67D}"/>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26766" y="-201997"/>
            <a:ext cx="1772228" cy="923331"/>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upo 28">
            <a:extLst>
              <a:ext uri="{FF2B5EF4-FFF2-40B4-BE49-F238E27FC236}">
                <a16:creationId xmlns:a16="http://schemas.microsoft.com/office/drawing/2014/main" id="{16BE9803-4275-22AF-2AFD-89836152CD66}"/>
              </a:ext>
            </a:extLst>
          </p:cNvPr>
          <p:cNvGrpSpPr/>
          <p:nvPr/>
        </p:nvGrpSpPr>
        <p:grpSpPr>
          <a:xfrm>
            <a:off x="170079" y="145441"/>
            <a:ext cx="11851841" cy="6436497"/>
            <a:chOff x="319344" y="-52381"/>
            <a:chExt cx="11851841" cy="6436497"/>
          </a:xfrm>
        </p:grpSpPr>
        <p:grpSp>
          <p:nvGrpSpPr>
            <p:cNvPr id="23" name="Grupo 22">
              <a:extLst>
                <a:ext uri="{FF2B5EF4-FFF2-40B4-BE49-F238E27FC236}">
                  <a16:creationId xmlns:a16="http://schemas.microsoft.com/office/drawing/2014/main" id="{53CD092F-7A1C-AA2D-9A94-BCE907F66FD5}"/>
                </a:ext>
              </a:extLst>
            </p:cNvPr>
            <p:cNvGrpSpPr/>
            <p:nvPr/>
          </p:nvGrpSpPr>
          <p:grpSpPr>
            <a:xfrm>
              <a:off x="319344" y="-52381"/>
              <a:ext cx="11851841" cy="6436497"/>
              <a:chOff x="727989" y="-52381"/>
              <a:chExt cx="11851841" cy="6436497"/>
            </a:xfrm>
          </p:grpSpPr>
          <p:sp>
            <p:nvSpPr>
              <p:cNvPr id="20" name="Triángulo isósceles 19">
                <a:extLst>
                  <a:ext uri="{FF2B5EF4-FFF2-40B4-BE49-F238E27FC236}">
                    <a16:creationId xmlns:a16="http://schemas.microsoft.com/office/drawing/2014/main" id="{5D94CE75-F15A-E4C6-7AC7-A641C65C21CE}"/>
                  </a:ext>
                </a:extLst>
              </p:cNvPr>
              <p:cNvSpPr/>
              <p:nvPr/>
            </p:nvSpPr>
            <p:spPr>
              <a:xfrm rot="14403235">
                <a:off x="3629002" y="607040"/>
                <a:ext cx="475779" cy="590152"/>
              </a:xfrm>
              <a:prstGeom prst="triangle">
                <a:avLst/>
              </a:prstGeom>
              <a:gradFill>
                <a:gsLst>
                  <a:gs pos="0">
                    <a:schemeClr val="accent1">
                      <a:lumMod val="5000"/>
                      <a:lumOff val="95000"/>
                    </a:schemeClr>
                  </a:gs>
                  <a:gs pos="74000">
                    <a:schemeClr val="bg1">
                      <a:lumMod val="85000"/>
                    </a:schemeClr>
                  </a:gs>
                  <a:gs pos="100000">
                    <a:schemeClr val="bg1">
                      <a:lumMod val="8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ángulo 20">
                <a:extLst>
                  <a:ext uri="{FF2B5EF4-FFF2-40B4-BE49-F238E27FC236}">
                    <a16:creationId xmlns:a16="http://schemas.microsoft.com/office/drawing/2014/main" id="{494D087B-94F9-5E81-C0E6-0383CBED7B70}"/>
                  </a:ext>
                </a:extLst>
              </p:cNvPr>
              <p:cNvSpPr/>
              <p:nvPr/>
            </p:nvSpPr>
            <p:spPr>
              <a:xfrm>
                <a:off x="8885289" y="691171"/>
                <a:ext cx="3694541" cy="480661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echa: a la derecha 12">
                <a:extLst>
                  <a:ext uri="{FF2B5EF4-FFF2-40B4-BE49-F238E27FC236}">
                    <a16:creationId xmlns:a16="http://schemas.microsoft.com/office/drawing/2014/main" id="{DF9D10E3-779E-D1A1-8020-964E0F26F816}"/>
                  </a:ext>
                </a:extLst>
              </p:cNvPr>
              <p:cNvSpPr/>
              <p:nvPr/>
            </p:nvSpPr>
            <p:spPr>
              <a:xfrm rot="10800000">
                <a:off x="7497238" y="5365000"/>
                <a:ext cx="826688" cy="692255"/>
              </a:xfrm>
              <a:prstGeom prst="rightArrow">
                <a:avLst/>
              </a:prstGeom>
              <a:solidFill>
                <a:srgbClr val="FF6702"/>
              </a:solidFill>
              <a:ln>
                <a:solidFill>
                  <a:srgbClr val="0324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 name="Forma libre: forma 1">
                <a:extLst>
                  <a:ext uri="{FF2B5EF4-FFF2-40B4-BE49-F238E27FC236}">
                    <a16:creationId xmlns:a16="http://schemas.microsoft.com/office/drawing/2014/main" id="{A1F45A57-BBA5-ECF4-6FFE-F6266D07F335}"/>
                  </a:ext>
                </a:extLst>
              </p:cNvPr>
              <p:cNvSpPr/>
              <p:nvPr/>
            </p:nvSpPr>
            <p:spPr>
              <a:xfrm>
                <a:off x="3985705" y="-52381"/>
                <a:ext cx="4245490" cy="1720379"/>
              </a:xfrm>
              <a:custGeom>
                <a:avLst/>
                <a:gdLst>
                  <a:gd name="connsiteX0" fmla="*/ 1199729 w 3123155"/>
                  <a:gd name="connsiteY0" fmla="*/ 4478 h 2580363"/>
                  <a:gd name="connsiteX1" fmla="*/ 31329 w 3123155"/>
                  <a:gd name="connsiteY1" fmla="*/ 624238 h 2580363"/>
                  <a:gd name="connsiteX2" fmla="*/ 427569 w 3123155"/>
                  <a:gd name="connsiteY2" fmla="*/ 1660558 h 2580363"/>
                  <a:gd name="connsiteX3" fmla="*/ 1413089 w 3123155"/>
                  <a:gd name="connsiteY3" fmla="*/ 1985678 h 2580363"/>
                  <a:gd name="connsiteX4" fmla="*/ 2032849 w 3123155"/>
                  <a:gd name="connsiteY4" fmla="*/ 2574958 h 2580363"/>
                  <a:gd name="connsiteX5" fmla="*/ 2947249 w 3123155"/>
                  <a:gd name="connsiteY5" fmla="*/ 1609758 h 2580363"/>
                  <a:gd name="connsiteX6" fmla="*/ 3048849 w 3123155"/>
                  <a:gd name="connsiteY6" fmla="*/ 746158 h 2580363"/>
                  <a:gd name="connsiteX7" fmla="*/ 2103969 w 3123155"/>
                  <a:gd name="connsiteY7" fmla="*/ 45118 h 2580363"/>
                  <a:gd name="connsiteX8" fmla="*/ 1413089 w 3123155"/>
                  <a:gd name="connsiteY8" fmla="*/ 329598 h 2580363"/>
                  <a:gd name="connsiteX9" fmla="*/ 1199729 w 3123155"/>
                  <a:gd name="connsiteY9" fmla="*/ 4478 h 2580363"/>
                  <a:gd name="connsiteX0" fmla="*/ 1199729 w 3123155"/>
                  <a:gd name="connsiteY0" fmla="*/ 50289 h 2626174"/>
                  <a:gd name="connsiteX1" fmla="*/ 31329 w 3123155"/>
                  <a:gd name="connsiteY1" fmla="*/ 670049 h 2626174"/>
                  <a:gd name="connsiteX2" fmla="*/ 427569 w 3123155"/>
                  <a:gd name="connsiteY2" fmla="*/ 1706369 h 2626174"/>
                  <a:gd name="connsiteX3" fmla="*/ 1413089 w 3123155"/>
                  <a:gd name="connsiteY3" fmla="*/ 2031489 h 2626174"/>
                  <a:gd name="connsiteX4" fmla="*/ 2032849 w 3123155"/>
                  <a:gd name="connsiteY4" fmla="*/ 2620769 h 2626174"/>
                  <a:gd name="connsiteX5" fmla="*/ 2947249 w 3123155"/>
                  <a:gd name="connsiteY5" fmla="*/ 1655569 h 2626174"/>
                  <a:gd name="connsiteX6" fmla="*/ 3048849 w 3123155"/>
                  <a:gd name="connsiteY6" fmla="*/ 791969 h 2626174"/>
                  <a:gd name="connsiteX7" fmla="*/ 2103969 w 3123155"/>
                  <a:gd name="connsiteY7" fmla="*/ 90929 h 2626174"/>
                  <a:gd name="connsiteX8" fmla="*/ 1545169 w 3123155"/>
                  <a:gd name="connsiteY8" fmla="*/ 40129 h 2626174"/>
                  <a:gd name="connsiteX9" fmla="*/ 1199729 w 3123155"/>
                  <a:gd name="connsiteY9" fmla="*/ 50289 h 2626174"/>
                  <a:gd name="connsiteX0" fmla="*/ 1566279 w 3144265"/>
                  <a:gd name="connsiteY0" fmla="*/ 45157 h 2631202"/>
                  <a:gd name="connsiteX1" fmla="*/ 52439 w 3144265"/>
                  <a:gd name="connsiteY1" fmla="*/ 675077 h 2631202"/>
                  <a:gd name="connsiteX2" fmla="*/ 448679 w 3144265"/>
                  <a:gd name="connsiteY2" fmla="*/ 1711397 h 2631202"/>
                  <a:gd name="connsiteX3" fmla="*/ 1434199 w 3144265"/>
                  <a:gd name="connsiteY3" fmla="*/ 2036517 h 2631202"/>
                  <a:gd name="connsiteX4" fmla="*/ 2053959 w 3144265"/>
                  <a:gd name="connsiteY4" fmla="*/ 2625797 h 2631202"/>
                  <a:gd name="connsiteX5" fmla="*/ 2968359 w 3144265"/>
                  <a:gd name="connsiteY5" fmla="*/ 1660597 h 2631202"/>
                  <a:gd name="connsiteX6" fmla="*/ 3069959 w 3144265"/>
                  <a:gd name="connsiteY6" fmla="*/ 796997 h 2631202"/>
                  <a:gd name="connsiteX7" fmla="*/ 2125079 w 3144265"/>
                  <a:gd name="connsiteY7" fmla="*/ 95957 h 2631202"/>
                  <a:gd name="connsiteX8" fmla="*/ 1566279 w 3144265"/>
                  <a:gd name="connsiteY8" fmla="*/ 45157 h 2631202"/>
                  <a:gd name="connsiteX0" fmla="*/ 985198 w 3111824"/>
                  <a:gd name="connsiteY0" fmla="*/ 112634 h 2566599"/>
                  <a:gd name="connsiteX1" fmla="*/ 19998 w 3111824"/>
                  <a:gd name="connsiteY1" fmla="*/ 610474 h 2566599"/>
                  <a:gd name="connsiteX2" fmla="*/ 416238 w 3111824"/>
                  <a:gd name="connsiteY2" fmla="*/ 1646794 h 2566599"/>
                  <a:gd name="connsiteX3" fmla="*/ 1401758 w 3111824"/>
                  <a:gd name="connsiteY3" fmla="*/ 1971914 h 2566599"/>
                  <a:gd name="connsiteX4" fmla="*/ 2021518 w 3111824"/>
                  <a:gd name="connsiteY4" fmla="*/ 2561194 h 2566599"/>
                  <a:gd name="connsiteX5" fmla="*/ 2935918 w 3111824"/>
                  <a:gd name="connsiteY5" fmla="*/ 1595994 h 2566599"/>
                  <a:gd name="connsiteX6" fmla="*/ 3037518 w 3111824"/>
                  <a:gd name="connsiteY6" fmla="*/ 732394 h 2566599"/>
                  <a:gd name="connsiteX7" fmla="*/ 2092638 w 3111824"/>
                  <a:gd name="connsiteY7" fmla="*/ 31354 h 2566599"/>
                  <a:gd name="connsiteX8" fmla="*/ 985198 w 3111824"/>
                  <a:gd name="connsiteY8" fmla="*/ 112634 h 2566599"/>
                  <a:gd name="connsiteX0" fmla="*/ 985198 w 3111824"/>
                  <a:gd name="connsiteY0" fmla="*/ 122254 h 2576219"/>
                  <a:gd name="connsiteX1" fmla="*/ 19998 w 3111824"/>
                  <a:gd name="connsiteY1" fmla="*/ 620094 h 2576219"/>
                  <a:gd name="connsiteX2" fmla="*/ 416238 w 3111824"/>
                  <a:gd name="connsiteY2" fmla="*/ 1656414 h 2576219"/>
                  <a:gd name="connsiteX3" fmla="*/ 1401758 w 3111824"/>
                  <a:gd name="connsiteY3" fmla="*/ 1981534 h 2576219"/>
                  <a:gd name="connsiteX4" fmla="*/ 2021518 w 3111824"/>
                  <a:gd name="connsiteY4" fmla="*/ 2570814 h 2576219"/>
                  <a:gd name="connsiteX5" fmla="*/ 2935918 w 3111824"/>
                  <a:gd name="connsiteY5" fmla="*/ 1605614 h 2576219"/>
                  <a:gd name="connsiteX6" fmla="*/ 3037518 w 3111824"/>
                  <a:gd name="connsiteY6" fmla="*/ 742014 h 2576219"/>
                  <a:gd name="connsiteX7" fmla="*/ 2092638 w 3111824"/>
                  <a:gd name="connsiteY7" fmla="*/ 40974 h 2576219"/>
                  <a:gd name="connsiteX8" fmla="*/ 985198 w 3111824"/>
                  <a:gd name="connsiteY8" fmla="*/ 122254 h 2576219"/>
                  <a:gd name="connsiteX0" fmla="*/ 985198 w 3111366"/>
                  <a:gd name="connsiteY0" fmla="*/ 122254 h 2213338"/>
                  <a:gd name="connsiteX1" fmla="*/ 19998 w 3111366"/>
                  <a:gd name="connsiteY1" fmla="*/ 620094 h 2213338"/>
                  <a:gd name="connsiteX2" fmla="*/ 416238 w 3111366"/>
                  <a:gd name="connsiteY2" fmla="*/ 1656414 h 2213338"/>
                  <a:gd name="connsiteX3" fmla="*/ 1401758 w 3111366"/>
                  <a:gd name="connsiteY3" fmla="*/ 1981534 h 2213338"/>
                  <a:gd name="connsiteX4" fmla="*/ 2032332 w 3111366"/>
                  <a:gd name="connsiteY4" fmla="*/ 2200977 h 2213338"/>
                  <a:gd name="connsiteX5" fmla="*/ 2935918 w 3111366"/>
                  <a:gd name="connsiteY5" fmla="*/ 1605614 h 2213338"/>
                  <a:gd name="connsiteX6" fmla="*/ 3037518 w 3111366"/>
                  <a:gd name="connsiteY6" fmla="*/ 742014 h 2213338"/>
                  <a:gd name="connsiteX7" fmla="*/ 2092638 w 3111366"/>
                  <a:gd name="connsiteY7" fmla="*/ 40974 h 2213338"/>
                  <a:gd name="connsiteX8" fmla="*/ 985198 w 3111366"/>
                  <a:gd name="connsiteY8" fmla="*/ 122254 h 2213338"/>
                  <a:gd name="connsiteX0" fmla="*/ 984632 w 3110800"/>
                  <a:gd name="connsiteY0" fmla="*/ 122254 h 2214562"/>
                  <a:gd name="connsiteX1" fmla="*/ 19432 w 3110800"/>
                  <a:gd name="connsiteY1" fmla="*/ 620094 h 2214562"/>
                  <a:gd name="connsiteX2" fmla="*/ 415672 w 3110800"/>
                  <a:gd name="connsiteY2" fmla="*/ 1656414 h 2214562"/>
                  <a:gd name="connsiteX3" fmla="*/ 1336310 w 3110800"/>
                  <a:gd name="connsiteY3" fmla="*/ 1993091 h 2214562"/>
                  <a:gd name="connsiteX4" fmla="*/ 2031766 w 3110800"/>
                  <a:gd name="connsiteY4" fmla="*/ 2200977 h 2214562"/>
                  <a:gd name="connsiteX5" fmla="*/ 2935352 w 3110800"/>
                  <a:gd name="connsiteY5" fmla="*/ 1605614 h 2214562"/>
                  <a:gd name="connsiteX6" fmla="*/ 3036952 w 3110800"/>
                  <a:gd name="connsiteY6" fmla="*/ 742014 h 2214562"/>
                  <a:gd name="connsiteX7" fmla="*/ 2092072 w 3110800"/>
                  <a:gd name="connsiteY7" fmla="*/ 40974 h 2214562"/>
                  <a:gd name="connsiteX8" fmla="*/ 984632 w 3110800"/>
                  <a:gd name="connsiteY8" fmla="*/ 122254 h 2214562"/>
                  <a:gd name="connsiteX0" fmla="*/ 984632 w 3110800"/>
                  <a:gd name="connsiteY0" fmla="*/ 122254 h 2214562"/>
                  <a:gd name="connsiteX1" fmla="*/ 19432 w 3110800"/>
                  <a:gd name="connsiteY1" fmla="*/ 620094 h 2214562"/>
                  <a:gd name="connsiteX2" fmla="*/ 415672 w 3110800"/>
                  <a:gd name="connsiteY2" fmla="*/ 1656414 h 2214562"/>
                  <a:gd name="connsiteX3" fmla="*/ 1336310 w 3110800"/>
                  <a:gd name="connsiteY3" fmla="*/ 1993091 h 2214562"/>
                  <a:gd name="connsiteX4" fmla="*/ 2031766 w 3110800"/>
                  <a:gd name="connsiteY4" fmla="*/ 2200977 h 2214562"/>
                  <a:gd name="connsiteX5" fmla="*/ 2935352 w 3110800"/>
                  <a:gd name="connsiteY5" fmla="*/ 1605614 h 2214562"/>
                  <a:gd name="connsiteX6" fmla="*/ 3036952 w 3110800"/>
                  <a:gd name="connsiteY6" fmla="*/ 742014 h 2214562"/>
                  <a:gd name="connsiteX7" fmla="*/ 2092072 w 3110800"/>
                  <a:gd name="connsiteY7" fmla="*/ 40974 h 2214562"/>
                  <a:gd name="connsiteX8" fmla="*/ 984632 w 3110800"/>
                  <a:gd name="connsiteY8" fmla="*/ 122254 h 2214562"/>
                  <a:gd name="connsiteX0" fmla="*/ 984632 w 3110800"/>
                  <a:gd name="connsiteY0" fmla="*/ 122254 h 2207813"/>
                  <a:gd name="connsiteX1" fmla="*/ 19432 w 3110800"/>
                  <a:gd name="connsiteY1" fmla="*/ 620094 h 2207813"/>
                  <a:gd name="connsiteX2" fmla="*/ 415672 w 3110800"/>
                  <a:gd name="connsiteY2" fmla="*/ 1656414 h 2207813"/>
                  <a:gd name="connsiteX3" fmla="*/ 1336310 w 3110800"/>
                  <a:gd name="connsiteY3" fmla="*/ 1912189 h 2207813"/>
                  <a:gd name="connsiteX4" fmla="*/ 2031766 w 3110800"/>
                  <a:gd name="connsiteY4" fmla="*/ 2200977 h 2207813"/>
                  <a:gd name="connsiteX5" fmla="*/ 2935352 w 3110800"/>
                  <a:gd name="connsiteY5" fmla="*/ 1605614 h 2207813"/>
                  <a:gd name="connsiteX6" fmla="*/ 3036952 w 3110800"/>
                  <a:gd name="connsiteY6" fmla="*/ 742014 h 2207813"/>
                  <a:gd name="connsiteX7" fmla="*/ 2092072 w 3110800"/>
                  <a:gd name="connsiteY7" fmla="*/ 40974 h 2207813"/>
                  <a:gd name="connsiteX8" fmla="*/ 984632 w 3110800"/>
                  <a:gd name="connsiteY8" fmla="*/ 122254 h 220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0800" h="2207813">
                    <a:moveTo>
                      <a:pt x="984632" y="122254"/>
                    </a:moveTo>
                    <a:cubicBezTo>
                      <a:pt x="405512" y="259414"/>
                      <a:pt x="114259" y="364401"/>
                      <a:pt x="19432" y="620094"/>
                    </a:cubicBezTo>
                    <a:cubicBezTo>
                      <a:pt x="-75395" y="875787"/>
                      <a:pt x="196192" y="1441065"/>
                      <a:pt x="415672" y="1656414"/>
                    </a:cubicBezTo>
                    <a:cubicBezTo>
                      <a:pt x="635152" y="1871763"/>
                      <a:pt x="1066961" y="1821428"/>
                      <a:pt x="1336310" y="1912189"/>
                    </a:cubicBezTo>
                    <a:cubicBezTo>
                      <a:pt x="1605659" y="2002950"/>
                      <a:pt x="1765259" y="2252073"/>
                      <a:pt x="2031766" y="2200977"/>
                    </a:cubicBezTo>
                    <a:cubicBezTo>
                      <a:pt x="2298273" y="2149881"/>
                      <a:pt x="2767821" y="1848774"/>
                      <a:pt x="2935352" y="1605614"/>
                    </a:cubicBezTo>
                    <a:cubicBezTo>
                      <a:pt x="3102883" y="1362454"/>
                      <a:pt x="3177499" y="1002787"/>
                      <a:pt x="3036952" y="742014"/>
                    </a:cubicBezTo>
                    <a:cubicBezTo>
                      <a:pt x="2896405" y="481241"/>
                      <a:pt x="2364699" y="110401"/>
                      <a:pt x="2092072" y="40974"/>
                    </a:cubicBezTo>
                    <a:cubicBezTo>
                      <a:pt x="1819445" y="-28453"/>
                      <a:pt x="1563752" y="-14906"/>
                      <a:pt x="984632" y="122254"/>
                    </a:cubicBezTo>
                    <a:close/>
                  </a:path>
                </a:pathLst>
              </a:custGeom>
              <a:gradFill>
                <a:gsLst>
                  <a:gs pos="0">
                    <a:schemeClr val="accent1">
                      <a:lumMod val="5000"/>
                      <a:lumOff val="95000"/>
                    </a:schemeClr>
                  </a:gs>
                  <a:gs pos="74000">
                    <a:schemeClr val="bg1">
                      <a:lumMod val="85000"/>
                    </a:schemeClr>
                  </a:gs>
                  <a:gs pos="100000">
                    <a:schemeClr val="bg1">
                      <a:lumMod val="8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0" name="Picture 10" descr="Fingerprint Images - Free Download on Freepik">
                <a:extLst>
                  <a:ext uri="{FF2B5EF4-FFF2-40B4-BE49-F238E27FC236}">
                    <a16:creationId xmlns:a16="http://schemas.microsoft.com/office/drawing/2014/main" id="{9ECD9B5C-AA8F-E72D-5B1A-881D49C3EDE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0738" y="4838656"/>
                <a:ext cx="1159452" cy="154546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upo 6">
                <a:extLst>
                  <a:ext uri="{FF2B5EF4-FFF2-40B4-BE49-F238E27FC236}">
                    <a16:creationId xmlns:a16="http://schemas.microsoft.com/office/drawing/2014/main" id="{27B73794-A5D0-E790-4780-AF712908008E}"/>
                  </a:ext>
                </a:extLst>
              </p:cNvPr>
              <p:cNvGrpSpPr/>
              <p:nvPr/>
            </p:nvGrpSpPr>
            <p:grpSpPr>
              <a:xfrm>
                <a:off x="727989" y="695625"/>
                <a:ext cx="2984605" cy="2375451"/>
                <a:chOff x="17759" y="580357"/>
                <a:chExt cx="2984605" cy="2375451"/>
              </a:xfrm>
            </p:grpSpPr>
            <p:sp>
              <p:nvSpPr>
                <p:cNvPr id="14" name="Triángulo isósceles 13">
                  <a:extLst>
                    <a:ext uri="{FF2B5EF4-FFF2-40B4-BE49-F238E27FC236}">
                      <a16:creationId xmlns:a16="http://schemas.microsoft.com/office/drawing/2014/main" id="{60CEEF16-7E41-C72E-8735-BA1E8DBD8DA3}"/>
                    </a:ext>
                  </a:extLst>
                </p:cNvPr>
                <p:cNvSpPr/>
                <p:nvPr/>
              </p:nvSpPr>
              <p:spPr>
                <a:xfrm rot="14005306">
                  <a:off x="1485381" y="1169909"/>
                  <a:ext cx="648682" cy="907979"/>
                </a:xfrm>
                <a:prstGeom prst="triangle">
                  <a:avLst>
                    <a:gd name="adj" fmla="val 52571"/>
                  </a:avLst>
                </a:prstGeom>
                <a:gradFill>
                  <a:gsLst>
                    <a:gs pos="92000">
                      <a:schemeClr val="accent1">
                        <a:lumMod val="110000"/>
                        <a:satMod val="105000"/>
                        <a:tint val="67000"/>
                        <a:alpha val="36000"/>
                      </a:schemeClr>
                    </a:gs>
                    <a:gs pos="12000">
                      <a:schemeClr val="accent1">
                        <a:lumMod val="105000"/>
                        <a:satMod val="103000"/>
                        <a:tint val="73000"/>
                      </a:schemeClr>
                    </a:gs>
                    <a:gs pos="52000">
                      <a:schemeClr val="accent1">
                        <a:lumMod val="105000"/>
                        <a:satMod val="109000"/>
                        <a:tint val="81000"/>
                      </a:schemeClr>
                    </a:gs>
                  </a:gsLst>
                </a:gradFill>
                <a:effectLst>
                  <a:outerShdw blurRad="63500" sx="102000" sy="102000" algn="ctr"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3" name="Picture 2">
                  <a:extLst>
                    <a:ext uri="{FF2B5EF4-FFF2-40B4-BE49-F238E27FC236}">
                      <a16:creationId xmlns:a16="http://schemas.microsoft.com/office/drawing/2014/main" id="{31DDCEE4-30AD-3E48-B3FF-EC486A11025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759" y="1124550"/>
                  <a:ext cx="1831258" cy="18312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2C42C97B-3DAD-3DA7-7107-3613E755856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11951" y="647844"/>
                  <a:ext cx="760154" cy="76015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E15ADDC9-B122-E97B-D1CC-C9A2C43AC91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03315" y="580357"/>
                  <a:ext cx="999049" cy="999049"/>
                </a:xfrm>
                <a:prstGeom prst="ellipse">
                  <a:avLst/>
                </a:prstGeom>
                <a:solidFill>
                  <a:schemeClr val="bg1"/>
                </a:solidFill>
                <a:ln w="76200">
                  <a:solidFill>
                    <a:srgbClr val="89A0D7"/>
                  </a:solidFill>
                </a:ln>
              </p:spPr>
            </p:pic>
          </p:grpSp>
          <p:pic>
            <p:nvPicPr>
              <p:cNvPr id="12" name="Picture 8">
                <a:extLst>
                  <a:ext uri="{FF2B5EF4-FFF2-40B4-BE49-F238E27FC236}">
                    <a16:creationId xmlns:a16="http://schemas.microsoft.com/office/drawing/2014/main" id="{B4C0E3EF-C1FA-C4C5-E190-98951E99B57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10179" y="66833"/>
                <a:ext cx="2730148" cy="1341648"/>
              </a:xfrm>
              <a:prstGeom prst="rect">
                <a:avLst/>
              </a:prstGeom>
              <a:noFill/>
              <a:extLst>
                <a:ext uri="{909E8E84-426E-40DD-AFC4-6F175D3DCCD1}">
                  <a14:hiddenFill xmlns:a14="http://schemas.microsoft.com/office/drawing/2010/main">
                    <a:solidFill>
                      <a:srgbClr val="FFFFFF"/>
                    </a:solidFill>
                  </a14:hiddenFill>
                </a:ext>
              </a:extLst>
            </p:spPr>
          </p:pic>
          <p:sp>
            <p:nvSpPr>
              <p:cNvPr id="15" name="Flecha: a la derecha 14">
                <a:extLst>
                  <a:ext uri="{FF2B5EF4-FFF2-40B4-BE49-F238E27FC236}">
                    <a16:creationId xmlns:a16="http://schemas.microsoft.com/office/drawing/2014/main" id="{08303857-A3F9-958D-BF06-A64DF044CF41}"/>
                  </a:ext>
                </a:extLst>
              </p:cNvPr>
              <p:cNvSpPr/>
              <p:nvPr/>
            </p:nvSpPr>
            <p:spPr>
              <a:xfrm>
                <a:off x="8061524" y="493706"/>
                <a:ext cx="753912" cy="746112"/>
              </a:xfrm>
              <a:prstGeom prst="rightArrow">
                <a:avLst/>
              </a:prstGeom>
              <a:solidFill>
                <a:srgbClr val="FF6702"/>
              </a:solidFill>
              <a:ln>
                <a:solidFill>
                  <a:srgbClr val="0324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sp>
          <p:nvSpPr>
            <p:cNvPr id="24" name="CuadroTexto 23">
              <a:extLst>
                <a:ext uri="{FF2B5EF4-FFF2-40B4-BE49-F238E27FC236}">
                  <a16:creationId xmlns:a16="http://schemas.microsoft.com/office/drawing/2014/main" id="{D7B267F3-AFCD-7A1E-BAAC-41CF36CFE50B}"/>
                </a:ext>
              </a:extLst>
            </p:cNvPr>
            <p:cNvSpPr txBox="1"/>
            <p:nvPr/>
          </p:nvSpPr>
          <p:spPr>
            <a:xfrm>
              <a:off x="3123567" y="5247856"/>
              <a:ext cx="1165704" cy="830997"/>
            </a:xfrm>
            <a:prstGeom prst="rect">
              <a:avLst/>
            </a:prstGeom>
            <a:noFill/>
          </p:spPr>
          <p:txBody>
            <a:bodyPr wrap="none" rtlCol="0">
              <a:spAutoFit/>
            </a:bodyPr>
            <a:lstStyle/>
            <a:p>
              <a:r>
                <a:rPr lang="en-US" sz="4800"/>
                <a:t>PCR</a:t>
              </a:r>
            </a:p>
          </p:txBody>
        </p:sp>
        <p:cxnSp>
          <p:nvCxnSpPr>
            <p:cNvPr id="26" name="Conector recto de flecha 25">
              <a:extLst>
                <a:ext uri="{FF2B5EF4-FFF2-40B4-BE49-F238E27FC236}">
                  <a16:creationId xmlns:a16="http://schemas.microsoft.com/office/drawing/2014/main" id="{C9FDB4D2-9966-55F6-0B4D-A1159D04DF5F}"/>
                </a:ext>
              </a:extLst>
            </p:cNvPr>
            <p:cNvCxnSpPr>
              <a:cxnSpLocks/>
            </p:cNvCxnSpPr>
            <p:nvPr/>
          </p:nvCxnSpPr>
          <p:spPr>
            <a:xfrm flipV="1">
              <a:off x="4835113" y="5613936"/>
              <a:ext cx="457866" cy="23108"/>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6" name="CuadroTexto 5">
            <a:extLst>
              <a:ext uri="{FF2B5EF4-FFF2-40B4-BE49-F238E27FC236}">
                <a16:creationId xmlns:a16="http://schemas.microsoft.com/office/drawing/2014/main" id="{19060921-1D50-AE49-3D6E-FBD4E074BA58}"/>
              </a:ext>
            </a:extLst>
          </p:cNvPr>
          <p:cNvSpPr txBox="1"/>
          <p:nvPr/>
        </p:nvSpPr>
        <p:spPr>
          <a:xfrm>
            <a:off x="4010757" y="3347382"/>
            <a:ext cx="3107788" cy="461665"/>
          </a:xfrm>
          <a:prstGeom prst="rect">
            <a:avLst/>
          </a:prstGeom>
          <a:solidFill>
            <a:srgbClr val="FFFF00"/>
          </a:solidFill>
        </p:spPr>
        <p:txBody>
          <a:bodyPr wrap="square" rtlCol="0">
            <a:spAutoFit/>
          </a:bodyPr>
          <a:lstStyle/>
          <a:p>
            <a:pPr algn="ctr"/>
            <a:r>
              <a:rPr lang="en-US" sz="2400" err="1">
                <a:latin typeface="AvenirNext LT Pro Regular" panose="020B0504020202020204" pitchFamily="34" charset="0"/>
              </a:rPr>
              <a:t>Dilactic</a:t>
            </a:r>
            <a:r>
              <a:rPr lang="en-US" sz="2400">
                <a:latin typeface="AvenirNext LT Pro Regular" panose="020B0504020202020204" pitchFamily="34" charset="0"/>
              </a:rPr>
              <a:t> (MP 121…)</a:t>
            </a:r>
          </a:p>
        </p:txBody>
      </p:sp>
      <p:graphicFrame>
        <p:nvGraphicFramePr>
          <p:cNvPr id="18" name="Tabla 17">
            <a:extLst>
              <a:ext uri="{FF2B5EF4-FFF2-40B4-BE49-F238E27FC236}">
                <a16:creationId xmlns:a16="http://schemas.microsoft.com/office/drawing/2014/main" id="{E00BE80C-B983-DCE2-BA7B-89802D2AF366}"/>
              </a:ext>
            </a:extLst>
          </p:cNvPr>
          <p:cNvGraphicFramePr>
            <a:graphicFrameLocks noGrp="1"/>
          </p:cNvGraphicFramePr>
          <p:nvPr>
            <p:extLst>
              <p:ext uri="{D42A27DB-BD31-4B8C-83A1-F6EECF244321}">
                <p14:modId xmlns:p14="http://schemas.microsoft.com/office/powerpoint/2010/main" val="834555855"/>
              </p:ext>
            </p:extLst>
          </p:nvPr>
        </p:nvGraphicFramePr>
        <p:xfrm>
          <a:off x="2194290" y="2187581"/>
          <a:ext cx="5977605" cy="2682240"/>
        </p:xfrm>
        <a:graphic>
          <a:graphicData uri="http://schemas.openxmlformats.org/drawingml/2006/table">
            <a:tbl>
              <a:tblPr>
                <a:tableStyleId>{10A1B5D5-9B99-4C35-A422-299274C87663}</a:tableStyleId>
              </a:tblPr>
              <a:tblGrid>
                <a:gridCol w="2146538">
                  <a:extLst>
                    <a:ext uri="{9D8B030D-6E8A-4147-A177-3AD203B41FA5}">
                      <a16:colId xmlns:a16="http://schemas.microsoft.com/office/drawing/2014/main" val="2703001890"/>
                    </a:ext>
                  </a:extLst>
                </a:gridCol>
                <a:gridCol w="3831067">
                  <a:extLst>
                    <a:ext uri="{9D8B030D-6E8A-4147-A177-3AD203B41FA5}">
                      <a16:colId xmlns:a16="http://schemas.microsoft.com/office/drawing/2014/main" val="4160557919"/>
                    </a:ext>
                  </a:extLst>
                </a:gridCol>
              </a:tblGrid>
              <a:tr h="0">
                <a:tc>
                  <a:txBody>
                    <a:bodyPr/>
                    <a:lstStyle/>
                    <a:p>
                      <a:pPr algn="l" fontAlgn="base"/>
                      <a:r>
                        <a:rPr lang="en-US" sz="1600" b="1">
                          <a:effectLst/>
                          <a:latin typeface="AvenirNext LT Pro Regular" panose="020B0504020202020204" pitchFamily="34" charset="0"/>
                        </a:rPr>
                        <a:t>CAS Number</a:t>
                      </a:r>
                    </a:p>
                  </a:txBody>
                  <a:tcPr marL="38100" marR="38100" marT="30480" marB="30480" anchor="ctr"/>
                </a:tc>
                <a:tc>
                  <a:txBody>
                    <a:bodyPr/>
                    <a:lstStyle/>
                    <a:p>
                      <a:pPr algn="l" fontAlgn="base"/>
                      <a:r>
                        <a:rPr lang="en-US" sz="1600">
                          <a:effectLst/>
                          <a:latin typeface="AvenirNext LT Pro Regular" panose="020B0504020202020204" pitchFamily="34" charset="0"/>
                        </a:rPr>
                        <a:t>19201-34-4</a:t>
                      </a:r>
                    </a:p>
                  </a:txBody>
                  <a:tcPr marL="38100" marR="38100" marT="30480" marB="30480" anchor="ctr"/>
                </a:tc>
                <a:extLst>
                  <a:ext uri="{0D108BD9-81ED-4DB2-BD59-A6C34878D82A}">
                    <a16:rowId xmlns:a16="http://schemas.microsoft.com/office/drawing/2014/main" val="1594521847"/>
                  </a:ext>
                </a:extLst>
              </a:tr>
              <a:tr h="0">
                <a:tc>
                  <a:txBody>
                    <a:bodyPr/>
                    <a:lstStyle/>
                    <a:p>
                      <a:pPr algn="l" fontAlgn="base"/>
                      <a:r>
                        <a:rPr lang="en-US" sz="1600" b="1">
                          <a:effectLst/>
                          <a:latin typeface="AvenirNext LT Pro Regular" panose="020B0504020202020204" pitchFamily="34" charset="0"/>
                        </a:rPr>
                        <a:t>Molecular Formula</a:t>
                      </a:r>
                    </a:p>
                  </a:txBody>
                  <a:tcPr marL="38100" marR="38100" marT="30480" marB="30480" anchor="ctr"/>
                </a:tc>
                <a:tc>
                  <a:txBody>
                    <a:bodyPr/>
                    <a:lstStyle/>
                    <a:p>
                      <a:pPr algn="l" fontAlgn="base"/>
                      <a:r>
                        <a:rPr lang="en-US" sz="1600">
                          <a:effectLst/>
                          <a:latin typeface="AvenirNext LT Pro Regular" panose="020B0504020202020204" pitchFamily="34" charset="0"/>
                        </a:rPr>
                        <a:t>C₆H₁₀O₅</a:t>
                      </a:r>
                    </a:p>
                  </a:txBody>
                  <a:tcPr marL="38100" marR="38100" marT="30480" marB="30480" anchor="ctr"/>
                </a:tc>
                <a:extLst>
                  <a:ext uri="{0D108BD9-81ED-4DB2-BD59-A6C34878D82A}">
                    <a16:rowId xmlns:a16="http://schemas.microsoft.com/office/drawing/2014/main" val="3831854149"/>
                  </a:ext>
                </a:extLst>
              </a:tr>
              <a:tr h="0">
                <a:tc>
                  <a:txBody>
                    <a:bodyPr/>
                    <a:lstStyle/>
                    <a:p>
                      <a:pPr algn="l" fontAlgn="base"/>
                      <a:r>
                        <a:rPr lang="en-US" sz="1600" b="1">
                          <a:effectLst/>
                          <a:latin typeface="AvenirNext LT Pro Regular" panose="020B0504020202020204" pitchFamily="34" charset="0"/>
                        </a:rPr>
                        <a:t>Appearance</a:t>
                      </a:r>
                    </a:p>
                  </a:txBody>
                  <a:tcPr marL="38100" marR="38100" marT="30480" marB="30480" anchor="ctr"/>
                </a:tc>
                <a:tc>
                  <a:txBody>
                    <a:bodyPr/>
                    <a:lstStyle/>
                    <a:p>
                      <a:pPr algn="l" fontAlgn="base"/>
                      <a:r>
                        <a:rPr lang="en-US" sz="1600">
                          <a:effectLst/>
                          <a:latin typeface="AvenirNext LT Pro Regular" panose="020B0504020202020204" pitchFamily="34" charset="0"/>
                        </a:rPr>
                        <a:t>White to Pale Yellow Solid</a:t>
                      </a:r>
                    </a:p>
                  </a:txBody>
                  <a:tcPr marL="38100" marR="38100" marT="30480" marB="30480" anchor="ctr"/>
                </a:tc>
                <a:extLst>
                  <a:ext uri="{0D108BD9-81ED-4DB2-BD59-A6C34878D82A}">
                    <a16:rowId xmlns:a16="http://schemas.microsoft.com/office/drawing/2014/main" val="3798340861"/>
                  </a:ext>
                </a:extLst>
              </a:tr>
              <a:tr h="0">
                <a:tc>
                  <a:txBody>
                    <a:bodyPr/>
                    <a:lstStyle/>
                    <a:p>
                      <a:pPr algn="l" fontAlgn="base"/>
                      <a:r>
                        <a:rPr lang="en-US" sz="1600" b="1">
                          <a:effectLst/>
                          <a:latin typeface="AvenirNext LT Pro Regular" panose="020B0504020202020204" pitchFamily="34" charset="0"/>
                        </a:rPr>
                        <a:t>Melting Point</a:t>
                      </a:r>
                    </a:p>
                  </a:txBody>
                  <a:tcPr marL="38100" marR="38100" marT="30480" marB="30480" anchor="ctr"/>
                </a:tc>
                <a:tc>
                  <a:txBody>
                    <a:bodyPr/>
                    <a:lstStyle/>
                    <a:p>
                      <a:pPr algn="l" fontAlgn="base"/>
                      <a:r>
                        <a:rPr lang="en-US" sz="1600">
                          <a:effectLst/>
                          <a:latin typeface="AvenirNext LT Pro Regular" panose="020B0504020202020204" pitchFamily="34" charset="0"/>
                        </a:rPr>
                        <a:t>90 - 97°C</a:t>
                      </a:r>
                    </a:p>
                  </a:txBody>
                  <a:tcPr marL="38100" marR="38100" marT="30480" marB="30480" anchor="ctr"/>
                </a:tc>
                <a:extLst>
                  <a:ext uri="{0D108BD9-81ED-4DB2-BD59-A6C34878D82A}">
                    <a16:rowId xmlns:a16="http://schemas.microsoft.com/office/drawing/2014/main" val="2092899537"/>
                  </a:ext>
                </a:extLst>
              </a:tr>
              <a:tr h="0">
                <a:tc>
                  <a:txBody>
                    <a:bodyPr/>
                    <a:lstStyle/>
                    <a:p>
                      <a:pPr algn="l" fontAlgn="base"/>
                      <a:r>
                        <a:rPr lang="en-US" sz="1600" b="1">
                          <a:effectLst/>
                          <a:latin typeface="AvenirNext LT Pro Regular" panose="020B0504020202020204" pitchFamily="34" charset="0"/>
                        </a:rPr>
                        <a:t>Molecular Weight</a:t>
                      </a:r>
                    </a:p>
                  </a:txBody>
                  <a:tcPr marL="38100" marR="38100" marT="30480" marB="30480" anchor="ctr"/>
                </a:tc>
                <a:tc>
                  <a:txBody>
                    <a:bodyPr/>
                    <a:lstStyle/>
                    <a:p>
                      <a:pPr algn="l" fontAlgn="base"/>
                      <a:r>
                        <a:rPr lang="en-US" sz="1600">
                          <a:effectLst/>
                          <a:latin typeface="AvenirNext LT Pro Regular" panose="020B0504020202020204" pitchFamily="34" charset="0"/>
                        </a:rPr>
                        <a:t>162.14 g/mol</a:t>
                      </a:r>
                    </a:p>
                  </a:txBody>
                  <a:tcPr marL="38100" marR="38100" marT="30480" marB="30480" anchor="ctr"/>
                </a:tc>
                <a:extLst>
                  <a:ext uri="{0D108BD9-81ED-4DB2-BD59-A6C34878D82A}">
                    <a16:rowId xmlns:a16="http://schemas.microsoft.com/office/drawing/2014/main" val="3239397043"/>
                  </a:ext>
                </a:extLst>
              </a:tr>
              <a:tr h="0">
                <a:tc>
                  <a:txBody>
                    <a:bodyPr/>
                    <a:lstStyle/>
                    <a:p>
                      <a:pPr algn="l" fontAlgn="base"/>
                      <a:r>
                        <a:rPr lang="en-US" sz="1600" b="1">
                          <a:effectLst/>
                          <a:latin typeface="AvenirNext LT Pro Regular" panose="020B0504020202020204" pitchFamily="34" charset="0"/>
                        </a:rPr>
                        <a:t>Storage</a:t>
                      </a:r>
                    </a:p>
                  </a:txBody>
                  <a:tcPr marL="38100" marR="38100" marT="30480" marB="30480" anchor="ctr"/>
                </a:tc>
                <a:tc>
                  <a:txBody>
                    <a:bodyPr/>
                    <a:lstStyle/>
                    <a:p>
                      <a:pPr algn="l" fontAlgn="base"/>
                      <a:r>
                        <a:rPr lang="en-US" sz="1600">
                          <a:effectLst/>
                          <a:latin typeface="AvenirNext LT Pro Regular" panose="020B0504020202020204" pitchFamily="34" charset="0"/>
                        </a:rPr>
                        <a:t>-20°C, Hygroscopic</a:t>
                      </a:r>
                    </a:p>
                  </a:txBody>
                  <a:tcPr marL="38100" marR="38100" marT="30480" marB="30480" anchor="ctr"/>
                </a:tc>
                <a:extLst>
                  <a:ext uri="{0D108BD9-81ED-4DB2-BD59-A6C34878D82A}">
                    <a16:rowId xmlns:a16="http://schemas.microsoft.com/office/drawing/2014/main" val="3693673942"/>
                  </a:ext>
                </a:extLst>
              </a:tr>
              <a:tr h="0">
                <a:tc>
                  <a:txBody>
                    <a:bodyPr/>
                    <a:lstStyle/>
                    <a:p>
                      <a:pPr algn="l" fontAlgn="base"/>
                      <a:r>
                        <a:rPr lang="en-US" sz="1600" b="1">
                          <a:effectLst/>
                          <a:latin typeface="AvenirNext LT Pro Regular" panose="020B0504020202020204" pitchFamily="34" charset="0"/>
                        </a:rPr>
                        <a:t>Stability</a:t>
                      </a:r>
                    </a:p>
                  </a:txBody>
                  <a:tcPr marL="38100" marR="38100" marT="30480" marB="30480" anchor="ctr"/>
                </a:tc>
                <a:tc>
                  <a:txBody>
                    <a:bodyPr/>
                    <a:lstStyle/>
                    <a:p>
                      <a:pPr algn="l" fontAlgn="base"/>
                      <a:r>
                        <a:rPr lang="en-US" sz="1600">
                          <a:effectLst/>
                          <a:latin typeface="AvenirNext LT Pro Regular" panose="020B0504020202020204" pitchFamily="34" charset="0"/>
                        </a:rPr>
                        <a:t>Hygroscopic</a:t>
                      </a:r>
                    </a:p>
                  </a:txBody>
                  <a:tcPr marL="38100" marR="38100" marT="30480" marB="30480" anchor="ctr"/>
                </a:tc>
                <a:extLst>
                  <a:ext uri="{0D108BD9-81ED-4DB2-BD59-A6C34878D82A}">
                    <a16:rowId xmlns:a16="http://schemas.microsoft.com/office/drawing/2014/main" val="3798253744"/>
                  </a:ext>
                </a:extLst>
              </a:tr>
              <a:tr h="0">
                <a:tc>
                  <a:txBody>
                    <a:bodyPr/>
                    <a:lstStyle/>
                    <a:p>
                      <a:pPr algn="l" fontAlgn="base"/>
                      <a:r>
                        <a:rPr lang="en-US" sz="1600" b="1">
                          <a:effectLst/>
                          <a:latin typeface="AvenirNext LT Pro Regular" panose="020B0504020202020204" pitchFamily="34" charset="0"/>
                        </a:rPr>
                        <a:t>Solubility</a:t>
                      </a:r>
                    </a:p>
                  </a:txBody>
                  <a:tcPr marL="38100" marR="38100" marT="30480" marB="30480" anchor="ctr"/>
                </a:tc>
                <a:tc>
                  <a:txBody>
                    <a:bodyPr/>
                    <a:lstStyle/>
                    <a:p>
                      <a:pPr algn="l" fontAlgn="base"/>
                      <a:r>
                        <a:rPr lang="en-US" sz="1600" b="0" i="0" kern="1200">
                          <a:solidFill>
                            <a:schemeClr val="dk1"/>
                          </a:solidFill>
                          <a:effectLst/>
                          <a:latin typeface="AvenirNext LT Pro Regular" panose="020B0504020202020204" pitchFamily="34" charset="0"/>
                          <a:ea typeface="+mn-ea"/>
                          <a:cs typeface="+mn-cs"/>
                        </a:rPr>
                        <a:t>DMSO (Slightly), Ethyl Acetate (Slightly), Methanol (Slightly), Water (Slightly)</a:t>
                      </a:r>
                      <a:endParaRPr lang="en-US" sz="1600">
                        <a:effectLst/>
                        <a:latin typeface="AvenirNext LT Pro Regular" panose="020B0504020202020204" pitchFamily="34" charset="0"/>
                      </a:endParaRPr>
                    </a:p>
                  </a:txBody>
                  <a:tcPr marL="38100" marR="38100" marT="30480" marB="30480" anchor="ctr"/>
                </a:tc>
                <a:extLst>
                  <a:ext uri="{0D108BD9-81ED-4DB2-BD59-A6C34878D82A}">
                    <a16:rowId xmlns:a16="http://schemas.microsoft.com/office/drawing/2014/main" val="2088782521"/>
                  </a:ext>
                </a:extLst>
              </a:tr>
            </a:tbl>
          </a:graphicData>
        </a:graphic>
      </p:graphicFrame>
      <p:sp>
        <p:nvSpPr>
          <p:cNvPr id="19" name="Diagrama de flujo: retraso 18">
            <a:extLst>
              <a:ext uri="{FF2B5EF4-FFF2-40B4-BE49-F238E27FC236}">
                <a16:creationId xmlns:a16="http://schemas.microsoft.com/office/drawing/2014/main" id="{D1F58837-C7FB-A664-5EF2-AE9ACBA54428}"/>
              </a:ext>
            </a:extLst>
          </p:cNvPr>
          <p:cNvSpPr/>
          <p:nvPr/>
        </p:nvSpPr>
        <p:spPr>
          <a:xfrm flipH="1">
            <a:off x="11619722" y="6055747"/>
            <a:ext cx="572278" cy="569167"/>
          </a:xfrm>
          <a:prstGeom prst="flowChartDelay">
            <a:avLst/>
          </a:prstGeom>
          <a:solidFill>
            <a:srgbClr val="092241"/>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b="1">
                <a:latin typeface="AvenirNext LT Pro"/>
              </a:rPr>
              <a:t>4</a:t>
            </a:r>
          </a:p>
        </p:txBody>
      </p:sp>
      <p:sp>
        <p:nvSpPr>
          <p:cNvPr id="27" name="CuadroTexto 26">
            <a:extLst>
              <a:ext uri="{FF2B5EF4-FFF2-40B4-BE49-F238E27FC236}">
                <a16:creationId xmlns:a16="http://schemas.microsoft.com/office/drawing/2014/main" id="{0D7A753F-F3A5-78C8-8708-B2E55D2704C4}"/>
              </a:ext>
            </a:extLst>
          </p:cNvPr>
          <p:cNvSpPr txBox="1"/>
          <p:nvPr/>
        </p:nvSpPr>
        <p:spPr>
          <a:xfrm>
            <a:off x="8600409" y="3578214"/>
            <a:ext cx="3232446" cy="1754326"/>
          </a:xfrm>
          <a:prstGeom prst="rect">
            <a:avLst/>
          </a:prstGeom>
          <a:noFill/>
        </p:spPr>
        <p:txBody>
          <a:bodyPr wrap="square">
            <a:spAutoFit/>
          </a:bodyPr>
          <a:lstStyle/>
          <a:p>
            <a:pPr algn="just"/>
            <a:r>
              <a:rPr lang="en-US" b="0" i="0">
                <a:effectLst/>
                <a:latin typeface="AvenirNext LT Pro Regular" panose="020B0504020202020204" pitchFamily="34" charset="0"/>
              </a:rPr>
              <a:t>Transform Infrared (FTIR) Instruments offer flexibility and superior spectroscopic performance across a wide range of applications in chemicals, and materials.</a:t>
            </a:r>
            <a:endParaRPr lang="en-US">
              <a:latin typeface="AvenirNext LT Pro Regular" panose="020B0504020202020204" pitchFamily="34" charset="0"/>
            </a:endParaRPr>
          </a:p>
        </p:txBody>
      </p:sp>
      <p:pic>
        <p:nvPicPr>
          <p:cNvPr id="30" name="Picture 6">
            <a:extLst>
              <a:ext uri="{FF2B5EF4-FFF2-40B4-BE49-F238E27FC236}">
                <a16:creationId xmlns:a16="http://schemas.microsoft.com/office/drawing/2014/main" id="{C9B6561D-D9BD-8E04-3717-07FB73F55F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0074" t="12199" r="17712" b="13602"/>
          <a:stretch>
            <a:fillRect/>
          </a:stretch>
        </p:blipFill>
        <p:spPr bwMode="auto">
          <a:xfrm>
            <a:off x="71894" y="6124758"/>
            <a:ext cx="954263"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Imagen 30">
            <a:extLst>
              <a:ext uri="{FF2B5EF4-FFF2-40B4-BE49-F238E27FC236}">
                <a16:creationId xmlns:a16="http://schemas.microsoft.com/office/drawing/2014/main" id="{B47559B6-DF76-3848-FE88-0FB673CAC2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8168" y="6124757"/>
            <a:ext cx="881673" cy="608153"/>
          </a:xfrm>
          <a:prstGeom prst="rect">
            <a:avLst/>
          </a:prstGeom>
        </p:spPr>
      </p:pic>
      <p:sp>
        <p:nvSpPr>
          <p:cNvPr id="17" name="CuadroTexto 16">
            <a:extLst>
              <a:ext uri="{FF2B5EF4-FFF2-40B4-BE49-F238E27FC236}">
                <a16:creationId xmlns:a16="http://schemas.microsoft.com/office/drawing/2014/main" id="{A1F9D7B1-B392-5C39-6955-6D2AF34976DD}"/>
              </a:ext>
            </a:extLst>
          </p:cNvPr>
          <p:cNvSpPr txBox="1"/>
          <p:nvPr/>
        </p:nvSpPr>
        <p:spPr>
          <a:xfrm>
            <a:off x="5962261" y="1681154"/>
            <a:ext cx="1780877" cy="400110"/>
          </a:xfrm>
          <a:prstGeom prst="rect">
            <a:avLst/>
          </a:prstGeom>
          <a:noFill/>
        </p:spPr>
        <p:txBody>
          <a:bodyPr wrap="square" rtlCol="0">
            <a:spAutoFit/>
          </a:bodyPr>
          <a:lstStyle/>
          <a:p>
            <a:pPr algn="ctr"/>
            <a:r>
              <a:rPr lang="en-US" sz="2000">
                <a:latin typeface="Aharoni" panose="02010803020104030203" pitchFamily="2" charset="-79"/>
                <a:cs typeface="Aharoni" panose="02010803020104030203" pitchFamily="2" charset="-79"/>
              </a:rPr>
              <a:t>Dilactid acid</a:t>
            </a:r>
          </a:p>
        </p:txBody>
      </p:sp>
      <p:sp>
        <p:nvSpPr>
          <p:cNvPr id="22" name="Oval 21">
            <a:extLst>
              <a:ext uri="{FF2B5EF4-FFF2-40B4-BE49-F238E27FC236}">
                <a16:creationId xmlns:a16="http://schemas.microsoft.com/office/drawing/2014/main" id="{2F41FBBE-4560-89C4-D5AE-2CD2546A35CD}"/>
              </a:ext>
            </a:extLst>
          </p:cNvPr>
          <p:cNvSpPr/>
          <p:nvPr/>
        </p:nvSpPr>
        <p:spPr>
          <a:xfrm>
            <a:off x="2677298" y="205946"/>
            <a:ext cx="1935890" cy="401593"/>
          </a:xfrm>
          <a:prstGeom prst="ellipse">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haroni"/>
                <a:cs typeface="Calibri"/>
              </a:rPr>
              <a:t>Biomarker</a:t>
            </a:r>
          </a:p>
        </p:txBody>
      </p:sp>
    </p:spTree>
    <p:extLst>
      <p:ext uri="{BB962C8B-B14F-4D97-AF65-F5344CB8AC3E}">
        <p14:creationId xmlns:p14="http://schemas.microsoft.com/office/powerpoint/2010/main" val="2355955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06F481C0-0D1F-7AFA-93C3-E3193CF84ADE}"/>
              </a:ext>
            </a:extLst>
          </p:cNvPr>
          <p:cNvSpPr/>
          <p:nvPr/>
        </p:nvSpPr>
        <p:spPr>
          <a:xfrm>
            <a:off x="0" y="217003"/>
            <a:ext cx="6300393" cy="646331"/>
          </a:xfrm>
          <a:prstGeom prst="rect">
            <a:avLst/>
          </a:prstGeom>
          <a:gradFill flip="none" rotWithShape="1">
            <a:gsLst>
              <a:gs pos="70500">
                <a:srgbClr val="5C8C3C">
                  <a:alpha val="55000"/>
                </a:srgbClr>
              </a:gs>
              <a:gs pos="41000">
                <a:srgbClr val="5C8C3C"/>
              </a:gs>
              <a:gs pos="100000">
                <a:srgbClr val="5C8C3C">
                  <a:alpha val="3000"/>
                </a:srgbClr>
              </a:gs>
            </a:gsLst>
            <a:lin ang="0" scaled="1"/>
            <a:tileRect/>
          </a:gra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graphicFrame>
        <p:nvGraphicFramePr>
          <p:cNvPr id="8" name="Marcador de contenido 7">
            <a:extLst>
              <a:ext uri="{FF2B5EF4-FFF2-40B4-BE49-F238E27FC236}">
                <a16:creationId xmlns:a16="http://schemas.microsoft.com/office/drawing/2014/main" id="{F4033D61-2CFD-0C8F-A95E-4A04EA21C663}"/>
              </a:ext>
            </a:extLst>
          </p:cNvPr>
          <p:cNvGraphicFramePr>
            <a:graphicFrameLocks noGrp="1"/>
          </p:cNvGraphicFramePr>
          <p:nvPr>
            <p:ph idx="1"/>
            <p:extLst>
              <p:ext uri="{D42A27DB-BD31-4B8C-83A1-F6EECF244321}">
                <p14:modId xmlns:p14="http://schemas.microsoft.com/office/powerpoint/2010/main" val="918238658"/>
              </p:ext>
            </p:extLst>
          </p:nvPr>
        </p:nvGraphicFramePr>
        <p:xfrm>
          <a:off x="1804260" y="1398815"/>
          <a:ext cx="9105040" cy="45100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CuadroTexto 6">
            <a:extLst>
              <a:ext uri="{FF2B5EF4-FFF2-40B4-BE49-F238E27FC236}">
                <a16:creationId xmlns:a16="http://schemas.microsoft.com/office/drawing/2014/main" id="{9EC893B1-9AFB-FD66-23D3-0AD3C30035C1}"/>
              </a:ext>
            </a:extLst>
          </p:cNvPr>
          <p:cNvSpPr txBox="1"/>
          <p:nvPr/>
        </p:nvSpPr>
        <p:spPr>
          <a:xfrm>
            <a:off x="260556" y="151687"/>
            <a:ext cx="5587662" cy="769441"/>
          </a:xfrm>
          <a:prstGeom prst="rect">
            <a:avLst/>
          </a:prstGeom>
          <a:noFill/>
        </p:spPr>
        <p:txBody>
          <a:bodyPr wrap="square" rtlCol="0">
            <a:spAutoFit/>
          </a:bodyPr>
          <a:lstStyle/>
          <a:p>
            <a:r>
              <a:rPr lang="en-US" sz="4400" b="1">
                <a:latin typeface="AvenirNext LT Pro Regular" panose="020B0504020202020204" pitchFamily="34" charset="0"/>
              </a:rPr>
              <a:t>GOALS</a:t>
            </a:r>
          </a:p>
        </p:txBody>
      </p:sp>
      <p:pic>
        <p:nvPicPr>
          <p:cNvPr id="2" name="Picture 2" descr="Pine needle definition and meaning | Collins English Dictionary">
            <a:extLst>
              <a:ext uri="{FF2B5EF4-FFF2-40B4-BE49-F238E27FC236}">
                <a16:creationId xmlns:a16="http://schemas.microsoft.com/office/drawing/2014/main" id="{4E8FD70D-B6DE-1A1D-D6E0-A5461D20D655}"/>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26766" y="-201997"/>
            <a:ext cx="1772228" cy="92333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a:extLst>
              <a:ext uri="{FF2B5EF4-FFF2-40B4-BE49-F238E27FC236}">
                <a16:creationId xmlns:a16="http://schemas.microsoft.com/office/drawing/2014/main" id="{DD2D2B36-E904-47D4-5FF5-C86D6BA0EE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1266" y="4917124"/>
            <a:ext cx="849786" cy="84978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4B1805A9-B7EA-9B27-6891-6AA55B07A40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5361" y="1383083"/>
            <a:ext cx="1121597" cy="112159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4A1B6348-068F-46F2-1858-E01E65DDFC3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9028" y="3750224"/>
            <a:ext cx="954263" cy="95426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453A4A04-A1AA-821B-47AF-7855973D15A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3464" y="2665081"/>
            <a:ext cx="885390" cy="885390"/>
          </a:xfrm>
          <a:prstGeom prst="rect">
            <a:avLst/>
          </a:prstGeom>
          <a:noFill/>
          <a:extLst>
            <a:ext uri="{909E8E84-426E-40DD-AFC4-6F175D3DCCD1}">
              <a14:hiddenFill xmlns:a14="http://schemas.microsoft.com/office/drawing/2010/main">
                <a:solidFill>
                  <a:srgbClr val="FFFFFF"/>
                </a:solidFill>
              </a14:hiddenFill>
            </a:ext>
          </a:extLst>
        </p:spPr>
      </p:pic>
      <p:sp>
        <p:nvSpPr>
          <p:cNvPr id="4" name="Diagrama de flujo: retraso 3">
            <a:extLst>
              <a:ext uri="{FF2B5EF4-FFF2-40B4-BE49-F238E27FC236}">
                <a16:creationId xmlns:a16="http://schemas.microsoft.com/office/drawing/2014/main" id="{D53E9688-CA8D-B19A-7A3B-94647E0B26E6}"/>
              </a:ext>
            </a:extLst>
          </p:cNvPr>
          <p:cNvSpPr/>
          <p:nvPr/>
        </p:nvSpPr>
        <p:spPr>
          <a:xfrm flipH="1">
            <a:off x="11619722" y="6055747"/>
            <a:ext cx="572278" cy="569167"/>
          </a:xfrm>
          <a:prstGeom prst="flowChartDelay">
            <a:avLst/>
          </a:prstGeom>
          <a:solidFill>
            <a:srgbClr val="092241"/>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b="1">
                <a:latin typeface="AvenirNext LT Pro"/>
              </a:rPr>
              <a:t>5</a:t>
            </a:r>
          </a:p>
        </p:txBody>
      </p:sp>
      <p:pic>
        <p:nvPicPr>
          <p:cNvPr id="6" name="Picture 6">
            <a:extLst>
              <a:ext uri="{FF2B5EF4-FFF2-40B4-BE49-F238E27FC236}">
                <a16:creationId xmlns:a16="http://schemas.microsoft.com/office/drawing/2014/main" id="{9F9A589F-5712-5D07-D9E7-D956B341327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20074" t="12199" r="17712" b="13602"/>
          <a:stretch>
            <a:fillRect/>
          </a:stretch>
        </p:blipFill>
        <p:spPr bwMode="auto">
          <a:xfrm>
            <a:off x="71894" y="6124758"/>
            <a:ext cx="954263"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8">
            <a:extLst>
              <a:ext uri="{FF2B5EF4-FFF2-40B4-BE49-F238E27FC236}">
                <a16:creationId xmlns:a16="http://schemas.microsoft.com/office/drawing/2014/main" id="{321341ED-CA24-CCB1-064D-CB72FBC0047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58168" y="6124757"/>
            <a:ext cx="881673" cy="608153"/>
          </a:xfrm>
          <a:prstGeom prst="rect">
            <a:avLst/>
          </a:prstGeom>
        </p:spPr>
      </p:pic>
    </p:spTree>
    <p:extLst>
      <p:ext uri="{BB962C8B-B14F-4D97-AF65-F5344CB8AC3E}">
        <p14:creationId xmlns:p14="http://schemas.microsoft.com/office/powerpoint/2010/main" val="647579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2F314C69-85E4-1A24-0A7A-BE5C0266B427}"/>
              </a:ext>
            </a:extLst>
          </p:cNvPr>
          <p:cNvSpPr/>
          <p:nvPr/>
        </p:nvSpPr>
        <p:spPr>
          <a:xfrm>
            <a:off x="-1" y="196907"/>
            <a:ext cx="6300393" cy="646331"/>
          </a:xfrm>
          <a:prstGeom prst="rect">
            <a:avLst/>
          </a:prstGeom>
          <a:gradFill flip="none" rotWithShape="1">
            <a:gsLst>
              <a:gs pos="70500">
                <a:srgbClr val="5C8C3C">
                  <a:alpha val="55000"/>
                </a:srgbClr>
              </a:gs>
              <a:gs pos="41000">
                <a:srgbClr val="5C8C3C"/>
              </a:gs>
              <a:gs pos="100000">
                <a:srgbClr val="5C8C3C">
                  <a:alpha val="3000"/>
                </a:srgbClr>
              </a:gs>
            </a:gsLst>
            <a:lin ang="0" scaled="1"/>
            <a:tileRect/>
          </a:gra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26" name="Grupo 25">
            <a:extLst>
              <a:ext uri="{FF2B5EF4-FFF2-40B4-BE49-F238E27FC236}">
                <a16:creationId xmlns:a16="http://schemas.microsoft.com/office/drawing/2014/main" id="{F2FCA15D-9B57-FCB6-7563-D113D223B9F4}"/>
              </a:ext>
            </a:extLst>
          </p:cNvPr>
          <p:cNvGrpSpPr/>
          <p:nvPr/>
        </p:nvGrpSpPr>
        <p:grpSpPr>
          <a:xfrm>
            <a:off x="446360" y="962057"/>
            <a:ext cx="2203914" cy="4070425"/>
            <a:chOff x="446360" y="1237210"/>
            <a:chExt cx="2203914" cy="4070425"/>
          </a:xfrm>
        </p:grpSpPr>
        <p:pic>
          <p:nvPicPr>
            <p:cNvPr id="7170" name="Picture 2" descr="Cullman County, Alabama - Wikipedia">
              <a:extLst>
                <a:ext uri="{FF2B5EF4-FFF2-40B4-BE49-F238E27FC236}">
                  <a16:creationId xmlns:a16="http://schemas.microsoft.com/office/drawing/2014/main" id="{3023B307-B93F-A386-4C2D-E32CB0A7DC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361" y="1824027"/>
              <a:ext cx="2203913" cy="3482183"/>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upo 24">
              <a:extLst>
                <a:ext uri="{FF2B5EF4-FFF2-40B4-BE49-F238E27FC236}">
                  <a16:creationId xmlns:a16="http://schemas.microsoft.com/office/drawing/2014/main" id="{0B35207B-A9C7-91BE-4563-7748714FF258}"/>
                </a:ext>
              </a:extLst>
            </p:cNvPr>
            <p:cNvGrpSpPr/>
            <p:nvPr/>
          </p:nvGrpSpPr>
          <p:grpSpPr>
            <a:xfrm>
              <a:off x="446360" y="1237210"/>
              <a:ext cx="2203913" cy="4070425"/>
              <a:chOff x="446360" y="1237210"/>
              <a:chExt cx="2203913" cy="4070425"/>
            </a:xfrm>
          </p:grpSpPr>
          <p:pic>
            <p:nvPicPr>
              <p:cNvPr id="7172" name="Picture 4" descr="Washington County, Alabama - Wikipedia">
                <a:extLst>
                  <a:ext uri="{FF2B5EF4-FFF2-40B4-BE49-F238E27FC236}">
                    <a16:creationId xmlns:a16="http://schemas.microsoft.com/office/drawing/2014/main" id="{B721DDF1-7F3E-645F-843C-E34B5B2401C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6360" y="1825452"/>
                <a:ext cx="2203913" cy="3482183"/>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C9AF63D5-0662-AF0F-510D-8A9D347C3223}"/>
                  </a:ext>
                </a:extLst>
              </p:cNvPr>
              <p:cNvSpPr txBox="1"/>
              <p:nvPr/>
            </p:nvSpPr>
            <p:spPr>
              <a:xfrm>
                <a:off x="705268" y="1237210"/>
                <a:ext cx="1686096" cy="461665"/>
              </a:xfrm>
              <a:prstGeom prst="rect">
                <a:avLst/>
              </a:prstGeom>
              <a:noFill/>
            </p:spPr>
            <p:txBody>
              <a:bodyPr wrap="square">
                <a:spAutoFit/>
              </a:bodyPr>
              <a:lstStyle/>
              <a:p>
                <a:pPr algn="ctr"/>
                <a:r>
                  <a:rPr lang="en-US" sz="2400" b="1">
                    <a:latin typeface="AvenirNext LT Pro"/>
                  </a:rPr>
                  <a:t>Alabama</a:t>
                </a:r>
              </a:p>
            </p:txBody>
          </p:sp>
        </p:grpSp>
      </p:grpSp>
      <p:pic>
        <p:nvPicPr>
          <p:cNvPr id="10" name="Picture 2" descr="Image preview">
            <a:extLst>
              <a:ext uri="{FF2B5EF4-FFF2-40B4-BE49-F238E27FC236}">
                <a16:creationId xmlns:a16="http://schemas.microsoft.com/office/drawing/2014/main" id="{91ECAA4D-79B7-CE0C-0962-37EA7D78CD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8989" y="903620"/>
            <a:ext cx="4512009" cy="4187299"/>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a:extLst>
              <a:ext uri="{FF2B5EF4-FFF2-40B4-BE49-F238E27FC236}">
                <a16:creationId xmlns:a16="http://schemas.microsoft.com/office/drawing/2014/main" id="{116C15FC-3BF4-F129-EDAA-CCDF3062C5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2366" y="767705"/>
            <a:ext cx="2205188" cy="16538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Marcador de contenido 4">
            <a:extLst>
              <a:ext uri="{FF2B5EF4-FFF2-40B4-BE49-F238E27FC236}">
                <a16:creationId xmlns:a16="http://schemas.microsoft.com/office/drawing/2014/main" id="{FD4DAAB2-805C-7E25-3521-89BF09DFACE0}"/>
              </a:ext>
            </a:extLst>
          </p:cNvPr>
          <p:cNvPicPr>
            <a:picLocks noGrp="1" noChangeAspect="1"/>
          </p:cNvPicPr>
          <p:nvPr>
            <p:ph idx="1"/>
          </p:nvPr>
        </p:nvPicPr>
        <p:blipFill rotWithShape="1">
          <a:blip r:embed="rId6">
            <a:extLst>
              <a:ext uri="{28A0092B-C50C-407E-A947-70E740481C1C}">
                <a14:useLocalDpi xmlns:a14="http://schemas.microsoft.com/office/drawing/2010/main" val="0"/>
              </a:ext>
            </a:extLst>
          </a:blip>
          <a:srcRect b="21345"/>
          <a:stretch/>
        </p:blipFill>
        <p:spPr>
          <a:xfrm>
            <a:off x="9234560" y="2239182"/>
            <a:ext cx="2428461" cy="2546826"/>
          </a:xfrm>
        </p:spPr>
      </p:pic>
      <p:sp>
        <p:nvSpPr>
          <p:cNvPr id="2" name="Título 1">
            <a:extLst>
              <a:ext uri="{FF2B5EF4-FFF2-40B4-BE49-F238E27FC236}">
                <a16:creationId xmlns:a16="http://schemas.microsoft.com/office/drawing/2014/main" id="{4E9D194A-9220-8E28-CEB3-6D789B2B9577}"/>
              </a:ext>
            </a:extLst>
          </p:cNvPr>
          <p:cNvSpPr>
            <a:spLocks noGrp="1"/>
          </p:cNvSpPr>
          <p:nvPr>
            <p:ph type="title"/>
          </p:nvPr>
        </p:nvSpPr>
        <p:spPr>
          <a:xfrm>
            <a:off x="183323" y="-126341"/>
            <a:ext cx="10515600" cy="1325563"/>
          </a:xfrm>
        </p:spPr>
        <p:txBody>
          <a:bodyPr/>
          <a:lstStyle/>
          <a:p>
            <a:r>
              <a:rPr lang="en-US" b="1">
                <a:latin typeface="AvenirNext LT Pro Regular" panose="020B0504020202020204" pitchFamily="34" charset="0"/>
              </a:rPr>
              <a:t>SAMPLE</a:t>
            </a:r>
            <a:r>
              <a:rPr lang="en-US" b="1">
                <a:latin typeface="AvenirNext LT Pro"/>
              </a:rPr>
              <a:t> </a:t>
            </a:r>
            <a:r>
              <a:rPr lang="en-US" b="1">
                <a:latin typeface="AvenirNext LT Pro Regular" panose="020B0504020202020204" pitchFamily="34" charset="0"/>
              </a:rPr>
              <a:t>COLLECTION</a:t>
            </a:r>
          </a:p>
        </p:txBody>
      </p:sp>
      <p:pic>
        <p:nvPicPr>
          <p:cNvPr id="5" name="Picture 2" descr="Pine needle definition and meaning | Collins English Dictionary">
            <a:extLst>
              <a:ext uri="{FF2B5EF4-FFF2-40B4-BE49-F238E27FC236}">
                <a16:creationId xmlns:a16="http://schemas.microsoft.com/office/drawing/2014/main" id="{28603589-8221-21B1-2952-431D82EA84C7}"/>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26766" y="-201997"/>
            <a:ext cx="1772228" cy="923331"/>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upo 23">
            <a:extLst>
              <a:ext uri="{FF2B5EF4-FFF2-40B4-BE49-F238E27FC236}">
                <a16:creationId xmlns:a16="http://schemas.microsoft.com/office/drawing/2014/main" id="{3758C804-9A44-D542-9E5A-4F02720014B3}"/>
              </a:ext>
            </a:extLst>
          </p:cNvPr>
          <p:cNvGrpSpPr/>
          <p:nvPr/>
        </p:nvGrpSpPr>
        <p:grpSpPr>
          <a:xfrm>
            <a:off x="2162729" y="5031057"/>
            <a:ext cx="8889803" cy="1663854"/>
            <a:chOff x="3131574" y="721506"/>
            <a:chExt cx="8889803" cy="1663854"/>
          </a:xfrm>
        </p:grpSpPr>
        <p:grpSp>
          <p:nvGrpSpPr>
            <p:cNvPr id="17" name="Grupo 16">
              <a:extLst>
                <a:ext uri="{FF2B5EF4-FFF2-40B4-BE49-F238E27FC236}">
                  <a16:creationId xmlns:a16="http://schemas.microsoft.com/office/drawing/2014/main" id="{7F112C96-D6A6-33F1-94A7-A45E6E392390}"/>
                </a:ext>
              </a:extLst>
            </p:cNvPr>
            <p:cNvGrpSpPr/>
            <p:nvPr/>
          </p:nvGrpSpPr>
          <p:grpSpPr>
            <a:xfrm>
              <a:off x="5094370" y="1632531"/>
              <a:ext cx="5197836" cy="611510"/>
              <a:chOff x="5094370" y="1632531"/>
              <a:chExt cx="5197836" cy="611510"/>
            </a:xfrm>
          </p:grpSpPr>
          <p:sp>
            <p:nvSpPr>
              <p:cNvPr id="18" name="Forma libre: forma 17">
                <a:extLst>
                  <a:ext uri="{FF2B5EF4-FFF2-40B4-BE49-F238E27FC236}">
                    <a16:creationId xmlns:a16="http://schemas.microsoft.com/office/drawing/2014/main" id="{2F1061D5-2FA4-6FE1-DA72-203C26A2A466}"/>
                  </a:ext>
                </a:extLst>
              </p:cNvPr>
              <p:cNvSpPr/>
              <p:nvPr/>
            </p:nvSpPr>
            <p:spPr>
              <a:xfrm>
                <a:off x="5094370" y="1632531"/>
                <a:ext cx="1528775" cy="611510"/>
              </a:xfrm>
              <a:custGeom>
                <a:avLst/>
                <a:gdLst>
                  <a:gd name="connsiteX0" fmla="*/ 0 w 1528775"/>
                  <a:gd name="connsiteY0" fmla="*/ 0 h 611510"/>
                  <a:gd name="connsiteX1" fmla="*/ 1223020 w 1528775"/>
                  <a:gd name="connsiteY1" fmla="*/ 0 h 611510"/>
                  <a:gd name="connsiteX2" fmla="*/ 1528775 w 1528775"/>
                  <a:gd name="connsiteY2" fmla="*/ 305755 h 611510"/>
                  <a:gd name="connsiteX3" fmla="*/ 1223020 w 1528775"/>
                  <a:gd name="connsiteY3" fmla="*/ 611510 h 611510"/>
                  <a:gd name="connsiteX4" fmla="*/ 0 w 1528775"/>
                  <a:gd name="connsiteY4" fmla="*/ 611510 h 611510"/>
                  <a:gd name="connsiteX5" fmla="*/ 0 w 1528775"/>
                  <a:gd name="connsiteY5" fmla="*/ 0 h 61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8775" h="611510">
                    <a:moveTo>
                      <a:pt x="0" y="0"/>
                    </a:moveTo>
                    <a:lnTo>
                      <a:pt x="1223020" y="0"/>
                    </a:lnTo>
                    <a:lnTo>
                      <a:pt x="1528775" y="305755"/>
                    </a:lnTo>
                    <a:lnTo>
                      <a:pt x="1223020" y="611510"/>
                    </a:lnTo>
                    <a:lnTo>
                      <a:pt x="0" y="611510"/>
                    </a:lnTo>
                    <a:lnTo>
                      <a:pt x="0" y="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90678" tIns="45339" rIns="175547" bIns="45339" numCol="1" spcCol="1270" anchor="ctr" anchorCtr="0">
                <a:noAutofit/>
              </a:bodyPr>
              <a:lstStyle/>
              <a:p>
                <a:pPr marL="0" lvl="0" indent="0" algn="ctr" defTabSz="755650">
                  <a:lnSpc>
                    <a:spcPct val="90000"/>
                  </a:lnSpc>
                  <a:spcBef>
                    <a:spcPct val="0"/>
                  </a:spcBef>
                  <a:spcAft>
                    <a:spcPct val="35000"/>
                  </a:spcAft>
                  <a:buNone/>
                </a:pPr>
                <a:r>
                  <a:rPr lang="en-US" sz="1700" kern="1200"/>
                  <a:t>SOUTH</a:t>
                </a:r>
              </a:p>
            </p:txBody>
          </p:sp>
          <p:sp>
            <p:nvSpPr>
              <p:cNvPr id="21" name="Forma libre: forma 20">
                <a:extLst>
                  <a:ext uri="{FF2B5EF4-FFF2-40B4-BE49-F238E27FC236}">
                    <a16:creationId xmlns:a16="http://schemas.microsoft.com/office/drawing/2014/main" id="{1CA7B09A-7459-C825-281B-8EF5AD87FED7}"/>
                  </a:ext>
                </a:extLst>
              </p:cNvPr>
              <p:cNvSpPr/>
              <p:nvPr/>
            </p:nvSpPr>
            <p:spPr>
              <a:xfrm>
                <a:off x="6317390" y="1632531"/>
                <a:ext cx="1528775" cy="611510"/>
              </a:xfrm>
              <a:custGeom>
                <a:avLst/>
                <a:gdLst>
                  <a:gd name="connsiteX0" fmla="*/ 0 w 1528775"/>
                  <a:gd name="connsiteY0" fmla="*/ 0 h 611510"/>
                  <a:gd name="connsiteX1" fmla="*/ 1223020 w 1528775"/>
                  <a:gd name="connsiteY1" fmla="*/ 0 h 611510"/>
                  <a:gd name="connsiteX2" fmla="*/ 1528775 w 1528775"/>
                  <a:gd name="connsiteY2" fmla="*/ 305755 h 611510"/>
                  <a:gd name="connsiteX3" fmla="*/ 1223020 w 1528775"/>
                  <a:gd name="connsiteY3" fmla="*/ 611510 h 611510"/>
                  <a:gd name="connsiteX4" fmla="*/ 0 w 1528775"/>
                  <a:gd name="connsiteY4" fmla="*/ 611510 h 611510"/>
                  <a:gd name="connsiteX5" fmla="*/ 305755 w 1528775"/>
                  <a:gd name="connsiteY5" fmla="*/ 305755 h 611510"/>
                  <a:gd name="connsiteX6" fmla="*/ 0 w 1528775"/>
                  <a:gd name="connsiteY6" fmla="*/ 0 h 61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8775" h="611510">
                    <a:moveTo>
                      <a:pt x="0" y="0"/>
                    </a:moveTo>
                    <a:lnTo>
                      <a:pt x="1223020" y="0"/>
                    </a:lnTo>
                    <a:lnTo>
                      <a:pt x="1528775" y="305755"/>
                    </a:lnTo>
                    <a:lnTo>
                      <a:pt x="1223020" y="611510"/>
                    </a:lnTo>
                    <a:lnTo>
                      <a:pt x="0" y="611510"/>
                    </a:lnTo>
                    <a:lnTo>
                      <a:pt x="305755" y="305755"/>
                    </a:lnTo>
                    <a:lnTo>
                      <a:pt x="0" y="0"/>
                    </a:lnTo>
                    <a:close/>
                  </a:path>
                </a:pathLst>
              </a:custGeom>
            </p:spPr>
            <p:style>
              <a:lnRef idx="2">
                <a:schemeClr val="lt1">
                  <a:hueOff val="0"/>
                  <a:satOff val="0"/>
                  <a:lumOff val="0"/>
                  <a:alphaOff val="0"/>
                </a:schemeClr>
              </a:lnRef>
              <a:fillRef idx="1">
                <a:schemeClr val="accent5">
                  <a:hueOff val="-2252848"/>
                  <a:satOff val="-5806"/>
                  <a:lumOff val="-3922"/>
                  <a:alphaOff val="0"/>
                </a:schemeClr>
              </a:fillRef>
              <a:effectRef idx="0">
                <a:schemeClr val="accent5">
                  <a:hueOff val="-2252848"/>
                  <a:satOff val="-5806"/>
                  <a:lumOff val="-3922"/>
                  <a:alphaOff val="0"/>
                </a:schemeClr>
              </a:effectRef>
              <a:fontRef idx="minor">
                <a:schemeClr val="lt1"/>
              </a:fontRef>
            </p:style>
            <p:txBody>
              <a:bodyPr spcFirstLastPara="0" vert="horz" wrap="square" lIns="373764" tIns="45339" rIns="328425" bIns="45339" numCol="1" spcCol="1270" anchor="ctr" anchorCtr="0">
                <a:noAutofit/>
              </a:bodyPr>
              <a:lstStyle/>
              <a:p>
                <a:pPr marL="0" lvl="0" indent="0" algn="ctr" defTabSz="755650">
                  <a:lnSpc>
                    <a:spcPct val="90000"/>
                  </a:lnSpc>
                  <a:spcBef>
                    <a:spcPct val="0"/>
                  </a:spcBef>
                  <a:spcAft>
                    <a:spcPct val="35000"/>
                  </a:spcAft>
                  <a:buNone/>
                </a:pPr>
                <a:r>
                  <a:rPr lang="en-US" sz="1700" kern="1200"/>
                  <a:t>9 PLOTS </a:t>
                </a:r>
              </a:p>
            </p:txBody>
          </p:sp>
          <p:sp>
            <p:nvSpPr>
              <p:cNvPr id="22" name="Forma libre: forma 21">
                <a:extLst>
                  <a:ext uri="{FF2B5EF4-FFF2-40B4-BE49-F238E27FC236}">
                    <a16:creationId xmlns:a16="http://schemas.microsoft.com/office/drawing/2014/main" id="{99F33543-C313-0E7A-F7EC-431ED83A3083}"/>
                  </a:ext>
                </a:extLst>
              </p:cNvPr>
              <p:cNvSpPr/>
              <p:nvPr/>
            </p:nvSpPr>
            <p:spPr>
              <a:xfrm>
                <a:off x="7540410" y="1632531"/>
                <a:ext cx="1528775" cy="611510"/>
              </a:xfrm>
              <a:custGeom>
                <a:avLst/>
                <a:gdLst>
                  <a:gd name="connsiteX0" fmla="*/ 0 w 1528775"/>
                  <a:gd name="connsiteY0" fmla="*/ 0 h 611510"/>
                  <a:gd name="connsiteX1" fmla="*/ 1223020 w 1528775"/>
                  <a:gd name="connsiteY1" fmla="*/ 0 h 611510"/>
                  <a:gd name="connsiteX2" fmla="*/ 1528775 w 1528775"/>
                  <a:gd name="connsiteY2" fmla="*/ 305755 h 611510"/>
                  <a:gd name="connsiteX3" fmla="*/ 1223020 w 1528775"/>
                  <a:gd name="connsiteY3" fmla="*/ 611510 h 611510"/>
                  <a:gd name="connsiteX4" fmla="*/ 0 w 1528775"/>
                  <a:gd name="connsiteY4" fmla="*/ 611510 h 611510"/>
                  <a:gd name="connsiteX5" fmla="*/ 305755 w 1528775"/>
                  <a:gd name="connsiteY5" fmla="*/ 305755 h 611510"/>
                  <a:gd name="connsiteX6" fmla="*/ 0 w 1528775"/>
                  <a:gd name="connsiteY6" fmla="*/ 0 h 61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8775" h="611510">
                    <a:moveTo>
                      <a:pt x="0" y="0"/>
                    </a:moveTo>
                    <a:lnTo>
                      <a:pt x="1223020" y="0"/>
                    </a:lnTo>
                    <a:lnTo>
                      <a:pt x="1528775" y="305755"/>
                    </a:lnTo>
                    <a:lnTo>
                      <a:pt x="1223020" y="611510"/>
                    </a:lnTo>
                    <a:lnTo>
                      <a:pt x="0" y="611510"/>
                    </a:lnTo>
                    <a:lnTo>
                      <a:pt x="305755" y="305755"/>
                    </a:lnTo>
                    <a:lnTo>
                      <a:pt x="0" y="0"/>
                    </a:lnTo>
                    <a:close/>
                  </a:path>
                </a:pathLst>
              </a:custGeom>
            </p:spPr>
            <p:style>
              <a:lnRef idx="2">
                <a:schemeClr val="lt1">
                  <a:hueOff val="0"/>
                  <a:satOff val="0"/>
                  <a:lumOff val="0"/>
                  <a:alphaOff val="0"/>
                </a:schemeClr>
              </a:lnRef>
              <a:fillRef idx="1">
                <a:schemeClr val="accent5">
                  <a:hueOff val="-4505695"/>
                  <a:satOff val="-11613"/>
                  <a:lumOff val="-7843"/>
                  <a:alphaOff val="0"/>
                </a:schemeClr>
              </a:fillRef>
              <a:effectRef idx="0">
                <a:schemeClr val="accent5">
                  <a:hueOff val="-4505695"/>
                  <a:satOff val="-11613"/>
                  <a:lumOff val="-7843"/>
                  <a:alphaOff val="0"/>
                </a:schemeClr>
              </a:effectRef>
              <a:fontRef idx="minor">
                <a:schemeClr val="lt1"/>
              </a:fontRef>
            </p:style>
            <p:txBody>
              <a:bodyPr spcFirstLastPara="0" vert="horz" wrap="square" lIns="373764" tIns="45339" rIns="328425" bIns="45339" numCol="1" spcCol="1270" anchor="ctr" anchorCtr="0">
                <a:noAutofit/>
              </a:bodyPr>
              <a:lstStyle/>
              <a:p>
                <a:pPr marL="0" lvl="0" indent="0" algn="ctr" defTabSz="755650">
                  <a:lnSpc>
                    <a:spcPct val="90000"/>
                  </a:lnSpc>
                  <a:spcBef>
                    <a:spcPct val="0"/>
                  </a:spcBef>
                  <a:spcAft>
                    <a:spcPct val="35000"/>
                  </a:spcAft>
                  <a:buNone/>
                </a:pPr>
                <a:r>
                  <a:rPr lang="en-US" sz="1700" kern="1200"/>
                  <a:t>4 SUB PLOTS</a:t>
                </a:r>
              </a:p>
            </p:txBody>
          </p:sp>
          <p:sp>
            <p:nvSpPr>
              <p:cNvPr id="23" name="Forma libre: forma 22">
                <a:extLst>
                  <a:ext uri="{FF2B5EF4-FFF2-40B4-BE49-F238E27FC236}">
                    <a16:creationId xmlns:a16="http://schemas.microsoft.com/office/drawing/2014/main" id="{FAD00530-737B-8837-B05E-C0914DCF0B73}"/>
                  </a:ext>
                </a:extLst>
              </p:cNvPr>
              <p:cNvSpPr/>
              <p:nvPr/>
            </p:nvSpPr>
            <p:spPr>
              <a:xfrm>
                <a:off x="8763431" y="1632531"/>
                <a:ext cx="1528775" cy="611510"/>
              </a:xfrm>
              <a:custGeom>
                <a:avLst/>
                <a:gdLst>
                  <a:gd name="connsiteX0" fmla="*/ 0 w 1528775"/>
                  <a:gd name="connsiteY0" fmla="*/ 0 h 611510"/>
                  <a:gd name="connsiteX1" fmla="*/ 1223020 w 1528775"/>
                  <a:gd name="connsiteY1" fmla="*/ 0 h 611510"/>
                  <a:gd name="connsiteX2" fmla="*/ 1528775 w 1528775"/>
                  <a:gd name="connsiteY2" fmla="*/ 305755 h 611510"/>
                  <a:gd name="connsiteX3" fmla="*/ 1223020 w 1528775"/>
                  <a:gd name="connsiteY3" fmla="*/ 611510 h 611510"/>
                  <a:gd name="connsiteX4" fmla="*/ 0 w 1528775"/>
                  <a:gd name="connsiteY4" fmla="*/ 611510 h 611510"/>
                  <a:gd name="connsiteX5" fmla="*/ 305755 w 1528775"/>
                  <a:gd name="connsiteY5" fmla="*/ 305755 h 611510"/>
                  <a:gd name="connsiteX6" fmla="*/ 0 w 1528775"/>
                  <a:gd name="connsiteY6" fmla="*/ 0 h 61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8775" h="611510">
                    <a:moveTo>
                      <a:pt x="0" y="0"/>
                    </a:moveTo>
                    <a:lnTo>
                      <a:pt x="1223020" y="0"/>
                    </a:lnTo>
                    <a:lnTo>
                      <a:pt x="1528775" y="305755"/>
                    </a:lnTo>
                    <a:lnTo>
                      <a:pt x="1223020" y="611510"/>
                    </a:lnTo>
                    <a:lnTo>
                      <a:pt x="0" y="611510"/>
                    </a:lnTo>
                    <a:lnTo>
                      <a:pt x="305755" y="305755"/>
                    </a:lnTo>
                    <a:lnTo>
                      <a:pt x="0" y="0"/>
                    </a:lnTo>
                    <a:close/>
                  </a:path>
                </a:pathLst>
              </a:custGeom>
            </p:spPr>
            <p:style>
              <a:lnRef idx="2">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txBody>
              <a:bodyPr spcFirstLastPara="0" vert="horz" wrap="square" lIns="373764" tIns="45339" rIns="328425" bIns="45339" numCol="1" spcCol="1270" anchor="ctr" anchorCtr="0">
                <a:noAutofit/>
              </a:bodyPr>
              <a:lstStyle/>
              <a:p>
                <a:pPr marL="0" lvl="0" indent="0" algn="ctr" defTabSz="755650">
                  <a:lnSpc>
                    <a:spcPct val="90000"/>
                  </a:lnSpc>
                  <a:spcBef>
                    <a:spcPct val="0"/>
                  </a:spcBef>
                  <a:spcAft>
                    <a:spcPct val="35000"/>
                  </a:spcAft>
                  <a:buNone/>
                </a:pPr>
                <a:r>
                  <a:rPr lang="en-US" sz="1700" kern="1200"/>
                  <a:t>36 SAMPLES</a:t>
                </a:r>
              </a:p>
            </p:txBody>
          </p:sp>
        </p:grpSp>
        <p:sp>
          <p:nvSpPr>
            <p:cNvPr id="7" name="CuadroTexto 6">
              <a:extLst>
                <a:ext uri="{FF2B5EF4-FFF2-40B4-BE49-F238E27FC236}">
                  <a16:creationId xmlns:a16="http://schemas.microsoft.com/office/drawing/2014/main" id="{48D1517A-83D9-2D19-0EEB-F3599F53994E}"/>
                </a:ext>
              </a:extLst>
            </p:cNvPr>
            <p:cNvSpPr txBox="1"/>
            <p:nvPr/>
          </p:nvSpPr>
          <p:spPr>
            <a:xfrm>
              <a:off x="3244292" y="1018093"/>
              <a:ext cx="2580968" cy="369332"/>
            </a:xfrm>
            <a:prstGeom prst="rect">
              <a:avLst/>
            </a:prstGeom>
            <a:noFill/>
          </p:spPr>
          <p:txBody>
            <a:bodyPr wrap="square">
              <a:spAutoFit/>
            </a:bodyPr>
            <a:lstStyle/>
            <a:p>
              <a:r>
                <a:rPr lang="en-US">
                  <a:latin typeface="AvenirNext LT Pro"/>
                </a:rPr>
                <a:t>Cullman county</a:t>
              </a:r>
            </a:p>
          </p:txBody>
        </p:sp>
        <p:sp>
          <p:nvSpPr>
            <p:cNvPr id="9" name="CuadroTexto 8">
              <a:extLst>
                <a:ext uri="{FF2B5EF4-FFF2-40B4-BE49-F238E27FC236}">
                  <a16:creationId xmlns:a16="http://schemas.microsoft.com/office/drawing/2014/main" id="{78C52A06-2803-7DED-FCEE-03D51CE6BA63}"/>
                </a:ext>
              </a:extLst>
            </p:cNvPr>
            <p:cNvSpPr txBox="1"/>
            <p:nvPr/>
          </p:nvSpPr>
          <p:spPr>
            <a:xfrm>
              <a:off x="3131574" y="1753621"/>
              <a:ext cx="2964426" cy="369332"/>
            </a:xfrm>
            <a:prstGeom prst="rect">
              <a:avLst/>
            </a:prstGeom>
            <a:noFill/>
          </p:spPr>
          <p:txBody>
            <a:bodyPr wrap="square">
              <a:spAutoFit/>
            </a:bodyPr>
            <a:lstStyle/>
            <a:p>
              <a:r>
                <a:rPr lang="en-US" dirty="0">
                  <a:latin typeface="AvenirNext LT Pro"/>
                </a:rPr>
                <a:t>Washington county</a:t>
              </a:r>
            </a:p>
          </p:txBody>
        </p:sp>
        <p:grpSp>
          <p:nvGrpSpPr>
            <p:cNvPr id="4" name="Grupo 3">
              <a:extLst>
                <a:ext uri="{FF2B5EF4-FFF2-40B4-BE49-F238E27FC236}">
                  <a16:creationId xmlns:a16="http://schemas.microsoft.com/office/drawing/2014/main" id="{F616F6D1-93A4-073F-81D9-49E59328525A}"/>
                </a:ext>
              </a:extLst>
            </p:cNvPr>
            <p:cNvGrpSpPr/>
            <p:nvPr/>
          </p:nvGrpSpPr>
          <p:grpSpPr>
            <a:xfrm>
              <a:off x="5094371" y="918257"/>
              <a:ext cx="5197834" cy="611509"/>
              <a:chOff x="5094371" y="918257"/>
              <a:chExt cx="5197834" cy="611509"/>
            </a:xfrm>
          </p:grpSpPr>
          <p:sp>
            <p:nvSpPr>
              <p:cNvPr id="6" name="Forma libre: forma 5">
                <a:extLst>
                  <a:ext uri="{FF2B5EF4-FFF2-40B4-BE49-F238E27FC236}">
                    <a16:creationId xmlns:a16="http://schemas.microsoft.com/office/drawing/2014/main" id="{92457150-DEA4-0030-3211-C2D5788BCCF5}"/>
                  </a:ext>
                </a:extLst>
              </p:cNvPr>
              <p:cNvSpPr/>
              <p:nvPr/>
            </p:nvSpPr>
            <p:spPr>
              <a:xfrm>
                <a:off x="5094371" y="918257"/>
                <a:ext cx="1528774" cy="611509"/>
              </a:xfrm>
              <a:custGeom>
                <a:avLst/>
                <a:gdLst>
                  <a:gd name="connsiteX0" fmla="*/ 0 w 1528774"/>
                  <a:gd name="connsiteY0" fmla="*/ 0 h 611509"/>
                  <a:gd name="connsiteX1" fmla="*/ 1223020 w 1528774"/>
                  <a:gd name="connsiteY1" fmla="*/ 0 h 611509"/>
                  <a:gd name="connsiteX2" fmla="*/ 1528774 w 1528774"/>
                  <a:gd name="connsiteY2" fmla="*/ 305755 h 611509"/>
                  <a:gd name="connsiteX3" fmla="*/ 1223020 w 1528774"/>
                  <a:gd name="connsiteY3" fmla="*/ 611509 h 611509"/>
                  <a:gd name="connsiteX4" fmla="*/ 0 w 1528774"/>
                  <a:gd name="connsiteY4" fmla="*/ 611509 h 611509"/>
                  <a:gd name="connsiteX5" fmla="*/ 0 w 1528774"/>
                  <a:gd name="connsiteY5" fmla="*/ 0 h 611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8774" h="611509">
                    <a:moveTo>
                      <a:pt x="0" y="0"/>
                    </a:moveTo>
                    <a:lnTo>
                      <a:pt x="1223020" y="0"/>
                    </a:lnTo>
                    <a:lnTo>
                      <a:pt x="1528774" y="305755"/>
                    </a:lnTo>
                    <a:lnTo>
                      <a:pt x="1223020" y="611509"/>
                    </a:lnTo>
                    <a:lnTo>
                      <a:pt x="0" y="611509"/>
                    </a:lnTo>
                    <a:lnTo>
                      <a:pt x="0" y="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90678" tIns="45339" rIns="175547" bIns="45339" numCol="1" spcCol="1270" anchor="ctr" anchorCtr="0">
                <a:noAutofit/>
              </a:bodyPr>
              <a:lstStyle/>
              <a:p>
                <a:pPr marL="0" lvl="0" indent="0" algn="ctr" defTabSz="755650">
                  <a:lnSpc>
                    <a:spcPct val="90000"/>
                  </a:lnSpc>
                  <a:spcBef>
                    <a:spcPct val="0"/>
                  </a:spcBef>
                  <a:spcAft>
                    <a:spcPct val="35000"/>
                  </a:spcAft>
                  <a:buNone/>
                </a:pPr>
                <a:r>
                  <a:rPr lang="en-US" sz="1700" kern="1200"/>
                  <a:t>NORTH</a:t>
                </a:r>
              </a:p>
            </p:txBody>
          </p:sp>
          <p:sp>
            <p:nvSpPr>
              <p:cNvPr id="13" name="Forma libre: forma 12">
                <a:extLst>
                  <a:ext uri="{FF2B5EF4-FFF2-40B4-BE49-F238E27FC236}">
                    <a16:creationId xmlns:a16="http://schemas.microsoft.com/office/drawing/2014/main" id="{7BFF8509-9C68-6282-319D-B0039D8038EC}"/>
                  </a:ext>
                </a:extLst>
              </p:cNvPr>
              <p:cNvSpPr/>
              <p:nvPr/>
            </p:nvSpPr>
            <p:spPr>
              <a:xfrm>
                <a:off x="6317391" y="918257"/>
                <a:ext cx="1528774" cy="611509"/>
              </a:xfrm>
              <a:custGeom>
                <a:avLst/>
                <a:gdLst>
                  <a:gd name="connsiteX0" fmla="*/ 0 w 1528774"/>
                  <a:gd name="connsiteY0" fmla="*/ 0 h 611509"/>
                  <a:gd name="connsiteX1" fmla="*/ 1223020 w 1528774"/>
                  <a:gd name="connsiteY1" fmla="*/ 0 h 611509"/>
                  <a:gd name="connsiteX2" fmla="*/ 1528774 w 1528774"/>
                  <a:gd name="connsiteY2" fmla="*/ 305755 h 611509"/>
                  <a:gd name="connsiteX3" fmla="*/ 1223020 w 1528774"/>
                  <a:gd name="connsiteY3" fmla="*/ 611509 h 611509"/>
                  <a:gd name="connsiteX4" fmla="*/ 0 w 1528774"/>
                  <a:gd name="connsiteY4" fmla="*/ 611509 h 611509"/>
                  <a:gd name="connsiteX5" fmla="*/ 305755 w 1528774"/>
                  <a:gd name="connsiteY5" fmla="*/ 305755 h 611509"/>
                  <a:gd name="connsiteX6" fmla="*/ 0 w 1528774"/>
                  <a:gd name="connsiteY6" fmla="*/ 0 h 611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8774" h="611509">
                    <a:moveTo>
                      <a:pt x="0" y="0"/>
                    </a:moveTo>
                    <a:lnTo>
                      <a:pt x="1223020" y="0"/>
                    </a:lnTo>
                    <a:lnTo>
                      <a:pt x="1528774" y="305755"/>
                    </a:lnTo>
                    <a:lnTo>
                      <a:pt x="1223020" y="611509"/>
                    </a:lnTo>
                    <a:lnTo>
                      <a:pt x="0" y="611509"/>
                    </a:lnTo>
                    <a:lnTo>
                      <a:pt x="305755" y="305755"/>
                    </a:lnTo>
                    <a:lnTo>
                      <a:pt x="0" y="0"/>
                    </a:lnTo>
                    <a:close/>
                  </a:path>
                </a:pathLst>
              </a:custGeom>
            </p:spPr>
            <p:style>
              <a:lnRef idx="2">
                <a:schemeClr val="lt1">
                  <a:hueOff val="0"/>
                  <a:satOff val="0"/>
                  <a:lumOff val="0"/>
                  <a:alphaOff val="0"/>
                </a:schemeClr>
              </a:lnRef>
              <a:fillRef idx="1">
                <a:schemeClr val="accent5">
                  <a:hueOff val="-2252848"/>
                  <a:satOff val="-5806"/>
                  <a:lumOff val="-3922"/>
                  <a:alphaOff val="0"/>
                </a:schemeClr>
              </a:fillRef>
              <a:effectRef idx="0">
                <a:schemeClr val="accent5">
                  <a:hueOff val="-2252848"/>
                  <a:satOff val="-5806"/>
                  <a:lumOff val="-3922"/>
                  <a:alphaOff val="0"/>
                </a:schemeClr>
              </a:effectRef>
              <a:fontRef idx="minor">
                <a:schemeClr val="lt1"/>
              </a:fontRef>
            </p:style>
            <p:txBody>
              <a:bodyPr spcFirstLastPara="0" vert="horz" wrap="square" lIns="373764" tIns="45339" rIns="328424" bIns="45339" numCol="1" spcCol="1270" anchor="ctr" anchorCtr="0">
                <a:noAutofit/>
              </a:bodyPr>
              <a:lstStyle/>
              <a:p>
                <a:pPr marL="0" lvl="0" indent="0" algn="ctr" defTabSz="755650">
                  <a:lnSpc>
                    <a:spcPct val="90000"/>
                  </a:lnSpc>
                  <a:spcBef>
                    <a:spcPct val="0"/>
                  </a:spcBef>
                  <a:spcAft>
                    <a:spcPct val="35000"/>
                  </a:spcAft>
                  <a:buNone/>
                </a:pPr>
                <a:r>
                  <a:rPr lang="en-US" sz="1700" kern="1200"/>
                  <a:t>5 PLOTS </a:t>
                </a:r>
              </a:p>
            </p:txBody>
          </p:sp>
          <p:sp>
            <p:nvSpPr>
              <p:cNvPr id="15" name="Forma libre: forma 14">
                <a:extLst>
                  <a:ext uri="{FF2B5EF4-FFF2-40B4-BE49-F238E27FC236}">
                    <a16:creationId xmlns:a16="http://schemas.microsoft.com/office/drawing/2014/main" id="{8F3A72A6-218A-4B03-54C3-1CE1F704AFE1}"/>
                  </a:ext>
                </a:extLst>
              </p:cNvPr>
              <p:cNvSpPr/>
              <p:nvPr/>
            </p:nvSpPr>
            <p:spPr>
              <a:xfrm>
                <a:off x="7540411" y="918257"/>
                <a:ext cx="1528774" cy="611509"/>
              </a:xfrm>
              <a:custGeom>
                <a:avLst/>
                <a:gdLst>
                  <a:gd name="connsiteX0" fmla="*/ 0 w 1528774"/>
                  <a:gd name="connsiteY0" fmla="*/ 0 h 611509"/>
                  <a:gd name="connsiteX1" fmla="*/ 1223020 w 1528774"/>
                  <a:gd name="connsiteY1" fmla="*/ 0 h 611509"/>
                  <a:gd name="connsiteX2" fmla="*/ 1528774 w 1528774"/>
                  <a:gd name="connsiteY2" fmla="*/ 305755 h 611509"/>
                  <a:gd name="connsiteX3" fmla="*/ 1223020 w 1528774"/>
                  <a:gd name="connsiteY3" fmla="*/ 611509 h 611509"/>
                  <a:gd name="connsiteX4" fmla="*/ 0 w 1528774"/>
                  <a:gd name="connsiteY4" fmla="*/ 611509 h 611509"/>
                  <a:gd name="connsiteX5" fmla="*/ 305755 w 1528774"/>
                  <a:gd name="connsiteY5" fmla="*/ 305755 h 611509"/>
                  <a:gd name="connsiteX6" fmla="*/ 0 w 1528774"/>
                  <a:gd name="connsiteY6" fmla="*/ 0 h 611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8774" h="611509">
                    <a:moveTo>
                      <a:pt x="0" y="0"/>
                    </a:moveTo>
                    <a:lnTo>
                      <a:pt x="1223020" y="0"/>
                    </a:lnTo>
                    <a:lnTo>
                      <a:pt x="1528774" y="305755"/>
                    </a:lnTo>
                    <a:lnTo>
                      <a:pt x="1223020" y="611509"/>
                    </a:lnTo>
                    <a:lnTo>
                      <a:pt x="0" y="611509"/>
                    </a:lnTo>
                    <a:lnTo>
                      <a:pt x="305755" y="305755"/>
                    </a:lnTo>
                    <a:lnTo>
                      <a:pt x="0" y="0"/>
                    </a:lnTo>
                    <a:close/>
                  </a:path>
                </a:pathLst>
              </a:custGeom>
            </p:spPr>
            <p:style>
              <a:lnRef idx="2">
                <a:schemeClr val="lt1">
                  <a:hueOff val="0"/>
                  <a:satOff val="0"/>
                  <a:lumOff val="0"/>
                  <a:alphaOff val="0"/>
                </a:schemeClr>
              </a:lnRef>
              <a:fillRef idx="1">
                <a:schemeClr val="accent5">
                  <a:hueOff val="-4505695"/>
                  <a:satOff val="-11613"/>
                  <a:lumOff val="-7843"/>
                  <a:alphaOff val="0"/>
                </a:schemeClr>
              </a:fillRef>
              <a:effectRef idx="0">
                <a:schemeClr val="accent5">
                  <a:hueOff val="-4505695"/>
                  <a:satOff val="-11613"/>
                  <a:lumOff val="-7843"/>
                  <a:alphaOff val="0"/>
                </a:schemeClr>
              </a:effectRef>
              <a:fontRef idx="minor">
                <a:schemeClr val="lt1"/>
              </a:fontRef>
            </p:style>
            <p:txBody>
              <a:bodyPr spcFirstLastPara="0" vert="horz" wrap="square" lIns="373764" tIns="45339" rIns="328424" bIns="45339" numCol="1" spcCol="1270" anchor="ctr" anchorCtr="0">
                <a:noAutofit/>
              </a:bodyPr>
              <a:lstStyle/>
              <a:p>
                <a:pPr marL="0" lvl="0" indent="0" algn="ctr" defTabSz="755650">
                  <a:lnSpc>
                    <a:spcPct val="90000"/>
                  </a:lnSpc>
                  <a:spcBef>
                    <a:spcPct val="0"/>
                  </a:spcBef>
                  <a:spcAft>
                    <a:spcPct val="35000"/>
                  </a:spcAft>
                  <a:buNone/>
                </a:pPr>
                <a:r>
                  <a:rPr lang="en-US" sz="1700" kern="1200"/>
                  <a:t>4 SUB PLOTS</a:t>
                </a:r>
              </a:p>
            </p:txBody>
          </p:sp>
          <p:sp>
            <p:nvSpPr>
              <p:cNvPr id="16" name="Forma libre: forma 15">
                <a:extLst>
                  <a:ext uri="{FF2B5EF4-FFF2-40B4-BE49-F238E27FC236}">
                    <a16:creationId xmlns:a16="http://schemas.microsoft.com/office/drawing/2014/main" id="{76A0E85D-A513-FA50-8B08-92078A257B74}"/>
                  </a:ext>
                </a:extLst>
              </p:cNvPr>
              <p:cNvSpPr/>
              <p:nvPr/>
            </p:nvSpPr>
            <p:spPr>
              <a:xfrm>
                <a:off x="8763431" y="918257"/>
                <a:ext cx="1528774" cy="611509"/>
              </a:xfrm>
              <a:custGeom>
                <a:avLst/>
                <a:gdLst>
                  <a:gd name="connsiteX0" fmla="*/ 0 w 1528774"/>
                  <a:gd name="connsiteY0" fmla="*/ 0 h 611509"/>
                  <a:gd name="connsiteX1" fmla="*/ 1223020 w 1528774"/>
                  <a:gd name="connsiteY1" fmla="*/ 0 h 611509"/>
                  <a:gd name="connsiteX2" fmla="*/ 1528774 w 1528774"/>
                  <a:gd name="connsiteY2" fmla="*/ 305755 h 611509"/>
                  <a:gd name="connsiteX3" fmla="*/ 1223020 w 1528774"/>
                  <a:gd name="connsiteY3" fmla="*/ 611509 h 611509"/>
                  <a:gd name="connsiteX4" fmla="*/ 0 w 1528774"/>
                  <a:gd name="connsiteY4" fmla="*/ 611509 h 611509"/>
                  <a:gd name="connsiteX5" fmla="*/ 305755 w 1528774"/>
                  <a:gd name="connsiteY5" fmla="*/ 305755 h 611509"/>
                  <a:gd name="connsiteX6" fmla="*/ 0 w 1528774"/>
                  <a:gd name="connsiteY6" fmla="*/ 0 h 611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8774" h="611509">
                    <a:moveTo>
                      <a:pt x="0" y="0"/>
                    </a:moveTo>
                    <a:lnTo>
                      <a:pt x="1223020" y="0"/>
                    </a:lnTo>
                    <a:lnTo>
                      <a:pt x="1528774" y="305755"/>
                    </a:lnTo>
                    <a:lnTo>
                      <a:pt x="1223020" y="611509"/>
                    </a:lnTo>
                    <a:lnTo>
                      <a:pt x="0" y="611509"/>
                    </a:lnTo>
                    <a:lnTo>
                      <a:pt x="305755" y="305755"/>
                    </a:lnTo>
                    <a:lnTo>
                      <a:pt x="0" y="0"/>
                    </a:lnTo>
                    <a:close/>
                  </a:path>
                </a:pathLst>
              </a:custGeom>
            </p:spPr>
            <p:style>
              <a:lnRef idx="2">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txBody>
              <a:bodyPr spcFirstLastPara="0" vert="horz" wrap="square" lIns="373764" tIns="45339" rIns="328424" bIns="45339" numCol="1" spcCol="1270" anchor="ctr" anchorCtr="0">
                <a:noAutofit/>
              </a:bodyPr>
              <a:lstStyle/>
              <a:p>
                <a:pPr marL="0" lvl="0" indent="0" algn="ctr" defTabSz="755650">
                  <a:lnSpc>
                    <a:spcPct val="90000"/>
                  </a:lnSpc>
                  <a:spcBef>
                    <a:spcPct val="0"/>
                  </a:spcBef>
                  <a:spcAft>
                    <a:spcPct val="35000"/>
                  </a:spcAft>
                  <a:buNone/>
                </a:pPr>
                <a:r>
                  <a:rPr lang="en-US" sz="1700" kern="1200"/>
                  <a:t>20 SAMPLES</a:t>
                </a:r>
              </a:p>
            </p:txBody>
          </p:sp>
        </p:grpSp>
        <p:sp>
          <p:nvSpPr>
            <p:cNvPr id="34" name="Elipse 33">
              <a:extLst>
                <a:ext uri="{FF2B5EF4-FFF2-40B4-BE49-F238E27FC236}">
                  <a16:creationId xmlns:a16="http://schemas.microsoft.com/office/drawing/2014/main" id="{E31A8F5B-CD12-5BBB-9FA2-C68059A95BD0}"/>
                </a:ext>
              </a:extLst>
            </p:cNvPr>
            <p:cNvSpPr/>
            <p:nvPr/>
          </p:nvSpPr>
          <p:spPr>
            <a:xfrm>
              <a:off x="10253960" y="721506"/>
              <a:ext cx="1767417" cy="166385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4000" b="1"/>
                <a:t>56</a:t>
              </a:r>
            </a:p>
            <a:p>
              <a:pPr algn="ctr"/>
              <a:r>
                <a:rPr lang="en-US"/>
                <a:t>SAMPLES MONTHLY</a:t>
              </a:r>
            </a:p>
          </p:txBody>
        </p:sp>
      </p:grpSp>
      <p:sp>
        <p:nvSpPr>
          <p:cNvPr id="3" name="Diagrama de flujo: retraso 2">
            <a:extLst>
              <a:ext uri="{FF2B5EF4-FFF2-40B4-BE49-F238E27FC236}">
                <a16:creationId xmlns:a16="http://schemas.microsoft.com/office/drawing/2014/main" id="{6EF64C56-F756-1401-C1BE-4CEBAEFCC9DA}"/>
              </a:ext>
            </a:extLst>
          </p:cNvPr>
          <p:cNvSpPr/>
          <p:nvPr/>
        </p:nvSpPr>
        <p:spPr>
          <a:xfrm flipH="1">
            <a:off x="11619722" y="6055747"/>
            <a:ext cx="572278" cy="569167"/>
          </a:xfrm>
          <a:prstGeom prst="flowChartDelay">
            <a:avLst/>
          </a:prstGeom>
          <a:solidFill>
            <a:srgbClr val="092241"/>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b="1">
                <a:latin typeface="AvenirNext LT Pro"/>
              </a:rPr>
              <a:t>6</a:t>
            </a:r>
          </a:p>
        </p:txBody>
      </p:sp>
      <p:pic>
        <p:nvPicPr>
          <p:cNvPr id="19" name="Picture 6">
            <a:extLst>
              <a:ext uri="{FF2B5EF4-FFF2-40B4-BE49-F238E27FC236}">
                <a16:creationId xmlns:a16="http://schemas.microsoft.com/office/drawing/2014/main" id="{3DCB3774-0548-AFD6-C05C-CBD7BC6DFD0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20074" t="12199" r="17712" b="13602"/>
          <a:stretch>
            <a:fillRect/>
          </a:stretch>
        </p:blipFill>
        <p:spPr bwMode="auto">
          <a:xfrm>
            <a:off x="71894" y="6124758"/>
            <a:ext cx="954263"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agen 19">
            <a:extLst>
              <a:ext uri="{FF2B5EF4-FFF2-40B4-BE49-F238E27FC236}">
                <a16:creationId xmlns:a16="http://schemas.microsoft.com/office/drawing/2014/main" id="{A6B6267F-4515-7B47-8F89-2F990FDF150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8168" y="6124757"/>
            <a:ext cx="881673" cy="608153"/>
          </a:xfrm>
          <a:prstGeom prst="rect">
            <a:avLst/>
          </a:prstGeom>
        </p:spPr>
      </p:pic>
    </p:spTree>
    <p:extLst>
      <p:ext uri="{BB962C8B-B14F-4D97-AF65-F5344CB8AC3E}">
        <p14:creationId xmlns:p14="http://schemas.microsoft.com/office/powerpoint/2010/main" val="21379572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ángulo 19">
            <a:extLst>
              <a:ext uri="{FF2B5EF4-FFF2-40B4-BE49-F238E27FC236}">
                <a16:creationId xmlns:a16="http://schemas.microsoft.com/office/drawing/2014/main" id="{E0725FD3-0D22-E981-6CBD-4C0CE2D5443F}"/>
              </a:ext>
            </a:extLst>
          </p:cNvPr>
          <p:cNvSpPr/>
          <p:nvPr/>
        </p:nvSpPr>
        <p:spPr>
          <a:xfrm>
            <a:off x="-1" y="196907"/>
            <a:ext cx="6300393" cy="646331"/>
          </a:xfrm>
          <a:prstGeom prst="rect">
            <a:avLst/>
          </a:prstGeom>
          <a:gradFill flip="none" rotWithShape="1">
            <a:gsLst>
              <a:gs pos="70500">
                <a:srgbClr val="5C8C3C">
                  <a:alpha val="55000"/>
                </a:srgbClr>
              </a:gs>
              <a:gs pos="41000">
                <a:srgbClr val="5C8C3C"/>
              </a:gs>
              <a:gs pos="100000">
                <a:srgbClr val="5C8C3C">
                  <a:alpha val="3000"/>
                </a:srgbClr>
              </a:gs>
            </a:gsLst>
            <a:lin ang="0" scaled="1"/>
            <a:tileRect/>
          </a:gra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Rectángulo 5">
            <a:extLst>
              <a:ext uri="{FF2B5EF4-FFF2-40B4-BE49-F238E27FC236}">
                <a16:creationId xmlns:a16="http://schemas.microsoft.com/office/drawing/2014/main" id="{03E9EFA2-51A5-375C-0128-A7CA349EEE78}"/>
              </a:ext>
            </a:extLst>
          </p:cNvPr>
          <p:cNvSpPr/>
          <p:nvPr/>
        </p:nvSpPr>
        <p:spPr>
          <a:xfrm>
            <a:off x="3566251" y="2325189"/>
            <a:ext cx="2167128" cy="3383280"/>
          </a:xfrm>
          <a:prstGeom prst="rect">
            <a:avLst/>
          </a:prstGeom>
          <a:gradFill>
            <a:gsLst>
              <a:gs pos="100000">
                <a:srgbClr val="5C8C3C"/>
              </a:gs>
              <a:gs pos="1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ángulo 2">
            <a:extLst>
              <a:ext uri="{FF2B5EF4-FFF2-40B4-BE49-F238E27FC236}">
                <a16:creationId xmlns:a16="http://schemas.microsoft.com/office/drawing/2014/main" id="{BC4C8186-E5A3-3F2B-A90C-2736C40B0404}"/>
              </a:ext>
            </a:extLst>
          </p:cNvPr>
          <p:cNvSpPr/>
          <p:nvPr/>
        </p:nvSpPr>
        <p:spPr>
          <a:xfrm>
            <a:off x="1201681" y="2325189"/>
            <a:ext cx="2167128" cy="3383280"/>
          </a:xfrm>
          <a:prstGeom prst="rect">
            <a:avLst/>
          </a:prstGeom>
          <a:gradFill>
            <a:gsLst>
              <a:gs pos="100000">
                <a:srgbClr val="5C8C3C"/>
              </a:gs>
              <a:gs pos="1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lipse 7">
            <a:extLst>
              <a:ext uri="{FF2B5EF4-FFF2-40B4-BE49-F238E27FC236}">
                <a16:creationId xmlns:a16="http://schemas.microsoft.com/office/drawing/2014/main" id="{15290BB0-9A26-A93F-5059-2489CB3F46FA}"/>
              </a:ext>
            </a:extLst>
          </p:cNvPr>
          <p:cNvSpPr/>
          <p:nvPr/>
        </p:nvSpPr>
        <p:spPr>
          <a:xfrm>
            <a:off x="6086103" y="1518231"/>
            <a:ext cx="2200363" cy="2162556"/>
          </a:xfrm>
          <a:prstGeom prst="ellipse">
            <a:avLst/>
          </a:prstGeom>
          <a:solidFill>
            <a:schemeClr val="accent6">
              <a:lumMod val="75000"/>
            </a:schemeClr>
          </a:solidFill>
          <a:effectLst/>
          <a:scene3d>
            <a:camera prst="orthographicFront"/>
            <a:lightRig rig="threePt" dir="t"/>
          </a:scene3d>
          <a:sp3d>
            <a:bevelT/>
          </a:sp3d>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7" name="Elipse 6">
            <a:extLst>
              <a:ext uri="{FF2B5EF4-FFF2-40B4-BE49-F238E27FC236}">
                <a16:creationId xmlns:a16="http://schemas.microsoft.com/office/drawing/2014/main" id="{E0D09AEA-058C-CAA8-5A23-9DFAF0F3E30D}"/>
              </a:ext>
            </a:extLst>
          </p:cNvPr>
          <p:cNvSpPr/>
          <p:nvPr/>
        </p:nvSpPr>
        <p:spPr>
          <a:xfrm>
            <a:off x="3569386" y="1579209"/>
            <a:ext cx="2200363" cy="2162556"/>
          </a:xfrm>
          <a:prstGeom prst="ellipse">
            <a:avLst/>
          </a:prstGeom>
          <a:solidFill>
            <a:schemeClr val="accent6">
              <a:lumMod val="75000"/>
            </a:schemeClr>
          </a:solidFill>
          <a:effectLst/>
          <a:scene3d>
            <a:camera prst="orthographicFront"/>
            <a:lightRig rig="threePt" dir="t"/>
          </a:scene3d>
          <a:sp3d>
            <a:bevelT/>
          </a:sp3d>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5" name="Elipse 4">
            <a:extLst>
              <a:ext uri="{FF2B5EF4-FFF2-40B4-BE49-F238E27FC236}">
                <a16:creationId xmlns:a16="http://schemas.microsoft.com/office/drawing/2014/main" id="{DC2D497E-2FF5-1812-4B64-76B30C29D021}"/>
              </a:ext>
            </a:extLst>
          </p:cNvPr>
          <p:cNvSpPr/>
          <p:nvPr/>
        </p:nvSpPr>
        <p:spPr>
          <a:xfrm>
            <a:off x="1185064" y="1579210"/>
            <a:ext cx="2200363" cy="2162556"/>
          </a:xfrm>
          <a:prstGeom prst="ellipse">
            <a:avLst/>
          </a:prstGeom>
          <a:solidFill>
            <a:schemeClr val="accent6">
              <a:lumMod val="75000"/>
            </a:schemeClr>
          </a:solidFill>
          <a:effectLst/>
          <a:scene3d>
            <a:camera prst="orthographicFront"/>
            <a:lightRig rig="threePt" dir="t"/>
          </a:scene3d>
          <a:sp3d>
            <a:bevelT/>
          </a:sp3d>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CC3DBFB3-565C-022C-32BA-024F6685FD80}"/>
              </a:ext>
            </a:extLst>
          </p:cNvPr>
          <p:cNvSpPr>
            <a:spLocks noGrp="1"/>
          </p:cNvSpPr>
          <p:nvPr>
            <p:ph type="title"/>
          </p:nvPr>
        </p:nvSpPr>
        <p:spPr>
          <a:xfrm>
            <a:off x="183323" y="-126341"/>
            <a:ext cx="10515600" cy="1325563"/>
          </a:xfrm>
        </p:spPr>
        <p:txBody>
          <a:bodyPr>
            <a:normAutofit/>
          </a:bodyPr>
          <a:lstStyle/>
          <a:p>
            <a:r>
              <a:rPr lang="en-US" sz="4000" b="1">
                <a:latin typeface="AvenirNext LT Pro Regular" panose="020B0504020202020204" pitchFamily="34" charset="0"/>
              </a:rPr>
              <a:t>METHODS</a:t>
            </a:r>
            <a:r>
              <a:rPr lang="en-US" sz="4000" b="1"/>
              <a:t> </a:t>
            </a:r>
            <a:r>
              <a:rPr lang="en-US" sz="4000" b="1">
                <a:latin typeface="AvenirNext LT Pro Regular" panose="020B0504020202020204" pitchFamily="34" charset="0"/>
              </a:rPr>
              <a:t>OF ANALYSIS</a:t>
            </a:r>
          </a:p>
        </p:txBody>
      </p:sp>
      <p:pic>
        <p:nvPicPr>
          <p:cNvPr id="1028" name="Picture 4" descr="LinkSquare | A handheld spectrometer that will improve your daily lives">
            <a:extLst>
              <a:ext uri="{FF2B5EF4-FFF2-40B4-BE49-F238E27FC236}">
                <a16:creationId xmlns:a16="http://schemas.microsoft.com/office/drawing/2014/main" id="{F10509DE-D166-6DA0-0A89-5066546E92A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165"/>
          <a:stretch/>
        </p:blipFill>
        <p:spPr bwMode="auto">
          <a:xfrm>
            <a:off x="2092531" y="1862073"/>
            <a:ext cx="385428" cy="173958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Picture 6" descr="Nicolet™ iS20 FTIR Spectrometer">
            <a:extLst>
              <a:ext uri="{FF2B5EF4-FFF2-40B4-BE49-F238E27FC236}">
                <a16:creationId xmlns:a16="http://schemas.microsoft.com/office/drawing/2014/main" id="{2197E658-279E-D199-DEF8-C9552557420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55392" y="2028331"/>
            <a:ext cx="2438081" cy="1514177"/>
          </a:xfrm>
          <a:prstGeom prst="rect">
            <a:avLst/>
          </a:prstGeom>
          <a:noFill/>
          <a:effectLst/>
          <a:extLst>
            <a:ext uri="{909E8E84-426E-40DD-AFC4-6F175D3DCCD1}">
              <a14:hiddenFill xmlns:a14="http://schemas.microsoft.com/office/drawing/2010/main">
                <a:solidFill>
                  <a:srgbClr val="FFFFFF"/>
                </a:solidFill>
              </a14:hiddenFill>
            </a:ext>
          </a:extLst>
        </p:spPr>
      </p:pic>
      <p:sp>
        <p:nvSpPr>
          <p:cNvPr id="15" name="Rectángulo 14">
            <a:extLst>
              <a:ext uri="{FF2B5EF4-FFF2-40B4-BE49-F238E27FC236}">
                <a16:creationId xmlns:a16="http://schemas.microsoft.com/office/drawing/2014/main" id="{8EBEB03A-5FF5-DB15-B3BD-474FD6FE5C2E}"/>
              </a:ext>
            </a:extLst>
          </p:cNvPr>
          <p:cNvSpPr/>
          <p:nvPr/>
        </p:nvSpPr>
        <p:spPr>
          <a:xfrm>
            <a:off x="6074297" y="2325189"/>
            <a:ext cx="2167128" cy="3383280"/>
          </a:xfrm>
          <a:prstGeom prst="rect">
            <a:avLst/>
          </a:prstGeom>
          <a:gradFill>
            <a:gsLst>
              <a:gs pos="100000">
                <a:srgbClr val="5C8C3C"/>
              </a:gs>
              <a:gs pos="1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Pine needle definition and meaning | Collins English Dictionary">
            <a:extLst>
              <a:ext uri="{FF2B5EF4-FFF2-40B4-BE49-F238E27FC236}">
                <a16:creationId xmlns:a16="http://schemas.microsoft.com/office/drawing/2014/main" id="{3093FE7D-78A3-4B0C-4C40-C86896BF2DD7}"/>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26766" y="-201997"/>
            <a:ext cx="1772228" cy="923331"/>
          </a:xfrm>
          <a:prstGeom prst="rect">
            <a:avLst/>
          </a:prstGeom>
          <a:noFill/>
          <a:extLst>
            <a:ext uri="{909E8E84-426E-40DD-AFC4-6F175D3DCCD1}">
              <a14:hiddenFill xmlns:a14="http://schemas.microsoft.com/office/drawing/2010/main">
                <a:solidFill>
                  <a:srgbClr val="FFFFFF"/>
                </a:solidFill>
              </a14:hiddenFill>
            </a:ext>
          </a:extLst>
        </p:spPr>
      </p:pic>
      <p:sp>
        <p:nvSpPr>
          <p:cNvPr id="24" name="CuadroTexto 23">
            <a:extLst>
              <a:ext uri="{FF2B5EF4-FFF2-40B4-BE49-F238E27FC236}">
                <a16:creationId xmlns:a16="http://schemas.microsoft.com/office/drawing/2014/main" id="{E154EC75-2B3F-5185-2897-849EEC9ACA52}"/>
              </a:ext>
            </a:extLst>
          </p:cNvPr>
          <p:cNvSpPr txBox="1"/>
          <p:nvPr/>
        </p:nvSpPr>
        <p:spPr>
          <a:xfrm>
            <a:off x="1307158" y="4903835"/>
            <a:ext cx="1910443" cy="646331"/>
          </a:xfrm>
          <a:prstGeom prst="rect">
            <a:avLst/>
          </a:prstGeom>
          <a:noFill/>
        </p:spPr>
        <p:txBody>
          <a:bodyPr wrap="square" rtlCol="0">
            <a:spAutoFit/>
          </a:bodyPr>
          <a:lstStyle/>
          <a:p>
            <a:pPr algn="ctr"/>
            <a:r>
              <a:rPr lang="en-US" b="1">
                <a:latin typeface="AvenirNext LT Pro Regular" panose="020B0504020202020204" pitchFamily="34" charset="0"/>
              </a:rPr>
              <a:t>NIR </a:t>
            </a:r>
          </a:p>
          <a:p>
            <a:pPr algn="ctr"/>
            <a:r>
              <a:rPr lang="en-US" b="1">
                <a:latin typeface="AvenirNext LT Pro Regular" panose="020B0504020202020204" pitchFamily="34" charset="0"/>
              </a:rPr>
              <a:t>(Portable)</a:t>
            </a:r>
          </a:p>
        </p:txBody>
      </p:sp>
      <p:sp>
        <p:nvSpPr>
          <p:cNvPr id="25" name="CuadroTexto 24">
            <a:extLst>
              <a:ext uri="{FF2B5EF4-FFF2-40B4-BE49-F238E27FC236}">
                <a16:creationId xmlns:a16="http://schemas.microsoft.com/office/drawing/2014/main" id="{FAA27933-2FEA-355D-5C02-8E18359F28DC}"/>
              </a:ext>
            </a:extLst>
          </p:cNvPr>
          <p:cNvSpPr txBox="1"/>
          <p:nvPr/>
        </p:nvSpPr>
        <p:spPr>
          <a:xfrm>
            <a:off x="3781791" y="4903835"/>
            <a:ext cx="1910443" cy="646331"/>
          </a:xfrm>
          <a:prstGeom prst="rect">
            <a:avLst/>
          </a:prstGeom>
          <a:noFill/>
        </p:spPr>
        <p:txBody>
          <a:bodyPr wrap="square" rtlCol="0">
            <a:spAutoFit/>
          </a:bodyPr>
          <a:lstStyle/>
          <a:p>
            <a:pPr algn="ctr"/>
            <a:r>
              <a:rPr lang="en-US" b="1">
                <a:latin typeface="AvenirNext LT Pro Regular" panose="020B0504020202020204" pitchFamily="34" charset="0"/>
              </a:rPr>
              <a:t>NIR</a:t>
            </a:r>
          </a:p>
          <a:p>
            <a:pPr algn="ctr"/>
            <a:r>
              <a:rPr lang="en-US" b="1">
                <a:latin typeface="AvenirNext LT Pro Regular" panose="020B0504020202020204" pitchFamily="34" charset="0"/>
              </a:rPr>
              <a:t>(Laboratory)</a:t>
            </a:r>
          </a:p>
        </p:txBody>
      </p:sp>
      <p:sp>
        <p:nvSpPr>
          <p:cNvPr id="26" name="CuadroTexto 25">
            <a:extLst>
              <a:ext uri="{FF2B5EF4-FFF2-40B4-BE49-F238E27FC236}">
                <a16:creationId xmlns:a16="http://schemas.microsoft.com/office/drawing/2014/main" id="{2EA88D5B-4639-61C1-2A42-68AD7E443525}"/>
              </a:ext>
            </a:extLst>
          </p:cNvPr>
          <p:cNvSpPr txBox="1"/>
          <p:nvPr/>
        </p:nvSpPr>
        <p:spPr>
          <a:xfrm>
            <a:off x="6202638" y="4881301"/>
            <a:ext cx="1910443" cy="646331"/>
          </a:xfrm>
          <a:prstGeom prst="rect">
            <a:avLst/>
          </a:prstGeom>
          <a:noFill/>
        </p:spPr>
        <p:txBody>
          <a:bodyPr wrap="square" rtlCol="0">
            <a:spAutoFit/>
          </a:bodyPr>
          <a:lstStyle/>
          <a:p>
            <a:pPr algn="ctr"/>
            <a:r>
              <a:rPr lang="en-US" b="1">
                <a:latin typeface="AvenirNext LT Pro Regular" panose="020B0504020202020204" pitchFamily="34" charset="0"/>
              </a:rPr>
              <a:t>Lignin </a:t>
            </a:r>
          </a:p>
          <a:p>
            <a:pPr algn="ctr"/>
            <a:r>
              <a:rPr lang="en-US" b="1">
                <a:latin typeface="AvenirNext LT Pro Regular" panose="020B0504020202020204" pitchFamily="34" charset="0"/>
              </a:rPr>
              <a:t>content</a:t>
            </a:r>
          </a:p>
        </p:txBody>
      </p:sp>
      <p:sp>
        <p:nvSpPr>
          <p:cNvPr id="9" name="Elipse 8">
            <a:extLst>
              <a:ext uri="{FF2B5EF4-FFF2-40B4-BE49-F238E27FC236}">
                <a16:creationId xmlns:a16="http://schemas.microsoft.com/office/drawing/2014/main" id="{35557E19-3925-3675-0C02-4C1B339A03A2}"/>
              </a:ext>
            </a:extLst>
          </p:cNvPr>
          <p:cNvSpPr/>
          <p:nvPr/>
        </p:nvSpPr>
        <p:spPr>
          <a:xfrm>
            <a:off x="8684479" y="1518231"/>
            <a:ext cx="2200363" cy="2162556"/>
          </a:xfrm>
          <a:prstGeom prst="ellipse">
            <a:avLst/>
          </a:prstGeom>
          <a:solidFill>
            <a:schemeClr val="accent6">
              <a:lumMod val="75000"/>
            </a:schemeClr>
          </a:solidFill>
          <a:effectLst/>
          <a:scene3d>
            <a:camera prst="orthographicFront"/>
            <a:lightRig rig="threePt" dir="t"/>
          </a:scene3d>
          <a:sp3d>
            <a:bevelT/>
          </a:sp3d>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0" name="Rectángulo 9">
            <a:extLst>
              <a:ext uri="{FF2B5EF4-FFF2-40B4-BE49-F238E27FC236}">
                <a16:creationId xmlns:a16="http://schemas.microsoft.com/office/drawing/2014/main" id="{D068B2F9-99E3-93F1-4966-B54777111722}"/>
              </a:ext>
            </a:extLst>
          </p:cNvPr>
          <p:cNvSpPr/>
          <p:nvPr/>
        </p:nvSpPr>
        <p:spPr>
          <a:xfrm>
            <a:off x="8672673" y="2325189"/>
            <a:ext cx="2167128" cy="3383280"/>
          </a:xfrm>
          <a:prstGeom prst="rect">
            <a:avLst/>
          </a:prstGeom>
          <a:gradFill>
            <a:gsLst>
              <a:gs pos="100000">
                <a:srgbClr val="5C8C3C"/>
              </a:gs>
              <a:gs pos="1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adroTexto 11">
            <a:extLst>
              <a:ext uri="{FF2B5EF4-FFF2-40B4-BE49-F238E27FC236}">
                <a16:creationId xmlns:a16="http://schemas.microsoft.com/office/drawing/2014/main" id="{42D76AD9-A0D2-00FF-F8D3-B83E2BEA99B4}"/>
              </a:ext>
            </a:extLst>
          </p:cNvPr>
          <p:cNvSpPr txBox="1"/>
          <p:nvPr/>
        </p:nvSpPr>
        <p:spPr>
          <a:xfrm>
            <a:off x="8829437" y="5019800"/>
            <a:ext cx="1910443" cy="369332"/>
          </a:xfrm>
          <a:prstGeom prst="rect">
            <a:avLst/>
          </a:prstGeom>
          <a:noFill/>
        </p:spPr>
        <p:txBody>
          <a:bodyPr wrap="square" rtlCol="0">
            <a:spAutoFit/>
          </a:bodyPr>
          <a:lstStyle/>
          <a:p>
            <a:pPr algn="ctr"/>
            <a:r>
              <a:rPr lang="en-US" b="1">
                <a:latin typeface="AvenirNext LT Pro Regular" panose="020B0504020202020204" pitchFamily="34" charset="0"/>
              </a:rPr>
              <a:t>Chemometrics</a:t>
            </a:r>
          </a:p>
        </p:txBody>
      </p:sp>
      <p:pic>
        <p:nvPicPr>
          <p:cNvPr id="17" name="Imagen 16">
            <a:extLst>
              <a:ext uri="{FF2B5EF4-FFF2-40B4-BE49-F238E27FC236}">
                <a16:creationId xmlns:a16="http://schemas.microsoft.com/office/drawing/2014/main" id="{49CC1930-3B74-5010-52B4-E96E7BEE7AC4}"/>
              </a:ext>
            </a:extLst>
          </p:cNvPr>
          <p:cNvPicPr>
            <a:picLocks noChangeAspect="1"/>
          </p:cNvPicPr>
          <p:nvPr/>
        </p:nvPicPr>
        <p:blipFill>
          <a:blip r:embed="rId5"/>
          <a:stretch>
            <a:fillRect/>
          </a:stretch>
        </p:blipFill>
        <p:spPr>
          <a:xfrm>
            <a:off x="9174560" y="1974894"/>
            <a:ext cx="1220199" cy="1166207"/>
          </a:xfrm>
          <a:prstGeom prst="ellipse">
            <a:avLst/>
          </a:prstGeom>
        </p:spPr>
      </p:pic>
      <p:sp>
        <p:nvSpPr>
          <p:cNvPr id="19" name="Diagrama de flujo: retraso 18">
            <a:extLst>
              <a:ext uri="{FF2B5EF4-FFF2-40B4-BE49-F238E27FC236}">
                <a16:creationId xmlns:a16="http://schemas.microsoft.com/office/drawing/2014/main" id="{B25DD201-0403-06B2-87C8-0C4AD5967B6E}"/>
              </a:ext>
            </a:extLst>
          </p:cNvPr>
          <p:cNvSpPr/>
          <p:nvPr/>
        </p:nvSpPr>
        <p:spPr>
          <a:xfrm flipH="1">
            <a:off x="11619722" y="6055747"/>
            <a:ext cx="572278" cy="569167"/>
          </a:xfrm>
          <a:prstGeom prst="flowChartDelay">
            <a:avLst/>
          </a:prstGeom>
          <a:solidFill>
            <a:srgbClr val="092241"/>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b="1">
                <a:latin typeface="AvenirNext LT Pro"/>
              </a:rPr>
              <a:t>7</a:t>
            </a:r>
          </a:p>
        </p:txBody>
      </p:sp>
      <p:pic>
        <p:nvPicPr>
          <p:cNvPr id="21" name="Picture 6">
            <a:extLst>
              <a:ext uri="{FF2B5EF4-FFF2-40B4-BE49-F238E27FC236}">
                <a16:creationId xmlns:a16="http://schemas.microsoft.com/office/drawing/2014/main" id="{F870C5D3-90BE-5410-5599-A8DFE77E07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0074" t="12199" r="17712" b="13602"/>
          <a:stretch>
            <a:fillRect/>
          </a:stretch>
        </p:blipFill>
        <p:spPr bwMode="auto">
          <a:xfrm>
            <a:off x="71894" y="6124758"/>
            <a:ext cx="954263"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n 21">
            <a:extLst>
              <a:ext uri="{FF2B5EF4-FFF2-40B4-BE49-F238E27FC236}">
                <a16:creationId xmlns:a16="http://schemas.microsoft.com/office/drawing/2014/main" id="{AAE7F1FD-5EFE-94AE-56A2-CD91C8EB37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8168" y="6124757"/>
            <a:ext cx="881673" cy="608153"/>
          </a:xfrm>
          <a:prstGeom prst="rect">
            <a:avLst/>
          </a:prstGeom>
        </p:spPr>
      </p:pic>
      <p:pic>
        <p:nvPicPr>
          <p:cNvPr id="3074" name="Picture 2" descr="18L Surgical Instruments Autoclave Steam Stainless Steel Steriliz~ation  Machine Lab Equipment E218">
            <a:extLst>
              <a:ext uri="{FF2B5EF4-FFF2-40B4-BE49-F238E27FC236}">
                <a16:creationId xmlns:a16="http://schemas.microsoft.com/office/drawing/2014/main" id="{B3E5D77E-4F58-F418-9D11-1B8535658EBF}"/>
              </a:ext>
            </a:extLst>
          </p:cNvPr>
          <p:cNvPicPr>
            <a:picLocks noChangeAspect="1" noChangeArrowheads="1"/>
          </p:cNvPicPr>
          <p:nvPr/>
        </p:nvPicPr>
        <p:blipFill>
          <a:blip r:embed="rId8">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383554" y="2162401"/>
            <a:ext cx="1324276" cy="874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857714"/>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inkSquare | A handheld spectrometer that fits everyone's needs">
            <a:extLst>
              <a:ext uri="{FF2B5EF4-FFF2-40B4-BE49-F238E27FC236}">
                <a16:creationId xmlns:a16="http://schemas.microsoft.com/office/drawing/2014/main" id="{82E1C005-4943-760D-19DD-3E419E961E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3867" y="1424587"/>
            <a:ext cx="4171978" cy="3267506"/>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id="{B11ED23F-C7EA-A29F-9A7F-96D3BA4528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500" y="1362138"/>
            <a:ext cx="2640575" cy="3520767"/>
          </a:xfrm>
          <a:prstGeom prst="rect">
            <a:avLst/>
          </a:prstGeom>
          <a:effectLst>
            <a:reflection blurRad="228600" stA="24000" endPos="8000" dir="5400000" sy="-100000" algn="bl" rotWithShape="0"/>
          </a:effectLst>
        </p:spPr>
      </p:pic>
      <p:sp>
        <p:nvSpPr>
          <p:cNvPr id="7" name="CuadroTexto 6">
            <a:extLst>
              <a:ext uri="{FF2B5EF4-FFF2-40B4-BE49-F238E27FC236}">
                <a16:creationId xmlns:a16="http://schemas.microsoft.com/office/drawing/2014/main" id="{EDD42909-224F-0A08-35D6-A57861759A1B}"/>
              </a:ext>
            </a:extLst>
          </p:cNvPr>
          <p:cNvSpPr txBox="1"/>
          <p:nvPr/>
        </p:nvSpPr>
        <p:spPr>
          <a:xfrm>
            <a:off x="4932901" y="4465597"/>
            <a:ext cx="2672080" cy="307777"/>
          </a:xfrm>
          <a:prstGeom prst="rect">
            <a:avLst/>
          </a:prstGeom>
          <a:noFill/>
        </p:spPr>
        <p:txBody>
          <a:bodyPr wrap="square">
            <a:spAutoFit/>
          </a:bodyPr>
          <a:lstStyle/>
          <a:p>
            <a:pPr algn="ctr"/>
            <a:r>
              <a:rPr lang="en-US" sz="1400" b="0" i="0" u="sng">
                <a:solidFill>
                  <a:schemeClr val="bg1">
                    <a:lumMod val="65000"/>
                  </a:schemeClr>
                </a:solidFill>
                <a:effectLst/>
                <a:latin typeface="Open Sans" panose="020B0606030504020204" pitchFamily="34" charset="0"/>
                <a:hlinkClick r:id="rId4">
                  <a:extLst>
                    <a:ext uri="{A12FA001-AC4F-418D-AE19-62706E023703}">
                      <ahyp:hlinkClr xmlns:ahyp="http://schemas.microsoft.com/office/drawing/2018/hyperlinkcolor" val="tx"/>
                    </a:ext>
                  </a:extLst>
                </a:hlinkClick>
              </a:rPr>
              <a:t>https://aub.ie/</a:t>
            </a:r>
            <a:r>
              <a:rPr lang="en-US" sz="1400" u="sng">
                <a:solidFill>
                  <a:schemeClr val="bg1">
                    <a:lumMod val="65000"/>
                  </a:schemeClr>
                </a:solidFill>
                <a:latin typeface="Open Sans" panose="020B0606030504020204" pitchFamily="34" charset="0"/>
              </a:rPr>
              <a:t>VIS-</a:t>
            </a:r>
            <a:r>
              <a:rPr lang="en-US" sz="1400" b="0" i="0" u="sng">
                <a:solidFill>
                  <a:schemeClr val="bg1">
                    <a:lumMod val="65000"/>
                  </a:schemeClr>
                </a:solidFill>
                <a:effectLst/>
                <a:latin typeface="Open Sans" panose="020B0606030504020204" pitchFamily="34" charset="0"/>
              </a:rPr>
              <a:t>NIR</a:t>
            </a:r>
            <a:endParaRPr lang="en-US" sz="1400">
              <a:solidFill>
                <a:schemeClr val="bg1">
                  <a:lumMod val="65000"/>
                </a:schemeClr>
              </a:solidFill>
            </a:endParaRPr>
          </a:p>
        </p:txBody>
      </p:sp>
      <p:pic>
        <p:nvPicPr>
          <p:cNvPr id="3074" name="Picture 2">
            <a:extLst>
              <a:ext uri="{FF2B5EF4-FFF2-40B4-BE49-F238E27FC236}">
                <a16:creationId xmlns:a16="http://schemas.microsoft.com/office/drawing/2014/main" id="{D2CB01F7-7141-6C48-993B-60AACDA543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772740">
            <a:off x="1581621" y="4055643"/>
            <a:ext cx="1731316" cy="230131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1B1354F3-B382-D7B5-4208-1422F50332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0074" t="12199" r="17712" b="13602"/>
          <a:stretch>
            <a:fillRect/>
          </a:stretch>
        </p:blipFill>
        <p:spPr bwMode="auto">
          <a:xfrm>
            <a:off x="9995630" y="166567"/>
            <a:ext cx="954263"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10">
            <a:extLst>
              <a:ext uri="{FF2B5EF4-FFF2-40B4-BE49-F238E27FC236}">
                <a16:creationId xmlns:a16="http://schemas.microsoft.com/office/drawing/2014/main" id="{BBAF5D36-7341-BA1B-B56A-03604AA671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35618" y="134640"/>
            <a:ext cx="927959" cy="640080"/>
          </a:xfrm>
          <a:prstGeom prst="rect">
            <a:avLst/>
          </a:prstGeom>
        </p:spPr>
      </p:pic>
      <p:sp>
        <p:nvSpPr>
          <p:cNvPr id="4" name="Rectángulo 3">
            <a:extLst>
              <a:ext uri="{FF2B5EF4-FFF2-40B4-BE49-F238E27FC236}">
                <a16:creationId xmlns:a16="http://schemas.microsoft.com/office/drawing/2014/main" id="{40C9ECA0-C62C-9EFB-79D3-C2F536548936}"/>
              </a:ext>
            </a:extLst>
          </p:cNvPr>
          <p:cNvSpPr/>
          <p:nvPr/>
        </p:nvSpPr>
        <p:spPr>
          <a:xfrm>
            <a:off x="-1" y="196907"/>
            <a:ext cx="6300393" cy="646331"/>
          </a:xfrm>
          <a:prstGeom prst="rect">
            <a:avLst/>
          </a:prstGeom>
          <a:gradFill flip="none" rotWithShape="1">
            <a:gsLst>
              <a:gs pos="70500">
                <a:srgbClr val="5C8C3C">
                  <a:alpha val="55000"/>
                </a:srgbClr>
              </a:gs>
              <a:gs pos="41000">
                <a:srgbClr val="5C8C3C"/>
              </a:gs>
              <a:gs pos="100000">
                <a:srgbClr val="5C8C3C">
                  <a:alpha val="3000"/>
                </a:srgbClr>
              </a:gs>
            </a:gsLst>
            <a:lin ang="0" scaled="1"/>
            <a:tileRect/>
          </a:gra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 name="CuadroTexto 4">
            <a:extLst>
              <a:ext uri="{FF2B5EF4-FFF2-40B4-BE49-F238E27FC236}">
                <a16:creationId xmlns:a16="http://schemas.microsoft.com/office/drawing/2014/main" id="{93D78286-E0B3-D8A1-98A4-1699339B2B2F}"/>
              </a:ext>
            </a:extLst>
          </p:cNvPr>
          <p:cNvSpPr txBox="1"/>
          <p:nvPr/>
        </p:nvSpPr>
        <p:spPr>
          <a:xfrm>
            <a:off x="385464" y="106558"/>
            <a:ext cx="7005145" cy="769441"/>
          </a:xfrm>
          <a:prstGeom prst="rect">
            <a:avLst/>
          </a:prstGeom>
          <a:noFill/>
        </p:spPr>
        <p:txBody>
          <a:bodyPr wrap="square" rtlCol="0">
            <a:spAutoFit/>
          </a:bodyPr>
          <a:lstStyle/>
          <a:p>
            <a:r>
              <a:rPr lang="en-US" sz="4400" b="1">
                <a:latin typeface="AvenirNext LT Pro Regular" panose="020B0504020202020204" pitchFamily="34" charset="0"/>
              </a:rPr>
              <a:t>VIS-NIR measurement</a:t>
            </a:r>
            <a:endParaRPr lang="en-US" sz="4400">
              <a:latin typeface="AvenirNext LT Pro Regular" panose="020B0504020202020204" pitchFamily="34" charset="0"/>
            </a:endParaRPr>
          </a:p>
        </p:txBody>
      </p:sp>
      <p:sp>
        <p:nvSpPr>
          <p:cNvPr id="13" name="Flecha: hacia abajo 12">
            <a:extLst>
              <a:ext uri="{FF2B5EF4-FFF2-40B4-BE49-F238E27FC236}">
                <a16:creationId xmlns:a16="http://schemas.microsoft.com/office/drawing/2014/main" id="{C404DCCA-74EC-46C6-404D-F7942B119F0B}"/>
              </a:ext>
            </a:extLst>
          </p:cNvPr>
          <p:cNvSpPr/>
          <p:nvPr/>
        </p:nvSpPr>
        <p:spPr>
          <a:xfrm rot="16200000">
            <a:off x="3865101" y="3006458"/>
            <a:ext cx="465697" cy="508014"/>
          </a:xfrm>
          <a:prstGeom prst="downArrow">
            <a:avLst/>
          </a:prstGeom>
          <a:effectLst>
            <a:outerShdw blurRad="50800" dist="38100" dir="18900000" algn="bl" rotWithShape="0">
              <a:prstClr val="black">
                <a:alpha val="40000"/>
              </a:prstClr>
            </a:outerShdw>
            <a:reflection blurRad="6350" stA="52000" endA="300" endPos="35000" dir="5400000" sy="-100000" algn="bl" rotWithShape="0"/>
          </a:effectLst>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7" name="Flecha: hacia abajo 16">
            <a:extLst>
              <a:ext uri="{FF2B5EF4-FFF2-40B4-BE49-F238E27FC236}">
                <a16:creationId xmlns:a16="http://schemas.microsoft.com/office/drawing/2014/main" id="{5FBB1519-31D1-D90E-80B9-B5E2ACE9FA8A}"/>
              </a:ext>
            </a:extLst>
          </p:cNvPr>
          <p:cNvSpPr/>
          <p:nvPr/>
        </p:nvSpPr>
        <p:spPr>
          <a:xfrm rot="16200000">
            <a:off x="8114341" y="3037182"/>
            <a:ext cx="465697" cy="508014"/>
          </a:xfrm>
          <a:prstGeom prst="downArrow">
            <a:avLst/>
          </a:prstGeom>
          <a:effectLst>
            <a:outerShdw blurRad="50800" dist="38100" dir="18900000" algn="bl" rotWithShape="0">
              <a:prstClr val="black">
                <a:alpha val="40000"/>
              </a:prstClr>
            </a:outerShdw>
            <a:reflection blurRad="6350" stA="52000" endA="300" endPos="35000" dir="5400000" sy="-100000" algn="bl" rotWithShape="0"/>
          </a:effectLst>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graphicFrame>
        <p:nvGraphicFramePr>
          <p:cNvPr id="6" name="Gráfico 5">
            <a:extLst>
              <a:ext uri="{FF2B5EF4-FFF2-40B4-BE49-F238E27FC236}">
                <a16:creationId xmlns:a16="http://schemas.microsoft.com/office/drawing/2014/main" id="{0FCBC822-CEC8-45E8-8F06-FA714AF70216}"/>
              </a:ext>
            </a:extLst>
          </p:cNvPr>
          <p:cNvGraphicFramePr>
            <a:graphicFrameLocks/>
          </p:cNvGraphicFramePr>
          <p:nvPr>
            <p:extLst>
              <p:ext uri="{D42A27DB-BD31-4B8C-83A1-F6EECF244321}">
                <p14:modId xmlns:p14="http://schemas.microsoft.com/office/powerpoint/2010/main" val="632421471"/>
              </p:ext>
            </p:extLst>
          </p:nvPr>
        </p:nvGraphicFramePr>
        <p:xfrm>
          <a:off x="8584042" y="1850823"/>
          <a:ext cx="3015751" cy="2519441"/>
        </p:xfrm>
        <a:graphic>
          <a:graphicData uri="http://schemas.openxmlformats.org/drawingml/2006/chart">
            <c:chart xmlns:c="http://schemas.openxmlformats.org/drawingml/2006/chart" xmlns:r="http://schemas.openxmlformats.org/officeDocument/2006/relationships" r:id="rId8"/>
          </a:graphicData>
        </a:graphic>
      </p:graphicFrame>
      <p:sp>
        <p:nvSpPr>
          <p:cNvPr id="9" name="CuadroTexto 8">
            <a:extLst>
              <a:ext uri="{FF2B5EF4-FFF2-40B4-BE49-F238E27FC236}">
                <a16:creationId xmlns:a16="http://schemas.microsoft.com/office/drawing/2014/main" id="{4485E7D3-7B56-C8A7-92BB-C0A70C710EAE}"/>
              </a:ext>
            </a:extLst>
          </p:cNvPr>
          <p:cNvSpPr txBox="1"/>
          <p:nvPr/>
        </p:nvSpPr>
        <p:spPr>
          <a:xfrm flipH="1">
            <a:off x="9288499" y="4404042"/>
            <a:ext cx="2223745" cy="369332"/>
          </a:xfrm>
          <a:prstGeom prst="rect">
            <a:avLst/>
          </a:prstGeom>
          <a:noFill/>
        </p:spPr>
        <p:txBody>
          <a:bodyPr wrap="square" rtlCol="0">
            <a:spAutoFit/>
          </a:bodyPr>
          <a:lstStyle/>
          <a:p>
            <a:pPr algn="ctr"/>
            <a:r>
              <a:rPr lang="en-US">
                <a:latin typeface="AvenirNext LT Pro"/>
              </a:rPr>
              <a:t>Wavelength (nm)</a:t>
            </a:r>
          </a:p>
        </p:txBody>
      </p:sp>
      <p:pic>
        <p:nvPicPr>
          <p:cNvPr id="12" name="Picture 6">
            <a:extLst>
              <a:ext uri="{FF2B5EF4-FFF2-40B4-BE49-F238E27FC236}">
                <a16:creationId xmlns:a16="http://schemas.microsoft.com/office/drawing/2014/main" id="{D6742F20-4C15-2E78-7C3E-238C32EB7C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0074" t="12199" r="17712" b="13602"/>
          <a:stretch>
            <a:fillRect/>
          </a:stretch>
        </p:blipFill>
        <p:spPr bwMode="auto">
          <a:xfrm>
            <a:off x="71894" y="6124758"/>
            <a:ext cx="954263"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n 14">
            <a:extLst>
              <a:ext uri="{FF2B5EF4-FFF2-40B4-BE49-F238E27FC236}">
                <a16:creationId xmlns:a16="http://schemas.microsoft.com/office/drawing/2014/main" id="{50754B27-6BF0-3498-1740-93E82667EA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8168" y="6124757"/>
            <a:ext cx="881673" cy="608153"/>
          </a:xfrm>
          <a:prstGeom prst="rect">
            <a:avLst/>
          </a:prstGeom>
        </p:spPr>
      </p:pic>
      <p:sp>
        <p:nvSpPr>
          <p:cNvPr id="16" name="Diagrama de flujo: retraso 15">
            <a:extLst>
              <a:ext uri="{FF2B5EF4-FFF2-40B4-BE49-F238E27FC236}">
                <a16:creationId xmlns:a16="http://schemas.microsoft.com/office/drawing/2014/main" id="{660A0E64-5151-7DA1-2DBF-6715EC4CF8B7}"/>
              </a:ext>
            </a:extLst>
          </p:cNvPr>
          <p:cNvSpPr/>
          <p:nvPr/>
        </p:nvSpPr>
        <p:spPr>
          <a:xfrm flipH="1">
            <a:off x="11619722" y="6055747"/>
            <a:ext cx="572278" cy="569167"/>
          </a:xfrm>
          <a:prstGeom prst="flowChartDelay">
            <a:avLst/>
          </a:prstGeom>
          <a:solidFill>
            <a:srgbClr val="092241"/>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b="1">
                <a:latin typeface="AvenirNext LT Pro"/>
              </a:rPr>
              <a:t>8</a:t>
            </a:r>
          </a:p>
        </p:txBody>
      </p:sp>
      <p:pic>
        <p:nvPicPr>
          <p:cNvPr id="3" name="Picture 17" descr="A close-up of a green and yellow object&#10;&#10;Description automatically generated">
            <a:extLst>
              <a:ext uri="{FF2B5EF4-FFF2-40B4-BE49-F238E27FC236}">
                <a16:creationId xmlns:a16="http://schemas.microsoft.com/office/drawing/2014/main" id="{36760433-4216-EA3C-11B8-4397BD3437F1}"/>
              </a:ext>
            </a:extLst>
          </p:cNvPr>
          <p:cNvPicPr>
            <a:picLocks noChangeAspect="1"/>
          </p:cNvPicPr>
          <p:nvPr/>
        </p:nvPicPr>
        <p:blipFill>
          <a:blip r:embed="rId9"/>
          <a:stretch>
            <a:fillRect/>
          </a:stretch>
        </p:blipFill>
        <p:spPr>
          <a:xfrm>
            <a:off x="4075670" y="4880189"/>
            <a:ext cx="7490253" cy="1587244"/>
          </a:xfrm>
          <a:prstGeom prst="rect">
            <a:avLst/>
          </a:prstGeom>
        </p:spPr>
      </p:pic>
    </p:spTree>
    <p:extLst>
      <p:ext uri="{BB962C8B-B14F-4D97-AF65-F5344CB8AC3E}">
        <p14:creationId xmlns:p14="http://schemas.microsoft.com/office/powerpoint/2010/main" val="173615101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8C79D91258C344BA4AE752C5D0ED6A6" ma:contentTypeVersion="238" ma:contentTypeDescription="Create a new document." ma:contentTypeScope="" ma:versionID="61ca05b2d6968f477697430d0a166067">
  <xsd:schema xmlns:xsd="http://www.w3.org/2001/XMLSchema" xmlns:xs="http://www.w3.org/2001/XMLSchema" xmlns:p="http://schemas.microsoft.com/office/2006/metadata/properties" xmlns:ns2="7f02780a-f84e-489c-ac97-4197f7929f4e" xmlns:ns3="dd58d156-aed2-4f48-8b5d-ff0226c49992" xmlns:ns4="7d2ada6a-8cfe-480b-945e-ed6581dff969" targetNamespace="http://schemas.microsoft.com/office/2006/metadata/properties" ma:root="true" ma:fieldsID="4168546292d71f6649272085feb682f0" ns2:_="" ns3:_="" ns4:_="">
    <xsd:import namespace="7f02780a-f84e-489c-ac97-4197f7929f4e"/>
    <xsd:import namespace="dd58d156-aed2-4f48-8b5d-ff0226c49992"/>
    <xsd:import namespace="7d2ada6a-8cfe-480b-945e-ed6581dff969"/>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Tags" minOccurs="0"/>
                <xsd:element ref="ns3:MediaServiceDateTaken" minOccurs="0"/>
                <xsd:element ref="ns3:MediaServiceOCR"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lcf76f155ced4ddcb4097134ff3c332f" minOccurs="0"/>
                <xsd:element ref="ns2:TaxCatchAll" minOccurs="0"/>
                <xsd:element ref="ns4:SharedWithUsers" minOccurs="0"/>
                <xsd:element ref="ns4:SharedWithDetails" minOccurs="0"/>
                <xsd:element ref="ns3:MediaLengthInSecond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f02780a-f84e-489c-ac97-4197f7929f4e" elementFormDefault="qualified">
    <xsd:import namespace="http://schemas.microsoft.com/office/2006/documentManagement/types"/>
    <xsd:import namespace="http://schemas.microsoft.com/office/infopath/2007/PartnerControls"/>
    <xsd:element name="_dlc_DocId" ma:index="4" nillable="true" ma:displayName="Document ID Value" ma:description="The value of the document ID assigned to this item." ma:internalName="_dlc_DocId" ma:readOnly="true">
      <xsd:simpleType>
        <xsd:restriction base="dms:Text"/>
      </xsd:simpleType>
    </xsd:element>
    <xsd:element name="_dlc_DocIdUrl" ma:index="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6" nillable="true" ma:displayName="Persist ID" ma:description="Keep ID on add." ma:hidden="true" ma:internalName="_dlc_DocIdPersistId" ma:readOnly="true">
      <xsd:simpleType>
        <xsd:restriction base="dms:Boolean"/>
      </xsd:simpleType>
    </xsd:element>
    <xsd:element name="TaxCatchAll" ma:index="23" nillable="true" ma:displayName="Taxonomy Catch All Column" ma:hidden="true" ma:list="{95766cb8-bce8-401d-87a1-a72033a8f102}" ma:internalName="TaxCatchAll" ma:showField="CatchAllData" ma:web="7f02780a-f84e-489c-ac97-4197f7929f4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d58d156-aed2-4f48-8b5d-ff0226c4999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391cfa4-c574-4da4-88c3-3521f4e97c5d" ma:termSetId="09814cd3-568e-fe90-9814-8d621ff8fb84" ma:anchorId="fba54fb3-c3e1-fe81-a776-ca4b69148c4d" ma:open="true" ma:isKeyword="false">
      <xsd:complexType>
        <xsd:sequence>
          <xsd:element ref="pc:Terms" minOccurs="0" maxOccurs="1"/>
        </xsd:sequence>
      </xsd:complexType>
    </xsd:element>
    <xsd:element name="MediaLengthInSeconds" ma:index="26" nillable="true" ma:displayName="MediaLengthInSeconds" ma:hidden="true" ma:internalName="MediaLengthInSeconds" ma:readOnly="true">
      <xsd:simpleType>
        <xsd:restriction base="dms:Unknown"/>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d2ada6a-8cfe-480b-945e-ed6581dff969" elementFormDefault="qualified">
    <xsd:import namespace="http://schemas.microsoft.com/office/2006/documentManagement/types"/>
    <xsd:import namespace="http://schemas.microsoft.com/office/infopath/2007/PartnerControls"/>
    <xsd:element name="SharedWithUsers" ma:index="2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file>

<file path=customXml/itemProps1.xml><?xml version="1.0" encoding="utf-8"?>
<ds:datastoreItem xmlns:ds="http://schemas.openxmlformats.org/officeDocument/2006/customXml" ds:itemID="{564CFBC7-B024-494B-95A6-635CCB0052D2}">
  <ds:schemaRefs>
    <ds:schemaRef ds:uri="http://schemas.microsoft.com/sharepoint/v3/contenttype/forms"/>
  </ds:schemaRefs>
</ds:datastoreItem>
</file>

<file path=customXml/itemProps2.xml><?xml version="1.0" encoding="utf-8"?>
<ds:datastoreItem xmlns:ds="http://schemas.openxmlformats.org/officeDocument/2006/customXml" ds:itemID="{3C9468D5-5FBF-4B6E-90E4-6244DC339FC0}">
  <ds:schemaRefs>
    <ds:schemaRef ds:uri="7d2ada6a-8cfe-480b-945e-ed6581dff969"/>
    <ds:schemaRef ds:uri="7f02780a-f84e-489c-ac97-4197f7929f4e"/>
    <ds:schemaRef ds:uri="dd58d156-aed2-4f48-8b5d-ff0226c499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9CAB7ED-44D8-4D63-8B0E-14515F860984}">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4</TotalTime>
  <Words>1224</Words>
  <Application>Microsoft Office PowerPoint</Application>
  <PresentationFormat>Widescreen</PresentationFormat>
  <Paragraphs>300</Paragraphs>
  <Slides>29</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Aharoni</vt:lpstr>
      <vt:lpstr>Arial</vt:lpstr>
      <vt:lpstr>AvenirNext LT Pro</vt:lpstr>
      <vt:lpstr>AvenirNext LT Pro Regular</vt:lpstr>
      <vt:lpstr>Calibri</vt:lpstr>
      <vt:lpstr>Calibri Light</vt:lpstr>
      <vt:lpstr>Open Sans</vt:lpstr>
      <vt:lpstr>Times New Roman</vt:lpstr>
      <vt:lpstr>Tema de Office</vt:lpstr>
      <vt:lpstr>Assessing near-infrared spectroscopy coupled with a chemometric model for Lecanosticta acicola detection in loblolly pine </vt:lpstr>
      <vt:lpstr>PowerPoint Presentation</vt:lpstr>
      <vt:lpstr>PowerPoint Presentation</vt:lpstr>
      <vt:lpstr>PowerPoint Presentation</vt:lpstr>
      <vt:lpstr>PowerPoint Presentation</vt:lpstr>
      <vt:lpstr>PowerPoint Presentation</vt:lpstr>
      <vt:lpstr>SAMPLE COLLECTION</vt:lpstr>
      <vt:lpstr>METHODS OF ANALYSIS</vt:lpstr>
      <vt:lpstr>PowerPoint Presentation</vt:lpstr>
      <vt:lpstr>PowerPoint Presentation</vt:lpstr>
      <vt:lpstr>PRELIMINARY RESULTS</vt:lpstr>
      <vt:lpstr>INFECTION LEVEL (IL)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Acknowledgements</vt:lpstr>
      <vt:lpstr>PowerPoint Presentation</vt:lpstr>
      <vt:lpstr>References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Christian Rivera Caicedo</dc:creator>
  <cp:lastModifiedBy>Lori Eckhardt</cp:lastModifiedBy>
  <cp:revision>33</cp:revision>
  <dcterms:created xsi:type="dcterms:W3CDTF">2023-06-21T21:13:01Z</dcterms:created>
  <dcterms:modified xsi:type="dcterms:W3CDTF">2023-08-02T12:02:09Z</dcterms:modified>
</cp:coreProperties>
</file>