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media/image25.jpg" ContentType="image/jpeg"/>
  <Override PartName="/ppt/media/image27.jpg" ContentType="image/jpeg"/>
  <Override PartName="/ppt/media/image29.jpg" ContentType="image/jpeg"/>
  <Override PartName="/ppt/media/image31.jpg" ContentType="image/jpeg"/>
  <Override PartName="/ppt/media/image33.jpg" ContentType="image/jpeg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33"/>
  </p:notesMasterIdLst>
  <p:sldIdLst>
    <p:sldId id="280" r:id="rId5"/>
    <p:sldId id="276" r:id="rId6"/>
    <p:sldId id="342" r:id="rId7"/>
    <p:sldId id="343" r:id="rId8"/>
    <p:sldId id="344" r:id="rId9"/>
    <p:sldId id="345" r:id="rId10"/>
    <p:sldId id="349" r:id="rId11"/>
    <p:sldId id="350" r:id="rId12"/>
    <p:sldId id="351" r:id="rId13"/>
    <p:sldId id="352" r:id="rId14"/>
    <p:sldId id="353" r:id="rId15"/>
    <p:sldId id="356" r:id="rId16"/>
    <p:sldId id="354" r:id="rId17"/>
    <p:sldId id="355" r:id="rId18"/>
    <p:sldId id="357" r:id="rId19"/>
    <p:sldId id="358" r:id="rId20"/>
    <p:sldId id="359" r:id="rId21"/>
    <p:sldId id="360" r:id="rId22"/>
    <p:sldId id="362" r:id="rId23"/>
    <p:sldId id="363" r:id="rId24"/>
    <p:sldId id="364" r:id="rId25"/>
    <p:sldId id="365" r:id="rId26"/>
    <p:sldId id="366" r:id="rId27"/>
    <p:sldId id="373" r:id="rId28"/>
    <p:sldId id="374" r:id="rId29"/>
    <p:sldId id="370" r:id="rId30"/>
    <p:sldId id="371" r:id="rId31"/>
    <p:sldId id="372" r:id="rId32"/>
  </p:sldIdLst>
  <p:sldSz cx="9144000" cy="6858000" type="screen4x3"/>
  <p:notesSz cx="9144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  <a:srgbClr val="CC66FF"/>
    <a:srgbClr val="FF3399"/>
    <a:srgbClr val="FF6600"/>
    <a:srgbClr val="CCFF99"/>
    <a:srgbClr val="E2B700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4092E2B-F39D-4856-9254-88A60DB4D696}" v="19" dt="2023-08-01T16:28:04.176"/>
    <p1510:client id="{53FEB0C1-E5DE-46AD-847D-4177E8D7C8CD}" v="1" dt="2023-08-01T22:24:49.525"/>
    <p1510:client id="{72123CA6-262F-4294-BC94-D4C98F106B8A}" v="6" dt="2023-08-01T22:00:22.903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2" d="100"/>
          <a:sy n="142" d="100"/>
        </p:scale>
        <p:origin x="900" y="90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microsoft.com/office/2015/10/relationships/revisionInfo" Target="revisionInfo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38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mmanuel Nyarko" userId="f3275ef5-0b5d-465a-a11e-43c1256a7623" providerId="ADAL" clId="{1D54CC90-68E4-4560-B14F-E20489CC8278}"/>
    <pc:docChg chg="undo custSel addSld delSld modSld">
      <pc:chgData name="Emmanuel Nyarko" userId="f3275ef5-0b5d-465a-a11e-43c1256a7623" providerId="ADAL" clId="{1D54CC90-68E4-4560-B14F-E20489CC8278}" dt="2023-07-31T12:20:57.551" v="214" actId="47"/>
      <pc:docMkLst>
        <pc:docMk/>
      </pc:docMkLst>
      <pc:sldChg chg="addSp delSp modSp mod">
        <pc:chgData name="Emmanuel Nyarko" userId="f3275ef5-0b5d-465a-a11e-43c1256a7623" providerId="ADAL" clId="{1D54CC90-68E4-4560-B14F-E20489CC8278}" dt="2023-07-31T09:39:44.308" v="151" actId="14100"/>
        <pc:sldMkLst>
          <pc:docMk/>
          <pc:sldMk cId="0" sldId="258"/>
        </pc:sldMkLst>
        <pc:spChg chg="del">
          <ac:chgData name="Emmanuel Nyarko" userId="f3275ef5-0b5d-465a-a11e-43c1256a7623" providerId="ADAL" clId="{1D54CC90-68E4-4560-B14F-E20489CC8278}" dt="2023-07-31T09:39:18.770" v="145"/>
          <ac:spMkLst>
            <pc:docMk/>
            <pc:sldMk cId="0" sldId="258"/>
            <ac:spMk id="8" creationId="{EF3CAB4F-852F-8631-1F6B-F8B47DD7026D}"/>
          </ac:spMkLst>
        </pc:spChg>
        <pc:picChg chg="add mod">
          <ac:chgData name="Emmanuel Nyarko" userId="f3275ef5-0b5d-465a-a11e-43c1256a7623" providerId="ADAL" clId="{1D54CC90-68E4-4560-B14F-E20489CC8278}" dt="2023-07-31T09:39:44.308" v="151" actId="14100"/>
          <ac:picMkLst>
            <pc:docMk/>
            <pc:sldMk cId="0" sldId="258"/>
            <ac:picMk id="9" creationId="{5CC5F2C7-CE33-00B3-B2A6-88EF675670BF}"/>
          </ac:picMkLst>
        </pc:picChg>
      </pc:sldChg>
      <pc:sldChg chg="addSp delSp modSp mod">
        <pc:chgData name="Emmanuel Nyarko" userId="f3275ef5-0b5d-465a-a11e-43c1256a7623" providerId="ADAL" clId="{1D54CC90-68E4-4560-B14F-E20489CC8278}" dt="2023-07-28T20:13:40.346" v="5" actId="478"/>
        <pc:sldMkLst>
          <pc:docMk/>
          <pc:sldMk cId="1781889080" sldId="264"/>
        </pc:sldMkLst>
        <pc:picChg chg="del">
          <ac:chgData name="Emmanuel Nyarko" userId="f3275ef5-0b5d-465a-a11e-43c1256a7623" providerId="ADAL" clId="{1D54CC90-68E4-4560-B14F-E20489CC8278}" dt="2023-07-28T20:13:20.214" v="0" actId="478"/>
          <ac:picMkLst>
            <pc:docMk/>
            <pc:sldMk cId="1781889080" sldId="264"/>
            <ac:picMk id="7" creationId="{5F68006A-0D77-BFE9-088E-A1BF1C3C7F12}"/>
          </ac:picMkLst>
        </pc:picChg>
        <pc:picChg chg="add del mod">
          <ac:chgData name="Emmanuel Nyarko" userId="f3275ef5-0b5d-465a-a11e-43c1256a7623" providerId="ADAL" clId="{1D54CC90-68E4-4560-B14F-E20489CC8278}" dt="2023-07-28T20:13:40.346" v="5" actId="478"/>
          <ac:picMkLst>
            <pc:docMk/>
            <pc:sldMk cId="1781889080" sldId="264"/>
            <ac:picMk id="8" creationId="{72E0B3AD-086E-A40F-62DA-C33289795D11}"/>
          </ac:picMkLst>
        </pc:picChg>
      </pc:sldChg>
      <pc:sldChg chg="modSp mod">
        <pc:chgData name="Emmanuel Nyarko" userId="f3275ef5-0b5d-465a-a11e-43c1256a7623" providerId="ADAL" clId="{1D54CC90-68E4-4560-B14F-E20489CC8278}" dt="2023-07-31T11:47:51.662" v="200" actId="1076"/>
        <pc:sldMkLst>
          <pc:docMk/>
          <pc:sldMk cId="2508990224" sldId="268"/>
        </pc:sldMkLst>
        <pc:picChg chg="mod">
          <ac:chgData name="Emmanuel Nyarko" userId="f3275ef5-0b5d-465a-a11e-43c1256a7623" providerId="ADAL" clId="{1D54CC90-68E4-4560-B14F-E20489CC8278}" dt="2023-07-28T20:32:34.910" v="20" actId="14100"/>
          <ac:picMkLst>
            <pc:docMk/>
            <pc:sldMk cId="2508990224" sldId="268"/>
            <ac:picMk id="7" creationId="{338FF6E9-4B4B-0901-B5C3-324139541752}"/>
          </ac:picMkLst>
        </pc:picChg>
        <pc:picChg chg="mod">
          <ac:chgData name="Emmanuel Nyarko" userId="f3275ef5-0b5d-465a-a11e-43c1256a7623" providerId="ADAL" clId="{1D54CC90-68E4-4560-B14F-E20489CC8278}" dt="2023-07-28T20:32:55.246" v="24" actId="1076"/>
          <ac:picMkLst>
            <pc:docMk/>
            <pc:sldMk cId="2508990224" sldId="268"/>
            <ac:picMk id="9" creationId="{7E8F97E0-BA0D-22B3-40D7-B877FEA7C303}"/>
          </ac:picMkLst>
        </pc:picChg>
        <pc:picChg chg="mod">
          <ac:chgData name="Emmanuel Nyarko" userId="f3275ef5-0b5d-465a-a11e-43c1256a7623" providerId="ADAL" clId="{1D54CC90-68E4-4560-B14F-E20489CC8278}" dt="2023-07-31T11:47:51.662" v="200" actId="1076"/>
          <ac:picMkLst>
            <pc:docMk/>
            <pc:sldMk cId="2508990224" sldId="268"/>
            <ac:picMk id="11" creationId="{3E8DE272-3CC1-40AB-757A-181B8D87F291}"/>
          </ac:picMkLst>
        </pc:picChg>
      </pc:sldChg>
      <pc:sldChg chg="modSp mod">
        <pc:chgData name="Emmanuel Nyarko" userId="f3275ef5-0b5d-465a-a11e-43c1256a7623" providerId="ADAL" clId="{1D54CC90-68E4-4560-B14F-E20489CC8278}" dt="2023-07-31T09:34:57.958" v="144" actId="20577"/>
        <pc:sldMkLst>
          <pc:docMk/>
          <pc:sldMk cId="55767893" sldId="270"/>
        </pc:sldMkLst>
        <pc:spChg chg="mod">
          <ac:chgData name="Emmanuel Nyarko" userId="f3275ef5-0b5d-465a-a11e-43c1256a7623" providerId="ADAL" clId="{1D54CC90-68E4-4560-B14F-E20489CC8278}" dt="2023-07-31T09:34:57.958" v="144" actId="20577"/>
          <ac:spMkLst>
            <pc:docMk/>
            <pc:sldMk cId="55767893" sldId="270"/>
            <ac:spMk id="9" creationId="{3C64E98C-811D-14D4-0D3B-1EB2258CE142}"/>
          </ac:spMkLst>
        </pc:spChg>
      </pc:sldChg>
      <pc:sldChg chg="addSp delSp modSp mod">
        <pc:chgData name="Emmanuel Nyarko" userId="f3275ef5-0b5d-465a-a11e-43c1256a7623" providerId="ADAL" clId="{1D54CC90-68E4-4560-B14F-E20489CC8278}" dt="2023-07-31T11:47:10.570" v="199" actId="14100"/>
        <pc:sldMkLst>
          <pc:docMk/>
          <pc:sldMk cId="1375221386" sldId="272"/>
        </pc:sldMkLst>
        <pc:spChg chg="add del mod">
          <ac:chgData name="Emmanuel Nyarko" userId="f3275ef5-0b5d-465a-a11e-43c1256a7623" providerId="ADAL" clId="{1D54CC90-68E4-4560-B14F-E20489CC8278}" dt="2023-07-31T11:46:37.067" v="190"/>
          <ac:spMkLst>
            <pc:docMk/>
            <pc:sldMk cId="1375221386" sldId="272"/>
            <ac:spMk id="8" creationId="{D1BE9AC3-CFEC-D46F-33F7-7EBFE7CFADE0}"/>
          </ac:spMkLst>
        </pc:spChg>
        <pc:picChg chg="del">
          <ac:chgData name="Emmanuel Nyarko" userId="f3275ef5-0b5d-465a-a11e-43c1256a7623" providerId="ADAL" clId="{1D54CC90-68E4-4560-B14F-E20489CC8278}" dt="2023-07-31T11:46:03.319" v="189" actId="478"/>
          <ac:picMkLst>
            <pc:docMk/>
            <pc:sldMk cId="1375221386" sldId="272"/>
            <ac:picMk id="9" creationId="{D2FDAB5D-D37F-111A-11D6-682A9404F87E}"/>
          </ac:picMkLst>
        </pc:picChg>
        <pc:picChg chg="add mod">
          <ac:chgData name="Emmanuel Nyarko" userId="f3275ef5-0b5d-465a-a11e-43c1256a7623" providerId="ADAL" clId="{1D54CC90-68E4-4560-B14F-E20489CC8278}" dt="2023-07-31T11:47:10.570" v="199" actId="14100"/>
          <ac:picMkLst>
            <pc:docMk/>
            <pc:sldMk cId="1375221386" sldId="272"/>
            <ac:picMk id="11" creationId="{32215591-C349-15F8-AB23-F50D30914B20}"/>
          </ac:picMkLst>
        </pc:picChg>
      </pc:sldChg>
      <pc:sldChg chg="addSp delSp modSp del mod modClrScheme chgLayout">
        <pc:chgData name="Emmanuel Nyarko" userId="f3275ef5-0b5d-465a-a11e-43c1256a7623" providerId="ADAL" clId="{1D54CC90-68E4-4560-B14F-E20489CC8278}" dt="2023-07-31T12:20:53.235" v="213" actId="47"/>
        <pc:sldMkLst>
          <pc:docMk/>
          <pc:sldMk cId="2349531470" sldId="324"/>
        </pc:sldMkLst>
        <pc:spChg chg="mod ord">
          <ac:chgData name="Emmanuel Nyarko" userId="f3275ef5-0b5d-465a-a11e-43c1256a7623" providerId="ADAL" clId="{1D54CC90-68E4-4560-B14F-E20489CC8278}" dt="2023-07-31T03:17:21.132" v="88" actId="700"/>
          <ac:spMkLst>
            <pc:docMk/>
            <pc:sldMk cId="2349531470" sldId="324"/>
            <ac:spMk id="4" creationId="{00000000-0000-0000-0000-000000000000}"/>
          </ac:spMkLst>
        </pc:spChg>
        <pc:spChg chg="mod ord">
          <ac:chgData name="Emmanuel Nyarko" userId="f3275ef5-0b5d-465a-a11e-43c1256a7623" providerId="ADAL" clId="{1D54CC90-68E4-4560-B14F-E20489CC8278}" dt="2023-07-31T03:17:21.132" v="88" actId="700"/>
          <ac:spMkLst>
            <pc:docMk/>
            <pc:sldMk cId="2349531470" sldId="324"/>
            <ac:spMk id="6" creationId="{00000000-0000-0000-0000-000000000000}"/>
          </ac:spMkLst>
        </pc:spChg>
        <pc:spChg chg="mod ord">
          <ac:chgData name="Emmanuel Nyarko" userId="f3275ef5-0b5d-465a-a11e-43c1256a7623" providerId="ADAL" clId="{1D54CC90-68E4-4560-B14F-E20489CC8278}" dt="2023-07-31T03:17:21.132" v="88" actId="700"/>
          <ac:spMkLst>
            <pc:docMk/>
            <pc:sldMk cId="2349531470" sldId="324"/>
            <ac:spMk id="7" creationId="{2D9D0B55-F733-5146-5947-CFE295F41AD7}"/>
          </ac:spMkLst>
        </pc:spChg>
        <pc:spChg chg="add del mod ord">
          <ac:chgData name="Emmanuel Nyarko" userId="f3275ef5-0b5d-465a-a11e-43c1256a7623" providerId="ADAL" clId="{1D54CC90-68E4-4560-B14F-E20489CC8278}" dt="2023-07-31T03:16:10.524" v="77"/>
          <ac:spMkLst>
            <pc:docMk/>
            <pc:sldMk cId="2349531470" sldId="324"/>
            <ac:spMk id="8" creationId="{B4622ED6-CDE3-05C9-4BF0-F85B782FCE4D}"/>
          </ac:spMkLst>
        </pc:spChg>
        <pc:picChg chg="add del mod">
          <ac:chgData name="Emmanuel Nyarko" userId="f3275ef5-0b5d-465a-a11e-43c1256a7623" providerId="ADAL" clId="{1D54CC90-68E4-4560-B14F-E20489CC8278}" dt="2023-07-31T03:15:27.024" v="75"/>
          <ac:picMkLst>
            <pc:docMk/>
            <pc:sldMk cId="2349531470" sldId="324"/>
            <ac:picMk id="5" creationId="{45B76091-37AB-E0A2-7666-B33B3759B59C}"/>
          </ac:picMkLst>
        </pc:picChg>
        <pc:picChg chg="add mod ord">
          <ac:chgData name="Emmanuel Nyarko" userId="f3275ef5-0b5d-465a-a11e-43c1256a7623" providerId="ADAL" clId="{1D54CC90-68E4-4560-B14F-E20489CC8278}" dt="2023-07-31T03:17:33.856" v="91" actId="1076"/>
          <ac:picMkLst>
            <pc:docMk/>
            <pc:sldMk cId="2349531470" sldId="324"/>
            <ac:picMk id="9" creationId="{2A4CC0DA-65E1-AA2F-ED93-82B190009FF2}"/>
          </ac:picMkLst>
        </pc:picChg>
        <pc:picChg chg="add del mod">
          <ac:chgData name="Emmanuel Nyarko" userId="f3275ef5-0b5d-465a-a11e-43c1256a7623" providerId="ADAL" clId="{1D54CC90-68E4-4560-B14F-E20489CC8278}" dt="2023-07-31T03:16:57.642" v="84"/>
          <ac:picMkLst>
            <pc:docMk/>
            <pc:sldMk cId="2349531470" sldId="324"/>
            <ac:picMk id="10" creationId="{D2764A52-153E-1F1E-6A26-A6B058519BAB}"/>
          </ac:picMkLst>
        </pc:picChg>
        <pc:picChg chg="add del mod">
          <ac:chgData name="Emmanuel Nyarko" userId="f3275ef5-0b5d-465a-a11e-43c1256a7623" providerId="ADAL" clId="{1D54CC90-68E4-4560-B14F-E20489CC8278}" dt="2023-07-31T03:17:11.960" v="86"/>
          <ac:picMkLst>
            <pc:docMk/>
            <pc:sldMk cId="2349531470" sldId="324"/>
            <ac:picMk id="11" creationId="{1EF462A7-3D53-BFE1-3042-1E53A94E7C1A}"/>
          </ac:picMkLst>
        </pc:picChg>
      </pc:sldChg>
      <pc:sldChg chg="modSp mod">
        <pc:chgData name="Emmanuel Nyarko" userId="f3275ef5-0b5d-465a-a11e-43c1256a7623" providerId="ADAL" clId="{1D54CC90-68E4-4560-B14F-E20489CC8278}" dt="2023-07-31T11:48:49.895" v="201" actId="14100"/>
        <pc:sldMkLst>
          <pc:docMk/>
          <pc:sldMk cId="669520545" sldId="326"/>
        </pc:sldMkLst>
        <pc:spChg chg="mod">
          <ac:chgData name="Emmanuel Nyarko" userId="f3275ef5-0b5d-465a-a11e-43c1256a7623" providerId="ADAL" clId="{1D54CC90-68E4-4560-B14F-E20489CC8278}" dt="2023-07-31T11:48:49.895" v="201" actId="14100"/>
          <ac:spMkLst>
            <pc:docMk/>
            <pc:sldMk cId="669520545" sldId="326"/>
            <ac:spMk id="10" creationId="{B1D7BFDE-BA36-6C81-E008-80739F688E71}"/>
          </ac:spMkLst>
        </pc:spChg>
        <pc:picChg chg="mod">
          <ac:chgData name="Emmanuel Nyarko" userId="f3275ef5-0b5d-465a-a11e-43c1256a7623" providerId="ADAL" clId="{1D54CC90-68E4-4560-B14F-E20489CC8278}" dt="2023-07-31T05:21:58.840" v="140" actId="1076"/>
          <ac:picMkLst>
            <pc:docMk/>
            <pc:sldMk cId="669520545" sldId="326"/>
            <ac:picMk id="9" creationId="{8CB9727D-2716-CBED-A1B6-9E9418B761A1}"/>
          </ac:picMkLst>
        </pc:picChg>
        <pc:picChg chg="mod">
          <ac:chgData name="Emmanuel Nyarko" userId="f3275ef5-0b5d-465a-a11e-43c1256a7623" providerId="ADAL" clId="{1D54CC90-68E4-4560-B14F-E20489CC8278}" dt="2023-07-31T05:21:53.485" v="139" actId="1076"/>
          <ac:picMkLst>
            <pc:docMk/>
            <pc:sldMk cId="669520545" sldId="326"/>
            <ac:picMk id="1026" creationId="{B995275C-9F5C-4452-CC31-5CFF37578BCB}"/>
          </ac:picMkLst>
        </pc:picChg>
        <pc:picChg chg="mod">
          <ac:chgData name="Emmanuel Nyarko" userId="f3275ef5-0b5d-465a-a11e-43c1256a7623" providerId="ADAL" clId="{1D54CC90-68E4-4560-B14F-E20489CC8278}" dt="2023-07-31T05:21:48.992" v="138" actId="1076"/>
          <ac:picMkLst>
            <pc:docMk/>
            <pc:sldMk cId="669520545" sldId="326"/>
            <ac:picMk id="1027" creationId="{6D8BC63B-4720-C5A8-F060-BFD86FE3C0F0}"/>
          </ac:picMkLst>
        </pc:picChg>
      </pc:sldChg>
      <pc:sldChg chg="addSp modSp add mod">
        <pc:chgData name="Emmanuel Nyarko" userId="f3275ef5-0b5d-465a-a11e-43c1256a7623" providerId="ADAL" clId="{1D54CC90-68E4-4560-B14F-E20489CC8278}" dt="2023-07-31T12:20:39.155" v="212" actId="1076"/>
        <pc:sldMkLst>
          <pc:docMk/>
          <pc:sldMk cId="969668002" sldId="327"/>
        </pc:sldMkLst>
        <pc:spChg chg="mod">
          <ac:chgData name="Emmanuel Nyarko" userId="f3275ef5-0b5d-465a-a11e-43c1256a7623" providerId="ADAL" clId="{1D54CC90-68E4-4560-B14F-E20489CC8278}" dt="2023-07-31T12:20:39.155" v="212" actId="1076"/>
          <ac:spMkLst>
            <pc:docMk/>
            <pc:sldMk cId="969668002" sldId="327"/>
            <ac:spMk id="4" creationId="{00000000-0000-0000-0000-000000000000}"/>
          </ac:spMkLst>
        </pc:spChg>
        <pc:spChg chg="mod">
          <ac:chgData name="Emmanuel Nyarko" userId="f3275ef5-0b5d-465a-a11e-43c1256a7623" providerId="ADAL" clId="{1D54CC90-68E4-4560-B14F-E20489CC8278}" dt="2023-07-31T12:20:32.635" v="211" actId="1076"/>
          <ac:spMkLst>
            <pc:docMk/>
            <pc:sldMk cId="969668002" sldId="327"/>
            <ac:spMk id="7" creationId="{2D9D0B55-F733-5146-5947-CFE295F41AD7}"/>
          </ac:spMkLst>
        </pc:spChg>
        <pc:picChg chg="add mod">
          <ac:chgData name="Emmanuel Nyarko" userId="f3275ef5-0b5d-465a-a11e-43c1256a7623" providerId="ADAL" clId="{1D54CC90-68E4-4560-B14F-E20489CC8278}" dt="2023-07-31T11:52:11.957" v="207" actId="14100"/>
          <ac:picMkLst>
            <pc:docMk/>
            <pc:sldMk cId="969668002" sldId="327"/>
            <ac:picMk id="8" creationId="{23A45B6E-25EF-DB6A-52F1-05C27C1D7F83}"/>
          </ac:picMkLst>
        </pc:picChg>
        <pc:picChg chg="mod">
          <ac:chgData name="Emmanuel Nyarko" userId="f3275ef5-0b5d-465a-a11e-43c1256a7623" providerId="ADAL" clId="{1D54CC90-68E4-4560-B14F-E20489CC8278}" dt="2023-07-31T11:52:13.983" v="208" actId="1076"/>
          <ac:picMkLst>
            <pc:docMk/>
            <pc:sldMk cId="969668002" sldId="327"/>
            <ac:picMk id="9" creationId="{2A4CC0DA-65E1-AA2F-ED93-82B190009FF2}"/>
          </ac:picMkLst>
        </pc:picChg>
      </pc:sldChg>
      <pc:sldChg chg="addSp delSp modSp add del mod modClrScheme chgLayout">
        <pc:chgData name="Emmanuel Nyarko" userId="f3275ef5-0b5d-465a-a11e-43c1256a7623" providerId="ADAL" clId="{1D54CC90-68E4-4560-B14F-E20489CC8278}" dt="2023-07-31T03:22:47.587" v="129" actId="47"/>
        <pc:sldMkLst>
          <pc:docMk/>
          <pc:sldMk cId="1482375082" sldId="327"/>
        </pc:sldMkLst>
        <pc:spChg chg="mod ord">
          <ac:chgData name="Emmanuel Nyarko" userId="f3275ef5-0b5d-465a-a11e-43c1256a7623" providerId="ADAL" clId="{1D54CC90-68E4-4560-B14F-E20489CC8278}" dt="2023-07-31T03:21:20.458" v="125" actId="700"/>
          <ac:spMkLst>
            <pc:docMk/>
            <pc:sldMk cId="1482375082" sldId="327"/>
            <ac:spMk id="4" creationId="{00000000-0000-0000-0000-000000000000}"/>
          </ac:spMkLst>
        </pc:spChg>
        <pc:spChg chg="add del mod">
          <ac:chgData name="Emmanuel Nyarko" userId="f3275ef5-0b5d-465a-a11e-43c1256a7623" providerId="ADAL" clId="{1D54CC90-68E4-4560-B14F-E20489CC8278}" dt="2023-07-31T03:18:28.134" v="100" actId="478"/>
          <ac:spMkLst>
            <pc:docMk/>
            <pc:sldMk cId="1482375082" sldId="327"/>
            <ac:spMk id="5" creationId="{75EF8C08-C6D5-59DF-4169-DE9554432D0E}"/>
          </ac:spMkLst>
        </pc:spChg>
        <pc:spChg chg="mod ord">
          <ac:chgData name="Emmanuel Nyarko" userId="f3275ef5-0b5d-465a-a11e-43c1256a7623" providerId="ADAL" clId="{1D54CC90-68E4-4560-B14F-E20489CC8278}" dt="2023-07-31T03:21:20.458" v="125" actId="700"/>
          <ac:spMkLst>
            <pc:docMk/>
            <pc:sldMk cId="1482375082" sldId="327"/>
            <ac:spMk id="6" creationId="{00000000-0000-0000-0000-000000000000}"/>
          </ac:spMkLst>
        </pc:spChg>
        <pc:spChg chg="del mod">
          <ac:chgData name="Emmanuel Nyarko" userId="f3275ef5-0b5d-465a-a11e-43c1256a7623" providerId="ADAL" clId="{1D54CC90-68E4-4560-B14F-E20489CC8278}" dt="2023-07-31T03:18:16.347" v="97" actId="478"/>
          <ac:spMkLst>
            <pc:docMk/>
            <pc:sldMk cId="1482375082" sldId="327"/>
            <ac:spMk id="7" creationId="{2D9D0B55-F733-5146-5947-CFE295F41AD7}"/>
          </ac:spMkLst>
        </pc:spChg>
        <pc:spChg chg="add del mod ord">
          <ac:chgData name="Emmanuel Nyarko" userId="f3275ef5-0b5d-465a-a11e-43c1256a7623" providerId="ADAL" clId="{1D54CC90-68E4-4560-B14F-E20489CC8278}" dt="2023-07-31T03:21:20.458" v="125" actId="700"/>
          <ac:spMkLst>
            <pc:docMk/>
            <pc:sldMk cId="1482375082" sldId="327"/>
            <ac:spMk id="8" creationId="{56B31009-E694-5419-2C39-9A59A12AC1F5}"/>
          </ac:spMkLst>
        </pc:spChg>
        <pc:spChg chg="add del mod ord">
          <ac:chgData name="Emmanuel Nyarko" userId="f3275ef5-0b5d-465a-a11e-43c1256a7623" providerId="ADAL" clId="{1D54CC90-68E4-4560-B14F-E20489CC8278}" dt="2023-07-31T03:18:49.567" v="102"/>
          <ac:spMkLst>
            <pc:docMk/>
            <pc:sldMk cId="1482375082" sldId="327"/>
            <ac:spMk id="10" creationId="{5582D9BC-4DE5-2175-402E-C08ED6E601EB}"/>
          </ac:spMkLst>
        </pc:spChg>
        <pc:spChg chg="add del mod">
          <ac:chgData name="Emmanuel Nyarko" userId="f3275ef5-0b5d-465a-a11e-43c1256a7623" providerId="ADAL" clId="{1D54CC90-68E4-4560-B14F-E20489CC8278}" dt="2023-07-31T03:21:20.458" v="125" actId="700"/>
          <ac:spMkLst>
            <pc:docMk/>
            <pc:sldMk cId="1482375082" sldId="327"/>
            <ac:spMk id="16" creationId="{05A8345C-61F3-A285-9E5A-5243C7DF001A}"/>
          </ac:spMkLst>
        </pc:spChg>
        <pc:picChg chg="del">
          <ac:chgData name="Emmanuel Nyarko" userId="f3275ef5-0b5d-465a-a11e-43c1256a7623" providerId="ADAL" clId="{1D54CC90-68E4-4560-B14F-E20489CC8278}" dt="2023-07-31T03:18:03.607" v="94" actId="478"/>
          <ac:picMkLst>
            <pc:docMk/>
            <pc:sldMk cId="1482375082" sldId="327"/>
            <ac:picMk id="9" creationId="{2A4CC0DA-65E1-AA2F-ED93-82B190009FF2}"/>
          </ac:picMkLst>
        </pc:picChg>
        <pc:picChg chg="add del mod">
          <ac:chgData name="Emmanuel Nyarko" userId="f3275ef5-0b5d-465a-a11e-43c1256a7623" providerId="ADAL" clId="{1D54CC90-68E4-4560-B14F-E20489CC8278}" dt="2023-07-31T03:21:12.129" v="124" actId="478"/>
          <ac:picMkLst>
            <pc:docMk/>
            <pc:sldMk cId="1482375082" sldId="327"/>
            <ac:picMk id="11" creationId="{8E282945-3CC3-9188-6E1D-D03C4BFEE377}"/>
          </ac:picMkLst>
        </pc:picChg>
        <pc:picChg chg="add del mod">
          <ac:chgData name="Emmanuel Nyarko" userId="f3275ef5-0b5d-465a-a11e-43c1256a7623" providerId="ADAL" clId="{1D54CC90-68E4-4560-B14F-E20489CC8278}" dt="2023-07-31T03:19:19.915" v="111"/>
          <ac:picMkLst>
            <pc:docMk/>
            <pc:sldMk cId="1482375082" sldId="327"/>
            <ac:picMk id="12" creationId="{875CE174-4BC2-7EB7-4DCC-D8EB6668F16B}"/>
          </ac:picMkLst>
        </pc:picChg>
        <pc:picChg chg="add del mod">
          <ac:chgData name="Emmanuel Nyarko" userId="f3275ef5-0b5d-465a-a11e-43c1256a7623" providerId="ADAL" clId="{1D54CC90-68E4-4560-B14F-E20489CC8278}" dt="2023-07-31T03:20:47.110" v="119" actId="478"/>
          <ac:picMkLst>
            <pc:docMk/>
            <pc:sldMk cId="1482375082" sldId="327"/>
            <ac:picMk id="13" creationId="{B5AC945B-DA1C-A037-FAF5-C982C2CAE352}"/>
          </ac:picMkLst>
        </pc:picChg>
        <pc:picChg chg="add del mod">
          <ac:chgData name="Emmanuel Nyarko" userId="f3275ef5-0b5d-465a-a11e-43c1256a7623" providerId="ADAL" clId="{1D54CC90-68E4-4560-B14F-E20489CC8278}" dt="2023-07-31T03:20:52.975" v="121" actId="21"/>
          <ac:picMkLst>
            <pc:docMk/>
            <pc:sldMk cId="1482375082" sldId="327"/>
            <ac:picMk id="14" creationId="{6D068199-E63D-642B-0BF8-9D797399CCB3}"/>
          </ac:picMkLst>
        </pc:picChg>
        <pc:picChg chg="add del mod">
          <ac:chgData name="Emmanuel Nyarko" userId="f3275ef5-0b5d-465a-a11e-43c1256a7623" providerId="ADAL" clId="{1D54CC90-68E4-4560-B14F-E20489CC8278}" dt="2023-07-31T03:21:00.584" v="123"/>
          <ac:picMkLst>
            <pc:docMk/>
            <pc:sldMk cId="1482375082" sldId="327"/>
            <ac:picMk id="15" creationId="{B104F45B-07CA-7C84-E394-D471CAA384C7}"/>
          </ac:picMkLst>
        </pc:picChg>
        <pc:picChg chg="add mod">
          <ac:chgData name="Emmanuel Nyarko" userId="f3275ef5-0b5d-465a-a11e-43c1256a7623" providerId="ADAL" clId="{1D54CC90-68E4-4560-B14F-E20489CC8278}" dt="2023-07-31T03:21:27.017" v="127" actId="1076"/>
          <ac:picMkLst>
            <pc:docMk/>
            <pc:sldMk cId="1482375082" sldId="327"/>
            <ac:picMk id="17" creationId="{389C4DEC-80A9-30C7-593D-B1D746A36D27}"/>
          </ac:picMkLst>
        </pc:picChg>
      </pc:sldChg>
      <pc:sldChg chg="add del">
        <pc:chgData name="Emmanuel Nyarko" userId="f3275ef5-0b5d-465a-a11e-43c1256a7623" providerId="ADAL" clId="{1D54CC90-68E4-4560-B14F-E20489CC8278}" dt="2023-07-31T03:22:58.667" v="130" actId="47"/>
        <pc:sldMkLst>
          <pc:docMk/>
          <pc:sldMk cId="377298878" sldId="328"/>
        </pc:sldMkLst>
      </pc:sldChg>
      <pc:sldChg chg="addSp delSp modSp add del mod modClrScheme chgLayout">
        <pc:chgData name="Emmanuel Nyarko" userId="f3275ef5-0b5d-465a-a11e-43c1256a7623" providerId="ADAL" clId="{1D54CC90-68E4-4560-B14F-E20489CC8278}" dt="2023-07-31T12:20:57.551" v="214" actId="47"/>
        <pc:sldMkLst>
          <pc:docMk/>
          <pc:sldMk cId="2000018917" sldId="328"/>
        </pc:sldMkLst>
        <pc:spChg chg="mod ord">
          <ac:chgData name="Emmanuel Nyarko" userId="f3275ef5-0b5d-465a-a11e-43c1256a7623" providerId="ADAL" clId="{1D54CC90-68E4-4560-B14F-E20489CC8278}" dt="2023-07-31T11:44:41.652" v="177" actId="700"/>
          <ac:spMkLst>
            <pc:docMk/>
            <pc:sldMk cId="2000018917" sldId="328"/>
            <ac:spMk id="4" creationId="{00000000-0000-0000-0000-000000000000}"/>
          </ac:spMkLst>
        </pc:spChg>
        <pc:spChg chg="add del mod">
          <ac:chgData name="Emmanuel Nyarko" userId="f3275ef5-0b5d-465a-a11e-43c1256a7623" providerId="ADAL" clId="{1D54CC90-68E4-4560-B14F-E20489CC8278}" dt="2023-07-31T10:19:05.025" v="156" actId="700"/>
          <ac:spMkLst>
            <pc:docMk/>
            <pc:sldMk cId="2000018917" sldId="328"/>
            <ac:spMk id="5" creationId="{E24D122A-5B06-7E8E-E47F-FCF2D559621C}"/>
          </ac:spMkLst>
        </pc:spChg>
        <pc:spChg chg="mod ord">
          <ac:chgData name="Emmanuel Nyarko" userId="f3275ef5-0b5d-465a-a11e-43c1256a7623" providerId="ADAL" clId="{1D54CC90-68E4-4560-B14F-E20489CC8278}" dt="2023-07-31T11:44:41.652" v="177" actId="700"/>
          <ac:spMkLst>
            <pc:docMk/>
            <pc:sldMk cId="2000018917" sldId="328"/>
            <ac:spMk id="6" creationId="{00000000-0000-0000-0000-000000000000}"/>
          </ac:spMkLst>
        </pc:spChg>
        <pc:spChg chg="del mod">
          <ac:chgData name="Emmanuel Nyarko" userId="f3275ef5-0b5d-465a-a11e-43c1256a7623" providerId="ADAL" clId="{1D54CC90-68E4-4560-B14F-E20489CC8278}" dt="2023-07-31T10:19:05.025" v="156" actId="700"/>
          <ac:spMkLst>
            <pc:docMk/>
            <pc:sldMk cId="2000018917" sldId="328"/>
            <ac:spMk id="7" creationId="{2D9D0B55-F733-5146-5947-CFE295F41AD7}"/>
          </ac:spMkLst>
        </pc:spChg>
        <pc:spChg chg="add mod ord">
          <ac:chgData name="Emmanuel Nyarko" userId="f3275ef5-0b5d-465a-a11e-43c1256a7623" providerId="ADAL" clId="{1D54CC90-68E4-4560-B14F-E20489CC8278}" dt="2023-07-31T11:44:55.461" v="181" actId="14100"/>
          <ac:spMkLst>
            <pc:docMk/>
            <pc:sldMk cId="2000018917" sldId="328"/>
            <ac:spMk id="13" creationId="{2A1C2867-0F87-88B0-3556-67D48D86C60B}"/>
          </ac:spMkLst>
        </pc:spChg>
        <pc:picChg chg="add mod">
          <ac:chgData name="Emmanuel Nyarko" userId="f3275ef5-0b5d-465a-a11e-43c1256a7623" providerId="ADAL" clId="{1D54CC90-68E4-4560-B14F-E20489CC8278}" dt="2023-07-31T11:44:43.871" v="178" actId="1076"/>
          <ac:picMkLst>
            <pc:docMk/>
            <pc:sldMk cId="2000018917" sldId="328"/>
            <ac:picMk id="8" creationId="{1BF2C482-030A-431B-71AB-9870B89D30E9}"/>
          </ac:picMkLst>
        </pc:picChg>
        <pc:picChg chg="del">
          <ac:chgData name="Emmanuel Nyarko" userId="f3275ef5-0b5d-465a-a11e-43c1256a7623" providerId="ADAL" clId="{1D54CC90-68E4-4560-B14F-E20489CC8278}" dt="2023-07-31T10:18:56.306" v="155" actId="478"/>
          <ac:picMkLst>
            <pc:docMk/>
            <pc:sldMk cId="2000018917" sldId="328"/>
            <ac:picMk id="9" creationId="{2A4CC0DA-65E1-AA2F-ED93-82B190009FF2}"/>
          </ac:picMkLst>
        </pc:picChg>
        <pc:picChg chg="add del mod">
          <ac:chgData name="Emmanuel Nyarko" userId="f3275ef5-0b5d-465a-a11e-43c1256a7623" providerId="ADAL" clId="{1D54CC90-68E4-4560-B14F-E20489CC8278}" dt="2023-07-31T11:43:50.096" v="167"/>
          <ac:picMkLst>
            <pc:docMk/>
            <pc:sldMk cId="2000018917" sldId="328"/>
            <ac:picMk id="10" creationId="{CF74095B-66E6-A112-E4B8-1392CBCE3D52}"/>
          </ac:picMkLst>
        </pc:picChg>
        <pc:picChg chg="add del mod">
          <ac:chgData name="Emmanuel Nyarko" userId="f3275ef5-0b5d-465a-a11e-43c1256a7623" providerId="ADAL" clId="{1D54CC90-68E4-4560-B14F-E20489CC8278}" dt="2023-07-31T11:44:17.767" v="174" actId="21"/>
          <ac:picMkLst>
            <pc:docMk/>
            <pc:sldMk cId="2000018917" sldId="328"/>
            <ac:picMk id="11" creationId="{6009E2E4-BBF0-074C-2385-040791FF6496}"/>
          </ac:picMkLst>
        </pc:picChg>
        <pc:picChg chg="add del mod">
          <ac:chgData name="Emmanuel Nyarko" userId="f3275ef5-0b5d-465a-a11e-43c1256a7623" providerId="ADAL" clId="{1D54CC90-68E4-4560-B14F-E20489CC8278}" dt="2023-07-31T11:44:32.479" v="176" actId="21"/>
          <ac:picMkLst>
            <pc:docMk/>
            <pc:sldMk cId="2000018917" sldId="328"/>
            <ac:picMk id="12" creationId="{C7259AC6-7F9E-1285-3137-4A99C9083CDF}"/>
          </ac:picMkLst>
        </pc:picChg>
        <pc:picChg chg="add del mod">
          <ac:chgData name="Emmanuel Nyarko" userId="f3275ef5-0b5d-465a-a11e-43c1256a7623" providerId="ADAL" clId="{1D54CC90-68E4-4560-B14F-E20489CC8278}" dt="2023-07-31T11:44:49.414" v="180" actId="21"/>
          <ac:picMkLst>
            <pc:docMk/>
            <pc:sldMk cId="2000018917" sldId="328"/>
            <ac:picMk id="14" creationId="{EC288F1B-BB2F-F096-FE51-9F87FD48199C}"/>
          </ac:picMkLst>
        </pc:picChg>
        <pc:picChg chg="add del mod">
          <ac:chgData name="Emmanuel Nyarko" userId="f3275ef5-0b5d-465a-a11e-43c1256a7623" providerId="ADAL" clId="{1D54CC90-68E4-4560-B14F-E20489CC8278}" dt="2023-07-31T11:45:41.907" v="188" actId="478"/>
          <ac:picMkLst>
            <pc:docMk/>
            <pc:sldMk cId="2000018917" sldId="328"/>
            <ac:picMk id="15" creationId="{4FC59432-1D1A-9979-51C0-07D784BE6523}"/>
          </ac:picMkLst>
        </pc:picChg>
        <pc:picChg chg="add del mod">
          <ac:chgData name="Emmanuel Nyarko" userId="f3275ef5-0b5d-465a-a11e-43c1256a7623" providerId="ADAL" clId="{1D54CC90-68E4-4560-B14F-E20489CC8278}" dt="2023-07-31T11:45:38.927" v="186" actId="478"/>
          <ac:picMkLst>
            <pc:docMk/>
            <pc:sldMk cId="2000018917" sldId="328"/>
            <ac:picMk id="16" creationId="{64566A95-678E-11A0-6E9C-F38E1658A347}"/>
          </ac:picMkLst>
        </pc:picChg>
      </pc:sldChg>
    </pc:docChg>
  </pc:docChgLst>
  <pc:docChgLst>
    <pc:chgData name="Emmanuel Nyarko" userId="f3275ef5-0b5d-465a-a11e-43c1256a7623" providerId="ADAL" clId="{44816CA8-F7F7-491C-9E6C-EF56A3C9CA9C}"/>
    <pc:docChg chg="undo custSel addSld modSld sldOrd">
      <pc:chgData name="Emmanuel Nyarko" userId="f3275ef5-0b5d-465a-a11e-43c1256a7623" providerId="ADAL" clId="{44816CA8-F7F7-491C-9E6C-EF56A3C9CA9C}" dt="2023-07-28T16:40:06.621" v="135" actId="20577"/>
      <pc:docMkLst>
        <pc:docMk/>
      </pc:docMkLst>
      <pc:sldChg chg="modSp mod">
        <pc:chgData name="Emmanuel Nyarko" userId="f3275ef5-0b5d-465a-a11e-43c1256a7623" providerId="ADAL" clId="{44816CA8-F7F7-491C-9E6C-EF56A3C9CA9C}" dt="2023-07-28T14:03:07.436" v="54" actId="255"/>
        <pc:sldMkLst>
          <pc:docMk/>
          <pc:sldMk cId="0" sldId="258"/>
        </pc:sldMkLst>
        <pc:spChg chg="mod">
          <ac:chgData name="Emmanuel Nyarko" userId="f3275ef5-0b5d-465a-a11e-43c1256a7623" providerId="ADAL" clId="{44816CA8-F7F7-491C-9E6C-EF56A3C9CA9C}" dt="2023-07-28T14:02:34.396" v="52" actId="1076"/>
          <ac:spMkLst>
            <pc:docMk/>
            <pc:sldMk cId="0" sldId="258"/>
            <ac:spMk id="3" creationId="{00000000-0000-0000-0000-000000000000}"/>
          </ac:spMkLst>
        </pc:spChg>
        <pc:spChg chg="mod">
          <ac:chgData name="Emmanuel Nyarko" userId="f3275ef5-0b5d-465a-a11e-43c1256a7623" providerId="ADAL" clId="{44816CA8-F7F7-491C-9E6C-EF56A3C9CA9C}" dt="2023-07-28T14:03:07.436" v="54" actId="255"/>
          <ac:spMkLst>
            <pc:docMk/>
            <pc:sldMk cId="0" sldId="258"/>
            <ac:spMk id="6" creationId="{00000000-0000-0000-0000-000000000000}"/>
          </ac:spMkLst>
        </pc:spChg>
        <pc:picChg chg="mod">
          <ac:chgData name="Emmanuel Nyarko" userId="f3275ef5-0b5d-465a-a11e-43c1256a7623" providerId="ADAL" clId="{44816CA8-F7F7-491C-9E6C-EF56A3C9CA9C}" dt="2023-07-28T14:01:09.813" v="43" actId="1076"/>
          <ac:picMkLst>
            <pc:docMk/>
            <pc:sldMk cId="0" sldId="258"/>
            <ac:picMk id="9" creationId="{BCC99719-37E6-84AF-8D08-4993B4CBB18A}"/>
          </ac:picMkLst>
        </pc:picChg>
      </pc:sldChg>
      <pc:sldChg chg="modSp mod">
        <pc:chgData name="Emmanuel Nyarko" userId="f3275ef5-0b5d-465a-a11e-43c1256a7623" providerId="ADAL" clId="{44816CA8-F7F7-491C-9E6C-EF56A3C9CA9C}" dt="2023-07-28T14:42:23.730" v="90" actId="20577"/>
        <pc:sldMkLst>
          <pc:docMk/>
          <pc:sldMk cId="302011751" sldId="260"/>
        </pc:sldMkLst>
        <pc:spChg chg="mod">
          <ac:chgData name="Emmanuel Nyarko" userId="f3275ef5-0b5d-465a-a11e-43c1256a7623" providerId="ADAL" clId="{44816CA8-F7F7-491C-9E6C-EF56A3C9CA9C}" dt="2023-07-28T14:42:23.730" v="90" actId="20577"/>
          <ac:spMkLst>
            <pc:docMk/>
            <pc:sldMk cId="302011751" sldId="260"/>
            <ac:spMk id="5" creationId="{00000000-0000-0000-0000-000000000000}"/>
          </ac:spMkLst>
        </pc:spChg>
      </pc:sldChg>
      <pc:sldChg chg="addSp delSp modSp mod ord">
        <pc:chgData name="Emmanuel Nyarko" userId="f3275ef5-0b5d-465a-a11e-43c1256a7623" providerId="ADAL" clId="{44816CA8-F7F7-491C-9E6C-EF56A3C9CA9C}" dt="2023-07-28T14:44:13.751" v="129" actId="14100"/>
        <pc:sldMkLst>
          <pc:docMk/>
          <pc:sldMk cId="1939372639" sldId="261"/>
        </pc:sldMkLst>
        <pc:spChg chg="mod">
          <ac:chgData name="Emmanuel Nyarko" userId="f3275ef5-0b5d-465a-a11e-43c1256a7623" providerId="ADAL" clId="{44816CA8-F7F7-491C-9E6C-EF56A3C9CA9C}" dt="2023-07-28T14:43:07.642" v="118" actId="20577"/>
          <ac:spMkLst>
            <pc:docMk/>
            <pc:sldMk cId="1939372639" sldId="261"/>
            <ac:spMk id="4" creationId="{00000000-0000-0000-0000-000000000000}"/>
          </ac:spMkLst>
        </pc:spChg>
        <pc:spChg chg="del mod">
          <ac:chgData name="Emmanuel Nyarko" userId="f3275ef5-0b5d-465a-a11e-43c1256a7623" providerId="ADAL" clId="{44816CA8-F7F7-491C-9E6C-EF56A3C9CA9C}" dt="2023-07-28T14:40:28.075" v="79"/>
          <ac:spMkLst>
            <pc:docMk/>
            <pc:sldMk cId="1939372639" sldId="261"/>
            <ac:spMk id="5" creationId="{00000000-0000-0000-0000-000000000000}"/>
          </ac:spMkLst>
        </pc:spChg>
        <pc:picChg chg="add mod">
          <ac:chgData name="Emmanuel Nyarko" userId="f3275ef5-0b5d-465a-a11e-43c1256a7623" providerId="ADAL" clId="{44816CA8-F7F7-491C-9E6C-EF56A3C9CA9C}" dt="2023-07-28T14:44:13.751" v="129" actId="14100"/>
          <ac:picMkLst>
            <pc:docMk/>
            <pc:sldMk cId="1939372639" sldId="261"/>
            <ac:picMk id="8" creationId="{66FBE84B-0DB6-8A8D-7D61-4B79D91132E4}"/>
          </ac:picMkLst>
        </pc:picChg>
      </pc:sldChg>
      <pc:sldChg chg="modSp mod">
        <pc:chgData name="Emmanuel Nyarko" userId="f3275ef5-0b5d-465a-a11e-43c1256a7623" providerId="ADAL" clId="{44816CA8-F7F7-491C-9E6C-EF56A3C9CA9C}" dt="2023-07-28T14:04:15.806" v="61" actId="14100"/>
        <pc:sldMkLst>
          <pc:docMk/>
          <pc:sldMk cId="1904291623" sldId="262"/>
        </pc:sldMkLst>
        <pc:spChg chg="mod">
          <ac:chgData name="Emmanuel Nyarko" userId="f3275ef5-0b5d-465a-a11e-43c1256a7623" providerId="ADAL" clId="{44816CA8-F7F7-491C-9E6C-EF56A3C9CA9C}" dt="2023-07-28T14:03:43.919" v="57" actId="1076"/>
          <ac:spMkLst>
            <pc:docMk/>
            <pc:sldMk cId="1904291623" sldId="262"/>
            <ac:spMk id="3" creationId="{00000000-0000-0000-0000-000000000000}"/>
          </ac:spMkLst>
        </pc:spChg>
        <pc:spChg chg="mod">
          <ac:chgData name="Emmanuel Nyarko" userId="f3275ef5-0b5d-465a-a11e-43c1256a7623" providerId="ADAL" clId="{44816CA8-F7F7-491C-9E6C-EF56A3C9CA9C}" dt="2023-07-28T14:04:06.090" v="60" actId="1076"/>
          <ac:spMkLst>
            <pc:docMk/>
            <pc:sldMk cId="1904291623" sldId="262"/>
            <ac:spMk id="6" creationId="{00000000-0000-0000-0000-000000000000}"/>
          </ac:spMkLst>
        </pc:spChg>
        <pc:picChg chg="mod">
          <ac:chgData name="Emmanuel Nyarko" userId="f3275ef5-0b5d-465a-a11e-43c1256a7623" providerId="ADAL" clId="{44816CA8-F7F7-491C-9E6C-EF56A3C9CA9C}" dt="2023-07-28T14:04:15.806" v="61" actId="14100"/>
          <ac:picMkLst>
            <pc:docMk/>
            <pc:sldMk cId="1904291623" sldId="262"/>
            <ac:picMk id="9" creationId="{8D514DFF-010D-A262-4495-89DD996DC70D}"/>
          </ac:picMkLst>
        </pc:picChg>
      </pc:sldChg>
      <pc:sldChg chg="modSp mod">
        <pc:chgData name="Emmanuel Nyarko" userId="f3275ef5-0b5d-465a-a11e-43c1256a7623" providerId="ADAL" clId="{44816CA8-F7F7-491C-9E6C-EF56A3C9CA9C}" dt="2023-07-28T13:47:40.551" v="16" actId="1076"/>
        <pc:sldMkLst>
          <pc:docMk/>
          <pc:sldMk cId="2944782270" sldId="265"/>
        </pc:sldMkLst>
        <pc:picChg chg="mod">
          <ac:chgData name="Emmanuel Nyarko" userId="f3275ef5-0b5d-465a-a11e-43c1256a7623" providerId="ADAL" clId="{44816CA8-F7F7-491C-9E6C-EF56A3C9CA9C}" dt="2023-07-28T13:47:40.551" v="16" actId="1076"/>
          <ac:picMkLst>
            <pc:docMk/>
            <pc:sldMk cId="2944782270" sldId="265"/>
            <ac:picMk id="7" creationId="{0BDFC43B-7AAB-CFAB-EF89-3458821C6DA8}"/>
          </ac:picMkLst>
        </pc:picChg>
      </pc:sldChg>
      <pc:sldChg chg="modSp mod">
        <pc:chgData name="Emmanuel Nyarko" userId="f3275ef5-0b5d-465a-a11e-43c1256a7623" providerId="ADAL" clId="{44816CA8-F7F7-491C-9E6C-EF56A3C9CA9C}" dt="2023-07-28T14:00:35.494" v="42" actId="1076"/>
        <pc:sldMkLst>
          <pc:docMk/>
          <pc:sldMk cId="761819936" sldId="266"/>
        </pc:sldMkLst>
        <pc:spChg chg="mod">
          <ac:chgData name="Emmanuel Nyarko" userId="f3275ef5-0b5d-465a-a11e-43c1256a7623" providerId="ADAL" clId="{44816CA8-F7F7-491C-9E6C-EF56A3C9CA9C}" dt="2023-07-28T14:00:14.249" v="40" actId="1076"/>
          <ac:spMkLst>
            <pc:docMk/>
            <pc:sldMk cId="761819936" sldId="266"/>
            <ac:spMk id="3" creationId="{00000000-0000-0000-0000-000000000000}"/>
          </ac:spMkLst>
        </pc:spChg>
        <pc:spChg chg="mod">
          <ac:chgData name="Emmanuel Nyarko" userId="f3275ef5-0b5d-465a-a11e-43c1256a7623" providerId="ADAL" clId="{44816CA8-F7F7-491C-9E6C-EF56A3C9CA9C}" dt="2023-07-28T14:00:35.494" v="42" actId="1076"/>
          <ac:spMkLst>
            <pc:docMk/>
            <pc:sldMk cId="761819936" sldId="266"/>
            <ac:spMk id="6" creationId="{00000000-0000-0000-0000-000000000000}"/>
          </ac:spMkLst>
        </pc:spChg>
        <pc:picChg chg="mod">
          <ac:chgData name="Emmanuel Nyarko" userId="f3275ef5-0b5d-465a-a11e-43c1256a7623" providerId="ADAL" clId="{44816CA8-F7F7-491C-9E6C-EF56A3C9CA9C}" dt="2023-07-28T13:58:19.280" v="31" actId="14100"/>
          <ac:picMkLst>
            <pc:docMk/>
            <pc:sldMk cId="761819936" sldId="266"/>
            <ac:picMk id="9" creationId="{972B0ED6-55CB-9170-CC0F-9BE861FE0727}"/>
          </ac:picMkLst>
        </pc:picChg>
        <pc:picChg chg="mod">
          <ac:chgData name="Emmanuel Nyarko" userId="f3275ef5-0b5d-465a-a11e-43c1256a7623" providerId="ADAL" clId="{44816CA8-F7F7-491C-9E6C-EF56A3C9CA9C}" dt="2023-07-28T13:58:23.890" v="32" actId="14100"/>
          <ac:picMkLst>
            <pc:docMk/>
            <pc:sldMk cId="761819936" sldId="266"/>
            <ac:picMk id="10" creationId="{1EF97C6D-8A2A-24A1-6FF8-01758772E38A}"/>
          </ac:picMkLst>
        </pc:picChg>
      </pc:sldChg>
      <pc:sldChg chg="modSp mod">
        <pc:chgData name="Emmanuel Nyarko" userId="f3275ef5-0b5d-465a-a11e-43c1256a7623" providerId="ADAL" clId="{44816CA8-F7F7-491C-9E6C-EF56A3C9CA9C}" dt="2023-07-28T14:05:32.600" v="65" actId="255"/>
        <pc:sldMkLst>
          <pc:docMk/>
          <pc:sldMk cId="1296715870" sldId="267"/>
        </pc:sldMkLst>
        <pc:spChg chg="mod">
          <ac:chgData name="Emmanuel Nyarko" userId="f3275ef5-0b5d-465a-a11e-43c1256a7623" providerId="ADAL" clId="{44816CA8-F7F7-491C-9E6C-EF56A3C9CA9C}" dt="2023-07-28T14:05:32.600" v="65" actId="255"/>
          <ac:spMkLst>
            <pc:docMk/>
            <pc:sldMk cId="1296715870" sldId="267"/>
            <ac:spMk id="6" creationId="{00000000-0000-0000-0000-000000000000}"/>
          </ac:spMkLst>
        </pc:spChg>
      </pc:sldChg>
      <pc:sldChg chg="delSp modSp mod ord">
        <pc:chgData name="Emmanuel Nyarko" userId="f3275ef5-0b5d-465a-a11e-43c1256a7623" providerId="ADAL" clId="{44816CA8-F7F7-491C-9E6C-EF56A3C9CA9C}" dt="2023-07-28T13:47:09.136" v="15"/>
        <pc:sldMkLst>
          <pc:docMk/>
          <pc:sldMk cId="2827151500" sldId="269"/>
        </pc:sldMkLst>
        <pc:spChg chg="mod">
          <ac:chgData name="Emmanuel Nyarko" userId="f3275ef5-0b5d-465a-a11e-43c1256a7623" providerId="ADAL" clId="{44816CA8-F7F7-491C-9E6C-EF56A3C9CA9C}" dt="2023-07-28T13:47:09.136" v="15"/>
          <ac:spMkLst>
            <pc:docMk/>
            <pc:sldMk cId="2827151500" sldId="269"/>
            <ac:spMk id="4" creationId="{00000000-0000-0000-0000-000000000000}"/>
          </ac:spMkLst>
        </pc:spChg>
        <pc:spChg chg="del mod">
          <ac:chgData name="Emmanuel Nyarko" userId="f3275ef5-0b5d-465a-a11e-43c1256a7623" providerId="ADAL" clId="{44816CA8-F7F7-491C-9E6C-EF56A3C9CA9C}" dt="2023-07-28T13:46:31.642" v="14" actId="478"/>
          <ac:spMkLst>
            <pc:docMk/>
            <pc:sldMk cId="2827151500" sldId="269"/>
            <ac:spMk id="5" creationId="{00000000-0000-0000-0000-000000000000}"/>
          </ac:spMkLst>
        </pc:spChg>
      </pc:sldChg>
      <pc:sldChg chg="modSp mod">
        <pc:chgData name="Emmanuel Nyarko" userId="f3275ef5-0b5d-465a-a11e-43c1256a7623" providerId="ADAL" clId="{44816CA8-F7F7-491C-9E6C-EF56A3C9CA9C}" dt="2023-07-28T16:40:06.621" v="135" actId="20577"/>
        <pc:sldMkLst>
          <pc:docMk/>
          <pc:sldMk cId="55767893" sldId="270"/>
        </pc:sldMkLst>
        <pc:spChg chg="mod">
          <ac:chgData name="Emmanuel Nyarko" userId="f3275ef5-0b5d-465a-a11e-43c1256a7623" providerId="ADAL" clId="{44816CA8-F7F7-491C-9E6C-EF56A3C9CA9C}" dt="2023-07-28T16:40:06.621" v="135" actId="20577"/>
          <ac:spMkLst>
            <pc:docMk/>
            <pc:sldMk cId="55767893" sldId="270"/>
            <ac:spMk id="5" creationId="{00000000-0000-0000-0000-000000000000}"/>
          </ac:spMkLst>
        </pc:spChg>
      </pc:sldChg>
      <pc:sldChg chg="modSp mod">
        <pc:chgData name="Emmanuel Nyarko" userId="f3275ef5-0b5d-465a-a11e-43c1256a7623" providerId="ADAL" clId="{44816CA8-F7F7-491C-9E6C-EF56A3C9CA9C}" dt="2023-07-28T14:08:28.925" v="76" actId="1076"/>
        <pc:sldMkLst>
          <pc:docMk/>
          <pc:sldMk cId="1375221386" sldId="272"/>
        </pc:sldMkLst>
        <pc:spChg chg="mod">
          <ac:chgData name="Emmanuel Nyarko" userId="f3275ef5-0b5d-465a-a11e-43c1256a7623" providerId="ADAL" clId="{44816CA8-F7F7-491C-9E6C-EF56A3C9CA9C}" dt="2023-07-28T14:08:28.925" v="76" actId="1076"/>
          <ac:spMkLst>
            <pc:docMk/>
            <pc:sldMk cId="1375221386" sldId="272"/>
            <ac:spMk id="3" creationId="{00000000-0000-0000-0000-000000000000}"/>
          </ac:spMkLst>
        </pc:spChg>
        <pc:spChg chg="mod">
          <ac:chgData name="Emmanuel Nyarko" userId="f3275ef5-0b5d-465a-a11e-43c1256a7623" providerId="ADAL" clId="{44816CA8-F7F7-491C-9E6C-EF56A3C9CA9C}" dt="2023-07-28T14:07:34.879" v="74" actId="1076"/>
          <ac:spMkLst>
            <pc:docMk/>
            <pc:sldMk cId="1375221386" sldId="272"/>
            <ac:spMk id="6" creationId="{00000000-0000-0000-0000-000000000000}"/>
          </ac:spMkLst>
        </pc:spChg>
        <pc:picChg chg="mod">
          <ac:chgData name="Emmanuel Nyarko" userId="f3275ef5-0b5d-465a-a11e-43c1256a7623" providerId="ADAL" clId="{44816CA8-F7F7-491C-9E6C-EF56A3C9CA9C}" dt="2023-07-28T14:07:46.375" v="75" actId="14100"/>
          <ac:picMkLst>
            <pc:docMk/>
            <pc:sldMk cId="1375221386" sldId="272"/>
            <ac:picMk id="9" creationId="{D2FDAB5D-D37F-111A-11D6-682A9404F87E}"/>
          </ac:picMkLst>
        </pc:picChg>
      </pc:sldChg>
      <pc:sldChg chg="modSp add mod">
        <pc:chgData name="Emmanuel Nyarko" userId="f3275ef5-0b5d-465a-a11e-43c1256a7623" providerId="ADAL" clId="{44816CA8-F7F7-491C-9E6C-EF56A3C9CA9C}" dt="2023-07-28T14:06:46.677" v="71" actId="1076"/>
        <pc:sldMkLst>
          <pc:docMk/>
          <pc:sldMk cId="1632781335" sldId="320"/>
        </pc:sldMkLst>
        <pc:spChg chg="mod">
          <ac:chgData name="Emmanuel Nyarko" userId="f3275ef5-0b5d-465a-a11e-43c1256a7623" providerId="ADAL" clId="{44816CA8-F7F7-491C-9E6C-EF56A3C9CA9C}" dt="2023-07-28T13:53:36.935" v="21" actId="255"/>
          <ac:spMkLst>
            <pc:docMk/>
            <pc:sldMk cId="1632781335" sldId="320"/>
            <ac:spMk id="2" creationId="{2E55848B-3BAB-47E3-B9A3-6D65EB31841C}"/>
          </ac:spMkLst>
        </pc:spChg>
        <pc:spChg chg="mod">
          <ac:chgData name="Emmanuel Nyarko" userId="f3275ef5-0b5d-465a-a11e-43c1256a7623" providerId="ADAL" clId="{44816CA8-F7F7-491C-9E6C-EF56A3C9CA9C}" dt="2023-07-28T13:53:12.893" v="20" actId="1076"/>
          <ac:spMkLst>
            <pc:docMk/>
            <pc:sldMk cId="1632781335" sldId="320"/>
            <ac:spMk id="8" creationId="{03F7B0AA-947D-1F17-55D2-718CE25AEA9D}"/>
          </ac:spMkLst>
        </pc:spChg>
        <pc:spChg chg="mod">
          <ac:chgData name="Emmanuel Nyarko" userId="f3275ef5-0b5d-465a-a11e-43c1256a7623" providerId="ADAL" clId="{44816CA8-F7F7-491C-9E6C-EF56A3C9CA9C}" dt="2023-07-28T13:52:57.303" v="19" actId="1076"/>
          <ac:spMkLst>
            <pc:docMk/>
            <pc:sldMk cId="1632781335" sldId="320"/>
            <ac:spMk id="15" creationId="{1351DDC5-D226-44BA-8E8D-AB291AB3B436}"/>
          </ac:spMkLst>
        </pc:spChg>
        <pc:spChg chg="mod">
          <ac:chgData name="Emmanuel Nyarko" userId="f3275ef5-0b5d-465a-a11e-43c1256a7623" providerId="ADAL" clId="{44816CA8-F7F7-491C-9E6C-EF56A3C9CA9C}" dt="2023-07-28T14:06:33.667" v="70" actId="1076"/>
          <ac:spMkLst>
            <pc:docMk/>
            <pc:sldMk cId="1632781335" sldId="320"/>
            <ac:spMk id="41" creationId="{624303E1-8759-47D4-8D28-4473E2C68F28}"/>
          </ac:spMkLst>
        </pc:spChg>
        <pc:spChg chg="mod">
          <ac:chgData name="Emmanuel Nyarko" userId="f3275ef5-0b5d-465a-a11e-43c1256a7623" providerId="ADAL" clId="{44816CA8-F7F7-491C-9E6C-EF56A3C9CA9C}" dt="2023-07-28T14:06:46.677" v="71" actId="1076"/>
          <ac:spMkLst>
            <pc:docMk/>
            <pc:sldMk cId="1632781335" sldId="320"/>
            <ac:spMk id="42" creationId="{3F0CC265-8E4E-4A79-8359-36B3353BBE50}"/>
          </ac:spMkLst>
        </pc:spChg>
        <pc:grpChg chg="mod">
          <ac:chgData name="Emmanuel Nyarko" userId="f3275ef5-0b5d-465a-a11e-43c1256a7623" providerId="ADAL" clId="{44816CA8-F7F7-491C-9E6C-EF56A3C9CA9C}" dt="2023-07-28T14:06:12.877" v="68" actId="1076"/>
          <ac:grpSpMkLst>
            <pc:docMk/>
            <pc:sldMk cId="1632781335" sldId="320"/>
            <ac:grpSpMk id="40" creationId="{57A9A243-9CA7-4DD6-8284-2B7612E2E682}"/>
          </ac:grpSpMkLst>
        </pc:grpChg>
      </pc:sldChg>
    </pc:docChg>
  </pc:docChgLst>
  <pc:docChgLst>
    <pc:chgData name="Lori Eckhardt" userId="56909fda-003f-404e-b045-995541691f93" providerId="ADAL" clId="{53FEB0C1-E5DE-46AD-847D-4177E8D7C8CD}"/>
    <pc:docChg chg="custSel modSld">
      <pc:chgData name="Lori Eckhardt" userId="56909fda-003f-404e-b045-995541691f93" providerId="ADAL" clId="{53FEB0C1-E5DE-46AD-847D-4177E8D7C8CD}" dt="2023-08-01T22:25:09.793" v="136" actId="20577"/>
      <pc:docMkLst>
        <pc:docMk/>
      </pc:docMkLst>
      <pc:sldChg chg="modSp mod">
        <pc:chgData name="Lori Eckhardt" userId="56909fda-003f-404e-b045-995541691f93" providerId="ADAL" clId="{53FEB0C1-E5DE-46AD-847D-4177E8D7C8CD}" dt="2023-08-01T22:17:33.885" v="5" actId="20577"/>
        <pc:sldMkLst>
          <pc:docMk/>
          <pc:sldMk cId="3599684050" sldId="276"/>
        </pc:sldMkLst>
        <pc:spChg chg="mod">
          <ac:chgData name="Lori Eckhardt" userId="56909fda-003f-404e-b045-995541691f93" providerId="ADAL" clId="{53FEB0C1-E5DE-46AD-847D-4177E8D7C8CD}" dt="2023-08-01T22:17:33.885" v="5" actId="20577"/>
          <ac:spMkLst>
            <pc:docMk/>
            <pc:sldMk cId="3599684050" sldId="276"/>
            <ac:spMk id="6" creationId="{039BF970-44AF-B191-5429-47FA561D1162}"/>
          </ac:spMkLst>
        </pc:spChg>
      </pc:sldChg>
      <pc:sldChg chg="modSp mod">
        <pc:chgData name="Lori Eckhardt" userId="56909fda-003f-404e-b045-995541691f93" providerId="ADAL" clId="{53FEB0C1-E5DE-46AD-847D-4177E8D7C8CD}" dt="2023-08-01T22:17:27.760" v="2" actId="20577"/>
        <pc:sldMkLst>
          <pc:docMk/>
          <pc:sldMk cId="3459777151" sldId="280"/>
        </pc:sldMkLst>
        <pc:spChg chg="mod">
          <ac:chgData name="Lori Eckhardt" userId="56909fda-003f-404e-b045-995541691f93" providerId="ADAL" clId="{53FEB0C1-E5DE-46AD-847D-4177E8D7C8CD}" dt="2023-08-01T22:17:27.760" v="2" actId="20577"/>
          <ac:spMkLst>
            <pc:docMk/>
            <pc:sldMk cId="3459777151" sldId="280"/>
            <ac:spMk id="10" creationId="{00000000-0000-0000-0000-000000000000}"/>
          </ac:spMkLst>
        </pc:spChg>
      </pc:sldChg>
      <pc:sldChg chg="modSp mod">
        <pc:chgData name="Lori Eckhardt" userId="56909fda-003f-404e-b045-995541691f93" providerId="ADAL" clId="{53FEB0C1-E5DE-46AD-847D-4177E8D7C8CD}" dt="2023-08-01T22:17:40.576" v="8" actId="20577"/>
        <pc:sldMkLst>
          <pc:docMk/>
          <pc:sldMk cId="1645021288" sldId="342"/>
        </pc:sldMkLst>
        <pc:spChg chg="mod">
          <ac:chgData name="Lori Eckhardt" userId="56909fda-003f-404e-b045-995541691f93" providerId="ADAL" clId="{53FEB0C1-E5DE-46AD-847D-4177E8D7C8CD}" dt="2023-08-01T22:17:40.576" v="8" actId="20577"/>
          <ac:spMkLst>
            <pc:docMk/>
            <pc:sldMk cId="1645021288" sldId="342"/>
            <ac:spMk id="6" creationId="{039BF970-44AF-B191-5429-47FA561D1162}"/>
          </ac:spMkLst>
        </pc:spChg>
      </pc:sldChg>
      <pc:sldChg chg="modSp mod">
        <pc:chgData name="Lori Eckhardt" userId="56909fda-003f-404e-b045-995541691f93" providerId="ADAL" clId="{53FEB0C1-E5DE-46AD-847D-4177E8D7C8CD}" dt="2023-08-01T22:17:46.846" v="11" actId="20577"/>
        <pc:sldMkLst>
          <pc:docMk/>
          <pc:sldMk cId="3743852890" sldId="343"/>
        </pc:sldMkLst>
        <pc:spChg chg="mod">
          <ac:chgData name="Lori Eckhardt" userId="56909fda-003f-404e-b045-995541691f93" providerId="ADAL" clId="{53FEB0C1-E5DE-46AD-847D-4177E8D7C8CD}" dt="2023-08-01T22:17:46.846" v="11" actId="20577"/>
          <ac:spMkLst>
            <pc:docMk/>
            <pc:sldMk cId="3743852890" sldId="343"/>
            <ac:spMk id="6" creationId="{039BF970-44AF-B191-5429-47FA561D1162}"/>
          </ac:spMkLst>
        </pc:spChg>
      </pc:sldChg>
      <pc:sldChg chg="modSp mod">
        <pc:chgData name="Lori Eckhardt" userId="56909fda-003f-404e-b045-995541691f93" providerId="ADAL" clId="{53FEB0C1-E5DE-46AD-847D-4177E8D7C8CD}" dt="2023-08-01T22:17:58.491" v="14" actId="20577"/>
        <pc:sldMkLst>
          <pc:docMk/>
          <pc:sldMk cId="900124790" sldId="344"/>
        </pc:sldMkLst>
        <pc:spChg chg="mod">
          <ac:chgData name="Lori Eckhardt" userId="56909fda-003f-404e-b045-995541691f93" providerId="ADAL" clId="{53FEB0C1-E5DE-46AD-847D-4177E8D7C8CD}" dt="2023-08-01T22:17:58.491" v="14" actId="20577"/>
          <ac:spMkLst>
            <pc:docMk/>
            <pc:sldMk cId="900124790" sldId="344"/>
            <ac:spMk id="6" creationId="{039BF970-44AF-B191-5429-47FA561D1162}"/>
          </ac:spMkLst>
        </pc:spChg>
      </pc:sldChg>
      <pc:sldChg chg="modSp mod">
        <pc:chgData name="Lori Eckhardt" userId="56909fda-003f-404e-b045-995541691f93" providerId="ADAL" clId="{53FEB0C1-E5DE-46AD-847D-4177E8D7C8CD}" dt="2023-08-01T22:18:04.839" v="17" actId="20577"/>
        <pc:sldMkLst>
          <pc:docMk/>
          <pc:sldMk cId="2431054204" sldId="345"/>
        </pc:sldMkLst>
        <pc:spChg chg="mod">
          <ac:chgData name="Lori Eckhardt" userId="56909fda-003f-404e-b045-995541691f93" providerId="ADAL" clId="{53FEB0C1-E5DE-46AD-847D-4177E8D7C8CD}" dt="2023-08-01T22:18:04.839" v="17" actId="20577"/>
          <ac:spMkLst>
            <pc:docMk/>
            <pc:sldMk cId="2431054204" sldId="345"/>
            <ac:spMk id="6" creationId="{039BF970-44AF-B191-5429-47FA561D1162}"/>
          </ac:spMkLst>
        </pc:spChg>
      </pc:sldChg>
      <pc:sldChg chg="modSp mod">
        <pc:chgData name="Lori Eckhardt" userId="56909fda-003f-404e-b045-995541691f93" providerId="ADAL" clId="{53FEB0C1-E5DE-46AD-847D-4177E8D7C8CD}" dt="2023-08-01T22:18:21.071" v="20" actId="20577"/>
        <pc:sldMkLst>
          <pc:docMk/>
          <pc:sldMk cId="4034101531" sldId="349"/>
        </pc:sldMkLst>
        <pc:spChg chg="mod">
          <ac:chgData name="Lori Eckhardt" userId="56909fda-003f-404e-b045-995541691f93" providerId="ADAL" clId="{53FEB0C1-E5DE-46AD-847D-4177E8D7C8CD}" dt="2023-08-01T22:18:21.071" v="20" actId="20577"/>
          <ac:spMkLst>
            <pc:docMk/>
            <pc:sldMk cId="4034101531" sldId="349"/>
            <ac:spMk id="6" creationId="{039BF970-44AF-B191-5429-47FA561D1162}"/>
          </ac:spMkLst>
        </pc:spChg>
      </pc:sldChg>
      <pc:sldChg chg="modSp mod">
        <pc:chgData name="Lori Eckhardt" userId="56909fda-003f-404e-b045-995541691f93" providerId="ADAL" clId="{53FEB0C1-E5DE-46AD-847D-4177E8D7C8CD}" dt="2023-08-01T22:18:29.135" v="23" actId="20577"/>
        <pc:sldMkLst>
          <pc:docMk/>
          <pc:sldMk cId="1977990080" sldId="350"/>
        </pc:sldMkLst>
        <pc:spChg chg="mod">
          <ac:chgData name="Lori Eckhardt" userId="56909fda-003f-404e-b045-995541691f93" providerId="ADAL" clId="{53FEB0C1-E5DE-46AD-847D-4177E8D7C8CD}" dt="2023-08-01T22:18:29.135" v="23" actId="20577"/>
          <ac:spMkLst>
            <pc:docMk/>
            <pc:sldMk cId="1977990080" sldId="350"/>
            <ac:spMk id="6" creationId="{039BF970-44AF-B191-5429-47FA561D1162}"/>
          </ac:spMkLst>
        </pc:spChg>
      </pc:sldChg>
      <pc:sldChg chg="modSp mod">
        <pc:chgData name="Lori Eckhardt" userId="56909fda-003f-404e-b045-995541691f93" providerId="ADAL" clId="{53FEB0C1-E5DE-46AD-847D-4177E8D7C8CD}" dt="2023-08-01T22:18:34.461" v="26" actId="20577"/>
        <pc:sldMkLst>
          <pc:docMk/>
          <pc:sldMk cId="3778386301" sldId="351"/>
        </pc:sldMkLst>
        <pc:spChg chg="mod">
          <ac:chgData name="Lori Eckhardt" userId="56909fda-003f-404e-b045-995541691f93" providerId="ADAL" clId="{53FEB0C1-E5DE-46AD-847D-4177E8D7C8CD}" dt="2023-08-01T22:18:34.461" v="26" actId="20577"/>
          <ac:spMkLst>
            <pc:docMk/>
            <pc:sldMk cId="3778386301" sldId="351"/>
            <ac:spMk id="6" creationId="{039BF970-44AF-B191-5429-47FA561D1162}"/>
          </ac:spMkLst>
        </pc:spChg>
      </pc:sldChg>
      <pc:sldChg chg="modSp mod">
        <pc:chgData name="Lori Eckhardt" userId="56909fda-003f-404e-b045-995541691f93" providerId="ADAL" clId="{53FEB0C1-E5DE-46AD-847D-4177E8D7C8CD}" dt="2023-08-01T22:18:40.411" v="29" actId="20577"/>
        <pc:sldMkLst>
          <pc:docMk/>
          <pc:sldMk cId="2438176692" sldId="352"/>
        </pc:sldMkLst>
        <pc:spChg chg="mod">
          <ac:chgData name="Lori Eckhardt" userId="56909fda-003f-404e-b045-995541691f93" providerId="ADAL" clId="{53FEB0C1-E5DE-46AD-847D-4177E8D7C8CD}" dt="2023-08-01T22:18:40.411" v="29" actId="20577"/>
          <ac:spMkLst>
            <pc:docMk/>
            <pc:sldMk cId="2438176692" sldId="352"/>
            <ac:spMk id="6" creationId="{039BF970-44AF-B191-5429-47FA561D1162}"/>
          </ac:spMkLst>
        </pc:spChg>
      </pc:sldChg>
      <pc:sldChg chg="modSp mod">
        <pc:chgData name="Lori Eckhardt" userId="56909fda-003f-404e-b045-995541691f93" providerId="ADAL" clId="{53FEB0C1-E5DE-46AD-847D-4177E8D7C8CD}" dt="2023-08-01T22:18:45.407" v="32" actId="20577"/>
        <pc:sldMkLst>
          <pc:docMk/>
          <pc:sldMk cId="1203827657" sldId="353"/>
        </pc:sldMkLst>
        <pc:spChg chg="mod">
          <ac:chgData name="Lori Eckhardt" userId="56909fda-003f-404e-b045-995541691f93" providerId="ADAL" clId="{53FEB0C1-E5DE-46AD-847D-4177E8D7C8CD}" dt="2023-08-01T22:18:45.407" v="32" actId="20577"/>
          <ac:spMkLst>
            <pc:docMk/>
            <pc:sldMk cId="1203827657" sldId="353"/>
            <ac:spMk id="6" creationId="{039BF970-44AF-B191-5429-47FA561D1162}"/>
          </ac:spMkLst>
        </pc:spChg>
      </pc:sldChg>
      <pc:sldChg chg="modSp mod">
        <pc:chgData name="Lori Eckhardt" userId="56909fda-003f-404e-b045-995541691f93" providerId="ADAL" clId="{53FEB0C1-E5DE-46AD-847D-4177E8D7C8CD}" dt="2023-08-01T22:19:01.892" v="38" actId="20577"/>
        <pc:sldMkLst>
          <pc:docMk/>
          <pc:sldMk cId="1282452610" sldId="354"/>
        </pc:sldMkLst>
        <pc:spChg chg="mod">
          <ac:chgData name="Lori Eckhardt" userId="56909fda-003f-404e-b045-995541691f93" providerId="ADAL" clId="{53FEB0C1-E5DE-46AD-847D-4177E8D7C8CD}" dt="2023-08-01T22:19:01.892" v="38" actId="20577"/>
          <ac:spMkLst>
            <pc:docMk/>
            <pc:sldMk cId="1282452610" sldId="354"/>
            <ac:spMk id="6" creationId="{039BF970-44AF-B191-5429-47FA561D1162}"/>
          </ac:spMkLst>
        </pc:spChg>
      </pc:sldChg>
      <pc:sldChg chg="modSp mod">
        <pc:chgData name="Lori Eckhardt" userId="56909fda-003f-404e-b045-995541691f93" providerId="ADAL" clId="{53FEB0C1-E5DE-46AD-847D-4177E8D7C8CD}" dt="2023-08-01T22:19:08.963" v="41" actId="20577"/>
        <pc:sldMkLst>
          <pc:docMk/>
          <pc:sldMk cId="2390639832" sldId="355"/>
        </pc:sldMkLst>
        <pc:spChg chg="mod">
          <ac:chgData name="Lori Eckhardt" userId="56909fda-003f-404e-b045-995541691f93" providerId="ADAL" clId="{53FEB0C1-E5DE-46AD-847D-4177E8D7C8CD}" dt="2023-08-01T22:19:08.963" v="41" actId="20577"/>
          <ac:spMkLst>
            <pc:docMk/>
            <pc:sldMk cId="2390639832" sldId="355"/>
            <ac:spMk id="6" creationId="{039BF970-44AF-B191-5429-47FA561D1162}"/>
          </ac:spMkLst>
        </pc:spChg>
      </pc:sldChg>
      <pc:sldChg chg="modSp mod">
        <pc:chgData name="Lori Eckhardt" userId="56909fda-003f-404e-b045-995541691f93" providerId="ADAL" clId="{53FEB0C1-E5DE-46AD-847D-4177E8D7C8CD}" dt="2023-08-01T22:18:53.966" v="35" actId="20577"/>
        <pc:sldMkLst>
          <pc:docMk/>
          <pc:sldMk cId="3160823782" sldId="356"/>
        </pc:sldMkLst>
        <pc:spChg chg="mod">
          <ac:chgData name="Lori Eckhardt" userId="56909fda-003f-404e-b045-995541691f93" providerId="ADAL" clId="{53FEB0C1-E5DE-46AD-847D-4177E8D7C8CD}" dt="2023-08-01T22:18:53.966" v="35" actId="20577"/>
          <ac:spMkLst>
            <pc:docMk/>
            <pc:sldMk cId="3160823782" sldId="356"/>
            <ac:spMk id="6" creationId="{039BF970-44AF-B191-5429-47FA561D1162}"/>
          </ac:spMkLst>
        </pc:spChg>
      </pc:sldChg>
      <pc:sldChg chg="modSp mod">
        <pc:chgData name="Lori Eckhardt" userId="56909fda-003f-404e-b045-995541691f93" providerId="ADAL" clId="{53FEB0C1-E5DE-46AD-847D-4177E8D7C8CD}" dt="2023-08-01T22:19:32.893" v="44" actId="20577"/>
        <pc:sldMkLst>
          <pc:docMk/>
          <pc:sldMk cId="163481066" sldId="357"/>
        </pc:sldMkLst>
        <pc:spChg chg="mod">
          <ac:chgData name="Lori Eckhardt" userId="56909fda-003f-404e-b045-995541691f93" providerId="ADAL" clId="{53FEB0C1-E5DE-46AD-847D-4177E8D7C8CD}" dt="2023-08-01T22:19:32.893" v="44" actId="20577"/>
          <ac:spMkLst>
            <pc:docMk/>
            <pc:sldMk cId="163481066" sldId="357"/>
            <ac:spMk id="6" creationId="{039BF970-44AF-B191-5429-47FA561D1162}"/>
          </ac:spMkLst>
        </pc:spChg>
      </pc:sldChg>
      <pc:sldChg chg="modSp mod">
        <pc:chgData name="Lori Eckhardt" userId="56909fda-003f-404e-b045-995541691f93" providerId="ADAL" clId="{53FEB0C1-E5DE-46AD-847D-4177E8D7C8CD}" dt="2023-08-01T22:19:44.045" v="47" actId="20577"/>
        <pc:sldMkLst>
          <pc:docMk/>
          <pc:sldMk cId="3291940401" sldId="358"/>
        </pc:sldMkLst>
        <pc:spChg chg="mod">
          <ac:chgData name="Lori Eckhardt" userId="56909fda-003f-404e-b045-995541691f93" providerId="ADAL" clId="{53FEB0C1-E5DE-46AD-847D-4177E8D7C8CD}" dt="2023-08-01T22:19:44.045" v="47" actId="20577"/>
          <ac:spMkLst>
            <pc:docMk/>
            <pc:sldMk cId="3291940401" sldId="358"/>
            <ac:spMk id="6" creationId="{039BF970-44AF-B191-5429-47FA561D1162}"/>
          </ac:spMkLst>
        </pc:spChg>
      </pc:sldChg>
      <pc:sldChg chg="modSp mod">
        <pc:chgData name="Lori Eckhardt" userId="56909fda-003f-404e-b045-995541691f93" providerId="ADAL" clId="{53FEB0C1-E5DE-46AD-847D-4177E8D7C8CD}" dt="2023-08-01T22:21:21.937" v="88" actId="6549"/>
        <pc:sldMkLst>
          <pc:docMk/>
          <pc:sldMk cId="3513040908" sldId="359"/>
        </pc:sldMkLst>
        <pc:spChg chg="mod">
          <ac:chgData name="Lori Eckhardt" userId="56909fda-003f-404e-b045-995541691f93" providerId="ADAL" clId="{53FEB0C1-E5DE-46AD-847D-4177E8D7C8CD}" dt="2023-08-01T22:19:57.862" v="52" actId="20577"/>
          <ac:spMkLst>
            <pc:docMk/>
            <pc:sldMk cId="3513040908" sldId="359"/>
            <ac:spMk id="6" creationId="{039BF970-44AF-B191-5429-47FA561D1162}"/>
          </ac:spMkLst>
        </pc:spChg>
        <pc:spChg chg="mod">
          <ac:chgData name="Lori Eckhardt" userId="56909fda-003f-404e-b045-995541691f93" providerId="ADAL" clId="{53FEB0C1-E5DE-46AD-847D-4177E8D7C8CD}" dt="2023-08-01T22:21:21.937" v="88" actId="6549"/>
          <ac:spMkLst>
            <pc:docMk/>
            <pc:sldMk cId="3513040908" sldId="359"/>
            <ac:spMk id="16" creationId="{52995EAF-A770-B217-8B3A-D6BE35E93827}"/>
          </ac:spMkLst>
        </pc:spChg>
      </pc:sldChg>
      <pc:sldChg chg="modSp mod">
        <pc:chgData name="Lori Eckhardt" userId="56909fda-003f-404e-b045-995541691f93" providerId="ADAL" clId="{53FEB0C1-E5DE-46AD-847D-4177E8D7C8CD}" dt="2023-08-01T22:22:00.582" v="98" actId="1076"/>
        <pc:sldMkLst>
          <pc:docMk/>
          <pc:sldMk cId="779136877" sldId="360"/>
        </pc:sldMkLst>
        <pc:spChg chg="mod">
          <ac:chgData name="Lori Eckhardt" userId="56909fda-003f-404e-b045-995541691f93" providerId="ADAL" clId="{53FEB0C1-E5DE-46AD-847D-4177E8D7C8CD}" dt="2023-08-01T22:21:33.999" v="91" actId="20577"/>
          <ac:spMkLst>
            <pc:docMk/>
            <pc:sldMk cId="779136877" sldId="360"/>
            <ac:spMk id="6" creationId="{039BF970-44AF-B191-5429-47FA561D1162}"/>
          </ac:spMkLst>
        </pc:spChg>
        <pc:picChg chg="mod">
          <ac:chgData name="Lori Eckhardt" userId="56909fda-003f-404e-b045-995541691f93" providerId="ADAL" clId="{53FEB0C1-E5DE-46AD-847D-4177E8D7C8CD}" dt="2023-08-01T22:22:00.582" v="98" actId="1076"/>
          <ac:picMkLst>
            <pc:docMk/>
            <pc:sldMk cId="779136877" sldId="360"/>
            <ac:picMk id="8" creationId="{1B321F19-B59C-8495-4B3A-D6A0AC0D4217}"/>
          </ac:picMkLst>
        </pc:picChg>
        <pc:picChg chg="mod">
          <ac:chgData name="Lori Eckhardt" userId="56909fda-003f-404e-b045-995541691f93" providerId="ADAL" clId="{53FEB0C1-E5DE-46AD-847D-4177E8D7C8CD}" dt="2023-08-01T22:22:00.582" v="98" actId="1076"/>
          <ac:picMkLst>
            <pc:docMk/>
            <pc:sldMk cId="779136877" sldId="360"/>
            <ac:picMk id="9" creationId="{3E0C6A6E-1F79-7CE3-F4E0-323747B917CD}"/>
          </ac:picMkLst>
        </pc:picChg>
      </pc:sldChg>
      <pc:sldChg chg="modSp mod">
        <pc:chgData name="Lori Eckhardt" userId="56909fda-003f-404e-b045-995541691f93" providerId="ADAL" clId="{53FEB0C1-E5DE-46AD-847D-4177E8D7C8CD}" dt="2023-08-01T22:22:12.287" v="99" actId="1076"/>
        <pc:sldMkLst>
          <pc:docMk/>
          <pc:sldMk cId="2448342340" sldId="362"/>
        </pc:sldMkLst>
        <pc:spChg chg="mod">
          <ac:chgData name="Lori Eckhardt" userId="56909fda-003f-404e-b045-995541691f93" providerId="ADAL" clId="{53FEB0C1-E5DE-46AD-847D-4177E8D7C8CD}" dt="2023-08-01T22:21:40.591" v="94" actId="20577"/>
          <ac:spMkLst>
            <pc:docMk/>
            <pc:sldMk cId="2448342340" sldId="362"/>
            <ac:spMk id="6" creationId="{039BF970-44AF-B191-5429-47FA561D1162}"/>
          </ac:spMkLst>
        </pc:spChg>
        <pc:picChg chg="mod">
          <ac:chgData name="Lori Eckhardt" userId="56909fda-003f-404e-b045-995541691f93" providerId="ADAL" clId="{53FEB0C1-E5DE-46AD-847D-4177E8D7C8CD}" dt="2023-08-01T22:22:12.287" v="99" actId="1076"/>
          <ac:picMkLst>
            <pc:docMk/>
            <pc:sldMk cId="2448342340" sldId="362"/>
            <ac:picMk id="8" creationId="{413B19DF-84CD-0EA0-EAE3-99C1E9D70E40}"/>
          </ac:picMkLst>
        </pc:picChg>
        <pc:picChg chg="mod">
          <ac:chgData name="Lori Eckhardt" userId="56909fda-003f-404e-b045-995541691f93" providerId="ADAL" clId="{53FEB0C1-E5DE-46AD-847D-4177E8D7C8CD}" dt="2023-08-01T22:22:12.287" v="99" actId="1076"/>
          <ac:picMkLst>
            <pc:docMk/>
            <pc:sldMk cId="2448342340" sldId="362"/>
            <ac:picMk id="10" creationId="{9CECDEC2-32B1-0E03-50A2-605AE0F84868}"/>
          </ac:picMkLst>
        </pc:picChg>
      </pc:sldChg>
      <pc:sldChg chg="modSp mod">
        <pc:chgData name="Lori Eckhardt" userId="56909fda-003f-404e-b045-995541691f93" providerId="ADAL" clId="{53FEB0C1-E5DE-46AD-847D-4177E8D7C8CD}" dt="2023-08-01T22:22:18.397" v="100" actId="1076"/>
        <pc:sldMkLst>
          <pc:docMk/>
          <pc:sldMk cId="2475417196" sldId="363"/>
        </pc:sldMkLst>
        <pc:spChg chg="mod">
          <ac:chgData name="Lori Eckhardt" userId="56909fda-003f-404e-b045-995541691f93" providerId="ADAL" clId="{53FEB0C1-E5DE-46AD-847D-4177E8D7C8CD}" dt="2023-08-01T22:21:47.773" v="97" actId="20577"/>
          <ac:spMkLst>
            <pc:docMk/>
            <pc:sldMk cId="2475417196" sldId="363"/>
            <ac:spMk id="6" creationId="{039BF970-44AF-B191-5429-47FA561D1162}"/>
          </ac:spMkLst>
        </pc:spChg>
        <pc:picChg chg="mod">
          <ac:chgData name="Lori Eckhardt" userId="56909fda-003f-404e-b045-995541691f93" providerId="ADAL" clId="{53FEB0C1-E5DE-46AD-847D-4177E8D7C8CD}" dt="2023-08-01T22:22:18.397" v="100" actId="1076"/>
          <ac:picMkLst>
            <pc:docMk/>
            <pc:sldMk cId="2475417196" sldId="363"/>
            <ac:picMk id="8" creationId="{53648518-5AB4-7CC8-84DD-1992BA48A701}"/>
          </ac:picMkLst>
        </pc:picChg>
        <pc:picChg chg="mod">
          <ac:chgData name="Lori Eckhardt" userId="56909fda-003f-404e-b045-995541691f93" providerId="ADAL" clId="{53FEB0C1-E5DE-46AD-847D-4177E8D7C8CD}" dt="2023-08-01T22:22:18.397" v="100" actId="1076"/>
          <ac:picMkLst>
            <pc:docMk/>
            <pc:sldMk cId="2475417196" sldId="363"/>
            <ac:picMk id="10" creationId="{5C1C3374-07E7-547C-60A7-BFD37B725FAD}"/>
          </ac:picMkLst>
        </pc:picChg>
      </pc:sldChg>
      <pc:sldChg chg="delSp modSp mod">
        <pc:chgData name="Lori Eckhardt" userId="56909fda-003f-404e-b045-995541691f93" providerId="ADAL" clId="{53FEB0C1-E5DE-46AD-847D-4177E8D7C8CD}" dt="2023-08-01T22:23:19.445" v="112" actId="20577"/>
        <pc:sldMkLst>
          <pc:docMk/>
          <pc:sldMk cId="1390664321" sldId="364"/>
        </pc:sldMkLst>
        <pc:spChg chg="mod">
          <ac:chgData name="Lori Eckhardt" userId="56909fda-003f-404e-b045-995541691f93" providerId="ADAL" clId="{53FEB0C1-E5DE-46AD-847D-4177E8D7C8CD}" dt="2023-08-01T22:23:19.445" v="112" actId="20577"/>
          <ac:spMkLst>
            <pc:docMk/>
            <pc:sldMk cId="1390664321" sldId="364"/>
            <ac:spMk id="6" creationId="{039BF970-44AF-B191-5429-47FA561D1162}"/>
          </ac:spMkLst>
        </pc:spChg>
        <pc:spChg chg="del">
          <ac:chgData name="Lori Eckhardt" userId="56909fda-003f-404e-b045-995541691f93" providerId="ADAL" clId="{53FEB0C1-E5DE-46AD-847D-4177E8D7C8CD}" dt="2023-08-01T22:22:38.733" v="104" actId="478"/>
          <ac:spMkLst>
            <pc:docMk/>
            <pc:sldMk cId="1390664321" sldId="364"/>
            <ac:spMk id="17" creationId="{A8A38317-9D2D-4442-A6C7-68D425E43DB8}"/>
          </ac:spMkLst>
        </pc:spChg>
        <pc:picChg chg="mod">
          <ac:chgData name="Lori Eckhardt" userId="56909fda-003f-404e-b045-995541691f93" providerId="ADAL" clId="{53FEB0C1-E5DE-46AD-847D-4177E8D7C8CD}" dt="2023-08-01T22:22:26.279" v="101" actId="1076"/>
          <ac:picMkLst>
            <pc:docMk/>
            <pc:sldMk cId="1390664321" sldId="364"/>
            <ac:picMk id="8" creationId="{A4632B72-D80C-5DB0-8766-4E6E4608B815}"/>
          </ac:picMkLst>
        </pc:picChg>
        <pc:picChg chg="mod">
          <ac:chgData name="Lori Eckhardt" userId="56909fda-003f-404e-b045-995541691f93" providerId="ADAL" clId="{53FEB0C1-E5DE-46AD-847D-4177E8D7C8CD}" dt="2023-08-01T22:22:35.895" v="103" actId="14100"/>
          <ac:picMkLst>
            <pc:docMk/>
            <pc:sldMk cId="1390664321" sldId="364"/>
            <ac:picMk id="12" creationId="{544A03A9-BF50-3C23-C020-5371F9C91841}"/>
          </ac:picMkLst>
        </pc:picChg>
      </pc:sldChg>
      <pc:sldChg chg="modSp mod">
        <pc:chgData name="Lori Eckhardt" userId="56909fda-003f-404e-b045-995541691f93" providerId="ADAL" clId="{53FEB0C1-E5DE-46AD-847D-4177E8D7C8CD}" dt="2023-08-01T22:23:26.855" v="115" actId="20577"/>
        <pc:sldMkLst>
          <pc:docMk/>
          <pc:sldMk cId="2718058576" sldId="365"/>
        </pc:sldMkLst>
        <pc:spChg chg="mod">
          <ac:chgData name="Lori Eckhardt" userId="56909fda-003f-404e-b045-995541691f93" providerId="ADAL" clId="{53FEB0C1-E5DE-46AD-847D-4177E8D7C8CD}" dt="2023-08-01T22:23:26.855" v="115" actId="20577"/>
          <ac:spMkLst>
            <pc:docMk/>
            <pc:sldMk cId="2718058576" sldId="365"/>
            <ac:spMk id="6" creationId="{039BF970-44AF-B191-5429-47FA561D1162}"/>
          </ac:spMkLst>
        </pc:spChg>
        <pc:picChg chg="mod">
          <ac:chgData name="Lori Eckhardt" userId="56909fda-003f-404e-b045-995541691f93" providerId="ADAL" clId="{53FEB0C1-E5DE-46AD-847D-4177E8D7C8CD}" dt="2023-08-01T22:22:49.139" v="105" actId="1076"/>
          <ac:picMkLst>
            <pc:docMk/>
            <pc:sldMk cId="2718058576" sldId="365"/>
            <ac:picMk id="8" creationId="{30B3FF59-1134-CCBC-D2C3-02E2DB19C825}"/>
          </ac:picMkLst>
        </pc:picChg>
        <pc:picChg chg="mod">
          <ac:chgData name="Lori Eckhardt" userId="56909fda-003f-404e-b045-995541691f93" providerId="ADAL" clId="{53FEB0C1-E5DE-46AD-847D-4177E8D7C8CD}" dt="2023-08-01T22:22:49.139" v="105" actId="1076"/>
          <ac:picMkLst>
            <pc:docMk/>
            <pc:sldMk cId="2718058576" sldId="365"/>
            <ac:picMk id="10" creationId="{37046BC5-E95D-2FBF-4525-9C51047E695D}"/>
          </ac:picMkLst>
        </pc:picChg>
      </pc:sldChg>
      <pc:sldChg chg="modSp mod">
        <pc:chgData name="Lori Eckhardt" userId="56909fda-003f-404e-b045-995541691f93" providerId="ADAL" clId="{53FEB0C1-E5DE-46AD-847D-4177E8D7C8CD}" dt="2023-08-01T22:23:33.318" v="118" actId="20577"/>
        <pc:sldMkLst>
          <pc:docMk/>
          <pc:sldMk cId="3968944302" sldId="366"/>
        </pc:sldMkLst>
        <pc:spChg chg="mod">
          <ac:chgData name="Lori Eckhardt" userId="56909fda-003f-404e-b045-995541691f93" providerId="ADAL" clId="{53FEB0C1-E5DE-46AD-847D-4177E8D7C8CD}" dt="2023-08-01T22:23:33.318" v="118" actId="20577"/>
          <ac:spMkLst>
            <pc:docMk/>
            <pc:sldMk cId="3968944302" sldId="366"/>
            <ac:spMk id="6" creationId="{039BF970-44AF-B191-5429-47FA561D1162}"/>
          </ac:spMkLst>
        </pc:spChg>
        <pc:picChg chg="mod">
          <ac:chgData name="Lori Eckhardt" userId="56909fda-003f-404e-b045-995541691f93" providerId="ADAL" clId="{53FEB0C1-E5DE-46AD-847D-4177E8D7C8CD}" dt="2023-08-01T22:22:57.965" v="106" actId="1076"/>
          <ac:picMkLst>
            <pc:docMk/>
            <pc:sldMk cId="3968944302" sldId="366"/>
            <ac:picMk id="8" creationId="{5FE2C7F8-AD1E-D29B-CE83-C2084809EC5B}"/>
          </ac:picMkLst>
        </pc:picChg>
        <pc:picChg chg="mod">
          <ac:chgData name="Lori Eckhardt" userId="56909fda-003f-404e-b045-995541691f93" providerId="ADAL" clId="{53FEB0C1-E5DE-46AD-847D-4177E8D7C8CD}" dt="2023-08-01T22:23:03.599" v="110" actId="1036"/>
          <ac:picMkLst>
            <pc:docMk/>
            <pc:sldMk cId="3968944302" sldId="366"/>
            <ac:picMk id="10" creationId="{1B91C213-A0C8-EEFD-CBF5-91ACD9A7B56B}"/>
          </ac:picMkLst>
        </pc:picChg>
      </pc:sldChg>
      <pc:sldChg chg="modSp mod">
        <pc:chgData name="Lori Eckhardt" userId="56909fda-003f-404e-b045-995541691f93" providerId="ADAL" clId="{53FEB0C1-E5DE-46AD-847D-4177E8D7C8CD}" dt="2023-08-01T22:24:15.311" v="127" actId="1076"/>
        <pc:sldMkLst>
          <pc:docMk/>
          <pc:sldMk cId="4109581998" sldId="370"/>
        </pc:sldMkLst>
        <pc:spChg chg="mod">
          <ac:chgData name="Lori Eckhardt" userId="56909fda-003f-404e-b045-995541691f93" providerId="ADAL" clId="{53FEB0C1-E5DE-46AD-847D-4177E8D7C8CD}" dt="2023-08-01T22:24:04.804" v="126" actId="20577"/>
          <ac:spMkLst>
            <pc:docMk/>
            <pc:sldMk cId="4109581998" sldId="370"/>
            <ac:spMk id="6" creationId="{039BF970-44AF-B191-5429-47FA561D1162}"/>
          </ac:spMkLst>
        </pc:spChg>
        <pc:spChg chg="mod">
          <ac:chgData name="Lori Eckhardt" userId="56909fda-003f-404e-b045-995541691f93" providerId="ADAL" clId="{53FEB0C1-E5DE-46AD-847D-4177E8D7C8CD}" dt="2023-08-01T22:24:15.311" v="127" actId="1076"/>
          <ac:spMkLst>
            <pc:docMk/>
            <pc:sldMk cId="4109581998" sldId="370"/>
            <ac:spMk id="8" creationId="{11C060E6-4EA8-8301-6EA9-C82D7A9BB1C3}"/>
          </ac:spMkLst>
        </pc:spChg>
      </pc:sldChg>
      <pc:sldChg chg="modSp mod">
        <pc:chgData name="Lori Eckhardt" userId="56909fda-003f-404e-b045-995541691f93" providerId="ADAL" clId="{53FEB0C1-E5DE-46AD-847D-4177E8D7C8CD}" dt="2023-08-01T22:25:02.588" v="133" actId="20577"/>
        <pc:sldMkLst>
          <pc:docMk/>
          <pc:sldMk cId="1098758770" sldId="371"/>
        </pc:sldMkLst>
        <pc:spChg chg="mod">
          <ac:chgData name="Lori Eckhardt" userId="56909fda-003f-404e-b045-995541691f93" providerId="ADAL" clId="{53FEB0C1-E5DE-46AD-847D-4177E8D7C8CD}" dt="2023-08-01T22:25:02.588" v="133" actId="20577"/>
          <ac:spMkLst>
            <pc:docMk/>
            <pc:sldMk cId="1098758770" sldId="371"/>
            <ac:spMk id="6" creationId="{039BF970-44AF-B191-5429-47FA561D1162}"/>
          </ac:spMkLst>
        </pc:spChg>
        <pc:spChg chg="mod">
          <ac:chgData name="Lori Eckhardt" userId="56909fda-003f-404e-b045-995541691f93" providerId="ADAL" clId="{53FEB0C1-E5DE-46AD-847D-4177E8D7C8CD}" dt="2023-08-01T22:24:32.655" v="128" actId="14100"/>
          <ac:spMkLst>
            <pc:docMk/>
            <pc:sldMk cId="1098758770" sldId="371"/>
            <ac:spMk id="31" creationId="{EB1ED52E-D8B4-F198-893E-8E4CFEB8AEA6}"/>
          </ac:spMkLst>
        </pc:spChg>
        <pc:picChg chg="mod">
          <ac:chgData name="Lori Eckhardt" userId="56909fda-003f-404e-b045-995541691f93" providerId="ADAL" clId="{53FEB0C1-E5DE-46AD-847D-4177E8D7C8CD}" dt="2023-08-01T22:24:49.525" v="130" actId="1076"/>
          <ac:picMkLst>
            <pc:docMk/>
            <pc:sldMk cId="1098758770" sldId="371"/>
            <ac:picMk id="32" creationId="{E7E8AE39-C413-9BCC-04DC-E0F8B011207F}"/>
          </ac:picMkLst>
        </pc:picChg>
        <pc:picChg chg="mod">
          <ac:chgData name="Lori Eckhardt" userId="56909fda-003f-404e-b045-995541691f93" providerId="ADAL" clId="{53FEB0C1-E5DE-46AD-847D-4177E8D7C8CD}" dt="2023-08-01T22:24:44.272" v="129" actId="1076"/>
          <ac:picMkLst>
            <pc:docMk/>
            <pc:sldMk cId="1098758770" sldId="371"/>
            <ac:picMk id="37" creationId="{A25C6F15-3B14-56CA-E71A-859322820293}"/>
          </ac:picMkLst>
        </pc:picChg>
      </pc:sldChg>
      <pc:sldChg chg="modSp mod">
        <pc:chgData name="Lori Eckhardt" userId="56909fda-003f-404e-b045-995541691f93" providerId="ADAL" clId="{53FEB0C1-E5DE-46AD-847D-4177E8D7C8CD}" dt="2023-08-01T22:25:09.793" v="136" actId="20577"/>
        <pc:sldMkLst>
          <pc:docMk/>
          <pc:sldMk cId="948216994" sldId="372"/>
        </pc:sldMkLst>
        <pc:spChg chg="mod">
          <ac:chgData name="Lori Eckhardt" userId="56909fda-003f-404e-b045-995541691f93" providerId="ADAL" clId="{53FEB0C1-E5DE-46AD-847D-4177E8D7C8CD}" dt="2023-08-01T22:25:09.793" v="136" actId="20577"/>
          <ac:spMkLst>
            <pc:docMk/>
            <pc:sldMk cId="948216994" sldId="372"/>
            <ac:spMk id="6" creationId="{039BF970-44AF-B191-5429-47FA561D1162}"/>
          </ac:spMkLst>
        </pc:spChg>
      </pc:sldChg>
      <pc:sldChg chg="modSp mod">
        <pc:chgData name="Lori Eckhardt" userId="56909fda-003f-404e-b045-995541691f93" providerId="ADAL" clId="{53FEB0C1-E5DE-46AD-847D-4177E8D7C8CD}" dt="2023-08-01T22:23:39.804" v="121" actId="20577"/>
        <pc:sldMkLst>
          <pc:docMk/>
          <pc:sldMk cId="2257269400" sldId="373"/>
        </pc:sldMkLst>
        <pc:spChg chg="mod">
          <ac:chgData name="Lori Eckhardt" userId="56909fda-003f-404e-b045-995541691f93" providerId="ADAL" clId="{53FEB0C1-E5DE-46AD-847D-4177E8D7C8CD}" dt="2023-08-01T22:23:39.804" v="121" actId="20577"/>
          <ac:spMkLst>
            <pc:docMk/>
            <pc:sldMk cId="2257269400" sldId="373"/>
            <ac:spMk id="6" creationId="{039BF970-44AF-B191-5429-47FA561D1162}"/>
          </ac:spMkLst>
        </pc:spChg>
      </pc:sldChg>
      <pc:sldChg chg="modSp mod">
        <pc:chgData name="Lori Eckhardt" userId="56909fda-003f-404e-b045-995541691f93" providerId="ADAL" clId="{53FEB0C1-E5DE-46AD-847D-4177E8D7C8CD}" dt="2023-08-01T22:23:56.678" v="124" actId="20577"/>
        <pc:sldMkLst>
          <pc:docMk/>
          <pc:sldMk cId="2071569764" sldId="374"/>
        </pc:sldMkLst>
        <pc:spChg chg="mod">
          <ac:chgData name="Lori Eckhardt" userId="56909fda-003f-404e-b045-995541691f93" providerId="ADAL" clId="{53FEB0C1-E5DE-46AD-847D-4177E8D7C8CD}" dt="2023-08-01T22:23:56.678" v="124" actId="20577"/>
          <ac:spMkLst>
            <pc:docMk/>
            <pc:sldMk cId="2071569764" sldId="374"/>
            <ac:spMk id="6" creationId="{039BF970-44AF-B191-5429-47FA561D1162}"/>
          </ac:spMkLst>
        </pc:spChg>
      </pc:sldChg>
    </pc:docChg>
  </pc:docChgLst>
  <pc:docChgLst>
    <pc:chgData name="Emmanuel Nyarko" userId="f3275ef5-0b5d-465a-a11e-43c1256a7623" providerId="ADAL" clId="{14092E2B-F39D-4856-9254-88A60DB4D696}"/>
    <pc:docChg chg="undo custSel addSld delSld modSld">
      <pc:chgData name="Emmanuel Nyarko" userId="f3275ef5-0b5d-465a-a11e-43c1256a7623" providerId="ADAL" clId="{14092E2B-F39D-4856-9254-88A60DB4D696}" dt="2023-08-01T16:28:04.176" v="34" actId="207"/>
      <pc:docMkLst>
        <pc:docMk/>
      </pc:docMkLst>
      <pc:sldChg chg="modSp mod">
        <pc:chgData name="Emmanuel Nyarko" userId="f3275ef5-0b5d-465a-a11e-43c1256a7623" providerId="ADAL" clId="{14092E2B-F39D-4856-9254-88A60DB4D696}" dt="2023-08-01T16:17:43.029" v="19" actId="20577"/>
        <pc:sldMkLst>
          <pc:docMk/>
          <pc:sldMk cId="1960423658" sldId="278"/>
        </pc:sldMkLst>
        <pc:spChg chg="mod">
          <ac:chgData name="Emmanuel Nyarko" userId="f3275ef5-0b5d-465a-a11e-43c1256a7623" providerId="ADAL" clId="{14092E2B-F39D-4856-9254-88A60DB4D696}" dt="2023-08-01T16:17:43.029" v="19" actId="20577"/>
          <ac:spMkLst>
            <pc:docMk/>
            <pc:sldMk cId="1960423658" sldId="278"/>
            <ac:spMk id="6" creationId="{00000000-0000-0000-0000-000000000000}"/>
          </ac:spMkLst>
        </pc:spChg>
      </pc:sldChg>
      <pc:sldChg chg="addSp delSp modSp mod">
        <pc:chgData name="Emmanuel Nyarko" userId="f3275ef5-0b5d-465a-a11e-43c1256a7623" providerId="ADAL" clId="{14092E2B-F39D-4856-9254-88A60DB4D696}" dt="2023-08-01T16:28:04.176" v="34" actId="207"/>
        <pc:sldMkLst>
          <pc:docMk/>
          <pc:sldMk cId="1632781335" sldId="320"/>
        </pc:sldMkLst>
        <pc:spChg chg="add del mod">
          <ac:chgData name="Emmanuel Nyarko" userId="f3275ef5-0b5d-465a-a11e-43c1256a7623" providerId="ADAL" clId="{14092E2B-F39D-4856-9254-88A60DB4D696}" dt="2023-08-01T16:13:32.297" v="1" actId="478"/>
          <ac:spMkLst>
            <pc:docMk/>
            <pc:sldMk cId="1632781335" sldId="320"/>
            <ac:spMk id="3" creationId="{E12D43EB-95C7-3D09-BE8C-6EFB6872EF45}"/>
          </ac:spMkLst>
        </pc:spChg>
        <pc:spChg chg="add mod">
          <ac:chgData name="Emmanuel Nyarko" userId="f3275ef5-0b5d-465a-a11e-43c1256a7623" providerId="ADAL" clId="{14092E2B-F39D-4856-9254-88A60DB4D696}" dt="2023-08-01T16:16:23.236" v="11"/>
          <ac:spMkLst>
            <pc:docMk/>
            <pc:sldMk cId="1632781335" sldId="320"/>
            <ac:spMk id="4" creationId="{946C3DA2-3662-98CA-B4B5-3662B723C8C2}"/>
          </ac:spMkLst>
        </pc:spChg>
        <pc:spChg chg="add del mod">
          <ac:chgData name="Emmanuel Nyarko" userId="f3275ef5-0b5d-465a-a11e-43c1256a7623" providerId="ADAL" clId="{14092E2B-F39D-4856-9254-88A60DB4D696}" dt="2023-08-01T16:14:29.065" v="4" actId="1076"/>
          <ac:spMkLst>
            <pc:docMk/>
            <pc:sldMk cId="1632781335" sldId="320"/>
            <ac:spMk id="21" creationId="{35EF81E3-A972-0AE3-7410-A089BFA16004}"/>
          </ac:spMkLst>
        </pc:spChg>
        <pc:spChg chg="add del mod">
          <ac:chgData name="Emmanuel Nyarko" userId="f3275ef5-0b5d-465a-a11e-43c1256a7623" providerId="ADAL" clId="{14092E2B-F39D-4856-9254-88A60DB4D696}" dt="2023-08-01T16:14:29.065" v="4" actId="1076"/>
          <ac:spMkLst>
            <pc:docMk/>
            <pc:sldMk cId="1632781335" sldId="320"/>
            <ac:spMk id="110" creationId="{26215A82-7325-7081-C530-2A3B493D2EF5}"/>
          </ac:spMkLst>
        </pc:spChg>
        <pc:spChg chg="add del mod">
          <ac:chgData name="Emmanuel Nyarko" userId="f3275ef5-0b5d-465a-a11e-43c1256a7623" providerId="ADAL" clId="{14092E2B-F39D-4856-9254-88A60DB4D696}" dt="2023-08-01T16:27:59.625" v="33" actId="207"/>
          <ac:spMkLst>
            <pc:docMk/>
            <pc:sldMk cId="1632781335" sldId="320"/>
            <ac:spMk id="111" creationId="{8A22D30B-873B-97C6-E82A-7D580CBAE078}"/>
          </ac:spMkLst>
        </pc:spChg>
        <pc:spChg chg="add del mod">
          <ac:chgData name="Emmanuel Nyarko" userId="f3275ef5-0b5d-465a-a11e-43c1256a7623" providerId="ADAL" clId="{14092E2B-F39D-4856-9254-88A60DB4D696}" dt="2023-08-01T16:28:04.176" v="34" actId="207"/>
          <ac:spMkLst>
            <pc:docMk/>
            <pc:sldMk cId="1632781335" sldId="320"/>
            <ac:spMk id="112" creationId="{BA0D5E0D-CE81-7A47-D2EA-36B63376F55B}"/>
          </ac:spMkLst>
        </pc:spChg>
        <pc:spChg chg="add del mod">
          <ac:chgData name="Emmanuel Nyarko" userId="f3275ef5-0b5d-465a-a11e-43c1256a7623" providerId="ADAL" clId="{14092E2B-F39D-4856-9254-88A60DB4D696}" dt="2023-08-01T16:27:41.821" v="29" actId="207"/>
          <ac:spMkLst>
            <pc:docMk/>
            <pc:sldMk cId="1632781335" sldId="320"/>
            <ac:spMk id="113" creationId="{E498933B-297C-46F9-C086-DEFFCEFD41AE}"/>
          </ac:spMkLst>
        </pc:spChg>
        <pc:spChg chg="add del mod">
          <ac:chgData name="Emmanuel Nyarko" userId="f3275ef5-0b5d-465a-a11e-43c1256a7623" providerId="ADAL" clId="{14092E2B-F39D-4856-9254-88A60DB4D696}" dt="2023-08-01T16:27:44.751" v="30" actId="207"/>
          <ac:spMkLst>
            <pc:docMk/>
            <pc:sldMk cId="1632781335" sldId="320"/>
            <ac:spMk id="114" creationId="{2F46D081-B78E-FCAC-FBAA-712003D617C7}"/>
          </ac:spMkLst>
        </pc:spChg>
        <pc:spChg chg="add del mod">
          <ac:chgData name="Emmanuel Nyarko" userId="f3275ef5-0b5d-465a-a11e-43c1256a7623" providerId="ADAL" clId="{14092E2B-F39D-4856-9254-88A60DB4D696}" dt="2023-08-01T16:27:47.657" v="31" actId="207"/>
          <ac:spMkLst>
            <pc:docMk/>
            <pc:sldMk cId="1632781335" sldId="320"/>
            <ac:spMk id="115" creationId="{75F338EB-0BB4-2203-39BB-51E0311687C9}"/>
          </ac:spMkLst>
        </pc:spChg>
        <pc:spChg chg="add del mod">
          <ac:chgData name="Emmanuel Nyarko" userId="f3275ef5-0b5d-465a-a11e-43c1256a7623" providerId="ADAL" clId="{14092E2B-F39D-4856-9254-88A60DB4D696}" dt="2023-08-01T16:27:32.180" v="27" actId="207"/>
          <ac:spMkLst>
            <pc:docMk/>
            <pc:sldMk cId="1632781335" sldId="320"/>
            <ac:spMk id="116" creationId="{446AF358-CB9E-01B5-DE1D-7925FFFCCB6E}"/>
          </ac:spMkLst>
        </pc:spChg>
        <pc:spChg chg="add del mod">
          <ac:chgData name="Emmanuel Nyarko" userId="f3275ef5-0b5d-465a-a11e-43c1256a7623" providerId="ADAL" clId="{14092E2B-F39D-4856-9254-88A60DB4D696}" dt="2023-08-01T16:27:39.052" v="28" actId="207"/>
          <ac:spMkLst>
            <pc:docMk/>
            <pc:sldMk cId="1632781335" sldId="320"/>
            <ac:spMk id="117" creationId="{7DFD2C4A-94C2-EB19-5274-CF5391B2030E}"/>
          </ac:spMkLst>
        </pc:spChg>
        <pc:spChg chg="add del mod">
          <ac:chgData name="Emmanuel Nyarko" userId="f3275ef5-0b5d-465a-a11e-43c1256a7623" providerId="ADAL" clId="{14092E2B-F39D-4856-9254-88A60DB4D696}" dt="2023-08-01T16:27:50.769" v="32" actId="207"/>
          <ac:spMkLst>
            <pc:docMk/>
            <pc:sldMk cId="1632781335" sldId="320"/>
            <ac:spMk id="118" creationId="{AF0285A2-E57E-8A45-FC72-2949966552DB}"/>
          </ac:spMkLst>
        </pc:spChg>
        <pc:spChg chg="add del mod">
          <ac:chgData name="Emmanuel Nyarko" userId="f3275ef5-0b5d-465a-a11e-43c1256a7623" providerId="ADAL" clId="{14092E2B-F39D-4856-9254-88A60DB4D696}" dt="2023-08-01T16:14:29.065" v="4" actId="1076"/>
          <ac:spMkLst>
            <pc:docMk/>
            <pc:sldMk cId="1632781335" sldId="320"/>
            <ac:spMk id="119" creationId="{2A55C8B4-D397-0557-74E1-E9440381E8D6}"/>
          </ac:spMkLst>
        </pc:spChg>
        <pc:spChg chg="add del mod">
          <ac:chgData name="Emmanuel Nyarko" userId="f3275ef5-0b5d-465a-a11e-43c1256a7623" providerId="ADAL" clId="{14092E2B-F39D-4856-9254-88A60DB4D696}" dt="2023-08-01T16:14:29.065" v="4" actId="1076"/>
          <ac:spMkLst>
            <pc:docMk/>
            <pc:sldMk cId="1632781335" sldId="320"/>
            <ac:spMk id="120" creationId="{B419404B-D037-EF83-E9A5-8A7DE0901957}"/>
          </ac:spMkLst>
        </pc:spChg>
        <pc:spChg chg="add del mod">
          <ac:chgData name="Emmanuel Nyarko" userId="f3275ef5-0b5d-465a-a11e-43c1256a7623" providerId="ADAL" clId="{14092E2B-F39D-4856-9254-88A60DB4D696}" dt="2023-08-01T16:14:29.065" v="4" actId="1076"/>
          <ac:spMkLst>
            <pc:docMk/>
            <pc:sldMk cId="1632781335" sldId="320"/>
            <ac:spMk id="121" creationId="{5266A0D4-B84F-E464-D1FF-F3F2C87FD5AA}"/>
          </ac:spMkLst>
        </pc:spChg>
        <pc:spChg chg="add del mod">
          <ac:chgData name="Emmanuel Nyarko" userId="f3275ef5-0b5d-465a-a11e-43c1256a7623" providerId="ADAL" clId="{14092E2B-F39D-4856-9254-88A60DB4D696}" dt="2023-08-01T16:14:29.065" v="4" actId="1076"/>
          <ac:spMkLst>
            <pc:docMk/>
            <pc:sldMk cId="1632781335" sldId="320"/>
            <ac:spMk id="122" creationId="{FF7424F5-A3BD-B073-A015-9BD8FA7A083A}"/>
          </ac:spMkLst>
        </pc:spChg>
        <pc:spChg chg="add del mod">
          <ac:chgData name="Emmanuel Nyarko" userId="f3275ef5-0b5d-465a-a11e-43c1256a7623" providerId="ADAL" clId="{14092E2B-F39D-4856-9254-88A60DB4D696}" dt="2023-08-01T16:14:29.065" v="4" actId="1076"/>
          <ac:spMkLst>
            <pc:docMk/>
            <pc:sldMk cId="1632781335" sldId="320"/>
            <ac:spMk id="123" creationId="{1524954C-A0F2-625E-58CF-ACEAE01FEA40}"/>
          </ac:spMkLst>
        </pc:spChg>
        <pc:spChg chg="add del mod">
          <ac:chgData name="Emmanuel Nyarko" userId="f3275ef5-0b5d-465a-a11e-43c1256a7623" providerId="ADAL" clId="{14092E2B-F39D-4856-9254-88A60DB4D696}" dt="2023-08-01T16:14:29.065" v="4" actId="1076"/>
          <ac:spMkLst>
            <pc:docMk/>
            <pc:sldMk cId="1632781335" sldId="320"/>
            <ac:spMk id="124" creationId="{62D84DF2-215A-D603-1F63-113DE296A14D}"/>
          </ac:spMkLst>
        </pc:spChg>
        <pc:spChg chg="add del mod">
          <ac:chgData name="Emmanuel Nyarko" userId="f3275ef5-0b5d-465a-a11e-43c1256a7623" providerId="ADAL" clId="{14092E2B-F39D-4856-9254-88A60DB4D696}" dt="2023-08-01T16:14:29.065" v="4" actId="1076"/>
          <ac:spMkLst>
            <pc:docMk/>
            <pc:sldMk cId="1632781335" sldId="320"/>
            <ac:spMk id="125" creationId="{B0C2233B-8CEA-2081-6D63-EE103E8ADCF5}"/>
          </ac:spMkLst>
        </pc:spChg>
        <pc:spChg chg="add del mod">
          <ac:chgData name="Emmanuel Nyarko" userId="f3275ef5-0b5d-465a-a11e-43c1256a7623" providerId="ADAL" clId="{14092E2B-F39D-4856-9254-88A60DB4D696}" dt="2023-08-01T16:26:55.263" v="25" actId="207"/>
          <ac:spMkLst>
            <pc:docMk/>
            <pc:sldMk cId="1632781335" sldId="320"/>
            <ac:spMk id="127" creationId="{49CB21C1-6BEE-7111-5CE2-EAA7C7631830}"/>
          </ac:spMkLst>
        </pc:spChg>
        <pc:spChg chg="add del mod">
          <ac:chgData name="Emmanuel Nyarko" userId="f3275ef5-0b5d-465a-a11e-43c1256a7623" providerId="ADAL" clId="{14092E2B-F39D-4856-9254-88A60DB4D696}" dt="2023-08-01T16:26:37.234" v="20" actId="207"/>
          <ac:spMkLst>
            <pc:docMk/>
            <pc:sldMk cId="1632781335" sldId="320"/>
            <ac:spMk id="128" creationId="{C9A9F950-BAA9-D357-EEA6-DFDFDAEF873F}"/>
          </ac:spMkLst>
        </pc:spChg>
        <pc:spChg chg="add del mod">
          <ac:chgData name="Emmanuel Nyarko" userId="f3275ef5-0b5d-465a-a11e-43c1256a7623" providerId="ADAL" clId="{14092E2B-F39D-4856-9254-88A60DB4D696}" dt="2023-08-01T16:26:42.961" v="21" actId="207"/>
          <ac:spMkLst>
            <pc:docMk/>
            <pc:sldMk cId="1632781335" sldId="320"/>
            <ac:spMk id="129" creationId="{86C2A78F-0BDF-30D6-BD8D-86D5FFD313F1}"/>
          </ac:spMkLst>
        </pc:spChg>
        <pc:spChg chg="add del mod">
          <ac:chgData name="Emmanuel Nyarko" userId="f3275ef5-0b5d-465a-a11e-43c1256a7623" providerId="ADAL" clId="{14092E2B-F39D-4856-9254-88A60DB4D696}" dt="2023-08-01T16:26:46.094" v="22" actId="207"/>
          <ac:spMkLst>
            <pc:docMk/>
            <pc:sldMk cId="1632781335" sldId="320"/>
            <ac:spMk id="130" creationId="{0998DC78-0342-0099-E00E-4476105F724E}"/>
          </ac:spMkLst>
        </pc:spChg>
        <pc:spChg chg="add del mod">
          <ac:chgData name="Emmanuel Nyarko" userId="f3275ef5-0b5d-465a-a11e-43c1256a7623" providerId="ADAL" clId="{14092E2B-F39D-4856-9254-88A60DB4D696}" dt="2023-08-01T16:14:29.065" v="4" actId="1076"/>
          <ac:spMkLst>
            <pc:docMk/>
            <pc:sldMk cId="1632781335" sldId="320"/>
            <ac:spMk id="131" creationId="{02E8E845-22B4-225C-B97A-F3EA3109EC71}"/>
          </ac:spMkLst>
        </pc:spChg>
        <pc:spChg chg="add del mod">
          <ac:chgData name="Emmanuel Nyarko" userId="f3275ef5-0b5d-465a-a11e-43c1256a7623" providerId="ADAL" clId="{14092E2B-F39D-4856-9254-88A60DB4D696}" dt="2023-08-01T16:14:29.065" v="4" actId="1076"/>
          <ac:spMkLst>
            <pc:docMk/>
            <pc:sldMk cId="1632781335" sldId="320"/>
            <ac:spMk id="132" creationId="{C84FE28B-39AF-3713-417E-3ECF110D223E}"/>
          </ac:spMkLst>
        </pc:spChg>
        <pc:spChg chg="add del mod">
          <ac:chgData name="Emmanuel Nyarko" userId="f3275ef5-0b5d-465a-a11e-43c1256a7623" providerId="ADAL" clId="{14092E2B-F39D-4856-9254-88A60DB4D696}" dt="2023-08-01T16:14:29.065" v="4" actId="1076"/>
          <ac:spMkLst>
            <pc:docMk/>
            <pc:sldMk cId="1632781335" sldId="320"/>
            <ac:spMk id="133" creationId="{B52FDC49-351C-45B4-3E7C-866F746BB7EA}"/>
          </ac:spMkLst>
        </pc:spChg>
        <pc:spChg chg="add del mod">
          <ac:chgData name="Emmanuel Nyarko" userId="f3275ef5-0b5d-465a-a11e-43c1256a7623" providerId="ADAL" clId="{14092E2B-F39D-4856-9254-88A60DB4D696}" dt="2023-08-01T16:14:29.065" v="4" actId="1076"/>
          <ac:spMkLst>
            <pc:docMk/>
            <pc:sldMk cId="1632781335" sldId="320"/>
            <ac:spMk id="134" creationId="{54CC418F-4AFB-DF95-4805-86843F7E8F74}"/>
          </ac:spMkLst>
        </pc:spChg>
        <pc:spChg chg="add del mod">
          <ac:chgData name="Emmanuel Nyarko" userId="f3275ef5-0b5d-465a-a11e-43c1256a7623" providerId="ADAL" clId="{14092E2B-F39D-4856-9254-88A60DB4D696}" dt="2023-08-01T16:14:29.065" v="4" actId="1076"/>
          <ac:spMkLst>
            <pc:docMk/>
            <pc:sldMk cId="1632781335" sldId="320"/>
            <ac:spMk id="135" creationId="{3A3A4498-B984-68DC-B925-ECEFE2C749D2}"/>
          </ac:spMkLst>
        </pc:spChg>
        <pc:spChg chg="add del mod">
          <ac:chgData name="Emmanuel Nyarko" userId="f3275ef5-0b5d-465a-a11e-43c1256a7623" providerId="ADAL" clId="{14092E2B-F39D-4856-9254-88A60DB4D696}" dt="2023-08-01T16:14:29.065" v="4" actId="1076"/>
          <ac:spMkLst>
            <pc:docMk/>
            <pc:sldMk cId="1632781335" sldId="320"/>
            <ac:spMk id="136" creationId="{3D39CBD0-2444-1E99-45A1-130DD62889A8}"/>
          </ac:spMkLst>
        </pc:spChg>
        <pc:spChg chg="add del mod">
          <ac:chgData name="Emmanuel Nyarko" userId="f3275ef5-0b5d-465a-a11e-43c1256a7623" providerId="ADAL" clId="{14092E2B-F39D-4856-9254-88A60DB4D696}" dt="2023-08-01T16:14:29.065" v="4" actId="1076"/>
          <ac:spMkLst>
            <pc:docMk/>
            <pc:sldMk cId="1632781335" sldId="320"/>
            <ac:spMk id="138" creationId="{1E6171B2-55DD-AF7C-508B-FB7E47AF130D}"/>
          </ac:spMkLst>
        </pc:spChg>
        <pc:spChg chg="add del mod">
          <ac:chgData name="Emmanuel Nyarko" userId="f3275ef5-0b5d-465a-a11e-43c1256a7623" providerId="ADAL" clId="{14092E2B-F39D-4856-9254-88A60DB4D696}" dt="2023-08-01T16:14:29.065" v="4" actId="1076"/>
          <ac:spMkLst>
            <pc:docMk/>
            <pc:sldMk cId="1632781335" sldId="320"/>
            <ac:spMk id="139" creationId="{5B173196-2B22-420A-28AF-2BDBDCC5ADE3}"/>
          </ac:spMkLst>
        </pc:spChg>
        <pc:spChg chg="add del mod">
          <ac:chgData name="Emmanuel Nyarko" userId="f3275ef5-0b5d-465a-a11e-43c1256a7623" providerId="ADAL" clId="{14092E2B-F39D-4856-9254-88A60DB4D696}" dt="2023-08-01T16:14:29.065" v="4" actId="1076"/>
          <ac:spMkLst>
            <pc:docMk/>
            <pc:sldMk cId="1632781335" sldId="320"/>
            <ac:spMk id="140" creationId="{8273C41A-695C-A2F7-E80B-1939B2523D97}"/>
          </ac:spMkLst>
        </pc:spChg>
        <pc:grpChg chg="add del mod">
          <ac:chgData name="Emmanuel Nyarko" userId="f3275ef5-0b5d-465a-a11e-43c1256a7623" providerId="ADAL" clId="{14092E2B-F39D-4856-9254-88A60DB4D696}" dt="2023-08-01T16:14:29.065" v="4" actId="1076"/>
          <ac:grpSpMkLst>
            <pc:docMk/>
            <pc:sldMk cId="1632781335" sldId="320"/>
            <ac:grpSpMk id="126" creationId="{DD1F2425-E4DC-6F19-1E3A-4E5FE0F49F43}"/>
          </ac:grpSpMkLst>
        </pc:grpChg>
        <pc:cxnChg chg="add del mod">
          <ac:chgData name="Emmanuel Nyarko" userId="f3275ef5-0b5d-465a-a11e-43c1256a7623" providerId="ADAL" clId="{14092E2B-F39D-4856-9254-88A60DB4D696}" dt="2023-08-01T16:14:29.065" v="4" actId="1076"/>
          <ac:cxnSpMkLst>
            <pc:docMk/>
            <pc:sldMk cId="1632781335" sldId="320"/>
            <ac:cxnSpMk id="137" creationId="{EFD37A64-D44D-B90B-71E6-9867F01EBD66}"/>
          </ac:cxnSpMkLst>
        </pc:cxnChg>
        <pc:cxnChg chg="add del mod">
          <ac:chgData name="Emmanuel Nyarko" userId="f3275ef5-0b5d-465a-a11e-43c1256a7623" providerId="ADAL" clId="{14092E2B-F39D-4856-9254-88A60DB4D696}" dt="2023-08-01T16:14:29.065" v="4" actId="1076"/>
          <ac:cxnSpMkLst>
            <pc:docMk/>
            <pc:sldMk cId="1632781335" sldId="320"/>
            <ac:cxnSpMk id="141" creationId="{83E93511-E55D-1807-2848-B9CE60C3E008}"/>
          </ac:cxnSpMkLst>
        </pc:cxnChg>
      </pc:sldChg>
      <pc:sldChg chg="addSp delSp modSp add del mod">
        <pc:chgData name="Emmanuel Nyarko" userId="f3275ef5-0b5d-465a-a11e-43c1256a7623" providerId="ADAL" clId="{14092E2B-F39D-4856-9254-88A60DB4D696}" dt="2023-08-01T16:17:15.578" v="16" actId="47"/>
        <pc:sldMkLst>
          <pc:docMk/>
          <pc:sldMk cId="1983521798" sldId="337"/>
        </pc:sldMkLst>
        <pc:spChg chg="add del mod">
          <ac:chgData name="Emmanuel Nyarko" userId="f3275ef5-0b5d-465a-a11e-43c1256a7623" providerId="ADAL" clId="{14092E2B-F39D-4856-9254-88A60DB4D696}" dt="2023-08-01T16:15:09.973" v="9" actId="478"/>
          <ac:spMkLst>
            <pc:docMk/>
            <pc:sldMk cId="1983521798" sldId="337"/>
            <ac:spMk id="3" creationId="{F2B8D61C-E8B6-C593-AA7A-241C9FB6034F}"/>
          </ac:spMkLst>
        </pc:spChg>
        <pc:spChg chg="add mod">
          <ac:chgData name="Emmanuel Nyarko" userId="f3275ef5-0b5d-465a-a11e-43c1256a7623" providerId="ADAL" clId="{14092E2B-F39D-4856-9254-88A60DB4D696}" dt="2023-08-01T16:15:07.965" v="8"/>
          <ac:spMkLst>
            <pc:docMk/>
            <pc:sldMk cId="1983521798" sldId="337"/>
            <ac:spMk id="4" creationId="{FDE678C5-FA9B-AD8B-973C-FFFE69077372}"/>
          </ac:spMkLst>
        </pc:spChg>
        <pc:spChg chg="add mod">
          <ac:chgData name="Emmanuel Nyarko" userId="f3275ef5-0b5d-465a-a11e-43c1256a7623" providerId="ADAL" clId="{14092E2B-F39D-4856-9254-88A60DB4D696}" dt="2023-08-01T16:15:07.965" v="8"/>
          <ac:spMkLst>
            <pc:docMk/>
            <pc:sldMk cId="1983521798" sldId="337"/>
            <ac:spMk id="5" creationId="{4EE379CF-439A-A27E-AFE8-4B5798181A18}"/>
          </ac:spMkLst>
        </pc:spChg>
        <pc:spChg chg="add mod">
          <ac:chgData name="Emmanuel Nyarko" userId="f3275ef5-0b5d-465a-a11e-43c1256a7623" providerId="ADAL" clId="{14092E2B-F39D-4856-9254-88A60DB4D696}" dt="2023-08-01T16:15:07.965" v="8"/>
          <ac:spMkLst>
            <pc:docMk/>
            <pc:sldMk cId="1983521798" sldId="337"/>
            <ac:spMk id="6" creationId="{5C428BCD-F14B-AEA7-E638-2A26D2CD4024}"/>
          </ac:spMkLst>
        </pc:spChg>
        <pc:spChg chg="add mod">
          <ac:chgData name="Emmanuel Nyarko" userId="f3275ef5-0b5d-465a-a11e-43c1256a7623" providerId="ADAL" clId="{14092E2B-F39D-4856-9254-88A60DB4D696}" dt="2023-08-01T16:15:07.965" v="8"/>
          <ac:spMkLst>
            <pc:docMk/>
            <pc:sldMk cId="1983521798" sldId="337"/>
            <ac:spMk id="7" creationId="{378AC37C-825C-CEE6-AA71-2CA0E64298F3}"/>
          </ac:spMkLst>
        </pc:spChg>
        <pc:spChg chg="add mod">
          <ac:chgData name="Emmanuel Nyarko" userId="f3275ef5-0b5d-465a-a11e-43c1256a7623" providerId="ADAL" clId="{14092E2B-F39D-4856-9254-88A60DB4D696}" dt="2023-08-01T16:15:07.965" v="8"/>
          <ac:spMkLst>
            <pc:docMk/>
            <pc:sldMk cId="1983521798" sldId="337"/>
            <ac:spMk id="8" creationId="{5A584046-6859-6491-11ED-5FC45D79B9B0}"/>
          </ac:spMkLst>
        </pc:spChg>
        <pc:spChg chg="add mod">
          <ac:chgData name="Emmanuel Nyarko" userId="f3275ef5-0b5d-465a-a11e-43c1256a7623" providerId="ADAL" clId="{14092E2B-F39D-4856-9254-88A60DB4D696}" dt="2023-08-01T16:15:07.965" v="8"/>
          <ac:spMkLst>
            <pc:docMk/>
            <pc:sldMk cId="1983521798" sldId="337"/>
            <ac:spMk id="9" creationId="{696DEBA0-AF37-45FA-99B0-03C8FA6456F3}"/>
          </ac:spMkLst>
        </pc:spChg>
        <pc:spChg chg="add mod">
          <ac:chgData name="Emmanuel Nyarko" userId="f3275ef5-0b5d-465a-a11e-43c1256a7623" providerId="ADAL" clId="{14092E2B-F39D-4856-9254-88A60DB4D696}" dt="2023-08-01T16:15:07.965" v="8"/>
          <ac:spMkLst>
            <pc:docMk/>
            <pc:sldMk cId="1983521798" sldId="337"/>
            <ac:spMk id="10" creationId="{BC7C35AF-11A5-CEAE-AE47-6AFB2ECF2BB1}"/>
          </ac:spMkLst>
        </pc:spChg>
        <pc:spChg chg="add mod">
          <ac:chgData name="Emmanuel Nyarko" userId="f3275ef5-0b5d-465a-a11e-43c1256a7623" providerId="ADAL" clId="{14092E2B-F39D-4856-9254-88A60DB4D696}" dt="2023-08-01T16:15:07.965" v="8"/>
          <ac:spMkLst>
            <pc:docMk/>
            <pc:sldMk cId="1983521798" sldId="337"/>
            <ac:spMk id="11" creationId="{75CCE2D7-9412-BF7A-7217-464C48A157F8}"/>
          </ac:spMkLst>
        </pc:spChg>
        <pc:spChg chg="add mod">
          <ac:chgData name="Emmanuel Nyarko" userId="f3275ef5-0b5d-465a-a11e-43c1256a7623" providerId="ADAL" clId="{14092E2B-F39D-4856-9254-88A60DB4D696}" dt="2023-08-01T16:15:07.965" v="8"/>
          <ac:spMkLst>
            <pc:docMk/>
            <pc:sldMk cId="1983521798" sldId="337"/>
            <ac:spMk id="12" creationId="{D42197A9-DB45-7DC5-3255-790F169993FA}"/>
          </ac:spMkLst>
        </pc:spChg>
        <pc:spChg chg="add mod">
          <ac:chgData name="Emmanuel Nyarko" userId="f3275ef5-0b5d-465a-a11e-43c1256a7623" providerId="ADAL" clId="{14092E2B-F39D-4856-9254-88A60DB4D696}" dt="2023-08-01T16:15:07.965" v="8"/>
          <ac:spMkLst>
            <pc:docMk/>
            <pc:sldMk cId="1983521798" sldId="337"/>
            <ac:spMk id="13" creationId="{5A87A40E-1447-6FDA-3D7B-11BC7B941AFC}"/>
          </ac:spMkLst>
        </pc:spChg>
        <pc:spChg chg="add mod">
          <ac:chgData name="Emmanuel Nyarko" userId="f3275ef5-0b5d-465a-a11e-43c1256a7623" providerId="ADAL" clId="{14092E2B-F39D-4856-9254-88A60DB4D696}" dt="2023-08-01T16:15:07.965" v="8"/>
          <ac:spMkLst>
            <pc:docMk/>
            <pc:sldMk cId="1983521798" sldId="337"/>
            <ac:spMk id="14" creationId="{A6D5AEE2-C0A1-5D45-7212-1817552DEFF6}"/>
          </ac:spMkLst>
        </pc:spChg>
        <pc:spChg chg="add mod">
          <ac:chgData name="Emmanuel Nyarko" userId="f3275ef5-0b5d-465a-a11e-43c1256a7623" providerId="ADAL" clId="{14092E2B-F39D-4856-9254-88A60DB4D696}" dt="2023-08-01T16:15:07.965" v="8"/>
          <ac:spMkLst>
            <pc:docMk/>
            <pc:sldMk cId="1983521798" sldId="337"/>
            <ac:spMk id="15" creationId="{2F07328F-D0CE-B3CB-1904-1129F2B56CC6}"/>
          </ac:spMkLst>
        </pc:spChg>
        <pc:spChg chg="add mod">
          <ac:chgData name="Emmanuel Nyarko" userId="f3275ef5-0b5d-465a-a11e-43c1256a7623" providerId="ADAL" clId="{14092E2B-F39D-4856-9254-88A60DB4D696}" dt="2023-08-01T16:15:07.965" v="8"/>
          <ac:spMkLst>
            <pc:docMk/>
            <pc:sldMk cId="1983521798" sldId="337"/>
            <ac:spMk id="16" creationId="{82AD1708-9D0F-8B0E-6307-9462F5037F8E}"/>
          </ac:spMkLst>
        </pc:spChg>
        <pc:spChg chg="add mod">
          <ac:chgData name="Emmanuel Nyarko" userId="f3275ef5-0b5d-465a-a11e-43c1256a7623" providerId="ADAL" clId="{14092E2B-F39D-4856-9254-88A60DB4D696}" dt="2023-08-01T16:15:07.965" v="8"/>
          <ac:spMkLst>
            <pc:docMk/>
            <pc:sldMk cId="1983521798" sldId="337"/>
            <ac:spMk id="17" creationId="{DDFCC9E2-9954-451E-C8DB-52E4A5C3436C}"/>
          </ac:spMkLst>
        </pc:spChg>
        <pc:spChg chg="add mod">
          <ac:chgData name="Emmanuel Nyarko" userId="f3275ef5-0b5d-465a-a11e-43c1256a7623" providerId="ADAL" clId="{14092E2B-F39D-4856-9254-88A60DB4D696}" dt="2023-08-01T16:15:07.965" v="8"/>
          <ac:spMkLst>
            <pc:docMk/>
            <pc:sldMk cId="1983521798" sldId="337"/>
            <ac:spMk id="18" creationId="{B4975867-165B-5AA7-BF6E-A4F99337E773}"/>
          </ac:spMkLst>
        </pc:spChg>
        <pc:spChg chg="add mod">
          <ac:chgData name="Emmanuel Nyarko" userId="f3275ef5-0b5d-465a-a11e-43c1256a7623" providerId="ADAL" clId="{14092E2B-F39D-4856-9254-88A60DB4D696}" dt="2023-08-01T16:15:07.965" v="8"/>
          <ac:spMkLst>
            <pc:docMk/>
            <pc:sldMk cId="1983521798" sldId="337"/>
            <ac:spMk id="19" creationId="{F1060F13-AE9F-32EC-B6D8-476736DA5372}"/>
          </ac:spMkLst>
        </pc:spChg>
        <pc:spChg chg="add mod">
          <ac:chgData name="Emmanuel Nyarko" userId="f3275ef5-0b5d-465a-a11e-43c1256a7623" providerId="ADAL" clId="{14092E2B-F39D-4856-9254-88A60DB4D696}" dt="2023-08-01T16:15:07.965" v="8"/>
          <ac:spMkLst>
            <pc:docMk/>
            <pc:sldMk cId="1983521798" sldId="337"/>
            <ac:spMk id="20" creationId="{3670B5C5-3CB9-E489-05F5-67171EEE436F}"/>
          </ac:spMkLst>
        </pc:spChg>
        <pc:spChg chg="add del">
          <ac:chgData name="Emmanuel Nyarko" userId="f3275ef5-0b5d-465a-a11e-43c1256a7623" providerId="ADAL" clId="{14092E2B-F39D-4856-9254-88A60DB4D696}" dt="2023-08-01T16:15:09.973" v="9" actId="478"/>
          <ac:spMkLst>
            <pc:docMk/>
            <pc:sldMk cId="1983521798" sldId="337"/>
            <ac:spMk id="21" creationId="{35EF81E3-A972-0AE3-7410-A089BFA16004}"/>
          </ac:spMkLst>
        </pc:spChg>
        <pc:spChg chg="add mod">
          <ac:chgData name="Emmanuel Nyarko" userId="f3275ef5-0b5d-465a-a11e-43c1256a7623" providerId="ADAL" clId="{14092E2B-F39D-4856-9254-88A60DB4D696}" dt="2023-08-01T16:15:07.965" v="8"/>
          <ac:spMkLst>
            <pc:docMk/>
            <pc:sldMk cId="1983521798" sldId="337"/>
            <ac:spMk id="23" creationId="{75322FDC-F8B9-945A-63C2-B4912F214C82}"/>
          </ac:spMkLst>
        </pc:spChg>
        <pc:spChg chg="add mod">
          <ac:chgData name="Emmanuel Nyarko" userId="f3275ef5-0b5d-465a-a11e-43c1256a7623" providerId="ADAL" clId="{14092E2B-F39D-4856-9254-88A60DB4D696}" dt="2023-08-01T16:15:07.965" v="8"/>
          <ac:spMkLst>
            <pc:docMk/>
            <pc:sldMk cId="1983521798" sldId="337"/>
            <ac:spMk id="24" creationId="{41232F0B-8D8C-5FB4-A21B-35E549AF97FD}"/>
          </ac:spMkLst>
        </pc:spChg>
        <pc:spChg chg="add mod">
          <ac:chgData name="Emmanuel Nyarko" userId="f3275ef5-0b5d-465a-a11e-43c1256a7623" providerId="ADAL" clId="{14092E2B-F39D-4856-9254-88A60DB4D696}" dt="2023-08-01T16:15:07.965" v="8"/>
          <ac:spMkLst>
            <pc:docMk/>
            <pc:sldMk cId="1983521798" sldId="337"/>
            <ac:spMk id="25" creationId="{CBADD302-D125-58DC-0CFD-677D94E93561}"/>
          </ac:spMkLst>
        </pc:spChg>
        <pc:spChg chg="add mod">
          <ac:chgData name="Emmanuel Nyarko" userId="f3275ef5-0b5d-465a-a11e-43c1256a7623" providerId="ADAL" clId="{14092E2B-F39D-4856-9254-88A60DB4D696}" dt="2023-08-01T16:15:07.965" v="8"/>
          <ac:spMkLst>
            <pc:docMk/>
            <pc:sldMk cId="1983521798" sldId="337"/>
            <ac:spMk id="26" creationId="{D4252632-D8A6-E9B1-E3D0-B1ABB057F167}"/>
          </ac:spMkLst>
        </pc:spChg>
        <pc:spChg chg="add mod">
          <ac:chgData name="Emmanuel Nyarko" userId="f3275ef5-0b5d-465a-a11e-43c1256a7623" providerId="ADAL" clId="{14092E2B-F39D-4856-9254-88A60DB4D696}" dt="2023-08-01T16:15:07.965" v="8"/>
          <ac:spMkLst>
            <pc:docMk/>
            <pc:sldMk cId="1983521798" sldId="337"/>
            <ac:spMk id="27" creationId="{9722DB11-0259-84E0-A389-F8166CD0891E}"/>
          </ac:spMkLst>
        </pc:spChg>
        <pc:spChg chg="add mod">
          <ac:chgData name="Emmanuel Nyarko" userId="f3275ef5-0b5d-465a-a11e-43c1256a7623" providerId="ADAL" clId="{14092E2B-F39D-4856-9254-88A60DB4D696}" dt="2023-08-01T16:15:07.965" v="8"/>
          <ac:spMkLst>
            <pc:docMk/>
            <pc:sldMk cId="1983521798" sldId="337"/>
            <ac:spMk id="28" creationId="{6A013A1A-26BD-F273-9189-4FC56A9C3B90}"/>
          </ac:spMkLst>
        </pc:spChg>
        <pc:spChg chg="add mod">
          <ac:chgData name="Emmanuel Nyarko" userId="f3275ef5-0b5d-465a-a11e-43c1256a7623" providerId="ADAL" clId="{14092E2B-F39D-4856-9254-88A60DB4D696}" dt="2023-08-01T16:15:07.965" v="8"/>
          <ac:spMkLst>
            <pc:docMk/>
            <pc:sldMk cId="1983521798" sldId="337"/>
            <ac:spMk id="29" creationId="{3E2548F4-63BB-6BDA-6FA7-340540B417DA}"/>
          </ac:spMkLst>
        </pc:spChg>
        <pc:spChg chg="add mod">
          <ac:chgData name="Emmanuel Nyarko" userId="f3275ef5-0b5d-465a-a11e-43c1256a7623" providerId="ADAL" clId="{14092E2B-F39D-4856-9254-88A60DB4D696}" dt="2023-08-01T16:15:07.965" v="8"/>
          <ac:spMkLst>
            <pc:docMk/>
            <pc:sldMk cId="1983521798" sldId="337"/>
            <ac:spMk id="30" creationId="{EEAD625F-9147-0043-FB29-7FDC424A8A60}"/>
          </ac:spMkLst>
        </pc:spChg>
        <pc:spChg chg="add mod">
          <ac:chgData name="Emmanuel Nyarko" userId="f3275ef5-0b5d-465a-a11e-43c1256a7623" providerId="ADAL" clId="{14092E2B-F39D-4856-9254-88A60DB4D696}" dt="2023-08-01T16:15:07.965" v="8"/>
          <ac:spMkLst>
            <pc:docMk/>
            <pc:sldMk cId="1983521798" sldId="337"/>
            <ac:spMk id="31" creationId="{262E7C54-FCF9-385D-DAB8-E4B524D134A5}"/>
          </ac:spMkLst>
        </pc:spChg>
        <pc:spChg chg="add mod">
          <ac:chgData name="Emmanuel Nyarko" userId="f3275ef5-0b5d-465a-a11e-43c1256a7623" providerId="ADAL" clId="{14092E2B-F39D-4856-9254-88A60DB4D696}" dt="2023-08-01T16:15:07.965" v="8"/>
          <ac:spMkLst>
            <pc:docMk/>
            <pc:sldMk cId="1983521798" sldId="337"/>
            <ac:spMk id="32" creationId="{99F95B75-5CB3-26BC-1EEB-1CCC98001862}"/>
          </ac:spMkLst>
        </pc:spChg>
        <pc:spChg chg="add mod">
          <ac:chgData name="Emmanuel Nyarko" userId="f3275ef5-0b5d-465a-a11e-43c1256a7623" providerId="ADAL" clId="{14092E2B-F39D-4856-9254-88A60DB4D696}" dt="2023-08-01T16:15:07.965" v="8"/>
          <ac:spMkLst>
            <pc:docMk/>
            <pc:sldMk cId="1983521798" sldId="337"/>
            <ac:spMk id="34" creationId="{2EE7DDB8-D786-F697-7010-EB3AA0FF756D}"/>
          </ac:spMkLst>
        </pc:spChg>
        <pc:spChg chg="add mod">
          <ac:chgData name="Emmanuel Nyarko" userId="f3275ef5-0b5d-465a-a11e-43c1256a7623" providerId="ADAL" clId="{14092E2B-F39D-4856-9254-88A60DB4D696}" dt="2023-08-01T16:15:07.965" v="8"/>
          <ac:spMkLst>
            <pc:docMk/>
            <pc:sldMk cId="1983521798" sldId="337"/>
            <ac:spMk id="35" creationId="{8EB0D594-7A8E-B745-41E2-7C3F8239497E}"/>
          </ac:spMkLst>
        </pc:spChg>
        <pc:spChg chg="add mod">
          <ac:chgData name="Emmanuel Nyarko" userId="f3275ef5-0b5d-465a-a11e-43c1256a7623" providerId="ADAL" clId="{14092E2B-F39D-4856-9254-88A60DB4D696}" dt="2023-08-01T16:15:07.965" v="8"/>
          <ac:spMkLst>
            <pc:docMk/>
            <pc:sldMk cId="1983521798" sldId="337"/>
            <ac:spMk id="36" creationId="{051E0208-EDBB-F048-429B-5217007D0C9C}"/>
          </ac:spMkLst>
        </pc:spChg>
        <pc:spChg chg="add mod">
          <ac:chgData name="Emmanuel Nyarko" userId="f3275ef5-0b5d-465a-a11e-43c1256a7623" providerId="ADAL" clId="{14092E2B-F39D-4856-9254-88A60DB4D696}" dt="2023-08-01T16:15:07.965" v="8"/>
          <ac:spMkLst>
            <pc:docMk/>
            <pc:sldMk cId="1983521798" sldId="337"/>
            <ac:spMk id="38" creationId="{DC1489FE-2426-AF02-15BC-46CB52FC9DEB}"/>
          </ac:spMkLst>
        </pc:spChg>
        <pc:spChg chg="add mod">
          <ac:chgData name="Emmanuel Nyarko" userId="f3275ef5-0b5d-465a-a11e-43c1256a7623" providerId="ADAL" clId="{14092E2B-F39D-4856-9254-88A60DB4D696}" dt="2023-08-01T16:15:07.965" v="8"/>
          <ac:spMkLst>
            <pc:docMk/>
            <pc:sldMk cId="1983521798" sldId="337"/>
            <ac:spMk id="39" creationId="{D0304B7E-78F5-6ECB-46BA-BF56E7BC7B56}"/>
          </ac:spMkLst>
        </pc:spChg>
        <pc:spChg chg="add del">
          <ac:chgData name="Emmanuel Nyarko" userId="f3275ef5-0b5d-465a-a11e-43c1256a7623" providerId="ADAL" clId="{14092E2B-F39D-4856-9254-88A60DB4D696}" dt="2023-08-01T16:15:09.973" v="9" actId="478"/>
          <ac:spMkLst>
            <pc:docMk/>
            <pc:sldMk cId="1983521798" sldId="337"/>
            <ac:spMk id="110" creationId="{26215A82-7325-7081-C530-2A3B493D2EF5}"/>
          </ac:spMkLst>
        </pc:spChg>
        <pc:spChg chg="add del">
          <ac:chgData name="Emmanuel Nyarko" userId="f3275ef5-0b5d-465a-a11e-43c1256a7623" providerId="ADAL" clId="{14092E2B-F39D-4856-9254-88A60DB4D696}" dt="2023-08-01T16:15:09.973" v="9" actId="478"/>
          <ac:spMkLst>
            <pc:docMk/>
            <pc:sldMk cId="1983521798" sldId="337"/>
            <ac:spMk id="111" creationId="{8A22D30B-873B-97C6-E82A-7D580CBAE078}"/>
          </ac:spMkLst>
        </pc:spChg>
        <pc:spChg chg="add del">
          <ac:chgData name="Emmanuel Nyarko" userId="f3275ef5-0b5d-465a-a11e-43c1256a7623" providerId="ADAL" clId="{14092E2B-F39D-4856-9254-88A60DB4D696}" dt="2023-08-01T16:15:09.973" v="9" actId="478"/>
          <ac:spMkLst>
            <pc:docMk/>
            <pc:sldMk cId="1983521798" sldId="337"/>
            <ac:spMk id="112" creationId="{BA0D5E0D-CE81-7A47-D2EA-36B63376F55B}"/>
          </ac:spMkLst>
        </pc:spChg>
        <pc:spChg chg="add del">
          <ac:chgData name="Emmanuel Nyarko" userId="f3275ef5-0b5d-465a-a11e-43c1256a7623" providerId="ADAL" clId="{14092E2B-F39D-4856-9254-88A60DB4D696}" dt="2023-08-01T16:15:09.973" v="9" actId="478"/>
          <ac:spMkLst>
            <pc:docMk/>
            <pc:sldMk cId="1983521798" sldId="337"/>
            <ac:spMk id="113" creationId="{E498933B-297C-46F9-C086-DEFFCEFD41AE}"/>
          </ac:spMkLst>
        </pc:spChg>
        <pc:spChg chg="add del">
          <ac:chgData name="Emmanuel Nyarko" userId="f3275ef5-0b5d-465a-a11e-43c1256a7623" providerId="ADAL" clId="{14092E2B-F39D-4856-9254-88A60DB4D696}" dt="2023-08-01T16:15:09.973" v="9" actId="478"/>
          <ac:spMkLst>
            <pc:docMk/>
            <pc:sldMk cId="1983521798" sldId="337"/>
            <ac:spMk id="114" creationId="{2F46D081-B78E-FCAC-FBAA-712003D617C7}"/>
          </ac:spMkLst>
        </pc:spChg>
        <pc:spChg chg="add del">
          <ac:chgData name="Emmanuel Nyarko" userId="f3275ef5-0b5d-465a-a11e-43c1256a7623" providerId="ADAL" clId="{14092E2B-F39D-4856-9254-88A60DB4D696}" dt="2023-08-01T16:15:09.973" v="9" actId="478"/>
          <ac:spMkLst>
            <pc:docMk/>
            <pc:sldMk cId="1983521798" sldId="337"/>
            <ac:spMk id="115" creationId="{75F338EB-0BB4-2203-39BB-51E0311687C9}"/>
          </ac:spMkLst>
        </pc:spChg>
        <pc:spChg chg="add del">
          <ac:chgData name="Emmanuel Nyarko" userId="f3275ef5-0b5d-465a-a11e-43c1256a7623" providerId="ADAL" clId="{14092E2B-F39D-4856-9254-88A60DB4D696}" dt="2023-08-01T16:15:09.973" v="9" actId="478"/>
          <ac:spMkLst>
            <pc:docMk/>
            <pc:sldMk cId="1983521798" sldId="337"/>
            <ac:spMk id="116" creationId="{446AF358-CB9E-01B5-DE1D-7925FFFCCB6E}"/>
          </ac:spMkLst>
        </pc:spChg>
        <pc:spChg chg="add del">
          <ac:chgData name="Emmanuel Nyarko" userId="f3275ef5-0b5d-465a-a11e-43c1256a7623" providerId="ADAL" clId="{14092E2B-F39D-4856-9254-88A60DB4D696}" dt="2023-08-01T16:15:09.973" v="9" actId="478"/>
          <ac:spMkLst>
            <pc:docMk/>
            <pc:sldMk cId="1983521798" sldId="337"/>
            <ac:spMk id="117" creationId="{7DFD2C4A-94C2-EB19-5274-CF5391B2030E}"/>
          </ac:spMkLst>
        </pc:spChg>
        <pc:spChg chg="add del">
          <ac:chgData name="Emmanuel Nyarko" userId="f3275ef5-0b5d-465a-a11e-43c1256a7623" providerId="ADAL" clId="{14092E2B-F39D-4856-9254-88A60DB4D696}" dt="2023-08-01T16:15:09.973" v="9" actId="478"/>
          <ac:spMkLst>
            <pc:docMk/>
            <pc:sldMk cId="1983521798" sldId="337"/>
            <ac:spMk id="118" creationId="{AF0285A2-E57E-8A45-FC72-2949966552DB}"/>
          </ac:spMkLst>
        </pc:spChg>
        <pc:spChg chg="add del">
          <ac:chgData name="Emmanuel Nyarko" userId="f3275ef5-0b5d-465a-a11e-43c1256a7623" providerId="ADAL" clId="{14092E2B-F39D-4856-9254-88A60DB4D696}" dt="2023-08-01T16:15:09.973" v="9" actId="478"/>
          <ac:spMkLst>
            <pc:docMk/>
            <pc:sldMk cId="1983521798" sldId="337"/>
            <ac:spMk id="119" creationId="{2A55C8B4-D397-0557-74E1-E9440381E8D6}"/>
          </ac:spMkLst>
        </pc:spChg>
        <pc:spChg chg="add del">
          <ac:chgData name="Emmanuel Nyarko" userId="f3275ef5-0b5d-465a-a11e-43c1256a7623" providerId="ADAL" clId="{14092E2B-F39D-4856-9254-88A60DB4D696}" dt="2023-08-01T16:15:09.973" v="9" actId="478"/>
          <ac:spMkLst>
            <pc:docMk/>
            <pc:sldMk cId="1983521798" sldId="337"/>
            <ac:spMk id="120" creationId="{B419404B-D037-EF83-E9A5-8A7DE0901957}"/>
          </ac:spMkLst>
        </pc:spChg>
        <pc:spChg chg="add del">
          <ac:chgData name="Emmanuel Nyarko" userId="f3275ef5-0b5d-465a-a11e-43c1256a7623" providerId="ADAL" clId="{14092E2B-F39D-4856-9254-88A60DB4D696}" dt="2023-08-01T16:15:09.973" v="9" actId="478"/>
          <ac:spMkLst>
            <pc:docMk/>
            <pc:sldMk cId="1983521798" sldId="337"/>
            <ac:spMk id="121" creationId="{5266A0D4-B84F-E464-D1FF-F3F2C87FD5AA}"/>
          </ac:spMkLst>
        </pc:spChg>
        <pc:spChg chg="add del">
          <ac:chgData name="Emmanuel Nyarko" userId="f3275ef5-0b5d-465a-a11e-43c1256a7623" providerId="ADAL" clId="{14092E2B-F39D-4856-9254-88A60DB4D696}" dt="2023-08-01T16:15:09.973" v="9" actId="478"/>
          <ac:spMkLst>
            <pc:docMk/>
            <pc:sldMk cId="1983521798" sldId="337"/>
            <ac:spMk id="122" creationId="{FF7424F5-A3BD-B073-A015-9BD8FA7A083A}"/>
          </ac:spMkLst>
        </pc:spChg>
        <pc:spChg chg="add del">
          <ac:chgData name="Emmanuel Nyarko" userId="f3275ef5-0b5d-465a-a11e-43c1256a7623" providerId="ADAL" clId="{14092E2B-F39D-4856-9254-88A60DB4D696}" dt="2023-08-01T16:15:09.973" v="9" actId="478"/>
          <ac:spMkLst>
            <pc:docMk/>
            <pc:sldMk cId="1983521798" sldId="337"/>
            <ac:spMk id="123" creationId="{1524954C-A0F2-625E-58CF-ACEAE01FEA40}"/>
          </ac:spMkLst>
        </pc:spChg>
        <pc:spChg chg="add del">
          <ac:chgData name="Emmanuel Nyarko" userId="f3275ef5-0b5d-465a-a11e-43c1256a7623" providerId="ADAL" clId="{14092E2B-F39D-4856-9254-88A60DB4D696}" dt="2023-08-01T16:15:09.973" v="9" actId="478"/>
          <ac:spMkLst>
            <pc:docMk/>
            <pc:sldMk cId="1983521798" sldId="337"/>
            <ac:spMk id="124" creationId="{62D84DF2-215A-D603-1F63-113DE296A14D}"/>
          </ac:spMkLst>
        </pc:spChg>
        <pc:spChg chg="add del">
          <ac:chgData name="Emmanuel Nyarko" userId="f3275ef5-0b5d-465a-a11e-43c1256a7623" providerId="ADAL" clId="{14092E2B-F39D-4856-9254-88A60DB4D696}" dt="2023-08-01T16:15:09.973" v="9" actId="478"/>
          <ac:spMkLst>
            <pc:docMk/>
            <pc:sldMk cId="1983521798" sldId="337"/>
            <ac:spMk id="125" creationId="{B0C2233B-8CEA-2081-6D63-EE103E8ADCF5}"/>
          </ac:spMkLst>
        </pc:spChg>
        <pc:spChg chg="add del">
          <ac:chgData name="Emmanuel Nyarko" userId="f3275ef5-0b5d-465a-a11e-43c1256a7623" providerId="ADAL" clId="{14092E2B-F39D-4856-9254-88A60DB4D696}" dt="2023-08-01T16:15:09.973" v="9" actId="478"/>
          <ac:spMkLst>
            <pc:docMk/>
            <pc:sldMk cId="1983521798" sldId="337"/>
            <ac:spMk id="127" creationId="{49CB21C1-6BEE-7111-5CE2-EAA7C7631830}"/>
          </ac:spMkLst>
        </pc:spChg>
        <pc:spChg chg="add del">
          <ac:chgData name="Emmanuel Nyarko" userId="f3275ef5-0b5d-465a-a11e-43c1256a7623" providerId="ADAL" clId="{14092E2B-F39D-4856-9254-88A60DB4D696}" dt="2023-08-01T16:15:09.973" v="9" actId="478"/>
          <ac:spMkLst>
            <pc:docMk/>
            <pc:sldMk cId="1983521798" sldId="337"/>
            <ac:spMk id="128" creationId="{C9A9F950-BAA9-D357-EEA6-DFDFDAEF873F}"/>
          </ac:spMkLst>
        </pc:spChg>
        <pc:spChg chg="add del">
          <ac:chgData name="Emmanuel Nyarko" userId="f3275ef5-0b5d-465a-a11e-43c1256a7623" providerId="ADAL" clId="{14092E2B-F39D-4856-9254-88A60DB4D696}" dt="2023-08-01T16:15:09.973" v="9" actId="478"/>
          <ac:spMkLst>
            <pc:docMk/>
            <pc:sldMk cId="1983521798" sldId="337"/>
            <ac:spMk id="129" creationId="{86C2A78F-0BDF-30D6-BD8D-86D5FFD313F1}"/>
          </ac:spMkLst>
        </pc:spChg>
        <pc:spChg chg="add del">
          <ac:chgData name="Emmanuel Nyarko" userId="f3275ef5-0b5d-465a-a11e-43c1256a7623" providerId="ADAL" clId="{14092E2B-F39D-4856-9254-88A60DB4D696}" dt="2023-08-01T16:15:09.973" v="9" actId="478"/>
          <ac:spMkLst>
            <pc:docMk/>
            <pc:sldMk cId="1983521798" sldId="337"/>
            <ac:spMk id="130" creationId="{0998DC78-0342-0099-E00E-4476105F724E}"/>
          </ac:spMkLst>
        </pc:spChg>
        <pc:spChg chg="add del">
          <ac:chgData name="Emmanuel Nyarko" userId="f3275ef5-0b5d-465a-a11e-43c1256a7623" providerId="ADAL" clId="{14092E2B-F39D-4856-9254-88A60DB4D696}" dt="2023-08-01T16:15:09.973" v="9" actId="478"/>
          <ac:spMkLst>
            <pc:docMk/>
            <pc:sldMk cId="1983521798" sldId="337"/>
            <ac:spMk id="131" creationId="{02E8E845-22B4-225C-B97A-F3EA3109EC71}"/>
          </ac:spMkLst>
        </pc:spChg>
        <pc:spChg chg="add del">
          <ac:chgData name="Emmanuel Nyarko" userId="f3275ef5-0b5d-465a-a11e-43c1256a7623" providerId="ADAL" clId="{14092E2B-F39D-4856-9254-88A60DB4D696}" dt="2023-08-01T16:15:09.973" v="9" actId="478"/>
          <ac:spMkLst>
            <pc:docMk/>
            <pc:sldMk cId="1983521798" sldId="337"/>
            <ac:spMk id="132" creationId="{C84FE28B-39AF-3713-417E-3ECF110D223E}"/>
          </ac:spMkLst>
        </pc:spChg>
        <pc:spChg chg="add del">
          <ac:chgData name="Emmanuel Nyarko" userId="f3275ef5-0b5d-465a-a11e-43c1256a7623" providerId="ADAL" clId="{14092E2B-F39D-4856-9254-88A60DB4D696}" dt="2023-08-01T16:15:09.973" v="9" actId="478"/>
          <ac:spMkLst>
            <pc:docMk/>
            <pc:sldMk cId="1983521798" sldId="337"/>
            <ac:spMk id="133" creationId="{B52FDC49-351C-45B4-3E7C-866F746BB7EA}"/>
          </ac:spMkLst>
        </pc:spChg>
        <pc:spChg chg="add del">
          <ac:chgData name="Emmanuel Nyarko" userId="f3275ef5-0b5d-465a-a11e-43c1256a7623" providerId="ADAL" clId="{14092E2B-F39D-4856-9254-88A60DB4D696}" dt="2023-08-01T16:15:09.973" v="9" actId="478"/>
          <ac:spMkLst>
            <pc:docMk/>
            <pc:sldMk cId="1983521798" sldId="337"/>
            <ac:spMk id="134" creationId="{54CC418F-4AFB-DF95-4805-86843F7E8F74}"/>
          </ac:spMkLst>
        </pc:spChg>
        <pc:spChg chg="add del">
          <ac:chgData name="Emmanuel Nyarko" userId="f3275ef5-0b5d-465a-a11e-43c1256a7623" providerId="ADAL" clId="{14092E2B-F39D-4856-9254-88A60DB4D696}" dt="2023-08-01T16:15:09.973" v="9" actId="478"/>
          <ac:spMkLst>
            <pc:docMk/>
            <pc:sldMk cId="1983521798" sldId="337"/>
            <ac:spMk id="135" creationId="{3A3A4498-B984-68DC-B925-ECEFE2C749D2}"/>
          </ac:spMkLst>
        </pc:spChg>
        <pc:spChg chg="add del">
          <ac:chgData name="Emmanuel Nyarko" userId="f3275ef5-0b5d-465a-a11e-43c1256a7623" providerId="ADAL" clId="{14092E2B-F39D-4856-9254-88A60DB4D696}" dt="2023-08-01T16:15:09.973" v="9" actId="478"/>
          <ac:spMkLst>
            <pc:docMk/>
            <pc:sldMk cId="1983521798" sldId="337"/>
            <ac:spMk id="136" creationId="{3D39CBD0-2444-1E99-45A1-130DD62889A8}"/>
          </ac:spMkLst>
        </pc:spChg>
        <pc:spChg chg="add del">
          <ac:chgData name="Emmanuel Nyarko" userId="f3275ef5-0b5d-465a-a11e-43c1256a7623" providerId="ADAL" clId="{14092E2B-F39D-4856-9254-88A60DB4D696}" dt="2023-08-01T16:15:09.973" v="9" actId="478"/>
          <ac:spMkLst>
            <pc:docMk/>
            <pc:sldMk cId="1983521798" sldId="337"/>
            <ac:spMk id="138" creationId="{1E6171B2-55DD-AF7C-508B-FB7E47AF130D}"/>
          </ac:spMkLst>
        </pc:spChg>
        <pc:spChg chg="add del">
          <ac:chgData name="Emmanuel Nyarko" userId="f3275ef5-0b5d-465a-a11e-43c1256a7623" providerId="ADAL" clId="{14092E2B-F39D-4856-9254-88A60DB4D696}" dt="2023-08-01T16:15:09.973" v="9" actId="478"/>
          <ac:spMkLst>
            <pc:docMk/>
            <pc:sldMk cId="1983521798" sldId="337"/>
            <ac:spMk id="139" creationId="{5B173196-2B22-420A-28AF-2BDBDCC5ADE3}"/>
          </ac:spMkLst>
        </pc:spChg>
        <pc:spChg chg="add del">
          <ac:chgData name="Emmanuel Nyarko" userId="f3275ef5-0b5d-465a-a11e-43c1256a7623" providerId="ADAL" clId="{14092E2B-F39D-4856-9254-88A60DB4D696}" dt="2023-08-01T16:15:09.973" v="9" actId="478"/>
          <ac:spMkLst>
            <pc:docMk/>
            <pc:sldMk cId="1983521798" sldId="337"/>
            <ac:spMk id="140" creationId="{8273C41A-695C-A2F7-E80B-1939B2523D97}"/>
          </ac:spMkLst>
        </pc:spChg>
        <pc:grpChg chg="add mod">
          <ac:chgData name="Emmanuel Nyarko" userId="f3275ef5-0b5d-465a-a11e-43c1256a7623" providerId="ADAL" clId="{14092E2B-F39D-4856-9254-88A60DB4D696}" dt="2023-08-01T16:15:07.965" v="8"/>
          <ac:grpSpMkLst>
            <pc:docMk/>
            <pc:sldMk cId="1983521798" sldId="337"/>
            <ac:grpSpMk id="22" creationId="{5771872C-C462-621B-0DF6-5ADAB39AEF71}"/>
          </ac:grpSpMkLst>
        </pc:grpChg>
        <pc:grpChg chg="add del">
          <ac:chgData name="Emmanuel Nyarko" userId="f3275ef5-0b5d-465a-a11e-43c1256a7623" providerId="ADAL" clId="{14092E2B-F39D-4856-9254-88A60DB4D696}" dt="2023-08-01T16:15:09.973" v="9" actId="478"/>
          <ac:grpSpMkLst>
            <pc:docMk/>
            <pc:sldMk cId="1983521798" sldId="337"/>
            <ac:grpSpMk id="126" creationId="{DD1F2425-E4DC-6F19-1E3A-4E5FE0F49F43}"/>
          </ac:grpSpMkLst>
        </pc:grpChg>
        <pc:cxnChg chg="add mod">
          <ac:chgData name="Emmanuel Nyarko" userId="f3275ef5-0b5d-465a-a11e-43c1256a7623" providerId="ADAL" clId="{14092E2B-F39D-4856-9254-88A60DB4D696}" dt="2023-08-01T16:15:07.965" v="8"/>
          <ac:cxnSpMkLst>
            <pc:docMk/>
            <pc:sldMk cId="1983521798" sldId="337"/>
            <ac:cxnSpMk id="33" creationId="{9068CDC3-E68A-997D-555D-0AABCD48AF2E}"/>
          </ac:cxnSpMkLst>
        </pc:cxnChg>
        <pc:cxnChg chg="add mod">
          <ac:chgData name="Emmanuel Nyarko" userId="f3275ef5-0b5d-465a-a11e-43c1256a7623" providerId="ADAL" clId="{14092E2B-F39D-4856-9254-88A60DB4D696}" dt="2023-08-01T16:15:07.965" v="8"/>
          <ac:cxnSpMkLst>
            <pc:docMk/>
            <pc:sldMk cId="1983521798" sldId="337"/>
            <ac:cxnSpMk id="37" creationId="{A9762B1F-638C-055C-B2A3-F2CC88C62DFF}"/>
          </ac:cxnSpMkLst>
        </pc:cxnChg>
        <pc:cxnChg chg="add del">
          <ac:chgData name="Emmanuel Nyarko" userId="f3275ef5-0b5d-465a-a11e-43c1256a7623" providerId="ADAL" clId="{14092E2B-F39D-4856-9254-88A60DB4D696}" dt="2023-08-01T16:15:09.973" v="9" actId="478"/>
          <ac:cxnSpMkLst>
            <pc:docMk/>
            <pc:sldMk cId="1983521798" sldId="337"/>
            <ac:cxnSpMk id="137" creationId="{EFD37A64-D44D-B90B-71E6-9867F01EBD66}"/>
          </ac:cxnSpMkLst>
        </pc:cxnChg>
        <pc:cxnChg chg="add del">
          <ac:chgData name="Emmanuel Nyarko" userId="f3275ef5-0b5d-465a-a11e-43c1256a7623" providerId="ADAL" clId="{14092E2B-F39D-4856-9254-88A60DB4D696}" dt="2023-08-01T16:15:09.973" v="9" actId="478"/>
          <ac:cxnSpMkLst>
            <pc:docMk/>
            <pc:sldMk cId="1983521798" sldId="337"/>
            <ac:cxnSpMk id="141" creationId="{83E93511-E55D-1807-2848-B9CE60C3E008}"/>
          </ac:cxnSpMkLst>
        </pc:cxnChg>
      </pc:sldChg>
    </pc:docChg>
  </pc:docChgLst>
  <pc:docChgLst>
    <pc:chgData name="Emmanuel Nyarko" userId="f3275ef5-0b5d-465a-a11e-43c1256a7623" providerId="ADAL" clId="{72123CA6-262F-4294-BC94-D4C98F106B8A}"/>
    <pc:docChg chg="undo custSel addSld delSld modSld sldOrd">
      <pc:chgData name="Emmanuel Nyarko" userId="f3275ef5-0b5d-465a-a11e-43c1256a7623" providerId="ADAL" clId="{72123CA6-262F-4294-BC94-D4C98F106B8A}" dt="2023-08-01T22:02:11.833" v="80" actId="47"/>
      <pc:docMkLst>
        <pc:docMk/>
      </pc:docMkLst>
      <pc:sldChg chg="del ord">
        <pc:chgData name="Emmanuel Nyarko" userId="f3275ef5-0b5d-465a-a11e-43c1256a7623" providerId="ADAL" clId="{72123CA6-262F-4294-BC94-D4C98F106B8A}" dt="2023-08-01T21:58:47.115" v="65" actId="47"/>
        <pc:sldMkLst>
          <pc:docMk/>
          <pc:sldMk cId="1960423658" sldId="278"/>
        </pc:sldMkLst>
      </pc:sldChg>
      <pc:sldChg chg="modSp mod">
        <pc:chgData name="Emmanuel Nyarko" userId="f3275ef5-0b5d-465a-a11e-43c1256a7623" providerId="ADAL" clId="{72123CA6-262F-4294-BC94-D4C98F106B8A}" dt="2023-08-01T16:25:42.698" v="0" actId="20577"/>
        <pc:sldMkLst>
          <pc:docMk/>
          <pc:sldMk cId="1632781335" sldId="320"/>
        </pc:sldMkLst>
        <pc:spChg chg="mod">
          <ac:chgData name="Emmanuel Nyarko" userId="f3275ef5-0b5d-465a-a11e-43c1256a7623" providerId="ADAL" clId="{72123CA6-262F-4294-BC94-D4C98F106B8A}" dt="2023-08-01T16:25:42.698" v="0" actId="20577"/>
          <ac:spMkLst>
            <pc:docMk/>
            <pc:sldMk cId="1632781335" sldId="320"/>
            <ac:spMk id="130" creationId="{0998DC78-0342-0099-E00E-4476105F724E}"/>
          </ac:spMkLst>
        </pc:spChg>
      </pc:sldChg>
      <pc:sldChg chg="del ord">
        <pc:chgData name="Emmanuel Nyarko" userId="f3275ef5-0b5d-465a-a11e-43c1256a7623" providerId="ADAL" clId="{72123CA6-262F-4294-BC94-D4C98F106B8A}" dt="2023-08-01T21:58:44.805" v="64" actId="47"/>
        <pc:sldMkLst>
          <pc:docMk/>
          <pc:sldMk cId="969668002" sldId="327"/>
        </pc:sldMkLst>
      </pc:sldChg>
      <pc:sldChg chg="del">
        <pc:chgData name="Emmanuel Nyarko" userId="f3275ef5-0b5d-465a-a11e-43c1256a7623" providerId="ADAL" clId="{72123CA6-262F-4294-BC94-D4C98F106B8A}" dt="2023-08-01T22:02:04.512" v="77" actId="47"/>
        <pc:sldMkLst>
          <pc:docMk/>
          <pc:sldMk cId="2801605629" sldId="339"/>
        </pc:sldMkLst>
      </pc:sldChg>
      <pc:sldChg chg="del">
        <pc:chgData name="Emmanuel Nyarko" userId="f3275ef5-0b5d-465a-a11e-43c1256a7623" providerId="ADAL" clId="{72123CA6-262F-4294-BC94-D4C98F106B8A}" dt="2023-08-01T22:02:06.847" v="78" actId="47"/>
        <pc:sldMkLst>
          <pc:docMk/>
          <pc:sldMk cId="281267619" sldId="346"/>
        </pc:sldMkLst>
      </pc:sldChg>
      <pc:sldChg chg="del">
        <pc:chgData name="Emmanuel Nyarko" userId="f3275ef5-0b5d-465a-a11e-43c1256a7623" providerId="ADAL" clId="{72123CA6-262F-4294-BC94-D4C98F106B8A}" dt="2023-08-01T22:02:08.956" v="79" actId="47"/>
        <pc:sldMkLst>
          <pc:docMk/>
          <pc:sldMk cId="1880298711" sldId="347"/>
        </pc:sldMkLst>
      </pc:sldChg>
      <pc:sldChg chg="del">
        <pc:chgData name="Emmanuel Nyarko" userId="f3275ef5-0b5d-465a-a11e-43c1256a7623" providerId="ADAL" clId="{72123CA6-262F-4294-BC94-D4C98F106B8A}" dt="2023-08-01T22:02:11.833" v="80" actId="47"/>
        <pc:sldMkLst>
          <pc:docMk/>
          <pc:sldMk cId="463144185" sldId="348"/>
        </pc:sldMkLst>
      </pc:sldChg>
      <pc:sldChg chg="modSp mod">
        <pc:chgData name="Emmanuel Nyarko" userId="f3275ef5-0b5d-465a-a11e-43c1256a7623" providerId="ADAL" clId="{72123CA6-262F-4294-BC94-D4C98F106B8A}" dt="2023-08-01T21:39:42.624" v="23" actId="20577"/>
        <pc:sldMkLst>
          <pc:docMk/>
          <pc:sldMk cId="3513040908" sldId="359"/>
        </pc:sldMkLst>
        <pc:spChg chg="mod">
          <ac:chgData name="Emmanuel Nyarko" userId="f3275ef5-0b5d-465a-a11e-43c1256a7623" providerId="ADAL" clId="{72123CA6-262F-4294-BC94-D4C98F106B8A}" dt="2023-08-01T21:39:42.624" v="23" actId="20577"/>
          <ac:spMkLst>
            <pc:docMk/>
            <pc:sldMk cId="3513040908" sldId="359"/>
            <ac:spMk id="16" creationId="{52995EAF-A770-B217-8B3A-D6BE35E93827}"/>
          </ac:spMkLst>
        </pc:spChg>
      </pc:sldChg>
      <pc:sldChg chg="addSp modSp mod">
        <pc:chgData name="Emmanuel Nyarko" userId="f3275ef5-0b5d-465a-a11e-43c1256a7623" providerId="ADAL" clId="{72123CA6-262F-4294-BC94-D4C98F106B8A}" dt="2023-08-01T21:40:37.411" v="33" actId="1076"/>
        <pc:sldMkLst>
          <pc:docMk/>
          <pc:sldMk cId="2448342340" sldId="362"/>
        </pc:sldMkLst>
        <pc:picChg chg="add mod">
          <ac:chgData name="Emmanuel Nyarko" userId="f3275ef5-0b5d-465a-a11e-43c1256a7623" providerId="ADAL" clId="{72123CA6-262F-4294-BC94-D4C98F106B8A}" dt="2023-08-01T21:40:37.411" v="33" actId="1076"/>
          <ac:picMkLst>
            <pc:docMk/>
            <pc:sldMk cId="2448342340" sldId="362"/>
            <ac:picMk id="10" creationId="{9CECDEC2-32B1-0E03-50A2-605AE0F84868}"/>
          </ac:picMkLst>
        </pc:picChg>
      </pc:sldChg>
      <pc:sldChg chg="addSp modSp mod">
        <pc:chgData name="Emmanuel Nyarko" userId="f3275ef5-0b5d-465a-a11e-43c1256a7623" providerId="ADAL" clId="{72123CA6-262F-4294-BC94-D4C98F106B8A}" dt="2023-08-01T21:48:28.423" v="59" actId="1076"/>
        <pc:sldMkLst>
          <pc:docMk/>
          <pc:sldMk cId="2475417196" sldId="363"/>
        </pc:sldMkLst>
        <pc:picChg chg="add mod">
          <ac:chgData name="Emmanuel Nyarko" userId="f3275ef5-0b5d-465a-a11e-43c1256a7623" providerId="ADAL" clId="{72123CA6-262F-4294-BC94-D4C98F106B8A}" dt="2023-08-01T21:48:28.423" v="59" actId="1076"/>
          <ac:picMkLst>
            <pc:docMk/>
            <pc:sldMk cId="2475417196" sldId="363"/>
            <ac:picMk id="10" creationId="{5C1C3374-07E7-547C-60A7-BFD37B725FAD}"/>
          </ac:picMkLst>
        </pc:picChg>
      </pc:sldChg>
      <pc:sldChg chg="modSp mod">
        <pc:chgData name="Emmanuel Nyarko" userId="f3275ef5-0b5d-465a-a11e-43c1256a7623" providerId="ADAL" clId="{72123CA6-262F-4294-BC94-D4C98F106B8A}" dt="2023-08-01T21:39:53.601" v="24" actId="14100"/>
        <pc:sldMkLst>
          <pc:docMk/>
          <pc:sldMk cId="1390664321" sldId="364"/>
        </pc:sldMkLst>
        <pc:picChg chg="mod">
          <ac:chgData name="Emmanuel Nyarko" userId="f3275ef5-0b5d-465a-a11e-43c1256a7623" providerId="ADAL" clId="{72123CA6-262F-4294-BC94-D4C98F106B8A}" dt="2023-08-01T21:39:53.601" v="24" actId="14100"/>
          <ac:picMkLst>
            <pc:docMk/>
            <pc:sldMk cId="1390664321" sldId="364"/>
            <ac:picMk id="12" creationId="{544A03A9-BF50-3C23-C020-5371F9C91841}"/>
          </ac:picMkLst>
        </pc:picChg>
      </pc:sldChg>
      <pc:sldChg chg="addSp modSp mod">
        <pc:chgData name="Emmanuel Nyarko" userId="f3275ef5-0b5d-465a-a11e-43c1256a7623" providerId="ADAL" clId="{72123CA6-262F-4294-BC94-D4C98F106B8A}" dt="2023-08-01T21:44:16.547" v="41" actId="1076"/>
        <pc:sldMkLst>
          <pc:docMk/>
          <pc:sldMk cId="2718058576" sldId="365"/>
        </pc:sldMkLst>
        <pc:picChg chg="add mod">
          <ac:chgData name="Emmanuel Nyarko" userId="f3275ef5-0b5d-465a-a11e-43c1256a7623" providerId="ADAL" clId="{72123CA6-262F-4294-BC94-D4C98F106B8A}" dt="2023-08-01T21:44:16.547" v="41" actId="1076"/>
          <ac:picMkLst>
            <pc:docMk/>
            <pc:sldMk cId="2718058576" sldId="365"/>
            <ac:picMk id="10" creationId="{37046BC5-E95D-2FBF-4525-9C51047E695D}"/>
          </ac:picMkLst>
        </pc:picChg>
      </pc:sldChg>
      <pc:sldChg chg="addSp modSp mod">
        <pc:chgData name="Emmanuel Nyarko" userId="f3275ef5-0b5d-465a-a11e-43c1256a7623" providerId="ADAL" clId="{72123CA6-262F-4294-BC94-D4C98F106B8A}" dt="2023-08-01T21:46:56.695" v="52" actId="14100"/>
        <pc:sldMkLst>
          <pc:docMk/>
          <pc:sldMk cId="3968944302" sldId="366"/>
        </pc:sldMkLst>
        <pc:picChg chg="add mod">
          <ac:chgData name="Emmanuel Nyarko" userId="f3275ef5-0b5d-465a-a11e-43c1256a7623" providerId="ADAL" clId="{72123CA6-262F-4294-BC94-D4C98F106B8A}" dt="2023-08-01T21:46:56.695" v="52" actId="14100"/>
          <ac:picMkLst>
            <pc:docMk/>
            <pc:sldMk cId="3968944302" sldId="366"/>
            <ac:picMk id="10" creationId="{1B91C213-A0C8-EEFD-CBF5-91ACD9A7B56B}"/>
          </ac:picMkLst>
        </pc:picChg>
      </pc:sldChg>
      <pc:sldChg chg="addSp delSp modSp add mod">
        <pc:chgData name="Emmanuel Nyarko" userId="f3275ef5-0b5d-465a-a11e-43c1256a7623" providerId="ADAL" clId="{72123CA6-262F-4294-BC94-D4C98F106B8A}" dt="2023-08-01T22:00:22.903" v="76"/>
        <pc:sldMkLst>
          <pc:docMk/>
          <pc:sldMk cId="2257269400" sldId="373"/>
        </pc:sldMkLst>
        <pc:spChg chg="del">
          <ac:chgData name="Emmanuel Nyarko" userId="f3275ef5-0b5d-465a-a11e-43c1256a7623" providerId="ADAL" clId="{72123CA6-262F-4294-BC94-D4C98F106B8A}" dt="2023-08-01T21:59:07.206" v="69" actId="478"/>
          <ac:spMkLst>
            <pc:docMk/>
            <pc:sldMk cId="2257269400" sldId="373"/>
            <ac:spMk id="2" creationId="{8410CA97-B991-B0DE-F748-01F968B28E8C}"/>
          </ac:spMkLst>
        </pc:spChg>
        <pc:spChg chg="add del mod">
          <ac:chgData name="Emmanuel Nyarko" userId="f3275ef5-0b5d-465a-a11e-43c1256a7623" providerId="ADAL" clId="{72123CA6-262F-4294-BC94-D4C98F106B8A}" dt="2023-08-01T21:59:21.146" v="71" actId="478"/>
          <ac:spMkLst>
            <pc:docMk/>
            <pc:sldMk cId="2257269400" sldId="373"/>
            <ac:spMk id="12" creationId="{C9528B77-C07D-9929-4BEE-2E8FB78684CF}"/>
          </ac:spMkLst>
        </pc:spChg>
        <pc:graphicFrameChg chg="add mod">
          <ac:chgData name="Emmanuel Nyarko" userId="f3275ef5-0b5d-465a-a11e-43c1256a7623" providerId="ADAL" clId="{72123CA6-262F-4294-BC94-D4C98F106B8A}" dt="2023-08-01T22:00:22.903" v="76"/>
          <ac:graphicFrameMkLst>
            <pc:docMk/>
            <pc:sldMk cId="2257269400" sldId="373"/>
            <ac:graphicFrameMk id="13" creationId="{28B0DCE8-B2FA-8C2E-E71A-643479176CE8}"/>
          </ac:graphicFrameMkLst>
        </pc:graphicFrameChg>
        <pc:picChg chg="del">
          <ac:chgData name="Emmanuel Nyarko" userId="f3275ef5-0b5d-465a-a11e-43c1256a7623" providerId="ADAL" clId="{72123CA6-262F-4294-BC94-D4C98F106B8A}" dt="2023-08-01T21:59:00.034" v="67" actId="478"/>
          <ac:picMkLst>
            <pc:docMk/>
            <pc:sldMk cId="2257269400" sldId="373"/>
            <ac:picMk id="8" creationId="{5FE2C7F8-AD1E-D29B-CE83-C2084809EC5B}"/>
          </ac:picMkLst>
        </pc:picChg>
        <pc:picChg chg="del">
          <ac:chgData name="Emmanuel Nyarko" userId="f3275ef5-0b5d-465a-a11e-43c1256a7623" providerId="ADAL" clId="{72123CA6-262F-4294-BC94-D4C98F106B8A}" dt="2023-08-01T21:59:02.682" v="68" actId="478"/>
          <ac:picMkLst>
            <pc:docMk/>
            <pc:sldMk cId="2257269400" sldId="373"/>
            <ac:picMk id="10" creationId="{1B91C213-A0C8-EEFD-CBF5-91ACD9A7B56B}"/>
          </ac:picMkLst>
        </pc:picChg>
      </pc:sldChg>
      <pc:sldChg chg="del">
        <pc:chgData name="Emmanuel Nyarko" userId="f3275ef5-0b5d-465a-a11e-43c1256a7623" providerId="ADAL" clId="{72123CA6-262F-4294-BC94-D4C98F106B8A}" dt="2023-08-01T21:41:45.274" v="35" actId="47"/>
        <pc:sldMkLst>
          <pc:docMk/>
          <pc:sldMk cId="3723850563" sldId="373"/>
        </pc:sldMkLst>
      </pc:sldChg>
      <pc:sldChg chg="del">
        <pc:chgData name="Emmanuel Nyarko" userId="f3275ef5-0b5d-465a-a11e-43c1256a7623" providerId="ADAL" clId="{72123CA6-262F-4294-BC94-D4C98F106B8A}" dt="2023-08-01T21:41:22.370" v="34" actId="47"/>
        <pc:sldMkLst>
          <pc:docMk/>
          <pc:sldMk cId="1216202830" sldId="374"/>
        </pc:sldMkLst>
      </pc:sldChg>
      <pc:sldChg chg="addSp modSp add mod">
        <pc:chgData name="Emmanuel Nyarko" userId="f3275ef5-0b5d-465a-a11e-43c1256a7623" providerId="ADAL" clId="{72123CA6-262F-4294-BC94-D4C98F106B8A}" dt="2023-08-01T21:59:37.917" v="74"/>
        <pc:sldMkLst>
          <pc:docMk/>
          <pc:sldMk cId="2071569764" sldId="374"/>
        </pc:sldMkLst>
        <pc:graphicFrameChg chg="add mod">
          <ac:chgData name="Emmanuel Nyarko" userId="f3275ef5-0b5d-465a-a11e-43c1256a7623" providerId="ADAL" clId="{72123CA6-262F-4294-BC94-D4C98F106B8A}" dt="2023-08-01T21:59:37.917" v="74"/>
          <ac:graphicFrameMkLst>
            <pc:docMk/>
            <pc:sldMk cId="2071569764" sldId="374"/>
            <ac:graphicFrameMk id="2" creationId="{DFA2ADE4-8264-869E-9791-1E98C6402A4C}"/>
          </ac:graphicFrameMkLst>
        </pc:graphicFrameChg>
      </pc:sldChg>
    </pc:docChg>
  </pc:docChgLst>
  <pc:docChgLst>
    <pc:chgData name="Emmanuel Nyarko" userId="f3275ef5-0b5d-465a-a11e-43c1256a7623" providerId="ADAL" clId="{CB8804AB-E7F9-432E-83D2-A2CA944AD3AE}"/>
    <pc:docChg chg="custSel addSld delSld modSld sldOrd">
      <pc:chgData name="Emmanuel Nyarko" userId="f3275ef5-0b5d-465a-a11e-43c1256a7623" providerId="ADAL" clId="{CB8804AB-E7F9-432E-83D2-A2CA944AD3AE}" dt="2023-07-28T16:30:55.524" v="192" actId="47"/>
      <pc:docMkLst>
        <pc:docMk/>
      </pc:docMkLst>
      <pc:sldChg chg="ord">
        <pc:chgData name="Emmanuel Nyarko" userId="f3275ef5-0b5d-465a-a11e-43c1256a7623" providerId="ADAL" clId="{CB8804AB-E7F9-432E-83D2-A2CA944AD3AE}" dt="2023-07-28T16:30:33.564" v="191"/>
        <pc:sldMkLst>
          <pc:docMk/>
          <pc:sldMk cId="2508990224" sldId="268"/>
        </pc:sldMkLst>
      </pc:sldChg>
      <pc:sldChg chg="del">
        <pc:chgData name="Emmanuel Nyarko" userId="f3275ef5-0b5d-465a-a11e-43c1256a7623" providerId="ADAL" clId="{CB8804AB-E7F9-432E-83D2-A2CA944AD3AE}" dt="2023-07-28T16:30:55.524" v="192" actId="47"/>
        <pc:sldMkLst>
          <pc:docMk/>
          <pc:sldMk cId="2827151500" sldId="269"/>
        </pc:sldMkLst>
      </pc:sldChg>
      <pc:sldChg chg="modSp mod">
        <pc:chgData name="Emmanuel Nyarko" userId="f3275ef5-0b5d-465a-a11e-43c1256a7623" providerId="ADAL" clId="{CB8804AB-E7F9-432E-83D2-A2CA944AD3AE}" dt="2023-07-28T16:22:42.776" v="78"/>
        <pc:sldMkLst>
          <pc:docMk/>
          <pc:sldMk cId="55767893" sldId="270"/>
        </pc:sldMkLst>
        <pc:spChg chg="mod">
          <ac:chgData name="Emmanuel Nyarko" userId="f3275ef5-0b5d-465a-a11e-43c1256a7623" providerId="ADAL" clId="{CB8804AB-E7F9-432E-83D2-A2CA944AD3AE}" dt="2023-07-28T16:22:42.776" v="78"/>
          <ac:spMkLst>
            <pc:docMk/>
            <pc:sldMk cId="55767893" sldId="270"/>
            <ac:spMk id="5" creationId="{00000000-0000-0000-0000-000000000000}"/>
          </ac:spMkLst>
        </pc:spChg>
      </pc:sldChg>
      <pc:sldChg chg="modSp del mod">
        <pc:chgData name="Emmanuel Nyarko" userId="f3275ef5-0b5d-465a-a11e-43c1256a7623" providerId="ADAL" clId="{CB8804AB-E7F9-432E-83D2-A2CA944AD3AE}" dt="2023-07-28T16:22:52.583" v="79" actId="47"/>
        <pc:sldMkLst>
          <pc:docMk/>
          <pc:sldMk cId="1073792198" sldId="271"/>
        </pc:sldMkLst>
        <pc:spChg chg="mod">
          <ac:chgData name="Emmanuel Nyarko" userId="f3275ef5-0b5d-465a-a11e-43c1256a7623" providerId="ADAL" clId="{CB8804AB-E7F9-432E-83D2-A2CA944AD3AE}" dt="2023-07-28T16:22:18.736" v="76" actId="20577"/>
          <ac:spMkLst>
            <pc:docMk/>
            <pc:sldMk cId="1073792198" sldId="271"/>
            <ac:spMk id="4" creationId="{00000000-0000-0000-0000-000000000000}"/>
          </ac:spMkLst>
        </pc:spChg>
      </pc:sldChg>
      <pc:sldChg chg="del">
        <pc:chgData name="Emmanuel Nyarko" userId="f3275ef5-0b5d-465a-a11e-43c1256a7623" providerId="ADAL" clId="{CB8804AB-E7F9-432E-83D2-A2CA944AD3AE}" dt="2023-07-28T16:21:58.970" v="54" actId="47"/>
        <pc:sldMkLst>
          <pc:docMk/>
          <pc:sldMk cId="1280775764" sldId="273"/>
        </pc:sldMkLst>
      </pc:sldChg>
      <pc:sldChg chg="addSp delSp modSp mod">
        <pc:chgData name="Emmanuel Nyarko" userId="f3275ef5-0b5d-465a-a11e-43c1256a7623" providerId="ADAL" clId="{CB8804AB-E7F9-432E-83D2-A2CA944AD3AE}" dt="2023-07-28T16:29:52.723" v="189" actId="1076"/>
        <pc:sldMkLst>
          <pc:docMk/>
          <pc:sldMk cId="3806635645" sldId="274"/>
        </pc:sldMkLst>
        <pc:spChg chg="mod">
          <ac:chgData name="Emmanuel Nyarko" userId="f3275ef5-0b5d-465a-a11e-43c1256a7623" providerId="ADAL" clId="{CB8804AB-E7F9-432E-83D2-A2CA944AD3AE}" dt="2023-07-28T16:16:49.838" v="49" actId="114"/>
          <ac:spMkLst>
            <pc:docMk/>
            <pc:sldMk cId="3806635645" sldId="274"/>
            <ac:spMk id="4" creationId="{00000000-0000-0000-0000-000000000000}"/>
          </ac:spMkLst>
        </pc:spChg>
        <pc:spChg chg="del mod">
          <ac:chgData name="Emmanuel Nyarko" userId="f3275ef5-0b5d-465a-a11e-43c1256a7623" providerId="ADAL" clId="{CB8804AB-E7F9-432E-83D2-A2CA944AD3AE}" dt="2023-07-28T16:15:48.601" v="25"/>
          <ac:spMkLst>
            <pc:docMk/>
            <pc:sldMk cId="3806635645" sldId="274"/>
            <ac:spMk id="5" creationId="{00000000-0000-0000-0000-000000000000}"/>
          </ac:spMkLst>
        </pc:spChg>
        <pc:picChg chg="add mod">
          <ac:chgData name="Emmanuel Nyarko" userId="f3275ef5-0b5d-465a-a11e-43c1256a7623" providerId="ADAL" clId="{CB8804AB-E7F9-432E-83D2-A2CA944AD3AE}" dt="2023-07-28T16:29:52.723" v="189" actId="1076"/>
          <ac:picMkLst>
            <pc:docMk/>
            <pc:sldMk cId="3806635645" sldId="274"/>
            <ac:picMk id="8" creationId="{7F80B4B9-EF68-A790-0F3E-DC8F31168461}"/>
          </ac:picMkLst>
        </pc:picChg>
      </pc:sldChg>
      <pc:sldChg chg="del">
        <pc:chgData name="Emmanuel Nyarko" userId="f3275ef5-0b5d-465a-a11e-43c1256a7623" providerId="ADAL" clId="{CB8804AB-E7F9-432E-83D2-A2CA944AD3AE}" dt="2023-07-28T16:29:42.793" v="188" actId="47"/>
        <pc:sldMkLst>
          <pc:docMk/>
          <pc:sldMk cId="1844983819" sldId="275"/>
        </pc:sldMkLst>
      </pc:sldChg>
      <pc:sldChg chg="del">
        <pc:chgData name="Emmanuel Nyarko" userId="f3275ef5-0b5d-465a-a11e-43c1256a7623" providerId="ADAL" clId="{CB8804AB-E7F9-432E-83D2-A2CA944AD3AE}" dt="2023-07-28T16:17:10.222" v="53" actId="47"/>
        <pc:sldMkLst>
          <pc:docMk/>
          <pc:sldMk cId="2469437018" sldId="276"/>
        </pc:sldMkLst>
      </pc:sldChg>
      <pc:sldChg chg="addSp delSp modSp add mod">
        <pc:chgData name="Emmanuel Nyarko" userId="f3275ef5-0b5d-465a-a11e-43c1256a7623" providerId="ADAL" clId="{CB8804AB-E7F9-432E-83D2-A2CA944AD3AE}" dt="2023-07-28T16:23:35.987" v="112" actId="20577"/>
        <pc:sldMkLst>
          <pc:docMk/>
          <pc:sldMk cId="2955983177" sldId="321"/>
        </pc:sldMkLst>
        <pc:spChg chg="mod">
          <ac:chgData name="Emmanuel Nyarko" userId="f3275ef5-0b5d-465a-a11e-43c1256a7623" providerId="ADAL" clId="{CB8804AB-E7F9-432E-83D2-A2CA944AD3AE}" dt="2023-07-28T16:23:35.987" v="112" actId="20577"/>
          <ac:spMkLst>
            <pc:docMk/>
            <pc:sldMk cId="2955983177" sldId="321"/>
            <ac:spMk id="4" creationId="{00000000-0000-0000-0000-000000000000}"/>
          </ac:spMkLst>
        </pc:spChg>
        <pc:picChg chg="add mod">
          <ac:chgData name="Emmanuel Nyarko" userId="f3275ef5-0b5d-465a-a11e-43c1256a7623" providerId="ADAL" clId="{CB8804AB-E7F9-432E-83D2-A2CA944AD3AE}" dt="2023-07-28T16:23:26.328" v="86" actId="14100"/>
          <ac:picMkLst>
            <pc:docMk/>
            <pc:sldMk cId="2955983177" sldId="321"/>
            <ac:picMk id="7" creationId="{6B892A7A-CA61-47E8-396F-D3612B61C2BA}"/>
          </ac:picMkLst>
        </pc:picChg>
        <pc:picChg chg="del">
          <ac:chgData name="Emmanuel Nyarko" userId="f3275ef5-0b5d-465a-a11e-43c1256a7623" providerId="ADAL" clId="{CB8804AB-E7F9-432E-83D2-A2CA944AD3AE}" dt="2023-07-28T16:23:09.184" v="80" actId="478"/>
          <ac:picMkLst>
            <pc:docMk/>
            <pc:sldMk cId="2955983177" sldId="321"/>
            <ac:picMk id="8" creationId="{7F80B4B9-EF68-A790-0F3E-DC8F31168461}"/>
          </ac:picMkLst>
        </pc:picChg>
      </pc:sldChg>
      <pc:sldChg chg="addSp delSp modSp add mod">
        <pc:chgData name="Emmanuel Nyarko" userId="f3275ef5-0b5d-465a-a11e-43c1256a7623" providerId="ADAL" clId="{CB8804AB-E7F9-432E-83D2-A2CA944AD3AE}" dt="2023-07-28T16:25:42.396" v="149" actId="20577"/>
        <pc:sldMkLst>
          <pc:docMk/>
          <pc:sldMk cId="1901066630" sldId="322"/>
        </pc:sldMkLst>
        <pc:spChg chg="mod">
          <ac:chgData name="Emmanuel Nyarko" userId="f3275ef5-0b5d-465a-a11e-43c1256a7623" providerId="ADAL" clId="{CB8804AB-E7F9-432E-83D2-A2CA944AD3AE}" dt="2023-07-28T16:25:42.396" v="149" actId="20577"/>
          <ac:spMkLst>
            <pc:docMk/>
            <pc:sldMk cId="1901066630" sldId="322"/>
            <ac:spMk id="4" creationId="{00000000-0000-0000-0000-000000000000}"/>
          </ac:spMkLst>
        </pc:spChg>
        <pc:picChg chg="add mod">
          <ac:chgData name="Emmanuel Nyarko" userId="f3275ef5-0b5d-465a-a11e-43c1256a7623" providerId="ADAL" clId="{CB8804AB-E7F9-432E-83D2-A2CA944AD3AE}" dt="2023-07-28T16:25:26.457" v="119" actId="14100"/>
          <ac:picMkLst>
            <pc:docMk/>
            <pc:sldMk cId="1901066630" sldId="322"/>
            <ac:picMk id="7" creationId="{0710A01B-A7B4-4146-862E-2BEE0C26A0F8}"/>
          </ac:picMkLst>
        </pc:picChg>
        <pc:picChg chg="del">
          <ac:chgData name="Emmanuel Nyarko" userId="f3275ef5-0b5d-465a-a11e-43c1256a7623" providerId="ADAL" clId="{CB8804AB-E7F9-432E-83D2-A2CA944AD3AE}" dt="2023-07-28T16:25:08.808" v="113" actId="478"/>
          <ac:picMkLst>
            <pc:docMk/>
            <pc:sldMk cId="1901066630" sldId="322"/>
            <ac:picMk id="8" creationId="{7F80B4B9-EF68-A790-0F3E-DC8F31168461}"/>
          </ac:picMkLst>
        </pc:picChg>
      </pc:sldChg>
      <pc:sldChg chg="addSp delSp modSp add mod">
        <pc:chgData name="Emmanuel Nyarko" userId="f3275ef5-0b5d-465a-a11e-43c1256a7623" providerId="ADAL" clId="{CB8804AB-E7F9-432E-83D2-A2CA944AD3AE}" dt="2023-07-28T16:29:30.325" v="187" actId="20577"/>
        <pc:sldMkLst>
          <pc:docMk/>
          <pc:sldMk cId="2858325445" sldId="323"/>
        </pc:sldMkLst>
        <pc:spChg chg="mod">
          <ac:chgData name="Emmanuel Nyarko" userId="f3275ef5-0b5d-465a-a11e-43c1256a7623" providerId="ADAL" clId="{CB8804AB-E7F9-432E-83D2-A2CA944AD3AE}" dt="2023-07-28T16:29:30.325" v="187" actId="20577"/>
          <ac:spMkLst>
            <pc:docMk/>
            <pc:sldMk cId="2858325445" sldId="323"/>
            <ac:spMk id="4" creationId="{00000000-0000-0000-0000-000000000000}"/>
          </ac:spMkLst>
        </pc:spChg>
        <pc:picChg chg="add mod">
          <ac:chgData name="Emmanuel Nyarko" userId="f3275ef5-0b5d-465a-a11e-43c1256a7623" providerId="ADAL" clId="{CB8804AB-E7F9-432E-83D2-A2CA944AD3AE}" dt="2023-07-28T16:29:17.767" v="161" actId="14100"/>
          <ac:picMkLst>
            <pc:docMk/>
            <pc:sldMk cId="2858325445" sldId="323"/>
            <ac:picMk id="7" creationId="{B8F32D0D-014A-1689-60BC-BB51AB266288}"/>
          </ac:picMkLst>
        </pc:picChg>
        <pc:picChg chg="del">
          <ac:chgData name="Emmanuel Nyarko" userId="f3275ef5-0b5d-465a-a11e-43c1256a7623" providerId="ADAL" clId="{CB8804AB-E7F9-432E-83D2-A2CA944AD3AE}" dt="2023-07-28T16:28:47.218" v="150" actId="478"/>
          <ac:picMkLst>
            <pc:docMk/>
            <pc:sldMk cId="2858325445" sldId="323"/>
            <ac:picMk id="8" creationId="{7F80B4B9-EF68-A790-0F3E-DC8F31168461}"/>
          </ac:picMkLst>
        </pc:picChg>
      </pc:sldChg>
    </pc:docChg>
  </pc:docChgLst>
  <pc:docChgLst>
    <pc:chgData name="Emmanuel Nyarko" userId="f3275ef5-0b5d-465a-a11e-43c1256a7623" providerId="ADAL" clId="{51C71AC3-B696-403B-91EE-FB14A2325687}"/>
    <pc:docChg chg="custSel addSld modSld">
      <pc:chgData name="Emmanuel Nyarko" userId="f3275ef5-0b5d-465a-a11e-43c1256a7623" providerId="ADAL" clId="{51C71AC3-B696-403B-91EE-FB14A2325687}" dt="2023-07-28T21:44:59.882" v="527" actId="14100"/>
      <pc:docMkLst>
        <pc:docMk/>
      </pc:docMkLst>
      <pc:sldChg chg="addSp modSp mod">
        <pc:chgData name="Emmanuel Nyarko" userId="f3275ef5-0b5d-465a-a11e-43c1256a7623" providerId="ADAL" clId="{51C71AC3-B696-403B-91EE-FB14A2325687}" dt="2023-07-28T20:15:41.969" v="10" actId="14100"/>
        <pc:sldMkLst>
          <pc:docMk/>
          <pc:sldMk cId="1781889080" sldId="264"/>
        </pc:sldMkLst>
        <pc:picChg chg="add mod">
          <ac:chgData name="Emmanuel Nyarko" userId="f3275ef5-0b5d-465a-a11e-43c1256a7623" providerId="ADAL" clId="{51C71AC3-B696-403B-91EE-FB14A2325687}" dt="2023-07-28T20:15:41.969" v="10" actId="14100"/>
          <ac:picMkLst>
            <pc:docMk/>
            <pc:sldMk cId="1781889080" sldId="264"/>
            <ac:picMk id="7" creationId="{7655B4FA-00AB-DFE9-CA19-0C7D3911E5B1}"/>
          </ac:picMkLst>
        </pc:picChg>
      </pc:sldChg>
      <pc:sldChg chg="modSp mod">
        <pc:chgData name="Emmanuel Nyarko" userId="f3275ef5-0b5d-465a-a11e-43c1256a7623" providerId="ADAL" clId="{51C71AC3-B696-403B-91EE-FB14A2325687}" dt="2023-07-28T21:36:25.014" v="406" actId="1076"/>
        <pc:sldMkLst>
          <pc:docMk/>
          <pc:sldMk cId="2508990224" sldId="268"/>
        </pc:sldMkLst>
        <pc:picChg chg="mod">
          <ac:chgData name="Emmanuel Nyarko" userId="f3275ef5-0b5d-465a-a11e-43c1256a7623" providerId="ADAL" clId="{51C71AC3-B696-403B-91EE-FB14A2325687}" dt="2023-07-28T21:36:25.014" v="406" actId="1076"/>
          <ac:picMkLst>
            <pc:docMk/>
            <pc:sldMk cId="2508990224" sldId="268"/>
            <ac:picMk id="11" creationId="{3E8DE272-3CC1-40AB-757A-181B8D87F291}"/>
          </ac:picMkLst>
        </pc:picChg>
      </pc:sldChg>
      <pc:sldChg chg="addSp delSp modSp mod modClrScheme chgLayout">
        <pc:chgData name="Emmanuel Nyarko" userId="f3275ef5-0b5d-465a-a11e-43c1256a7623" providerId="ADAL" clId="{51C71AC3-B696-403B-91EE-FB14A2325687}" dt="2023-07-28T21:14:36.232" v="352" actId="20577"/>
        <pc:sldMkLst>
          <pc:docMk/>
          <pc:sldMk cId="55767893" sldId="270"/>
        </pc:sldMkLst>
        <pc:spChg chg="mod ord">
          <ac:chgData name="Emmanuel Nyarko" userId="f3275ef5-0b5d-465a-a11e-43c1256a7623" providerId="ADAL" clId="{51C71AC3-B696-403B-91EE-FB14A2325687}" dt="2023-07-28T21:04:07.009" v="41" actId="700"/>
          <ac:spMkLst>
            <pc:docMk/>
            <pc:sldMk cId="55767893" sldId="270"/>
            <ac:spMk id="4" creationId="{00000000-0000-0000-0000-000000000000}"/>
          </ac:spMkLst>
        </pc:spChg>
        <pc:spChg chg="del mod">
          <ac:chgData name="Emmanuel Nyarko" userId="f3275ef5-0b5d-465a-a11e-43c1256a7623" providerId="ADAL" clId="{51C71AC3-B696-403B-91EE-FB14A2325687}" dt="2023-07-28T20:39:04.658" v="25"/>
          <ac:spMkLst>
            <pc:docMk/>
            <pc:sldMk cId="55767893" sldId="270"/>
            <ac:spMk id="5" creationId="{00000000-0000-0000-0000-000000000000}"/>
          </ac:spMkLst>
        </pc:spChg>
        <pc:spChg chg="mod ord">
          <ac:chgData name="Emmanuel Nyarko" userId="f3275ef5-0b5d-465a-a11e-43c1256a7623" providerId="ADAL" clId="{51C71AC3-B696-403B-91EE-FB14A2325687}" dt="2023-07-28T21:04:07.009" v="41" actId="700"/>
          <ac:spMkLst>
            <pc:docMk/>
            <pc:sldMk cId="55767893" sldId="270"/>
            <ac:spMk id="6" creationId="{00000000-0000-0000-0000-000000000000}"/>
          </ac:spMkLst>
        </pc:spChg>
        <pc:spChg chg="add del mod">
          <ac:chgData name="Emmanuel Nyarko" userId="f3275ef5-0b5d-465a-a11e-43c1256a7623" providerId="ADAL" clId="{51C71AC3-B696-403B-91EE-FB14A2325687}" dt="2023-07-28T21:03:40.865" v="40"/>
          <ac:spMkLst>
            <pc:docMk/>
            <pc:sldMk cId="55767893" sldId="270"/>
            <ac:spMk id="8" creationId="{825106C1-D1F5-8D31-3F83-0CC2840344B4}"/>
          </ac:spMkLst>
        </pc:spChg>
        <pc:spChg chg="add mod ord">
          <ac:chgData name="Emmanuel Nyarko" userId="f3275ef5-0b5d-465a-a11e-43c1256a7623" providerId="ADAL" clId="{51C71AC3-B696-403B-91EE-FB14A2325687}" dt="2023-07-28T21:14:36.232" v="352" actId="20577"/>
          <ac:spMkLst>
            <pc:docMk/>
            <pc:sldMk cId="55767893" sldId="270"/>
            <ac:spMk id="9" creationId="{3C64E98C-811D-14D4-0D3B-1EB2258CE142}"/>
          </ac:spMkLst>
        </pc:spChg>
        <pc:spChg chg="add del mod ord">
          <ac:chgData name="Emmanuel Nyarko" userId="f3275ef5-0b5d-465a-a11e-43c1256a7623" providerId="ADAL" clId="{51C71AC3-B696-403B-91EE-FB14A2325687}" dt="2023-07-28T21:04:19.366" v="45" actId="478"/>
          <ac:spMkLst>
            <pc:docMk/>
            <pc:sldMk cId="55767893" sldId="270"/>
            <ac:spMk id="10" creationId="{DEB5F365-33A9-0F21-ACDC-ADD076E6EED8}"/>
          </ac:spMkLst>
        </pc:spChg>
        <pc:picChg chg="add mod">
          <ac:chgData name="Emmanuel Nyarko" userId="f3275ef5-0b5d-465a-a11e-43c1256a7623" providerId="ADAL" clId="{51C71AC3-B696-403B-91EE-FB14A2325687}" dt="2023-07-28T21:13:13.118" v="348" actId="14100"/>
          <ac:picMkLst>
            <pc:docMk/>
            <pc:sldMk cId="55767893" sldId="270"/>
            <ac:picMk id="7" creationId="{155FBE8C-C955-2676-90A5-7607177CC5E6}"/>
          </ac:picMkLst>
        </pc:picChg>
      </pc:sldChg>
      <pc:sldChg chg="addSp modSp mod">
        <pc:chgData name="Emmanuel Nyarko" userId="f3275ef5-0b5d-465a-a11e-43c1256a7623" providerId="ADAL" clId="{51C71AC3-B696-403B-91EE-FB14A2325687}" dt="2023-07-28T20:26:05.966" v="21" actId="1076"/>
        <pc:sldMkLst>
          <pc:docMk/>
          <pc:sldMk cId="2026206407" sldId="325"/>
        </pc:sldMkLst>
        <pc:picChg chg="add mod">
          <ac:chgData name="Emmanuel Nyarko" userId="f3275ef5-0b5d-465a-a11e-43c1256a7623" providerId="ADAL" clId="{51C71AC3-B696-403B-91EE-FB14A2325687}" dt="2023-07-28T20:25:10.454" v="15" actId="14100"/>
          <ac:picMkLst>
            <pc:docMk/>
            <pc:sldMk cId="2026206407" sldId="325"/>
            <ac:picMk id="5" creationId="{31D071E3-1EC1-26FB-A40C-6891A098B344}"/>
          </ac:picMkLst>
        </pc:picChg>
        <pc:picChg chg="add mod">
          <ac:chgData name="Emmanuel Nyarko" userId="f3275ef5-0b5d-465a-a11e-43c1256a7623" providerId="ADAL" clId="{51C71AC3-B696-403B-91EE-FB14A2325687}" dt="2023-07-28T20:26:05.966" v="21" actId="1076"/>
          <ac:picMkLst>
            <pc:docMk/>
            <pc:sldMk cId="2026206407" sldId="325"/>
            <ac:picMk id="7" creationId="{32466C63-5581-1F0B-B9D2-D8AADAAAF9F4}"/>
          </ac:picMkLst>
        </pc:picChg>
      </pc:sldChg>
      <pc:sldChg chg="addSp delSp modSp add mod">
        <pc:chgData name="Emmanuel Nyarko" userId="f3275ef5-0b5d-465a-a11e-43c1256a7623" providerId="ADAL" clId="{51C71AC3-B696-403B-91EE-FB14A2325687}" dt="2023-07-28T21:44:59.882" v="527" actId="14100"/>
        <pc:sldMkLst>
          <pc:docMk/>
          <pc:sldMk cId="669520545" sldId="326"/>
        </pc:sldMkLst>
        <pc:spChg chg="del mod">
          <ac:chgData name="Emmanuel Nyarko" userId="f3275ef5-0b5d-465a-a11e-43c1256a7623" providerId="ADAL" clId="{51C71AC3-B696-403B-91EE-FB14A2325687}" dt="2023-07-28T21:01:57.296" v="28"/>
          <ac:spMkLst>
            <pc:docMk/>
            <pc:sldMk cId="669520545" sldId="326"/>
            <ac:spMk id="5" creationId="{00000000-0000-0000-0000-000000000000}"/>
          </ac:spMkLst>
        </pc:spChg>
        <pc:spChg chg="add del mod">
          <ac:chgData name="Emmanuel Nyarko" userId="f3275ef5-0b5d-465a-a11e-43c1256a7623" providerId="ADAL" clId="{51C71AC3-B696-403B-91EE-FB14A2325687}" dt="2023-07-28T21:19:31.444" v="361"/>
          <ac:spMkLst>
            <pc:docMk/>
            <pc:sldMk cId="669520545" sldId="326"/>
            <ac:spMk id="7" creationId="{1D90CB0D-AD50-8DBA-97E0-76CEDF10792D}"/>
          </ac:spMkLst>
        </pc:spChg>
        <pc:spChg chg="add mod">
          <ac:chgData name="Emmanuel Nyarko" userId="f3275ef5-0b5d-465a-a11e-43c1256a7623" providerId="ADAL" clId="{51C71AC3-B696-403B-91EE-FB14A2325687}" dt="2023-07-28T21:43:27.922" v="514" actId="1076"/>
          <ac:spMkLst>
            <pc:docMk/>
            <pc:sldMk cId="669520545" sldId="326"/>
            <ac:spMk id="10" creationId="{B1D7BFDE-BA36-6C81-E008-80739F688E71}"/>
          </ac:spMkLst>
        </pc:spChg>
        <pc:picChg chg="add del mod">
          <ac:chgData name="Emmanuel Nyarko" userId="f3275ef5-0b5d-465a-a11e-43c1256a7623" providerId="ADAL" clId="{51C71AC3-B696-403B-91EE-FB14A2325687}" dt="2023-07-28T21:32:49.131" v="396" actId="478"/>
          <ac:picMkLst>
            <pc:docMk/>
            <pc:sldMk cId="669520545" sldId="326"/>
            <ac:picMk id="7" creationId="{D6B921F1-5E5F-DABB-8A39-97E3C01D2CF4}"/>
          </ac:picMkLst>
        </pc:picChg>
        <pc:picChg chg="add mod">
          <ac:chgData name="Emmanuel Nyarko" userId="f3275ef5-0b5d-465a-a11e-43c1256a7623" providerId="ADAL" clId="{51C71AC3-B696-403B-91EE-FB14A2325687}" dt="2023-07-28T21:44:59.882" v="527" actId="14100"/>
          <ac:picMkLst>
            <pc:docMk/>
            <pc:sldMk cId="669520545" sldId="326"/>
            <ac:picMk id="9" creationId="{8CB9727D-2716-CBED-A1B6-9E9418B761A1}"/>
          </ac:picMkLst>
        </pc:picChg>
        <pc:picChg chg="add del mod">
          <ac:chgData name="Emmanuel Nyarko" userId="f3275ef5-0b5d-465a-a11e-43c1256a7623" providerId="ADAL" clId="{51C71AC3-B696-403B-91EE-FB14A2325687}" dt="2023-07-28T21:25:08.274" v="375" actId="478"/>
          <ac:picMkLst>
            <pc:docMk/>
            <pc:sldMk cId="669520545" sldId="326"/>
            <ac:picMk id="9" creationId="{B5B91E91-8D22-E665-6DB4-C21570D0F094}"/>
          </ac:picMkLst>
        </pc:picChg>
        <pc:picChg chg="add mod">
          <ac:chgData name="Emmanuel Nyarko" userId="f3275ef5-0b5d-465a-a11e-43c1256a7623" providerId="ADAL" clId="{51C71AC3-B696-403B-91EE-FB14A2325687}" dt="2023-07-28T21:43:43.331" v="519" actId="1076"/>
          <ac:picMkLst>
            <pc:docMk/>
            <pc:sldMk cId="669520545" sldId="326"/>
            <ac:picMk id="1026" creationId="{B995275C-9F5C-4452-CC31-5CFF37578BCB}"/>
          </ac:picMkLst>
        </pc:picChg>
        <pc:picChg chg="add mod">
          <ac:chgData name="Emmanuel Nyarko" userId="f3275ef5-0b5d-465a-a11e-43c1256a7623" providerId="ADAL" clId="{51C71AC3-B696-403B-91EE-FB14A2325687}" dt="2023-07-28T21:43:45.793" v="520" actId="1076"/>
          <ac:picMkLst>
            <pc:docMk/>
            <pc:sldMk cId="669520545" sldId="326"/>
            <ac:picMk id="1027" creationId="{6D8BC63B-4720-C5A8-F060-BFD86FE3C0F0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13347\OneDrive%20-%20Auburn%20University\Desktop\Nyarko_Fungi%20data%202023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13347\OneDrive%20-%20Auburn%20University\Desktop\Nyarko_Fungi%20data%202023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Predominant</a:t>
            </a:r>
            <a:r>
              <a:rPr lang="en-US" sz="18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Fungi Occurrence in Cullman Co</a:t>
            </a:r>
            <a:r>
              <a:rPr lang="en-US" baseline="0" dirty="0"/>
              <a:t>.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C68-482C-84AD-9F65739B6E14}"/>
              </c:ext>
            </c:extLst>
          </c:dPt>
          <c:cat>
            <c:strRef>
              <c:f>North!$H$24:$H$29</c:f>
              <c:strCache>
                <c:ptCount val="6"/>
                <c:pt idx="0">
                  <c:v>L. acicola</c:v>
                </c:pt>
                <c:pt idx="1">
                  <c:v>Pestalotiopsis</c:v>
                </c:pt>
                <c:pt idx="2">
                  <c:v>Alternaria sp</c:v>
                </c:pt>
                <c:pt idx="3">
                  <c:v>Cladosporium spp</c:v>
                </c:pt>
                <c:pt idx="4">
                  <c:v>Flagellospora</c:v>
                </c:pt>
                <c:pt idx="5">
                  <c:v>Hendersonia</c:v>
                </c:pt>
              </c:strCache>
            </c:strRef>
          </c:cat>
          <c:val>
            <c:numRef>
              <c:f>North!$I$24:$I$29</c:f>
              <c:numCache>
                <c:formatCode>General</c:formatCode>
                <c:ptCount val="6"/>
                <c:pt idx="0">
                  <c:v>3</c:v>
                </c:pt>
                <c:pt idx="1">
                  <c:v>3</c:v>
                </c:pt>
                <c:pt idx="2">
                  <c:v>2</c:v>
                </c:pt>
                <c:pt idx="3">
                  <c:v>2</c:v>
                </c:pt>
                <c:pt idx="4">
                  <c:v>1</c:v>
                </c:pt>
                <c:pt idx="5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C68-482C-84AD-9F65739B6E1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70271535"/>
        <c:axId val="1670272975"/>
      </c:barChart>
      <c:catAx>
        <c:axId val="1670271535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Pathogen/Endophyte</a:t>
                </a:r>
              </a:p>
            </c:rich>
          </c:tx>
          <c:layout>
            <c:manualLayout>
              <c:xMode val="edge"/>
              <c:yMode val="edge"/>
              <c:x val="0.42247971844428533"/>
              <c:y val="0.9504629629629629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70272975"/>
        <c:crosses val="autoZero"/>
        <c:auto val="1"/>
        <c:lblAlgn val="ctr"/>
        <c:lblOffset val="100"/>
        <c:noMultiLvlLbl val="0"/>
      </c:catAx>
      <c:valAx>
        <c:axId val="1670272975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Frequency</a:t>
                </a:r>
                <a:r>
                  <a:rPr lang="en-US" sz="1600" baseline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of Pathogen/Endophyte</a:t>
                </a:r>
                <a:endPara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c:rich>
          </c:tx>
          <c:layout>
            <c:manualLayout>
              <c:xMode val="edge"/>
              <c:yMode val="edge"/>
              <c:x val="3.7625864948699593E-3"/>
              <c:y val="0.1924830489938757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7027153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Predominant</a:t>
            </a:r>
            <a:r>
              <a:rPr lang="en-US" sz="18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Fungi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Occurrence in Washington Co.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1027772906858258"/>
          <c:y val="0.12151745586596198"/>
          <c:w val="0.88972227093141742"/>
          <c:h val="0.70406914033006152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6AD-48FC-8D7D-E6AEF4CE3079}"/>
              </c:ext>
            </c:extLst>
          </c:dPt>
          <c:cat>
            <c:strRef>
              <c:f>South!$J$28:$J$32</c:f>
              <c:strCache>
                <c:ptCount val="5"/>
                <c:pt idx="0">
                  <c:v>L. acicola</c:v>
                </c:pt>
                <c:pt idx="1">
                  <c:v>Pestalotiopsis</c:v>
                </c:pt>
                <c:pt idx="2">
                  <c:v>Alternaria sp</c:v>
                </c:pt>
                <c:pt idx="3">
                  <c:v>Cladosporium spp</c:v>
                </c:pt>
                <c:pt idx="4">
                  <c:v>Flagellospora</c:v>
                </c:pt>
              </c:strCache>
            </c:strRef>
          </c:cat>
          <c:val>
            <c:numRef>
              <c:f>South!$K$28:$K$32</c:f>
              <c:numCache>
                <c:formatCode>General</c:formatCode>
                <c:ptCount val="5"/>
                <c:pt idx="0">
                  <c:v>6</c:v>
                </c:pt>
                <c:pt idx="1">
                  <c:v>8</c:v>
                </c:pt>
                <c:pt idx="2">
                  <c:v>5</c:v>
                </c:pt>
                <c:pt idx="3">
                  <c:v>4</c:v>
                </c:pt>
                <c:pt idx="4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6AD-48FC-8D7D-E6AEF4CE30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11770831"/>
        <c:axId val="1411768431"/>
      </c:barChart>
      <c:catAx>
        <c:axId val="1411770831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Pathogen/Endophyte</a:t>
                </a:r>
                <a:r>
                  <a:rPr lang="en-US" sz="1600" baseline="0" dirty="0"/>
                  <a:t> </a:t>
                </a:r>
                <a:endParaRPr lang="en-US" sz="1600" dirty="0"/>
              </a:p>
            </c:rich>
          </c:tx>
          <c:layout>
            <c:manualLayout>
              <c:xMode val="edge"/>
              <c:yMode val="edge"/>
              <c:x val="0.40119040134863154"/>
              <c:y val="0.9013817279689353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11768431"/>
        <c:crosses val="autoZero"/>
        <c:auto val="1"/>
        <c:lblAlgn val="ctr"/>
        <c:lblOffset val="100"/>
        <c:noMultiLvlLbl val="0"/>
      </c:catAx>
      <c:valAx>
        <c:axId val="1411768431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Frequency of Pathogen/Endophyte</a:t>
                </a:r>
              </a:p>
            </c:rich>
          </c:tx>
          <c:layout>
            <c:manualLayout>
              <c:xMode val="edge"/>
              <c:yMode val="edge"/>
              <c:x val="1.3279091773414797E-2"/>
              <c:y val="0.1688145831086182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1177083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DDB9BC-3165-4762-8046-576791C0BF23}" type="datetimeFigureOut">
              <a:rPr lang="en-US" smtClean="0"/>
              <a:t>8/1/2023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E404A1-9287-4EFC-AC1F-7DD33FD0AE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8328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8739" y="20827"/>
            <a:ext cx="2559685" cy="2393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52069">
              <a:lnSpc>
                <a:spcPts val="1435"/>
              </a:lnSpc>
            </a:pPr>
            <a:r>
              <a:t>School</a:t>
            </a:r>
            <a:r>
              <a:rPr spc="-45"/>
              <a:t> </a:t>
            </a:r>
            <a:r>
              <a:t>of</a:t>
            </a:r>
            <a:r>
              <a:rPr spc="-40"/>
              <a:t> </a:t>
            </a:r>
            <a:r>
              <a:rPr spc="-10"/>
              <a:t>Forestry</a:t>
            </a:r>
            <a:r>
              <a:rPr spc="-40"/>
              <a:t> </a:t>
            </a:r>
            <a:r>
              <a:t>and</a:t>
            </a:r>
            <a:r>
              <a:rPr spc="-10"/>
              <a:t> </a:t>
            </a:r>
            <a:r>
              <a:t>Wildlife</a:t>
            </a:r>
            <a:r>
              <a:rPr spc="-25"/>
              <a:t> </a:t>
            </a:r>
            <a:r>
              <a:t>Sciences,</a:t>
            </a:r>
            <a:r>
              <a:rPr spc="-15"/>
              <a:t> </a:t>
            </a:r>
            <a:r>
              <a:t>Auburn</a:t>
            </a:r>
            <a:r>
              <a:rPr spc="-15"/>
              <a:t> </a:t>
            </a:r>
            <a:r>
              <a:rPr spc="-10"/>
              <a:t>University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2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52069">
              <a:lnSpc>
                <a:spcPts val="1435"/>
              </a:lnSpc>
            </a:pPr>
            <a:r>
              <a:t>School</a:t>
            </a:r>
            <a:r>
              <a:rPr spc="-45"/>
              <a:t> </a:t>
            </a:r>
            <a:r>
              <a:t>of</a:t>
            </a:r>
            <a:r>
              <a:rPr spc="-40"/>
              <a:t> </a:t>
            </a:r>
            <a:r>
              <a:rPr spc="-10"/>
              <a:t>Forestry</a:t>
            </a:r>
            <a:r>
              <a:rPr spc="-40"/>
              <a:t> </a:t>
            </a:r>
            <a:r>
              <a:t>and</a:t>
            </a:r>
            <a:r>
              <a:rPr spc="-10"/>
              <a:t> </a:t>
            </a:r>
            <a:r>
              <a:t>Wildlife</a:t>
            </a:r>
            <a:r>
              <a:rPr spc="-25"/>
              <a:t> </a:t>
            </a:r>
            <a:r>
              <a:t>Sciences,</a:t>
            </a:r>
            <a:r>
              <a:rPr spc="-15"/>
              <a:t> </a:t>
            </a:r>
            <a:r>
              <a:t>Auburn</a:t>
            </a:r>
            <a:r>
              <a:rPr spc="-15"/>
              <a:t> </a:t>
            </a:r>
            <a:r>
              <a:rPr spc="-10"/>
              <a:t>University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52069">
              <a:lnSpc>
                <a:spcPts val="1435"/>
              </a:lnSpc>
            </a:pPr>
            <a:r>
              <a:t>School</a:t>
            </a:r>
            <a:r>
              <a:rPr spc="-45"/>
              <a:t> </a:t>
            </a:r>
            <a:r>
              <a:t>of</a:t>
            </a:r>
            <a:r>
              <a:rPr spc="-40"/>
              <a:t> </a:t>
            </a:r>
            <a:r>
              <a:rPr spc="-10"/>
              <a:t>Forestry</a:t>
            </a:r>
            <a:r>
              <a:rPr spc="-40"/>
              <a:t> </a:t>
            </a:r>
            <a:r>
              <a:t>and</a:t>
            </a:r>
            <a:r>
              <a:rPr spc="-10"/>
              <a:t> </a:t>
            </a:r>
            <a:r>
              <a:t>Wildlife</a:t>
            </a:r>
            <a:r>
              <a:rPr spc="-25"/>
              <a:t> </a:t>
            </a:r>
            <a:r>
              <a:t>Sciences,</a:t>
            </a:r>
            <a:r>
              <a:rPr spc="-15"/>
              <a:t> </a:t>
            </a:r>
            <a:r>
              <a:t>Auburn</a:t>
            </a:r>
            <a:r>
              <a:rPr spc="-15"/>
              <a:t> </a:t>
            </a:r>
            <a:r>
              <a:rPr spc="-10"/>
              <a:t>University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52069">
              <a:lnSpc>
                <a:spcPts val="1435"/>
              </a:lnSpc>
            </a:pPr>
            <a:r>
              <a:t>School</a:t>
            </a:r>
            <a:r>
              <a:rPr spc="-45"/>
              <a:t> </a:t>
            </a:r>
            <a:r>
              <a:t>of</a:t>
            </a:r>
            <a:r>
              <a:rPr spc="-40"/>
              <a:t> </a:t>
            </a:r>
            <a:r>
              <a:rPr spc="-10"/>
              <a:t>Forestry</a:t>
            </a:r>
            <a:r>
              <a:rPr spc="-40"/>
              <a:t> </a:t>
            </a:r>
            <a:r>
              <a:t>and</a:t>
            </a:r>
            <a:r>
              <a:rPr spc="-10"/>
              <a:t> </a:t>
            </a:r>
            <a:r>
              <a:t>Wildlife</a:t>
            </a:r>
            <a:r>
              <a:rPr spc="-25"/>
              <a:t> </a:t>
            </a:r>
            <a:r>
              <a:t>Sciences,</a:t>
            </a:r>
            <a:r>
              <a:rPr spc="-15"/>
              <a:t> </a:t>
            </a:r>
            <a:r>
              <a:t>Auburn</a:t>
            </a:r>
            <a:r>
              <a:rPr spc="-15"/>
              <a:t> </a:t>
            </a:r>
            <a:r>
              <a:rPr spc="-10"/>
              <a:t>University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52069">
              <a:lnSpc>
                <a:spcPts val="1435"/>
              </a:lnSpc>
            </a:pPr>
            <a:r>
              <a:t>School</a:t>
            </a:r>
            <a:r>
              <a:rPr spc="-45"/>
              <a:t> </a:t>
            </a:r>
            <a:r>
              <a:t>of</a:t>
            </a:r>
            <a:r>
              <a:rPr spc="-40"/>
              <a:t> </a:t>
            </a:r>
            <a:r>
              <a:rPr spc="-10"/>
              <a:t>Forestry</a:t>
            </a:r>
            <a:r>
              <a:rPr spc="-40"/>
              <a:t> </a:t>
            </a:r>
            <a:r>
              <a:t>and</a:t>
            </a:r>
            <a:r>
              <a:rPr spc="-10"/>
              <a:t> </a:t>
            </a:r>
            <a:r>
              <a:t>Wildlife</a:t>
            </a:r>
            <a:r>
              <a:rPr spc="-25"/>
              <a:t> </a:t>
            </a:r>
            <a:r>
              <a:t>Sciences,</a:t>
            </a:r>
            <a:r>
              <a:rPr spc="-15"/>
              <a:t> </a:t>
            </a:r>
            <a:r>
              <a:t>Auburn</a:t>
            </a:r>
            <a:r>
              <a:rPr spc="-15"/>
              <a:t> </a:t>
            </a:r>
            <a:r>
              <a:rPr spc="-10"/>
              <a:t>University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4572000" cy="307975"/>
          </a:xfrm>
          <a:custGeom>
            <a:avLst/>
            <a:gdLst/>
            <a:ahLst/>
            <a:cxnLst/>
            <a:rect l="l" t="t" r="r" b="b"/>
            <a:pathLst>
              <a:path w="4572000" h="307975">
                <a:moveTo>
                  <a:pt x="4572000" y="0"/>
                </a:moveTo>
                <a:lnTo>
                  <a:pt x="0" y="0"/>
                </a:lnTo>
                <a:lnTo>
                  <a:pt x="0" y="307848"/>
                </a:lnTo>
                <a:lnTo>
                  <a:pt x="4572000" y="307848"/>
                </a:lnTo>
                <a:lnTo>
                  <a:pt x="4572000" y="0"/>
                </a:lnTo>
                <a:close/>
              </a:path>
            </a:pathLst>
          </a:custGeom>
          <a:solidFill>
            <a:srgbClr val="3A48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365630" y="461581"/>
            <a:ext cx="6412738" cy="696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583940" y="1240443"/>
            <a:ext cx="4585970" cy="18357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772728" y="6618599"/>
            <a:ext cx="4314444" cy="2038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52069">
              <a:lnSpc>
                <a:spcPts val="1435"/>
              </a:lnSpc>
            </a:pPr>
            <a:r>
              <a:t>School</a:t>
            </a:r>
            <a:r>
              <a:rPr spc="-45"/>
              <a:t> </a:t>
            </a:r>
            <a:r>
              <a:t>of</a:t>
            </a:r>
            <a:r>
              <a:rPr spc="-40"/>
              <a:t> </a:t>
            </a:r>
            <a:r>
              <a:rPr spc="-10"/>
              <a:t>Forestry</a:t>
            </a:r>
            <a:r>
              <a:rPr spc="-40"/>
              <a:t> </a:t>
            </a:r>
            <a:r>
              <a:t>and</a:t>
            </a:r>
            <a:r>
              <a:rPr spc="-10"/>
              <a:t> </a:t>
            </a:r>
            <a:r>
              <a:t>Wildlife</a:t>
            </a:r>
            <a:r>
              <a:rPr spc="-25"/>
              <a:t> </a:t>
            </a:r>
            <a:r>
              <a:t>Sciences,</a:t>
            </a:r>
            <a:r>
              <a:rPr spc="-15"/>
              <a:t> </a:t>
            </a:r>
            <a:r>
              <a:t>Auburn</a:t>
            </a:r>
            <a:r>
              <a:rPr spc="-15"/>
              <a:t> </a:t>
            </a:r>
            <a:r>
              <a:rPr spc="-10"/>
              <a:t>University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object 4"/>
          <p:cNvGrpSpPr/>
          <p:nvPr/>
        </p:nvGrpSpPr>
        <p:grpSpPr>
          <a:xfrm>
            <a:off x="0" y="6218601"/>
            <a:ext cx="9144000" cy="710565"/>
            <a:chOff x="0" y="6147434"/>
            <a:chExt cx="9144000" cy="710565"/>
          </a:xfrm>
        </p:grpSpPr>
        <p:sp>
          <p:nvSpPr>
            <p:cNvPr id="5" name="object 5"/>
            <p:cNvSpPr/>
            <p:nvPr/>
          </p:nvSpPr>
          <p:spPr>
            <a:xfrm>
              <a:off x="0" y="6531863"/>
              <a:ext cx="8658225" cy="326390"/>
            </a:xfrm>
            <a:custGeom>
              <a:avLst/>
              <a:gdLst/>
              <a:ahLst/>
              <a:cxnLst/>
              <a:rect l="l" t="t" r="r" b="b"/>
              <a:pathLst>
                <a:path w="8658225" h="326390">
                  <a:moveTo>
                    <a:pt x="8657844" y="0"/>
                  </a:moveTo>
                  <a:lnTo>
                    <a:pt x="0" y="0"/>
                  </a:lnTo>
                  <a:lnTo>
                    <a:pt x="0" y="326135"/>
                  </a:lnTo>
                  <a:lnTo>
                    <a:pt x="8657844" y="326135"/>
                  </a:lnTo>
                  <a:lnTo>
                    <a:pt x="8657844" y="0"/>
                  </a:lnTo>
                  <a:close/>
                </a:path>
              </a:pathLst>
            </a:custGeom>
            <a:solidFill>
              <a:srgbClr val="BB5B0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6150851"/>
              <a:ext cx="9144000" cy="381635"/>
            </a:xfrm>
            <a:custGeom>
              <a:avLst/>
              <a:gdLst/>
              <a:ahLst/>
              <a:cxnLst/>
              <a:rect l="l" t="t" r="r" b="b"/>
              <a:pathLst>
                <a:path w="9144000" h="381634">
                  <a:moveTo>
                    <a:pt x="9144000" y="0"/>
                  </a:moveTo>
                  <a:lnTo>
                    <a:pt x="0" y="0"/>
                  </a:lnTo>
                  <a:lnTo>
                    <a:pt x="0" y="381012"/>
                  </a:lnTo>
                  <a:lnTo>
                    <a:pt x="9144000" y="381012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3A48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657843" y="6156959"/>
              <a:ext cx="486154" cy="701039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8653081" y="6152197"/>
              <a:ext cx="491490" cy="706120"/>
            </a:xfrm>
            <a:custGeom>
              <a:avLst/>
              <a:gdLst/>
              <a:ahLst/>
              <a:cxnLst/>
              <a:rect l="l" t="t" r="r" b="b"/>
              <a:pathLst>
                <a:path w="491490" h="706120">
                  <a:moveTo>
                    <a:pt x="0" y="0"/>
                  </a:moveTo>
                  <a:lnTo>
                    <a:pt x="490918" y="0"/>
                  </a:lnTo>
                </a:path>
                <a:path w="491490" h="706120">
                  <a:moveTo>
                    <a:pt x="0" y="705802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0" y="6152197"/>
            <a:ext cx="8648700" cy="379730"/>
          </a:xfrm>
          <a:prstGeom prst="rect">
            <a:avLst/>
          </a:prstGeom>
          <a:solidFill>
            <a:srgbClr val="3A481E"/>
          </a:solidFill>
        </p:spPr>
        <p:txBody>
          <a:bodyPr vert="horz" wrap="square" lIns="0" tIns="30480" rIns="0" bIns="0" rtlCol="0">
            <a:spAutoFit/>
          </a:bodyPr>
          <a:lstStyle/>
          <a:p>
            <a:pPr marL="495300" algn="ctr">
              <a:lnSpc>
                <a:spcPts val="2745"/>
              </a:lnSpc>
              <a:spcBef>
                <a:spcPts val="240"/>
              </a:spcBef>
            </a:pPr>
            <a:r>
              <a:rPr sz="2400">
                <a:solidFill>
                  <a:srgbClr val="FFFFFF"/>
                </a:solidFill>
                <a:latin typeface="Calibri"/>
                <a:cs typeface="Calibri"/>
              </a:rPr>
              <a:t>Forest</a:t>
            </a:r>
            <a:r>
              <a:rPr sz="240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>
                <a:solidFill>
                  <a:srgbClr val="FFFFFF"/>
                </a:solidFill>
                <a:latin typeface="Calibri"/>
                <a:cs typeface="Calibri"/>
              </a:rPr>
              <a:t>Health</a:t>
            </a:r>
            <a:r>
              <a:rPr sz="240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>
                <a:solidFill>
                  <a:srgbClr val="FFFFFF"/>
                </a:solidFill>
                <a:latin typeface="Calibri"/>
                <a:cs typeface="Calibri"/>
              </a:rPr>
              <a:t>Dynamics</a:t>
            </a:r>
            <a:r>
              <a:rPr sz="2400" spc="-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>
                <a:solidFill>
                  <a:srgbClr val="FFFFFF"/>
                </a:solidFill>
                <a:latin typeface="Calibri"/>
                <a:cs typeface="Calibri"/>
              </a:rPr>
              <a:t>Laboratory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209800" y="6597674"/>
            <a:ext cx="5160488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400" dirty="0">
                <a:solidFill>
                  <a:srgbClr val="FFFFFF"/>
                </a:solidFill>
                <a:latin typeface="Calibri"/>
                <a:cs typeface="Calibri"/>
              </a:rPr>
              <a:t>College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1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Forestry</a:t>
            </a:r>
            <a:r>
              <a:rPr lang="en-US" sz="1400" spc="-40" dirty="0">
                <a:solidFill>
                  <a:srgbClr val="FFFFFF"/>
                </a:solidFill>
                <a:latin typeface="Calibri"/>
                <a:cs typeface="Calibri"/>
              </a:rPr>
              <a:t>,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Wildlife</a:t>
            </a:r>
            <a:r>
              <a:rPr lang="en-US" sz="1400" dirty="0">
                <a:solidFill>
                  <a:srgbClr val="FFFFFF"/>
                </a:solidFill>
                <a:latin typeface="Calibri"/>
                <a:cs typeface="Calibri"/>
              </a:rPr>
              <a:t> and Environment -</a:t>
            </a:r>
            <a:r>
              <a:rPr sz="14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Auburn</a:t>
            </a:r>
            <a:r>
              <a:rPr sz="14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University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404C8D-B05A-C1BF-1A4B-280BCDE926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61581"/>
            <a:ext cx="7696200" cy="1661993"/>
          </a:xfrm>
        </p:spPr>
        <p:txBody>
          <a:bodyPr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Isolation and Identification of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Lecanosticta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acicola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other Foliar Pathogens</a:t>
            </a:r>
            <a:endParaRPr lang="en-US" sz="3600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F023F86-ED66-2931-CE05-0D301C5AD6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3429000"/>
            <a:ext cx="8020050" cy="2685351"/>
          </a:xfrm>
        </p:spPr>
        <p:txBody>
          <a:bodyPr/>
          <a:lstStyle/>
          <a:p>
            <a:pPr marL="573405" marR="5080" lvl="0" indent="-561340" algn="ctr" defTabSz="914400" eaLnBrk="1" fontAlgn="auto" latinLnBrk="0" hangingPunct="1">
              <a:lnSpc>
                <a:spcPct val="100000"/>
              </a:lnSpc>
              <a:spcBef>
                <a:spcPts val="5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Emmanuel Nyarko, Annakay Newell, Rabiu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Olatinwo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and Lori Eckhardt</a:t>
            </a:r>
            <a:endParaRPr lang="en-US" sz="2800" b="1" dirty="0">
              <a:latin typeface="Calibri"/>
              <a:cs typeface="Calibri"/>
            </a:endParaRPr>
          </a:p>
          <a:p>
            <a:pPr marL="573405" marR="5080" indent="-561340" algn="ctr">
              <a:lnSpc>
                <a:spcPct val="100000"/>
              </a:lnSpc>
              <a:spcBef>
                <a:spcPts val="535"/>
              </a:spcBef>
            </a:pPr>
            <a:r>
              <a:rPr lang="en-US" sz="2800" dirty="0">
                <a:latin typeface="Calibri"/>
                <a:cs typeface="Calibri"/>
              </a:rPr>
              <a:t>Forest</a:t>
            </a:r>
            <a:r>
              <a:rPr lang="en-US" sz="2800" spc="-35" dirty="0">
                <a:latin typeface="Calibri"/>
                <a:cs typeface="Calibri"/>
              </a:rPr>
              <a:t> </a:t>
            </a:r>
            <a:r>
              <a:rPr lang="en-US" sz="2800" dirty="0">
                <a:latin typeface="Calibri"/>
                <a:cs typeface="Calibri"/>
              </a:rPr>
              <a:t>Health</a:t>
            </a:r>
            <a:r>
              <a:rPr lang="en-US" sz="2800" spc="-20" dirty="0">
                <a:latin typeface="Calibri"/>
                <a:cs typeface="Calibri"/>
              </a:rPr>
              <a:t> </a:t>
            </a:r>
            <a:r>
              <a:rPr lang="en-US" sz="2800" dirty="0">
                <a:latin typeface="Calibri"/>
                <a:cs typeface="Calibri"/>
              </a:rPr>
              <a:t>Dynamics</a:t>
            </a:r>
            <a:r>
              <a:rPr lang="en-US" sz="2800" spc="-60" dirty="0">
                <a:latin typeface="Calibri"/>
                <a:cs typeface="Calibri"/>
              </a:rPr>
              <a:t> </a:t>
            </a:r>
            <a:r>
              <a:rPr lang="en-US" sz="2800" spc="-20" dirty="0">
                <a:latin typeface="Calibri"/>
                <a:cs typeface="Calibri"/>
              </a:rPr>
              <a:t>Laboratory</a:t>
            </a:r>
            <a:r>
              <a:rPr lang="en-US" sz="2800" spc="-40" dirty="0">
                <a:latin typeface="Calibri"/>
                <a:cs typeface="Calibri"/>
              </a:rPr>
              <a:t> </a:t>
            </a:r>
          </a:p>
          <a:p>
            <a:pPr marL="573405" marR="5080" indent="-561340" algn="ctr">
              <a:lnSpc>
                <a:spcPct val="100000"/>
              </a:lnSpc>
              <a:spcBef>
                <a:spcPts val="535"/>
              </a:spcBef>
            </a:pPr>
            <a:r>
              <a:rPr lang="en-US" sz="2800" dirty="0">
                <a:latin typeface="Calibri"/>
                <a:cs typeface="Calibri"/>
              </a:rPr>
              <a:t>College</a:t>
            </a:r>
            <a:r>
              <a:rPr lang="en-US" sz="2800" spc="-55" dirty="0">
                <a:latin typeface="Calibri"/>
                <a:cs typeface="Calibri"/>
              </a:rPr>
              <a:t> </a:t>
            </a:r>
            <a:r>
              <a:rPr lang="en-US" sz="2800" dirty="0">
                <a:latin typeface="Calibri"/>
                <a:cs typeface="Calibri"/>
              </a:rPr>
              <a:t>of</a:t>
            </a:r>
            <a:r>
              <a:rPr lang="en-US" sz="2800" spc="-45" dirty="0">
                <a:latin typeface="Calibri"/>
                <a:cs typeface="Calibri"/>
              </a:rPr>
              <a:t> </a:t>
            </a:r>
            <a:r>
              <a:rPr lang="en-US" sz="2800" dirty="0">
                <a:latin typeface="Calibri"/>
                <a:cs typeface="Calibri"/>
              </a:rPr>
              <a:t>Forestry, Wildlife and Environment</a:t>
            </a:r>
            <a:endParaRPr lang="en-US" sz="2800" spc="-30" dirty="0">
              <a:latin typeface="Calibri"/>
              <a:cs typeface="Calibri"/>
            </a:endParaRPr>
          </a:p>
          <a:p>
            <a:pPr marL="573405" marR="5080" indent="-561340" algn="ctr">
              <a:lnSpc>
                <a:spcPct val="100000"/>
              </a:lnSpc>
              <a:spcBef>
                <a:spcPts val="535"/>
              </a:spcBef>
            </a:pPr>
            <a:r>
              <a:rPr lang="en-US" sz="2800" dirty="0">
                <a:latin typeface="Calibri"/>
                <a:cs typeface="Calibri"/>
              </a:rPr>
              <a:t>Auburn</a:t>
            </a:r>
            <a:r>
              <a:rPr lang="en-US" sz="2800" spc="-70" dirty="0">
                <a:latin typeface="Calibri"/>
                <a:cs typeface="Calibri"/>
              </a:rPr>
              <a:t> </a:t>
            </a:r>
            <a:r>
              <a:rPr lang="en-US" sz="2800" spc="-10" dirty="0">
                <a:latin typeface="Calibri"/>
                <a:cs typeface="Calibri"/>
              </a:rPr>
              <a:t>University,</a:t>
            </a:r>
            <a:r>
              <a:rPr lang="en-US" sz="2800" spc="-20" dirty="0">
                <a:latin typeface="Calibri"/>
                <a:cs typeface="Calibri"/>
              </a:rPr>
              <a:t> </a:t>
            </a:r>
            <a:r>
              <a:rPr lang="en-US" sz="2800" dirty="0">
                <a:latin typeface="Calibri"/>
                <a:cs typeface="Calibri"/>
              </a:rPr>
              <a:t>Auburn</a:t>
            </a:r>
            <a:r>
              <a:rPr lang="en-US" sz="2800" spc="-70" dirty="0">
                <a:latin typeface="Calibri"/>
                <a:cs typeface="Calibri"/>
              </a:rPr>
              <a:t> </a:t>
            </a:r>
            <a:r>
              <a:rPr lang="en-US" sz="2800" spc="-25" dirty="0">
                <a:latin typeface="Calibri"/>
                <a:cs typeface="Calibri"/>
              </a:rPr>
              <a:t>AL</a:t>
            </a:r>
            <a:endParaRPr lang="en-US" sz="2800" dirty="0">
              <a:latin typeface="Calibri"/>
              <a:cs typeface="Calibri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97771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FD85B52-76B6-4F3D-A6C0-FC9D02FE3407}"/>
              </a:ext>
            </a:extLst>
          </p:cNvPr>
          <p:cNvSpPr txBox="1"/>
          <p:nvPr/>
        </p:nvSpPr>
        <p:spPr>
          <a:xfrm>
            <a:off x="0" y="0"/>
            <a:ext cx="4572000" cy="307777"/>
          </a:xfrm>
          <a:prstGeom prst="rect">
            <a:avLst/>
          </a:prstGeom>
          <a:solidFill>
            <a:srgbClr val="76923C">
              <a:lumMod val="50000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chemeClr val="bg1"/>
                </a:solidFill>
              </a:rPr>
              <a:t>Forest Health Dynamics Laboratory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211DE7C-2A20-485A-9A5C-970FEF595FC1}"/>
              </a:ext>
            </a:extLst>
          </p:cNvPr>
          <p:cNvSpPr/>
          <p:nvPr/>
        </p:nvSpPr>
        <p:spPr>
          <a:xfrm>
            <a:off x="3146048" y="914913"/>
            <a:ext cx="2851904" cy="6552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9781567-4450-48B9-A7A8-294FE3E269F2}"/>
              </a:ext>
            </a:extLst>
          </p:cNvPr>
          <p:cNvSpPr/>
          <p:nvPr/>
        </p:nvSpPr>
        <p:spPr>
          <a:xfrm>
            <a:off x="5987066" y="1242218"/>
            <a:ext cx="2851903" cy="13255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155425D-750D-414B-B02A-29879DF589BC}"/>
              </a:ext>
            </a:extLst>
          </p:cNvPr>
          <p:cNvSpPr/>
          <p:nvPr/>
        </p:nvSpPr>
        <p:spPr>
          <a:xfrm>
            <a:off x="228600" y="1852760"/>
            <a:ext cx="3231472" cy="12537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D2BD89E-A403-4E2E-B928-0B96BDB0B4D3}"/>
              </a:ext>
            </a:extLst>
          </p:cNvPr>
          <p:cNvSpPr/>
          <p:nvPr/>
        </p:nvSpPr>
        <p:spPr>
          <a:xfrm>
            <a:off x="116581" y="2245523"/>
            <a:ext cx="3231472" cy="16097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8A38317-9D2D-4442-A6C7-68D425E43DB8}"/>
              </a:ext>
            </a:extLst>
          </p:cNvPr>
          <p:cNvSpPr/>
          <p:nvPr/>
        </p:nvSpPr>
        <p:spPr>
          <a:xfrm>
            <a:off x="2947233" y="4368149"/>
            <a:ext cx="3249534" cy="19564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7CF7C77-21F4-4520-8C8E-62DED011F843}"/>
              </a:ext>
            </a:extLst>
          </p:cNvPr>
          <p:cNvSpPr/>
          <p:nvPr/>
        </p:nvSpPr>
        <p:spPr>
          <a:xfrm>
            <a:off x="3146048" y="1676400"/>
            <a:ext cx="2851904" cy="10546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EAC080B-1CD2-1CB7-E6FC-A09698D13437}"/>
              </a:ext>
            </a:extLst>
          </p:cNvPr>
          <p:cNvGrpSpPr/>
          <p:nvPr/>
        </p:nvGrpSpPr>
        <p:grpSpPr>
          <a:xfrm>
            <a:off x="3886200" y="6563241"/>
            <a:ext cx="5279571" cy="307779"/>
            <a:chOff x="4289383" y="6548732"/>
            <a:chExt cx="4854617" cy="307779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C19CAA65-F549-B972-39CC-BBAA62FE0435}"/>
                </a:ext>
              </a:extLst>
            </p:cNvPr>
            <p:cNvSpPr/>
            <p:nvPr/>
          </p:nvSpPr>
          <p:spPr>
            <a:xfrm>
              <a:off x="4582302" y="6548732"/>
              <a:ext cx="4539927" cy="303331"/>
            </a:xfrm>
            <a:prstGeom prst="rect">
              <a:avLst/>
            </a:prstGeom>
            <a:solidFill>
              <a:srgbClr val="FAC08F">
                <a:lumMod val="5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39BF970-44AF-B191-5429-47FA561D1162}"/>
                </a:ext>
              </a:extLst>
            </p:cNvPr>
            <p:cNvSpPr txBox="1"/>
            <p:nvPr/>
          </p:nvSpPr>
          <p:spPr>
            <a:xfrm>
              <a:off x="4289383" y="6548734"/>
              <a:ext cx="4854617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400" kern="0" dirty="0">
                  <a:solidFill>
                    <a:prstClr val="white"/>
                  </a:solidFill>
                  <a:latin typeface="+mn-lt"/>
                </a:rPr>
                <a:t>College</a:t>
              </a: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</a:rPr>
                <a:t> of Forestry, Wildlife and Environment - Auburn University</a:t>
              </a: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AE5F6AD3-0F6C-7F45-F7CA-063D2990367E}"/>
              </a:ext>
            </a:extLst>
          </p:cNvPr>
          <p:cNvSpPr/>
          <p:nvPr/>
        </p:nvSpPr>
        <p:spPr>
          <a:xfrm>
            <a:off x="5987065" y="2959630"/>
            <a:ext cx="2851904" cy="6552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42F6564-1D5F-0446-298B-8ACBF72F1D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469" y="462413"/>
            <a:ext cx="6412738" cy="553998"/>
          </a:xfrm>
        </p:spPr>
        <p:txBody>
          <a:bodyPr/>
          <a:lstStyle/>
          <a:p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Plot layout</a:t>
            </a:r>
            <a:endParaRPr lang="en-US" dirty="0"/>
          </a:p>
        </p:txBody>
      </p:sp>
      <p:pic>
        <p:nvPicPr>
          <p:cNvPr id="8" name="Picture 7" descr="T%]UJCH)FJCP{KN{]C9@D3Q">
            <a:extLst>
              <a:ext uri="{FF2B5EF4-FFF2-40B4-BE49-F238E27FC236}">
                <a16:creationId xmlns:a16="http://schemas.microsoft.com/office/drawing/2014/main" id="{1DE9FC1E-DC6F-66F4-9B21-3A5FA0A50B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469" y="1600201"/>
            <a:ext cx="4317167" cy="434288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TZQZFF6~`5H%(BSI9JI)57I">
            <a:extLst>
              <a:ext uri="{FF2B5EF4-FFF2-40B4-BE49-F238E27FC236}">
                <a16:creationId xmlns:a16="http://schemas.microsoft.com/office/drawing/2014/main" id="{D7FC1FB2-8F47-7CEF-6C20-646B5E4B2E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2675" y="3124199"/>
            <a:ext cx="1782111" cy="17979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 descr="A black and white logo&#10;&#10;Description automatically generated">
            <a:extLst>
              <a:ext uri="{FF2B5EF4-FFF2-40B4-BE49-F238E27FC236}">
                <a16:creationId xmlns:a16="http://schemas.microsoft.com/office/drawing/2014/main" id="{0EB9DDED-72B2-2C66-701B-BA6CB471830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0577" y="1671046"/>
            <a:ext cx="838200" cy="877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1766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FD85B52-76B6-4F3D-A6C0-FC9D02FE3407}"/>
              </a:ext>
            </a:extLst>
          </p:cNvPr>
          <p:cNvSpPr txBox="1"/>
          <p:nvPr/>
        </p:nvSpPr>
        <p:spPr>
          <a:xfrm>
            <a:off x="0" y="0"/>
            <a:ext cx="4572000" cy="307777"/>
          </a:xfrm>
          <a:prstGeom prst="rect">
            <a:avLst/>
          </a:prstGeom>
          <a:solidFill>
            <a:srgbClr val="76923C">
              <a:lumMod val="50000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chemeClr val="bg1"/>
                </a:solidFill>
              </a:rPr>
              <a:t>Forest Health Dynamics Laboratory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211DE7C-2A20-485A-9A5C-970FEF595FC1}"/>
              </a:ext>
            </a:extLst>
          </p:cNvPr>
          <p:cNvSpPr/>
          <p:nvPr/>
        </p:nvSpPr>
        <p:spPr>
          <a:xfrm>
            <a:off x="3146048" y="914913"/>
            <a:ext cx="2851904" cy="6552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9781567-4450-48B9-A7A8-294FE3E269F2}"/>
              </a:ext>
            </a:extLst>
          </p:cNvPr>
          <p:cNvSpPr/>
          <p:nvPr/>
        </p:nvSpPr>
        <p:spPr>
          <a:xfrm>
            <a:off x="5987066" y="1242218"/>
            <a:ext cx="2851903" cy="13255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155425D-750D-414B-B02A-29879DF589BC}"/>
              </a:ext>
            </a:extLst>
          </p:cNvPr>
          <p:cNvSpPr/>
          <p:nvPr/>
        </p:nvSpPr>
        <p:spPr>
          <a:xfrm>
            <a:off x="228600" y="1852760"/>
            <a:ext cx="3231472" cy="12537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D2BD89E-A403-4E2E-B928-0B96BDB0B4D3}"/>
              </a:ext>
            </a:extLst>
          </p:cNvPr>
          <p:cNvSpPr/>
          <p:nvPr/>
        </p:nvSpPr>
        <p:spPr>
          <a:xfrm>
            <a:off x="116581" y="2245523"/>
            <a:ext cx="3231472" cy="16097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8A38317-9D2D-4442-A6C7-68D425E43DB8}"/>
              </a:ext>
            </a:extLst>
          </p:cNvPr>
          <p:cNvSpPr/>
          <p:nvPr/>
        </p:nvSpPr>
        <p:spPr>
          <a:xfrm>
            <a:off x="2947233" y="4368149"/>
            <a:ext cx="3249534" cy="19564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7CF7C77-21F4-4520-8C8E-62DED011F843}"/>
              </a:ext>
            </a:extLst>
          </p:cNvPr>
          <p:cNvSpPr/>
          <p:nvPr/>
        </p:nvSpPr>
        <p:spPr>
          <a:xfrm>
            <a:off x="3146048" y="1676400"/>
            <a:ext cx="2851904" cy="10546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EAC080B-1CD2-1CB7-E6FC-A09698D13437}"/>
              </a:ext>
            </a:extLst>
          </p:cNvPr>
          <p:cNvGrpSpPr/>
          <p:nvPr/>
        </p:nvGrpSpPr>
        <p:grpSpPr>
          <a:xfrm>
            <a:off x="3886200" y="6563241"/>
            <a:ext cx="5279571" cy="307779"/>
            <a:chOff x="4289383" y="6548732"/>
            <a:chExt cx="4854617" cy="307779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C19CAA65-F549-B972-39CC-BBAA62FE0435}"/>
                </a:ext>
              </a:extLst>
            </p:cNvPr>
            <p:cNvSpPr/>
            <p:nvPr/>
          </p:nvSpPr>
          <p:spPr>
            <a:xfrm>
              <a:off x="4582302" y="6548732"/>
              <a:ext cx="4539927" cy="303331"/>
            </a:xfrm>
            <a:prstGeom prst="rect">
              <a:avLst/>
            </a:prstGeom>
            <a:solidFill>
              <a:srgbClr val="FAC08F">
                <a:lumMod val="5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39BF970-44AF-B191-5429-47FA561D1162}"/>
                </a:ext>
              </a:extLst>
            </p:cNvPr>
            <p:cNvSpPr txBox="1"/>
            <p:nvPr/>
          </p:nvSpPr>
          <p:spPr>
            <a:xfrm>
              <a:off x="4289383" y="6548734"/>
              <a:ext cx="4854617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400" kern="0" dirty="0">
                  <a:solidFill>
                    <a:prstClr val="white"/>
                  </a:solidFill>
                  <a:latin typeface="+mn-lt"/>
                </a:rPr>
                <a:t>College</a:t>
              </a: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</a:rPr>
                <a:t> of Forestry, Wildlife and Environment - Auburn University</a:t>
              </a: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AE5F6AD3-0F6C-7F45-F7CA-063D2990367E}"/>
              </a:ext>
            </a:extLst>
          </p:cNvPr>
          <p:cNvSpPr/>
          <p:nvPr/>
        </p:nvSpPr>
        <p:spPr>
          <a:xfrm>
            <a:off x="5987065" y="2959630"/>
            <a:ext cx="2851904" cy="6552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5C56B36-5A2C-7A48-EF45-1F56AD0B5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9831" y="474409"/>
            <a:ext cx="6412738" cy="553998"/>
          </a:xfrm>
        </p:spPr>
        <p:txBody>
          <a:bodyPr/>
          <a:lstStyle/>
          <a:p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Needle collection</a:t>
            </a:r>
            <a:endParaRPr lang="en-US" dirty="0"/>
          </a:p>
        </p:txBody>
      </p:sp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B125DCF2-4D14-2E17-E347-3E58187DEA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924" y="1299211"/>
            <a:ext cx="3946589" cy="470087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C553D6F-0FE2-E124-0508-D396B0315C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9944" y="1310185"/>
            <a:ext cx="4305456" cy="4700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8276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FD85B52-76B6-4F3D-A6C0-FC9D02FE3407}"/>
              </a:ext>
            </a:extLst>
          </p:cNvPr>
          <p:cNvSpPr txBox="1"/>
          <p:nvPr/>
        </p:nvSpPr>
        <p:spPr>
          <a:xfrm>
            <a:off x="0" y="0"/>
            <a:ext cx="4572000" cy="307777"/>
          </a:xfrm>
          <a:prstGeom prst="rect">
            <a:avLst/>
          </a:prstGeom>
          <a:solidFill>
            <a:srgbClr val="76923C">
              <a:lumMod val="50000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chemeClr val="bg1"/>
                </a:solidFill>
              </a:rPr>
              <a:t>Forest Health Dynamics Laboratory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211DE7C-2A20-485A-9A5C-970FEF595FC1}"/>
              </a:ext>
            </a:extLst>
          </p:cNvPr>
          <p:cNvSpPr/>
          <p:nvPr/>
        </p:nvSpPr>
        <p:spPr>
          <a:xfrm>
            <a:off x="3146048" y="914913"/>
            <a:ext cx="2851904" cy="6552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9781567-4450-48B9-A7A8-294FE3E269F2}"/>
              </a:ext>
            </a:extLst>
          </p:cNvPr>
          <p:cNvSpPr/>
          <p:nvPr/>
        </p:nvSpPr>
        <p:spPr>
          <a:xfrm>
            <a:off x="5987066" y="1242218"/>
            <a:ext cx="2851903" cy="13255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155425D-750D-414B-B02A-29879DF589BC}"/>
              </a:ext>
            </a:extLst>
          </p:cNvPr>
          <p:cNvSpPr/>
          <p:nvPr/>
        </p:nvSpPr>
        <p:spPr>
          <a:xfrm>
            <a:off x="228600" y="1852760"/>
            <a:ext cx="3231472" cy="12537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D2BD89E-A403-4E2E-B928-0B96BDB0B4D3}"/>
              </a:ext>
            </a:extLst>
          </p:cNvPr>
          <p:cNvSpPr/>
          <p:nvPr/>
        </p:nvSpPr>
        <p:spPr>
          <a:xfrm>
            <a:off x="116581" y="2245523"/>
            <a:ext cx="3231472" cy="16097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8A38317-9D2D-4442-A6C7-68D425E43DB8}"/>
              </a:ext>
            </a:extLst>
          </p:cNvPr>
          <p:cNvSpPr/>
          <p:nvPr/>
        </p:nvSpPr>
        <p:spPr>
          <a:xfrm>
            <a:off x="2947233" y="4368149"/>
            <a:ext cx="3249534" cy="19564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7CF7C77-21F4-4520-8C8E-62DED011F843}"/>
              </a:ext>
            </a:extLst>
          </p:cNvPr>
          <p:cNvSpPr/>
          <p:nvPr/>
        </p:nvSpPr>
        <p:spPr>
          <a:xfrm>
            <a:off x="3146048" y="1676400"/>
            <a:ext cx="2851904" cy="10546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EAC080B-1CD2-1CB7-E6FC-A09698D13437}"/>
              </a:ext>
            </a:extLst>
          </p:cNvPr>
          <p:cNvGrpSpPr/>
          <p:nvPr/>
        </p:nvGrpSpPr>
        <p:grpSpPr>
          <a:xfrm>
            <a:off x="3886200" y="6563241"/>
            <a:ext cx="5279571" cy="307779"/>
            <a:chOff x="4289383" y="6548732"/>
            <a:chExt cx="4854617" cy="307779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C19CAA65-F549-B972-39CC-BBAA62FE0435}"/>
                </a:ext>
              </a:extLst>
            </p:cNvPr>
            <p:cNvSpPr/>
            <p:nvPr/>
          </p:nvSpPr>
          <p:spPr>
            <a:xfrm>
              <a:off x="4582302" y="6548732"/>
              <a:ext cx="4539927" cy="303331"/>
            </a:xfrm>
            <a:prstGeom prst="rect">
              <a:avLst/>
            </a:prstGeom>
            <a:solidFill>
              <a:srgbClr val="FAC08F">
                <a:lumMod val="5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39BF970-44AF-B191-5429-47FA561D1162}"/>
                </a:ext>
              </a:extLst>
            </p:cNvPr>
            <p:cNvSpPr txBox="1"/>
            <p:nvPr/>
          </p:nvSpPr>
          <p:spPr>
            <a:xfrm>
              <a:off x="4289383" y="6548734"/>
              <a:ext cx="4854617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400" kern="0" dirty="0">
                  <a:solidFill>
                    <a:prstClr val="white"/>
                  </a:solidFill>
                  <a:latin typeface="+mn-lt"/>
                </a:rPr>
                <a:t>College</a:t>
              </a: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</a:rPr>
                <a:t> of Forestry, Wildlife and Environment - Auburn University</a:t>
              </a: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AE5F6AD3-0F6C-7F45-F7CA-063D2990367E}"/>
              </a:ext>
            </a:extLst>
          </p:cNvPr>
          <p:cNvSpPr/>
          <p:nvPr/>
        </p:nvSpPr>
        <p:spPr>
          <a:xfrm>
            <a:off x="5987065" y="2959630"/>
            <a:ext cx="2851904" cy="6552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itle 20">
            <a:extLst>
              <a:ext uri="{FF2B5EF4-FFF2-40B4-BE49-F238E27FC236}">
                <a16:creationId xmlns:a16="http://schemas.microsoft.com/office/drawing/2014/main" id="{2E933D40-F167-87B7-A90F-4DF447E827E2}"/>
              </a:ext>
            </a:extLst>
          </p:cNvPr>
          <p:cNvSpPr txBox="1">
            <a:spLocks/>
          </p:cNvSpPr>
          <p:nvPr/>
        </p:nvSpPr>
        <p:spPr>
          <a:xfrm>
            <a:off x="2039044" y="277462"/>
            <a:ext cx="6412738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Calibri"/>
                <a:ea typeface="+mj-ea"/>
                <a:cs typeface="Calibri"/>
              </a:defRPr>
            </a:lvl1pPr>
          </a:lstStyle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Processing and Identification</a:t>
            </a:r>
          </a:p>
        </p:txBody>
      </p:sp>
      <p:sp>
        <p:nvSpPr>
          <p:cNvPr id="24" name="TextBox 2">
            <a:extLst>
              <a:ext uri="{FF2B5EF4-FFF2-40B4-BE49-F238E27FC236}">
                <a16:creationId xmlns:a16="http://schemas.microsoft.com/office/drawing/2014/main" id="{23DBF153-7E55-A41F-69D8-545D6147C483}"/>
              </a:ext>
            </a:extLst>
          </p:cNvPr>
          <p:cNvSpPr txBox="1"/>
          <p:nvPr/>
        </p:nvSpPr>
        <p:spPr>
          <a:xfrm>
            <a:off x="-25220" y="0"/>
            <a:ext cx="4572000" cy="307777"/>
          </a:xfrm>
          <a:prstGeom prst="rect">
            <a:avLst/>
          </a:prstGeom>
          <a:solidFill>
            <a:srgbClr val="76923C">
              <a:lumMod val="50000"/>
            </a:srgb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>
                <a:solidFill>
                  <a:schemeClr val="bg1"/>
                </a:solidFill>
              </a:rPr>
              <a:t>Forest Health Dynamics Laboratory</a:t>
            </a:r>
          </a:p>
        </p:txBody>
      </p:sp>
      <p:sp>
        <p:nvSpPr>
          <p:cNvPr id="25" name="Flowchart: Terminator 24">
            <a:extLst>
              <a:ext uri="{FF2B5EF4-FFF2-40B4-BE49-F238E27FC236}">
                <a16:creationId xmlns:a16="http://schemas.microsoft.com/office/drawing/2014/main" id="{13E4477F-A0EC-A6AB-1026-9DC6BEB770B0}"/>
              </a:ext>
            </a:extLst>
          </p:cNvPr>
          <p:cNvSpPr/>
          <p:nvPr/>
        </p:nvSpPr>
        <p:spPr>
          <a:xfrm>
            <a:off x="3094230" y="901660"/>
            <a:ext cx="2528071" cy="568171"/>
          </a:xfrm>
          <a:prstGeom prst="flowChartTerminator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7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Needle Samples</a:t>
            </a:r>
          </a:p>
        </p:txBody>
      </p:sp>
      <p:sp>
        <p:nvSpPr>
          <p:cNvPr id="26" name="Flowchart: Terminator 25">
            <a:extLst>
              <a:ext uri="{FF2B5EF4-FFF2-40B4-BE49-F238E27FC236}">
                <a16:creationId xmlns:a16="http://schemas.microsoft.com/office/drawing/2014/main" id="{867413D0-D6AD-7669-79D9-6824D96E2320}"/>
              </a:ext>
            </a:extLst>
          </p:cNvPr>
          <p:cNvSpPr/>
          <p:nvPr/>
        </p:nvSpPr>
        <p:spPr>
          <a:xfrm>
            <a:off x="3094230" y="1587202"/>
            <a:ext cx="2528071" cy="568171"/>
          </a:xfrm>
          <a:prstGeom prst="flowChartTerminator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7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Needle Examination</a:t>
            </a:r>
          </a:p>
        </p:txBody>
      </p:sp>
      <p:sp>
        <p:nvSpPr>
          <p:cNvPr id="27" name="Flowchart: Terminator 26">
            <a:extLst>
              <a:ext uri="{FF2B5EF4-FFF2-40B4-BE49-F238E27FC236}">
                <a16:creationId xmlns:a16="http://schemas.microsoft.com/office/drawing/2014/main" id="{31B4D800-CD74-E1D6-BBFC-AB34FD121F35}"/>
              </a:ext>
            </a:extLst>
          </p:cNvPr>
          <p:cNvSpPr/>
          <p:nvPr/>
        </p:nvSpPr>
        <p:spPr>
          <a:xfrm>
            <a:off x="3094232" y="3573275"/>
            <a:ext cx="2528071" cy="568171"/>
          </a:xfrm>
          <a:prstGeom prst="flowChartTerminator">
            <a:avLst/>
          </a:prstGeom>
          <a:solidFill>
            <a:srgbClr val="FF33C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7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Plated onto Isolation Media</a:t>
            </a:r>
          </a:p>
        </p:txBody>
      </p:sp>
      <p:sp>
        <p:nvSpPr>
          <p:cNvPr id="28" name="Flowchart: Terminator 27">
            <a:extLst>
              <a:ext uri="{FF2B5EF4-FFF2-40B4-BE49-F238E27FC236}">
                <a16:creationId xmlns:a16="http://schemas.microsoft.com/office/drawing/2014/main" id="{40BFDE1E-E761-D91B-6D5D-04B9021C9993}"/>
              </a:ext>
            </a:extLst>
          </p:cNvPr>
          <p:cNvSpPr/>
          <p:nvPr/>
        </p:nvSpPr>
        <p:spPr>
          <a:xfrm>
            <a:off x="3094232" y="4236983"/>
            <a:ext cx="2528071" cy="568171"/>
          </a:xfrm>
          <a:prstGeom prst="flowChartTerminator">
            <a:avLst/>
          </a:prstGeom>
          <a:solidFill>
            <a:srgbClr val="FF33C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7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Incubation (20-25</a:t>
            </a:r>
            <a:r>
              <a:rPr lang="en-US" sz="1700" b="1" baseline="30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17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for 5 days to 2 Weeks)</a:t>
            </a:r>
          </a:p>
        </p:txBody>
      </p:sp>
      <p:sp>
        <p:nvSpPr>
          <p:cNvPr id="29" name="Flowchart: Terminator 28">
            <a:extLst>
              <a:ext uri="{FF2B5EF4-FFF2-40B4-BE49-F238E27FC236}">
                <a16:creationId xmlns:a16="http://schemas.microsoft.com/office/drawing/2014/main" id="{7D82FB9B-D42A-D9A9-C86C-84CD103F78AF}"/>
              </a:ext>
            </a:extLst>
          </p:cNvPr>
          <p:cNvSpPr/>
          <p:nvPr/>
        </p:nvSpPr>
        <p:spPr>
          <a:xfrm>
            <a:off x="3094232" y="4903697"/>
            <a:ext cx="2528071" cy="568171"/>
          </a:xfrm>
          <a:prstGeom prst="flowChartTerminator">
            <a:avLst/>
          </a:prstGeom>
          <a:solidFill>
            <a:srgbClr val="FF33C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7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Transfer to Identification Media</a:t>
            </a:r>
          </a:p>
        </p:txBody>
      </p:sp>
      <p:sp>
        <p:nvSpPr>
          <p:cNvPr id="30" name="Flowchart: Terminator 29">
            <a:extLst>
              <a:ext uri="{FF2B5EF4-FFF2-40B4-BE49-F238E27FC236}">
                <a16:creationId xmlns:a16="http://schemas.microsoft.com/office/drawing/2014/main" id="{4E2D70C6-6678-CEFD-8E65-AA5E421EE650}"/>
              </a:ext>
            </a:extLst>
          </p:cNvPr>
          <p:cNvSpPr/>
          <p:nvPr/>
        </p:nvSpPr>
        <p:spPr>
          <a:xfrm>
            <a:off x="3094232" y="2242538"/>
            <a:ext cx="2528071" cy="568171"/>
          </a:xfrm>
          <a:prstGeom prst="flowChartTerminator">
            <a:avLst/>
          </a:prstGeom>
          <a:solidFill>
            <a:srgbClr val="FF33C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7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Plated Needles</a:t>
            </a:r>
          </a:p>
        </p:txBody>
      </p:sp>
      <p:sp>
        <p:nvSpPr>
          <p:cNvPr id="31" name="Flowchart: Terminator 30">
            <a:extLst>
              <a:ext uri="{FF2B5EF4-FFF2-40B4-BE49-F238E27FC236}">
                <a16:creationId xmlns:a16="http://schemas.microsoft.com/office/drawing/2014/main" id="{A22B98F3-26EB-2AAE-85E2-6FB41E230D68}"/>
              </a:ext>
            </a:extLst>
          </p:cNvPr>
          <p:cNvSpPr/>
          <p:nvPr/>
        </p:nvSpPr>
        <p:spPr>
          <a:xfrm>
            <a:off x="3094232" y="2907535"/>
            <a:ext cx="2528071" cy="568171"/>
          </a:xfrm>
          <a:prstGeom prst="flowChartTerminator">
            <a:avLst/>
          </a:prstGeom>
          <a:solidFill>
            <a:srgbClr val="FF33C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7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Surface Sterilization</a:t>
            </a:r>
          </a:p>
        </p:txBody>
      </p:sp>
      <p:sp>
        <p:nvSpPr>
          <p:cNvPr id="32" name="Flowchart: Terminator 31">
            <a:extLst>
              <a:ext uri="{FF2B5EF4-FFF2-40B4-BE49-F238E27FC236}">
                <a16:creationId xmlns:a16="http://schemas.microsoft.com/office/drawing/2014/main" id="{82B79379-CE8B-25AE-5530-3F3A60A1806F}"/>
              </a:ext>
            </a:extLst>
          </p:cNvPr>
          <p:cNvSpPr/>
          <p:nvPr/>
        </p:nvSpPr>
        <p:spPr>
          <a:xfrm>
            <a:off x="3094231" y="5570411"/>
            <a:ext cx="2528071" cy="568171"/>
          </a:xfrm>
          <a:prstGeom prst="flowChartTerminator">
            <a:avLst/>
          </a:prstGeom>
          <a:solidFill>
            <a:srgbClr val="FF33C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7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Morphological Identification</a:t>
            </a:r>
          </a:p>
        </p:txBody>
      </p:sp>
      <p:sp>
        <p:nvSpPr>
          <p:cNvPr id="33" name="Arrow: Down 32">
            <a:extLst>
              <a:ext uri="{FF2B5EF4-FFF2-40B4-BE49-F238E27FC236}">
                <a16:creationId xmlns:a16="http://schemas.microsoft.com/office/drawing/2014/main" id="{8E43B346-68AF-3AB2-5B5D-B26A509D2BEE}"/>
              </a:ext>
            </a:extLst>
          </p:cNvPr>
          <p:cNvSpPr/>
          <p:nvPr/>
        </p:nvSpPr>
        <p:spPr>
          <a:xfrm>
            <a:off x="4299864" y="2149465"/>
            <a:ext cx="45719" cy="86630"/>
          </a:xfrm>
          <a:prstGeom prst="downArrow">
            <a:avLst/>
          </a:prstGeom>
          <a:solidFill>
            <a:schemeClr val="tx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4" name="Arrow: Down 33">
            <a:extLst>
              <a:ext uri="{FF2B5EF4-FFF2-40B4-BE49-F238E27FC236}">
                <a16:creationId xmlns:a16="http://schemas.microsoft.com/office/drawing/2014/main" id="{BF43F1EE-6E87-0C38-CCAC-AF09DE68030E}"/>
              </a:ext>
            </a:extLst>
          </p:cNvPr>
          <p:cNvSpPr/>
          <p:nvPr/>
        </p:nvSpPr>
        <p:spPr>
          <a:xfrm>
            <a:off x="4294515" y="5490062"/>
            <a:ext cx="45719" cy="86630"/>
          </a:xfrm>
          <a:prstGeom prst="downArrow">
            <a:avLst/>
          </a:prstGeom>
          <a:solidFill>
            <a:schemeClr val="tx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5" name="Arrow: Down 34">
            <a:extLst>
              <a:ext uri="{FF2B5EF4-FFF2-40B4-BE49-F238E27FC236}">
                <a16:creationId xmlns:a16="http://schemas.microsoft.com/office/drawing/2014/main" id="{F3C87B1E-ABD8-C5DF-DA7E-222B3C2E5DE9}"/>
              </a:ext>
            </a:extLst>
          </p:cNvPr>
          <p:cNvSpPr/>
          <p:nvPr/>
        </p:nvSpPr>
        <p:spPr>
          <a:xfrm rot="10800000" flipV="1">
            <a:off x="4294762" y="4820264"/>
            <a:ext cx="45719" cy="85256"/>
          </a:xfrm>
          <a:prstGeom prst="downArrow">
            <a:avLst/>
          </a:prstGeom>
          <a:solidFill>
            <a:schemeClr val="tx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6" name="Arrow: Down 35">
            <a:extLst>
              <a:ext uri="{FF2B5EF4-FFF2-40B4-BE49-F238E27FC236}">
                <a16:creationId xmlns:a16="http://schemas.microsoft.com/office/drawing/2014/main" id="{939AFC1F-5302-82FD-42E3-C8EA6AD700AE}"/>
              </a:ext>
            </a:extLst>
          </p:cNvPr>
          <p:cNvSpPr/>
          <p:nvPr/>
        </p:nvSpPr>
        <p:spPr>
          <a:xfrm>
            <a:off x="4294761" y="4150776"/>
            <a:ext cx="55269" cy="79904"/>
          </a:xfrm>
          <a:prstGeom prst="downArrow">
            <a:avLst/>
          </a:prstGeom>
          <a:solidFill>
            <a:schemeClr val="tx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7" name="Arrow: Down 36">
            <a:extLst>
              <a:ext uri="{FF2B5EF4-FFF2-40B4-BE49-F238E27FC236}">
                <a16:creationId xmlns:a16="http://schemas.microsoft.com/office/drawing/2014/main" id="{CE1D8053-872F-09A7-6E19-15CF751075E4}"/>
              </a:ext>
            </a:extLst>
          </p:cNvPr>
          <p:cNvSpPr/>
          <p:nvPr/>
        </p:nvSpPr>
        <p:spPr>
          <a:xfrm>
            <a:off x="4294761" y="1476475"/>
            <a:ext cx="45721" cy="95738"/>
          </a:xfrm>
          <a:prstGeom prst="downArrow">
            <a:avLst/>
          </a:prstGeom>
          <a:solidFill>
            <a:schemeClr val="tx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8" name="Arrow: Down 37">
            <a:extLst>
              <a:ext uri="{FF2B5EF4-FFF2-40B4-BE49-F238E27FC236}">
                <a16:creationId xmlns:a16="http://schemas.microsoft.com/office/drawing/2014/main" id="{B778E8A6-BE45-F014-98F6-F768B0F76AFE}"/>
              </a:ext>
            </a:extLst>
          </p:cNvPr>
          <p:cNvSpPr/>
          <p:nvPr/>
        </p:nvSpPr>
        <p:spPr>
          <a:xfrm>
            <a:off x="4320475" y="2813525"/>
            <a:ext cx="45719" cy="86630"/>
          </a:xfrm>
          <a:prstGeom prst="downArrow">
            <a:avLst/>
          </a:prstGeom>
          <a:solidFill>
            <a:srgbClr val="00206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9" name="Arrow: Down 38">
            <a:extLst>
              <a:ext uri="{FF2B5EF4-FFF2-40B4-BE49-F238E27FC236}">
                <a16:creationId xmlns:a16="http://schemas.microsoft.com/office/drawing/2014/main" id="{241C3C7D-7B71-C866-387C-791B9A3C0605}"/>
              </a:ext>
            </a:extLst>
          </p:cNvPr>
          <p:cNvSpPr/>
          <p:nvPr/>
        </p:nvSpPr>
        <p:spPr>
          <a:xfrm>
            <a:off x="4320475" y="3483855"/>
            <a:ext cx="45719" cy="86630"/>
          </a:xfrm>
          <a:prstGeom prst="downArrow">
            <a:avLst/>
          </a:prstGeom>
          <a:solidFill>
            <a:schemeClr val="tx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3" name="Flowchart: Terminator 42">
            <a:extLst>
              <a:ext uri="{FF2B5EF4-FFF2-40B4-BE49-F238E27FC236}">
                <a16:creationId xmlns:a16="http://schemas.microsoft.com/office/drawing/2014/main" id="{DA027601-7A6A-69DB-ED03-F8B9B3E32947}"/>
              </a:ext>
            </a:extLst>
          </p:cNvPr>
          <p:cNvSpPr/>
          <p:nvPr/>
        </p:nvSpPr>
        <p:spPr>
          <a:xfrm>
            <a:off x="354621" y="4252093"/>
            <a:ext cx="2494623" cy="568171"/>
          </a:xfrm>
          <a:prstGeom prst="flowChartTerminator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7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Morphological Identification</a:t>
            </a:r>
          </a:p>
        </p:txBody>
      </p:sp>
      <p:sp>
        <p:nvSpPr>
          <p:cNvPr id="44" name="Flowchart: Terminator 43">
            <a:extLst>
              <a:ext uri="{FF2B5EF4-FFF2-40B4-BE49-F238E27FC236}">
                <a16:creationId xmlns:a16="http://schemas.microsoft.com/office/drawing/2014/main" id="{C55FD01A-117E-65B0-DEDC-B5EC55B179A9}"/>
              </a:ext>
            </a:extLst>
          </p:cNvPr>
          <p:cNvSpPr/>
          <p:nvPr/>
        </p:nvSpPr>
        <p:spPr>
          <a:xfrm>
            <a:off x="310107" y="2237661"/>
            <a:ext cx="2494623" cy="568171"/>
          </a:xfrm>
          <a:prstGeom prst="flowChartTerminator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7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Incubated Needles</a:t>
            </a:r>
          </a:p>
          <a:p>
            <a:pPr algn="ctr"/>
            <a:r>
              <a:rPr lang="en-US" sz="1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(Sporulation Chambers)</a:t>
            </a:r>
          </a:p>
        </p:txBody>
      </p:sp>
      <p:sp>
        <p:nvSpPr>
          <p:cNvPr id="45" name="Flowchart: Terminator 44">
            <a:extLst>
              <a:ext uri="{FF2B5EF4-FFF2-40B4-BE49-F238E27FC236}">
                <a16:creationId xmlns:a16="http://schemas.microsoft.com/office/drawing/2014/main" id="{F0EA6BEC-7D05-0F9B-0C9B-324F54C9FFFD}"/>
              </a:ext>
            </a:extLst>
          </p:cNvPr>
          <p:cNvSpPr/>
          <p:nvPr/>
        </p:nvSpPr>
        <p:spPr>
          <a:xfrm>
            <a:off x="332864" y="2901509"/>
            <a:ext cx="2494625" cy="568171"/>
          </a:xfrm>
          <a:prstGeom prst="flowChartTerminator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7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Surface Sterilization</a:t>
            </a:r>
            <a:endParaRPr lang="en-US" sz="14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Flowchart: Terminator 45">
            <a:extLst>
              <a:ext uri="{FF2B5EF4-FFF2-40B4-BE49-F238E27FC236}">
                <a16:creationId xmlns:a16="http://schemas.microsoft.com/office/drawing/2014/main" id="{A814582B-1A18-B048-3CEA-66EB48E213ED}"/>
              </a:ext>
            </a:extLst>
          </p:cNvPr>
          <p:cNvSpPr/>
          <p:nvPr/>
        </p:nvSpPr>
        <p:spPr>
          <a:xfrm>
            <a:off x="310107" y="3572380"/>
            <a:ext cx="2494624" cy="568171"/>
          </a:xfrm>
          <a:prstGeom prst="flowChartTerminator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7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Incubated with Filter paper, 500 </a:t>
            </a:r>
            <a:r>
              <a:rPr lang="en-US" sz="1700" b="1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ul</a:t>
            </a:r>
            <a:r>
              <a:rPr lang="en-US" sz="17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dd H</a:t>
            </a:r>
            <a:r>
              <a:rPr lang="en-US" sz="1700" b="1" baseline="-25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7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</a:p>
        </p:txBody>
      </p:sp>
      <p:sp>
        <p:nvSpPr>
          <p:cNvPr id="47" name="Arrow: Down 46">
            <a:extLst>
              <a:ext uri="{FF2B5EF4-FFF2-40B4-BE49-F238E27FC236}">
                <a16:creationId xmlns:a16="http://schemas.microsoft.com/office/drawing/2014/main" id="{B973F407-B02E-7D3A-CA53-7871B28D4639}"/>
              </a:ext>
            </a:extLst>
          </p:cNvPr>
          <p:cNvSpPr/>
          <p:nvPr/>
        </p:nvSpPr>
        <p:spPr>
          <a:xfrm>
            <a:off x="1486170" y="2805021"/>
            <a:ext cx="45719" cy="86630"/>
          </a:xfrm>
          <a:prstGeom prst="downArrow">
            <a:avLst/>
          </a:prstGeom>
          <a:solidFill>
            <a:schemeClr val="tx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8" name="Arrow: Down 47">
            <a:extLst>
              <a:ext uri="{FF2B5EF4-FFF2-40B4-BE49-F238E27FC236}">
                <a16:creationId xmlns:a16="http://schemas.microsoft.com/office/drawing/2014/main" id="{ABA4D90D-32C7-B12D-806C-A8540144FF0A}"/>
              </a:ext>
            </a:extLst>
          </p:cNvPr>
          <p:cNvSpPr/>
          <p:nvPr/>
        </p:nvSpPr>
        <p:spPr>
          <a:xfrm>
            <a:off x="1486170" y="3477549"/>
            <a:ext cx="45719" cy="86630"/>
          </a:xfrm>
          <a:prstGeom prst="downArrow">
            <a:avLst/>
          </a:prstGeom>
          <a:solidFill>
            <a:schemeClr val="tx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9" name="Arrow: Down 48">
            <a:extLst>
              <a:ext uri="{FF2B5EF4-FFF2-40B4-BE49-F238E27FC236}">
                <a16:creationId xmlns:a16="http://schemas.microsoft.com/office/drawing/2014/main" id="{3B9BFCD4-1511-3A46-917B-39FC66932455}"/>
              </a:ext>
            </a:extLst>
          </p:cNvPr>
          <p:cNvSpPr/>
          <p:nvPr/>
        </p:nvSpPr>
        <p:spPr>
          <a:xfrm>
            <a:off x="1486170" y="4143981"/>
            <a:ext cx="45719" cy="86630"/>
          </a:xfrm>
          <a:prstGeom prst="downArrow">
            <a:avLst/>
          </a:prstGeom>
          <a:solidFill>
            <a:schemeClr val="tx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50" name="Flowchart: Terminator 49">
            <a:extLst>
              <a:ext uri="{FF2B5EF4-FFF2-40B4-BE49-F238E27FC236}">
                <a16:creationId xmlns:a16="http://schemas.microsoft.com/office/drawing/2014/main" id="{A7FE758C-6E1A-4BAA-6520-7006FE4119DE}"/>
              </a:ext>
            </a:extLst>
          </p:cNvPr>
          <p:cNvSpPr/>
          <p:nvPr/>
        </p:nvSpPr>
        <p:spPr>
          <a:xfrm>
            <a:off x="5934907" y="2246059"/>
            <a:ext cx="2494623" cy="568171"/>
          </a:xfrm>
          <a:prstGeom prst="flowChartTerminator">
            <a:avLst/>
          </a:prstGeom>
          <a:solidFill>
            <a:srgbClr val="E2B7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7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DNA Extraction</a:t>
            </a:r>
            <a:endParaRPr lang="en-US" sz="14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Flowchart: Terminator 50">
            <a:extLst>
              <a:ext uri="{FF2B5EF4-FFF2-40B4-BE49-F238E27FC236}">
                <a16:creationId xmlns:a16="http://schemas.microsoft.com/office/drawing/2014/main" id="{ABA38C4C-AB28-C4E1-EC69-1A2DD20BD301}"/>
              </a:ext>
            </a:extLst>
          </p:cNvPr>
          <p:cNvSpPr/>
          <p:nvPr/>
        </p:nvSpPr>
        <p:spPr>
          <a:xfrm>
            <a:off x="5957159" y="3603345"/>
            <a:ext cx="2494623" cy="568171"/>
          </a:xfrm>
          <a:prstGeom prst="flowChartTerminator">
            <a:avLst/>
          </a:prstGeom>
          <a:solidFill>
            <a:srgbClr val="E2B7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7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Molecular Identification</a:t>
            </a:r>
          </a:p>
        </p:txBody>
      </p:sp>
      <p:sp>
        <p:nvSpPr>
          <p:cNvPr id="52" name="Arrow: Down 51">
            <a:extLst>
              <a:ext uri="{FF2B5EF4-FFF2-40B4-BE49-F238E27FC236}">
                <a16:creationId xmlns:a16="http://schemas.microsoft.com/office/drawing/2014/main" id="{6AFD4543-9C2D-F487-EB51-9A4C19078365}"/>
              </a:ext>
            </a:extLst>
          </p:cNvPr>
          <p:cNvSpPr/>
          <p:nvPr/>
        </p:nvSpPr>
        <p:spPr>
          <a:xfrm>
            <a:off x="7181610" y="2813922"/>
            <a:ext cx="45719" cy="86630"/>
          </a:xfrm>
          <a:prstGeom prst="downArrow">
            <a:avLst/>
          </a:prstGeom>
          <a:solidFill>
            <a:srgbClr val="00206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cxnSp>
        <p:nvCxnSpPr>
          <p:cNvPr id="53" name="Connector: Curved 52">
            <a:extLst>
              <a:ext uri="{FF2B5EF4-FFF2-40B4-BE49-F238E27FC236}">
                <a16:creationId xmlns:a16="http://schemas.microsoft.com/office/drawing/2014/main" id="{DAEEC261-3FE7-3F35-C172-6AB93BD69FA1}"/>
              </a:ext>
            </a:extLst>
          </p:cNvPr>
          <p:cNvCxnSpPr>
            <a:cxnSpLocks/>
          </p:cNvCxnSpPr>
          <p:nvPr/>
        </p:nvCxnSpPr>
        <p:spPr>
          <a:xfrm flipH="1">
            <a:off x="1531889" y="1170687"/>
            <a:ext cx="1559918" cy="1060314"/>
          </a:xfrm>
          <a:prstGeom prst="curvedConnector2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4" name="Flowchart: Terminator 53">
            <a:extLst>
              <a:ext uri="{FF2B5EF4-FFF2-40B4-BE49-F238E27FC236}">
                <a16:creationId xmlns:a16="http://schemas.microsoft.com/office/drawing/2014/main" id="{180DC9C8-7EDB-A8C1-CCAF-67F6AF0C66EB}"/>
              </a:ext>
            </a:extLst>
          </p:cNvPr>
          <p:cNvSpPr/>
          <p:nvPr/>
        </p:nvSpPr>
        <p:spPr>
          <a:xfrm>
            <a:off x="5957159" y="2920389"/>
            <a:ext cx="2494623" cy="568171"/>
          </a:xfrm>
          <a:prstGeom prst="flowChartTerminator">
            <a:avLst/>
          </a:prstGeom>
          <a:solidFill>
            <a:srgbClr val="E2B7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7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PCR</a:t>
            </a:r>
          </a:p>
        </p:txBody>
      </p:sp>
      <p:sp>
        <p:nvSpPr>
          <p:cNvPr id="55" name="Arrow: Down 54">
            <a:extLst>
              <a:ext uri="{FF2B5EF4-FFF2-40B4-BE49-F238E27FC236}">
                <a16:creationId xmlns:a16="http://schemas.microsoft.com/office/drawing/2014/main" id="{4A5AC1A7-CC0B-C1F6-8598-F825FF7968B3}"/>
              </a:ext>
            </a:extLst>
          </p:cNvPr>
          <p:cNvSpPr/>
          <p:nvPr/>
        </p:nvSpPr>
        <p:spPr>
          <a:xfrm>
            <a:off x="7178299" y="3499627"/>
            <a:ext cx="45719" cy="86630"/>
          </a:xfrm>
          <a:prstGeom prst="downArrow">
            <a:avLst/>
          </a:prstGeom>
          <a:solidFill>
            <a:srgbClr val="00206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14E82323-8928-2788-B4C2-855BFA2F10E1}"/>
              </a:ext>
            </a:extLst>
          </p:cNvPr>
          <p:cNvSpPr/>
          <p:nvPr/>
        </p:nvSpPr>
        <p:spPr>
          <a:xfrm>
            <a:off x="2827489" y="2082627"/>
            <a:ext cx="3076423" cy="4209315"/>
          </a:xfrm>
          <a:prstGeom prst="ellipse">
            <a:avLst/>
          </a:prstGeom>
          <a:noFill/>
          <a:ln w="57150">
            <a:solidFill>
              <a:schemeClr val="accent1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cxnSp>
        <p:nvCxnSpPr>
          <p:cNvPr id="57" name="Connector: Curved 56">
            <a:extLst>
              <a:ext uri="{FF2B5EF4-FFF2-40B4-BE49-F238E27FC236}">
                <a16:creationId xmlns:a16="http://schemas.microsoft.com/office/drawing/2014/main" id="{381625B6-7721-EA94-0435-5F0268708579}"/>
              </a:ext>
            </a:extLst>
          </p:cNvPr>
          <p:cNvCxnSpPr>
            <a:cxnSpLocks/>
          </p:cNvCxnSpPr>
          <p:nvPr/>
        </p:nvCxnSpPr>
        <p:spPr>
          <a:xfrm>
            <a:off x="5618381" y="1172306"/>
            <a:ext cx="1559918" cy="1060314"/>
          </a:xfrm>
          <a:prstGeom prst="curvedConnector2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08237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FD85B52-76B6-4F3D-A6C0-FC9D02FE3407}"/>
              </a:ext>
            </a:extLst>
          </p:cNvPr>
          <p:cNvSpPr txBox="1"/>
          <p:nvPr/>
        </p:nvSpPr>
        <p:spPr>
          <a:xfrm>
            <a:off x="0" y="0"/>
            <a:ext cx="4572000" cy="307777"/>
          </a:xfrm>
          <a:prstGeom prst="rect">
            <a:avLst/>
          </a:prstGeom>
          <a:solidFill>
            <a:srgbClr val="76923C">
              <a:lumMod val="50000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chemeClr val="bg1"/>
                </a:solidFill>
              </a:rPr>
              <a:t>Forest Health Dynamics Laboratory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211DE7C-2A20-485A-9A5C-970FEF595FC1}"/>
              </a:ext>
            </a:extLst>
          </p:cNvPr>
          <p:cNvSpPr/>
          <p:nvPr/>
        </p:nvSpPr>
        <p:spPr>
          <a:xfrm>
            <a:off x="3146048" y="914913"/>
            <a:ext cx="2851904" cy="6552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9781567-4450-48B9-A7A8-294FE3E269F2}"/>
              </a:ext>
            </a:extLst>
          </p:cNvPr>
          <p:cNvSpPr/>
          <p:nvPr/>
        </p:nvSpPr>
        <p:spPr>
          <a:xfrm>
            <a:off x="5987066" y="1242218"/>
            <a:ext cx="2851903" cy="13255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155425D-750D-414B-B02A-29879DF589BC}"/>
              </a:ext>
            </a:extLst>
          </p:cNvPr>
          <p:cNvSpPr/>
          <p:nvPr/>
        </p:nvSpPr>
        <p:spPr>
          <a:xfrm>
            <a:off x="228600" y="1852760"/>
            <a:ext cx="3231472" cy="12537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D2BD89E-A403-4E2E-B928-0B96BDB0B4D3}"/>
              </a:ext>
            </a:extLst>
          </p:cNvPr>
          <p:cNvSpPr/>
          <p:nvPr/>
        </p:nvSpPr>
        <p:spPr>
          <a:xfrm>
            <a:off x="116581" y="2245523"/>
            <a:ext cx="3231472" cy="16097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8A38317-9D2D-4442-A6C7-68D425E43DB8}"/>
              </a:ext>
            </a:extLst>
          </p:cNvPr>
          <p:cNvSpPr/>
          <p:nvPr/>
        </p:nvSpPr>
        <p:spPr>
          <a:xfrm>
            <a:off x="2947233" y="4368149"/>
            <a:ext cx="3249534" cy="19564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7CF7C77-21F4-4520-8C8E-62DED011F843}"/>
              </a:ext>
            </a:extLst>
          </p:cNvPr>
          <p:cNvSpPr/>
          <p:nvPr/>
        </p:nvSpPr>
        <p:spPr>
          <a:xfrm>
            <a:off x="3146048" y="1676400"/>
            <a:ext cx="2851904" cy="10546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EAC080B-1CD2-1CB7-E6FC-A09698D13437}"/>
              </a:ext>
            </a:extLst>
          </p:cNvPr>
          <p:cNvGrpSpPr/>
          <p:nvPr/>
        </p:nvGrpSpPr>
        <p:grpSpPr>
          <a:xfrm>
            <a:off x="3886200" y="6563241"/>
            <a:ext cx="5279571" cy="307779"/>
            <a:chOff x="4289383" y="6548732"/>
            <a:chExt cx="4854617" cy="307779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C19CAA65-F549-B972-39CC-BBAA62FE0435}"/>
                </a:ext>
              </a:extLst>
            </p:cNvPr>
            <p:cNvSpPr/>
            <p:nvPr/>
          </p:nvSpPr>
          <p:spPr>
            <a:xfrm>
              <a:off x="4582302" y="6548732"/>
              <a:ext cx="4539927" cy="303331"/>
            </a:xfrm>
            <a:prstGeom prst="rect">
              <a:avLst/>
            </a:prstGeom>
            <a:solidFill>
              <a:srgbClr val="FAC08F">
                <a:lumMod val="5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39BF970-44AF-B191-5429-47FA561D1162}"/>
                </a:ext>
              </a:extLst>
            </p:cNvPr>
            <p:cNvSpPr txBox="1"/>
            <p:nvPr/>
          </p:nvSpPr>
          <p:spPr>
            <a:xfrm>
              <a:off x="4289383" y="6548734"/>
              <a:ext cx="4854617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400" kern="0" dirty="0">
                  <a:solidFill>
                    <a:prstClr val="white"/>
                  </a:solidFill>
                  <a:latin typeface="+mn-lt"/>
                </a:rPr>
                <a:t>College</a:t>
              </a: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</a:rPr>
                <a:t> of Forestry, Wildlife and Environment - Auburn University</a:t>
              </a: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AE5F6AD3-0F6C-7F45-F7CA-063D2990367E}"/>
              </a:ext>
            </a:extLst>
          </p:cNvPr>
          <p:cNvSpPr/>
          <p:nvPr/>
        </p:nvSpPr>
        <p:spPr>
          <a:xfrm>
            <a:off x="5987065" y="2959630"/>
            <a:ext cx="2851904" cy="6552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object 4">
            <a:extLst>
              <a:ext uri="{FF2B5EF4-FFF2-40B4-BE49-F238E27FC236}">
                <a16:creationId xmlns:a16="http://schemas.microsoft.com/office/drawing/2014/main" id="{5C19C2F2-A9E4-ABCC-19EF-B10301A46C78}"/>
              </a:ext>
            </a:extLst>
          </p:cNvPr>
          <p:cNvSpPr txBox="1">
            <a:spLocks/>
          </p:cNvSpPr>
          <p:nvPr/>
        </p:nvSpPr>
        <p:spPr>
          <a:xfrm>
            <a:off x="520751" y="392007"/>
            <a:ext cx="6554470" cy="56618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700" marR="5080" indent="101600">
              <a:spcBef>
                <a:spcPts val="95"/>
              </a:spcBef>
            </a:pP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Sample processing</a:t>
            </a:r>
            <a:endParaRPr lang="en-US" sz="4000" dirty="0"/>
          </a:p>
        </p:txBody>
      </p:sp>
      <p:pic>
        <p:nvPicPr>
          <p:cNvPr id="18" name="Content Placeholder 13">
            <a:extLst>
              <a:ext uri="{FF2B5EF4-FFF2-40B4-BE49-F238E27FC236}">
                <a16:creationId xmlns:a16="http://schemas.microsoft.com/office/drawing/2014/main" id="{EE9C233C-1CDF-CFE1-4E23-64DEC48F80C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154799" y="3686938"/>
            <a:ext cx="2209803" cy="3174688"/>
          </a:xfrm>
          <a:prstGeom prst="rect">
            <a:avLst/>
          </a:prstGeom>
        </p:spPr>
      </p:pic>
      <p:pic>
        <p:nvPicPr>
          <p:cNvPr id="21" name="Picture 20" descr="A group of petri dishes&#10;&#10;Description automatically generated">
            <a:extLst>
              <a:ext uri="{FF2B5EF4-FFF2-40B4-BE49-F238E27FC236}">
                <a16:creationId xmlns:a16="http://schemas.microsoft.com/office/drawing/2014/main" id="{60B97E3F-465D-C82D-1478-708FDE529F7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225" y="4054047"/>
            <a:ext cx="3200400" cy="2221061"/>
          </a:xfrm>
          <a:prstGeom prst="rect">
            <a:avLst/>
          </a:prstGeom>
        </p:spPr>
      </p:pic>
      <p:pic>
        <p:nvPicPr>
          <p:cNvPr id="23" name="Picture 22" descr="A bunch of green plants on a brown envelope&#10;&#10;Description automatically generated">
            <a:extLst>
              <a:ext uri="{FF2B5EF4-FFF2-40B4-BE49-F238E27FC236}">
                <a16:creationId xmlns:a16="http://schemas.microsoft.com/office/drawing/2014/main" id="{BF285A79-D6DC-2246-AD8B-AA7A0C203D3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355959" y="675485"/>
            <a:ext cx="2398388" cy="3174689"/>
          </a:xfrm>
          <a:prstGeom prst="rect">
            <a:avLst/>
          </a:prstGeom>
        </p:spPr>
      </p:pic>
      <p:pic>
        <p:nvPicPr>
          <p:cNvPr id="24" name="Picture 23" descr="A few bags of green plants&#10;&#10;Description automatically generated">
            <a:extLst>
              <a:ext uri="{FF2B5EF4-FFF2-40B4-BE49-F238E27FC236}">
                <a16:creationId xmlns:a16="http://schemas.microsoft.com/office/drawing/2014/main" id="{C2BAB95F-B7DC-E30F-B89E-AECCFEF8D39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664281" y="1042418"/>
            <a:ext cx="3174688" cy="2381016"/>
          </a:xfrm>
          <a:prstGeom prst="rect">
            <a:avLst/>
          </a:prstGeom>
        </p:spPr>
      </p:pic>
      <p:sp>
        <p:nvSpPr>
          <p:cNvPr id="25" name="Arrow: Right 24">
            <a:extLst>
              <a:ext uri="{FF2B5EF4-FFF2-40B4-BE49-F238E27FC236}">
                <a16:creationId xmlns:a16="http://schemas.microsoft.com/office/drawing/2014/main" id="{0131DD06-BBBF-74C6-BE89-1F7AD705E009}"/>
              </a:ext>
            </a:extLst>
          </p:cNvPr>
          <p:cNvSpPr/>
          <p:nvPr/>
        </p:nvSpPr>
        <p:spPr>
          <a:xfrm>
            <a:off x="4370131" y="2226761"/>
            <a:ext cx="982822" cy="215444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Arrow: Down 25">
            <a:extLst>
              <a:ext uri="{FF2B5EF4-FFF2-40B4-BE49-F238E27FC236}">
                <a16:creationId xmlns:a16="http://schemas.microsoft.com/office/drawing/2014/main" id="{807FEA5A-07ED-5E47-562F-3344DF42AC6D}"/>
              </a:ext>
            </a:extLst>
          </p:cNvPr>
          <p:cNvSpPr/>
          <p:nvPr/>
        </p:nvSpPr>
        <p:spPr>
          <a:xfrm flipH="1">
            <a:off x="7204097" y="3487006"/>
            <a:ext cx="208920" cy="609521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Arrow: Left 26">
            <a:extLst>
              <a:ext uri="{FF2B5EF4-FFF2-40B4-BE49-F238E27FC236}">
                <a16:creationId xmlns:a16="http://schemas.microsoft.com/office/drawing/2014/main" id="{1E2442FB-C525-4306-7D1A-ADAC8C081444}"/>
              </a:ext>
            </a:extLst>
          </p:cNvPr>
          <p:cNvSpPr/>
          <p:nvPr/>
        </p:nvSpPr>
        <p:spPr>
          <a:xfrm>
            <a:off x="4432708" y="5086662"/>
            <a:ext cx="1047565" cy="214859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4526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FD85B52-76B6-4F3D-A6C0-FC9D02FE3407}"/>
              </a:ext>
            </a:extLst>
          </p:cNvPr>
          <p:cNvSpPr txBox="1"/>
          <p:nvPr/>
        </p:nvSpPr>
        <p:spPr>
          <a:xfrm>
            <a:off x="0" y="0"/>
            <a:ext cx="4572000" cy="307777"/>
          </a:xfrm>
          <a:prstGeom prst="rect">
            <a:avLst/>
          </a:prstGeom>
          <a:solidFill>
            <a:srgbClr val="76923C">
              <a:lumMod val="50000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chemeClr val="bg1"/>
                </a:solidFill>
              </a:rPr>
              <a:t>Forest Health Dynamics Laboratory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211DE7C-2A20-485A-9A5C-970FEF595FC1}"/>
              </a:ext>
            </a:extLst>
          </p:cNvPr>
          <p:cNvSpPr/>
          <p:nvPr/>
        </p:nvSpPr>
        <p:spPr>
          <a:xfrm>
            <a:off x="3146048" y="914913"/>
            <a:ext cx="2851904" cy="6552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9781567-4450-48B9-A7A8-294FE3E269F2}"/>
              </a:ext>
            </a:extLst>
          </p:cNvPr>
          <p:cNvSpPr/>
          <p:nvPr/>
        </p:nvSpPr>
        <p:spPr>
          <a:xfrm>
            <a:off x="5987066" y="1242218"/>
            <a:ext cx="2851903" cy="13255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155425D-750D-414B-B02A-29879DF589BC}"/>
              </a:ext>
            </a:extLst>
          </p:cNvPr>
          <p:cNvSpPr/>
          <p:nvPr/>
        </p:nvSpPr>
        <p:spPr>
          <a:xfrm>
            <a:off x="228600" y="1852760"/>
            <a:ext cx="3231472" cy="12537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D2BD89E-A403-4E2E-B928-0B96BDB0B4D3}"/>
              </a:ext>
            </a:extLst>
          </p:cNvPr>
          <p:cNvSpPr/>
          <p:nvPr/>
        </p:nvSpPr>
        <p:spPr>
          <a:xfrm>
            <a:off x="116581" y="2245523"/>
            <a:ext cx="3231472" cy="16097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8A38317-9D2D-4442-A6C7-68D425E43DB8}"/>
              </a:ext>
            </a:extLst>
          </p:cNvPr>
          <p:cNvSpPr/>
          <p:nvPr/>
        </p:nvSpPr>
        <p:spPr>
          <a:xfrm>
            <a:off x="2947233" y="4368149"/>
            <a:ext cx="3249534" cy="19564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7CF7C77-21F4-4520-8C8E-62DED011F843}"/>
              </a:ext>
            </a:extLst>
          </p:cNvPr>
          <p:cNvSpPr/>
          <p:nvPr/>
        </p:nvSpPr>
        <p:spPr>
          <a:xfrm>
            <a:off x="3146048" y="1676400"/>
            <a:ext cx="2851904" cy="10546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EAC080B-1CD2-1CB7-E6FC-A09698D13437}"/>
              </a:ext>
            </a:extLst>
          </p:cNvPr>
          <p:cNvGrpSpPr/>
          <p:nvPr/>
        </p:nvGrpSpPr>
        <p:grpSpPr>
          <a:xfrm>
            <a:off x="3886200" y="6563241"/>
            <a:ext cx="5279571" cy="307779"/>
            <a:chOff x="4289383" y="6548732"/>
            <a:chExt cx="4854617" cy="307779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C19CAA65-F549-B972-39CC-BBAA62FE0435}"/>
                </a:ext>
              </a:extLst>
            </p:cNvPr>
            <p:cNvSpPr/>
            <p:nvPr/>
          </p:nvSpPr>
          <p:spPr>
            <a:xfrm>
              <a:off x="4582302" y="6548732"/>
              <a:ext cx="4539927" cy="303331"/>
            </a:xfrm>
            <a:prstGeom prst="rect">
              <a:avLst/>
            </a:prstGeom>
            <a:solidFill>
              <a:srgbClr val="FAC08F">
                <a:lumMod val="5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39BF970-44AF-B191-5429-47FA561D1162}"/>
                </a:ext>
              </a:extLst>
            </p:cNvPr>
            <p:cNvSpPr txBox="1"/>
            <p:nvPr/>
          </p:nvSpPr>
          <p:spPr>
            <a:xfrm>
              <a:off x="4289383" y="6548734"/>
              <a:ext cx="4854617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400" kern="0" dirty="0">
                  <a:solidFill>
                    <a:prstClr val="white"/>
                  </a:solidFill>
                  <a:latin typeface="+mn-lt"/>
                </a:rPr>
                <a:t>College</a:t>
              </a: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</a:rPr>
                <a:t> of Forestry, Wildlife and Environment - Auburn University</a:t>
              </a: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AE5F6AD3-0F6C-7F45-F7CA-063D2990367E}"/>
              </a:ext>
            </a:extLst>
          </p:cNvPr>
          <p:cNvSpPr/>
          <p:nvPr/>
        </p:nvSpPr>
        <p:spPr>
          <a:xfrm>
            <a:off x="5987065" y="2959630"/>
            <a:ext cx="2851904" cy="6552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24C1951F-8B8A-9944-AA04-00F0C7D803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5630" y="461581"/>
            <a:ext cx="6412738" cy="553998"/>
          </a:xfrm>
        </p:spPr>
        <p:txBody>
          <a:bodyPr/>
          <a:lstStyle/>
          <a:p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Inoculation study</a:t>
            </a:r>
            <a:endParaRPr lang="en-US" dirty="0"/>
          </a:p>
        </p:txBody>
      </p:sp>
      <p:sp>
        <p:nvSpPr>
          <p:cNvPr id="2" name="Content Placeholder 8">
            <a:extLst>
              <a:ext uri="{FF2B5EF4-FFF2-40B4-BE49-F238E27FC236}">
                <a16:creationId xmlns:a16="http://schemas.microsoft.com/office/drawing/2014/main" id="{1F85A987-3C7A-0EB0-0D0D-23759598FB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05032" y="1577975"/>
            <a:ext cx="4266968" cy="4058327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Assess tolerance of loblolly pine families to BSNB</a:t>
            </a:r>
          </a:p>
          <a:p>
            <a:pPr>
              <a:lnSpc>
                <a:spcPct val="150000"/>
              </a:lnSpc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plots (North site, Cullman, AL)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Potted seedlings to be set in the subplots</a:t>
            </a:r>
          </a:p>
          <a:p>
            <a:pPr>
              <a:lnSpc>
                <a:spcPct val="150000"/>
              </a:lnSpc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No. of families, n= ?</a:t>
            </a:r>
          </a:p>
        </p:txBody>
      </p:sp>
      <p:pic>
        <p:nvPicPr>
          <p:cNvPr id="8" name="Content Placeholder 7" descr="T%]UJCH)FJCP{KN{]C9@D3Q">
            <a:extLst>
              <a:ext uri="{FF2B5EF4-FFF2-40B4-BE49-F238E27FC236}">
                <a16:creationId xmlns:a16="http://schemas.microsoft.com/office/drawing/2014/main" id="{11EA569E-6A66-69BE-D32C-3BEC3B1CD51C}"/>
              </a:ext>
            </a:extLst>
          </p:cNvPr>
          <p:cNvPicPr>
            <a:picLocks noGrp="1" noChangeAspect="1"/>
          </p:cNvPicPr>
          <p:nvPr>
            <p:ph sz="half" idx="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0061" y="1852760"/>
            <a:ext cx="3663368" cy="32836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906398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FD85B52-76B6-4F3D-A6C0-FC9D02FE3407}"/>
              </a:ext>
            </a:extLst>
          </p:cNvPr>
          <p:cNvSpPr txBox="1"/>
          <p:nvPr/>
        </p:nvSpPr>
        <p:spPr>
          <a:xfrm>
            <a:off x="0" y="0"/>
            <a:ext cx="4572000" cy="307777"/>
          </a:xfrm>
          <a:prstGeom prst="rect">
            <a:avLst/>
          </a:prstGeom>
          <a:solidFill>
            <a:srgbClr val="76923C">
              <a:lumMod val="50000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chemeClr val="bg1"/>
                </a:solidFill>
              </a:rPr>
              <a:t>Forest Health Dynamics Laboratory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211DE7C-2A20-485A-9A5C-970FEF595FC1}"/>
              </a:ext>
            </a:extLst>
          </p:cNvPr>
          <p:cNvSpPr/>
          <p:nvPr/>
        </p:nvSpPr>
        <p:spPr>
          <a:xfrm>
            <a:off x="3146048" y="914913"/>
            <a:ext cx="2851904" cy="6552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9781567-4450-48B9-A7A8-294FE3E269F2}"/>
              </a:ext>
            </a:extLst>
          </p:cNvPr>
          <p:cNvSpPr/>
          <p:nvPr/>
        </p:nvSpPr>
        <p:spPr>
          <a:xfrm>
            <a:off x="5987066" y="1242218"/>
            <a:ext cx="2851903" cy="13255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155425D-750D-414B-B02A-29879DF589BC}"/>
              </a:ext>
            </a:extLst>
          </p:cNvPr>
          <p:cNvSpPr/>
          <p:nvPr/>
        </p:nvSpPr>
        <p:spPr>
          <a:xfrm>
            <a:off x="228600" y="1852760"/>
            <a:ext cx="3231472" cy="12537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D2BD89E-A403-4E2E-B928-0B96BDB0B4D3}"/>
              </a:ext>
            </a:extLst>
          </p:cNvPr>
          <p:cNvSpPr/>
          <p:nvPr/>
        </p:nvSpPr>
        <p:spPr>
          <a:xfrm>
            <a:off x="116581" y="2245523"/>
            <a:ext cx="3231472" cy="16097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8A38317-9D2D-4442-A6C7-68D425E43DB8}"/>
              </a:ext>
            </a:extLst>
          </p:cNvPr>
          <p:cNvSpPr/>
          <p:nvPr/>
        </p:nvSpPr>
        <p:spPr>
          <a:xfrm>
            <a:off x="2947233" y="4368149"/>
            <a:ext cx="3249534" cy="19564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7CF7C77-21F4-4520-8C8E-62DED011F843}"/>
              </a:ext>
            </a:extLst>
          </p:cNvPr>
          <p:cNvSpPr/>
          <p:nvPr/>
        </p:nvSpPr>
        <p:spPr>
          <a:xfrm>
            <a:off x="3146048" y="1676400"/>
            <a:ext cx="2851904" cy="10546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EAC080B-1CD2-1CB7-E6FC-A09698D13437}"/>
              </a:ext>
            </a:extLst>
          </p:cNvPr>
          <p:cNvGrpSpPr/>
          <p:nvPr/>
        </p:nvGrpSpPr>
        <p:grpSpPr>
          <a:xfrm>
            <a:off x="3886200" y="6563241"/>
            <a:ext cx="5279571" cy="307779"/>
            <a:chOff x="4289383" y="6548732"/>
            <a:chExt cx="4854617" cy="307779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C19CAA65-F549-B972-39CC-BBAA62FE0435}"/>
                </a:ext>
              </a:extLst>
            </p:cNvPr>
            <p:cNvSpPr/>
            <p:nvPr/>
          </p:nvSpPr>
          <p:spPr>
            <a:xfrm>
              <a:off x="4582302" y="6548732"/>
              <a:ext cx="4539927" cy="303331"/>
            </a:xfrm>
            <a:prstGeom prst="rect">
              <a:avLst/>
            </a:prstGeom>
            <a:solidFill>
              <a:srgbClr val="FAC08F">
                <a:lumMod val="5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39BF970-44AF-B191-5429-47FA561D1162}"/>
                </a:ext>
              </a:extLst>
            </p:cNvPr>
            <p:cNvSpPr txBox="1"/>
            <p:nvPr/>
          </p:nvSpPr>
          <p:spPr>
            <a:xfrm>
              <a:off x="4289383" y="6548734"/>
              <a:ext cx="4854617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400" kern="0" dirty="0">
                  <a:solidFill>
                    <a:prstClr val="white"/>
                  </a:solidFill>
                  <a:latin typeface="+mn-lt"/>
                </a:rPr>
                <a:t>College</a:t>
              </a: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</a:rPr>
                <a:t> of Forestry, Wildlife and Environment - Auburn University</a:t>
              </a: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AE5F6AD3-0F6C-7F45-F7CA-063D2990367E}"/>
              </a:ext>
            </a:extLst>
          </p:cNvPr>
          <p:cNvSpPr/>
          <p:nvPr/>
        </p:nvSpPr>
        <p:spPr>
          <a:xfrm>
            <a:off x="5987065" y="2959630"/>
            <a:ext cx="2851904" cy="6552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24C1951F-8B8A-9944-AA04-00F0C7D803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9831" y="550510"/>
            <a:ext cx="6412738" cy="553998"/>
          </a:xfrm>
        </p:spPr>
        <p:txBody>
          <a:bodyPr/>
          <a:lstStyle/>
          <a:p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Inoculation study</a:t>
            </a:r>
            <a:endParaRPr lang="en-US" dirty="0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52995EAF-A770-B217-8B3A-D6BE35E938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365747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example: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families (X,Y,Z)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seedlings per family per subplot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8 seedlings per family per plot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40 seedlings per plot</a:t>
            </a:r>
          </a:p>
          <a:p>
            <a:endParaRPr lang="en-US" dirty="0"/>
          </a:p>
        </p:txBody>
      </p:sp>
      <p:sp>
        <p:nvSpPr>
          <p:cNvPr id="2" name="object 2">
            <a:extLst>
              <a:ext uri="{FF2B5EF4-FFF2-40B4-BE49-F238E27FC236}">
                <a16:creationId xmlns:a16="http://schemas.microsoft.com/office/drawing/2014/main" id="{0467EF12-EBDC-DC4A-96F4-4ADF01A69CF2}"/>
              </a:ext>
            </a:extLst>
          </p:cNvPr>
          <p:cNvSpPr txBox="1"/>
          <p:nvPr/>
        </p:nvSpPr>
        <p:spPr>
          <a:xfrm>
            <a:off x="78739" y="20827"/>
            <a:ext cx="255968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Forest</a:t>
            </a:r>
            <a:r>
              <a:rPr sz="14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Health</a:t>
            </a:r>
            <a:r>
              <a:rPr sz="1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Dynamics</a:t>
            </a:r>
            <a:r>
              <a:rPr sz="14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 err="1">
                <a:solidFill>
                  <a:srgbClr val="FFFFFF"/>
                </a:solidFill>
                <a:latin typeface="Calibri"/>
                <a:cs typeface="Calibri"/>
              </a:rPr>
              <a:t>Laoatory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7B3954F-6A0A-333B-AF54-3C52C6BF0450}"/>
              </a:ext>
            </a:extLst>
          </p:cNvPr>
          <p:cNvSpPr/>
          <p:nvPr/>
        </p:nvSpPr>
        <p:spPr>
          <a:xfrm>
            <a:off x="4402079" y="1489527"/>
            <a:ext cx="4625340" cy="4495623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lowchart: Connector 12">
            <a:extLst>
              <a:ext uri="{FF2B5EF4-FFF2-40B4-BE49-F238E27FC236}">
                <a16:creationId xmlns:a16="http://schemas.microsoft.com/office/drawing/2014/main" id="{10D2FB76-71A9-169F-E0E7-D240D124C0B3}"/>
              </a:ext>
            </a:extLst>
          </p:cNvPr>
          <p:cNvSpPr/>
          <p:nvPr/>
        </p:nvSpPr>
        <p:spPr>
          <a:xfrm>
            <a:off x="6178038" y="1701169"/>
            <a:ext cx="1199214" cy="1204353"/>
          </a:xfrm>
          <a:prstGeom prst="flowChartConnector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lowchart: Connector 17">
            <a:extLst>
              <a:ext uri="{FF2B5EF4-FFF2-40B4-BE49-F238E27FC236}">
                <a16:creationId xmlns:a16="http://schemas.microsoft.com/office/drawing/2014/main" id="{55F38EDC-54F9-28AE-D150-363F7EFFD299}"/>
              </a:ext>
            </a:extLst>
          </p:cNvPr>
          <p:cNvSpPr/>
          <p:nvPr/>
        </p:nvSpPr>
        <p:spPr>
          <a:xfrm>
            <a:off x="6178038" y="3310319"/>
            <a:ext cx="1199214" cy="1204353"/>
          </a:xfrm>
          <a:prstGeom prst="flowChartConnector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lowchart: Connector 20">
            <a:extLst>
              <a:ext uri="{FF2B5EF4-FFF2-40B4-BE49-F238E27FC236}">
                <a16:creationId xmlns:a16="http://schemas.microsoft.com/office/drawing/2014/main" id="{EB790297-BE92-8A5F-F56F-5225B0757D4B}"/>
              </a:ext>
            </a:extLst>
          </p:cNvPr>
          <p:cNvSpPr/>
          <p:nvPr/>
        </p:nvSpPr>
        <p:spPr>
          <a:xfrm>
            <a:off x="4571999" y="4634997"/>
            <a:ext cx="1199214" cy="1204353"/>
          </a:xfrm>
          <a:prstGeom prst="flowChartConnector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lowchart: Connector 22">
            <a:extLst>
              <a:ext uri="{FF2B5EF4-FFF2-40B4-BE49-F238E27FC236}">
                <a16:creationId xmlns:a16="http://schemas.microsoft.com/office/drawing/2014/main" id="{99DA1F0B-A566-9DC2-0BCE-7A93AC5C8F62}"/>
              </a:ext>
            </a:extLst>
          </p:cNvPr>
          <p:cNvSpPr/>
          <p:nvPr/>
        </p:nvSpPr>
        <p:spPr>
          <a:xfrm>
            <a:off x="7659566" y="4695421"/>
            <a:ext cx="1199214" cy="1204353"/>
          </a:xfrm>
          <a:prstGeom prst="flowChartConnector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AECC710-865C-E5F8-94F2-FD96D8642960}"/>
              </a:ext>
            </a:extLst>
          </p:cNvPr>
          <p:cNvSpPr txBox="1"/>
          <p:nvPr/>
        </p:nvSpPr>
        <p:spPr>
          <a:xfrm>
            <a:off x="6365415" y="1820332"/>
            <a:ext cx="8244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 Y Z</a:t>
            </a:r>
          </a:p>
          <a:p>
            <a:endParaRPr lang="en-US" dirty="0"/>
          </a:p>
          <a:p>
            <a:r>
              <a:rPr lang="en-US" dirty="0"/>
              <a:t>Y Z X</a:t>
            </a:r>
          </a:p>
          <a:p>
            <a:endParaRPr lang="en-US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3A894C0-FEDA-3A10-4B32-2DBABEA46CEF}"/>
              </a:ext>
            </a:extLst>
          </p:cNvPr>
          <p:cNvSpPr txBox="1"/>
          <p:nvPr/>
        </p:nvSpPr>
        <p:spPr>
          <a:xfrm>
            <a:off x="6400799" y="3431981"/>
            <a:ext cx="8244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 Y Z</a:t>
            </a:r>
          </a:p>
          <a:p>
            <a:endParaRPr lang="en-US" dirty="0"/>
          </a:p>
          <a:p>
            <a:r>
              <a:rPr lang="en-US" dirty="0"/>
              <a:t>Y Z X</a:t>
            </a:r>
          </a:p>
          <a:p>
            <a:endParaRPr lang="en-US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E058F40-EA4B-DBFE-AEBE-D31CDA56FD6E}"/>
              </a:ext>
            </a:extLst>
          </p:cNvPr>
          <p:cNvSpPr txBox="1"/>
          <p:nvPr/>
        </p:nvSpPr>
        <p:spPr>
          <a:xfrm>
            <a:off x="4801768" y="4786882"/>
            <a:ext cx="8244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 Y Z</a:t>
            </a:r>
          </a:p>
          <a:p>
            <a:endParaRPr lang="en-US" dirty="0"/>
          </a:p>
          <a:p>
            <a:r>
              <a:rPr lang="en-US" dirty="0"/>
              <a:t>Y Z X</a:t>
            </a:r>
          </a:p>
          <a:p>
            <a:endParaRPr lang="en-US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DD3EAD3-CC3B-53CF-74AF-4DE085C16F92}"/>
              </a:ext>
            </a:extLst>
          </p:cNvPr>
          <p:cNvSpPr txBox="1"/>
          <p:nvPr/>
        </p:nvSpPr>
        <p:spPr>
          <a:xfrm>
            <a:off x="7897951" y="4814584"/>
            <a:ext cx="8244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 Y Z</a:t>
            </a:r>
          </a:p>
          <a:p>
            <a:endParaRPr lang="en-US" dirty="0"/>
          </a:p>
          <a:p>
            <a:r>
              <a:rPr lang="en-US" dirty="0"/>
              <a:t>Y Z X</a:t>
            </a:r>
          </a:p>
          <a:p>
            <a:endParaRPr lang="en-US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312CB15-39CF-A91C-42FE-392DAFD978B7}"/>
              </a:ext>
            </a:extLst>
          </p:cNvPr>
          <p:cNvSpPr txBox="1"/>
          <p:nvPr/>
        </p:nvSpPr>
        <p:spPr>
          <a:xfrm>
            <a:off x="7811966" y="1972732"/>
            <a:ext cx="704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4312D6C-F8F6-ECC5-4A8A-CEF6309C93E3}"/>
              </a:ext>
            </a:extLst>
          </p:cNvPr>
          <p:cNvSpPr txBox="1"/>
          <p:nvPr/>
        </p:nvSpPr>
        <p:spPr>
          <a:xfrm>
            <a:off x="7295888" y="1515279"/>
            <a:ext cx="704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360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02DAC221-F085-3F41-F2E5-903E0EDA5FEB}"/>
              </a:ext>
            </a:extLst>
          </p:cNvPr>
          <p:cNvSpPr/>
          <p:nvPr/>
        </p:nvSpPr>
        <p:spPr>
          <a:xfrm>
            <a:off x="5775802" y="5533970"/>
            <a:ext cx="520699" cy="301516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9A635EE-14B0-192A-691E-AD192114EFFB}"/>
              </a:ext>
            </a:extLst>
          </p:cNvPr>
          <p:cNvSpPr/>
          <p:nvPr/>
        </p:nvSpPr>
        <p:spPr>
          <a:xfrm>
            <a:off x="7428920" y="3293427"/>
            <a:ext cx="520699" cy="301516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802A29F-DA2F-8F88-2527-C161CF981D0A}"/>
              </a:ext>
            </a:extLst>
          </p:cNvPr>
          <p:cNvSpPr/>
          <p:nvPr/>
        </p:nvSpPr>
        <p:spPr>
          <a:xfrm>
            <a:off x="7316080" y="1556233"/>
            <a:ext cx="520699" cy="301516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E41585B0-152B-72FE-4103-199A9CED1404}"/>
              </a:ext>
            </a:extLst>
          </p:cNvPr>
          <p:cNvSpPr/>
          <p:nvPr/>
        </p:nvSpPr>
        <p:spPr>
          <a:xfrm>
            <a:off x="7084953" y="5533970"/>
            <a:ext cx="520699" cy="301516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B1CE430-DC71-626B-F4D9-20F0C7FC7C8D}"/>
              </a:ext>
            </a:extLst>
          </p:cNvPr>
          <p:cNvSpPr txBox="1"/>
          <p:nvPr/>
        </p:nvSpPr>
        <p:spPr>
          <a:xfrm>
            <a:off x="7448020" y="3273576"/>
            <a:ext cx="4499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F816674-4636-D647-2E0B-0F561527D75E}"/>
              </a:ext>
            </a:extLst>
          </p:cNvPr>
          <p:cNvSpPr txBox="1"/>
          <p:nvPr/>
        </p:nvSpPr>
        <p:spPr>
          <a:xfrm>
            <a:off x="5721357" y="5501455"/>
            <a:ext cx="629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240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0C7194F-70AB-0969-7CBA-0F00C67168E8}"/>
              </a:ext>
            </a:extLst>
          </p:cNvPr>
          <p:cNvSpPr txBox="1"/>
          <p:nvPr/>
        </p:nvSpPr>
        <p:spPr>
          <a:xfrm>
            <a:off x="7073423" y="5499579"/>
            <a:ext cx="704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120</a:t>
            </a:r>
          </a:p>
        </p:txBody>
      </p:sp>
    </p:spTree>
    <p:extLst>
      <p:ext uri="{BB962C8B-B14F-4D97-AF65-F5344CB8AC3E}">
        <p14:creationId xmlns:p14="http://schemas.microsoft.com/office/powerpoint/2010/main" val="1634810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FD85B52-76B6-4F3D-A6C0-FC9D02FE3407}"/>
              </a:ext>
            </a:extLst>
          </p:cNvPr>
          <p:cNvSpPr txBox="1"/>
          <p:nvPr/>
        </p:nvSpPr>
        <p:spPr>
          <a:xfrm>
            <a:off x="0" y="0"/>
            <a:ext cx="4572000" cy="307777"/>
          </a:xfrm>
          <a:prstGeom prst="rect">
            <a:avLst/>
          </a:prstGeom>
          <a:solidFill>
            <a:srgbClr val="76923C">
              <a:lumMod val="50000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chemeClr val="bg1"/>
                </a:solidFill>
              </a:rPr>
              <a:t>Forest Health Dynamics Laboratory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211DE7C-2A20-485A-9A5C-970FEF595FC1}"/>
              </a:ext>
            </a:extLst>
          </p:cNvPr>
          <p:cNvSpPr/>
          <p:nvPr/>
        </p:nvSpPr>
        <p:spPr>
          <a:xfrm>
            <a:off x="3146048" y="914913"/>
            <a:ext cx="2851904" cy="6552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9781567-4450-48B9-A7A8-294FE3E269F2}"/>
              </a:ext>
            </a:extLst>
          </p:cNvPr>
          <p:cNvSpPr/>
          <p:nvPr/>
        </p:nvSpPr>
        <p:spPr>
          <a:xfrm>
            <a:off x="5987066" y="1242218"/>
            <a:ext cx="2851903" cy="13255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155425D-750D-414B-B02A-29879DF589BC}"/>
              </a:ext>
            </a:extLst>
          </p:cNvPr>
          <p:cNvSpPr/>
          <p:nvPr/>
        </p:nvSpPr>
        <p:spPr>
          <a:xfrm>
            <a:off x="228600" y="1852760"/>
            <a:ext cx="3231472" cy="12537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D2BD89E-A403-4E2E-B928-0B96BDB0B4D3}"/>
              </a:ext>
            </a:extLst>
          </p:cNvPr>
          <p:cNvSpPr/>
          <p:nvPr/>
        </p:nvSpPr>
        <p:spPr>
          <a:xfrm>
            <a:off x="116581" y="2245523"/>
            <a:ext cx="3231472" cy="16097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8A38317-9D2D-4442-A6C7-68D425E43DB8}"/>
              </a:ext>
            </a:extLst>
          </p:cNvPr>
          <p:cNvSpPr/>
          <p:nvPr/>
        </p:nvSpPr>
        <p:spPr>
          <a:xfrm>
            <a:off x="2947233" y="4368149"/>
            <a:ext cx="3249534" cy="19564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7CF7C77-21F4-4520-8C8E-62DED011F843}"/>
              </a:ext>
            </a:extLst>
          </p:cNvPr>
          <p:cNvSpPr/>
          <p:nvPr/>
        </p:nvSpPr>
        <p:spPr>
          <a:xfrm>
            <a:off x="3146048" y="1676400"/>
            <a:ext cx="2851904" cy="10546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EAC080B-1CD2-1CB7-E6FC-A09698D13437}"/>
              </a:ext>
            </a:extLst>
          </p:cNvPr>
          <p:cNvGrpSpPr/>
          <p:nvPr/>
        </p:nvGrpSpPr>
        <p:grpSpPr>
          <a:xfrm>
            <a:off x="3886200" y="6563241"/>
            <a:ext cx="5279571" cy="307779"/>
            <a:chOff x="4289383" y="6548732"/>
            <a:chExt cx="4854617" cy="307779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C19CAA65-F549-B972-39CC-BBAA62FE0435}"/>
                </a:ext>
              </a:extLst>
            </p:cNvPr>
            <p:cNvSpPr/>
            <p:nvPr/>
          </p:nvSpPr>
          <p:spPr>
            <a:xfrm>
              <a:off x="4582302" y="6548732"/>
              <a:ext cx="4539927" cy="303331"/>
            </a:xfrm>
            <a:prstGeom prst="rect">
              <a:avLst/>
            </a:prstGeom>
            <a:solidFill>
              <a:srgbClr val="FAC08F">
                <a:lumMod val="5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39BF970-44AF-B191-5429-47FA561D1162}"/>
                </a:ext>
              </a:extLst>
            </p:cNvPr>
            <p:cNvSpPr txBox="1"/>
            <p:nvPr/>
          </p:nvSpPr>
          <p:spPr>
            <a:xfrm>
              <a:off x="4289383" y="6548734"/>
              <a:ext cx="4854617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400" kern="0" dirty="0">
                  <a:solidFill>
                    <a:prstClr val="white"/>
                  </a:solidFill>
                  <a:latin typeface="+mn-lt"/>
                </a:rPr>
                <a:t>College</a:t>
              </a: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</a:rPr>
                <a:t> of Forestry, Wildlife and Environment - Auburn University</a:t>
              </a: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AE5F6AD3-0F6C-7F45-F7CA-063D2990367E}"/>
              </a:ext>
            </a:extLst>
          </p:cNvPr>
          <p:cNvSpPr/>
          <p:nvPr/>
        </p:nvSpPr>
        <p:spPr>
          <a:xfrm>
            <a:off x="5987065" y="2959630"/>
            <a:ext cx="2851904" cy="6552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24C1951F-8B8A-9944-AA04-00F0C7D803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5630" y="461581"/>
            <a:ext cx="6412738" cy="553998"/>
          </a:xfrm>
        </p:spPr>
        <p:txBody>
          <a:bodyPr/>
          <a:lstStyle/>
          <a:p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Inoculation study</a:t>
            </a:r>
            <a:endParaRPr lang="en-US" dirty="0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52995EAF-A770-B217-8B3A-D6BE35E938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3108543"/>
          </a:xfrm>
        </p:spPr>
        <p:txBody>
          <a:bodyPr/>
          <a:lstStyle/>
          <a:p>
            <a:pPr marL="342900" marR="0" lvl="0" indent="-34290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Disease rating</a:t>
            </a:r>
          </a:p>
          <a:p>
            <a:pPr marL="342900" marR="0" lvl="0" indent="-34290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Needle sampling</a:t>
            </a:r>
          </a:p>
          <a:p>
            <a:pPr marL="342900" marR="0" lvl="0" indent="-34290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Physiology </a:t>
            </a:r>
          </a:p>
          <a:p>
            <a:pPr marL="914400" marR="0" lvl="0" indent="-34290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70000"/>
              <a:buFont typeface="Times New Roman" panose="02020603050405020304" pitchFamily="18" charset="0"/>
              <a:buChar char="⁎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Stomatal conductance</a:t>
            </a:r>
          </a:p>
          <a:p>
            <a:pPr marL="914400" marR="0" lvl="0" indent="-34290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70000"/>
              <a:buFont typeface="Times New Roman" panose="02020603050405020304" pitchFamily="18" charset="0"/>
              <a:buChar char="⁎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Water potential</a:t>
            </a:r>
          </a:p>
          <a:p>
            <a:endParaRPr lang="en-US" dirty="0"/>
          </a:p>
        </p:txBody>
      </p:sp>
      <p:pic>
        <p:nvPicPr>
          <p:cNvPr id="2" name="Picture 6" descr="A device with a wire attached to it&#10;&#10;Description automatically generated">
            <a:extLst>
              <a:ext uri="{FF2B5EF4-FFF2-40B4-BE49-F238E27FC236}">
                <a16:creationId xmlns:a16="http://schemas.microsoft.com/office/drawing/2014/main" id="{BD9031FB-7900-99D0-5A46-04FB2717A4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5785" y="1676400"/>
            <a:ext cx="2594577" cy="2068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" descr="A device with a gauge in it&#10;&#10;Description automatically generated">
            <a:extLst>
              <a:ext uri="{FF2B5EF4-FFF2-40B4-BE49-F238E27FC236}">
                <a16:creationId xmlns:a16="http://schemas.microsoft.com/office/drawing/2014/main" id="{388278B1-9E5A-E644-A398-6AB49BA4FF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5774" y="3877831"/>
            <a:ext cx="2514600" cy="2633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A group of people standing on a dirt road&#10;&#10;Description automatically generated">
            <a:extLst>
              <a:ext uri="{FF2B5EF4-FFF2-40B4-BE49-F238E27FC236}">
                <a16:creationId xmlns:a16="http://schemas.microsoft.com/office/drawing/2014/main" id="{3D708B22-F389-672F-23EA-BA9CAFECF24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1184" y="4275945"/>
            <a:ext cx="2514601" cy="1837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9404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FD85B52-76B6-4F3D-A6C0-FC9D02FE3407}"/>
              </a:ext>
            </a:extLst>
          </p:cNvPr>
          <p:cNvSpPr txBox="1"/>
          <p:nvPr/>
        </p:nvSpPr>
        <p:spPr>
          <a:xfrm>
            <a:off x="0" y="0"/>
            <a:ext cx="4572000" cy="307777"/>
          </a:xfrm>
          <a:prstGeom prst="rect">
            <a:avLst/>
          </a:prstGeom>
          <a:solidFill>
            <a:srgbClr val="76923C">
              <a:lumMod val="50000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chemeClr val="bg1"/>
                </a:solidFill>
              </a:rPr>
              <a:t>Forest Health Dynamics Laboratory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211DE7C-2A20-485A-9A5C-970FEF595FC1}"/>
              </a:ext>
            </a:extLst>
          </p:cNvPr>
          <p:cNvSpPr/>
          <p:nvPr/>
        </p:nvSpPr>
        <p:spPr>
          <a:xfrm>
            <a:off x="3146048" y="914913"/>
            <a:ext cx="2851904" cy="6552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9781567-4450-48B9-A7A8-294FE3E269F2}"/>
              </a:ext>
            </a:extLst>
          </p:cNvPr>
          <p:cNvSpPr/>
          <p:nvPr/>
        </p:nvSpPr>
        <p:spPr>
          <a:xfrm>
            <a:off x="5987066" y="1242218"/>
            <a:ext cx="2851903" cy="13255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155425D-750D-414B-B02A-29879DF589BC}"/>
              </a:ext>
            </a:extLst>
          </p:cNvPr>
          <p:cNvSpPr/>
          <p:nvPr/>
        </p:nvSpPr>
        <p:spPr>
          <a:xfrm>
            <a:off x="228600" y="1852760"/>
            <a:ext cx="3231472" cy="12537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D2BD89E-A403-4E2E-B928-0B96BDB0B4D3}"/>
              </a:ext>
            </a:extLst>
          </p:cNvPr>
          <p:cNvSpPr/>
          <p:nvPr/>
        </p:nvSpPr>
        <p:spPr>
          <a:xfrm>
            <a:off x="116581" y="2245523"/>
            <a:ext cx="3231472" cy="16097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8A38317-9D2D-4442-A6C7-68D425E43DB8}"/>
              </a:ext>
            </a:extLst>
          </p:cNvPr>
          <p:cNvSpPr/>
          <p:nvPr/>
        </p:nvSpPr>
        <p:spPr>
          <a:xfrm>
            <a:off x="2947233" y="4368149"/>
            <a:ext cx="3249534" cy="19564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7CF7C77-21F4-4520-8C8E-62DED011F843}"/>
              </a:ext>
            </a:extLst>
          </p:cNvPr>
          <p:cNvSpPr/>
          <p:nvPr/>
        </p:nvSpPr>
        <p:spPr>
          <a:xfrm>
            <a:off x="3146048" y="1676400"/>
            <a:ext cx="2851904" cy="10546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EAC080B-1CD2-1CB7-E6FC-A09698D13437}"/>
              </a:ext>
            </a:extLst>
          </p:cNvPr>
          <p:cNvGrpSpPr/>
          <p:nvPr/>
        </p:nvGrpSpPr>
        <p:grpSpPr>
          <a:xfrm>
            <a:off x="3886200" y="6563241"/>
            <a:ext cx="5279571" cy="307779"/>
            <a:chOff x="4289383" y="6548732"/>
            <a:chExt cx="4854617" cy="307779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C19CAA65-F549-B972-39CC-BBAA62FE0435}"/>
                </a:ext>
              </a:extLst>
            </p:cNvPr>
            <p:cNvSpPr/>
            <p:nvPr/>
          </p:nvSpPr>
          <p:spPr>
            <a:xfrm>
              <a:off x="4582302" y="6548732"/>
              <a:ext cx="4539927" cy="303331"/>
            </a:xfrm>
            <a:prstGeom prst="rect">
              <a:avLst/>
            </a:prstGeom>
            <a:solidFill>
              <a:srgbClr val="FAC08F">
                <a:lumMod val="5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39BF970-44AF-B191-5429-47FA561D1162}"/>
                </a:ext>
              </a:extLst>
            </p:cNvPr>
            <p:cNvSpPr txBox="1"/>
            <p:nvPr/>
          </p:nvSpPr>
          <p:spPr>
            <a:xfrm>
              <a:off x="4289383" y="6548734"/>
              <a:ext cx="4854617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400" kern="0" dirty="0">
                  <a:solidFill>
                    <a:prstClr val="white"/>
                  </a:solidFill>
                  <a:latin typeface="+mn-lt"/>
                </a:rPr>
                <a:t>College</a:t>
              </a: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</a:rPr>
                <a:t> of Forestry, Wildlife and Environment - Auburn University</a:t>
              </a: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AE5F6AD3-0F6C-7F45-F7CA-063D2990367E}"/>
              </a:ext>
            </a:extLst>
          </p:cNvPr>
          <p:cNvSpPr/>
          <p:nvPr/>
        </p:nvSpPr>
        <p:spPr>
          <a:xfrm>
            <a:off x="5987065" y="2959630"/>
            <a:ext cx="2851904" cy="6552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24C1951F-8B8A-9944-AA04-00F0C7D803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984" y="476324"/>
            <a:ext cx="6412738" cy="553998"/>
          </a:xfrm>
        </p:spPr>
        <p:txBody>
          <a:bodyPr/>
          <a:lstStyle/>
          <a:p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Preliminary results</a:t>
            </a:r>
            <a:endParaRPr lang="en-US" dirty="0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52995EAF-A770-B217-8B3A-D6BE35E938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05031" y="1369295"/>
            <a:ext cx="4129809" cy="5509200"/>
          </a:xfrm>
        </p:spPr>
        <p:txBody>
          <a:bodyPr/>
          <a:lstStyle/>
          <a:p>
            <a:pPr marL="82296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Predominant fungi identified: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82296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82296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Pathogens</a:t>
            </a:r>
          </a:p>
          <a:p>
            <a:pPr marL="82296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Lecanosticta acicola</a:t>
            </a:r>
          </a:p>
          <a:p>
            <a:pPr marL="82296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i="1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82296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Endophytes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Tx/>
              <a:buNone/>
              <a:tabLst/>
              <a:defRPr/>
            </a:pPr>
            <a:r>
              <a:rPr kumimoji="0" lang="en-US" sz="2800" b="0" i="1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Pestalotiopsis</a:t>
            </a:r>
            <a:r>
              <a:rPr kumimoji="0" lang="en-US" sz="28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sp.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Tx/>
              <a:buNone/>
              <a:tabLst/>
              <a:defRPr/>
            </a:pPr>
            <a:r>
              <a:rPr kumimoji="0" lang="en-US" sz="28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Alternaria sp.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Tx/>
              <a:buNone/>
              <a:tabLst/>
              <a:defRPr/>
            </a:pPr>
            <a:r>
              <a:rPr kumimoji="0" lang="en-US" sz="2800" b="0" i="1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Hendersonia</a:t>
            </a:r>
            <a:endParaRPr kumimoji="0" lang="en-US" sz="2800" b="0" i="1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Tx/>
              <a:buNone/>
              <a:tabLst/>
              <a:defRPr/>
            </a:pPr>
            <a:r>
              <a:rPr kumimoji="0" lang="en-US" sz="2800" b="0" i="1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Flagellospora</a:t>
            </a:r>
            <a:endParaRPr kumimoji="0" lang="en-US" sz="2800" b="0" i="1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buClr>
                <a:prstClr val="black"/>
              </a:buClr>
              <a:defRPr/>
            </a:pPr>
            <a:r>
              <a:rPr kumimoji="0" lang="en-US" sz="28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Cladosporium sp.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2" name="Content Placeholder 10" descr="A laboratory table with a microscope and samples&#10;&#10;Description automatically generated">
            <a:extLst>
              <a:ext uri="{FF2B5EF4-FFF2-40B4-BE49-F238E27FC236}">
                <a16:creationId xmlns:a16="http://schemas.microsoft.com/office/drawing/2014/main" id="{1CD5F119-034D-7465-4B78-AA8AA05AFD8E}"/>
              </a:ext>
            </a:extLst>
          </p:cNvPr>
          <p:cNvPicPr>
            <a:picLocks noGrp="1" noChangeAspect="1"/>
          </p:cNvPicPr>
          <p:nvPr>
            <p:ph sz="half" idx="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8525" y="1570135"/>
            <a:ext cx="4329259" cy="4515872"/>
          </a:xfrm>
        </p:spPr>
      </p:pic>
    </p:spTree>
    <p:extLst>
      <p:ext uri="{BB962C8B-B14F-4D97-AF65-F5344CB8AC3E}">
        <p14:creationId xmlns:p14="http://schemas.microsoft.com/office/powerpoint/2010/main" val="35130409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FD85B52-76B6-4F3D-A6C0-FC9D02FE3407}"/>
              </a:ext>
            </a:extLst>
          </p:cNvPr>
          <p:cNvSpPr txBox="1"/>
          <p:nvPr/>
        </p:nvSpPr>
        <p:spPr>
          <a:xfrm>
            <a:off x="0" y="0"/>
            <a:ext cx="4572000" cy="307777"/>
          </a:xfrm>
          <a:prstGeom prst="rect">
            <a:avLst/>
          </a:prstGeom>
          <a:solidFill>
            <a:srgbClr val="76923C">
              <a:lumMod val="50000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chemeClr val="bg1"/>
                </a:solidFill>
              </a:rPr>
              <a:t>Forest Health Dynamics Laboratory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211DE7C-2A20-485A-9A5C-970FEF595FC1}"/>
              </a:ext>
            </a:extLst>
          </p:cNvPr>
          <p:cNvSpPr/>
          <p:nvPr/>
        </p:nvSpPr>
        <p:spPr>
          <a:xfrm>
            <a:off x="3146048" y="914913"/>
            <a:ext cx="2851904" cy="6552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9781567-4450-48B9-A7A8-294FE3E269F2}"/>
              </a:ext>
            </a:extLst>
          </p:cNvPr>
          <p:cNvSpPr/>
          <p:nvPr/>
        </p:nvSpPr>
        <p:spPr>
          <a:xfrm>
            <a:off x="5987066" y="1242218"/>
            <a:ext cx="2851903" cy="13255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155425D-750D-414B-B02A-29879DF589BC}"/>
              </a:ext>
            </a:extLst>
          </p:cNvPr>
          <p:cNvSpPr/>
          <p:nvPr/>
        </p:nvSpPr>
        <p:spPr>
          <a:xfrm>
            <a:off x="228600" y="1852760"/>
            <a:ext cx="3231472" cy="12537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D2BD89E-A403-4E2E-B928-0B96BDB0B4D3}"/>
              </a:ext>
            </a:extLst>
          </p:cNvPr>
          <p:cNvSpPr/>
          <p:nvPr/>
        </p:nvSpPr>
        <p:spPr>
          <a:xfrm>
            <a:off x="116581" y="2245523"/>
            <a:ext cx="3231472" cy="16097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8A38317-9D2D-4442-A6C7-68D425E43DB8}"/>
              </a:ext>
            </a:extLst>
          </p:cNvPr>
          <p:cNvSpPr/>
          <p:nvPr/>
        </p:nvSpPr>
        <p:spPr>
          <a:xfrm>
            <a:off x="2947233" y="4368149"/>
            <a:ext cx="3249534" cy="19564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7CF7C77-21F4-4520-8C8E-62DED011F843}"/>
              </a:ext>
            </a:extLst>
          </p:cNvPr>
          <p:cNvSpPr/>
          <p:nvPr/>
        </p:nvSpPr>
        <p:spPr>
          <a:xfrm>
            <a:off x="3146048" y="1676400"/>
            <a:ext cx="2851904" cy="10546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EAC080B-1CD2-1CB7-E6FC-A09698D13437}"/>
              </a:ext>
            </a:extLst>
          </p:cNvPr>
          <p:cNvGrpSpPr/>
          <p:nvPr/>
        </p:nvGrpSpPr>
        <p:grpSpPr>
          <a:xfrm>
            <a:off x="3886200" y="6563241"/>
            <a:ext cx="5279571" cy="307779"/>
            <a:chOff x="4289383" y="6548732"/>
            <a:chExt cx="4854617" cy="307779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C19CAA65-F549-B972-39CC-BBAA62FE0435}"/>
                </a:ext>
              </a:extLst>
            </p:cNvPr>
            <p:cNvSpPr/>
            <p:nvPr/>
          </p:nvSpPr>
          <p:spPr>
            <a:xfrm>
              <a:off x="4582302" y="6548732"/>
              <a:ext cx="4539927" cy="303331"/>
            </a:xfrm>
            <a:prstGeom prst="rect">
              <a:avLst/>
            </a:prstGeom>
            <a:solidFill>
              <a:srgbClr val="FAC08F">
                <a:lumMod val="5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39BF970-44AF-B191-5429-47FA561D1162}"/>
                </a:ext>
              </a:extLst>
            </p:cNvPr>
            <p:cNvSpPr txBox="1"/>
            <p:nvPr/>
          </p:nvSpPr>
          <p:spPr>
            <a:xfrm>
              <a:off x="4289383" y="6548734"/>
              <a:ext cx="4854617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400" kern="0" dirty="0">
                  <a:solidFill>
                    <a:prstClr val="white"/>
                  </a:solidFill>
                  <a:latin typeface="+mn-lt"/>
                </a:rPr>
                <a:t>College</a:t>
              </a: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</a:rPr>
                <a:t> of Forestry, Wildlife and Environment - Auburn University</a:t>
              </a: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AE5F6AD3-0F6C-7F45-F7CA-063D2990367E}"/>
              </a:ext>
            </a:extLst>
          </p:cNvPr>
          <p:cNvSpPr/>
          <p:nvPr/>
        </p:nvSpPr>
        <p:spPr>
          <a:xfrm>
            <a:off x="5987065" y="2959630"/>
            <a:ext cx="2851904" cy="6552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25A75D-FA9D-BE6A-1938-7AA851A81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1781" y="896409"/>
            <a:ext cx="6412738" cy="369332"/>
          </a:xfrm>
        </p:spPr>
        <p:txBody>
          <a:bodyPr/>
          <a:lstStyle/>
          <a:p>
            <a:r>
              <a:rPr kumimoji="0" lang="en-US" sz="24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Cladosporium sp.</a:t>
            </a:r>
            <a:endParaRPr lang="en-US" dirty="0"/>
          </a:p>
        </p:txBody>
      </p:sp>
      <p:pic>
        <p:nvPicPr>
          <p:cNvPr id="8" name="Picture 7" descr="A needle with a needle in the center of a microscope&#10;&#10;Description automatically generated">
            <a:extLst>
              <a:ext uri="{FF2B5EF4-FFF2-40B4-BE49-F238E27FC236}">
                <a16:creationId xmlns:a16="http://schemas.microsoft.com/office/drawing/2014/main" id="{1B321F19-B59C-8495-4B3A-D6A0AC0D421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5303" y="1588639"/>
            <a:ext cx="5518735" cy="4506223"/>
          </a:xfrm>
          <a:prstGeom prst="rect">
            <a:avLst/>
          </a:prstGeom>
        </p:spPr>
      </p:pic>
      <p:pic>
        <p:nvPicPr>
          <p:cNvPr id="9" name="Picture 8" descr="A close-up of a microscope&#10;&#10;Description automatically generated">
            <a:extLst>
              <a:ext uri="{FF2B5EF4-FFF2-40B4-BE49-F238E27FC236}">
                <a16:creationId xmlns:a16="http://schemas.microsoft.com/office/drawing/2014/main" id="{3E0C6A6E-1F79-7CE3-F4E0-323747B917C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4871" y="4072722"/>
            <a:ext cx="2286671" cy="2029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1368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FD85B52-76B6-4F3D-A6C0-FC9D02FE3407}"/>
              </a:ext>
            </a:extLst>
          </p:cNvPr>
          <p:cNvSpPr txBox="1"/>
          <p:nvPr/>
        </p:nvSpPr>
        <p:spPr>
          <a:xfrm>
            <a:off x="0" y="0"/>
            <a:ext cx="4572000" cy="307777"/>
          </a:xfrm>
          <a:prstGeom prst="rect">
            <a:avLst/>
          </a:prstGeom>
          <a:solidFill>
            <a:srgbClr val="76923C">
              <a:lumMod val="50000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chemeClr val="bg1"/>
                </a:solidFill>
              </a:rPr>
              <a:t>Forest Health Dynamics Laboratory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211DE7C-2A20-485A-9A5C-970FEF595FC1}"/>
              </a:ext>
            </a:extLst>
          </p:cNvPr>
          <p:cNvSpPr/>
          <p:nvPr/>
        </p:nvSpPr>
        <p:spPr>
          <a:xfrm>
            <a:off x="3146048" y="914913"/>
            <a:ext cx="2851904" cy="6552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9781567-4450-48B9-A7A8-294FE3E269F2}"/>
              </a:ext>
            </a:extLst>
          </p:cNvPr>
          <p:cNvSpPr/>
          <p:nvPr/>
        </p:nvSpPr>
        <p:spPr>
          <a:xfrm>
            <a:off x="5987066" y="1242218"/>
            <a:ext cx="2851903" cy="13255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155425D-750D-414B-B02A-29879DF589BC}"/>
              </a:ext>
            </a:extLst>
          </p:cNvPr>
          <p:cNvSpPr/>
          <p:nvPr/>
        </p:nvSpPr>
        <p:spPr>
          <a:xfrm>
            <a:off x="1732317" y="-273866"/>
            <a:ext cx="3231472" cy="12537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D2BD89E-A403-4E2E-B928-0B96BDB0B4D3}"/>
              </a:ext>
            </a:extLst>
          </p:cNvPr>
          <p:cNvSpPr/>
          <p:nvPr/>
        </p:nvSpPr>
        <p:spPr>
          <a:xfrm>
            <a:off x="116581" y="2245523"/>
            <a:ext cx="3231472" cy="16097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8A38317-9D2D-4442-A6C7-68D425E43DB8}"/>
              </a:ext>
            </a:extLst>
          </p:cNvPr>
          <p:cNvSpPr/>
          <p:nvPr/>
        </p:nvSpPr>
        <p:spPr>
          <a:xfrm>
            <a:off x="2947233" y="4368149"/>
            <a:ext cx="3249534" cy="19564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7CF7C77-21F4-4520-8C8E-62DED011F843}"/>
              </a:ext>
            </a:extLst>
          </p:cNvPr>
          <p:cNvSpPr/>
          <p:nvPr/>
        </p:nvSpPr>
        <p:spPr>
          <a:xfrm>
            <a:off x="3146048" y="1676400"/>
            <a:ext cx="2851904" cy="10546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EAC080B-1CD2-1CB7-E6FC-A09698D13437}"/>
              </a:ext>
            </a:extLst>
          </p:cNvPr>
          <p:cNvGrpSpPr/>
          <p:nvPr/>
        </p:nvGrpSpPr>
        <p:grpSpPr>
          <a:xfrm>
            <a:off x="3886200" y="6563241"/>
            <a:ext cx="5279571" cy="307779"/>
            <a:chOff x="4289383" y="6548732"/>
            <a:chExt cx="4854617" cy="307779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C19CAA65-F549-B972-39CC-BBAA62FE0435}"/>
                </a:ext>
              </a:extLst>
            </p:cNvPr>
            <p:cNvSpPr/>
            <p:nvPr/>
          </p:nvSpPr>
          <p:spPr>
            <a:xfrm>
              <a:off x="4582302" y="6548732"/>
              <a:ext cx="4539927" cy="303331"/>
            </a:xfrm>
            <a:prstGeom prst="rect">
              <a:avLst/>
            </a:prstGeom>
            <a:solidFill>
              <a:srgbClr val="FAC08F">
                <a:lumMod val="5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39BF970-44AF-B191-5429-47FA561D1162}"/>
                </a:ext>
              </a:extLst>
            </p:cNvPr>
            <p:cNvSpPr txBox="1"/>
            <p:nvPr/>
          </p:nvSpPr>
          <p:spPr>
            <a:xfrm>
              <a:off x="4289383" y="6548734"/>
              <a:ext cx="4854617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400" kern="0" dirty="0">
                  <a:solidFill>
                    <a:prstClr val="white"/>
                  </a:solidFill>
                  <a:latin typeface="+mn-lt"/>
                </a:rPr>
                <a:t>College</a:t>
              </a: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</a:rPr>
                <a:t> of Forestry, Wildlife and Environment - Auburn University</a:t>
              </a: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AE5F6AD3-0F6C-7F45-F7CA-063D2990367E}"/>
              </a:ext>
            </a:extLst>
          </p:cNvPr>
          <p:cNvSpPr/>
          <p:nvPr/>
        </p:nvSpPr>
        <p:spPr>
          <a:xfrm>
            <a:off x="5987065" y="2959630"/>
            <a:ext cx="2851904" cy="6552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36E377-AF31-58C3-82BF-981B8F7E6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3448" y="761965"/>
            <a:ext cx="6412738" cy="369332"/>
          </a:xfrm>
        </p:spPr>
        <p:txBody>
          <a:bodyPr/>
          <a:lstStyle/>
          <a:p>
            <a:r>
              <a:rPr kumimoji="0" lang="en-US" sz="2400" b="0" i="1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Pestalotiopsis</a:t>
            </a:r>
            <a:r>
              <a:rPr kumimoji="0" lang="en-US" sz="24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sp.</a:t>
            </a:r>
            <a:endParaRPr lang="en-US" dirty="0"/>
          </a:p>
        </p:txBody>
      </p:sp>
      <p:pic>
        <p:nvPicPr>
          <p:cNvPr id="8" name="Picture 7" descr="A close-up of a microscope&#10;&#10;Description automatically generated">
            <a:extLst>
              <a:ext uri="{FF2B5EF4-FFF2-40B4-BE49-F238E27FC236}">
                <a16:creationId xmlns:a16="http://schemas.microsoft.com/office/drawing/2014/main" id="{413B19DF-84CD-0EA0-EAE3-99C1E9D70E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548" y="1492772"/>
            <a:ext cx="5337195" cy="4522061"/>
          </a:xfrm>
          <a:prstGeom prst="rect">
            <a:avLst/>
          </a:prstGeom>
        </p:spPr>
      </p:pic>
      <p:pic>
        <p:nvPicPr>
          <p:cNvPr id="10" name="Picture 9" descr="A diagram of a cell&#10;&#10;Description automatically generated">
            <a:extLst>
              <a:ext uri="{FF2B5EF4-FFF2-40B4-BE49-F238E27FC236}">
                <a16:creationId xmlns:a16="http://schemas.microsoft.com/office/drawing/2014/main" id="{9CECDEC2-32B1-0E03-50A2-605AE0F848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076" y="4573202"/>
            <a:ext cx="2468667" cy="1441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3423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FD85B52-76B6-4F3D-A6C0-FC9D02FE3407}"/>
              </a:ext>
            </a:extLst>
          </p:cNvPr>
          <p:cNvSpPr txBox="1"/>
          <p:nvPr/>
        </p:nvSpPr>
        <p:spPr>
          <a:xfrm>
            <a:off x="0" y="0"/>
            <a:ext cx="4572000" cy="307777"/>
          </a:xfrm>
          <a:prstGeom prst="rect">
            <a:avLst/>
          </a:prstGeom>
          <a:solidFill>
            <a:srgbClr val="76923C">
              <a:lumMod val="50000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chemeClr val="bg1"/>
                </a:solidFill>
              </a:rPr>
              <a:t>Forest Health Dynamics Laboratory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211DE7C-2A20-485A-9A5C-970FEF595FC1}"/>
              </a:ext>
            </a:extLst>
          </p:cNvPr>
          <p:cNvSpPr/>
          <p:nvPr/>
        </p:nvSpPr>
        <p:spPr>
          <a:xfrm>
            <a:off x="3146048" y="914913"/>
            <a:ext cx="2851904" cy="6552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9781567-4450-48B9-A7A8-294FE3E269F2}"/>
              </a:ext>
            </a:extLst>
          </p:cNvPr>
          <p:cNvSpPr/>
          <p:nvPr/>
        </p:nvSpPr>
        <p:spPr>
          <a:xfrm>
            <a:off x="5987066" y="1242218"/>
            <a:ext cx="2851903" cy="13255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155425D-750D-414B-B02A-29879DF589BC}"/>
              </a:ext>
            </a:extLst>
          </p:cNvPr>
          <p:cNvSpPr/>
          <p:nvPr/>
        </p:nvSpPr>
        <p:spPr>
          <a:xfrm>
            <a:off x="228600" y="1852760"/>
            <a:ext cx="3231472" cy="12537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D2BD89E-A403-4E2E-B928-0B96BDB0B4D3}"/>
              </a:ext>
            </a:extLst>
          </p:cNvPr>
          <p:cNvSpPr/>
          <p:nvPr/>
        </p:nvSpPr>
        <p:spPr>
          <a:xfrm>
            <a:off x="116581" y="2245523"/>
            <a:ext cx="3231472" cy="16097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8A38317-9D2D-4442-A6C7-68D425E43DB8}"/>
              </a:ext>
            </a:extLst>
          </p:cNvPr>
          <p:cNvSpPr/>
          <p:nvPr/>
        </p:nvSpPr>
        <p:spPr>
          <a:xfrm>
            <a:off x="2947233" y="4368149"/>
            <a:ext cx="3249534" cy="19564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7CF7C77-21F4-4520-8C8E-62DED011F843}"/>
              </a:ext>
            </a:extLst>
          </p:cNvPr>
          <p:cNvSpPr/>
          <p:nvPr/>
        </p:nvSpPr>
        <p:spPr>
          <a:xfrm>
            <a:off x="3146048" y="1676400"/>
            <a:ext cx="2851904" cy="10546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EAC080B-1CD2-1CB7-E6FC-A09698D13437}"/>
              </a:ext>
            </a:extLst>
          </p:cNvPr>
          <p:cNvGrpSpPr/>
          <p:nvPr/>
        </p:nvGrpSpPr>
        <p:grpSpPr>
          <a:xfrm>
            <a:off x="3886200" y="6563241"/>
            <a:ext cx="5279571" cy="307779"/>
            <a:chOff x="4289383" y="6548732"/>
            <a:chExt cx="4854617" cy="307779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C19CAA65-F549-B972-39CC-BBAA62FE0435}"/>
                </a:ext>
              </a:extLst>
            </p:cNvPr>
            <p:cNvSpPr/>
            <p:nvPr/>
          </p:nvSpPr>
          <p:spPr>
            <a:xfrm>
              <a:off x="4582302" y="6548732"/>
              <a:ext cx="4539927" cy="303331"/>
            </a:xfrm>
            <a:prstGeom prst="rect">
              <a:avLst/>
            </a:prstGeom>
            <a:solidFill>
              <a:srgbClr val="FAC08F">
                <a:lumMod val="5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39BF970-44AF-B191-5429-47FA561D1162}"/>
                </a:ext>
              </a:extLst>
            </p:cNvPr>
            <p:cNvSpPr txBox="1"/>
            <p:nvPr/>
          </p:nvSpPr>
          <p:spPr>
            <a:xfrm>
              <a:off x="4289383" y="6548734"/>
              <a:ext cx="4854617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400" kern="0" dirty="0">
                  <a:solidFill>
                    <a:prstClr val="white"/>
                  </a:solidFill>
                  <a:latin typeface="+mn-lt"/>
                </a:rPr>
                <a:t>College</a:t>
              </a: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</a:rPr>
                <a:t> of Forestry, Wildlife and Environment - Auburn University</a:t>
              </a: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AE5F6AD3-0F6C-7F45-F7CA-063D2990367E}"/>
              </a:ext>
            </a:extLst>
          </p:cNvPr>
          <p:cNvSpPr/>
          <p:nvPr/>
        </p:nvSpPr>
        <p:spPr>
          <a:xfrm>
            <a:off x="5987065" y="2959630"/>
            <a:ext cx="2851904" cy="6552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24C1951F-8B8A-9944-AA04-00F0C7D803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9831" y="477721"/>
            <a:ext cx="6412738" cy="553998"/>
          </a:xfrm>
        </p:spPr>
        <p:txBody>
          <a:bodyPr/>
          <a:lstStyle/>
          <a:p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Background</a:t>
            </a:r>
            <a:endParaRPr lang="en-US" sz="3600" dirty="0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52995EAF-A770-B217-8B3A-D6BE35E938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216539"/>
          </a:xfrm>
        </p:spPr>
        <p:txBody>
          <a:bodyPr/>
          <a:lstStyle/>
          <a:p>
            <a:pPr marL="27432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Loblolly pine (</a:t>
            </a:r>
            <a:r>
              <a:rPr kumimoji="0" lang="en-US" sz="24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Pinus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1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taeda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 is the most abundant pine found in Alabama</a:t>
            </a:r>
          </a:p>
          <a:p>
            <a:pPr marL="27432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7432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Makes up about 80% of the 12.2 million hectares of pines in southern U.S.</a:t>
            </a:r>
          </a:p>
          <a:p>
            <a:endParaRPr lang="en-US" dirty="0"/>
          </a:p>
        </p:txBody>
      </p:sp>
      <p:pic>
        <p:nvPicPr>
          <p:cNvPr id="23" name="Content Placeholder 8" descr="A grassy field with trees in the background&#10;&#10;Description automatically generated">
            <a:extLst>
              <a:ext uri="{FF2B5EF4-FFF2-40B4-BE49-F238E27FC236}">
                <a16:creationId xmlns:a16="http://schemas.microsoft.com/office/drawing/2014/main" id="{D89E7901-B6D8-7504-A7C3-465667466B5F}"/>
              </a:ext>
            </a:extLst>
          </p:cNvPr>
          <p:cNvPicPr>
            <a:picLocks noGrp="1" noChangeAspect="1"/>
          </p:cNvPicPr>
          <p:nvPr>
            <p:ph sz="half" idx="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8833" y="1557966"/>
            <a:ext cx="4457000" cy="4506779"/>
          </a:xfrm>
        </p:spPr>
      </p:pic>
    </p:spTree>
    <p:extLst>
      <p:ext uri="{BB962C8B-B14F-4D97-AF65-F5344CB8AC3E}">
        <p14:creationId xmlns:p14="http://schemas.microsoft.com/office/powerpoint/2010/main" val="35996840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FD85B52-76B6-4F3D-A6C0-FC9D02FE3407}"/>
              </a:ext>
            </a:extLst>
          </p:cNvPr>
          <p:cNvSpPr txBox="1"/>
          <p:nvPr/>
        </p:nvSpPr>
        <p:spPr>
          <a:xfrm>
            <a:off x="0" y="0"/>
            <a:ext cx="4572000" cy="307777"/>
          </a:xfrm>
          <a:prstGeom prst="rect">
            <a:avLst/>
          </a:prstGeom>
          <a:solidFill>
            <a:srgbClr val="76923C">
              <a:lumMod val="50000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chemeClr val="bg1"/>
                </a:solidFill>
              </a:rPr>
              <a:t>Forest Health Dynamics Laboratory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211DE7C-2A20-485A-9A5C-970FEF595FC1}"/>
              </a:ext>
            </a:extLst>
          </p:cNvPr>
          <p:cNvSpPr/>
          <p:nvPr/>
        </p:nvSpPr>
        <p:spPr>
          <a:xfrm>
            <a:off x="3146048" y="914913"/>
            <a:ext cx="2851904" cy="6552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9781567-4450-48B9-A7A8-294FE3E269F2}"/>
              </a:ext>
            </a:extLst>
          </p:cNvPr>
          <p:cNvSpPr/>
          <p:nvPr/>
        </p:nvSpPr>
        <p:spPr>
          <a:xfrm>
            <a:off x="5987066" y="1242218"/>
            <a:ext cx="2851903" cy="13255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155425D-750D-414B-B02A-29879DF589BC}"/>
              </a:ext>
            </a:extLst>
          </p:cNvPr>
          <p:cNvSpPr/>
          <p:nvPr/>
        </p:nvSpPr>
        <p:spPr>
          <a:xfrm>
            <a:off x="228600" y="1852760"/>
            <a:ext cx="3231472" cy="12537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D2BD89E-A403-4E2E-B928-0B96BDB0B4D3}"/>
              </a:ext>
            </a:extLst>
          </p:cNvPr>
          <p:cNvSpPr/>
          <p:nvPr/>
        </p:nvSpPr>
        <p:spPr>
          <a:xfrm>
            <a:off x="116581" y="2245523"/>
            <a:ext cx="3231472" cy="16097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8A38317-9D2D-4442-A6C7-68D425E43DB8}"/>
              </a:ext>
            </a:extLst>
          </p:cNvPr>
          <p:cNvSpPr/>
          <p:nvPr/>
        </p:nvSpPr>
        <p:spPr>
          <a:xfrm>
            <a:off x="2947233" y="4368149"/>
            <a:ext cx="3249534" cy="19564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7CF7C77-21F4-4520-8C8E-62DED011F843}"/>
              </a:ext>
            </a:extLst>
          </p:cNvPr>
          <p:cNvSpPr/>
          <p:nvPr/>
        </p:nvSpPr>
        <p:spPr>
          <a:xfrm>
            <a:off x="3146048" y="1676400"/>
            <a:ext cx="2851904" cy="10546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EAC080B-1CD2-1CB7-E6FC-A09698D13437}"/>
              </a:ext>
            </a:extLst>
          </p:cNvPr>
          <p:cNvGrpSpPr/>
          <p:nvPr/>
        </p:nvGrpSpPr>
        <p:grpSpPr>
          <a:xfrm>
            <a:off x="3886200" y="6563241"/>
            <a:ext cx="5279571" cy="307779"/>
            <a:chOff x="4289383" y="6548732"/>
            <a:chExt cx="4854617" cy="307779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C19CAA65-F549-B972-39CC-BBAA62FE0435}"/>
                </a:ext>
              </a:extLst>
            </p:cNvPr>
            <p:cNvSpPr/>
            <p:nvPr/>
          </p:nvSpPr>
          <p:spPr>
            <a:xfrm>
              <a:off x="4582302" y="6548732"/>
              <a:ext cx="4539927" cy="303331"/>
            </a:xfrm>
            <a:prstGeom prst="rect">
              <a:avLst/>
            </a:prstGeom>
            <a:solidFill>
              <a:srgbClr val="FAC08F">
                <a:lumMod val="5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39BF970-44AF-B191-5429-47FA561D1162}"/>
                </a:ext>
              </a:extLst>
            </p:cNvPr>
            <p:cNvSpPr txBox="1"/>
            <p:nvPr/>
          </p:nvSpPr>
          <p:spPr>
            <a:xfrm>
              <a:off x="4289383" y="6548734"/>
              <a:ext cx="4854617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400" kern="0" dirty="0">
                  <a:solidFill>
                    <a:prstClr val="white"/>
                  </a:solidFill>
                  <a:latin typeface="+mn-lt"/>
                </a:rPr>
                <a:t>College</a:t>
              </a: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</a:rPr>
                <a:t> of Forestry, Wildlife and Environment - Auburn University</a:t>
              </a: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AE5F6AD3-0F6C-7F45-F7CA-063D2990367E}"/>
              </a:ext>
            </a:extLst>
          </p:cNvPr>
          <p:cNvSpPr/>
          <p:nvPr/>
        </p:nvSpPr>
        <p:spPr>
          <a:xfrm>
            <a:off x="5987065" y="2959630"/>
            <a:ext cx="2851904" cy="6552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D03B5F-DF38-E069-BCAD-A7390F5C2A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8391" y="970557"/>
            <a:ext cx="6412738" cy="369332"/>
          </a:xfrm>
        </p:spPr>
        <p:txBody>
          <a:bodyPr/>
          <a:lstStyle/>
          <a:p>
            <a:r>
              <a:rPr kumimoji="0" lang="en-US" sz="24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L. acicola</a:t>
            </a:r>
            <a:endParaRPr lang="en-US" dirty="0"/>
          </a:p>
        </p:txBody>
      </p:sp>
      <p:pic>
        <p:nvPicPr>
          <p:cNvPr id="8" name="Picture 7" descr="A close-up of a microscope slide&#10;&#10;Description automatically generated">
            <a:extLst>
              <a:ext uri="{FF2B5EF4-FFF2-40B4-BE49-F238E27FC236}">
                <a16:creationId xmlns:a16="http://schemas.microsoft.com/office/drawing/2014/main" id="{53648518-5AB4-7CC8-84DD-1992BA48A7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893" y="1742576"/>
            <a:ext cx="5472213" cy="4017796"/>
          </a:xfrm>
          <a:prstGeom prst="rect">
            <a:avLst/>
          </a:prstGeom>
        </p:spPr>
      </p:pic>
      <p:pic>
        <p:nvPicPr>
          <p:cNvPr id="10" name="Picture 9" descr="A close-up of a microscopic view of a group of bacteria&#10;&#10;Description automatically generated">
            <a:extLst>
              <a:ext uri="{FF2B5EF4-FFF2-40B4-BE49-F238E27FC236}">
                <a16:creationId xmlns:a16="http://schemas.microsoft.com/office/drawing/2014/main" id="{5C1C3374-07E7-547C-60A7-BFD37B725F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9358" y="4043621"/>
            <a:ext cx="2528748" cy="1694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4171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FD85B52-76B6-4F3D-A6C0-FC9D02FE3407}"/>
              </a:ext>
            </a:extLst>
          </p:cNvPr>
          <p:cNvSpPr txBox="1"/>
          <p:nvPr/>
        </p:nvSpPr>
        <p:spPr>
          <a:xfrm>
            <a:off x="0" y="0"/>
            <a:ext cx="4572000" cy="307777"/>
          </a:xfrm>
          <a:prstGeom prst="rect">
            <a:avLst/>
          </a:prstGeom>
          <a:solidFill>
            <a:srgbClr val="76923C">
              <a:lumMod val="50000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chemeClr val="bg1"/>
                </a:solidFill>
              </a:rPr>
              <a:t>Forest Health Dynamics Laboratory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211DE7C-2A20-485A-9A5C-970FEF595FC1}"/>
              </a:ext>
            </a:extLst>
          </p:cNvPr>
          <p:cNvSpPr/>
          <p:nvPr/>
        </p:nvSpPr>
        <p:spPr>
          <a:xfrm>
            <a:off x="3146048" y="914913"/>
            <a:ext cx="2851904" cy="6552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9781567-4450-48B9-A7A8-294FE3E269F2}"/>
              </a:ext>
            </a:extLst>
          </p:cNvPr>
          <p:cNvSpPr/>
          <p:nvPr/>
        </p:nvSpPr>
        <p:spPr>
          <a:xfrm>
            <a:off x="5987066" y="1242218"/>
            <a:ext cx="2851903" cy="13255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155425D-750D-414B-B02A-29879DF589BC}"/>
              </a:ext>
            </a:extLst>
          </p:cNvPr>
          <p:cNvSpPr/>
          <p:nvPr/>
        </p:nvSpPr>
        <p:spPr>
          <a:xfrm>
            <a:off x="228600" y="1852760"/>
            <a:ext cx="3231472" cy="12537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D2BD89E-A403-4E2E-B928-0B96BDB0B4D3}"/>
              </a:ext>
            </a:extLst>
          </p:cNvPr>
          <p:cNvSpPr/>
          <p:nvPr/>
        </p:nvSpPr>
        <p:spPr>
          <a:xfrm>
            <a:off x="116581" y="2245523"/>
            <a:ext cx="3231472" cy="16097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7CF7C77-21F4-4520-8C8E-62DED011F843}"/>
              </a:ext>
            </a:extLst>
          </p:cNvPr>
          <p:cNvSpPr/>
          <p:nvPr/>
        </p:nvSpPr>
        <p:spPr>
          <a:xfrm>
            <a:off x="3146048" y="1676400"/>
            <a:ext cx="2851904" cy="10546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EAC080B-1CD2-1CB7-E6FC-A09698D13437}"/>
              </a:ext>
            </a:extLst>
          </p:cNvPr>
          <p:cNvGrpSpPr/>
          <p:nvPr/>
        </p:nvGrpSpPr>
        <p:grpSpPr>
          <a:xfrm>
            <a:off x="3886200" y="6563241"/>
            <a:ext cx="5279571" cy="307779"/>
            <a:chOff x="4289383" y="6548732"/>
            <a:chExt cx="4854617" cy="307779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C19CAA65-F549-B972-39CC-BBAA62FE0435}"/>
                </a:ext>
              </a:extLst>
            </p:cNvPr>
            <p:cNvSpPr/>
            <p:nvPr/>
          </p:nvSpPr>
          <p:spPr>
            <a:xfrm>
              <a:off x="4582302" y="6548732"/>
              <a:ext cx="4539927" cy="303331"/>
            </a:xfrm>
            <a:prstGeom prst="rect">
              <a:avLst/>
            </a:prstGeom>
            <a:solidFill>
              <a:srgbClr val="FAC08F">
                <a:lumMod val="5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39BF970-44AF-B191-5429-47FA561D1162}"/>
                </a:ext>
              </a:extLst>
            </p:cNvPr>
            <p:cNvSpPr txBox="1"/>
            <p:nvPr/>
          </p:nvSpPr>
          <p:spPr>
            <a:xfrm>
              <a:off x="4289383" y="6548734"/>
              <a:ext cx="4854617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400" kern="0" dirty="0">
                  <a:solidFill>
                    <a:prstClr val="white"/>
                  </a:solidFill>
                  <a:latin typeface="+mn-lt"/>
                </a:rPr>
                <a:t>College</a:t>
              </a: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</a:rPr>
                <a:t> of Forestry, Wildlife and Environment- Auburn University</a:t>
              </a: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AE5F6AD3-0F6C-7F45-F7CA-063D2990367E}"/>
              </a:ext>
            </a:extLst>
          </p:cNvPr>
          <p:cNvSpPr/>
          <p:nvPr/>
        </p:nvSpPr>
        <p:spPr>
          <a:xfrm>
            <a:off x="5987065" y="2959630"/>
            <a:ext cx="2851904" cy="6552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2A008B-3655-AAFB-DC4E-A25164ECE3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0279" y="894302"/>
            <a:ext cx="6412738" cy="369332"/>
          </a:xfrm>
        </p:spPr>
        <p:txBody>
          <a:bodyPr/>
          <a:lstStyle/>
          <a:p>
            <a:r>
              <a:rPr kumimoji="0" lang="en-US" sz="24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Alternaria sp.</a:t>
            </a:r>
            <a:endParaRPr lang="en-US" dirty="0"/>
          </a:p>
        </p:txBody>
      </p:sp>
      <p:pic>
        <p:nvPicPr>
          <p:cNvPr id="8" name="Picture 7" descr="A microscope view of a microscopic view of a cell&#10;&#10;Description automatically generated">
            <a:extLst>
              <a:ext uri="{FF2B5EF4-FFF2-40B4-BE49-F238E27FC236}">
                <a16:creationId xmlns:a16="http://schemas.microsoft.com/office/drawing/2014/main" id="{A4632B72-D80C-5DB0-8766-4E6E4608B8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8380" y="1823746"/>
            <a:ext cx="5821123" cy="3855674"/>
          </a:xfrm>
          <a:prstGeom prst="rect">
            <a:avLst/>
          </a:prstGeom>
        </p:spPr>
      </p:pic>
      <p:pic>
        <p:nvPicPr>
          <p:cNvPr id="12" name="Picture 11" descr="A diagram of a plant&#10;&#10;Description automatically generated">
            <a:extLst>
              <a:ext uri="{FF2B5EF4-FFF2-40B4-BE49-F238E27FC236}">
                <a16:creationId xmlns:a16="http://schemas.microsoft.com/office/drawing/2014/main" id="{544A03A9-BF50-3C23-C020-5371F9C918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7638" y="4006702"/>
            <a:ext cx="2461865" cy="1666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6643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FD85B52-76B6-4F3D-A6C0-FC9D02FE3407}"/>
              </a:ext>
            </a:extLst>
          </p:cNvPr>
          <p:cNvSpPr txBox="1"/>
          <p:nvPr/>
        </p:nvSpPr>
        <p:spPr>
          <a:xfrm>
            <a:off x="0" y="0"/>
            <a:ext cx="4572000" cy="307777"/>
          </a:xfrm>
          <a:prstGeom prst="rect">
            <a:avLst/>
          </a:prstGeom>
          <a:solidFill>
            <a:srgbClr val="76923C">
              <a:lumMod val="50000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chemeClr val="bg1"/>
                </a:solidFill>
              </a:rPr>
              <a:t>Forest Health Dynamics Laboratory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211DE7C-2A20-485A-9A5C-970FEF595FC1}"/>
              </a:ext>
            </a:extLst>
          </p:cNvPr>
          <p:cNvSpPr/>
          <p:nvPr/>
        </p:nvSpPr>
        <p:spPr>
          <a:xfrm>
            <a:off x="3146048" y="914913"/>
            <a:ext cx="2851904" cy="6552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9781567-4450-48B9-A7A8-294FE3E269F2}"/>
              </a:ext>
            </a:extLst>
          </p:cNvPr>
          <p:cNvSpPr/>
          <p:nvPr/>
        </p:nvSpPr>
        <p:spPr>
          <a:xfrm>
            <a:off x="5987066" y="1242218"/>
            <a:ext cx="2851903" cy="13255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155425D-750D-414B-B02A-29879DF589BC}"/>
              </a:ext>
            </a:extLst>
          </p:cNvPr>
          <p:cNvSpPr/>
          <p:nvPr/>
        </p:nvSpPr>
        <p:spPr>
          <a:xfrm>
            <a:off x="228600" y="1852760"/>
            <a:ext cx="3231472" cy="12537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D2BD89E-A403-4E2E-B928-0B96BDB0B4D3}"/>
              </a:ext>
            </a:extLst>
          </p:cNvPr>
          <p:cNvSpPr/>
          <p:nvPr/>
        </p:nvSpPr>
        <p:spPr>
          <a:xfrm>
            <a:off x="116581" y="2245523"/>
            <a:ext cx="3231472" cy="16097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8A38317-9D2D-4442-A6C7-68D425E43DB8}"/>
              </a:ext>
            </a:extLst>
          </p:cNvPr>
          <p:cNvSpPr/>
          <p:nvPr/>
        </p:nvSpPr>
        <p:spPr>
          <a:xfrm>
            <a:off x="2947233" y="4368149"/>
            <a:ext cx="3249534" cy="19564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7CF7C77-21F4-4520-8C8E-62DED011F843}"/>
              </a:ext>
            </a:extLst>
          </p:cNvPr>
          <p:cNvSpPr/>
          <p:nvPr/>
        </p:nvSpPr>
        <p:spPr>
          <a:xfrm>
            <a:off x="3146048" y="1676400"/>
            <a:ext cx="2851904" cy="10546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EAC080B-1CD2-1CB7-E6FC-A09698D13437}"/>
              </a:ext>
            </a:extLst>
          </p:cNvPr>
          <p:cNvGrpSpPr/>
          <p:nvPr/>
        </p:nvGrpSpPr>
        <p:grpSpPr>
          <a:xfrm>
            <a:off x="3886200" y="6563241"/>
            <a:ext cx="5279571" cy="307779"/>
            <a:chOff x="4289383" y="6548732"/>
            <a:chExt cx="4854617" cy="307779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C19CAA65-F549-B972-39CC-BBAA62FE0435}"/>
                </a:ext>
              </a:extLst>
            </p:cNvPr>
            <p:cNvSpPr/>
            <p:nvPr/>
          </p:nvSpPr>
          <p:spPr>
            <a:xfrm>
              <a:off x="4582302" y="6548732"/>
              <a:ext cx="4539927" cy="303331"/>
            </a:xfrm>
            <a:prstGeom prst="rect">
              <a:avLst/>
            </a:prstGeom>
            <a:solidFill>
              <a:srgbClr val="FAC08F">
                <a:lumMod val="5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39BF970-44AF-B191-5429-47FA561D1162}"/>
                </a:ext>
              </a:extLst>
            </p:cNvPr>
            <p:cNvSpPr txBox="1"/>
            <p:nvPr/>
          </p:nvSpPr>
          <p:spPr>
            <a:xfrm>
              <a:off x="4289383" y="6548734"/>
              <a:ext cx="4854617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400" kern="0" dirty="0">
                  <a:solidFill>
                    <a:prstClr val="white"/>
                  </a:solidFill>
                  <a:latin typeface="+mn-lt"/>
                </a:rPr>
                <a:t>College</a:t>
              </a: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</a:rPr>
                <a:t> of Forestry, Wildlife and Environment - Auburn University</a:t>
              </a: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AE5F6AD3-0F6C-7F45-F7CA-063D2990367E}"/>
              </a:ext>
            </a:extLst>
          </p:cNvPr>
          <p:cNvSpPr/>
          <p:nvPr/>
        </p:nvSpPr>
        <p:spPr>
          <a:xfrm>
            <a:off x="5987065" y="2959630"/>
            <a:ext cx="2851904" cy="6552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3743FDD-254B-85D6-59B6-18D7CFB12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740" y="717884"/>
            <a:ext cx="6412738" cy="369332"/>
          </a:xfrm>
        </p:spPr>
        <p:txBody>
          <a:bodyPr/>
          <a:lstStyle/>
          <a:p>
            <a:r>
              <a:rPr kumimoji="0" lang="en-US" sz="2400" b="0" i="1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Hendersonia</a:t>
            </a:r>
            <a:r>
              <a:rPr kumimoji="0" lang="en-US" sz="24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sp.</a:t>
            </a:r>
            <a:endParaRPr lang="en-US" dirty="0"/>
          </a:p>
        </p:txBody>
      </p:sp>
      <p:pic>
        <p:nvPicPr>
          <p:cNvPr id="8" name="Picture 7" descr="A close-up of a microscope&#10;&#10;Description automatically generated">
            <a:extLst>
              <a:ext uri="{FF2B5EF4-FFF2-40B4-BE49-F238E27FC236}">
                <a16:creationId xmlns:a16="http://schemas.microsoft.com/office/drawing/2014/main" id="{30B3FF59-1134-CCBC-D2C3-02E2DB19C8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0116" y="1369269"/>
            <a:ext cx="5948657" cy="4770847"/>
          </a:xfrm>
          <a:prstGeom prst="rect">
            <a:avLst/>
          </a:prstGeom>
        </p:spPr>
      </p:pic>
      <p:pic>
        <p:nvPicPr>
          <p:cNvPr id="10" name="Picture 9" descr="A close-up of a microscope&#10;&#10;Description automatically generated">
            <a:extLst>
              <a:ext uri="{FF2B5EF4-FFF2-40B4-BE49-F238E27FC236}">
                <a16:creationId xmlns:a16="http://schemas.microsoft.com/office/drawing/2014/main" id="{37046BC5-E95D-2FBF-4525-9C51047E69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9206" y="4692941"/>
            <a:ext cx="1929567" cy="144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0585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FD85B52-76B6-4F3D-A6C0-FC9D02FE3407}"/>
              </a:ext>
            </a:extLst>
          </p:cNvPr>
          <p:cNvSpPr txBox="1"/>
          <p:nvPr/>
        </p:nvSpPr>
        <p:spPr>
          <a:xfrm>
            <a:off x="0" y="0"/>
            <a:ext cx="4572000" cy="307777"/>
          </a:xfrm>
          <a:prstGeom prst="rect">
            <a:avLst/>
          </a:prstGeom>
          <a:solidFill>
            <a:srgbClr val="76923C">
              <a:lumMod val="50000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chemeClr val="bg1"/>
                </a:solidFill>
              </a:rPr>
              <a:t>Forest Health Dynamics Laboratory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211DE7C-2A20-485A-9A5C-970FEF595FC1}"/>
              </a:ext>
            </a:extLst>
          </p:cNvPr>
          <p:cNvSpPr/>
          <p:nvPr/>
        </p:nvSpPr>
        <p:spPr>
          <a:xfrm>
            <a:off x="3146048" y="914913"/>
            <a:ext cx="2851904" cy="6552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9781567-4450-48B9-A7A8-294FE3E269F2}"/>
              </a:ext>
            </a:extLst>
          </p:cNvPr>
          <p:cNvSpPr/>
          <p:nvPr/>
        </p:nvSpPr>
        <p:spPr>
          <a:xfrm>
            <a:off x="5987066" y="1242218"/>
            <a:ext cx="2851903" cy="13255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155425D-750D-414B-B02A-29879DF589BC}"/>
              </a:ext>
            </a:extLst>
          </p:cNvPr>
          <p:cNvSpPr/>
          <p:nvPr/>
        </p:nvSpPr>
        <p:spPr>
          <a:xfrm>
            <a:off x="228600" y="1852760"/>
            <a:ext cx="3231472" cy="12537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D2BD89E-A403-4E2E-B928-0B96BDB0B4D3}"/>
              </a:ext>
            </a:extLst>
          </p:cNvPr>
          <p:cNvSpPr/>
          <p:nvPr/>
        </p:nvSpPr>
        <p:spPr>
          <a:xfrm>
            <a:off x="116581" y="2245523"/>
            <a:ext cx="3231472" cy="16097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8A38317-9D2D-4442-A6C7-68D425E43DB8}"/>
              </a:ext>
            </a:extLst>
          </p:cNvPr>
          <p:cNvSpPr/>
          <p:nvPr/>
        </p:nvSpPr>
        <p:spPr>
          <a:xfrm>
            <a:off x="2947233" y="4368149"/>
            <a:ext cx="3249534" cy="19564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7CF7C77-21F4-4520-8C8E-62DED011F843}"/>
              </a:ext>
            </a:extLst>
          </p:cNvPr>
          <p:cNvSpPr/>
          <p:nvPr/>
        </p:nvSpPr>
        <p:spPr>
          <a:xfrm>
            <a:off x="3146048" y="1676400"/>
            <a:ext cx="2851904" cy="10546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EAC080B-1CD2-1CB7-E6FC-A09698D13437}"/>
              </a:ext>
            </a:extLst>
          </p:cNvPr>
          <p:cNvGrpSpPr/>
          <p:nvPr/>
        </p:nvGrpSpPr>
        <p:grpSpPr>
          <a:xfrm>
            <a:off x="3886200" y="6563241"/>
            <a:ext cx="5279571" cy="307779"/>
            <a:chOff x="4289383" y="6548732"/>
            <a:chExt cx="4854617" cy="307779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C19CAA65-F549-B972-39CC-BBAA62FE0435}"/>
                </a:ext>
              </a:extLst>
            </p:cNvPr>
            <p:cNvSpPr/>
            <p:nvPr/>
          </p:nvSpPr>
          <p:spPr>
            <a:xfrm>
              <a:off x="4582302" y="6548732"/>
              <a:ext cx="4539927" cy="303331"/>
            </a:xfrm>
            <a:prstGeom prst="rect">
              <a:avLst/>
            </a:prstGeom>
            <a:solidFill>
              <a:srgbClr val="FAC08F">
                <a:lumMod val="5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39BF970-44AF-B191-5429-47FA561D1162}"/>
                </a:ext>
              </a:extLst>
            </p:cNvPr>
            <p:cNvSpPr txBox="1"/>
            <p:nvPr/>
          </p:nvSpPr>
          <p:spPr>
            <a:xfrm>
              <a:off x="4289383" y="6548734"/>
              <a:ext cx="4854617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400" kern="0" dirty="0">
                  <a:solidFill>
                    <a:prstClr val="white"/>
                  </a:solidFill>
                  <a:latin typeface="+mn-lt"/>
                </a:rPr>
                <a:t>College</a:t>
              </a: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</a:rPr>
                <a:t> of Forestry, Wildlife and Environment - Auburn University</a:t>
              </a: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AE5F6AD3-0F6C-7F45-F7CA-063D2990367E}"/>
              </a:ext>
            </a:extLst>
          </p:cNvPr>
          <p:cNvSpPr/>
          <p:nvPr/>
        </p:nvSpPr>
        <p:spPr>
          <a:xfrm>
            <a:off x="5987065" y="2959630"/>
            <a:ext cx="2851904" cy="6552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10CA97-B991-B0DE-F748-01F968B28E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5780" y="687958"/>
            <a:ext cx="6412738" cy="369332"/>
          </a:xfrm>
        </p:spPr>
        <p:txBody>
          <a:bodyPr/>
          <a:lstStyle/>
          <a:p>
            <a:r>
              <a:rPr kumimoji="0" lang="en-US" sz="2400" b="0" i="1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Flagellospora</a:t>
            </a:r>
            <a:r>
              <a:rPr kumimoji="0" lang="en-US" sz="24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sp.</a:t>
            </a:r>
            <a:endParaRPr lang="en-US" dirty="0"/>
          </a:p>
        </p:txBody>
      </p:sp>
      <p:pic>
        <p:nvPicPr>
          <p:cNvPr id="8" name="Picture 7" descr="A needle in a microscope&#10;&#10;Description automatically generated">
            <a:extLst>
              <a:ext uri="{FF2B5EF4-FFF2-40B4-BE49-F238E27FC236}">
                <a16:creationId xmlns:a16="http://schemas.microsoft.com/office/drawing/2014/main" id="{5FE2C7F8-AD1E-D29B-CE83-C2084809EC5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7925" y="1414564"/>
            <a:ext cx="4968150" cy="4645549"/>
          </a:xfrm>
          <a:prstGeom prst="rect">
            <a:avLst/>
          </a:prstGeom>
        </p:spPr>
      </p:pic>
      <p:pic>
        <p:nvPicPr>
          <p:cNvPr id="10" name="Picture 9" descr="A diagram of a plant life cycle&#10;&#10;Description automatically generated">
            <a:extLst>
              <a:ext uri="{FF2B5EF4-FFF2-40B4-BE49-F238E27FC236}">
                <a16:creationId xmlns:a16="http://schemas.microsoft.com/office/drawing/2014/main" id="{1B91C213-A0C8-EEFD-CBF5-91ACD9A7B5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8447" y="4658931"/>
            <a:ext cx="2229196" cy="1395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9443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FD85B52-76B6-4F3D-A6C0-FC9D02FE3407}"/>
              </a:ext>
            </a:extLst>
          </p:cNvPr>
          <p:cNvSpPr txBox="1"/>
          <p:nvPr/>
        </p:nvSpPr>
        <p:spPr>
          <a:xfrm>
            <a:off x="0" y="0"/>
            <a:ext cx="4572000" cy="307777"/>
          </a:xfrm>
          <a:prstGeom prst="rect">
            <a:avLst/>
          </a:prstGeom>
          <a:solidFill>
            <a:srgbClr val="76923C">
              <a:lumMod val="50000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chemeClr val="bg1"/>
                </a:solidFill>
              </a:rPr>
              <a:t>Forest Health Dynamics Laboratory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211DE7C-2A20-485A-9A5C-970FEF595FC1}"/>
              </a:ext>
            </a:extLst>
          </p:cNvPr>
          <p:cNvSpPr/>
          <p:nvPr/>
        </p:nvSpPr>
        <p:spPr>
          <a:xfrm>
            <a:off x="3146048" y="914913"/>
            <a:ext cx="2851904" cy="6552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9781567-4450-48B9-A7A8-294FE3E269F2}"/>
              </a:ext>
            </a:extLst>
          </p:cNvPr>
          <p:cNvSpPr/>
          <p:nvPr/>
        </p:nvSpPr>
        <p:spPr>
          <a:xfrm>
            <a:off x="5987066" y="1242218"/>
            <a:ext cx="2851903" cy="13255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155425D-750D-414B-B02A-29879DF589BC}"/>
              </a:ext>
            </a:extLst>
          </p:cNvPr>
          <p:cNvSpPr/>
          <p:nvPr/>
        </p:nvSpPr>
        <p:spPr>
          <a:xfrm>
            <a:off x="228600" y="1852760"/>
            <a:ext cx="3231472" cy="12537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D2BD89E-A403-4E2E-B928-0B96BDB0B4D3}"/>
              </a:ext>
            </a:extLst>
          </p:cNvPr>
          <p:cNvSpPr/>
          <p:nvPr/>
        </p:nvSpPr>
        <p:spPr>
          <a:xfrm>
            <a:off x="116581" y="2245523"/>
            <a:ext cx="3231472" cy="16097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8A38317-9D2D-4442-A6C7-68D425E43DB8}"/>
              </a:ext>
            </a:extLst>
          </p:cNvPr>
          <p:cNvSpPr/>
          <p:nvPr/>
        </p:nvSpPr>
        <p:spPr>
          <a:xfrm>
            <a:off x="2947233" y="4368149"/>
            <a:ext cx="3249534" cy="19564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7CF7C77-21F4-4520-8C8E-62DED011F843}"/>
              </a:ext>
            </a:extLst>
          </p:cNvPr>
          <p:cNvSpPr/>
          <p:nvPr/>
        </p:nvSpPr>
        <p:spPr>
          <a:xfrm>
            <a:off x="3146048" y="1676400"/>
            <a:ext cx="2851904" cy="10546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EAC080B-1CD2-1CB7-E6FC-A09698D13437}"/>
              </a:ext>
            </a:extLst>
          </p:cNvPr>
          <p:cNvGrpSpPr/>
          <p:nvPr/>
        </p:nvGrpSpPr>
        <p:grpSpPr>
          <a:xfrm>
            <a:off x="3886200" y="6563241"/>
            <a:ext cx="5279571" cy="307779"/>
            <a:chOff x="4289383" y="6548732"/>
            <a:chExt cx="4854617" cy="307779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C19CAA65-F549-B972-39CC-BBAA62FE0435}"/>
                </a:ext>
              </a:extLst>
            </p:cNvPr>
            <p:cNvSpPr/>
            <p:nvPr/>
          </p:nvSpPr>
          <p:spPr>
            <a:xfrm>
              <a:off x="4582302" y="6548732"/>
              <a:ext cx="4539927" cy="303331"/>
            </a:xfrm>
            <a:prstGeom prst="rect">
              <a:avLst/>
            </a:prstGeom>
            <a:solidFill>
              <a:srgbClr val="FAC08F">
                <a:lumMod val="5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39BF970-44AF-B191-5429-47FA561D1162}"/>
                </a:ext>
              </a:extLst>
            </p:cNvPr>
            <p:cNvSpPr txBox="1"/>
            <p:nvPr/>
          </p:nvSpPr>
          <p:spPr>
            <a:xfrm>
              <a:off x="4289383" y="6548734"/>
              <a:ext cx="4854617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400" kern="0" dirty="0">
                  <a:solidFill>
                    <a:prstClr val="white"/>
                  </a:solidFill>
                  <a:latin typeface="+mn-lt"/>
                </a:rPr>
                <a:t>College</a:t>
              </a: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</a:rPr>
                <a:t> of Forestry, Wildlife and Environment - Auburn University</a:t>
              </a: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AE5F6AD3-0F6C-7F45-F7CA-063D2990367E}"/>
              </a:ext>
            </a:extLst>
          </p:cNvPr>
          <p:cNvSpPr/>
          <p:nvPr/>
        </p:nvSpPr>
        <p:spPr>
          <a:xfrm>
            <a:off x="5987065" y="2959630"/>
            <a:ext cx="2851904" cy="6552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28B0DCE8-B2FA-8C2E-E71A-643479176CE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24744961"/>
              </p:ext>
            </p:extLst>
          </p:nvPr>
        </p:nvGraphicFramePr>
        <p:xfrm>
          <a:off x="152400" y="685800"/>
          <a:ext cx="8534400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572694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FD85B52-76B6-4F3D-A6C0-FC9D02FE3407}"/>
              </a:ext>
            </a:extLst>
          </p:cNvPr>
          <p:cNvSpPr txBox="1"/>
          <p:nvPr/>
        </p:nvSpPr>
        <p:spPr>
          <a:xfrm>
            <a:off x="0" y="0"/>
            <a:ext cx="4572000" cy="307777"/>
          </a:xfrm>
          <a:prstGeom prst="rect">
            <a:avLst/>
          </a:prstGeom>
          <a:solidFill>
            <a:srgbClr val="76923C">
              <a:lumMod val="50000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chemeClr val="bg1"/>
                </a:solidFill>
              </a:rPr>
              <a:t>Forest Health Dynamics Laboratory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211DE7C-2A20-485A-9A5C-970FEF595FC1}"/>
              </a:ext>
            </a:extLst>
          </p:cNvPr>
          <p:cNvSpPr/>
          <p:nvPr/>
        </p:nvSpPr>
        <p:spPr>
          <a:xfrm>
            <a:off x="3146048" y="914913"/>
            <a:ext cx="2851904" cy="6552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9781567-4450-48B9-A7A8-294FE3E269F2}"/>
              </a:ext>
            </a:extLst>
          </p:cNvPr>
          <p:cNvSpPr/>
          <p:nvPr/>
        </p:nvSpPr>
        <p:spPr>
          <a:xfrm>
            <a:off x="5987066" y="1242218"/>
            <a:ext cx="2851903" cy="13255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155425D-750D-414B-B02A-29879DF589BC}"/>
              </a:ext>
            </a:extLst>
          </p:cNvPr>
          <p:cNvSpPr/>
          <p:nvPr/>
        </p:nvSpPr>
        <p:spPr>
          <a:xfrm>
            <a:off x="228600" y="1852760"/>
            <a:ext cx="3231472" cy="12537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D2BD89E-A403-4E2E-B928-0B96BDB0B4D3}"/>
              </a:ext>
            </a:extLst>
          </p:cNvPr>
          <p:cNvSpPr/>
          <p:nvPr/>
        </p:nvSpPr>
        <p:spPr>
          <a:xfrm>
            <a:off x="116581" y="2245523"/>
            <a:ext cx="3231472" cy="16097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8A38317-9D2D-4442-A6C7-68D425E43DB8}"/>
              </a:ext>
            </a:extLst>
          </p:cNvPr>
          <p:cNvSpPr/>
          <p:nvPr/>
        </p:nvSpPr>
        <p:spPr>
          <a:xfrm>
            <a:off x="2947233" y="4368149"/>
            <a:ext cx="3249534" cy="19564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7CF7C77-21F4-4520-8C8E-62DED011F843}"/>
              </a:ext>
            </a:extLst>
          </p:cNvPr>
          <p:cNvSpPr/>
          <p:nvPr/>
        </p:nvSpPr>
        <p:spPr>
          <a:xfrm>
            <a:off x="3146048" y="1676400"/>
            <a:ext cx="2851904" cy="10546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EAC080B-1CD2-1CB7-E6FC-A09698D13437}"/>
              </a:ext>
            </a:extLst>
          </p:cNvPr>
          <p:cNvGrpSpPr/>
          <p:nvPr/>
        </p:nvGrpSpPr>
        <p:grpSpPr>
          <a:xfrm>
            <a:off x="3886200" y="6563241"/>
            <a:ext cx="5279571" cy="307779"/>
            <a:chOff x="4289383" y="6548732"/>
            <a:chExt cx="4854617" cy="307779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C19CAA65-F549-B972-39CC-BBAA62FE0435}"/>
                </a:ext>
              </a:extLst>
            </p:cNvPr>
            <p:cNvSpPr/>
            <p:nvPr/>
          </p:nvSpPr>
          <p:spPr>
            <a:xfrm>
              <a:off x="4582302" y="6548732"/>
              <a:ext cx="4539927" cy="303331"/>
            </a:xfrm>
            <a:prstGeom prst="rect">
              <a:avLst/>
            </a:prstGeom>
            <a:solidFill>
              <a:srgbClr val="FAC08F">
                <a:lumMod val="5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39BF970-44AF-B191-5429-47FA561D1162}"/>
                </a:ext>
              </a:extLst>
            </p:cNvPr>
            <p:cNvSpPr txBox="1"/>
            <p:nvPr/>
          </p:nvSpPr>
          <p:spPr>
            <a:xfrm>
              <a:off x="4289383" y="6548734"/>
              <a:ext cx="4854617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400" kern="0" dirty="0">
                  <a:solidFill>
                    <a:prstClr val="white"/>
                  </a:solidFill>
                  <a:latin typeface="+mn-lt"/>
                </a:rPr>
                <a:t>College</a:t>
              </a: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</a:rPr>
                <a:t> of Forestry, Wildlife and Environment - Auburn University</a:t>
              </a: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AE5F6AD3-0F6C-7F45-F7CA-063D2990367E}"/>
              </a:ext>
            </a:extLst>
          </p:cNvPr>
          <p:cNvSpPr/>
          <p:nvPr/>
        </p:nvSpPr>
        <p:spPr>
          <a:xfrm>
            <a:off x="5987065" y="2959630"/>
            <a:ext cx="2851904" cy="6552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DFA2ADE4-8264-869E-9791-1E98C6402A4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71771212"/>
              </p:ext>
            </p:extLst>
          </p:nvPr>
        </p:nvGraphicFramePr>
        <p:xfrm>
          <a:off x="457200" y="647700"/>
          <a:ext cx="8000999" cy="5562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715697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FD85B52-76B6-4F3D-A6C0-FC9D02FE3407}"/>
              </a:ext>
            </a:extLst>
          </p:cNvPr>
          <p:cNvSpPr txBox="1"/>
          <p:nvPr/>
        </p:nvSpPr>
        <p:spPr>
          <a:xfrm>
            <a:off x="0" y="0"/>
            <a:ext cx="4572000" cy="307777"/>
          </a:xfrm>
          <a:prstGeom prst="rect">
            <a:avLst/>
          </a:prstGeom>
          <a:solidFill>
            <a:srgbClr val="76923C">
              <a:lumMod val="50000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chemeClr val="bg1"/>
                </a:solidFill>
              </a:rPr>
              <a:t>Forest Health Dynamics Laboratory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211DE7C-2A20-485A-9A5C-970FEF595FC1}"/>
              </a:ext>
            </a:extLst>
          </p:cNvPr>
          <p:cNvSpPr/>
          <p:nvPr/>
        </p:nvSpPr>
        <p:spPr>
          <a:xfrm>
            <a:off x="3146048" y="914913"/>
            <a:ext cx="2851904" cy="6552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9781567-4450-48B9-A7A8-294FE3E269F2}"/>
              </a:ext>
            </a:extLst>
          </p:cNvPr>
          <p:cNvSpPr/>
          <p:nvPr/>
        </p:nvSpPr>
        <p:spPr>
          <a:xfrm>
            <a:off x="5987066" y="1242218"/>
            <a:ext cx="2851903" cy="13255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155425D-750D-414B-B02A-29879DF589BC}"/>
              </a:ext>
            </a:extLst>
          </p:cNvPr>
          <p:cNvSpPr/>
          <p:nvPr/>
        </p:nvSpPr>
        <p:spPr>
          <a:xfrm>
            <a:off x="228600" y="1852760"/>
            <a:ext cx="3231472" cy="12537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D2BD89E-A403-4E2E-B928-0B96BDB0B4D3}"/>
              </a:ext>
            </a:extLst>
          </p:cNvPr>
          <p:cNvSpPr/>
          <p:nvPr/>
        </p:nvSpPr>
        <p:spPr>
          <a:xfrm>
            <a:off x="116581" y="2245523"/>
            <a:ext cx="3231472" cy="16097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8A38317-9D2D-4442-A6C7-68D425E43DB8}"/>
              </a:ext>
            </a:extLst>
          </p:cNvPr>
          <p:cNvSpPr/>
          <p:nvPr/>
        </p:nvSpPr>
        <p:spPr>
          <a:xfrm>
            <a:off x="2947233" y="4368149"/>
            <a:ext cx="3249534" cy="19564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7CF7C77-21F4-4520-8C8E-62DED011F843}"/>
              </a:ext>
            </a:extLst>
          </p:cNvPr>
          <p:cNvSpPr/>
          <p:nvPr/>
        </p:nvSpPr>
        <p:spPr>
          <a:xfrm>
            <a:off x="3146048" y="1676400"/>
            <a:ext cx="2851904" cy="10546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EAC080B-1CD2-1CB7-E6FC-A09698D13437}"/>
              </a:ext>
            </a:extLst>
          </p:cNvPr>
          <p:cNvGrpSpPr/>
          <p:nvPr/>
        </p:nvGrpSpPr>
        <p:grpSpPr>
          <a:xfrm>
            <a:off x="3886200" y="6563241"/>
            <a:ext cx="5279571" cy="307779"/>
            <a:chOff x="4289383" y="6548732"/>
            <a:chExt cx="4854617" cy="307779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C19CAA65-F549-B972-39CC-BBAA62FE0435}"/>
                </a:ext>
              </a:extLst>
            </p:cNvPr>
            <p:cNvSpPr/>
            <p:nvPr/>
          </p:nvSpPr>
          <p:spPr>
            <a:xfrm>
              <a:off x="4582302" y="6548732"/>
              <a:ext cx="4539927" cy="303331"/>
            </a:xfrm>
            <a:prstGeom prst="rect">
              <a:avLst/>
            </a:prstGeom>
            <a:solidFill>
              <a:srgbClr val="FAC08F">
                <a:lumMod val="5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39BF970-44AF-B191-5429-47FA561D1162}"/>
                </a:ext>
              </a:extLst>
            </p:cNvPr>
            <p:cNvSpPr txBox="1"/>
            <p:nvPr/>
          </p:nvSpPr>
          <p:spPr>
            <a:xfrm>
              <a:off x="4289383" y="6548734"/>
              <a:ext cx="4854617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400" kern="0" dirty="0">
                  <a:solidFill>
                    <a:prstClr val="white"/>
                  </a:solidFill>
                  <a:latin typeface="+mn-lt"/>
                </a:rPr>
                <a:t>College</a:t>
              </a: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</a:rPr>
                <a:t> of Forestry, Wildlife and Environment_ Auburn University</a:t>
              </a: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AE5F6AD3-0F6C-7F45-F7CA-063D2990367E}"/>
              </a:ext>
            </a:extLst>
          </p:cNvPr>
          <p:cNvSpPr/>
          <p:nvPr/>
        </p:nvSpPr>
        <p:spPr>
          <a:xfrm>
            <a:off x="5987065" y="2959630"/>
            <a:ext cx="2851904" cy="6552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D73DBFC-A879-21DD-5442-399FCA055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0797" y="480203"/>
            <a:ext cx="6412738" cy="553998"/>
          </a:xfrm>
        </p:spPr>
        <p:txBody>
          <a:bodyPr/>
          <a:lstStyle/>
          <a:p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Analysis and expected outcomes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1C060E6-4EA8-8301-6EA9-C82D7A9BB1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7063" y="1242218"/>
            <a:ext cx="7809874" cy="4216539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 data would be analyzed using R software data analysis tool to determine the level of association between the measured parameters</a:t>
            </a:r>
          </a:p>
          <a:p>
            <a:pPr marL="82296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We expect to identify the family of loblolly pine that has a high tolerance to BSNB</a:t>
            </a:r>
          </a:p>
          <a:p>
            <a:pPr marL="82296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Useful technical information for landowners and plantation managers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95819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211DE7C-2A20-485A-9A5C-970FEF595FC1}"/>
              </a:ext>
            </a:extLst>
          </p:cNvPr>
          <p:cNvSpPr/>
          <p:nvPr/>
        </p:nvSpPr>
        <p:spPr>
          <a:xfrm>
            <a:off x="3146048" y="914913"/>
            <a:ext cx="2851904" cy="6552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9781567-4450-48B9-A7A8-294FE3E269F2}"/>
              </a:ext>
            </a:extLst>
          </p:cNvPr>
          <p:cNvSpPr/>
          <p:nvPr/>
        </p:nvSpPr>
        <p:spPr>
          <a:xfrm>
            <a:off x="5987066" y="1242218"/>
            <a:ext cx="2851903" cy="13255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155425D-750D-414B-B02A-29879DF589BC}"/>
              </a:ext>
            </a:extLst>
          </p:cNvPr>
          <p:cNvSpPr/>
          <p:nvPr/>
        </p:nvSpPr>
        <p:spPr>
          <a:xfrm>
            <a:off x="228600" y="1852760"/>
            <a:ext cx="3231472" cy="12537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D2BD89E-A403-4E2E-B928-0B96BDB0B4D3}"/>
              </a:ext>
            </a:extLst>
          </p:cNvPr>
          <p:cNvSpPr/>
          <p:nvPr/>
        </p:nvSpPr>
        <p:spPr>
          <a:xfrm>
            <a:off x="116581" y="2245523"/>
            <a:ext cx="3231472" cy="16097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8A38317-9D2D-4442-A6C7-68D425E43DB8}"/>
              </a:ext>
            </a:extLst>
          </p:cNvPr>
          <p:cNvSpPr/>
          <p:nvPr/>
        </p:nvSpPr>
        <p:spPr>
          <a:xfrm>
            <a:off x="2947233" y="4368149"/>
            <a:ext cx="3249534" cy="19564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7CF7C77-21F4-4520-8C8E-62DED011F843}"/>
              </a:ext>
            </a:extLst>
          </p:cNvPr>
          <p:cNvSpPr/>
          <p:nvPr/>
        </p:nvSpPr>
        <p:spPr>
          <a:xfrm>
            <a:off x="3146048" y="1676400"/>
            <a:ext cx="2851904" cy="10546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EAC080B-1CD2-1CB7-E6FC-A09698D13437}"/>
              </a:ext>
            </a:extLst>
          </p:cNvPr>
          <p:cNvGrpSpPr/>
          <p:nvPr/>
        </p:nvGrpSpPr>
        <p:grpSpPr>
          <a:xfrm>
            <a:off x="3886200" y="6563241"/>
            <a:ext cx="5279571" cy="307779"/>
            <a:chOff x="4289383" y="6548732"/>
            <a:chExt cx="4854617" cy="307779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C19CAA65-F549-B972-39CC-BBAA62FE0435}"/>
                </a:ext>
              </a:extLst>
            </p:cNvPr>
            <p:cNvSpPr/>
            <p:nvPr/>
          </p:nvSpPr>
          <p:spPr>
            <a:xfrm>
              <a:off x="4582302" y="6548732"/>
              <a:ext cx="4539927" cy="303331"/>
            </a:xfrm>
            <a:prstGeom prst="rect">
              <a:avLst/>
            </a:prstGeom>
            <a:solidFill>
              <a:srgbClr val="FAC08F">
                <a:lumMod val="5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39BF970-44AF-B191-5429-47FA561D1162}"/>
                </a:ext>
              </a:extLst>
            </p:cNvPr>
            <p:cNvSpPr txBox="1"/>
            <p:nvPr/>
          </p:nvSpPr>
          <p:spPr>
            <a:xfrm>
              <a:off x="4289383" y="6548734"/>
              <a:ext cx="4854617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400" kern="0" dirty="0">
                  <a:solidFill>
                    <a:prstClr val="white"/>
                  </a:solidFill>
                  <a:latin typeface="+mn-lt"/>
                </a:rPr>
                <a:t>College</a:t>
              </a: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</a:rPr>
                <a:t> of Forestry, Wildlife and Environment - Auburn University</a:t>
              </a: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AE5F6AD3-0F6C-7F45-F7CA-063D2990367E}"/>
              </a:ext>
            </a:extLst>
          </p:cNvPr>
          <p:cNvSpPr/>
          <p:nvPr/>
        </p:nvSpPr>
        <p:spPr>
          <a:xfrm>
            <a:off x="5987065" y="2959630"/>
            <a:ext cx="2851904" cy="6552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object 2">
            <a:extLst>
              <a:ext uri="{FF2B5EF4-FFF2-40B4-BE49-F238E27FC236}">
                <a16:creationId xmlns:a16="http://schemas.microsoft.com/office/drawing/2014/main" id="{9795B13D-5146-60FD-AF9D-3EF37A6F49DD}"/>
              </a:ext>
            </a:extLst>
          </p:cNvPr>
          <p:cNvSpPr txBox="1"/>
          <p:nvPr/>
        </p:nvSpPr>
        <p:spPr>
          <a:xfrm>
            <a:off x="78739" y="20827"/>
            <a:ext cx="255968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>
                <a:solidFill>
                  <a:srgbClr val="FFFFFF"/>
                </a:solidFill>
                <a:latin typeface="Calibri"/>
                <a:cs typeface="Calibri"/>
              </a:rPr>
              <a:t>Forest</a:t>
            </a:r>
            <a:r>
              <a:rPr sz="140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>
                <a:solidFill>
                  <a:srgbClr val="FFFFFF"/>
                </a:solidFill>
                <a:latin typeface="Calibri"/>
                <a:cs typeface="Calibri"/>
              </a:rPr>
              <a:t>Health</a:t>
            </a:r>
            <a:r>
              <a:rPr sz="14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>
                <a:solidFill>
                  <a:srgbClr val="FFFFFF"/>
                </a:solidFill>
                <a:latin typeface="Calibri"/>
                <a:cs typeface="Calibri"/>
              </a:rPr>
              <a:t>Dynamics</a:t>
            </a:r>
            <a:r>
              <a:rPr sz="14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>
                <a:solidFill>
                  <a:srgbClr val="FFFFFF"/>
                </a:solidFill>
                <a:latin typeface="Calibri"/>
                <a:cs typeface="Calibri"/>
              </a:rPr>
              <a:t>Laboratory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0" name="object 4">
            <a:extLst>
              <a:ext uri="{FF2B5EF4-FFF2-40B4-BE49-F238E27FC236}">
                <a16:creationId xmlns:a16="http://schemas.microsoft.com/office/drawing/2014/main" id="{2CC4A1F2-7B6D-4D24-16CE-440496B25308}"/>
              </a:ext>
            </a:extLst>
          </p:cNvPr>
          <p:cNvSpPr txBox="1">
            <a:spLocks/>
          </p:cNvSpPr>
          <p:nvPr/>
        </p:nvSpPr>
        <p:spPr>
          <a:xfrm>
            <a:off x="572729" y="228388"/>
            <a:ext cx="6412738" cy="56618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 marR="5080" indent="101600">
              <a:spcBef>
                <a:spcPts val="95"/>
              </a:spcBef>
            </a:pP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Acknowledgements</a:t>
            </a:r>
            <a:endParaRPr lang="en-US" sz="4000" dirty="0">
              <a:latin typeface="Calibri"/>
              <a:cs typeface="Calibri"/>
            </a:endParaRPr>
          </a:p>
        </p:txBody>
      </p:sp>
      <p:sp>
        <p:nvSpPr>
          <p:cNvPr id="31" name="Text Placeholder 6">
            <a:extLst>
              <a:ext uri="{FF2B5EF4-FFF2-40B4-BE49-F238E27FC236}">
                <a16:creationId xmlns:a16="http://schemas.microsoft.com/office/drawing/2014/main" id="{EB1ED52E-D8B4-F198-893E-8E4CFEB8AEA6}"/>
              </a:ext>
            </a:extLst>
          </p:cNvPr>
          <p:cNvSpPr txBox="1">
            <a:spLocks/>
          </p:cNvSpPr>
          <p:nvPr/>
        </p:nvSpPr>
        <p:spPr>
          <a:xfrm>
            <a:off x="292987" y="813840"/>
            <a:ext cx="8734431" cy="3908762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82296" algn="l" rtl="0">
              <a:spcBef>
                <a:spcPts val="600"/>
              </a:spcBef>
              <a:buSzPct val="80000"/>
              <a:defRPr/>
            </a:pPr>
            <a:r>
              <a:rPr lang="en-US" sz="2800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Prof. Lori G. Eckhardt </a:t>
            </a:r>
          </a:p>
          <a:p>
            <a:pPr marL="82296" algn="l" rtl="0">
              <a:spcBef>
                <a:spcPts val="600"/>
              </a:spcBef>
              <a:buSzPct val="80000"/>
              <a:defRPr/>
            </a:pPr>
            <a:r>
              <a:rPr lang="en-US" sz="2800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Committee Members</a:t>
            </a:r>
          </a:p>
          <a:p>
            <a:pPr marL="82296" algn="l" rtl="0">
              <a:spcBef>
                <a:spcPts val="600"/>
              </a:spcBef>
              <a:buSzPct val="80000"/>
              <a:defRPr/>
            </a:pPr>
            <a:r>
              <a:rPr lang="en-US" sz="2800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Forest Health Dynamics Lab members</a:t>
            </a:r>
          </a:p>
          <a:p>
            <a:pPr marL="82296" algn="l" rtl="0">
              <a:spcBef>
                <a:spcPts val="600"/>
              </a:spcBef>
              <a:buSzPct val="80000"/>
              <a:defRPr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Kris Bradley</a:t>
            </a:r>
            <a:endParaRPr lang="en-US" sz="2800" kern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algn="l" rtl="0">
              <a:spcBef>
                <a:spcPts val="600"/>
              </a:spcBef>
              <a:buSzPct val="80000"/>
              <a:buFont typeface="Wingdings 2"/>
              <a:buNone/>
              <a:defRPr/>
            </a:pPr>
            <a:r>
              <a:rPr lang="en-US" sz="2800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Dr. Glenn Glover (Osko Forest – Glover Family)</a:t>
            </a:r>
          </a:p>
          <a:p>
            <a:pPr marL="82296" algn="l" rtl="0">
              <a:spcBef>
                <a:spcPts val="600"/>
              </a:spcBef>
              <a:buSzPct val="80000"/>
              <a:buFont typeface="Wingdings 2"/>
              <a:buNone/>
              <a:defRPr/>
            </a:pPr>
            <a:r>
              <a:rPr lang="en-US" sz="2800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Stallworth Land Company</a:t>
            </a:r>
          </a:p>
          <a:p>
            <a:pPr marL="82296" algn="l" rtl="0">
              <a:spcBef>
                <a:spcPts val="600"/>
              </a:spcBef>
              <a:buSzPct val="80000"/>
              <a:buFont typeface="Wingdings 2"/>
              <a:buNone/>
              <a:defRPr/>
            </a:pPr>
            <a:r>
              <a:rPr lang="en-US" sz="2800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Longleaf Land &amp; Timber Co.</a:t>
            </a:r>
          </a:p>
        </p:txBody>
      </p:sp>
      <p:pic>
        <p:nvPicPr>
          <p:cNvPr id="32" name="Picture 5" descr="http://meadows.ucdavis.edu/files/images/logos/USFS_logo.png">
            <a:extLst>
              <a:ext uri="{FF2B5EF4-FFF2-40B4-BE49-F238E27FC236}">
                <a16:creationId xmlns:a16="http://schemas.microsoft.com/office/drawing/2014/main" id="{E7E8AE39-C413-9BCC-04DC-E0F8B01120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29259" y="4520397"/>
            <a:ext cx="1676462" cy="1761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4" name="Group 33">
            <a:extLst>
              <a:ext uri="{FF2B5EF4-FFF2-40B4-BE49-F238E27FC236}">
                <a16:creationId xmlns:a16="http://schemas.microsoft.com/office/drawing/2014/main" id="{F2C19A79-C557-69C6-9F96-9E11C50AC5CA}"/>
              </a:ext>
            </a:extLst>
          </p:cNvPr>
          <p:cNvGrpSpPr/>
          <p:nvPr/>
        </p:nvGrpSpPr>
        <p:grpSpPr>
          <a:xfrm>
            <a:off x="311636" y="4608741"/>
            <a:ext cx="2638913" cy="1901253"/>
            <a:chOff x="6248400" y="4267200"/>
            <a:chExt cx="2759755" cy="2052642"/>
          </a:xfrm>
        </p:grpSpPr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2F2C1A9A-F0B5-13CC-3E5B-30E4DECFA6E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248400" y="4267200"/>
              <a:ext cx="2759755" cy="2052642"/>
            </a:xfrm>
            <a:prstGeom prst="rect">
              <a:avLst/>
            </a:prstGeom>
          </p:spPr>
        </p:pic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DA8E0401-1BE8-41F2-E01C-5A567DE566FD}"/>
                </a:ext>
              </a:extLst>
            </p:cNvPr>
            <p:cNvSpPr txBox="1"/>
            <p:nvPr/>
          </p:nvSpPr>
          <p:spPr>
            <a:xfrm>
              <a:off x="6325369" y="5809052"/>
              <a:ext cx="153857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 rtl="0"/>
              <a:r>
                <a:rPr lang="en-US" sz="1200" b="1" kern="1200">
                  <a:solidFill>
                    <a:prstClr val="black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Forest Health Cooperative</a:t>
              </a:r>
            </a:p>
          </p:txBody>
        </p:sp>
      </p:grpSp>
      <p:pic>
        <p:nvPicPr>
          <p:cNvPr id="37" name="Imagen 8">
            <a:extLst>
              <a:ext uri="{FF2B5EF4-FFF2-40B4-BE49-F238E27FC236}">
                <a16:creationId xmlns:a16="http://schemas.microsoft.com/office/drawing/2014/main" id="{A25C6F15-3B14-56CA-E71A-85932282029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3427" y="4274081"/>
            <a:ext cx="1572113" cy="1249519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CA24F60A-EBB6-4D19-A448-D71246770C7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5505323"/>
            <a:ext cx="2819400" cy="945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7587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FD85B52-76B6-4F3D-A6C0-FC9D02FE3407}"/>
              </a:ext>
            </a:extLst>
          </p:cNvPr>
          <p:cNvSpPr txBox="1"/>
          <p:nvPr/>
        </p:nvSpPr>
        <p:spPr>
          <a:xfrm>
            <a:off x="0" y="0"/>
            <a:ext cx="4572000" cy="307777"/>
          </a:xfrm>
          <a:prstGeom prst="rect">
            <a:avLst/>
          </a:prstGeom>
          <a:solidFill>
            <a:srgbClr val="76923C">
              <a:lumMod val="50000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chemeClr val="bg1"/>
                </a:solidFill>
              </a:rPr>
              <a:t>Forest Health Dynamics Laboratory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211DE7C-2A20-485A-9A5C-970FEF595FC1}"/>
              </a:ext>
            </a:extLst>
          </p:cNvPr>
          <p:cNvSpPr/>
          <p:nvPr/>
        </p:nvSpPr>
        <p:spPr>
          <a:xfrm>
            <a:off x="3146048" y="914913"/>
            <a:ext cx="2851904" cy="6552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9781567-4450-48B9-A7A8-294FE3E269F2}"/>
              </a:ext>
            </a:extLst>
          </p:cNvPr>
          <p:cNvSpPr/>
          <p:nvPr/>
        </p:nvSpPr>
        <p:spPr>
          <a:xfrm>
            <a:off x="5987066" y="1242218"/>
            <a:ext cx="2851903" cy="13255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155425D-750D-414B-B02A-29879DF589BC}"/>
              </a:ext>
            </a:extLst>
          </p:cNvPr>
          <p:cNvSpPr/>
          <p:nvPr/>
        </p:nvSpPr>
        <p:spPr>
          <a:xfrm>
            <a:off x="228600" y="1852760"/>
            <a:ext cx="3231472" cy="12537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D2BD89E-A403-4E2E-B928-0B96BDB0B4D3}"/>
              </a:ext>
            </a:extLst>
          </p:cNvPr>
          <p:cNvSpPr/>
          <p:nvPr/>
        </p:nvSpPr>
        <p:spPr>
          <a:xfrm>
            <a:off x="116581" y="2245523"/>
            <a:ext cx="3231472" cy="16097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8A38317-9D2D-4442-A6C7-68D425E43DB8}"/>
              </a:ext>
            </a:extLst>
          </p:cNvPr>
          <p:cNvSpPr/>
          <p:nvPr/>
        </p:nvSpPr>
        <p:spPr>
          <a:xfrm>
            <a:off x="2947233" y="4368149"/>
            <a:ext cx="3249534" cy="19564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7CF7C77-21F4-4520-8C8E-62DED011F843}"/>
              </a:ext>
            </a:extLst>
          </p:cNvPr>
          <p:cNvSpPr/>
          <p:nvPr/>
        </p:nvSpPr>
        <p:spPr>
          <a:xfrm>
            <a:off x="3146048" y="1676400"/>
            <a:ext cx="2851904" cy="10546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EAC080B-1CD2-1CB7-E6FC-A09698D13437}"/>
              </a:ext>
            </a:extLst>
          </p:cNvPr>
          <p:cNvGrpSpPr/>
          <p:nvPr/>
        </p:nvGrpSpPr>
        <p:grpSpPr>
          <a:xfrm>
            <a:off x="3886200" y="6563241"/>
            <a:ext cx="5279571" cy="307779"/>
            <a:chOff x="4289383" y="6548732"/>
            <a:chExt cx="4854617" cy="307779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C19CAA65-F549-B972-39CC-BBAA62FE0435}"/>
                </a:ext>
              </a:extLst>
            </p:cNvPr>
            <p:cNvSpPr/>
            <p:nvPr/>
          </p:nvSpPr>
          <p:spPr>
            <a:xfrm>
              <a:off x="4582302" y="6548732"/>
              <a:ext cx="4539927" cy="303331"/>
            </a:xfrm>
            <a:prstGeom prst="rect">
              <a:avLst/>
            </a:prstGeom>
            <a:solidFill>
              <a:srgbClr val="FAC08F">
                <a:lumMod val="5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39BF970-44AF-B191-5429-47FA561D1162}"/>
                </a:ext>
              </a:extLst>
            </p:cNvPr>
            <p:cNvSpPr txBox="1"/>
            <p:nvPr/>
          </p:nvSpPr>
          <p:spPr>
            <a:xfrm>
              <a:off x="4289383" y="6548734"/>
              <a:ext cx="4854617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400" kern="0" dirty="0">
                  <a:solidFill>
                    <a:prstClr val="white"/>
                  </a:solidFill>
                  <a:latin typeface="+mn-lt"/>
                </a:rPr>
                <a:t>College</a:t>
              </a: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</a:rPr>
                <a:t> of Forestry, Wildlife and Environment - Auburn University</a:t>
              </a: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AE5F6AD3-0F6C-7F45-F7CA-063D2990367E}"/>
              </a:ext>
            </a:extLst>
          </p:cNvPr>
          <p:cNvSpPr/>
          <p:nvPr/>
        </p:nvSpPr>
        <p:spPr>
          <a:xfrm>
            <a:off x="5987065" y="2959630"/>
            <a:ext cx="2851904" cy="6552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E3A87D10-8D8C-D9A0-88BB-9A93C4AC57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5631" y="673058"/>
            <a:ext cx="6412738" cy="553998"/>
          </a:xfrm>
        </p:spPr>
        <p:txBody>
          <a:bodyPr/>
          <a:lstStyle/>
          <a:p>
            <a:pPr algn="ctr"/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THANK YOU</a:t>
            </a:r>
            <a:endParaRPr lang="en-US" dirty="0"/>
          </a:p>
        </p:txBody>
      </p:sp>
      <p:pic>
        <p:nvPicPr>
          <p:cNvPr id="10" name="Picture 9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54AAA4D4-B5A0-4473-9209-7F3C58D3EC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1" y="1465886"/>
            <a:ext cx="7620000" cy="4865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2169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FD85B52-76B6-4F3D-A6C0-FC9D02FE3407}"/>
              </a:ext>
            </a:extLst>
          </p:cNvPr>
          <p:cNvSpPr txBox="1"/>
          <p:nvPr/>
        </p:nvSpPr>
        <p:spPr>
          <a:xfrm>
            <a:off x="0" y="0"/>
            <a:ext cx="4572000" cy="307777"/>
          </a:xfrm>
          <a:prstGeom prst="rect">
            <a:avLst/>
          </a:prstGeom>
          <a:solidFill>
            <a:srgbClr val="76923C">
              <a:lumMod val="50000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chemeClr val="bg1"/>
                </a:solidFill>
              </a:rPr>
              <a:t>Forest Health Dynamics Laboratory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211DE7C-2A20-485A-9A5C-970FEF595FC1}"/>
              </a:ext>
            </a:extLst>
          </p:cNvPr>
          <p:cNvSpPr/>
          <p:nvPr/>
        </p:nvSpPr>
        <p:spPr>
          <a:xfrm>
            <a:off x="3146048" y="914913"/>
            <a:ext cx="2851904" cy="6552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9781567-4450-48B9-A7A8-294FE3E269F2}"/>
              </a:ext>
            </a:extLst>
          </p:cNvPr>
          <p:cNvSpPr/>
          <p:nvPr/>
        </p:nvSpPr>
        <p:spPr>
          <a:xfrm>
            <a:off x="5987066" y="1242218"/>
            <a:ext cx="2851903" cy="13255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155425D-750D-414B-B02A-29879DF589BC}"/>
              </a:ext>
            </a:extLst>
          </p:cNvPr>
          <p:cNvSpPr/>
          <p:nvPr/>
        </p:nvSpPr>
        <p:spPr>
          <a:xfrm>
            <a:off x="228600" y="1852760"/>
            <a:ext cx="3231472" cy="12537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D2BD89E-A403-4E2E-B928-0B96BDB0B4D3}"/>
              </a:ext>
            </a:extLst>
          </p:cNvPr>
          <p:cNvSpPr/>
          <p:nvPr/>
        </p:nvSpPr>
        <p:spPr>
          <a:xfrm>
            <a:off x="116581" y="2245523"/>
            <a:ext cx="3231472" cy="16097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8A38317-9D2D-4442-A6C7-68D425E43DB8}"/>
              </a:ext>
            </a:extLst>
          </p:cNvPr>
          <p:cNvSpPr/>
          <p:nvPr/>
        </p:nvSpPr>
        <p:spPr>
          <a:xfrm>
            <a:off x="2947233" y="4368149"/>
            <a:ext cx="3249534" cy="19564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7CF7C77-21F4-4520-8C8E-62DED011F843}"/>
              </a:ext>
            </a:extLst>
          </p:cNvPr>
          <p:cNvSpPr/>
          <p:nvPr/>
        </p:nvSpPr>
        <p:spPr>
          <a:xfrm>
            <a:off x="3146048" y="1676400"/>
            <a:ext cx="2851904" cy="10546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EAC080B-1CD2-1CB7-E6FC-A09698D13437}"/>
              </a:ext>
            </a:extLst>
          </p:cNvPr>
          <p:cNvGrpSpPr/>
          <p:nvPr/>
        </p:nvGrpSpPr>
        <p:grpSpPr>
          <a:xfrm>
            <a:off x="3886200" y="6563241"/>
            <a:ext cx="5279571" cy="307779"/>
            <a:chOff x="4289383" y="6548732"/>
            <a:chExt cx="4854617" cy="307779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C19CAA65-F549-B972-39CC-BBAA62FE0435}"/>
                </a:ext>
              </a:extLst>
            </p:cNvPr>
            <p:cNvSpPr/>
            <p:nvPr/>
          </p:nvSpPr>
          <p:spPr>
            <a:xfrm>
              <a:off x="4582302" y="6548732"/>
              <a:ext cx="4539927" cy="303331"/>
            </a:xfrm>
            <a:prstGeom prst="rect">
              <a:avLst/>
            </a:prstGeom>
            <a:solidFill>
              <a:srgbClr val="FAC08F">
                <a:lumMod val="5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39BF970-44AF-B191-5429-47FA561D1162}"/>
                </a:ext>
              </a:extLst>
            </p:cNvPr>
            <p:cNvSpPr txBox="1"/>
            <p:nvPr/>
          </p:nvSpPr>
          <p:spPr>
            <a:xfrm>
              <a:off x="4289383" y="6548734"/>
              <a:ext cx="4854617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400" kern="0" dirty="0">
                  <a:solidFill>
                    <a:prstClr val="white"/>
                  </a:solidFill>
                  <a:latin typeface="+mn-lt"/>
                </a:rPr>
                <a:t>College</a:t>
              </a: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</a:rPr>
                <a:t> of Forestry, Wildlife and Environment - Auburn University</a:t>
              </a: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AE5F6AD3-0F6C-7F45-F7CA-063D2990367E}"/>
              </a:ext>
            </a:extLst>
          </p:cNvPr>
          <p:cNvSpPr/>
          <p:nvPr/>
        </p:nvSpPr>
        <p:spPr>
          <a:xfrm>
            <a:off x="5987065" y="2959630"/>
            <a:ext cx="2851904" cy="6552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831CBF8A-EF50-53A1-5600-99EEC4DFDF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5630" y="461581"/>
            <a:ext cx="6412738" cy="553998"/>
          </a:xfrm>
        </p:spPr>
        <p:txBody>
          <a:bodyPr/>
          <a:lstStyle/>
          <a:p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Background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88ABFAA-C5A9-7D32-785F-BFE8C3338F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9450" y="1220958"/>
            <a:ext cx="7410620" cy="4657265"/>
          </a:xfrm>
        </p:spPr>
        <p:txBody>
          <a:bodyPr/>
          <a:lstStyle/>
          <a:p>
            <a:pPr marL="82296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Grows rapidly and it is widely used for lumber,</a:t>
            </a:r>
          </a:p>
          <a:p>
            <a:pPr marL="82296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construction timbers, pulp and plywood</a:t>
            </a:r>
          </a:p>
          <a:p>
            <a:pPr marL="82296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82296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Economically important</a:t>
            </a:r>
          </a:p>
          <a:p>
            <a:pPr marL="82296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82296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Loblolly pine is at risk of huge economic loss if brown spot needle blight infection continues to spread at the current rate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50212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FD85B52-76B6-4F3D-A6C0-FC9D02FE3407}"/>
              </a:ext>
            </a:extLst>
          </p:cNvPr>
          <p:cNvSpPr txBox="1"/>
          <p:nvPr/>
        </p:nvSpPr>
        <p:spPr>
          <a:xfrm>
            <a:off x="0" y="0"/>
            <a:ext cx="4572000" cy="307777"/>
          </a:xfrm>
          <a:prstGeom prst="rect">
            <a:avLst/>
          </a:prstGeom>
          <a:solidFill>
            <a:srgbClr val="76923C">
              <a:lumMod val="50000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chemeClr val="bg1"/>
                </a:solidFill>
              </a:rPr>
              <a:t>Forest Health Dynamics Laboratory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211DE7C-2A20-485A-9A5C-970FEF595FC1}"/>
              </a:ext>
            </a:extLst>
          </p:cNvPr>
          <p:cNvSpPr/>
          <p:nvPr/>
        </p:nvSpPr>
        <p:spPr>
          <a:xfrm>
            <a:off x="3146048" y="914913"/>
            <a:ext cx="2851904" cy="6552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9781567-4450-48B9-A7A8-294FE3E269F2}"/>
              </a:ext>
            </a:extLst>
          </p:cNvPr>
          <p:cNvSpPr/>
          <p:nvPr/>
        </p:nvSpPr>
        <p:spPr>
          <a:xfrm>
            <a:off x="5987066" y="1242218"/>
            <a:ext cx="2851903" cy="13255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155425D-750D-414B-B02A-29879DF589BC}"/>
              </a:ext>
            </a:extLst>
          </p:cNvPr>
          <p:cNvSpPr/>
          <p:nvPr/>
        </p:nvSpPr>
        <p:spPr>
          <a:xfrm>
            <a:off x="228600" y="1852760"/>
            <a:ext cx="3231472" cy="12537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D2BD89E-A403-4E2E-B928-0B96BDB0B4D3}"/>
              </a:ext>
            </a:extLst>
          </p:cNvPr>
          <p:cNvSpPr/>
          <p:nvPr/>
        </p:nvSpPr>
        <p:spPr>
          <a:xfrm>
            <a:off x="116581" y="2245523"/>
            <a:ext cx="3231472" cy="16097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8A38317-9D2D-4442-A6C7-68D425E43DB8}"/>
              </a:ext>
            </a:extLst>
          </p:cNvPr>
          <p:cNvSpPr/>
          <p:nvPr/>
        </p:nvSpPr>
        <p:spPr>
          <a:xfrm>
            <a:off x="2947233" y="4368149"/>
            <a:ext cx="3249534" cy="19564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7CF7C77-21F4-4520-8C8E-62DED011F843}"/>
              </a:ext>
            </a:extLst>
          </p:cNvPr>
          <p:cNvSpPr/>
          <p:nvPr/>
        </p:nvSpPr>
        <p:spPr>
          <a:xfrm>
            <a:off x="3146048" y="1676400"/>
            <a:ext cx="2851904" cy="10546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EAC080B-1CD2-1CB7-E6FC-A09698D13437}"/>
              </a:ext>
            </a:extLst>
          </p:cNvPr>
          <p:cNvGrpSpPr/>
          <p:nvPr/>
        </p:nvGrpSpPr>
        <p:grpSpPr>
          <a:xfrm>
            <a:off x="3886200" y="6563241"/>
            <a:ext cx="5279571" cy="307779"/>
            <a:chOff x="4289383" y="6548732"/>
            <a:chExt cx="4854617" cy="307779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C19CAA65-F549-B972-39CC-BBAA62FE0435}"/>
                </a:ext>
              </a:extLst>
            </p:cNvPr>
            <p:cNvSpPr/>
            <p:nvPr/>
          </p:nvSpPr>
          <p:spPr>
            <a:xfrm>
              <a:off x="4582302" y="6548732"/>
              <a:ext cx="4539927" cy="303331"/>
            </a:xfrm>
            <a:prstGeom prst="rect">
              <a:avLst/>
            </a:prstGeom>
            <a:solidFill>
              <a:srgbClr val="FAC08F">
                <a:lumMod val="5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39BF970-44AF-B191-5429-47FA561D1162}"/>
                </a:ext>
              </a:extLst>
            </p:cNvPr>
            <p:cNvSpPr txBox="1"/>
            <p:nvPr/>
          </p:nvSpPr>
          <p:spPr>
            <a:xfrm>
              <a:off x="4289383" y="6548734"/>
              <a:ext cx="4854617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400" kern="0" dirty="0">
                  <a:solidFill>
                    <a:prstClr val="white"/>
                  </a:solidFill>
                  <a:latin typeface="+mn-lt"/>
                </a:rPr>
                <a:t>College</a:t>
              </a: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</a:rPr>
                <a:t> of Forestry, Wildlife and Environment - Auburn University</a:t>
              </a: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AE5F6AD3-0F6C-7F45-F7CA-063D2990367E}"/>
              </a:ext>
            </a:extLst>
          </p:cNvPr>
          <p:cNvSpPr/>
          <p:nvPr/>
        </p:nvSpPr>
        <p:spPr>
          <a:xfrm>
            <a:off x="5987065" y="2959630"/>
            <a:ext cx="2851904" cy="6552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24C1951F-8B8A-9944-AA04-00F0C7D803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9831" y="610373"/>
            <a:ext cx="6412738" cy="553998"/>
          </a:xfrm>
        </p:spPr>
        <p:txBody>
          <a:bodyPr/>
          <a:lstStyle/>
          <a:p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Problem</a:t>
            </a:r>
            <a:endParaRPr lang="en-US" dirty="0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52995EAF-A770-B217-8B3A-D6BE35E938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216539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Over the past decade, Loblolly has been faced with brown spot needle blight, caused by the fungus </a:t>
            </a:r>
            <a:r>
              <a:rPr kumimoji="0" lang="en-US" sz="2800" b="0" i="1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Lecanosticta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acicola</a:t>
            </a:r>
          </a:p>
          <a:p>
            <a:endParaRPr lang="en-US" dirty="0"/>
          </a:p>
        </p:txBody>
      </p:sp>
      <p:pic>
        <p:nvPicPr>
          <p:cNvPr id="2" name="Content Placeholder 11" descr="A forest with tall trees&#10;&#10;Description automatically generated">
            <a:extLst>
              <a:ext uri="{FF2B5EF4-FFF2-40B4-BE49-F238E27FC236}">
                <a16:creationId xmlns:a16="http://schemas.microsoft.com/office/drawing/2014/main" id="{999CD727-A236-4F30-9817-8EF1EEBF6E16}"/>
              </a:ext>
            </a:extLst>
          </p:cNvPr>
          <p:cNvPicPr>
            <a:picLocks noGrp="1" noChangeAspect="1"/>
          </p:cNvPicPr>
          <p:nvPr>
            <p:ph sz="half" idx="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5459" y="1456090"/>
            <a:ext cx="4251959" cy="4746625"/>
          </a:xfrm>
        </p:spPr>
      </p:pic>
    </p:spTree>
    <p:extLst>
      <p:ext uri="{BB962C8B-B14F-4D97-AF65-F5344CB8AC3E}">
        <p14:creationId xmlns:p14="http://schemas.microsoft.com/office/powerpoint/2010/main" val="37438528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FD85B52-76B6-4F3D-A6C0-FC9D02FE3407}"/>
              </a:ext>
            </a:extLst>
          </p:cNvPr>
          <p:cNvSpPr txBox="1"/>
          <p:nvPr/>
        </p:nvSpPr>
        <p:spPr>
          <a:xfrm>
            <a:off x="0" y="0"/>
            <a:ext cx="4572000" cy="307777"/>
          </a:xfrm>
          <a:prstGeom prst="rect">
            <a:avLst/>
          </a:prstGeom>
          <a:solidFill>
            <a:srgbClr val="76923C">
              <a:lumMod val="50000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chemeClr val="bg1"/>
                </a:solidFill>
              </a:rPr>
              <a:t>Forest Health Dynamics Laboratory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211DE7C-2A20-485A-9A5C-970FEF595FC1}"/>
              </a:ext>
            </a:extLst>
          </p:cNvPr>
          <p:cNvSpPr/>
          <p:nvPr/>
        </p:nvSpPr>
        <p:spPr>
          <a:xfrm>
            <a:off x="3146048" y="914913"/>
            <a:ext cx="2851904" cy="6552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9781567-4450-48B9-A7A8-294FE3E269F2}"/>
              </a:ext>
            </a:extLst>
          </p:cNvPr>
          <p:cNvSpPr/>
          <p:nvPr/>
        </p:nvSpPr>
        <p:spPr>
          <a:xfrm>
            <a:off x="5987066" y="1242218"/>
            <a:ext cx="2851903" cy="13255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155425D-750D-414B-B02A-29879DF589BC}"/>
              </a:ext>
            </a:extLst>
          </p:cNvPr>
          <p:cNvSpPr/>
          <p:nvPr/>
        </p:nvSpPr>
        <p:spPr>
          <a:xfrm>
            <a:off x="228600" y="1852760"/>
            <a:ext cx="3231472" cy="12537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D2BD89E-A403-4E2E-B928-0B96BDB0B4D3}"/>
              </a:ext>
            </a:extLst>
          </p:cNvPr>
          <p:cNvSpPr/>
          <p:nvPr/>
        </p:nvSpPr>
        <p:spPr>
          <a:xfrm>
            <a:off x="116581" y="2245523"/>
            <a:ext cx="3231472" cy="16097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8A38317-9D2D-4442-A6C7-68D425E43DB8}"/>
              </a:ext>
            </a:extLst>
          </p:cNvPr>
          <p:cNvSpPr/>
          <p:nvPr/>
        </p:nvSpPr>
        <p:spPr>
          <a:xfrm>
            <a:off x="2947233" y="4368149"/>
            <a:ext cx="3249534" cy="19564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7CF7C77-21F4-4520-8C8E-62DED011F843}"/>
              </a:ext>
            </a:extLst>
          </p:cNvPr>
          <p:cNvSpPr/>
          <p:nvPr/>
        </p:nvSpPr>
        <p:spPr>
          <a:xfrm>
            <a:off x="3146048" y="1676400"/>
            <a:ext cx="2851904" cy="10546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EAC080B-1CD2-1CB7-E6FC-A09698D13437}"/>
              </a:ext>
            </a:extLst>
          </p:cNvPr>
          <p:cNvGrpSpPr/>
          <p:nvPr/>
        </p:nvGrpSpPr>
        <p:grpSpPr>
          <a:xfrm>
            <a:off x="3886200" y="6563241"/>
            <a:ext cx="5279571" cy="307779"/>
            <a:chOff x="4289383" y="6548732"/>
            <a:chExt cx="4854617" cy="307779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C19CAA65-F549-B972-39CC-BBAA62FE0435}"/>
                </a:ext>
              </a:extLst>
            </p:cNvPr>
            <p:cNvSpPr/>
            <p:nvPr/>
          </p:nvSpPr>
          <p:spPr>
            <a:xfrm>
              <a:off x="4582302" y="6548732"/>
              <a:ext cx="4539927" cy="303331"/>
            </a:xfrm>
            <a:prstGeom prst="rect">
              <a:avLst/>
            </a:prstGeom>
            <a:solidFill>
              <a:srgbClr val="FAC08F">
                <a:lumMod val="5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39BF970-44AF-B191-5429-47FA561D1162}"/>
                </a:ext>
              </a:extLst>
            </p:cNvPr>
            <p:cNvSpPr txBox="1"/>
            <p:nvPr/>
          </p:nvSpPr>
          <p:spPr>
            <a:xfrm>
              <a:off x="4289383" y="6548734"/>
              <a:ext cx="4854617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400" kern="0" dirty="0">
                  <a:solidFill>
                    <a:prstClr val="white"/>
                  </a:solidFill>
                  <a:latin typeface="+mn-lt"/>
                </a:rPr>
                <a:t>College</a:t>
              </a: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</a:rPr>
                <a:t> of Forestry, Wildlife and Environment - Auburn University</a:t>
              </a: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AE5F6AD3-0F6C-7F45-F7CA-063D2990367E}"/>
              </a:ext>
            </a:extLst>
          </p:cNvPr>
          <p:cNvSpPr/>
          <p:nvPr/>
        </p:nvSpPr>
        <p:spPr>
          <a:xfrm>
            <a:off x="5987065" y="2959630"/>
            <a:ext cx="2851904" cy="6552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A51827AB-6749-8C20-7D5D-CAA27B64BA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994" y="461581"/>
            <a:ext cx="6412738" cy="553998"/>
          </a:xfrm>
        </p:spPr>
        <p:txBody>
          <a:bodyPr/>
          <a:lstStyle/>
          <a:p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Life cycle of </a:t>
            </a:r>
            <a:r>
              <a:rPr kumimoji="0" lang="en-US" sz="3600" b="1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L. acicola</a:t>
            </a:r>
            <a:endParaRPr lang="en-US" dirty="0"/>
          </a:p>
        </p:txBody>
      </p:sp>
      <p:pic>
        <p:nvPicPr>
          <p:cNvPr id="12" name="Picture 11" descr="A diagram of a pine tree&#10;&#10;Description automatically generated">
            <a:extLst>
              <a:ext uri="{FF2B5EF4-FFF2-40B4-BE49-F238E27FC236}">
                <a16:creationId xmlns:a16="http://schemas.microsoft.com/office/drawing/2014/main" id="{5B6BD4B1-2825-0481-A1D5-17C7DF98E0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375" y="1211855"/>
            <a:ext cx="6880484" cy="5024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1247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FD85B52-76B6-4F3D-A6C0-FC9D02FE3407}"/>
              </a:ext>
            </a:extLst>
          </p:cNvPr>
          <p:cNvSpPr txBox="1"/>
          <p:nvPr/>
        </p:nvSpPr>
        <p:spPr>
          <a:xfrm>
            <a:off x="0" y="0"/>
            <a:ext cx="4572000" cy="307777"/>
          </a:xfrm>
          <a:prstGeom prst="rect">
            <a:avLst/>
          </a:prstGeom>
          <a:solidFill>
            <a:srgbClr val="76923C">
              <a:lumMod val="50000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chemeClr val="bg1"/>
                </a:solidFill>
              </a:rPr>
              <a:t>Forest Health Dynamics Laboratory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211DE7C-2A20-485A-9A5C-970FEF595FC1}"/>
              </a:ext>
            </a:extLst>
          </p:cNvPr>
          <p:cNvSpPr/>
          <p:nvPr/>
        </p:nvSpPr>
        <p:spPr>
          <a:xfrm>
            <a:off x="3146048" y="914913"/>
            <a:ext cx="2851904" cy="6552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9781567-4450-48B9-A7A8-294FE3E269F2}"/>
              </a:ext>
            </a:extLst>
          </p:cNvPr>
          <p:cNvSpPr/>
          <p:nvPr/>
        </p:nvSpPr>
        <p:spPr>
          <a:xfrm>
            <a:off x="5987066" y="1242218"/>
            <a:ext cx="2851903" cy="13255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155425D-750D-414B-B02A-29879DF589BC}"/>
              </a:ext>
            </a:extLst>
          </p:cNvPr>
          <p:cNvSpPr/>
          <p:nvPr/>
        </p:nvSpPr>
        <p:spPr>
          <a:xfrm>
            <a:off x="228600" y="1852760"/>
            <a:ext cx="3231472" cy="12537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D2BD89E-A403-4E2E-B928-0B96BDB0B4D3}"/>
              </a:ext>
            </a:extLst>
          </p:cNvPr>
          <p:cNvSpPr/>
          <p:nvPr/>
        </p:nvSpPr>
        <p:spPr>
          <a:xfrm>
            <a:off x="116581" y="2245523"/>
            <a:ext cx="3231472" cy="16097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8A38317-9D2D-4442-A6C7-68D425E43DB8}"/>
              </a:ext>
            </a:extLst>
          </p:cNvPr>
          <p:cNvSpPr/>
          <p:nvPr/>
        </p:nvSpPr>
        <p:spPr>
          <a:xfrm>
            <a:off x="2947233" y="4368149"/>
            <a:ext cx="3249534" cy="19564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7CF7C77-21F4-4520-8C8E-62DED011F843}"/>
              </a:ext>
            </a:extLst>
          </p:cNvPr>
          <p:cNvSpPr/>
          <p:nvPr/>
        </p:nvSpPr>
        <p:spPr>
          <a:xfrm>
            <a:off x="3146048" y="1676400"/>
            <a:ext cx="2851904" cy="10546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EAC080B-1CD2-1CB7-E6FC-A09698D13437}"/>
              </a:ext>
            </a:extLst>
          </p:cNvPr>
          <p:cNvGrpSpPr/>
          <p:nvPr/>
        </p:nvGrpSpPr>
        <p:grpSpPr>
          <a:xfrm>
            <a:off x="3886200" y="6563241"/>
            <a:ext cx="5279571" cy="307779"/>
            <a:chOff x="4289383" y="6548732"/>
            <a:chExt cx="4854617" cy="307779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C19CAA65-F549-B972-39CC-BBAA62FE0435}"/>
                </a:ext>
              </a:extLst>
            </p:cNvPr>
            <p:cNvSpPr/>
            <p:nvPr/>
          </p:nvSpPr>
          <p:spPr>
            <a:xfrm>
              <a:off x="4582302" y="6548732"/>
              <a:ext cx="4539927" cy="303331"/>
            </a:xfrm>
            <a:prstGeom prst="rect">
              <a:avLst/>
            </a:prstGeom>
            <a:solidFill>
              <a:srgbClr val="FAC08F">
                <a:lumMod val="5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39BF970-44AF-B191-5429-47FA561D1162}"/>
                </a:ext>
              </a:extLst>
            </p:cNvPr>
            <p:cNvSpPr txBox="1"/>
            <p:nvPr/>
          </p:nvSpPr>
          <p:spPr>
            <a:xfrm>
              <a:off x="4289383" y="6548734"/>
              <a:ext cx="4854617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400" kern="0" dirty="0">
                  <a:solidFill>
                    <a:prstClr val="white"/>
                  </a:solidFill>
                  <a:latin typeface="+mn-lt"/>
                </a:rPr>
                <a:t>College</a:t>
              </a: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</a:rPr>
                <a:t> of Forestry, Wildlife and Environment - Auburn University</a:t>
              </a: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AE5F6AD3-0F6C-7F45-F7CA-063D2990367E}"/>
              </a:ext>
            </a:extLst>
          </p:cNvPr>
          <p:cNvSpPr/>
          <p:nvPr/>
        </p:nvSpPr>
        <p:spPr>
          <a:xfrm>
            <a:off x="5987065" y="2959630"/>
            <a:ext cx="2851904" cy="6552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88D34B-7D67-8FEB-A721-7107CE959F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9831" y="461653"/>
            <a:ext cx="6412738" cy="553998"/>
          </a:xfrm>
        </p:spPr>
        <p:txBody>
          <a:bodyPr/>
          <a:lstStyle/>
          <a:p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Objectives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D933986-6FF0-581B-3255-A7807CF492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4656" y="1316998"/>
            <a:ext cx="7734924" cy="4873940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To determine the best media for culturing </a:t>
            </a:r>
            <a:r>
              <a:rPr kumimoji="0" lang="en-US" sz="2800" b="0" i="1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Lecanosticta</a:t>
            </a:r>
            <a:r>
              <a:rPr kumimoji="0" lang="en-US" sz="28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acicola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To develop an inoculation protocol for </a:t>
            </a:r>
            <a:r>
              <a:rPr kumimoji="0" lang="en-US" sz="2800" b="0" i="1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Lecanosticta</a:t>
            </a:r>
            <a:r>
              <a:rPr kumimoji="0" lang="en-US" sz="28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acicola</a:t>
            </a:r>
          </a:p>
          <a:p>
            <a:pPr marL="82296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1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To develop a screening method which will be used to assess and determine strain aggressiveness and seedling tolerance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10542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FD85B52-76B6-4F3D-A6C0-FC9D02FE3407}"/>
              </a:ext>
            </a:extLst>
          </p:cNvPr>
          <p:cNvSpPr txBox="1"/>
          <p:nvPr/>
        </p:nvSpPr>
        <p:spPr>
          <a:xfrm>
            <a:off x="0" y="0"/>
            <a:ext cx="4572000" cy="307777"/>
          </a:xfrm>
          <a:prstGeom prst="rect">
            <a:avLst/>
          </a:prstGeom>
          <a:solidFill>
            <a:srgbClr val="76923C">
              <a:lumMod val="50000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chemeClr val="bg1"/>
                </a:solidFill>
              </a:rPr>
              <a:t>Forest Health Dynamics Laboratory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211DE7C-2A20-485A-9A5C-970FEF595FC1}"/>
              </a:ext>
            </a:extLst>
          </p:cNvPr>
          <p:cNvSpPr/>
          <p:nvPr/>
        </p:nvSpPr>
        <p:spPr>
          <a:xfrm>
            <a:off x="3146048" y="914913"/>
            <a:ext cx="2851904" cy="6552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9781567-4450-48B9-A7A8-294FE3E269F2}"/>
              </a:ext>
            </a:extLst>
          </p:cNvPr>
          <p:cNvSpPr/>
          <p:nvPr/>
        </p:nvSpPr>
        <p:spPr>
          <a:xfrm>
            <a:off x="5987066" y="1242218"/>
            <a:ext cx="2851903" cy="13255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155425D-750D-414B-B02A-29879DF589BC}"/>
              </a:ext>
            </a:extLst>
          </p:cNvPr>
          <p:cNvSpPr/>
          <p:nvPr/>
        </p:nvSpPr>
        <p:spPr>
          <a:xfrm>
            <a:off x="228600" y="1852760"/>
            <a:ext cx="3231472" cy="12537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D2BD89E-A403-4E2E-B928-0B96BDB0B4D3}"/>
              </a:ext>
            </a:extLst>
          </p:cNvPr>
          <p:cNvSpPr/>
          <p:nvPr/>
        </p:nvSpPr>
        <p:spPr>
          <a:xfrm>
            <a:off x="116581" y="2245523"/>
            <a:ext cx="3231472" cy="16097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8A38317-9D2D-4442-A6C7-68D425E43DB8}"/>
              </a:ext>
            </a:extLst>
          </p:cNvPr>
          <p:cNvSpPr/>
          <p:nvPr/>
        </p:nvSpPr>
        <p:spPr>
          <a:xfrm>
            <a:off x="2947233" y="4368149"/>
            <a:ext cx="3249534" cy="19564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7CF7C77-21F4-4520-8C8E-62DED011F843}"/>
              </a:ext>
            </a:extLst>
          </p:cNvPr>
          <p:cNvSpPr/>
          <p:nvPr/>
        </p:nvSpPr>
        <p:spPr>
          <a:xfrm>
            <a:off x="3146048" y="1676400"/>
            <a:ext cx="2851904" cy="10546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EAC080B-1CD2-1CB7-E6FC-A09698D13437}"/>
              </a:ext>
            </a:extLst>
          </p:cNvPr>
          <p:cNvGrpSpPr/>
          <p:nvPr/>
        </p:nvGrpSpPr>
        <p:grpSpPr>
          <a:xfrm>
            <a:off x="3886200" y="6563241"/>
            <a:ext cx="5279571" cy="307779"/>
            <a:chOff x="4289383" y="6548732"/>
            <a:chExt cx="4854617" cy="307779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C19CAA65-F549-B972-39CC-BBAA62FE0435}"/>
                </a:ext>
              </a:extLst>
            </p:cNvPr>
            <p:cNvSpPr/>
            <p:nvPr/>
          </p:nvSpPr>
          <p:spPr>
            <a:xfrm>
              <a:off x="4582302" y="6548732"/>
              <a:ext cx="4539927" cy="303331"/>
            </a:xfrm>
            <a:prstGeom prst="rect">
              <a:avLst/>
            </a:prstGeom>
            <a:solidFill>
              <a:srgbClr val="FAC08F">
                <a:lumMod val="5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39BF970-44AF-B191-5429-47FA561D1162}"/>
                </a:ext>
              </a:extLst>
            </p:cNvPr>
            <p:cNvSpPr txBox="1"/>
            <p:nvPr/>
          </p:nvSpPr>
          <p:spPr>
            <a:xfrm>
              <a:off x="4289383" y="6548734"/>
              <a:ext cx="4854617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400" kern="0" dirty="0">
                  <a:solidFill>
                    <a:prstClr val="white"/>
                  </a:solidFill>
                  <a:latin typeface="+mn-lt"/>
                </a:rPr>
                <a:t>College</a:t>
              </a: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</a:rPr>
                <a:t> of Forestry, Wildlife and Environment - Auburn University</a:t>
              </a: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AE5F6AD3-0F6C-7F45-F7CA-063D2990367E}"/>
              </a:ext>
            </a:extLst>
          </p:cNvPr>
          <p:cNvSpPr/>
          <p:nvPr/>
        </p:nvSpPr>
        <p:spPr>
          <a:xfrm>
            <a:off x="5987065" y="2959630"/>
            <a:ext cx="2851904" cy="6552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A66EF3-5DE6-E9C8-F3DD-66D5822D18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004" y="459621"/>
            <a:ext cx="6412738" cy="553998"/>
          </a:xfrm>
        </p:spPr>
        <p:txBody>
          <a:bodyPr/>
          <a:lstStyle/>
          <a:p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State map (County)</a:t>
            </a:r>
            <a:endParaRPr lang="en-US" dirty="0"/>
          </a:p>
        </p:txBody>
      </p:sp>
      <p:pic>
        <p:nvPicPr>
          <p:cNvPr id="9" name="Picture 8" descr="A map of alabama state with a blue triangle&#10;&#10;Description automatically generated">
            <a:extLst>
              <a:ext uri="{FF2B5EF4-FFF2-40B4-BE49-F238E27FC236}">
                <a16:creationId xmlns:a16="http://schemas.microsoft.com/office/drawing/2014/main" id="{D80B784F-1BE6-6A77-AE6B-A8614FB734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199" y="1290628"/>
            <a:ext cx="6725587" cy="5289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1015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FD85B52-76B6-4F3D-A6C0-FC9D02FE3407}"/>
              </a:ext>
            </a:extLst>
          </p:cNvPr>
          <p:cNvSpPr txBox="1"/>
          <p:nvPr/>
        </p:nvSpPr>
        <p:spPr>
          <a:xfrm>
            <a:off x="0" y="0"/>
            <a:ext cx="4572000" cy="307777"/>
          </a:xfrm>
          <a:prstGeom prst="rect">
            <a:avLst/>
          </a:prstGeom>
          <a:solidFill>
            <a:srgbClr val="76923C">
              <a:lumMod val="50000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chemeClr val="bg1"/>
                </a:solidFill>
              </a:rPr>
              <a:t>Forest Health Dynamics Laboratory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211DE7C-2A20-485A-9A5C-970FEF595FC1}"/>
              </a:ext>
            </a:extLst>
          </p:cNvPr>
          <p:cNvSpPr/>
          <p:nvPr/>
        </p:nvSpPr>
        <p:spPr>
          <a:xfrm>
            <a:off x="3146048" y="914913"/>
            <a:ext cx="2851904" cy="6552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9781567-4450-48B9-A7A8-294FE3E269F2}"/>
              </a:ext>
            </a:extLst>
          </p:cNvPr>
          <p:cNvSpPr/>
          <p:nvPr/>
        </p:nvSpPr>
        <p:spPr>
          <a:xfrm>
            <a:off x="5987066" y="1242218"/>
            <a:ext cx="2851903" cy="13255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155425D-750D-414B-B02A-29879DF589BC}"/>
              </a:ext>
            </a:extLst>
          </p:cNvPr>
          <p:cNvSpPr/>
          <p:nvPr/>
        </p:nvSpPr>
        <p:spPr>
          <a:xfrm>
            <a:off x="228600" y="1852760"/>
            <a:ext cx="3231472" cy="12537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D2BD89E-A403-4E2E-B928-0B96BDB0B4D3}"/>
              </a:ext>
            </a:extLst>
          </p:cNvPr>
          <p:cNvSpPr/>
          <p:nvPr/>
        </p:nvSpPr>
        <p:spPr>
          <a:xfrm>
            <a:off x="116581" y="2245523"/>
            <a:ext cx="3231472" cy="16097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8A38317-9D2D-4442-A6C7-68D425E43DB8}"/>
              </a:ext>
            </a:extLst>
          </p:cNvPr>
          <p:cNvSpPr/>
          <p:nvPr/>
        </p:nvSpPr>
        <p:spPr>
          <a:xfrm>
            <a:off x="2947233" y="4368149"/>
            <a:ext cx="3249534" cy="19564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7CF7C77-21F4-4520-8C8E-62DED011F843}"/>
              </a:ext>
            </a:extLst>
          </p:cNvPr>
          <p:cNvSpPr/>
          <p:nvPr/>
        </p:nvSpPr>
        <p:spPr>
          <a:xfrm>
            <a:off x="3146048" y="1676400"/>
            <a:ext cx="2851904" cy="10546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EAC080B-1CD2-1CB7-E6FC-A09698D13437}"/>
              </a:ext>
            </a:extLst>
          </p:cNvPr>
          <p:cNvGrpSpPr/>
          <p:nvPr/>
        </p:nvGrpSpPr>
        <p:grpSpPr>
          <a:xfrm>
            <a:off x="3886200" y="6563241"/>
            <a:ext cx="5279571" cy="307779"/>
            <a:chOff x="4289383" y="6548732"/>
            <a:chExt cx="4854617" cy="307779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C19CAA65-F549-B972-39CC-BBAA62FE0435}"/>
                </a:ext>
              </a:extLst>
            </p:cNvPr>
            <p:cNvSpPr/>
            <p:nvPr/>
          </p:nvSpPr>
          <p:spPr>
            <a:xfrm>
              <a:off x="4582302" y="6548732"/>
              <a:ext cx="4539927" cy="303331"/>
            </a:xfrm>
            <a:prstGeom prst="rect">
              <a:avLst/>
            </a:prstGeom>
            <a:solidFill>
              <a:srgbClr val="FAC08F">
                <a:lumMod val="5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39BF970-44AF-B191-5429-47FA561D1162}"/>
                </a:ext>
              </a:extLst>
            </p:cNvPr>
            <p:cNvSpPr txBox="1"/>
            <p:nvPr/>
          </p:nvSpPr>
          <p:spPr>
            <a:xfrm>
              <a:off x="4289383" y="6548734"/>
              <a:ext cx="4854617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400" kern="0" dirty="0">
                  <a:solidFill>
                    <a:prstClr val="white"/>
                  </a:solidFill>
                  <a:latin typeface="+mn-lt"/>
                </a:rPr>
                <a:t>College</a:t>
              </a: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</a:rPr>
                <a:t> of Forestry, Wildlife and Environment - Auburn University</a:t>
              </a: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AE5F6AD3-0F6C-7F45-F7CA-063D2990367E}"/>
              </a:ext>
            </a:extLst>
          </p:cNvPr>
          <p:cNvSpPr/>
          <p:nvPr/>
        </p:nvSpPr>
        <p:spPr>
          <a:xfrm>
            <a:off x="5987065" y="2959630"/>
            <a:ext cx="2851904" cy="6552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5787DF-C547-8BFC-90C1-2D66B1A705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0954" y="431785"/>
            <a:ext cx="6412738" cy="553998"/>
          </a:xfrm>
        </p:spPr>
        <p:txBody>
          <a:bodyPr/>
          <a:lstStyle/>
          <a:p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North plots (Cullman County)</a:t>
            </a:r>
            <a:endParaRPr lang="en-US" dirty="0"/>
          </a:p>
        </p:txBody>
      </p:sp>
      <p:pic>
        <p:nvPicPr>
          <p:cNvPr id="8" name="Content Placeholder 13" descr="A map of a forest&#10;&#10;Description automatically generated">
            <a:extLst>
              <a:ext uri="{FF2B5EF4-FFF2-40B4-BE49-F238E27FC236}">
                <a16:creationId xmlns:a16="http://schemas.microsoft.com/office/drawing/2014/main" id="{42B77396-ADC5-F9B6-25F5-5583C1B19D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8663" y="1236644"/>
            <a:ext cx="6412738" cy="5248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9900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FD85B52-76B6-4F3D-A6C0-FC9D02FE3407}"/>
              </a:ext>
            </a:extLst>
          </p:cNvPr>
          <p:cNvSpPr txBox="1"/>
          <p:nvPr/>
        </p:nvSpPr>
        <p:spPr>
          <a:xfrm>
            <a:off x="0" y="0"/>
            <a:ext cx="4572000" cy="307777"/>
          </a:xfrm>
          <a:prstGeom prst="rect">
            <a:avLst/>
          </a:prstGeom>
          <a:solidFill>
            <a:srgbClr val="76923C">
              <a:lumMod val="50000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chemeClr val="bg1"/>
                </a:solidFill>
              </a:rPr>
              <a:t>Forest Health Dynamics Laboratory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211DE7C-2A20-485A-9A5C-970FEF595FC1}"/>
              </a:ext>
            </a:extLst>
          </p:cNvPr>
          <p:cNvSpPr/>
          <p:nvPr/>
        </p:nvSpPr>
        <p:spPr>
          <a:xfrm>
            <a:off x="3146048" y="914913"/>
            <a:ext cx="2851904" cy="6552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9781567-4450-48B9-A7A8-294FE3E269F2}"/>
              </a:ext>
            </a:extLst>
          </p:cNvPr>
          <p:cNvSpPr/>
          <p:nvPr/>
        </p:nvSpPr>
        <p:spPr>
          <a:xfrm>
            <a:off x="5987066" y="1242218"/>
            <a:ext cx="2851903" cy="13255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155425D-750D-414B-B02A-29879DF589BC}"/>
              </a:ext>
            </a:extLst>
          </p:cNvPr>
          <p:cNvSpPr/>
          <p:nvPr/>
        </p:nvSpPr>
        <p:spPr>
          <a:xfrm>
            <a:off x="228600" y="1852760"/>
            <a:ext cx="3231472" cy="12537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D2BD89E-A403-4E2E-B928-0B96BDB0B4D3}"/>
              </a:ext>
            </a:extLst>
          </p:cNvPr>
          <p:cNvSpPr/>
          <p:nvPr/>
        </p:nvSpPr>
        <p:spPr>
          <a:xfrm>
            <a:off x="116581" y="2245523"/>
            <a:ext cx="3231472" cy="16097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8A38317-9D2D-4442-A6C7-68D425E43DB8}"/>
              </a:ext>
            </a:extLst>
          </p:cNvPr>
          <p:cNvSpPr/>
          <p:nvPr/>
        </p:nvSpPr>
        <p:spPr>
          <a:xfrm>
            <a:off x="2947233" y="4368149"/>
            <a:ext cx="3249534" cy="19564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7CF7C77-21F4-4520-8C8E-62DED011F843}"/>
              </a:ext>
            </a:extLst>
          </p:cNvPr>
          <p:cNvSpPr/>
          <p:nvPr/>
        </p:nvSpPr>
        <p:spPr>
          <a:xfrm>
            <a:off x="3146048" y="1676400"/>
            <a:ext cx="2851904" cy="10546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EAC080B-1CD2-1CB7-E6FC-A09698D13437}"/>
              </a:ext>
            </a:extLst>
          </p:cNvPr>
          <p:cNvGrpSpPr/>
          <p:nvPr/>
        </p:nvGrpSpPr>
        <p:grpSpPr>
          <a:xfrm>
            <a:off x="3886200" y="6563241"/>
            <a:ext cx="5279571" cy="307779"/>
            <a:chOff x="4289383" y="6548732"/>
            <a:chExt cx="4854617" cy="307779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C19CAA65-F549-B972-39CC-BBAA62FE0435}"/>
                </a:ext>
              </a:extLst>
            </p:cNvPr>
            <p:cNvSpPr/>
            <p:nvPr/>
          </p:nvSpPr>
          <p:spPr>
            <a:xfrm>
              <a:off x="4582302" y="6548732"/>
              <a:ext cx="4539927" cy="303331"/>
            </a:xfrm>
            <a:prstGeom prst="rect">
              <a:avLst/>
            </a:prstGeom>
            <a:solidFill>
              <a:srgbClr val="FAC08F">
                <a:lumMod val="5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39BF970-44AF-B191-5429-47FA561D1162}"/>
                </a:ext>
              </a:extLst>
            </p:cNvPr>
            <p:cNvSpPr txBox="1"/>
            <p:nvPr/>
          </p:nvSpPr>
          <p:spPr>
            <a:xfrm>
              <a:off x="4289383" y="6548734"/>
              <a:ext cx="4854617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400" kern="0" dirty="0">
                  <a:solidFill>
                    <a:prstClr val="white"/>
                  </a:solidFill>
                  <a:latin typeface="+mn-lt"/>
                </a:rPr>
                <a:t>College</a:t>
              </a: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</a:rPr>
                <a:t> of Forestry, Wildlife and Environment - Auburn University</a:t>
              </a: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AE5F6AD3-0F6C-7F45-F7CA-063D2990367E}"/>
              </a:ext>
            </a:extLst>
          </p:cNvPr>
          <p:cNvSpPr/>
          <p:nvPr/>
        </p:nvSpPr>
        <p:spPr>
          <a:xfrm>
            <a:off x="5987065" y="2959630"/>
            <a:ext cx="2851904" cy="6552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594113E-408A-DB2D-7ACA-1BE33709DD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428" y="536460"/>
            <a:ext cx="7328663" cy="599493"/>
          </a:xfrm>
        </p:spPr>
        <p:txBody>
          <a:bodyPr/>
          <a:lstStyle/>
          <a:p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South plots (Washington County)</a:t>
            </a:r>
            <a:endParaRPr lang="en-US" dirty="0"/>
          </a:p>
        </p:txBody>
      </p:sp>
      <p:pic>
        <p:nvPicPr>
          <p:cNvPr id="8" name="Content Placeholder 2" descr="A map of a forest&#10;&#10;Description automatically generated">
            <a:extLst>
              <a:ext uri="{FF2B5EF4-FFF2-40B4-BE49-F238E27FC236}">
                <a16:creationId xmlns:a16="http://schemas.microsoft.com/office/drawing/2014/main" id="{843AC893-7AD9-3985-4EBD-DBD38C0E8E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" y="1607741"/>
            <a:ext cx="4343401" cy="4412059"/>
          </a:xfrm>
          <a:prstGeom prst="rect">
            <a:avLst/>
          </a:prstGeom>
        </p:spPr>
      </p:pic>
      <p:pic>
        <p:nvPicPr>
          <p:cNvPr id="9" name="Content Placeholder 12" descr="A map of a forest&#10;&#10;Description automatically generated">
            <a:extLst>
              <a:ext uri="{FF2B5EF4-FFF2-40B4-BE49-F238E27FC236}">
                <a16:creationId xmlns:a16="http://schemas.microsoft.com/office/drawing/2014/main" id="{8A083E6B-A482-2F24-CCFE-B292CEB75D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611927"/>
            <a:ext cx="4455419" cy="4412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3863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aaae5781-f9aa-431c-82d5-727ade1ad841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5CE76D5B80C36428B6BCCDBFC63219E" ma:contentTypeVersion="11" ma:contentTypeDescription="Create a new document." ma:contentTypeScope="" ma:versionID="9dce5f00b6a58890fb85dae941cc1c50">
  <xsd:schema xmlns:xsd="http://www.w3.org/2001/XMLSchema" xmlns:xs="http://www.w3.org/2001/XMLSchema" xmlns:p="http://schemas.microsoft.com/office/2006/metadata/properties" xmlns:ns3="aaae5781-f9aa-431c-82d5-727ade1ad841" targetNamespace="http://schemas.microsoft.com/office/2006/metadata/properties" ma:root="true" ma:fieldsID="dbb5c45e898fc031c2846837201c5760" ns3:_="">
    <xsd:import namespace="aaae5781-f9aa-431c-82d5-727ade1ad841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LengthInSeconds" minOccurs="0"/>
                <xsd:element ref="ns3:_activity" minOccurs="0"/>
                <xsd:element ref="ns3:MediaServiceLocation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ae5781-f9aa-431c-82d5-727ade1ad84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16" nillable="true" ma:displayName="_activity" ma:hidden="true" ma:internalName="_activity">
      <xsd:simpleType>
        <xsd:restriction base="dms:Note"/>
      </xsd:simpleType>
    </xsd:element>
    <xsd:element name="MediaServiceLocation" ma:index="17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98CC214-8282-48DA-A33B-2AB359F7F13E}">
  <ds:schemaRefs>
    <ds:schemaRef ds:uri="aaae5781-f9aa-431c-82d5-727ade1ad841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927BF4B7-20FD-48DB-BDBF-7C3381B6EEEA}">
  <ds:schemaRefs>
    <ds:schemaRef ds:uri="aaae5781-f9aa-431c-82d5-727ade1ad84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D2E29B24-BC09-435B-84CE-61824C215BB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252</TotalTime>
  <Words>918</Words>
  <Application>Microsoft Office PowerPoint</Application>
  <PresentationFormat>On-screen Show (4:3)</PresentationFormat>
  <Paragraphs>181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Arial</vt:lpstr>
      <vt:lpstr>Calibri</vt:lpstr>
      <vt:lpstr>Times New Roman</vt:lpstr>
      <vt:lpstr>Wingdings</vt:lpstr>
      <vt:lpstr>Wingdings 2</vt:lpstr>
      <vt:lpstr>Office Theme</vt:lpstr>
      <vt:lpstr>Isolation and Identification of Lecanosticta acicola and other Foliar Pathogens</vt:lpstr>
      <vt:lpstr>Background</vt:lpstr>
      <vt:lpstr>Background</vt:lpstr>
      <vt:lpstr>Problem</vt:lpstr>
      <vt:lpstr>Life cycle of L. acicola</vt:lpstr>
      <vt:lpstr>Objectives</vt:lpstr>
      <vt:lpstr>State map (County)</vt:lpstr>
      <vt:lpstr>North plots (Cullman County)</vt:lpstr>
      <vt:lpstr>South plots (Washington County)</vt:lpstr>
      <vt:lpstr>Plot layout</vt:lpstr>
      <vt:lpstr>Needle collection</vt:lpstr>
      <vt:lpstr>PowerPoint Presentation</vt:lpstr>
      <vt:lpstr>PowerPoint Presentation</vt:lpstr>
      <vt:lpstr>Inoculation study</vt:lpstr>
      <vt:lpstr>Inoculation study</vt:lpstr>
      <vt:lpstr>Inoculation study</vt:lpstr>
      <vt:lpstr>Preliminary results</vt:lpstr>
      <vt:lpstr>Cladosporium sp.</vt:lpstr>
      <vt:lpstr>Pestalotiopsis sp.</vt:lpstr>
      <vt:lpstr>L. acicola</vt:lpstr>
      <vt:lpstr>Alternaria sp.</vt:lpstr>
      <vt:lpstr>Hendersonia sp.</vt:lpstr>
      <vt:lpstr>Flagellospora sp.</vt:lpstr>
      <vt:lpstr>PowerPoint Presentation</vt:lpstr>
      <vt:lpstr>PowerPoint Presentation</vt:lpstr>
      <vt:lpstr>Analysis and expected outcomes</vt:lpstr>
      <vt:lpstr>PowerPoint Presentation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Luis Mendez</dc:creator>
  <cp:lastModifiedBy>Lori Eckhardt</cp:lastModifiedBy>
  <cp:revision>7</cp:revision>
  <dcterms:created xsi:type="dcterms:W3CDTF">2023-07-21T14:33:35Z</dcterms:created>
  <dcterms:modified xsi:type="dcterms:W3CDTF">2023-08-01T22:25:16Z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0x01010045CE76D5B80C36428B6BCCDBFC63219E</vt:lpwstr>
  </property>
  <property fmtid="{D5CDD505-2E9C-101B-9397-08002B2CF9AE}" pid="3" name="Created">
    <vt:filetime>2021-12-01T00:00:00Z</vt:filetime>
  </property>
  <property fmtid="{D5CDD505-2E9C-101B-9397-08002B2CF9AE}" pid="4" name="Creator">
    <vt:lpwstr>Acrobat PDFMaker 21 for PowerPoint</vt:lpwstr>
  </property>
  <property fmtid="{D5CDD505-2E9C-101B-9397-08002B2CF9AE}" pid="5" name="LastSaved">
    <vt:filetime>2023-07-21T00:00:00Z</vt:filetime>
  </property>
  <property fmtid="{D5CDD505-2E9C-101B-9397-08002B2CF9AE}" pid="6" name="Producer">
    <vt:lpwstr>Adobe PDF Library 21.7.131</vt:lpwstr>
  </property>
</Properties>
</file>