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274918-8517-4760-9009-56A1ED81DCF3}" v="3" dt="2023-07-26T15:39:01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oud, Tyler" userId="b22c1c1f-fb08-4497-bb95-1c2b565bca17" providerId="ADAL" clId="{7D274918-8517-4760-9009-56A1ED81DCF3}"/>
    <pc:docChg chg="custSel modSld">
      <pc:chgData name="Cloud, Tyler" userId="b22c1c1f-fb08-4497-bb95-1c2b565bca17" providerId="ADAL" clId="{7D274918-8517-4760-9009-56A1ED81DCF3}" dt="2023-07-26T15:40:30.019" v="659" actId="1076"/>
      <pc:docMkLst>
        <pc:docMk/>
      </pc:docMkLst>
      <pc:sldChg chg="modSp mod">
        <pc:chgData name="Cloud, Tyler" userId="b22c1c1f-fb08-4497-bb95-1c2b565bca17" providerId="ADAL" clId="{7D274918-8517-4760-9009-56A1ED81DCF3}" dt="2023-07-24T13:13:47.396" v="32" actId="1076"/>
        <pc:sldMkLst>
          <pc:docMk/>
          <pc:sldMk cId="2198974566" sldId="256"/>
        </pc:sldMkLst>
        <pc:spChg chg="mod">
          <ac:chgData name="Cloud, Tyler" userId="b22c1c1f-fb08-4497-bb95-1c2b565bca17" providerId="ADAL" clId="{7D274918-8517-4760-9009-56A1ED81DCF3}" dt="2023-07-24T13:13:47.396" v="32" actId="1076"/>
          <ac:spMkLst>
            <pc:docMk/>
            <pc:sldMk cId="2198974566" sldId="256"/>
            <ac:spMk id="3" creationId="{3BCF92FF-AE71-BDC9-E929-649985219ABF}"/>
          </ac:spMkLst>
        </pc:spChg>
      </pc:sldChg>
      <pc:sldChg chg="addSp delSp modSp mod">
        <pc:chgData name="Cloud, Tyler" userId="b22c1c1f-fb08-4497-bb95-1c2b565bca17" providerId="ADAL" clId="{7D274918-8517-4760-9009-56A1ED81DCF3}" dt="2023-07-26T15:40:12.639" v="657" actId="1076"/>
        <pc:sldMkLst>
          <pc:docMk/>
          <pc:sldMk cId="3739039573" sldId="257"/>
        </pc:sldMkLst>
        <pc:spChg chg="mod">
          <ac:chgData name="Cloud, Tyler" userId="b22c1c1f-fb08-4497-bb95-1c2b565bca17" providerId="ADAL" clId="{7D274918-8517-4760-9009-56A1ED81DCF3}" dt="2023-07-26T15:39:01.028" v="644"/>
          <ac:spMkLst>
            <pc:docMk/>
            <pc:sldMk cId="3739039573" sldId="257"/>
            <ac:spMk id="2" creationId="{DB97D00C-BE8A-F63D-50B8-068305E66C08}"/>
          </ac:spMkLst>
        </pc:spChg>
        <pc:spChg chg="mod">
          <ac:chgData name="Cloud, Tyler" userId="b22c1c1f-fb08-4497-bb95-1c2b565bca17" providerId="ADAL" clId="{7D274918-8517-4760-9009-56A1ED81DCF3}" dt="2023-07-24T17:10:22.001" v="636" actId="20577"/>
          <ac:spMkLst>
            <pc:docMk/>
            <pc:sldMk cId="3739039573" sldId="257"/>
            <ac:spMk id="3" creationId="{7AF2B615-75A3-E27A-A5C5-A93FFF1E9BA9}"/>
          </ac:spMkLst>
        </pc:spChg>
        <pc:picChg chg="del">
          <ac:chgData name="Cloud, Tyler" userId="b22c1c1f-fb08-4497-bb95-1c2b565bca17" providerId="ADAL" clId="{7D274918-8517-4760-9009-56A1ED81DCF3}" dt="2023-07-24T13:14:58.389" v="33" actId="21"/>
          <ac:picMkLst>
            <pc:docMk/>
            <pc:sldMk cId="3739039573" sldId="257"/>
            <ac:picMk id="5" creationId="{DB7BAF69-063E-30D1-455B-5A02F4BEF994}"/>
          </ac:picMkLst>
        </pc:picChg>
        <pc:picChg chg="add mod">
          <ac:chgData name="Cloud, Tyler" userId="b22c1c1f-fb08-4497-bb95-1c2b565bca17" providerId="ADAL" clId="{7D274918-8517-4760-9009-56A1ED81DCF3}" dt="2023-07-26T15:40:12.639" v="657" actId="1076"/>
          <ac:picMkLst>
            <pc:docMk/>
            <pc:sldMk cId="3739039573" sldId="257"/>
            <ac:picMk id="5" creationId="{F50FB19A-5C63-2F79-C582-741921AF4F5A}"/>
          </ac:picMkLst>
        </pc:picChg>
        <pc:picChg chg="add del mod">
          <ac:chgData name="Cloud, Tyler" userId="b22c1c1f-fb08-4497-bb95-1c2b565bca17" providerId="ADAL" clId="{7D274918-8517-4760-9009-56A1ED81DCF3}" dt="2023-07-26T15:38:06.164" v="637" actId="21"/>
          <ac:picMkLst>
            <pc:docMk/>
            <pc:sldMk cId="3739039573" sldId="257"/>
            <ac:picMk id="6" creationId="{FBBA7069-B3F8-ED51-C926-E4150BDDE986}"/>
          </ac:picMkLst>
        </pc:picChg>
      </pc:sldChg>
      <pc:sldChg chg="modSp mod">
        <pc:chgData name="Cloud, Tyler" userId="b22c1c1f-fb08-4497-bb95-1c2b565bca17" providerId="ADAL" clId="{7D274918-8517-4760-9009-56A1ED81DCF3}" dt="2023-07-26T15:39:58.012" v="654" actId="1076"/>
        <pc:sldMkLst>
          <pc:docMk/>
          <pc:sldMk cId="3359377539" sldId="258"/>
        </pc:sldMkLst>
        <pc:spChg chg="mod">
          <ac:chgData name="Cloud, Tyler" userId="b22c1c1f-fb08-4497-bb95-1c2b565bca17" providerId="ADAL" clId="{7D274918-8517-4760-9009-56A1ED81DCF3}" dt="2023-07-26T15:39:01.028" v="644"/>
          <ac:spMkLst>
            <pc:docMk/>
            <pc:sldMk cId="3359377539" sldId="258"/>
            <ac:spMk id="2" creationId="{7EEC7AFC-B6F9-6AA3-3AB1-96CE18D5BD07}"/>
          </ac:spMkLst>
        </pc:spChg>
        <pc:spChg chg="mod">
          <ac:chgData name="Cloud, Tyler" userId="b22c1c1f-fb08-4497-bb95-1c2b565bca17" providerId="ADAL" clId="{7D274918-8517-4760-9009-56A1ED81DCF3}" dt="2023-07-26T15:39:01.229" v="645" actId="27636"/>
          <ac:spMkLst>
            <pc:docMk/>
            <pc:sldMk cId="3359377539" sldId="258"/>
            <ac:spMk id="3" creationId="{56082B43-D783-71C9-61F4-E471DB33836A}"/>
          </ac:spMkLst>
        </pc:spChg>
        <pc:picChg chg="mod">
          <ac:chgData name="Cloud, Tyler" userId="b22c1c1f-fb08-4497-bb95-1c2b565bca17" providerId="ADAL" clId="{7D274918-8517-4760-9009-56A1ED81DCF3}" dt="2023-07-26T15:39:58.012" v="654" actId="1076"/>
          <ac:picMkLst>
            <pc:docMk/>
            <pc:sldMk cId="3359377539" sldId="258"/>
            <ac:picMk id="4" creationId="{8019B7F4-06B1-69DF-5497-5DFF71457744}"/>
          </ac:picMkLst>
        </pc:picChg>
      </pc:sldChg>
      <pc:sldChg chg="modSp mod">
        <pc:chgData name="Cloud, Tyler" userId="b22c1c1f-fb08-4497-bb95-1c2b565bca17" providerId="ADAL" clId="{7D274918-8517-4760-9009-56A1ED81DCF3}" dt="2023-07-26T15:40:30.019" v="659" actId="1076"/>
        <pc:sldMkLst>
          <pc:docMk/>
          <pc:sldMk cId="2922683880" sldId="259"/>
        </pc:sldMkLst>
        <pc:spChg chg="mod">
          <ac:chgData name="Cloud, Tyler" userId="b22c1c1f-fb08-4497-bb95-1c2b565bca17" providerId="ADAL" clId="{7D274918-8517-4760-9009-56A1ED81DCF3}" dt="2023-07-26T15:39:01.028" v="644"/>
          <ac:spMkLst>
            <pc:docMk/>
            <pc:sldMk cId="2922683880" sldId="259"/>
            <ac:spMk id="2" creationId="{1C154E66-0C0E-5305-2BD3-2D6D66449787}"/>
          </ac:spMkLst>
        </pc:spChg>
        <pc:picChg chg="mod">
          <ac:chgData name="Cloud, Tyler" userId="b22c1c1f-fb08-4497-bb95-1c2b565bca17" providerId="ADAL" clId="{7D274918-8517-4760-9009-56A1ED81DCF3}" dt="2023-07-26T15:39:47.540" v="651" actId="14100"/>
          <ac:picMkLst>
            <pc:docMk/>
            <pc:sldMk cId="2922683880" sldId="259"/>
            <ac:picMk id="4" creationId="{E38515E8-319E-1FAD-8080-B7EF569338D7}"/>
          </ac:picMkLst>
        </pc:picChg>
        <pc:picChg chg="mod">
          <ac:chgData name="Cloud, Tyler" userId="b22c1c1f-fb08-4497-bb95-1c2b565bca17" providerId="ADAL" clId="{7D274918-8517-4760-9009-56A1ED81DCF3}" dt="2023-07-26T15:40:30.019" v="659" actId="1076"/>
          <ac:picMkLst>
            <pc:docMk/>
            <pc:sldMk cId="2922683880" sldId="259"/>
            <ac:picMk id="5" creationId="{2928866B-58EC-24D8-08D7-DEFC4135A586}"/>
          </ac:picMkLst>
        </pc:picChg>
      </pc:sldChg>
      <pc:sldChg chg="modSp mod">
        <pc:chgData name="Cloud, Tyler" userId="b22c1c1f-fb08-4497-bb95-1c2b565bca17" providerId="ADAL" clId="{7D274918-8517-4760-9009-56A1ED81DCF3}" dt="2023-07-26T15:40:21.979" v="658" actId="1076"/>
        <pc:sldMkLst>
          <pc:docMk/>
          <pc:sldMk cId="185493051" sldId="260"/>
        </pc:sldMkLst>
        <pc:spChg chg="mod">
          <ac:chgData name="Cloud, Tyler" userId="b22c1c1f-fb08-4497-bb95-1c2b565bca17" providerId="ADAL" clId="{7D274918-8517-4760-9009-56A1ED81DCF3}" dt="2023-07-26T15:39:01.028" v="644"/>
          <ac:spMkLst>
            <pc:docMk/>
            <pc:sldMk cId="185493051" sldId="260"/>
            <ac:spMk id="2" creationId="{EDA7B27B-B384-9D10-DF15-043CB4D9F0F3}"/>
          </ac:spMkLst>
        </pc:spChg>
        <pc:picChg chg="mod">
          <ac:chgData name="Cloud, Tyler" userId="b22c1c1f-fb08-4497-bb95-1c2b565bca17" providerId="ADAL" clId="{7D274918-8517-4760-9009-56A1ED81DCF3}" dt="2023-07-26T15:39:31.981" v="648" actId="14100"/>
          <ac:picMkLst>
            <pc:docMk/>
            <pc:sldMk cId="185493051" sldId="260"/>
            <ac:picMk id="4" creationId="{13AE6634-0709-1F83-0635-CD597CEDD9CB}"/>
          </ac:picMkLst>
        </pc:picChg>
        <pc:picChg chg="mod">
          <ac:chgData name="Cloud, Tyler" userId="b22c1c1f-fb08-4497-bb95-1c2b565bca17" providerId="ADAL" clId="{7D274918-8517-4760-9009-56A1ED81DCF3}" dt="2023-07-26T15:40:21.979" v="658" actId="1076"/>
          <ac:picMkLst>
            <pc:docMk/>
            <pc:sldMk cId="185493051" sldId="260"/>
            <ac:picMk id="5" creationId="{B78B14A2-8AF6-4156-A984-DC3DDBFAE853}"/>
          </ac:picMkLst>
        </pc:picChg>
      </pc:sldChg>
      <pc:sldChg chg="modSp">
        <pc:chgData name="Cloud, Tyler" userId="b22c1c1f-fb08-4497-bb95-1c2b565bca17" providerId="ADAL" clId="{7D274918-8517-4760-9009-56A1ED81DCF3}" dt="2023-07-26T15:39:01.028" v="644"/>
        <pc:sldMkLst>
          <pc:docMk/>
          <pc:sldMk cId="1472741090" sldId="261"/>
        </pc:sldMkLst>
        <pc:spChg chg="mod">
          <ac:chgData name="Cloud, Tyler" userId="b22c1c1f-fb08-4497-bb95-1c2b565bca17" providerId="ADAL" clId="{7D274918-8517-4760-9009-56A1ED81DCF3}" dt="2023-07-26T15:39:01.028" v="644"/>
          <ac:spMkLst>
            <pc:docMk/>
            <pc:sldMk cId="1472741090" sldId="261"/>
            <ac:spMk id="2" creationId="{05A7471D-A316-1D22-740F-F0412220E3F4}"/>
          </ac:spMkLst>
        </pc:spChg>
        <pc:spChg chg="mod">
          <ac:chgData name="Cloud, Tyler" userId="b22c1c1f-fb08-4497-bb95-1c2b565bca17" providerId="ADAL" clId="{7D274918-8517-4760-9009-56A1ED81DCF3}" dt="2023-07-26T15:39:01.028" v="644"/>
          <ac:spMkLst>
            <pc:docMk/>
            <pc:sldMk cId="1472741090" sldId="261"/>
            <ac:spMk id="3" creationId="{53458F1B-6F6A-B1C3-F3AE-96F03A299B18}"/>
          </ac:spMkLst>
        </pc:spChg>
      </pc:sldChg>
      <pc:sldChg chg="modSp">
        <pc:chgData name="Cloud, Tyler" userId="b22c1c1f-fb08-4497-bb95-1c2b565bca17" providerId="ADAL" clId="{7D274918-8517-4760-9009-56A1ED81DCF3}" dt="2023-07-26T15:39:01.028" v="644"/>
        <pc:sldMkLst>
          <pc:docMk/>
          <pc:sldMk cId="1683691771" sldId="262"/>
        </pc:sldMkLst>
        <pc:spChg chg="mod">
          <ac:chgData name="Cloud, Tyler" userId="b22c1c1f-fb08-4497-bb95-1c2b565bca17" providerId="ADAL" clId="{7D274918-8517-4760-9009-56A1ED81DCF3}" dt="2023-07-26T15:39:01.028" v="644"/>
          <ac:spMkLst>
            <pc:docMk/>
            <pc:sldMk cId="1683691771" sldId="262"/>
            <ac:spMk id="2" creationId="{0C3277C6-8B84-E1CB-8F68-B85D05486187}"/>
          </ac:spMkLst>
        </pc:spChg>
      </pc:sldChg>
    </pc:docChg>
  </pc:docChgLst>
  <pc:docChgLst>
    <pc:chgData name="Cloud, Tyler" userId="b22c1c1f-fb08-4497-bb95-1c2b565bca17" providerId="ADAL" clId="{0B1567C0-B334-4FDF-8A16-E6F14A13E8AA}"/>
    <pc:docChg chg="custSel addSld delSld modSld">
      <pc:chgData name="Cloud, Tyler" userId="b22c1c1f-fb08-4497-bb95-1c2b565bca17" providerId="ADAL" clId="{0B1567C0-B334-4FDF-8A16-E6F14A13E8AA}" dt="2022-08-04T17:58:22.589" v="311" actId="1076"/>
      <pc:docMkLst>
        <pc:docMk/>
      </pc:docMkLst>
      <pc:sldChg chg="addSp delSp modSp mod">
        <pc:chgData name="Cloud, Tyler" userId="b22c1c1f-fb08-4497-bb95-1c2b565bca17" providerId="ADAL" clId="{0B1567C0-B334-4FDF-8A16-E6F14A13E8AA}" dt="2022-07-15T18:00:57.994" v="9" actId="1076"/>
        <pc:sldMkLst>
          <pc:docMk/>
          <pc:sldMk cId="3739039573" sldId="257"/>
        </pc:sldMkLst>
        <pc:picChg chg="add mod">
          <ac:chgData name="Cloud, Tyler" userId="b22c1c1f-fb08-4497-bb95-1c2b565bca17" providerId="ADAL" clId="{0B1567C0-B334-4FDF-8A16-E6F14A13E8AA}" dt="2022-07-15T18:00:57.994" v="9" actId="1076"/>
          <ac:picMkLst>
            <pc:docMk/>
            <pc:sldMk cId="3739039573" sldId="257"/>
            <ac:picMk id="5" creationId="{DB7BAF69-063E-30D1-455B-5A02F4BEF994}"/>
          </ac:picMkLst>
        </pc:picChg>
        <pc:picChg chg="add del mod">
          <ac:chgData name="Cloud, Tyler" userId="b22c1c1f-fb08-4497-bb95-1c2b565bca17" providerId="ADAL" clId="{0B1567C0-B334-4FDF-8A16-E6F14A13E8AA}" dt="2022-07-13T17:43:19.286" v="5" actId="21"/>
          <ac:picMkLst>
            <pc:docMk/>
            <pc:sldMk cId="3739039573" sldId="257"/>
            <ac:picMk id="5" creationId="{F0D5552C-DE29-92CC-BEDA-0ACCCA358BC4}"/>
          </ac:picMkLst>
        </pc:picChg>
      </pc:sldChg>
      <pc:sldChg chg="addSp modSp mod">
        <pc:chgData name="Cloud, Tyler" userId="b22c1c1f-fb08-4497-bb95-1c2b565bca17" providerId="ADAL" clId="{0B1567C0-B334-4FDF-8A16-E6F14A13E8AA}" dt="2022-07-18T17:31:55.640" v="75" actId="20577"/>
        <pc:sldMkLst>
          <pc:docMk/>
          <pc:sldMk cId="3359377539" sldId="258"/>
        </pc:sldMkLst>
        <pc:spChg chg="mod">
          <ac:chgData name="Cloud, Tyler" userId="b22c1c1f-fb08-4497-bb95-1c2b565bca17" providerId="ADAL" clId="{0B1567C0-B334-4FDF-8A16-E6F14A13E8AA}" dt="2022-07-18T17:31:55.640" v="75" actId="20577"/>
          <ac:spMkLst>
            <pc:docMk/>
            <pc:sldMk cId="3359377539" sldId="258"/>
            <ac:spMk id="3" creationId="{56082B43-D783-71C9-61F4-E471DB33836A}"/>
          </ac:spMkLst>
        </pc:spChg>
        <pc:picChg chg="add mod">
          <ac:chgData name="Cloud, Tyler" userId="b22c1c1f-fb08-4497-bb95-1c2b565bca17" providerId="ADAL" clId="{0B1567C0-B334-4FDF-8A16-E6F14A13E8AA}" dt="2022-07-18T17:29:49.371" v="13" actId="1076"/>
          <ac:picMkLst>
            <pc:docMk/>
            <pc:sldMk cId="3359377539" sldId="258"/>
            <ac:picMk id="4" creationId="{8019B7F4-06B1-69DF-5497-5DFF71457744}"/>
          </ac:picMkLst>
        </pc:picChg>
      </pc:sldChg>
      <pc:sldChg chg="addSp delSp modSp new mod">
        <pc:chgData name="Cloud, Tyler" userId="b22c1c1f-fb08-4497-bb95-1c2b565bca17" providerId="ADAL" clId="{0B1567C0-B334-4FDF-8A16-E6F14A13E8AA}" dt="2022-08-04T17:58:22.589" v="311" actId="1076"/>
        <pc:sldMkLst>
          <pc:docMk/>
          <pc:sldMk cId="2922683880" sldId="259"/>
        </pc:sldMkLst>
        <pc:spChg chg="mod">
          <ac:chgData name="Cloud, Tyler" userId="b22c1c1f-fb08-4497-bb95-1c2b565bca17" providerId="ADAL" clId="{0B1567C0-B334-4FDF-8A16-E6F14A13E8AA}" dt="2022-07-18T17:33:41.915" v="87" actId="20577"/>
          <ac:spMkLst>
            <pc:docMk/>
            <pc:sldMk cId="2922683880" sldId="259"/>
            <ac:spMk id="2" creationId="{1C154E66-0C0E-5305-2BD3-2D6D66449787}"/>
          </ac:spMkLst>
        </pc:spChg>
        <pc:spChg chg="del">
          <ac:chgData name="Cloud, Tyler" userId="b22c1c1f-fb08-4497-bb95-1c2b565bca17" providerId="ADAL" clId="{0B1567C0-B334-4FDF-8A16-E6F14A13E8AA}" dt="2022-07-18T17:31:16.919" v="45"/>
          <ac:spMkLst>
            <pc:docMk/>
            <pc:sldMk cId="2922683880" sldId="259"/>
            <ac:spMk id="3" creationId="{DC58C1D0-9E0E-4976-3507-49ADE4B4B4ED}"/>
          </ac:spMkLst>
        </pc:spChg>
        <pc:picChg chg="add mod">
          <ac:chgData name="Cloud, Tyler" userId="b22c1c1f-fb08-4497-bb95-1c2b565bca17" providerId="ADAL" clId="{0B1567C0-B334-4FDF-8A16-E6F14A13E8AA}" dt="2022-08-04T17:58:22.589" v="311" actId="1076"/>
          <ac:picMkLst>
            <pc:docMk/>
            <pc:sldMk cId="2922683880" sldId="259"/>
            <ac:picMk id="4" creationId="{E38515E8-319E-1FAD-8080-B7EF569338D7}"/>
          </ac:picMkLst>
        </pc:picChg>
        <pc:picChg chg="add mod">
          <ac:chgData name="Cloud, Tyler" userId="b22c1c1f-fb08-4497-bb95-1c2b565bca17" providerId="ADAL" clId="{0B1567C0-B334-4FDF-8A16-E6F14A13E8AA}" dt="2022-07-18T17:44:31.735" v="96" actId="14100"/>
          <ac:picMkLst>
            <pc:docMk/>
            <pc:sldMk cId="2922683880" sldId="259"/>
            <ac:picMk id="5" creationId="{2928866B-58EC-24D8-08D7-DEFC4135A586}"/>
          </ac:picMkLst>
        </pc:picChg>
      </pc:sldChg>
      <pc:sldChg chg="addSp delSp modSp new mod">
        <pc:chgData name="Cloud, Tyler" userId="b22c1c1f-fb08-4497-bb95-1c2b565bca17" providerId="ADAL" clId="{0B1567C0-B334-4FDF-8A16-E6F14A13E8AA}" dt="2022-07-18T17:43:41.782" v="93" actId="14100"/>
        <pc:sldMkLst>
          <pc:docMk/>
          <pc:sldMk cId="185493051" sldId="260"/>
        </pc:sldMkLst>
        <pc:spChg chg="mod">
          <ac:chgData name="Cloud, Tyler" userId="b22c1c1f-fb08-4497-bb95-1c2b565bca17" providerId="ADAL" clId="{0B1567C0-B334-4FDF-8A16-E6F14A13E8AA}" dt="2022-07-18T17:30:59.104" v="44" actId="20577"/>
          <ac:spMkLst>
            <pc:docMk/>
            <pc:sldMk cId="185493051" sldId="260"/>
            <ac:spMk id="2" creationId="{EDA7B27B-B384-9D10-DF15-043CB4D9F0F3}"/>
          </ac:spMkLst>
        </pc:spChg>
        <pc:spChg chg="del">
          <ac:chgData name="Cloud, Tyler" userId="b22c1c1f-fb08-4497-bb95-1c2b565bca17" providerId="ADAL" clId="{0B1567C0-B334-4FDF-8A16-E6F14A13E8AA}" dt="2022-07-18T17:30:38.632" v="14"/>
          <ac:spMkLst>
            <pc:docMk/>
            <pc:sldMk cId="185493051" sldId="260"/>
            <ac:spMk id="3" creationId="{B11DD0F3-4D3A-5900-56E9-DF5F1D0CEAF4}"/>
          </ac:spMkLst>
        </pc:spChg>
        <pc:picChg chg="add mod">
          <ac:chgData name="Cloud, Tyler" userId="b22c1c1f-fb08-4497-bb95-1c2b565bca17" providerId="ADAL" clId="{0B1567C0-B334-4FDF-8A16-E6F14A13E8AA}" dt="2022-07-18T17:43:38.091" v="92" actId="14100"/>
          <ac:picMkLst>
            <pc:docMk/>
            <pc:sldMk cId="185493051" sldId="260"/>
            <ac:picMk id="4" creationId="{13AE6634-0709-1F83-0635-CD597CEDD9CB}"/>
          </ac:picMkLst>
        </pc:picChg>
        <pc:picChg chg="add mod">
          <ac:chgData name="Cloud, Tyler" userId="b22c1c1f-fb08-4497-bb95-1c2b565bca17" providerId="ADAL" clId="{0B1567C0-B334-4FDF-8A16-E6F14A13E8AA}" dt="2022-07-18T17:43:41.782" v="93" actId="14100"/>
          <ac:picMkLst>
            <pc:docMk/>
            <pc:sldMk cId="185493051" sldId="260"/>
            <ac:picMk id="5" creationId="{B78B14A2-8AF6-4156-A984-DC3DDBFAE853}"/>
          </ac:picMkLst>
        </pc:picChg>
      </pc:sldChg>
      <pc:sldChg chg="modSp new mod">
        <pc:chgData name="Cloud, Tyler" userId="b22c1c1f-fb08-4497-bb95-1c2b565bca17" providerId="ADAL" clId="{0B1567C0-B334-4FDF-8A16-E6F14A13E8AA}" dt="2022-07-19T18:05:42.854" v="151" actId="20577"/>
        <pc:sldMkLst>
          <pc:docMk/>
          <pc:sldMk cId="1472741090" sldId="261"/>
        </pc:sldMkLst>
        <pc:spChg chg="mod">
          <ac:chgData name="Cloud, Tyler" userId="b22c1c1f-fb08-4497-bb95-1c2b565bca17" providerId="ADAL" clId="{0B1567C0-B334-4FDF-8A16-E6F14A13E8AA}" dt="2022-07-19T18:04:23.921" v="107" actId="20577"/>
          <ac:spMkLst>
            <pc:docMk/>
            <pc:sldMk cId="1472741090" sldId="261"/>
            <ac:spMk id="2" creationId="{05A7471D-A316-1D22-740F-F0412220E3F4}"/>
          </ac:spMkLst>
        </pc:spChg>
        <pc:spChg chg="mod">
          <ac:chgData name="Cloud, Tyler" userId="b22c1c1f-fb08-4497-bb95-1c2b565bca17" providerId="ADAL" clId="{0B1567C0-B334-4FDF-8A16-E6F14A13E8AA}" dt="2022-07-19T18:05:42.854" v="151" actId="20577"/>
          <ac:spMkLst>
            <pc:docMk/>
            <pc:sldMk cId="1472741090" sldId="261"/>
            <ac:spMk id="3" creationId="{53458F1B-6F6A-B1C3-F3AE-96F03A299B18}"/>
          </ac:spMkLst>
        </pc:spChg>
      </pc:sldChg>
      <pc:sldChg chg="modSp new mod">
        <pc:chgData name="Cloud, Tyler" userId="b22c1c1f-fb08-4497-bb95-1c2b565bca17" providerId="ADAL" clId="{0B1567C0-B334-4FDF-8A16-E6F14A13E8AA}" dt="2022-07-25T15:05:51.070" v="310" actId="1076"/>
        <pc:sldMkLst>
          <pc:docMk/>
          <pc:sldMk cId="1683691771" sldId="262"/>
        </pc:sldMkLst>
        <pc:spChg chg="mod">
          <ac:chgData name="Cloud, Tyler" userId="b22c1c1f-fb08-4497-bb95-1c2b565bca17" providerId="ADAL" clId="{0B1567C0-B334-4FDF-8A16-E6F14A13E8AA}" dt="2022-07-25T15:03:10.922" v="181" actId="20577"/>
          <ac:spMkLst>
            <pc:docMk/>
            <pc:sldMk cId="1683691771" sldId="262"/>
            <ac:spMk id="2" creationId="{0C3277C6-8B84-E1CB-8F68-B85D05486187}"/>
          </ac:spMkLst>
        </pc:spChg>
        <pc:spChg chg="mod">
          <ac:chgData name="Cloud, Tyler" userId="b22c1c1f-fb08-4497-bb95-1c2b565bca17" providerId="ADAL" clId="{0B1567C0-B334-4FDF-8A16-E6F14A13E8AA}" dt="2022-07-25T15:05:51.070" v="310" actId="1076"/>
          <ac:spMkLst>
            <pc:docMk/>
            <pc:sldMk cId="1683691771" sldId="262"/>
            <ac:spMk id="3" creationId="{1BD57620-4573-1B1A-C0CA-95AB775AD27F}"/>
          </ac:spMkLst>
        </pc:spChg>
      </pc:sldChg>
      <pc:sldChg chg="new del">
        <pc:chgData name="Cloud, Tyler" userId="b22c1c1f-fb08-4497-bb95-1c2b565bca17" providerId="ADAL" clId="{0B1567C0-B334-4FDF-8A16-E6F14A13E8AA}" dt="2022-07-25T15:02:39.999" v="153" actId="47"/>
        <pc:sldMkLst>
          <pc:docMk/>
          <pc:sldMk cId="2142996797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24C-347B-45C2-8393-E53FD57423D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778-6468-4655-AD69-A31DCE50A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0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24C-347B-45C2-8393-E53FD57423D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778-6468-4655-AD69-A31DCE50A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8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24C-347B-45C2-8393-E53FD57423D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778-6468-4655-AD69-A31DCE50A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32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24C-347B-45C2-8393-E53FD57423D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778-6468-4655-AD69-A31DCE50A8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3501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24C-347B-45C2-8393-E53FD57423D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778-6468-4655-AD69-A31DCE50A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57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24C-347B-45C2-8393-E53FD57423D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778-6468-4655-AD69-A31DCE50A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32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24C-347B-45C2-8393-E53FD57423D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778-6468-4655-AD69-A31DCE50A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93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24C-347B-45C2-8393-E53FD57423D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778-6468-4655-AD69-A31DCE50A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50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24C-347B-45C2-8393-E53FD57423D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778-6468-4655-AD69-A31DCE50A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7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24C-347B-45C2-8393-E53FD57423D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778-6468-4655-AD69-A31DCE50A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24C-347B-45C2-8393-E53FD57423D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778-6468-4655-AD69-A31DCE50A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8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24C-347B-45C2-8393-E53FD57423D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778-6468-4655-AD69-A31DCE50A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0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24C-347B-45C2-8393-E53FD57423D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778-6468-4655-AD69-A31DCE50A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8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24C-347B-45C2-8393-E53FD57423D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778-6468-4655-AD69-A31DCE50A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24C-347B-45C2-8393-E53FD57423D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778-6468-4655-AD69-A31DCE50A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24C-347B-45C2-8393-E53FD57423D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778-6468-4655-AD69-A31DCE50A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5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24C-347B-45C2-8393-E53FD57423D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5778-6468-4655-AD69-A31DCE50A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0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61E724C-347B-45C2-8393-E53FD57423D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9775778-6468-4655-AD69-A31DCE50A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92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D1CE-4CBA-A608-783C-B6792EF96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-230823"/>
            <a:ext cx="10507883" cy="4576446"/>
          </a:xfrm>
        </p:spPr>
        <p:txBody>
          <a:bodyPr>
            <a:normAutofit/>
          </a:bodyPr>
          <a:lstStyle/>
          <a:p>
            <a:r>
              <a:rPr lang="en-US" sz="6600" dirty="0"/>
              <a:t>Brown Spot Needle Blight in Louisiana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F92FF-AE71-BDC9-E929-649985219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5166360"/>
            <a:ext cx="10332365" cy="1691640"/>
          </a:xfrm>
        </p:spPr>
        <p:txBody>
          <a:bodyPr/>
          <a:lstStyle/>
          <a:p>
            <a:r>
              <a:rPr lang="en-US" dirty="0"/>
              <a:t>Tyler Cloud, LDAF Forestry Program Director-Forest Health &amp; Stewardship</a:t>
            </a:r>
          </a:p>
        </p:txBody>
      </p:sp>
    </p:spTree>
    <p:extLst>
      <p:ext uri="{BB962C8B-B14F-4D97-AF65-F5344CB8AC3E}">
        <p14:creationId xmlns:p14="http://schemas.microsoft.com/office/powerpoint/2010/main" val="219897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D00C-BE8A-F63D-50B8-068305E66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Parishes Affected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B615-75A3-E27A-A5C5-A93FFF1E9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165" y="1806400"/>
            <a:ext cx="8595360" cy="435133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Rapides (2021) – 8 tracts</a:t>
            </a:r>
          </a:p>
          <a:p>
            <a:r>
              <a:rPr lang="en-US" sz="2800" dirty="0"/>
              <a:t>Grant (2021) – 2 tracts</a:t>
            </a:r>
          </a:p>
          <a:p>
            <a:r>
              <a:rPr lang="en-US" sz="2800" dirty="0"/>
              <a:t>Vernon (2022) – 4 tracts</a:t>
            </a:r>
          </a:p>
          <a:p>
            <a:r>
              <a:rPr lang="en-US" sz="2800" dirty="0"/>
              <a:t>Allen (2022) – 1 tract  </a:t>
            </a:r>
          </a:p>
          <a:p>
            <a:r>
              <a:rPr lang="en-US" sz="2800" dirty="0"/>
              <a:t>Beauregard (2023) – 1 tract</a:t>
            </a:r>
          </a:p>
          <a:p>
            <a:r>
              <a:rPr lang="en-US" sz="2800" dirty="0"/>
              <a:t>Caldwell (2023) – 2 tracts</a:t>
            </a:r>
          </a:p>
          <a:p>
            <a:r>
              <a:rPr lang="en-US" sz="2800" dirty="0"/>
              <a:t>Catahoula (2023) – 1 tract</a:t>
            </a:r>
          </a:p>
          <a:p>
            <a:r>
              <a:rPr lang="en-US" sz="2800"/>
              <a:t>Richland (2023) – </a:t>
            </a:r>
            <a:r>
              <a:rPr lang="en-US" sz="2800" dirty="0"/>
              <a:t>1 tract 	</a:t>
            </a:r>
          </a:p>
          <a:p>
            <a:endParaRPr lang="en-US" sz="2800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50FB19A-5C63-2F79-C582-741921AF4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41" y="1491449"/>
            <a:ext cx="6443273" cy="49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3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7AFC-B6F9-6AA3-3AB1-96CE18D5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Tract Breakdowns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82B43-D783-71C9-61F4-E471DB33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27" y="1691322"/>
            <a:ext cx="8595360" cy="435133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16 plantation sites, 2 volunteer sites, 2 roadside sites</a:t>
            </a:r>
          </a:p>
          <a:p>
            <a:r>
              <a:rPr lang="en-US" sz="2400" dirty="0"/>
              <a:t>15 industry, 1 private</a:t>
            </a:r>
          </a:p>
          <a:p>
            <a:pPr lvl="1"/>
            <a:r>
              <a:rPr lang="en-US" sz="2400" dirty="0"/>
              <a:t>5 Roy </a:t>
            </a:r>
            <a:r>
              <a:rPr lang="en-US" sz="2400" dirty="0" err="1"/>
              <a:t>O’Martin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3 James Timber</a:t>
            </a:r>
          </a:p>
          <a:p>
            <a:pPr lvl="1"/>
            <a:r>
              <a:rPr lang="en-US" sz="2400" dirty="0"/>
              <a:t>4 Crowell</a:t>
            </a:r>
          </a:p>
          <a:p>
            <a:pPr lvl="1"/>
            <a:r>
              <a:rPr lang="en-US" sz="2400" dirty="0"/>
              <a:t>1 Crosby Resource</a:t>
            </a:r>
          </a:p>
          <a:p>
            <a:pPr lvl="1"/>
            <a:r>
              <a:rPr lang="en-US" sz="2400" dirty="0"/>
              <a:t>1 Manulife/Hancock</a:t>
            </a:r>
          </a:p>
          <a:p>
            <a:pPr lvl="1"/>
            <a:r>
              <a:rPr lang="en-US" sz="2400" dirty="0"/>
              <a:t>1 Crest Industries</a:t>
            </a:r>
          </a:p>
          <a:p>
            <a:r>
              <a:rPr lang="en-US" sz="2400" dirty="0"/>
              <a:t>Most sites aged 3-10 years, 1 site 15 years, 1 site 27 years</a:t>
            </a:r>
          </a:p>
          <a:p>
            <a:r>
              <a:rPr lang="en-US" sz="2400" dirty="0"/>
              <a:t>Mixed bag of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9B7F4-06B1-69DF-5497-5DFF71457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987" y="1324234"/>
            <a:ext cx="3157149" cy="42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7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4E66-0C0E-5305-2BD3-2D6D66449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Rapides Parish Tract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8515E8-319E-1FAD-8080-B7EF56933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5909" y="1648146"/>
            <a:ext cx="3341815" cy="4461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28866B-58EC-24D8-08D7-DEFC4135A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468" y="1648146"/>
            <a:ext cx="3341815" cy="44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8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B27B-B384-9D10-DF15-043CB4D9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Parish Tract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AE6634-0709-1F83-0635-CD597CEDD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597" y="1580050"/>
            <a:ext cx="3461211" cy="4612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8B14A2-8AF6-4156-A984-DC3DDBFAE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833" y="1580051"/>
            <a:ext cx="3457249" cy="461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277C6-8B84-E1CB-8F68-B85D0548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57620-4573-1B1A-C0CA-95AB775AD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140903"/>
            <a:ext cx="8595360" cy="4351337"/>
          </a:xfrm>
        </p:spPr>
        <p:txBody>
          <a:bodyPr>
            <a:normAutofit/>
          </a:bodyPr>
          <a:lstStyle/>
          <a:p>
            <a:r>
              <a:rPr lang="en-US" sz="2000" dirty="0"/>
              <a:t>Monitor the situation</a:t>
            </a:r>
          </a:p>
          <a:p>
            <a:endParaRPr lang="en-US" sz="2000" dirty="0"/>
          </a:p>
          <a:p>
            <a:r>
              <a:rPr lang="en-US" sz="2000" dirty="0"/>
              <a:t>Work with local state universities </a:t>
            </a:r>
          </a:p>
          <a:p>
            <a:endParaRPr lang="en-US" sz="2000" dirty="0"/>
          </a:p>
          <a:p>
            <a:r>
              <a:rPr lang="en-US" sz="2000" dirty="0"/>
              <a:t>Work with USFS</a:t>
            </a:r>
          </a:p>
          <a:p>
            <a:endParaRPr lang="en-US" sz="2000" dirty="0"/>
          </a:p>
          <a:p>
            <a:r>
              <a:rPr lang="en-US" sz="2000" dirty="0"/>
              <a:t>Work with Region 8 states</a:t>
            </a:r>
          </a:p>
        </p:txBody>
      </p:sp>
    </p:spTree>
    <p:extLst>
      <p:ext uri="{BB962C8B-B14F-4D97-AF65-F5344CB8AC3E}">
        <p14:creationId xmlns:p14="http://schemas.microsoft.com/office/powerpoint/2010/main" val="168369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7471D-A316-1D22-740F-F0412220E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58F1B-6F6A-B1C3-F3AE-96F03A299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Wood Johnson, USFS</a:t>
            </a:r>
          </a:p>
          <a:p>
            <a:r>
              <a:rPr lang="en-US" dirty="0"/>
              <a:t>Dr. </a:t>
            </a:r>
            <a:r>
              <a:rPr lang="en-US" dirty="0" err="1"/>
              <a:t>Jaesoon</a:t>
            </a:r>
            <a:r>
              <a:rPr lang="en-US" dirty="0"/>
              <a:t> Hwang, USFS</a:t>
            </a:r>
          </a:p>
        </p:txBody>
      </p:sp>
    </p:spTree>
    <p:extLst>
      <p:ext uri="{BB962C8B-B14F-4D97-AF65-F5344CB8AC3E}">
        <p14:creationId xmlns:p14="http://schemas.microsoft.com/office/powerpoint/2010/main" val="1472741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118</TotalTime>
  <Words>167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Calisto MT</vt:lpstr>
      <vt:lpstr>Wingdings 2</vt:lpstr>
      <vt:lpstr>Slate</vt:lpstr>
      <vt:lpstr>Brown Spot Needle Blight in Louisiana </vt:lpstr>
      <vt:lpstr>Known Parishes Affected</vt:lpstr>
      <vt:lpstr>Tract Breakdowns</vt:lpstr>
      <vt:lpstr>South Rapides Parish Tract</vt:lpstr>
      <vt:lpstr>Grant Parish Tract</vt:lpstr>
      <vt:lpstr>Going Forward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Spot Needle Blight in Louisiana </dc:title>
  <dc:creator>Cloud, Tyler</dc:creator>
  <cp:lastModifiedBy>Cloud, Tyler</cp:lastModifiedBy>
  <cp:revision>1</cp:revision>
  <dcterms:created xsi:type="dcterms:W3CDTF">2022-07-11T15:35:16Z</dcterms:created>
  <dcterms:modified xsi:type="dcterms:W3CDTF">2023-07-26T15:40:30Z</dcterms:modified>
</cp:coreProperties>
</file>