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sldIdLst>
    <p:sldId id="379" r:id="rId5"/>
    <p:sldId id="384" r:id="rId6"/>
    <p:sldId id="385" r:id="rId7"/>
    <p:sldId id="37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14E183-A568-4A9A-AC8E-89E40A91EF39}" v="15" dt="2023-08-01T22:32:04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91" autoAdjust="0"/>
  </p:normalViewPr>
  <p:slideViewPr>
    <p:cSldViewPr snapToGrid="0">
      <p:cViewPr varScale="1">
        <p:scale>
          <a:sx n="131" d="100"/>
          <a:sy n="131" d="100"/>
        </p:scale>
        <p:origin x="12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i Eckhardt" userId="56909fda-003f-404e-b045-995541691f93" providerId="ADAL" clId="{4A14E183-A568-4A9A-AC8E-89E40A91EF39}"/>
    <pc:docChg chg="custSel delSld modSld sldOrd">
      <pc:chgData name="Lori Eckhardt" userId="56909fda-003f-404e-b045-995541691f93" providerId="ADAL" clId="{4A14E183-A568-4A9A-AC8E-89E40A91EF39}" dt="2023-08-01T22:32:29.833" v="442"/>
      <pc:docMkLst>
        <pc:docMk/>
      </pc:docMkLst>
      <pc:sldChg chg="del">
        <pc:chgData name="Lori Eckhardt" userId="56909fda-003f-404e-b045-995541691f93" providerId="ADAL" clId="{4A14E183-A568-4A9A-AC8E-89E40A91EF39}" dt="2023-08-01T22:31:55.289" v="440" actId="47"/>
        <pc:sldMkLst>
          <pc:docMk/>
          <pc:sldMk cId="197787994" sldId="378"/>
        </pc:sldMkLst>
      </pc:sldChg>
      <pc:sldChg chg="modSp mod">
        <pc:chgData name="Lori Eckhardt" userId="56909fda-003f-404e-b045-995541691f93" providerId="ADAL" clId="{4A14E183-A568-4A9A-AC8E-89E40A91EF39}" dt="2023-07-28T15:36:53.839" v="1" actId="20577"/>
        <pc:sldMkLst>
          <pc:docMk/>
          <pc:sldMk cId="2483557713" sldId="379"/>
        </pc:sldMkLst>
        <pc:spChg chg="mod">
          <ac:chgData name="Lori Eckhardt" userId="56909fda-003f-404e-b045-995541691f93" providerId="ADAL" clId="{4A14E183-A568-4A9A-AC8E-89E40A91EF39}" dt="2023-07-28T15:36:53.839" v="1" actId="20577"/>
          <ac:spMkLst>
            <pc:docMk/>
            <pc:sldMk cId="2483557713" sldId="379"/>
            <ac:spMk id="6" creationId="{7B1DFE51-A240-4C13-8EEF-A6140BDC9416}"/>
          </ac:spMkLst>
        </pc:spChg>
      </pc:sldChg>
      <pc:sldChg chg="modSp mod ord">
        <pc:chgData name="Lori Eckhardt" userId="56909fda-003f-404e-b045-995541691f93" providerId="ADAL" clId="{4A14E183-A568-4A9A-AC8E-89E40A91EF39}" dt="2023-08-01T22:32:29.833" v="442"/>
        <pc:sldMkLst>
          <pc:docMk/>
          <pc:sldMk cId="2670684108" sldId="384"/>
        </pc:sldMkLst>
        <pc:spChg chg="mod">
          <ac:chgData name="Lori Eckhardt" userId="56909fda-003f-404e-b045-995541691f93" providerId="ADAL" clId="{4A14E183-A568-4A9A-AC8E-89E40A91EF39}" dt="2023-07-28T15:48:37.955" v="108" actId="2711"/>
          <ac:spMkLst>
            <pc:docMk/>
            <pc:sldMk cId="2670684108" sldId="384"/>
            <ac:spMk id="2" creationId="{48769FC6-9A65-433C-BD9D-4D716A8154F9}"/>
          </ac:spMkLst>
        </pc:spChg>
        <pc:spChg chg="mod">
          <ac:chgData name="Lori Eckhardt" userId="56909fda-003f-404e-b045-995541691f93" providerId="ADAL" clId="{4A14E183-A568-4A9A-AC8E-89E40A91EF39}" dt="2023-07-28T15:48:55.840" v="110" actId="113"/>
          <ac:spMkLst>
            <pc:docMk/>
            <pc:sldMk cId="2670684108" sldId="384"/>
            <ac:spMk id="5" creationId="{5C1F9461-874B-EA56-7D7E-C8DAE1A2FF46}"/>
          </ac:spMkLst>
        </pc:spChg>
        <pc:spChg chg="mod">
          <ac:chgData name="Lori Eckhardt" userId="56909fda-003f-404e-b045-995541691f93" providerId="ADAL" clId="{4A14E183-A568-4A9A-AC8E-89E40A91EF39}" dt="2023-07-28T15:48:27.587" v="107" actId="255"/>
          <ac:spMkLst>
            <pc:docMk/>
            <pc:sldMk cId="2670684108" sldId="384"/>
            <ac:spMk id="12" creationId="{A9ADA2ED-11D6-41A7-B77A-B0D891EE2841}"/>
          </ac:spMkLst>
        </pc:spChg>
      </pc:sldChg>
      <pc:sldChg chg="addSp delSp modSp mod">
        <pc:chgData name="Lori Eckhardt" userId="56909fda-003f-404e-b045-995541691f93" providerId="ADAL" clId="{4A14E183-A568-4A9A-AC8E-89E40A91EF39}" dt="2023-07-28T16:53:43.685" v="439" actId="1035"/>
        <pc:sldMkLst>
          <pc:docMk/>
          <pc:sldMk cId="1073840755" sldId="385"/>
        </pc:sldMkLst>
        <pc:spChg chg="mod">
          <ac:chgData name="Lori Eckhardt" userId="56909fda-003f-404e-b045-995541691f93" providerId="ADAL" clId="{4A14E183-A568-4A9A-AC8E-89E40A91EF39}" dt="2023-07-28T15:37:02.300" v="3" actId="20577"/>
          <ac:spMkLst>
            <pc:docMk/>
            <pc:sldMk cId="1073840755" sldId="385"/>
            <ac:spMk id="2" creationId="{48769FC6-9A65-433C-BD9D-4D716A8154F9}"/>
          </ac:spMkLst>
        </pc:spChg>
        <pc:spChg chg="add del">
          <ac:chgData name="Lori Eckhardt" userId="56909fda-003f-404e-b045-995541691f93" providerId="ADAL" clId="{4A14E183-A568-4A9A-AC8E-89E40A91EF39}" dt="2023-07-28T16:36:46.720" v="114"/>
          <ac:spMkLst>
            <pc:docMk/>
            <pc:sldMk cId="1073840755" sldId="385"/>
            <ac:spMk id="3" creationId="{45C4FFFA-6733-A7A9-A4D3-88A6CE008455}"/>
          </ac:spMkLst>
        </pc:spChg>
        <pc:spChg chg="add del mod">
          <ac:chgData name="Lori Eckhardt" userId="56909fda-003f-404e-b045-995541691f93" providerId="ADAL" clId="{4A14E183-A568-4A9A-AC8E-89E40A91EF39}" dt="2023-07-28T16:49:44.955" v="383" actId="20577"/>
          <ac:spMkLst>
            <pc:docMk/>
            <pc:sldMk cId="1073840755" sldId="385"/>
            <ac:spMk id="5" creationId="{5C1F9461-874B-EA56-7D7E-C8DAE1A2FF46}"/>
          </ac:spMkLst>
        </pc:spChg>
        <pc:spChg chg="add del mod">
          <ac:chgData name="Lori Eckhardt" userId="56909fda-003f-404e-b045-995541691f93" providerId="ADAL" clId="{4A14E183-A568-4A9A-AC8E-89E40A91EF39}" dt="2023-07-28T16:36:45.806" v="113" actId="478"/>
          <ac:spMkLst>
            <pc:docMk/>
            <pc:sldMk cId="1073840755" sldId="385"/>
            <ac:spMk id="6" creationId="{3ADDD912-8B66-CBC6-B444-844AC51B87BA}"/>
          </ac:spMkLst>
        </pc:spChg>
        <pc:spChg chg="mod">
          <ac:chgData name="Lori Eckhardt" userId="56909fda-003f-404e-b045-995541691f93" providerId="ADAL" clId="{4A14E183-A568-4A9A-AC8E-89E40A91EF39}" dt="2023-07-28T16:49:25.498" v="377" actId="1035"/>
          <ac:spMkLst>
            <pc:docMk/>
            <pc:sldMk cId="1073840755" sldId="385"/>
            <ac:spMk id="12" creationId="{A9ADA2ED-11D6-41A7-B77A-B0D891EE2841}"/>
          </ac:spMkLst>
        </pc:spChg>
        <pc:spChg chg="add mod">
          <ac:chgData name="Lori Eckhardt" userId="56909fda-003f-404e-b045-995541691f93" providerId="ADAL" clId="{4A14E183-A568-4A9A-AC8E-89E40A91EF39}" dt="2023-07-28T16:47:21.486" v="260" actId="164"/>
          <ac:spMkLst>
            <pc:docMk/>
            <pc:sldMk cId="1073840755" sldId="385"/>
            <ac:spMk id="15" creationId="{2FFD7862-0EC0-2960-2C48-B0E24E5B8950}"/>
          </ac:spMkLst>
        </pc:spChg>
        <pc:spChg chg="add mod">
          <ac:chgData name="Lori Eckhardt" userId="56909fda-003f-404e-b045-995541691f93" providerId="ADAL" clId="{4A14E183-A568-4A9A-AC8E-89E40A91EF39}" dt="2023-07-28T16:48:20.821" v="313" actId="164"/>
          <ac:spMkLst>
            <pc:docMk/>
            <pc:sldMk cId="1073840755" sldId="385"/>
            <ac:spMk id="17" creationId="{AD87ACDD-F4EF-76A8-265D-D2A9C545F3F7}"/>
          </ac:spMkLst>
        </pc:spChg>
        <pc:spChg chg="add mod">
          <ac:chgData name="Lori Eckhardt" userId="56909fda-003f-404e-b045-995541691f93" providerId="ADAL" clId="{4A14E183-A568-4A9A-AC8E-89E40A91EF39}" dt="2023-07-28T16:53:34.675" v="417" actId="164"/>
          <ac:spMkLst>
            <pc:docMk/>
            <pc:sldMk cId="1073840755" sldId="385"/>
            <ac:spMk id="21" creationId="{18AFA6C5-30F2-1636-8D99-4CFEA2000F55}"/>
          </ac:spMkLst>
        </pc:spChg>
        <pc:grpChg chg="add mod ord">
          <ac:chgData name="Lori Eckhardt" userId="56909fda-003f-404e-b045-995541691f93" providerId="ADAL" clId="{4A14E183-A568-4A9A-AC8E-89E40A91EF39}" dt="2023-07-28T16:53:43.685" v="439" actId="1035"/>
          <ac:grpSpMkLst>
            <pc:docMk/>
            <pc:sldMk cId="1073840755" sldId="385"/>
            <ac:grpSpMk id="16" creationId="{71BEBEBB-C920-40EB-F9DF-097833EE0236}"/>
          </ac:grpSpMkLst>
        </pc:grpChg>
        <pc:grpChg chg="add mod ord">
          <ac:chgData name="Lori Eckhardt" userId="56909fda-003f-404e-b045-995541691f93" providerId="ADAL" clId="{4A14E183-A568-4A9A-AC8E-89E40A91EF39}" dt="2023-07-28T16:53:43.685" v="439" actId="1035"/>
          <ac:grpSpMkLst>
            <pc:docMk/>
            <pc:sldMk cId="1073840755" sldId="385"/>
            <ac:grpSpMk id="18" creationId="{F539B4D7-7910-2C99-AAB5-27F355E7776F}"/>
          </ac:grpSpMkLst>
        </pc:grpChg>
        <pc:grpChg chg="add mod">
          <ac:chgData name="Lori Eckhardt" userId="56909fda-003f-404e-b045-995541691f93" providerId="ADAL" clId="{4A14E183-A568-4A9A-AC8E-89E40A91EF39}" dt="2023-07-28T16:53:43.685" v="439" actId="1035"/>
          <ac:grpSpMkLst>
            <pc:docMk/>
            <pc:sldMk cId="1073840755" sldId="385"/>
            <ac:grpSpMk id="22" creationId="{AD0E75A4-88DC-E6A3-B9C5-4EBB0CFC183C}"/>
          </ac:grpSpMkLst>
        </pc:grpChg>
        <pc:picChg chg="add mod">
          <ac:chgData name="Lori Eckhardt" userId="56909fda-003f-404e-b045-995541691f93" providerId="ADAL" clId="{4A14E183-A568-4A9A-AC8E-89E40A91EF39}" dt="2023-07-28T16:48:20.821" v="313" actId="164"/>
          <ac:picMkLst>
            <pc:docMk/>
            <pc:sldMk cId="1073840755" sldId="385"/>
            <ac:picMk id="11" creationId="{2EBDBD9B-8072-85B8-7F2D-FEA2E4C24B1C}"/>
          </ac:picMkLst>
        </pc:picChg>
        <pc:picChg chg="add mod">
          <ac:chgData name="Lori Eckhardt" userId="56909fda-003f-404e-b045-995541691f93" providerId="ADAL" clId="{4A14E183-A568-4A9A-AC8E-89E40A91EF39}" dt="2023-07-28T16:47:21.486" v="260" actId="164"/>
          <ac:picMkLst>
            <pc:docMk/>
            <pc:sldMk cId="1073840755" sldId="385"/>
            <ac:picMk id="14" creationId="{79DC635D-DBD0-422E-4F94-29BFCDB629B2}"/>
          </ac:picMkLst>
        </pc:picChg>
        <pc:picChg chg="add mod">
          <ac:chgData name="Lori Eckhardt" userId="56909fda-003f-404e-b045-995541691f93" providerId="ADAL" clId="{4A14E183-A568-4A9A-AC8E-89E40A91EF39}" dt="2023-07-28T16:53:34.675" v="417" actId="164"/>
          <ac:picMkLst>
            <pc:docMk/>
            <pc:sldMk cId="1073840755" sldId="385"/>
            <ac:picMk id="20" creationId="{2E6C3EC7-6DC1-8937-0273-5882EAAD1D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1C09A-CCB7-4C35-A46B-93B30ACE6FB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E510-A518-4537-9ADC-D4EDB0811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5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E510-A518-4537-9ADC-D4EDB0811A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60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2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95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0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5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16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06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85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5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A2DEC-936A-499C-A385-D41FA1B8B06F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9C150-701F-4CF7-AA2D-A5F87D9AA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6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cid:5759614496277253911363455" TargetMode="External"/><Relationship Id="rId10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83F23E0-2D26-4E08-A52E-49D7AD0BD8E5}"/>
              </a:ext>
            </a:extLst>
          </p:cNvPr>
          <p:cNvGrpSpPr/>
          <p:nvPr/>
        </p:nvGrpSpPr>
        <p:grpSpPr>
          <a:xfrm>
            <a:off x="0" y="6150433"/>
            <a:ext cx="9144003" cy="707567"/>
            <a:chOff x="0" y="6150433"/>
            <a:chExt cx="9144003" cy="7075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9B597E-ADD8-474E-9C91-A3FB32A63DBB}"/>
                </a:ext>
              </a:extLst>
            </p:cNvPr>
            <p:cNvSpPr/>
            <p:nvPr/>
          </p:nvSpPr>
          <p:spPr>
            <a:xfrm>
              <a:off x="0" y="6531431"/>
              <a:ext cx="8658168" cy="3265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6A1E24-BE61-4320-B342-761559138D79}"/>
                </a:ext>
              </a:extLst>
            </p:cNvPr>
            <p:cNvGrpSpPr/>
            <p:nvPr/>
          </p:nvGrpSpPr>
          <p:grpSpPr>
            <a:xfrm rot="-5400000">
              <a:off x="4218219" y="1932214"/>
              <a:ext cx="707566" cy="9144003"/>
              <a:chOff x="54433" y="-2"/>
              <a:chExt cx="707566" cy="685800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9EDBFD-B7B8-4072-B024-679E254E1B1F}"/>
                  </a:ext>
                </a:extLst>
              </p:cNvPr>
              <p:cNvSpPr/>
              <p:nvPr/>
            </p:nvSpPr>
            <p:spPr>
              <a:xfrm>
                <a:off x="381000" y="-2"/>
                <a:ext cx="380999" cy="685800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28B7B612-BADE-49C1-95D0-DB521729E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22804" y="6325252"/>
                <a:ext cx="364021" cy="7007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6D3F37-BB85-44C0-B6BB-8B3FA0D1561A}"/>
                  </a:ext>
                </a:extLst>
              </p:cNvPr>
              <p:cNvSpPr txBox="1"/>
              <p:nvPr/>
            </p:nvSpPr>
            <p:spPr>
              <a:xfrm rot="5400000">
                <a:off x="-1446323" y="3090446"/>
                <a:ext cx="3725923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Forest Health Dynamics Laboratory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College of Forestry, Wildlife and Environment – Auburn University</a:t>
                </a:r>
              </a:p>
            </p:txBody>
          </p:sp>
        </p:grp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7B1DFE51-A240-4C13-8EEF-A6140BDC9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 anchorCtr="0">
            <a:noAutofit/>
          </a:bodyPr>
          <a:lstStyle/>
          <a:p>
            <a:r>
              <a:rPr lang="en-US" sz="4400" b="1" dirty="0"/>
              <a:t>Component 2 Update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4F59A9C-1E40-D11F-B129-560BF702D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802763"/>
            <a:ext cx="6858000" cy="1655762"/>
          </a:xfrm>
        </p:spPr>
        <p:txBody>
          <a:bodyPr/>
          <a:lstStyle/>
          <a:p>
            <a:r>
              <a:rPr lang="en-US" dirty="0"/>
              <a:t>Brown Spot Needle Blight Workshop</a:t>
            </a:r>
          </a:p>
          <a:p>
            <a:r>
              <a:rPr lang="en-US" dirty="0"/>
              <a:t>Auburn University</a:t>
            </a:r>
          </a:p>
          <a:p>
            <a:r>
              <a:rPr lang="en-US" dirty="0"/>
              <a:t>2-3 August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8A01F-609E-4A88-5677-AF397CBEAA4B}"/>
              </a:ext>
            </a:extLst>
          </p:cNvPr>
          <p:cNvSpPr txBox="1"/>
          <p:nvPr/>
        </p:nvSpPr>
        <p:spPr>
          <a:xfrm>
            <a:off x="685800" y="3749964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Lori Eckhardt, PhD</a:t>
            </a:r>
          </a:p>
        </p:txBody>
      </p:sp>
    </p:spTree>
    <p:extLst>
      <p:ext uri="{BB962C8B-B14F-4D97-AF65-F5344CB8AC3E}">
        <p14:creationId xmlns:p14="http://schemas.microsoft.com/office/powerpoint/2010/main" val="2483557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69FC6-9A65-433C-BD9D-4D716A81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6" y="481788"/>
            <a:ext cx="7886700" cy="74458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Component 2</a:t>
            </a:r>
            <a:endParaRPr lang="en-US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9FCE5-6136-4E0E-8569-D0E2B3A858F0}"/>
              </a:ext>
            </a:extLst>
          </p:cNvPr>
          <p:cNvSpPr txBox="1"/>
          <p:nvPr/>
        </p:nvSpPr>
        <p:spPr>
          <a:xfrm>
            <a:off x="0" y="0"/>
            <a:ext cx="4572000" cy="307777"/>
          </a:xfrm>
          <a:prstGeom prst="rect">
            <a:avLst/>
          </a:prstGeom>
          <a:solidFill>
            <a:srgbClr val="76923C">
              <a:lumMod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Forest Health Dynamics Laboratory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98B088-E560-5163-F873-B08707F4124C}"/>
              </a:ext>
            </a:extLst>
          </p:cNvPr>
          <p:cNvGrpSpPr/>
          <p:nvPr/>
        </p:nvGrpSpPr>
        <p:grpSpPr>
          <a:xfrm>
            <a:off x="4114800" y="6562429"/>
            <a:ext cx="5050971" cy="523222"/>
            <a:chOff x="4582302" y="6548732"/>
            <a:chExt cx="4561698" cy="523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E9FC7-B965-DD39-63AB-72EA6D0E7599}"/>
                </a:ext>
              </a:extLst>
            </p:cNvPr>
            <p:cNvSpPr/>
            <p:nvPr/>
          </p:nvSpPr>
          <p:spPr>
            <a:xfrm>
              <a:off x="4582302" y="6548732"/>
              <a:ext cx="4539927" cy="30333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B6FC6-F18D-0DBC-F5B0-A31561B09774}"/>
                </a:ext>
              </a:extLst>
            </p:cNvPr>
            <p:cNvSpPr txBox="1"/>
            <p:nvPr/>
          </p:nvSpPr>
          <p:spPr>
            <a:xfrm>
              <a:off x="4582302" y="6548734"/>
              <a:ext cx="45616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College of Forestry, Wildlife and Environment – Auburn University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1F9461-874B-EA56-7D7E-C8DAE1A2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74235"/>
            <a:ext cx="7886700" cy="3602727"/>
          </a:xfrm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Main Objectives: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Determine how</a:t>
            </a:r>
            <a:r>
              <a:rPr lang="en-US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L. acicola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affects the vigor of loblolly pine tree growth</a:t>
            </a:r>
          </a:p>
          <a:p>
            <a:pPr marL="457200" lvl="1" indent="0">
              <a:spcBef>
                <a:spcPts val="0"/>
              </a:spcBef>
              <a:buNone/>
              <a:tabLst>
                <a:tab pos="457200" algn="l"/>
              </a:tabLst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Understand environmental factors that may increase the spread of </a:t>
            </a:r>
            <a:r>
              <a:rPr lang="en-US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L. acicola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None/>
              <a:tabLst>
                <a:tab pos="457200" algn="l"/>
              </a:tabLst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Anatomical response of Loblolly pine to </a:t>
            </a:r>
            <a:r>
              <a:rPr lang="en-US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L. acicula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DA2ED-11D6-41A7-B77A-B0D891EE2841}"/>
              </a:ext>
            </a:extLst>
          </p:cNvPr>
          <p:cNvSpPr txBox="1">
            <a:spLocks/>
          </p:cNvSpPr>
          <p:nvPr/>
        </p:nvSpPr>
        <p:spPr>
          <a:xfrm>
            <a:off x="534311" y="1379623"/>
            <a:ext cx="7886700" cy="744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Environmental factors that drive the emergence and severity of infection from </a:t>
            </a:r>
            <a:r>
              <a:rPr lang="en-US" sz="2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Lecanosticta acicola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across Alabama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0684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539B4D7-7910-2C99-AAB5-27F355E7776F}"/>
              </a:ext>
            </a:extLst>
          </p:cNvPr>
          <p:cNvGrpSpPr/>
          <p:nvPr/>
        </p:nvGrpSpPr>
        <p:grpSpPr>
          <a:xfrm>
            <a:off x="3354163" y="2553908"/>
            <a:ext cx="2422260" cy="3874245"/>
            <a:chOff x="3354163" y="3113881"/>
            <a:chExt cx="2422260" cy="3874245"/>
          </a:xfrm>
        </p:grpSpPr>
        <p:pic>
          <p:nvPicPr>
            <p:cNvPr id="11" name="Picture 10" descr="A person in a hat sitting in a forest&#10;&#10;Description automatically generated">
              <a:extLst>
                <a:ext uri="{FF2B5EF4-FFF2-40B4-BE49-F238E27FC236}">
                  <a16:creationId xmlns:a16="http://schemas.microsoft.com/office/drawing/2014/main" id="{2EBDBD9B-8072-85B8-7F2D-FEA2E4C24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163" y="3113881"/>
              <a:ext cx="2422260" cy="32287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87ACDD-F4EF-76A8-265D-D2A9C545F3F7}"/>
                </a:ext>
              </a:extLst>
            </p:cNvPr>
            <p:cNvSpPr txBox="1"/>
            <p:nvPr/>
          </p:nvSpPr>
          <p:spPr>
            <a:xfrm>
              <a:off x="3354163" y="6341795"/>
              <a:ext cx="242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Maddox Golden</a:t>
              </a:r>
            </a:p>
            <a:p>
              <a:pPr algn="ctr"/>
              <a:r>
                <a:rPr lang="en-US" dirty="0"/>
                <a:t>UG Research Assistant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BEBEBB-C920-40EB-F9DF-097833EE0236}"/>
              </a:ext>
            </a:extLst>
          </p:cNvPr>
          <p:cNvGrpSpPr/>
          <p:nvPr/>
        </p:nvGrpSpPr>
        <p:grpSpPr>
          <a:xfrm>
            <a:off x="792942" y="2553908"/>
            <a:ext cx="2422260" cy="3874245"/>
            <a:chOff x="792942" y="3113881"/>
            <a:chExt cx="2422260" cy="3874245"/>
          </a:xfrm>
        </p:grpSpPr>
        <p:pic>
          <p:nvPicPr>
            <p:cNvPr id="14" name="Picture 13" descr="A person in a hat holding a black object in her hand&#10;&#10;Description automatically generated">
              <a:extLst>
                <a:ext uri="{FF2B5EF4-FFF2-40B4-BE49-F238E27FC236}">
                  <a16:creationId xmlns:a16="http://schemas.microsoft.com/office/drawing/2014/main" id="{79DC635D-DBD0-422E-4F94-29BFCDB62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42" y="3113881"/>
              <a:ext cx="2422260" cy="322791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FD7862-0EC0-2960-2C48-B0E24E5B8950}"/>
                </a:ext>
              </a:extLst>
            </p:cNvPr>
            <p:cNvSpPr txBox="1"/>
            <p:nvPr/>
          </p:nvSpPr>
          <p:spPr>
            <a:xfrm>
              <a:off x="792942" y="6341795"/>
              <a:ext cx="24222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Jaden King </a:t>
              </a:r>
            </a:p>
            <a:p>
              <a:pPr algn="ctr"/>
              <a:r>
                <a:rPr lang="en-US" dirty="0"/>
                <a:t>Ph.D. Student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769FC6-9A65-433C-BD9D-4D716A81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96" y="481788"/>
            <a:ext cx="7886700" cy="74458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 2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9FCE5-6136-4E0E-8569-D0E2B3A858F0}"/>
              </a:ext>
            </a:extLst>
          </p:cNvPr>
          <p:cNvSpPr txBox="1"/>
          <p:nvPr/>
        </p:nvSpPr>
        <p:spPr>
          <a:xfrm>
            <a:off x="0" y="0"/>
            <a:ext cx="4572000" cy="307777"/>
          </a:xfrm>
          <a:prstGeom prst="rect">
            <a:avLst/>
          </a:prstGeom>
          <a:solidFill>
            <a:srgbClr val="76923C">
              <a:lumMod val="5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Forest Health Dynamics Laboratory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98B088-E560-5163-F873-B08707F4124C}"/>
              </a:ext>
            </a:extLst>
          </p:cNvPr>
          <p:cNvGrpSpPr/>
          <p:nvPr/>
        </p:nvGrpSpPr>
        <p:grpSpPr>
          <a:xfrm>
            <a:off x="4114800" y="6562429"/>
            <a:ext cx="5050971" cy="523222"/>
            <a:chOff x="4582302" y="6548732"/>
            <a:chExt cx="4561698" cy="523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3E9FC7-B965-DD39-63AB-72EA6D0E7599}"/>
                </a:ext>
              </a:extLst>
            </p:cNvPr>
            <p:cNvSpPr/>
            <p:nvPr/>
          </p:nvSpPr>
          <p:spPr>
            <a:xfrm>
              <a:off x="4582302" y="6548732"/>
              <a:ext cx="4539927" cy="30333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0B6FC6-F18D-0DBC-F5B0-A31561B09774}"/>
                </a:ext>
              </a:extLst>
            </p:cNvPr>
            <p:cNvSpPr txBox="1"/>
            <p:nvPr/>
          </p:nvSpPr>
          <p:spPr>
            <a:xfrm>
              <a:off x="4582302" y="6548734"/>
              <a:ext cx="456169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College of Forestry, Wildlife and Environment – Auburn University</a:t>
              </a: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1F9461-874B-EA56-7D7E-C8DAE1A2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56025"/>
            <a:ext cx="7886700" cy="1643346"/>
          </a:xfrm>
        </p:spPr>
        <p:txBody>
          <a:bodyPr>
            <a:normAutofit/>
          </a:bodyPr>
          <a:lstStyle/>
          <a:p>
            <a:r>
              <a:rPr lang="en-US" sz="2400" dirty="0"/>
              <a:t>Team: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DA2ED-11D6-41A7-B77A-B0D891EE2841}"/>
              </a:ext>
            </a:extLst>
          </p:cNvPr>
          <p:cNvSpPr txBox="1">
            <a:spLocks/>
          </p:cNvSpPr>
          <p:nvPr/>
        </p:nvSpPr>
        <p:spPr>
          <a:xfrm>
            <a:off x="534311" y="1308743"/>
            <a:ext cx="7886700" cy="744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Environmental factors that drive the emergence and severity of infection from </a:t>
            </a:r>
            <a:r>
              <a:rPr lang="en-US" sz="24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Lecanosticta acicola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across Alabama</a:t>
            </a:r>
            <a:endParaRPr lang="en-US" sz="2400" b="1" dirty="0"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0E75A4-88DC-E6A3-B9C5-4EBB0CFC183C}"/>
              </a:ext>
            </a:extLst>
          </p:cNvPr>
          <p:cNvGrpSpPr/>
          <p:nvPr/>
        </p:nvGrpSpPr>
        <p:grpSpPr>
          <a:xfrm>
            <a:off x="5915384" y="2553069"/>
            <a:ext cx="2869407" cy="3875084"/>
            <a:chOff x="5915384" y="3027986"/>
            <a:chExt cx="2869407" cy="3875084"/>
          </a:xfrm>
        </p:grpSpPr>
        <p:pic>
          <p:nvPicPr>
            <p:cNvPr id="20" name="Picture 19" descr="A person wearing a red scarf and dress&#10;&#10;Description automatically generated">
              <a:extLst>
                <a:ext uri="{FF2B5EF4-FFF2-40B4-BE49-F238E27FC236}">
                  <a16:creationId xmlns:a16="http://schemas.microsoft.com/office/drawing/2014/main" id="{2E6C3EC7-6DC1-8937-0273-5882EAAD1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384" y="3027986"/>
              <a:ext cx="2869407" cy="322875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8AFA6C5-30F2-1636-8D99-4CFEA2000F55}"/>
                </a:ext>
              </a:extLst>
            </p:cNvPr>
            <p:cNvSpPr txBox="1"/>
            <p:nvPr/>
          </p:nvSpPr>
          <p:spPr>
            <a:xfrm>
              <a:off x="5915384" y="6256739"/>
              <a:ext cx="28694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Sharmin Toa</a:t>
              </a:r>
            </a:p>
            <a:p>
              <a:pPr algn="ctr"/>
              <a:r>
                <a:rPr lang="en-US" dirty="0"/>
                <a:t>Ph.D. Student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84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3DBF5149-568A-439C-A319-32B8AA076607" descr="IMG_5840.jpg">
            <a:extLst>
              <a:ext uri="{FF2B5EF4-FFF2-40B4-BE49-F238E27FC236}">
                <a16:creationId xmlns:a16="http://schemas.microsoft.com/office/drawing/2014/main" id="{0602D248-4638-7080-C8BD-AC8A43B0F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00" y="155822"/>
            <a:ext cx="2552506" cy="19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464F63D2-426D-B5B8-E81E-3916D73FA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8" t="8975" r="2336" b="54563"/>
          <a:stretch>
            <a:fillRect/>
          </a:stretch>
        </p:blipFill>
        <p:spPr bwMode="auto">
          <a:xfrm>
            <a:off x="3301300" y="1832014"/>
            <a:ext cx="2570990" cy="20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grass, outdoor, fence, green&#10;&#10;Description automatically generated">
            <a:extLst>
              <a:ext uri="{FF2B5EF4-FFF2-40B4-BE49-F238E27FC236}">
                <a16:creationId xmlns:a16="http://schemas.microsoft.com/office/drawing/2014/main" id="{7CE3B6DE-6547-47E9-9EFA-DE1EC775C1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7" y="613765"/>
            <a:ext cx="3690917" cy="276818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83F23E0-2D26-4E08-A52E-49D7AD0BD8E5}"/>
              </a:ext>
            </a:extLst>
          </p:cNvPr>
          <p:cNvGrpSpPr/>
          <p:nvPr/>
        </p:nvGrpSpPr>
        <p:grpSpPr>
          <a:xfrm>
            <a:off x="0" y="6150433"/>
            <a:ext cx="9144003" cy="707567"/>
            <a:chOff x="0" y="6150433"/>
            <a:chExt cx="9144003" cy="70756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E9B597E-ADD8-474E-9C91-A3FB32A63DBB}"/>
                </a:ext>
              </a:extLst>
            </p:cNvPr>
            <p:cNvSpPr/>
            <p:nvPr/>
          </p:nvSpPr>
          <p:spPr>
            <a:xfrm>
              <a:off x="0" y="6531431"/>
              <a:ext cx="8658168" cy="3265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6A1E24-BE61-4320-B342-761559138D79}"/>
                </a:ext>
              </a:extLst>
            </p:cNvPr>
            <p:cNvGrpSpPr/>
            <p:nvPr/>
          </p:nvGrpSpPr>
          <p:grpSpPr>
            <a:xfrm rot="-5400000">
              <a:off x="4218219" y="1932214"/>
              <a:ext cx="707566" cy="9144003"/>
              <a:chOff x="54433" y="-2"/>
              <a:chExt cx="707566" cy="685800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9EDBFD-B7B8-4072-B024-679E254E1B1F}"/>
                  </a:ext>
                </a:extLst>
              </p:cNvPr>
              <p:cNvSpPr/>
              <p:nvPr/>
            </p:nvSpPr>
            <p:spPr>
              <a:xfrm>
                <a:off x="381000" y="-2"/>
                <a:ext cx="380999" cy="6858002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28B7B612-BADE-49C1-95D0-DB521729E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22804" y="6325252"/>
                <a:ext cx="364021" cy="70076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E6D3F37-BB85-44C0-B6BB-8B3FA0D1561A}"/>
                  </a:ext>
                </a:extLst>
              </p:cNvPr>
              <p:cNvSpPr txBox="1"/>
              <p:nvPr/>
            </p:nvSpPr>
            <p:spPr>
              <a:xfrm rot="5400000">
                <a:off x="-1446323" y="3090446"/>
                <a:ext cx="3725923" cy="677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Forest Health Dynamics Laboratory</a:t>
                </a:r>
              </a:p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College of Forestry, Wildlife and Environment – Auburn University</a:t>
                </a:r>
              </a:p>
            </p:txBody>
          </p:sp>
        </p:grpSp>
      </p:grpSp>
      <p:pic>
        <p:nvPicPr>
          <p:cNvPr id="2" name="Picture 1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29244381-FF14-E69D-8104-E2A53D43F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93" y="3581448"/>
            <a:ext cx="3233655" cy="2425241"/>
          </a:xfrm>
          <a:prstGeom prst="rect">
            <a:avLst/>
          </a:prstGeom>
        </p:spPr>
      </p:pic>
      <p:pic>
        <p:nvPicPr>
          <p:cNvPr id="9" name="Picture 8" descr="A person in a hat holding a saw to a child in a forest&#10;&#10;Description automatically generated">
            <a:extLst>
              <a:ext uri="{FF2B5EF4-FFF2-40B4-BE49-F238E27FC236}">
                <a16:creationId xmlns:a16="http://schemas.microsoft.com/office/drawing/2014/main" id="{EE69298A-7BCB-F326-E1EA-6C9F5667B4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407" y="484997"/>
            <a:ext cx="3417419" cy="2760855"/>
          </a:xfrm>
          <a:prstGeom prst="rect">
            <a:avLst/>
          </a:prstGeom>
        </p:spPr>
      </p:pic>
      <p:pic>
        <p:nvPicPr>
          <p:cNvPr id="13" name="Content Placeholder 12" descr="A group of people standing in front of a car&#10;&#10;Description automatically generated">
            <a:extLst>
              <a:ext uri="{FF2B5EF4-FFF2-40B4-BE49-F238E27FC236}">
                <a16:creationId xmlns:a16="http://schemas.microsoft.com/office/drawing/2014/main" id="{DC4A32F5-B575-E1AF-A8EF-C67DDC50D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1" y="3820607"/>
            <a:ext cx="2913149" cy="2186082"/>
          </a:xfrm>
          <a:prstGeom prst="rect">
            <a:avLst/>
          </a:prstGeom>
        </p:spPr>
      </p:pic>
      <p:pic>
        <p:nvPicPr>
          <p:cNvPr id="1028" name="DB5D57F9-969F-4643-A9A6-C51347B0FA72" descr="IMG_5656.jpg">
            <a:extLst>
              <a:ext uri="{FF2B5EF4-FFF2-40B4-BE49-F238E27FC236}">
                <a16:creationId xmlns:a16="http://schemas.microsoft.com/office/drawing/2014/main" id="{AE75CD82-32EE-B689-77F7-72769F1ED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59" y="3445445"/>
            <a:ext cx="1920933" cy="25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4B5982-E6AC-4ED6-9ED2-B5C80C9327B3}"/>
              </a:ext>
            </a:extLst>
          </p:cNvPr>
          <p:cNvSpPr/>
          <p:nvPr/>
        </p:nvSpPr>
        <p:spPr>
          <a:xfrm>
            <a:off x="533111" y="3395801"/>
            <a:ext cx="8077777" cy="490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WORKING TO KEEP FORESTS HEALTHY</a:t>
            </a:r>
          </a:p>
        </p:txBody>
      </p:sp>
    </p:spTree>
    <p:extLst>
      <p:ext uri="{BB962C8B-B14F-4D97-AF65-F5344CB8AC3E}">
        <p14:creationId xmlns:p14="http://schemas.microsoft.com/office/powerpoint/2010/main" val="197787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9FF31D73D0AB4DB63AE1D628D904BD" ma:contentTypeVersion="14" ma:contentTypeDescription="Create a new document." ma:contentTypeScope="" ma:versionID="09289862d2d8439c829ca591a54a0347">
  <xsd:schema xmlns:xsd="http://www.w3.org/2001/XMLSchema" xmlns:xs="http://www.w3.org/2001/XMLSchema" xmlns:p="http://schemas.microsoft.com/office/2006/metadata/properties" xmlns:ns3="ffa4d2bb-b558-4df7-95e7-ed224c02b513" xmlns:ns4="6ad54ce3-9702-4312-a727-4304d0df88b0" targetNamespace="http://schemas.microsoft.com/office/2006/metadata/properties" ma:root="true" ma:fieldsID="cf5d0c1b85cff7da7bdd84b9ed605e9b" ns3:_="" ns4:_="">
    <xsd:import namespace="ffa4d2bb-b558-4df7-95e7-ed224c02b513"/>
    <xsd:import namespace="6ad54ce3-9702-4312-a727-4304d0df88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4d2bb-b558-4df7-95e7-ed224c02b5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4ce3-9702-4312-a727-4304d0df88b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D92D47-5342-4B38-9CEF-4148DAE2EDF1}">
  <ds:schemaRefs>
    <ds:schemaRef ds:uri="6ad54ce3-9702-4312-a727-4304d0df88b0"/>
    <ds:schemaRef ds:uri="ffa4d2bb-b558-4df7-95e7-ed224c02b5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7A18543-2FDC-4B97-860E-37286DD5B75E}">
  <ds:schemaRefs>
    <ds:schemaRef ds:uri="6ad54ce3-9702-4312-a727-4304d0df88b0"/>
    <ds:schemaRef ds:uri="ffa4d2bb-b558-4df7-95e7-ed224c02b51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3DE91E2-32E8-450F-B143-DB4B627A40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507</TotalTime>
  <Words>171</Words>
  <Application>Microsoft Office PowerPoint</Application>
  <PresentationFormat>On-screen Show (4:3)</PresentationFormat>
  <Paragraphs>33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Component 2 Update</vt:lpstr>
      <vt:lpstr>Component 2</vt:lpstr>
      <vt:lpstr>Component 2</vt:lpstr>
      <vt:lpstr>PowerPoint Presentation</vt:lpstr>
    </vt:vector>
  </TitlesOfParts>
  <Company>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Debit Datta</dc:creator>
  <cp:lastModifiedBy>Lori Eckhardt</cp:lastModifiedBy>
  <cp:revision>5</cp:revision>
  <dcterms:created xsi:type="dcterms:W3CDTF">2021-11-01T17:15:25Z</dcterms:created>
  <dcterms:modified xsi:type="dcterms:W3CDTF">2023-08-01T22:32:39Z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0x010100239FF31D73D0AB4DB63AE1D628D904BD</vt:lpwstr>
  </property>
</Properties>
</file>