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379" r:id="rId5"/>
    <p:sldId id="259" r:id="rId6"/>
    <p:sldId id="260" r:id="rId7"/>
    <p:sldId id="380" r:id="rId8"/>
    <p:sldId id="263" r:id="rId9"/>
    <p:sldId id="381" r:id="rId10"/>
    <p:sldId id="382" r:id="rId11"/>
    <p:sldId id="383" r:id="rId12"/>
    <p:sldId id="276" r:id="rId13"/>
    <p:sldId id="37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E3CA0-0248-4607-814C-050DC485807B}" v="135" dt="2023-08-01T22:15:22.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02" autoAdjust="0"/>
  </p:normalViewPr>
  <p:slideViewPr>
    <p:cSldViewPr snapToGrid="0">
      <p:cViewPr varScale="1">
        <p:scale>
          <a:sx n="131" d="100"/>
          <a:sy n="131" d="100"/>
        </p:scale>
        <p:origin x="123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Eckhardt" userId="56909fda-003f-404e-b045-995541691f93" providerId="ADAL" clId="{61DE3CA0-0248-4607-814C-050DC485807B}"/>
    <pc:docChg chg="undo custSel delSld modSld sldOrd">
      <pc:chgData name="Lori Eckhardt" userId="56909fda-003f-404e-b045-995541691f93" providerId="ADAL" clId="{61DE3CA0-0248-4607-814C-050DC485807B}" dt="2023-08-02T12:09:46.691" v="384" actId="20577"/>
      <pc:docMkLst>
        <pc:docMk/>
      </pc:docMkLst>
      <pc:sldChg chg="addSp delSp modSp mod">
        <pc:chgData name="Lori Eckhardt" userId="56909fda-003f-404e-b045-995541691f93" providerId="ADAL" clId="{61DE3CA0-0248-4607-814C-050DC485807B}" dt="2023-08-01T22:00:25.227" v="259" actId="20577"/>
        <pc:sldMkLst>
          <pc:docMk/>
          <pc:sldMk cId="3599684050" sldId="276"/>
        </pc:sldMkLst>
        <pc:spChg chg="mod">
          <ac:chgData name="Lori Eckhardt" userId="56909fda-003f-404e-b045-995541691f93" providerId="ADAL" clId="{61DE3CA0-0248-4607-814C-050DC485807B}" dt="2023-08-01T21:27:27.028" v="178" actId="20577"/>
          <ac:spMkLst>
            <pc:docMk/>
            <pc:sldMk cId="3599684050" sldId="276"/>
            <ac:spMk id="6" creationId="{039BF970-44AF-B191-5429-47FA561D1162}"/>
          </ac:spMkLst>
        </pc:spChg>
        <pc:spChg chg="mod">
          <ac:chgData name="Lori Eckhardt" userId="56909fda-003f-404e-b045-995541691f93" providerId="ADAL" clId="{61DE3CA0-0248-4607-814C-050DC485807B}" dt="2023-08-01T22:00:25.227" v="259" actId="20577"/>
          <ac:spMkLst>
            <pc:docMk/>
            <pc:sldMk cId="3599684050" sldId="276"/>
            <ac:spMk id="11" creationId="{AE5F6AD3-0F6C-7F45-F7CA-063D2990367E}"/>
          </ac:spMkLst>
        </pc:spChg>
        <pc:spChg chg="mod">
          <ac:chgData name="Lori Eckhardt" userId="56909fda-003f-404e-b045-995541691f93" providerId="ADAL" clId="{61DE3CA0-0248-4607-814C-050DC485807B}" dt="2023-08-01T21:27:46.985" v="180"/>
          <ac:spMkLst>
            <pc:docMk/>
            <pc:sldMk cId="3599684050" sldId="276"/>
            <ac:spMk id="16" creationId="{44CE4607-0726-5098-9F5C-DA7359326F3F}"/>
          </ac:spMkLst>
        </pc:spChg>
        <pc:spChg chg="mod">
          <ac:chgData name="Lori Eckhardt" userId="56909fda-003f-404e-b045-995541691f93" providerId="ADAL" clId="{61DE3CA0-0248-4607-814C-050DC485807B}" dt="2023-08-01T21:27:46.985" v="180"/>
          <ac:spMkLst>
            <pc:docMk/>
            <pc:sldMk cId="3599684050" sldId="276"/>
            <ac:spMk id="22" creationId="{456558DE-9D11-F707-0ADC-809A3B8C9BDF}"/>
          </ac:spMkLst>
        </pc:spChg>
        <pc:grpChg chg="del">
          <ac:chgData name="Lori Eckhardt" userId="56909fda-003f-404e-b045-995541691f93" providerId="ADAL" clId="{61DE3CA0-0248-4607-814C-050DC485807B}" dt="2023-08-01T21:27:39.366" v="179" actId="478"/>
          <ac:grpSpMkLst>
            <pc:docMk/>
            <pc:sldMk cId="3599684050" sldId="276"/>
            <ac:grpSpMk id="3" creationId="{AEAC080B-1CD2-1CB7-E6FC-A09698D13437}"/>
          </ac:grpSpMkLst>
        </pc:grpChg>
        <pc:grpChg chg="add mod">
          <ac:chgData name="Lori Eckhardt" userId="56909fda-003f-404e-b045-995541691f93" providerId="ADAL" clId="{61DE3CA0-0248-4607-814C-050DC485807B}" dt="2023-08-01T21:27:46.985" v="180"/>
          <ac:grpSpMkLst>
            <pc:docMk/>
            <pc:sldMk cId="3599684050" sldId="276"/>
            <ac:grpSpMk id="10" creationId="{679EDE1C-0B89-DEAC-2F90-F9D3F6F57B37}"/>
          </ac:grpSpMkLst>
        </pc:grpChg>
      </pc:sldChg>
      <pc:sldChg chg="addSp delSp modSp mod ord delAnim">
        <pc:chgData name="Lori Eckhardt" userId="56909fda-003f-404e-b045-995541691f93" providerId="ADAL" clId="{61DE3CA0-0248-4607-814C-050DC485807B}" dt="2023-08-01T22:15:27.943" v="361" actId="166"/>
        <pc:sldMkLst>
          <pc:docMk/>
          <pc:sldMk cId="197787994" sldId="378"/>
        </pc:sldMkLst>
        <pc:spChg chg="mod ord">
          <ac:chgData name="Lori Eckhardt" userId="56909fda-003f-404e-b045-995541691f93" providerId="ADAL" clId="{61DE3CA0-0248-4607-814C-050DC485807B}" dt="2023-08-01T22:15:27.943" v="361" actId="166"/>
          <ac:spMkLst>
            <pc:docMk/>
            <pc:sldMk cId="197787994" sldId="378"/>
            <ac:spMk id="10" creationId="{F24B5982-E6AC-4ED6-9ED2-B5C80C9327B3}"/>
          </ac:spMkLst>
        </pc:spChg>
        <pc:spChg chg="add del mod">
          <ac:chgData name="Lori Eckhardt" userId="56909fda-003f-404e-b045-995541691f93" providerId="ADAL" clId="{61DE3CA0-0248-4607-814C-050DC485807B}" dt="2023-08-01T21:52:19.262" v="244"/>
          <ac:spMkLst>
            <pc:docMk/>
            <pc:sldMk cId="197787994" sldId="378"/>
            <ac:spMk id="12" creationId="{8402DE33-B844-7D5F-DED9-EF36DD9783DD}"/>
          </ac:spMkLst>
        </pc:spChg>
        <pc:grpChg chg="add del mod">
          <ac:chgData name="Lori Eckhardt" userId="56909fda-003f-404e-b045-995541691f93" providerId="ADAL" clId="{61DE3CA0-0248-4607-814C-050DC485807B}" dt="2023-08-01T21:51:22.301" v="236"/>
          <ac:grpSpMkLst>
            <pc:docMk/>
            <pc:sldMk cId="197787994" sldId="378"/>
            <ac:grpSpMk id="5" creationId="{5441A119-E03E-0A40-8D31-B88B05A63383}"/>
          </ac:grpSpMkLst>
        </pc:grpChg>
        <pc:picChg chg="add mod ord">
          <ac:chgData name="Lori Eckhardt" userId="56909fda-003f-404e-b045-995541691f93" providerId="ADAL" clId="{61DE3CA0-0248-4607-814C-050DC485807B}" dt="2023-08-01T21:50:30.335" v="232" actId="166"/>
          <ac:picMkLst>
            <pc:docMk/>
            <pc:sldMk cId="197787994" sldId="378"/>
            <ac:picMk id="2" creationId="{29244381-FF14-E69D-8104-E2A53D43FE63}"/>
          </ac:picMkLst>
        </pc:picChg>
        <pc:picChg chg="del">
          <ac:chgData name="Lori Eckhardt" userId="56909fda-003f-404e-b045-995541691f93" providerId="ADAL" clId="{61DE3CA0-0248-4607-814C-050DC485807B}" dt="2023-08-01T22:04:07.239" v="332" actId="478"/>
          <ac:picMkLst>
            <pc:docMk/>
            <pc:sldMk cId="197787994" sldId="378"/>
            <ac:picMk id="3" creationId="{9E785740-3B96-47F7-8C89-048156FE4167}"/>
          </ac:picMkLst>
        </pc:picChg>
        <pc:picChg chg="mod">
          <ac:chgData name="Lori Eckhardt" userId="56909fda-003f-404e-b045-995541691f93" providerId="ADAL" clId="{61DE3CA0-0248-4607-814C-050DC485807B}" dt="2023-08-01T21:51:18.908" v="235"/>
          <ac:picMkLst>
            <pc:docMk/>
            <pc:sldMk cId="197787994" sldId="378"/>
            <ac:picMk id="6" creationId="{DD1CEADB-C6B9-8046-7269-C50CD5005ED9}"/>
          </ac:picMkLst>
        </pc:picChg>
        <pc:picChg chg="mod">
          <ac:chgData name="Lori Eckhardt" userId="56909fda-003f-404e-b045-995541691f93" providerId="ADAL" clId="{61DE3CA0-0248-4607-814C-050DC485807B}" dt="2023-08-01T21:51:18.908" v="235"/>
          <ac:picMkLst>
            <pc:docMk/>
            <pc:sldMk cId="197787994" sldId="378"/>
            <ac:picMk id="7" creationId="{9A659511-7C0E-EF8E-E566-58D4F6DF74CE}"/>
          </ac:picMkLst>
        </pc:picChg>
        <pc:picChg chg="mod">
          <ac:chgData name="Lori Eckhardt" userId="56909fda-003f-404e-b045-995541691f93" providerId="ADAL" clId="{61DE3CA0-0248-4607-814C-050DC485807B}" dt="2023-08-01T21:51:18.908" v="235"/>
          <ac:picMkLst>
            <pc:docMk/>
            <pc:sldMk cId="197787994" sldId="378"/>
            <ac:picMk id="8" creationId="{2DD3E05C-03C6-CEC2-0A27-75F36201E40F}"/>
          </ac:picMkLst>
        </pc:picChg>
        <pc:picChg chg="add mod">
          <ac:chgData name="Lori Eckhardt" userId="56909fda-003f-404e-b045-995541691f93" providerId="ADAL" clId="{61DE3CA0-0248-4607-814C-050DC485807B}" dt="2023-08-01T22:13:09.848" v="354" actId="14100"/>
          <ac:picMkLst>
            <pc:docMk/>
            <pc:sldMk cId="197787994" sldId="378"/>
            <ac:picMk id="9" creationId="{EE69298A-7BCB-F326-E1EA-6C9F5667B4C1}"/>
          </ac:picMkLst>
        </pc:picChg>
        <pc:picChg chg="add mod">
          <ac:chgData name="Lori Eckhardt" userId="56909fda-003f-404e-b045-995541691f93" providerId="ADAL" clId="{61DE3CA0-0248-4607-814C-050DC485807B}" dt="2023-08-01T21:52:31.873" v="246" actId="14100"/>
          <ac:picMkLst>
            <pc:docMk/>
            <pc:sldMk cId="197787994" sldId="378"/>
            <ac:picMk id="13" creationId="{DC4A32F5-B575-E1AF-A8EF-C67DDC50D631}"/>
          </ac:picMkLst>
        </pc:picChg>
        <pc:picChg chg="add mod">
          <ac:chgData name="Lori Eckhardt" userId="56909fda-003f-404e-b045-995541691f93" providerId="ADAL" clId="{61DE3CA0-0248-4607-814C-050DC485807B}" dt="2023-08-01T22:12:28.297" v="351" actId="167"/>
          <ac:picMkLst>
            <pc:docMk/>
            <pc:sldMk cId="197787994" sldId="378"/>
            <ac:picMk id="14" creationId="{464F63D2-426D-B5B8-E81E-3916D73FA271}"/>
          </ac:picMkLst>
        </pc:picChg>
        <pc:picChg chg="del">
          <ac:chgData name="Lori Eckhardt" userId="56909fda-003f-404e-b045-995541691f93" providerId="ADAL" clId="{61DE3CA0-0248-4607-814C-050DC485807B}" dt="2023-08-01T22:03:43.154" v="261" actId="478"/>
          <ac:picMkLst>
            <pc:docMk/>
            <pc:sldMk cId="197787994" sldId="378"/>
            <ac:picMk id="25" creationId="{1C845AC3-43AE-4068-97C7-AAF95DDB9C30}"/>
          </ac:picMkLst>
        </pc:picChg>
        <pc:picChg chg="del">
          <ac:chgData name="Lori Eckhardt" userId="56909fda-003f-404e-b045-995541691f93" providerId="ADAL" clId="{61DE3CA0-0248-4607-814C-050DC485807B}" dt="2023-08-01T21:49:59.065" v="227" actId="478"/>
          <ac:picMkLst>
            <pc:docMk/>
            <pc:sldMk cId="197787994" sldId="378"/>
            <ac:picMk id="26" creationId="{107A7C34-303A-484D-9E83-C560305EAA8A}"/>
          </ac:picMkLst>
        </pc:picChg>
        <pc:picChg chg="del">
          <ac:chgData name="Lori Eckhardt" userId="56909fda-003f-404e-b045-995541691f93" providerId="ADAL" clId="{61DE3CA0-0248-4607-814C-050DC485807B}" dt="2023-08-01T22:03:39.975" v="260" actId="478"/>
          <ac:picMkLst>
            <pc:docMk/>
            <pc:sldMk cId="197787994" sldId="378"/>
            <ac:picMk id="27" creationId="{57F3DEC5-A1B7-46FD-88CF-5CF618F5C3F1}"/>
          </ac:picMkLst>
        </pc:picChg>
        <pc:picChg chg="del">
          <ac:chgData name="Lori Eckhardt" userId="56909fda-003f-404e-b045-995541691f93" providerId="ADAL" clId="{61DE3CA0-0248-4607-814C-050DC485807B}" dt="2023-08-01T21:52:15.906" v="243" actId="478"/>
          <ac:picMkLst>
            <pc:docMk/>
            <pc:sldMk cId="197787994" sldId="378"/>
            <ac:picMk id="28" creationId="{672CFE1E-D941-4E0C-943A-DDEC06654737}"/>
          </ac:picMkLst>
        </pc:picChg>
        <pc:picChg chg="del">
          <ac:chgData name="Lori Eckhardt" userId="56909fda-003f-404e-b045-995541691f93" providerId="ADAL" clId="{61DE3CA0-0248-4607-814C-050DC485807B}" dt="2023-08-01T21:51:16.225" v="234" actId="478"/>
          <ac:picMkLst>
            <pc:docMk/>
            <pc:sldMk cId="197787994" sldId="378"/>
            <ac:picMk id="29" creationId="{E5D35784-0B97-4891-BC09-F8C0DB669E1D}"/>
          </ac:picMkLst>
        </pc:picChg>
        <pc:picChg chg="add del mod">
          <ac:chgData name="Lori Eckhardt" userId="56909fda-003f-404e-b045-995541691f93" providerId="ADAL" clId="{61DE3CA0-0248-4607-814C-050DC485807B}" dt="2023-08-01T22:10:44.207" v="340" actId="478"/>
          <ac:picMkLst>
            <pc:docMk/>
            <pc:sldMk cId="197787994" sldId="378"/>
            <ac:picMk id="1026" creationId="{A011C42A-91F4-7CB4-573B-183E05C6A062}"/>
          </ac:picMkLst>
        </pc:picChg>
        <pc:picChg chg="add mod">
          <ac:chgData name="Lori Eckhardt" userId="56909fda-003f-404e-b045-995541691f93" providerId="ADAL" clId="{61DE3CA0-0248-4607-814C-050DC485807B}" dt="2023-08-01T22:12:49.499" v="352" actId="167"/>
          <ac:picMkLst>
            <pc:docMk/>
            <pc:sldMk cId="197787994" sldId="378"/>
            <ac:picMk id="1027" creationId="{0602D248-4638-7080-C8BD-AC8A43B0F96D}"/>
          </ac:picMkLst>
        </pc:picChg>
        <pc:picChg chg="add mod">
          <ac:chgData name="Lori Eckhardt" userId="56909fda-003f-404e-b045-995541691f93" providerId="ADAL" clId="{61DE3CA0-0248-4607-814C-050DC485807B}" dt="2023-08-01T22:15:22.449" v="360" actId="14100"/>
          <ac:picMkLst>
            <pc:docMk/>
            <pc:sldMk cId="197787994" sldId="378"/>
            <ac:picMk id="1028" creationId="{AE75CD82-32EE-B689-77F7-72769F1EDF64}"/>
          </ac:picMkLst>
        </pc:picChg>
      </pc:sldChg>
      <pc:sldChg chg="modSp mod">
        <pc:chgData name="Lori Eckhardt" userId="56909fda-003f-404e-b045-995541691f93" providerId="ADAL" clId="{61DE3CA0-0248-4607-814C-050DC485807B}" dt="2023-07-28T15:25:20.801" v="14" actId="20577"/>
        <pc:sldMkLst>
          <pc:docMk/>
          <pc:sldMk cId="2483557713" sldId="379"/>
        </pc:sldMkLst>
        <pc:spChg chg="mod">
          <ac:chgData name="Lori Eckhardt" userId="56909fda-003f-404e-b045-995541691f93" providerId="ADAL" clId="{61DE3CA0-0248-4607-814C-050DC485807B}" dt="2023-07-28T15:25:20.801" v="14" actId="20577"/>
          <ac:spMkLst>
            <pc:docMk/>
            <pc:sldMk cId="2483557713" sldId="379"/>
            <ac:spMk id="7" creationId="{C4F59A9C-1E40-D11F-B129-560BF702D5D1}"/>
          </ac:spMkLst>
        </pc:spChg>
      </pc:sldChg>
      <pc:sldChg chg="modSp mod">
        <pc:chgData name="Lori Eckhardt" userId="56909fda-003f-404e-b045-995541691f93" providerId="ADAL" clId="{61DE3CA0-0248-4607-814C-050DC485807B}" dt="2023-08-01T21:28:21.099" v="210" actId="1035"/>
        <pc:sldMkLst>
          <pc:docMk/>
          <pc:sldMk cId="1334826314" sldId="380"/>
        </pc:sldMkLst>
        <pc:spChg chg="mod">
          <ac:chgData name="Lori Eckhardt" userId="56909fda-003f-404e-b045-995541691f93" providerId="ADAL" clId="{61DE3CA0-0248-4607-814C-050DC485807B}" dt="2023-08-01T21:28:21.099" v="210" actId="1035"/>
          <ac:spMkLst>
            <pc:docMk/>
            <pc:sldMk cId="1334826314" sldId="380"/>
            <ac:spMk id="10" creationId="{D1DDD73A-D222-6C90-79D8-B337510A286C}"/>
          </ac:spMkLst>
        </pc:spChg>
      </pc:sldChg>
      <pc:sldChg chg="modSp mod">
        <pc:chgData name="Lori Eckhardt" userId="56909fda-003f-404e-b045-995541691f93" providerId="ADAL" clId="{61DE3CA0-0248-4607-814C-050DC485807B}" dt="2023-08-02T12:09:46.691" v="384" actId="20577"/>
        <pc:sldMkLst>
          <pc:docMk/>
          <pc:sldMk cId="1686634540" sldId="382"/>
        </pc:sldMkLst>
        <pc:spChg chg="mod">
          <ac:chgData name="Lori Eckhardt" userId="56909fda-003f-404e-b045-995541691f93" providerId="ADAL" clId="{61DE3CA0-0248-4607-814C-050DC485807B}" dt="2023-08-02T12:09:46.691" v="384" actId="20577"/>
          <ac:spMkLst>
            <pc:docMk/>
            <pc:sldMk cId="1686634540" sldId="382"/>
            <ac:spMk id="3" creationId="{8F8DF664-D2D4-474A-BEBF-1A76A92ACACD}"/>
          </ac:spMkLst>
        </pc:spChg>
      </pc:sldChg>
      <pc:sldChg chg="addSp delSp modSp mod">
        <pc:chgData name="Lori Eckhardt" userId="56909fda-003f-404e-b045-995541691f93" providerId="ADAL" clId="{61DE3CA0-0248-4607-814C-050DC485807B}" dt="2023-08-01T21:45:10.451" v="225" actId="1076"/>
        <pc:sldMkLst>
          <pc:docMk/>
          <pc:sldMk cId="2229234643" sldId="383"/>
        </pc:sldMkLst>
        <pc:spChg chg="mod">
          <ac:chgData name="Lori Eckhardt" userId="56909fda-003f-404e-b045-995541691f93" providerId="ADAL" clId="{61DE3CA0-0248-4607-814C-050DC485807B}" dt="2023-08-01T21:44:38.439" v="222" actId="1035"/>
          <ac:spMkLst>
            <pc:docMk/>
            <pc:sldMk cId="2229234643" sldId="383"/>
            <ac:spMk id="2" creationId="{48769FC6-9A65-433C-BD9D-4D716A8154F9}"/>
          </ac:spMkLst>
        </pc:spChg>
        <pc:spChg chg="add del mod">
          <ac:chgData name="Lori Eckhardt" userId="56909fda-003f-404e-b045-995541691f93" providerId="ADAL" clId="{61DE3CA0-0248-4607-814C-050DC485807B}" dt="2023-07-31T18:17:58.176" v="18" actId="478"/>
          <ac:spMkLst>
            <pc:docMk/>
            <pc:sldMk cId="2229234643" sldId="383"/>
            <ac:spMk id="5" creationId="{8B142C02-CE3A-3D53-66D7-0A06CFF1967F}"/>
          </ac:spMkLst>
        </pc:spChg>
        <pc:spChg chg="add mod">
          <ac:chgData name="Lori Eckhardt" userId="56909fda-003f-404e-b045-995541691f93" providerId="ADAL" clId="{61DE3CA0-0248-4607-814C-050DC485807B}" dt="2023-08-01T21:45:10.451" v="225" actId="1076"/>
          <ac:spMkLst>
            <pc:docMk/>
            <pc:sldMk cId="2229234643" sldId="383"/>
            <ac:spMk id="7" creationId="{02B9E056-AD26-2686-D392-42EDB0328EF8}"/>
          </ac:spMkLst>
        </pc:spChg>
        <pc:grpChg chg="add mod">
          <ac:chgData name="Lori Eckhardt" userId="56909fda-003f-404e-b045-995541691f93" providerId="ADAL" clId="{61DE3CA0-0248-4607-814C-050DC485807B}" dt="2023-08-01T21:44:38.439" v="222" actId="1035"/>
          <ac:grpSpMkLst>
            <pc:docMk/>
            <pc:sldMk cId="2229234643" sldId="383"/>
            <ac:grpSpMk id="6" creationId="{19EF0827-6650-B853-40EF-67D281C40F3B}"/>
          </ac:grpSpMkLst>
        </pc:grpChg>
        <pc:picChg chg="del">
          <ac:chgData name="Lori Eckhardt" userId="56909fda-003f-404e-b045-995541691f93" providerId="ADAL" clId="{61DE3CA0-0248-4607-814C-050DC485807B}" dt="2023-07-31T18:17:54.425" v="17" actId="478"/>
          <ac:picMkLst>
            <pc:docMk/>
            <pc:sldMk cId="2229234643" sldId="383"/>
            <ac:picMk id="11" creationId="{54EBA3AF-9F29-D2BA-D2E1-5C1F245B84FE}"/>
          </ac:picMkLst>
        </pc:picChg>
        <pc:picChg chg="add mod">
          <ac:chgData name="Lori Eckhardt" userId="56909fda-003f-404e-b045-995541691f93" providerId="ADAL" clId="{61DE3CA0-0248-4607-814C-050DC485807B}" dt="2023-08-01T21:44:38.439" v="222" actId="1035"/>
          <ac:picMkLst>
            <pc:docMk/>
            <pc:sldMk cId="2229234643" sldId="383"/>
            <ac:picMk id="1026" creationId="{3E00C953-EDC8-7A06-7CAE-FAA4681B3C54}"/>
          </ac:picMkLst>
        </pc:picChg>
        <pc:picChg chg="add mod">
          <ac:chgData name="Lori Eckhardt" userId="56909fda-003f-404e-b045-995541691f93" providerId="ADAL" clId="{61DE3CA0-0248-4607-814C-050DC485807B}" dt="2023-08-01T21:44:38.439" v="222" actId="1035"/>
          <ac:picMkLst>
            <pc:docMk/>
            <pc:sldMk cId="2229234643" sldId="383"/>
            <ac:picMk id="1027" creationId="{9C490061-31DF-9D61-26E0-9AEBB965B13F}"/>
          </ac:picMkLst>
        </pc:picChg>
      </pc:sldChg>
      <pc:sldChg chg="del">
        <pc:chgData name="Lori Eckhardt" userId="56909fda-003f-404e-b045-995541691f93" providerId="ADAL" clId="{61DE3CA0-0248-4607-814C-050DC485807B}" dt="2023-07-31T18:20:31.952" v="35" actId="47"/>
        <pc:sldMkLst>
          <pc:docMk/>
          <pc:sldMk cId="2670684108" sldId="384"/>
        </pc:sldMkLst>
      </pc:sldChg>
    </pc:docChg>
  </pc:docChgLst>
  <pc:docChgLst>
    <pc:chgData name="Lori Eckhardt" userId="56909fda-003f-404e-b045-995541691f93" providerId="ADAL" clId="{3736D1D0-1590-439B-BF37-2B900B7D51E7}"/>
    <pc:docChg chg="custSel delSld modSld sldOrd">
      <pc:chgData name="Lori Eckhardt" userId="56909fda-003f-404e-b045-995541691f93" providerId="ADAL" clId="{3736D1D0-1590-439B-BF37-2B900B7D51E7}" dt="2022-07-25T20:08:34.134" v="1434" actId="20577"/>
      <pc:docMkLst>
        <pc:docMk/>
      </pc:docMkLst>
      <pc:sldChg chg="modSp mod">
        <pc:chgData name="Lori Eckhardt" userId="56909fda-003f-404e-b045-995541691f93" providerId="ADAL" clId="{3736D1D0-1590-439B-BF37-2B900B7D51E7}" dt="2022-07-25T19:24:15.973" v="1109" actId="1036"/>
        <pc:sldMkLst>
          <pc:docMk/>
          <pc:sldMk cId="812143424" sldId="259"/>
        </pc:sldMkLst>
        <pc:spChg chg="mod">
          <ac:chgData name="Lori Eckhardt" userId="56909fda-003f-404e-b045-995541691f93" providerId="ADAL" clId="{3736D1D0-1590-439B-BF37-2B900B7D51E7}" dt="2022-07-25T19:24:15.973" v="1109" actId="1036"/>
          <ac:spMkLst>
            <pc:docMk/>
            <pc:sldMk cId="812143424" sldId="259"/>
            <ac:spMk id="2" creationId="{48769FC6-9A65-433C-BD9D-4D716A8154F9}"/>
          </ac:spMkLst>
        </pc:spChg>
      </pc:sldChg>
      <pc:sldChg chg="addSp delSp modSp mod">
        <pc:chgData name="Lori Eckhardt" userId="56909fda-003f-404e-b045-995541691f93" providerId="ADAL" clId="{3736D1D0-1590-439B-BF37-2B900B7D51E7}" dt="2022-07-25T19:24:24.666" v="1114" actId="1035"/>
        <pc:sldMkLst>
          <pc:docMk/>
          <pc:sldMk cId="1196836487" sldId="260"/>
        </pc:sldMkLst>
        <pc:spChg chg="mod">
          <ac:chgData name="Lori Eckhardt" userId="56909fda-003f-404e-b045-995541691f93" providerId="ADAL" clId="{3736D1D0-1590-439B-BF37-2B900B7D51E7}" dt="2022-07-25T19:24:24.666" v="1114" actId="1035"/>
          <ac:spMkLst>
            <pc:docMk/>
            <pc:sldMk cId="1196836487" sldId="260"/>
            <ac:spMk id="2" creationId="{AD873C30-DCD0-4D25-BBFA-989FB5999A3B}"/>
          </ac:spMkLst>
        </pc:spChg>
        <pc:spChg chg="del">
          <ac:chgData name="Lori Eckhardt" userId="56909fda-003f-404e-b045-995541691f93" providerId="ADAL" clId="{3736D1D0-1590-439B-BF37-2B900B7D51E7}" dt="2022-07-25T17:29:14.143" v="75" actId="478"/>
          <ac:spMkLst>
            <pc:docMk/>
            <pc:sldMk cId="1196836487" sldId="260"/>
            <ac:spMk id="3" creationId="{E3EF9FAF-A89D-4BF3-B01D-904E8250A00C}"/>
          </ac:spMkLst>
        </pc:spChg>
        <pc:spChg chg="add mod">
          <ac:chgData name="Lori Eckhardt" userId="56909fda-003f-404e-b045-995541691f93" providerId="ADAL" clId="{3736D1D0-1590-439B-BF37-2B900B7D51E7}" dt="2022-07-25T19:08:07.375" v="1091" actId="1036"/>
          <ac:spMkLst>
            <pc:docMk/>
            <pc:sldMk cId="1196836487" sldId="260"/>
            <ac:spMk id="10" creationId="{D1DDD73A-D222-6C90-79D8-B337510A286C}"/>
          </ac:spMkLst>
        </pc:spChg>
        <pc:spChg chg="del">
          <ac:chgData name="Lori Eckhardt" userId="56909fda-003f-404e-b045-995541691f93" providerId="ADAL" clId="{3736D1D0-1590-439B-BF37-2B900B7D51E7}" dt="2022-07-25T17:29:04.342" v="72" actId="478"/>
          <ac:spMkLst>
            <pc:docMk/>
            <pc:sldMk cId="1196836487" sldId="260"/>
            <ac:spMk id="13" creationId="{73CEA2D6-CDF4-4337-9F26-2F0F1482078F}"/>
          </ac:spMkLst>
        </pc:spChg>
        <pc:spChg chg="del">
          <ac:chgData name="Lori Eckhardt" userId="56909fda-003f-404e-b045-995541691f93" providerId="ADAL" clId="{3736D1D0-1590-439B-BF37-2B900B7D51E7}" dt="2022-07-25T17:29:08.035" v="74" actId="478"/>
          <ac:spMkLst>
            <pc:docMk/>
            <pc:sldMk cId="1196836487" sldId="260"/>
            <ac:spMk id="14" creationId="{BF713675-F1AD-4662-8581-A0047438C779}"/>
          </ac:spMkLst>
        </pc:spChg>
        <pc:grpChg chg="ord">
          <ac:chgData name="Lori Eckhardt" userId="56909fda-003f-404e-b045-995541691f93" providerId="ADAL" clId="{3736D1D0-1590-439B-BF37-2B900B7D51E7}" dt="2022-07-25T19:08:19.374" v="1093" actId="166"/>
          <ac:grpSpMkLst>
            <pc:docMk/>
            <pc:sldMk cId="1196836487" sldId="260"/>
            <ac:grpSpMk id="15" creationId="{E3174888-B0BB-FA01-BFF2-D33F37A541D1}"/>
          </ac:grpSpMkLst>
        </pc:grpChg>
        <pc:picChg chg="del">
          <ac:chgData name="Lori Eckhardt" userId="56909fda-003f-404e-b045-995541691f93" providerId="ADAL" clId="{3736D1D0-1590-439B-BF37-2B900B7D51E7}" dt="2022-07-25T17:29:05.661" v="73" actId="478"/>
          <ac:picMkLst>
            <pc:docMk/>
            <pc:sldMk cId="1196836487" sldId="260"/>
            <ac:picMk id="9" creationId="{8046127F-C519-41A1-9AC9-0D8FD59987FB}"/>
          </ac:picMkLst>
        </pc:picChg>
        <pc:picChg chg="del">
          <ac:chgData name="Lori Eckhardt" userId="56909fda-003f-404e-b045-995541691f93" providerId="ADAL" clId="{3736D1D0-1590-439B-BF37-2B900B7D51E7}" dt="2022-07-25T17:29:01.669" v="71" actId="478"/>
          <ac:picMkLst>
            <pc:docMk/>
            <pc:sldMk cId="1196836487" sldId="260"/>
            <ac:picMk id="12" creationId="{B32D1566-BF7B-4D37-AF25-4EFF2B7003F7}"/>
          </ac:picMkLst>
        </pc:picChg>
        <pc:picChg chg="add mod">
          <ac:chgData name="Lori Eckhardt" userId="56909fda-003f-404e-b045-995541691f93" providerId="ADAL" clId="{3736D1D0-1590-439B-BF37-2B900B7D51E7}" dt="2022-07-25T19:08:14.779" v="1092" actId="14100"/>
          <ac:picMkLst>
            <pc:docMk/>
            <pc:sldMk cId="1196836487" sldId="260"/>
            <ac:picMk id="18" creationId="{E92D84E8-9859-5E4A-587A-A3918C028D15}"/>
          </ac:picMkLst>
        </pc:picChg>
        <pc:picChg chg="add mod">
          <ac:chgData name="Lori Eckhardt" userId="56909fda-003f-404e-b045-995541691f93" providerId="ADAL" clId="{3736D1D0-1590-439B-BF37-2B900B7D51E7}" dt="2022-07-25T19:09:37.697" v="1095" actId="1076"/>
          <ac:picMkLst>
            <pc:docMk/>
            <pc:sldMk cId="1196836487" sldId="260"/>
            <ac:picMk id="1026" creationId="{3A7719C8-5DD5-8103-3E1F-01C70E301BE7}"/>
          </ac:picMkLst>
        </pc:picChg>
      </pc:sldChg>
      <pc:sldChg chg="del">
        <pc:chgData name="Lori Eckhardt" userId="56909fda-003f-404e-b045-995541691f93" providerId="ADAL" clId="{3736D1D0-1590-439B-BF37-2B900B7D51E7}" dt="2022-07-25T17:33:36.060" v="201" actId="47"/>
        <pc:sldMkLst>
          <pc:docMk/>
          <pc:sldMk cId="1993119640" sldId="261"/>
        </pc:sldMkLst>
      </pc:sldChg>
      <pc:sldChg chg="del">
        <pc:chgData name="Lori Eckhardt" userId="56909fda-003f-404e-b045-995541691f93" providerId="ADAL" clId="{3736D1D0-1590-439B-BF37-2B900B7D51E7}" dt="2022-07-25T17:33:39.784" v="202" actId="47"/>
        <pc:sldMkLst>
          <pc:docMk/>
          <pc:sldMk cId="1958908442" sldId="262"/>
        </pc:sldMkLst>
      </pc:sldChg>
      <pc:sldChg chg="modSp mod">
        <pc:chgData name="Lori Eckhardt" userId="56909fda-003f-404e-b045-995541691f93" providerId="ADAL" clId="{3736D1D0-1590-439B-BF37-2B900B7D51E7}" dt="2022-07-25T17:41:26.547" v="662" actId="20577"/>
        <pc:sldMkLst>
          <pc:docMk/>
          <pc:sldMk cId="4186253906" sldId="263"/>
        </pc:sldMkLst>
        <pc:spChg chg="mod">
          <ac:chgData name="Lori Eckhardt" userId="56909fda-003f-404e-b045-995541691f93" providerId="ADAL" clId="{3736D1D0-1590-439B-BF37-2B900B7D51E7}" dt="2022-07-25T17:37:32.043" v="360" actId="20577"/>
          <ac:spMkLst>
            <pc:docMk/>
            <pc:sldMk cId="4186253906" sldId="263"/>
            <ac:spMk id="2" creationId="{48769FC6-9A65-433C-BD9D-4D716A8154F9}"/>
          </ac:spMkLst>
        </pc:spChg>
        <pc:spChg chg="mod">
          <ac:chgData name="Lori Eckhardt" userId="56909fda-003f-404e-b045-995541691f93" providerId="ADAL" clId="{3736D1D0-1590-439B-BF37-2B900B7D51E7}" dt="2022-07-25T17:41:26.547" v="662" actId="20577"/>
          <ac:spMkLst>
            <pc:docMk/>
            <pc:sldMk cId="4186253906" sldId="263"/>
            <ac:spMk id="3" creationId="{8F8DF664-D2D4-474A-BEBF-1A76A92ACACD}"/>
          </ac:spMkLst>
        </pc:spChg>
      </pc:sldChg>
      <pc:sldChg chg="del">
        <pc:chgData name="Lori Eckhardt" userId="56909fda-003f-404e-b045-995541691f93" providerId="ADAL" clId="{3736D1D0-1590-439B-BF37-2B900B7D51E7}" dt="2022-07-25T17:33:43.983" v="203" actId="47"/>
        <pc:sldMkLst>
          <pc:docMk/>
          <pc:sldMk cId="1567361983" sldId="264"/>
        </pc:sldMkLst>
      </pc:sldChg>
      <pc:sldChg chg="del">
        <pc:chgData name="Lori Eckhardt" userId="56909fda-003f-404e-b045-995541691f93" providerId="ADAL" clId="{3736D1D0-1590-439B-BF37-2B900B7D51E7}" dt="2022-07-25T17:33:45.064" v="204" actId="47"/>
        <pc:sldMkLst>
          <pc:docMk/>
          <pc:sldMk cId="1816531288" sldId="265"/>
        </pc:sldMkLst>
      </pc:sldChg>
      <pc:sldChg chg="del">
        <pc:chgData name="Lori Eckhardt" userId="56909fda-003f-404e-b045-995541691f93" providerId="ADAL" clId="{3736D1D0-1590-439B-BF37-2B900B7D51E7}" dt="2022-07-25T17:33:46.020" v="205" actId="47"/>
        <pc:sldMkLst>
          <pc:docMk/>
          <pc:sldMk cId="498980711" sldId="266"/>
        </pc:sldMkLst>
      </pc:sldChg>
      <pc:sldChg chg="del">
        <pc:chgData name="Lori Eckhardt" userId="56909fda-003f-404e-b045-995541691f93" providerId="ADAL" clId="{3736D1D0-1590-439B-BF37-2B900B7D51E7}" dt="2022-07-25T17:33:47.994" v="206" actId="47"/>
        <pc:sldMkLst>
          <pc:docMk/>
          <pc:sldMk cId="3873524562" sldId="267"/>
        </pc:sldMkLst>
      </pc:sldChg>
      <pc:sldChg chg="del">
        <pc:chgData name="Lori Eckhardt" userId="56909fda-003f-404e-b045-995541691f93" providerId="ADAL" clId="{3736D1D0-1590-439B-BF37-2B900B7D51E7}" dt="2022-07-25T17:33:49.070" v="207" actId="47"/>
        <pc:sldMkLst>
          <pc:docMk/>
          <pc:sldMk cId="3359568194" sldId="268"/>
        </pc:sldMkLst>
      </pc:sldChg>
      <pc:sldChg chg="del">
        <pc:chgData name="Lori Eckhardt" userId="56909fda-003f-404e-b045-995541691f93" providerId="ADAL" clId="{3736D1D0-1590-439B-BF37-2B900B7D51E7}" dt="2022-07-25T17:33:50.808" v="209" actId="47"/>
        <pc:sldMkLst>
          <pc:docMk/>
          <pc:sldMk cId="2163291724" sldId="269"/>
        </pc:sldMkLst>
      </pc:sldChg>
      <pc:sldChg chg="del">
        <pc:chgData name="Lori Eckhardt" userId="56909fda-003f-404e-b045-995541691f93" providerId="ADAL" clId="{3736D1D0-1590-439B-BF37-2B900B7D51E7}" dt="2022-07-25T17:33:50.132" v="208" actId="47"/>
        <pc:sldMkLst>
          <pc:docMk/>
          <pc:sldMk cId="380786551" sldId="270"/>
        </pc:sldMkLst>
      </pc:sldChg>
      <pc:sldChg chg="del">
        <pc:chgData name="Lori Eckhardt" userId="56909fda-003f-404e-b045-995541691f93" providerId="ADAL" clId="{3736D1D0-1590-439B-BF37-2B900B7D51E7}" dt="2022-07-25T17:33:51.274" v="210" actId="47"/>
        <pc:sldMkLst>
          <pc:docMk/>
          <pc:sldMk cId="966591148" sldId="271"/>
        </pc:sldMkLst>
      </pc:sldChg>
      <pc:sldChg chg="del">
        <pc:chgData name="Lori Eckhardt" userId="56909fda-003f-404e-b045-995541691f93" providerId="ADAL" clId="{3736D1D0-1590-439B-BF37-2B900B7D51E7}" dt="2022-07-25T17:33:51.800" v="211" actId="47"/>
        <pc:sldMkLst>
          <pc:docMk/>
          <pc:sldMk cId="2278940790" sldId="272"/>
        </pc:sldMkLst>
      </pc:sldChg>
      <pc:sldChg chg="del">
        <pc:chgData name="Lori Eckhardt" userId="56909fda-003f-404e-b045-995541691f93" providerId="ADAL" clId="{3736D1D0-1590-439B-BF37-2B900B7D51E7}" dt="2022-07-25T17:33:52.267" v="212" actId="47"/>
        <pc:sldMkLst>
          <pc:docMk/>
          <pc:sldMk cId="4025829610" sldId="273"/>
        </pc:sldMkLst>
      </pc:sldChg>
      <pc:sldChg chg="del">
        <pc:chgData name="Lori Eckhardt" userId="56909fda-003f-404e-b045-995541691f93" providerId="ADAL" clId="{3736D1D0-1590-439B-BF37-2B900B7D51E7}" dt="2022-07-25T17:33:52.811" v="213" actId="47"/>
        <pc:sldMkLst>
          <pc:docMk/>
          <pc:sldMk cId="3298799975" sldId="275"/>
        </pc:sldMkLst>
      </pc:sldChg>
      <pc:sldChg chg="del">
        <pc:chgData name="Lori Eckhardt" userId="56909fda-003f-404e-b045-995541691f93" providerId="ADAL" clId="{3736D1D0-1590-439B-BF37-2B900B7D51E7}" dt="2022-07-25T17:33:53.264" v="214" actId="47"/>
        <pc:sldMkLst>
          <pc:docMk/>
          <pc:sldMk cId="92761211" sldId="278"/>
        </pc:sldMkLst>
      </pc:sldChg>
      <pc:sldChg chg="del">
        <pc:chgData name="Lori Eckhardt" userId="56909fda-003f-404e-b045-995541691f93" providerId="ADAL" clId="{3736D1D0-1590-439B-BF37-2B900B7D51E7}" dt="2022-07-25T17:33:53.728" v="215" actId="47"/>
        <pc:sldMkLst>
          <pc:docMk/>
          <pc:sldMk cId="825522361" sldId="279"/>
        </pc:sldMkLst>
      </pc:sldChg>
      <pc:sldChg chg="del">
        <pc:chgData name="Lori Eckhardt" userId="56909fda-003f-404e-b045-995541691f93" providerId="ADAL" clId="{3736D1D0-1590-439B-BF37-2B900B7D51E7}" dt="2022-07-25T17:33:54.165" v="216" actId="47"/>
        <pc:sldMkLst>
          <pc:docMk/>
          <pc:sldMk cId="816207630" sldId="280"/>
        </pc:sldMkLst>
      </pc:sldChg>
      <pc:sldChg chg="del">
        <pc:chgData name="Lori Eckhardt" userId="56909fda-003f-404e-b045-995541691f93" providerId="ADAL" clId="{3736D1D0-1590-439B-BF37-2B900B7D51E7}" dt="2022-07-25T17:33:54.599" v="217" actId="47"/>
        <pc:sldMkLst>
          <pc:docMk/>
          <pc:sldMk cId="4179662493" sldId="281"/>
        </pc:sldMkLst>
      </pc:sldChg>
      <pc:sldChg chg="del">
        <pc:chgData name="Lori Eckhardt" userId="56909fda-003f-404e-b045-995541691f93" providerId="ADAL" clId="{3736D1D0-1590-439B-BF37-2B900B7D51E7}" dt="2022-07-25T17:33:55.021" v="218" actId="47"/>
        <pc:sldMkLst>
          <pc:docMk/>
          <pc:sldMk cId="2772399057" sldId="283"/>
        </pc:sldMkLst>
      </pc:sldChg>
      <pc:sldChg chg="del">
        <pc:chgData name="Lori Eckhardt" userId="56909fda-003f-404e-b045-995541691f93" providerId="ADAL" clId="{3736D1D0-1590-439B-BF37-2B900B7D51E7}" dt="2022-07-25T17:33:55.440" v="219" actId="47"/>
        <pc:sldMkLst>
          <pc:docMk/>
          <pc:sldMk cId="1265718548" sldId="284"/>
        </pc:sldMkLst>
      </pc:sldChg>
      <pc:sldChg chg="del">
        <pc:chgData name="Lori Eckhardt" userId="56909fda-003f-404e-b045-995541691f93" providerId="ADAL" clId="{3736D1D0-1590-439B-BF37-2B900B7D51E7}" dt="2022-07-25T17:33:55.851" v="220" actId="47"/>
        <pc:sldMkLst>
          <pc:docMk/>
          <pc:sldMk cId="2172902444" sldId="285"/>
        </pc:sldMkLst>
      </pc:sldChg>
      <pc:sldChg chg="del">
        <pc:chgData name="Lori Eckhardt" userId="56909fda-003f-404e-b045-995541691f93" providerId="ADAL" clId="{3736D1D0-1590-439B-BF37-2B900B7D51E7}" dt="2022-07-25T17:33:56.270" v="221" actId="47"/>
        <pc:sldMkLst>
          <pc:docMk/>
          <pc:sldMk cId="1002774808" sldId="286"/>
        </pc:sldMkLst>
      </pc:sldChg>
      <pc:sldChg chg="del">
        <pc:chgData name="Lori Eckhardt" userId="56909fda-003f-404e-b045-995541691f93" providerId="ADAL" clId="{3736D1D0-1590-439B-BF37-2B900B7D51E7}" dt="2022-07-25T17:33:56.664" v="222" actId="47"/>
        <pc:sldMkLst>
          <pc:docMk/>
          <pc:sldMk cId="3051860166" sldId="287"/>
        </pc:sldMkLst>
      </pc:sldChg>
      <pc:sldChg chg="del">
        <pc:chgData name="Lori Eckhardt" userId="56909fda-003f-404e-b045-995541691f93" providerId="ADAL" clId="{3736D1D0-1590-439B-BF37-2B900B7D51E7}" dt="2022-07-25T17:33:57.044" v="223" actId="47"/>
        <pc:sldMkLst>
          <pc:docMk/>
          <pc:sldMk cId="3191424579" sldId="288"/>
        </pc:sldMkLst>
      </pc:sldChg>
      <pc:sldChg chg="del">
        <pc:chgData name="Lori Eckhardt" userId="56909fda-003f-404e-b045-995541691f93" providerId="ADAL" clId="{3736D1D0-1590-439B-BF37-2B900B7D51E7}" dt="2022-07-25T17:33:57.420" v="224" actId="47"/>
        <pc:sldMkLst>
          <pc:docMk/>
          <pc:sldMk cId="729575236" sldId="289"/>
        </pc:sldMkLst>
      </pc:sldChg>
      <pc:sldChg chg="del">
        <pc:chgData name="Lori Eckhardt" userId="56909fda-003f-404e-b045-995541691f93" providerId="ADAL" clId="{3736D1D0-1590-439B-BF37-2B900B7D51E7}" dt="2022-07-25T17:33:57.816" v="225" actId="47"/>
        <pc:sldMkLst>
          <pc:docMk/>
          <pc:sldMk cId="670776947" sldId="290"/>
        </pc:sldMkLst>
      </pc:sldChg>
      <pc:sldChg chg="del">
        <pc:chgData name="Lori Eckhardt" userId="56909fda-003f-404e-b045-995541691f93" providerId="ADAL" clId="{3736D1D0-1590-439B-BF37-2B900B7D51E7}" dt="2022-07-25T17:33:58.207" v="226" actId="47"/>
        <pc:sldMkLst>
          <pc:docMk/>
          <pc:sldMk cId="341596855" sldId="292"/>
        </pc:sldMkLst>
      </pc:sldChg>
      <pc:sldChg chg="del">
        <pc:chgData name="Lori Eckhardt" userId="56909fda-003f-404e-b045-995541691f93" providerId="ADAL" clId="{3736D1D0-1590-439B-BF37-2B900B7D51E7}" dt="2022-07-25T17:33:58.556" v="227" actId="47"/>
        <pc:sldMkLst>
          <pc:docMk/>
          <pc:sldMk cId="3213541933" sldId="293"/>
        </pc:sldMkLst>
      </pc:sldChg>
      <pc:sldChg chg="del">
        <pc:chgData name="Lori Eckhardt" userId="56909fda-003f-404e-b045-995541691f93" providerId="ADAL" clId="{3736D1D0-1590-439B-BF37-2B900B7D51E7}" dt="2022-07-25T17:33:58.916" v="228" actId="47"/>
        <pc:sldMkLst>
          <pc:docMk/>
          <pc:sldMk cId="1702804372" sldId="294"/>
        </pc:sldMkLst>
      </pc:sldChg>
      <pc:sldChg chg="del">
        <pc:chgData name="Lori Eckhardt" userId="56909fda-003f-404e-b045-995541691f93" providerId="ADAL" clId="{3736D1D0-1590-439B-BF37-2B900B7D51E7}" dt="2022-07-25T17:33:59.260" v="229" actId="47"/>
        <pc:sldMkLst>
          <pc:docMk/>
          <pc:sldMk cId="2144698324" sldId="295"/>
        </pc:sldMkLst>
      </pc:sldChg>
      <pc:sldChg chg="del">
        <pc:chgData name="Lori Eckhardt" userId="56909fda-003f-404e-b045-995541691f93" providerId="ADAL" clId="{3736D1D0-1590-439B-BF37-2B900B7D51E7}" dt="2022-07-25T17:33:59.623" v="230" actId="47"/>
        <pc:sldMkLst>
          <pc:docMk/>
          <pc:sldMk cId="2841879251" sldId="296"/>
        </pc:sldMkLst>
      </pc:sldChg>
      <pc:sldChg chg="del">
        <pc:chgData name="Lori Eckhardt" userId="56909fda-003f-404e-b045-995541691f93" providerId="ADAL" clId="{3736D1D0-1590-439B-BF37-2B900B7D51E7}" dt="2022-07-25T17:33:59.989" v="231" actId="47"/>
        <pc:sldMkLst>
          <pc:docMk/>
          <pc:sldMk cId="2556840977" sldId="297"/>
        </pc:sldMkLst>
      </pc:sldChg>
      <pc:sldChg chg="del">
        <pc:chgData name="Lori Eckhardt" userId="56909fda-003f-404e-b045-995541691f93" providerId="ADAL" clId="{3736D1D0-1590-439B-BF37-2B900B7D51E7}" dt="2022-07-25T17:34:00.386" v="232" actId="47"/>
        <pc:sldMkLst>
          <pc:docMk/>
          <pc:sldMk cId="1273791598" sldId="298"/>
        </pc:sldMkLst>
      </pc:sldChg>
      <pc:sldChg chg="del">
        <pc:chgData name="Lori Eckhardt" userId="56909fda-003f-404e-b045-995541691f93" providerId="ADAL" clId="{3736D1D0-1590-439B-BF37-2B900B7D51E7}" dt="2022-07-25T17:34:00.786" v="233" actId="47"/>
        <pc:sldMkLst>
          <pc:docMk/>
          <pc:sldMk cId="539066815" sldId="299"/>
        </pc:sldMkLst>
      </pc:sldChg>
      <pc:sldChg chg="del">
        <pc:chgData name="Lori Eckhardt" userId="56909fda-003f-404e-b045-995541691f93" providerId="ADAL" clId="{3736D1D0-1590-439B-BF37-2B900B7D51E7}" dt="2022-07-25T17:34:01.143" v="234" actId="47"/>
        <pc:sldMkLst>
          <pc:docMk/>
          <pc:sldMk cId="477056843" sldId="300"/>
        </pc:sldMkLst>
      </pc:sldChg>
      <pc:sldChg chg="del">
        <pc:chgData name="Lori Eckhardt" userId="56909fda-003f-404e-b045-995541691f93" providerId="ADAL" clId="{3736D1D0-1590-439B-BF37-2B900B7D51E7}" dt="2022-07-25T17:34:01.505" v="235" actId="47"/>
        <pc:sldMkLst>
          <pc:docMk/>
          <pc:sldMk cId="1607943919" sldId="301"/>
        </pc:sldMkLst>
      </pc:sldChg>
      <pc:sldChg chg="del">
        <pc:chgData name="Lori Eckhardt" userId="56909fda-003f-404e-b045-995541691f93" providerId="ADAL" clId="{3736D1D0-1590-439B-BF37-2B900B7D51E7}" dt="2022-07-25T17:34:01.873" v="236" actId="47"/>
        <pc:sldMkLst>
          <pc:docMk/>
          <pc:sldMk cId="3983117696" sldId="302"/>
        </pc:sldMkLst>
      </pc:sldChg>
      <pc:sldChg chg="del">
        <pc:chgData name="Lori Eckhardt" userId="56909fda-003f-404e-b045-995541691f93" providerId="ADAL" clId="{3736D1D0-1590-439B-BF37-2B900B7D51E7}" dt="2022-07-25T17:34:02.264" v="237" actId="47"/>
        <pc:sldMkLst>
          <pc:docMk/>
          <pc:sldMk cId="2400305493" sldId="303"/>
        </pc:sldMkLst>
      </pc:sldChg>
      <pc:sldChg chg="del">
        <pc:chgData name="Lori Eckhardt" userId="56909fda-003f-404e-b045-995541691f93" providerId="ADAL" clId="{3736D1D0-1590-439B-BF37-2B900B7D51E7}" dt="2022-07-25T17:34:02.639" v="238" actId="47"/>
        <pc:sldMkLst>
          <pc:docMk/>
          <pc:sldMk cId="986847223" sldId="304"/>
        </pc:sldMkLst>
      </pc:sldChg>
      <pc:sldChg chg="del">
        <pc:chgData name="Lori Eckhardt" userId="56909fda-003f-404e-b045-995541691f93" providerId="ADAL" clId="{3736D1D0-1590-439B-BF37-2B900B7D51E7}" dt="2022-07-25T17:34:02.973" v="239" actId="47"/>
        <pc:sldMkLst>
          <pc:docMk/>
          <pc:sldMk cId="2080365375" sldId="305"/>
        </pc:sldMkLst>
      </pc:sldChg>
      <pc:sldChg chg="del">
        <pc:chgData name="Lori Eckhardt" userId="56909fda-003f-404e-b045-995541691f93" providerId="ADAL" clId="{3736D1D0-1590-439B-BF37-2B900B7D51E7}" dt="2022-07-25T17:34:03.323" v="240" actId="47"/>
        <pc:sldMkLst>
          <pc:docMk/>
          <pc:sldMk cId="598259302" sldId="306"/>
        </pc:sldMkLst>
      </pc:sldChg>
      <pc:sldChg chg="del">
        <pc:chgData name="Lori Eckhardt" userId="56909fda-003f-404e-b045-995541691f93" providerId="ADAL" clId="{3736D1D0-1590-439B-BF37-2B900B7D51E7}" dt="2022-07-25T17:34:03.717" v="241" actId="47"/>
        <pc:sldMkLst>
          <pc:docMk/>
          <pc:sldMk cId="1758736367" sldId="307"/>
        </pc:sldMkLst>
      </pc:sldChg>
      <pc:sldChg chg="del">
        <pc:chgData name="Lori Eckhardt" userId="56909fda-003f-404e-b045-995541691f93" providerId="ADAL" clId="{3736D1D0-1590-439B-BF37-2B900B7D51E7}" dt="2022-07-25T17:34:04.186" v="242" actId="47"/>
        <pc:sldMkLst>
          <pc:docMk/>
          <pc:sldMk cId="2146635970" sldId="308"/>
        </pc:sldMkLst>
      </pc:sldChg>
      <pc:sldChg chg="del">
        <pc:chgData name="Lori Eckhardt" userId="56909fda-003f-404e-b045-995541691f93" providerId="ADAL" clId="{3736D1D0-1590-439B-BF37-2B900B7D51E7}" dt="2022-07-25T17:34:04.812" v="243" actId="47"/>
        <pc:sldMkLst>
          <pc:docMk/>
          <pc:sldMk cId="2756927419" sldId="310"/>
        </pc:sldMkLst>
      </pc:sldChg>
      <pc:sldChg chg="del">
        <pc:chgData name="Lori Eckhardt" userId="56909fda-003f-404e-b045-995541691f93" providerId="ADAL" clId="{3736D1D0-1590-439B-BF37-2B900B7D51E7}" dt="2022-07-25T17:34:05.109" v="244" actId="47"/>
        <pc:sldMkLst>
          <pc:docMk/>
          <pc:sldMk cId="3801218948" sldId="311"/>
        </pc:sldMkLst>
      </pc:sldChg>
      <pc:sldChg chg="del">
        <pc:chgData name="Lori Eckhardt" userId="56909fda-003f-404e-b045-995541691f93" providerId="ADAL" clId="{3736D1D0-1590-439B-BF37-2B900B7D51E7}" dt="2022-07-25T17:34:05.425" v="245" actId="47"/>
        <pc:sldMkLst>
          <pc:docMk/>
          <pc:sldMk cId="1061707984" sldId="312"/>
        </pc:sldMkLst>
      </pc:sldChg>
      <pc:sldChg chg="del">
        <pc:chgData name="Lori Eckhardt" userId="56909fda-003f-404e-b045-995541691f93" providerId="ADAL" clId="{3736D1D0-1590-439B-BF37-2B900B7D51E7}" dt="2022-07-25T17:34:05.742" v="246" actId="47"/>
        <pc:sldMkLst>
          <pc:docMk/>
          <pc:sldMk cId="3920830141" sldId="313"/>
        </pc:sldMkLst>
      </pc:sldChg>
      <pc:sldChg chg="del">
        <pc:chgData name="Lori Eckhardt" userId="56909fda-003f-404e-b045-995541691f93" providerId="ADAL" clId="{3736D1D0-1590-439B-BF37-2B900B7D51E7}" dt="2022-07-25T17:34:06.016" v="247" actId="47"/>
        <pc:sldMkLst>
          <pc:docMk/>
          <pc:sldMk cId="635222214" sldId="314"/>
        </pc:sldMkLst>
      </pc:sldChg>
      <pc:sldChg chg="del">
        <pc:chgData name="Lori Eckhardt" userId="56909fda-003f-404e-b045-995541691f93" providerId="ADAL" clId="{3736D1D0-1590-439B-BF37-2B900B7D51E7}" dt="2022-07-25T17:34:06.313" v="248" actId="47"/>
        <pc:sldMkLst>
          <pc:docMk/>
          <pc:sldMk cId="2545269595" sldId="315"/>
        </pc:sldMkLst>
      </pc:sldChg>
      <pc:sldChg chg="del">
        <pc:chgData name="Lori Eckhardt" userId="56909fda-003f-404e-b045-995541691f93" providerId="ADAL" clId="{3736D1D0-1590-439B-BF37-2B900B7D51E7}" dt="2022-07-25T17:34:06.565" v="249" actId="47"/>
        <pc:sldMkLst>
          <pc:docMk/>
          <pc:sldMk cId="2243931686" sldId="316"/>
        </pc:sldMkLst>
      </pc:sldChg>
      <pc:sldChg chg="del">
        <pc:chgData name="Lori Eckhardt" userId="56909fda-003f-404e-b045-995541691f93" providerId="ADAL" clId="{3736D1D0-1590-439B-BF37-2B900B7D51E7}" dt="2022-07-25T17:34:06.842" v="250" actId="47"/>
        <pc:sldMkLst>
          <pc:docMk/>
          <pc:sldMk cId="2696926010" sldId="317"/>
        </pc:sldMkLst>
      </pc:sldChg>
      <pc:sldChg chg="del">
        <pc:chgData name="Lori Eckhardt" userId="56909fda-003f-404e-b045-995541691f93" providerId="ADAL" clId="{3736D1D0-1590-439B-BF37-2B900B7D51E7}" dt="2022-07-25T17:34:07.123" v="251" actId="47"/>
        <pc:sldMkLst>
          <pc:docMk/>
          <pc:sldMk cId="1562080272" sldId="318"/>
        </pc:sldMkLst>
      </pc:sldChg>
      <pc:sldChg chg="del">
        <pc:chgData name="Lori Eckhardt" userId="56909fda-003f-404e-b045-995541691f93" providerId="ADAL" clId="{3736D1D0-1590-439B-BF37-2B900B7D51E7}" dt="2022-07-25T17:34:07.393" v="252" actId="47"/>
        <pc:sldMkLst>
          <pc:docMk/>
          <pc:sldMk cId="668864664" sldId="319"/>
        </pc:sldMkLst>
      </pc:sldChg>
      <pc:sldChg chg="del">
        <pc:chgData name="Lori Eckhardt" userId="56909fda-003f-404e-b045-995541691f93" providerId="ADAL" clId="{3736D1D0-1590-439B-BF37-2B900B7D51E7}" dt="2022-07-25T17:34:07.678" v="253" actId="47"/>
        <pc:sldMkLst>
          <pc:docMk/>
          <pc:sldMk cId="3524664901" sldId="320"/>
        </pc:sldMkLst>
      </pc:sldChg>
      <pc:sldChg chg="del">
        <pc:chgData name="Lori Eckhardt" userId="56909fda-003f-404e-b045-995541691f93" providerId="ADAL" clId="{3736D1D0-1590-439B-BF37-2B900B7D51E7}" dt="2022-07-25T17:34:07.929" v="254" actId="47"/>
        <pc:sldMkLst>
          <pc:docMk/>
          <pc:sldMk cId="589398083" sldId="321"/>
        </pc:sldMkLst>
      </pc:sldChg>
      <pc:sldChg chg="del">
        <pc:chgData name="Lori Eckhardt" userId="56909fda-003f-404e-b045-995541691f93" providerId="ADAL" clId="{3736D1D0-1590-439B-BF37-2B900B7D51E7}" dt="2022-07-25T17:34:08.210" v="255" actId="47"/>
        <pc:sldMkLst>
          <pc:docMk/>
          <pc:sldMk cId="1617140405" sldId="322"/>
        </pc:sldMkLst>
      </pc:sldChg>
      <pc:sldChg chg="del">
        <pc:chgData name="Lori Eckhardt" userId="56909fda-003f-404e-b045-995541691f93" providerId="ADAL" clId="{3736D1D0-1590-439B-BF37-2B900B7D51E7}" dt="2022-07-25T17:34:08.525" v="256" actId="47"/>
        <pc:sldMkLst>
          <pc:docMk/>
          <pc:sldMk cId="2711484218" sldId="323"/>
        </pc:sldMkLst>
      </pc:sldChg>
      <pc:sldChg chg="del">
        <pc:chgData name="Lori Eckhardt" userId="56909fda-003f-404e-b045-995541691f93" providerId="ADAL" clId="{3736D1D0-1590-439B-BF37-2B900B7D51E7}" dt="2022-07-25T17:34:08.948" v="257" actId="47"/>
        <pc:sldMkLst>
          <pc:docMk/>
          <pc:sldMk cId="3478420678" sldId="324"/>
        </pc:sldMkLst>
      </pc:sldChg>
      <pc:sldChg chg="modNotesTx">
        <pc:chgData name="Lori Eckhardt" userId="56909fda-003f-404e-b045-995541691f93" providerId="ADAL" clId="{3736D1D0-1590-439B-BF37-2B900B7D51E7}" dt="2022-07-25T19:25:42.864" v="1115"/>
        <pc:sldMkLst>
          <pc:docMk/>
          <pc:sldMk cId="197787994" sldId="378"/>
        </pc:sldMkLst>
      </pc:sldChg>
      <pc:sldChg chg="modSp mod">
        <pc:chgData name="Lori Eckhardt" userId="56909fda-003f-404e-b045-995541691f93" providerId="ADAL" clId="{3736D1D0-1590-439B-BF37-2B900B7D51E7}" dt="2022-07-25T20:08:34.134" v="1434" actId="20577"/>
        <pc:sldMkLst>
          <pc:docMk/>
          <pc:sldMk cId="2483557713" sldId="379"/>
        </pc:sldMkLst>
        <pc:spChg chg="mod">
          <ac:chgData name="Lori Eckhardt" userId="56909fda-003f-404e-b045-995541691f93" providerId="ADAL" clId="{3736D1D0-1590-439B-BF37-2B900B7D51E7}" dt="2022-07-25T20:08:23.754" v="1423" actId="20577"/>
          <ac:spMkLst>
            <pc:docMk/>
            <pc:sldMk cId="2483557713" sldId="379"/>
            <ac:spMk id="6" creationId="{7B1DFE51-A240-4C13-8EEF-A6140BDC9416}"/>
          </ac:spMkLst>
        </pc:spChg>
        <pc:spChg chg="mod">
          <ac:chgData name="Lori Eckhardt" userId="56909fda-003f-404e-b045-995541691f93" providerId="ADAL" clId="{3736D1D0-1590-439B-BF37-2B900B7D51E7}" dt="2022-07-25T20:08:34.134" v="1434" actId="20577"/>
          <ac:spMkLst>
            <pc:docMk/>
            <pc:sldMk cId="2483557713" sldId="379"/>
            <ac:spMk id="7" creationId="{C4F59A9C-1E40-D11F-B129-560BF702D5D1}"/>
          </ac:spMkLst>
        </pc:spChg>
        <pc:spChg chg="mod">
          <ac:chgData name="Lori Eckhardt" userId="56909fda-003f-404e-b045-995541691f93" providerId="ADAL" clId="{3736D1D0-1590-439B-BF37-2B900B7D51E7}" dt="2022-07-25T17:28:14.572" v="70" actId="20577"/>
          <ac:spMkLst>
            <pc:docMk/>
            <pc:sldMk cId="2483557713" sldId="379"/>
            <ac:spMk id="8" creationId="{6CC8A01F-609E-4A88-5677-AF397CBEAA4B}"/>
          </ac:spMkLst>
        </pc:spChg>
      </pc:sldChg>
      <pc:sldChg chg="modSp mod">
        <pc:chgData name="Lori Eckhardt" userId="56909fda-003f-404e-b045-995541691f93" providerId="ADAL" clId="{3736D1D0-1590-439B-BF37-2B900B7D51E7}" dt="2022-07-25T17:53:57.640" v="1034" actId="2711"/>
        <pc:sldMkLst>
          <pc:docMk/>
          <pc:sldMk cId="1334826314" sldId="380"/>
        </pc:sldMkLst>
        <pc:spChg chg="mod">
          <ac:chgData name="Lori Eckhardt" userId="56909fda-003f-404e-b045-995541691f93" providerId="ADAL" clId="{3736D1D0-1590-439B-BF37-2B900B7D51E7}" dt="2022-07-25T17:36:16.918" v="286" actId="20577"/>
          <ac:spMkLst>
            <pc:docMk/>
            <pc:sldMk cId="1334826314" sldId="380"/>
            <ac:spMk id="2" creationId="{AD873C30-DCD0-4D25-BBFA-989FB5999A3B}"/>
          </ac:spMkLst>
        </pc:spChg>
        <pc:spChg chg="mod">
          <ac:chgData name="Lori Eckhardt" userId="56909fda-003f-404e-b045-995541691f93" providerId="ADAL" clId="{3736D1D0-1590-439B-BF37-2B900B7D51E7}" dt="2022-07-25T17:53:57.640" v="1034" actId="2711"/>
          <ac:spMkLst>
            <pc:docMk/>
            <pc:sldMk cId="1334826314" sldId="380"/>
            <ac:spMk id="10" creationId="{D1DDD73A-D222-6C90-79D8-B337510A286C}"/>
          </ac:spMkLst>
        </pc:spChg>
      </pc:sldChg>
      <pc:sldChg chg="modSp mod ord modNotesTx">
        <pc:chgData name="Lori Eckhardt" userId="56909fda-003f-404e-b045-995541691f93" providerId="ADAL" clId="{3736D1D0-1590-439B-BF37-2B900B7D51E7}" dt="2022-07-25T19:26:20.865" v="1117" actId="20577"/>
        <pc:sldMkLst>
          <pc:docMk/>
          <pc:sldMk cId="4229096098" sldId="381"/>
        </pc:sldMkLst>
        <pc:spChg chg="mod">
          <ac:chgData name="Lori Eckhardt" userId="56909fda-003f-404e-b045-995541691f93" providerId="ADAL" clId="{3736D1D0-1590-439B-BF37-2B900B7D51E7}" dt="2022-07-25T17:42:17.066" v="680" actId="20577"/>
          <ac:spMkLst>
            <pc:docMk/>
            <pc:sldMk cId="4229096098" sldId="381"/>
            <ac:spMk id="2" creationId="{48769FC6-9A65-433C-BD9D-4D716A8154F9}"/>
          </ac:spMkLst>
        </pc:spChg>
        <pc:spChg chg="mod">
          <ac:chgData name="Lori Eckhardt" userId="56909fda-003f-404e-b045-995541691f93" providerId="ADAL" clId="{3736D1D0-1590-439B-BF37-2B900B7D51E7}" dt="2022-07-25T17:43:12.927" v="689" actId="255"/>
          <ac:spMkLst>
            <pc:docMk/>
            <pc:sldMk cId="4229096098" sldId="381"/>
            <ac:spMk id="3" creationId="{8F8DF664-D2D4-474A-BEBF-1A76A92ACACD}"/>
          </ac:spMkLst>
        </pc:spChg>
      </pc:sldChg>
      <pc:sldChg chg="modSp mod ord modNotesTx">
        <pc:chgData name="Lori Eckhardt" userId="56909fda-003f-404e-b045-995541691f93" providerId="ADAL" clId="{3736D1D0-1590-439B-BF37-2B900B7D51E7}" dt="2022-07-25T19:27:01.062" v="1127" actId="113"/>
        <pc:sldMkLst>
          <pc:docMk/>
          <pc:sldMk cId="1686634540" sldId="382"/>
        </pc:sldMkLst>
        <pc:spChg chg="mod">
          <ac:chgData name="Lori Eckhardt" userId="56909fda-003f-404e-b045-995541691f93" providerId="ADAL" clId="{3736D1D0-1590-439B-BF37-2B900B7D51E7}" dt="2022-07-25T17:44:21.592" v="708" actId="20577"/>
          <ac:spMkLst>
            <pc:docMk/>
            <pc:sldMk cId="1686634540" sldId="382"/>
            <ac:spMk id="2" creationId="{48769FC6-9A65-433C-BD9D-4D716A8154F9}"/>
          </ac:spMkLst>
        </pc:spChg>
        <pc:spChg chg="mod">
          <ac:chgData name="Lori Eckhardt" userId="56909fda-003f-404e-b045-995541691f93" providerId="ADAL" clId="{3736D1D0-1590-439B-BF37-2B900B7D51E7}" dt="2022-07-25T19:27:01.062" v="1127" actId="113"/>
          <ac:spMkLst>
            <pc:docMk/>
            <pc:sldMk cId="1686634540" sldId="382"/>
            <ac:spMk id="3" creationId="{8F8DF664-D2D4-474A-BEBF-1A76A92ACACD}"/>
          </ac:spMkLst>
        </pc:spChg>
      </pc:sldChg>
      <pc:sldChg chg="addSp delSp modSp mod ord">
        <pc:chgData name="Lori Eckhardt" userId="56909fda-003f-404e-b045-995541691f93" providerId="ADAL" clId="{3736D1D0-1590-439B-BF37-2B900B7D51E7}" dt="2022-07-25T19:52:52.699" v="1165" actId="1036"/>
        <pc:sldMkLst>
          <pc:docMk/>
          <pc:sldMk cId="2229234643" sldId="383"/>
        </pc:sldMkLst>
        <pc:spChg chg="mod">
          <ac:chgData name="Lori Eckhardt" userId="56909fda-003f-404e-b045-995541691f93" providerId="ADAL" clId="{3736D1D0-1590-439B-BF37-2B900B7D51E7}" dt="2022-07-25T18:09:23.509" v="1052" actId="20577"/>
          <ac:spMkLst>
            <pc:docMk/>
            <pc:sldMk cId="2229234643" sldId="383"/>
            <ac:spMk id="2" creationId="{48769FC6-9A65-433C-BD9D-4D716A8154F9}"/>
          </ac:spMkLst>
        </pc:spChg>
        <pc:spChg chg="del">
          <ac:chgData name="Lori Eckhardt" userId="56909fda-003f-404e-b045-995541691f93" providerId="ADAL" clId="{3736D1D0-1590-439B-BF37-2B900B7D51E7}" dt="2022-07-25T18:09:27.698" v="1053" actId="478"/>
          <ac:spMkLst>
            <pc:docMk/>
            <pc:sldMk cId="2229234643" sldId="383"/>
            <ac:spMk id="3" creationId="{8F8DF664-D2D4-474A-BEBF-1A76A92ACACD}"/>
          </ac:spMkLst>
        </pc:spChg>
        <pc:spChg chg="add del mod">
          <ac:chgData name="Lori Eckhardt" userId="56909fda-003f-404e-b045-995541691f93" providerId="ADAL" clId="{3736D1D0-1590-439B-BF37-2B900B7D51E7}" dt="2022-07-25T19:52:12.911" v="1128"/>
          <ac:spMkLst>
            <pc:docMk/>
            <pc:sldMk cId="2229234643" sldId="383"/>
            <ac:spMk id="6" creationId="{78E9C255-ABF1-E0EE-9F64-3FCA3AA6C8F9}"/>
          </ac:spMkLst>
        </pc:spChg>
        <pc:picChg chg="add mod">
          <ac:chgData name="Lori Eckhardt" userId="56909fda-003f-404e-b045-995541691f93" providerId="ADAL" clId="{3736D1D0-1590-439B-BF37-2B900B7D51E7}" dt="2022-07-25T19:52:52.699" v="1165" actId="1036"/>
          <ac:picMkLst>
            <pc:docMk/>
            <pc:sldMk cId="2229234643" sldId="383"/>
            <ac:picMk id="11" creationId="{54EBA3AF-9F29-D2BA-D2E1-5C1F245B84FE}"/>
          </ac:picMkLst>
        </pc:picChg>
      </pc:sldChg>
      <pc:sldChg chg="addSp delSp modSp mod">
        <pc:chgData name="Lori Eckhardt" userId="56909fda-003f-404e-b045-995541691f93" providerId="ADAL" clId="{3736D1D0-1590-439B-BF37-2B900B7D51E7}" dt="2022-07-25T19:59:55.389" v="1403" actId="1036"/>
        <pc:sldMkLst>
          <pc:docMk/>
          <pc:sldMk cId="2670684108" sldId="384"/>
        </pc:sldMkLst>
        <pc:spChg chg="mod">
          <ac:chgData name="Lori Eckhardt" userId="56909fda-003f-404e-b045-995541691f93" providerId="ADAL" clId="{3736D1D0-1590-439B-BF37-2B900B7D51E7}" dt="2022-07-25T19:53:31.815" v="1176" actId="20577"/>
          <ac:spMkLst>
            <pc:docMk/>
            <pc:sldMk cId="2670684108" sldId="384"/>
            <ac:spMk id="2" creationId="{48769FC6-9A65-433C-BD9D-4D716A8154F9}"/>
          </ac:spMkLst>
        </pc:spChg>
        <pc:spChg chg="add mod">
          <ac:chgData name="Lori Eckhardt" userId="56909fda-003f-404e-b045-995541691f93" providerId="ADAL" clId="{3736D1D0-1590-439B-BF37-2B900B7D51E7}" dt="2022-07-25T19:58:59.997" v="1388" actId="20577"/>
          <ac:spMkLst>
            <pc:docMk/>
            <pc:sldMk cId="2670684108" sldId="384"/>
            <ac:spMk id="5" creationId="{5C1F9461-874B-EA56-7D7E-C8DAE1A2FF46}"/>
          </ac:spMkLst>
        </pc:spChg>
        <pc:spChg chg="add mod">
          <ac:chgData name="Lori Eckhardt" userId="56909fda-003f-404e-b045-995541691f93" providerId="ADAL" clId="{3736D1D0-1590-439B-BF37-2B900B7D51E7}" dt="2022-07-25T19:59:55.389" v="1403" actId="1036"/>
          <ac:spMkLst>
            <pc:docMk/>
            <pc:sldMk cId="2670684108" sldId="384"/>
            <ac:spMk id="12" creationId="{A9ADA2ED-11D6-41A7-B77A-B0D891EE2841}"/>
          </ac:spMkLst>
        </pc:spChg>
        <pc:picChg chg="del">
          <ac:chgData name="Lori Eckhardt" userId="56909fda-003f-404e-b045-995541691f93" providerId="ADAL" clId="{3736D1D0-1590-439B-BF37-2B900B7D51E7}" dt="2022-07-25T19:53:36.030" v="1177" actId="478"/>
          <ac:picMkLst>
            <pc:docMk/>
            <pc:sldMk cId="2670684108" sldId="384"/>
            <ac:picMk id="11" creationId="{54EBA3AF-9F29-D2BA-D2E1-5C1F245B84FE}"/>
          </ac:picMkLst>
        </pc:picChg>
      </pc:sldChg>
    </pc:docChg>
  </pc:docChgLst>
  <pc:docChgLst>
    <pc:chgData name="Lori Eckhardt" userId="56909fda-003f-404e-b045-995541691f93" providerId="ADAL" clId="{EC64857C-91A8-4DD2-8988-47B12D7B0BDC}"/>
    <pc:docChg chg="modSld">
      <pc:chgData name="Lori Eckhardt" userId="56909fda-003f-404e-b045-995541691f93" providerId="ADAL" clId="{EC64857C-91A8-4DD2-8988-47B12D7B0BDC}" dt="2023-04-03T15:44:26.273" v="6" actId="20577"/>
      <pc:docMkLst>
        <pc:docMk/>
      </pc:docMkLst>
      <pc:sldChg chg="modSp mod">
        <pc:chgData name="Lori Eckhardt" userId="56909fda-003f-404e-b045-995541691f93" providerId="ADAL" clId="{EC64857C-91A8-4DD2-8988-47B12D7B0BDC}" dt="2023-04-03T15:44:26.273" v="6" actId="20577"/>
        <pc:sldMkLst>
          <pc:docMk/>
          <pc:sldMk cId="1686634540" sldId="382"/>
        </pc:sldMkLst>
        <pc:spChg chg="mod">
          <ac:chgData name="Lori Eckhardt" userId="56909fda-003f-404e-b045-995541691f93" providerId="ADAL" clId="{EC64857C-91A8-4DD2-8988-47B12D7B0BDC}" dt="2023-04-03T15:44:26.273" v="6" actId="20577"/>
          <ac:spMkLst>
            <pc:docMk/>
            <pc:sldMk cId="1686634540" sldId="382"/>
            <ac:spMk id="3" creationId="{8F8DF664-D2D4-474A-BEBF-1A76A92ACA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1C09A-CCB7-4C35-A46B-93B30ACE6FB1}" type="datetimeFigureOut">
              <a:rPr lang="en-US" smtClean="0"/>
              <a:t>8/1/2023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E510-A518-4537-9ADC-D4EDB0811AE3}" type="slidenum">
              <a:rPr lang="en-US" smtClean="0"/>
              <a:t>‹#›</a:t>
            </a:fld>
            <a:endParaRPr lang="en-US"/>
          </a:p>
        </p:txBody>
      </p:sp>
    </p:spTree>
    <p:extLst>
      <p:ext uri="{BB962C8B-B14F-4D97-AF65-F5344CB8AC3E}">
        <p14:creationId xmlns:p14="http://schemas.microsoft.com/office/powerpoint/2010/main" val="2203558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This work is not meant to replace any research that is currently underway focused on developing solutions, but rather is aimed at determining the actual impacts on productivity and biological cause(s) of needle blight so that landowners and forest managers may more precisely predict future timber revenues from affected stands and adjust management activities accordingly. </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knowledge produced by this project will be used to develop best management practices for areas affected by needle blight. It shall also help direct future research actions, especially when little is known regarding the impact of the pests/pathogens associated with loblolly pine in the southeastern United States.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317E510-A518-4537-9ADC-D4EDB0811AE3}" type="slidenum">
              <a:rPr lang="en-US" smtClean="0"/>
              <a:t>6</a:t>
            </a:fld>
            <a:endParaRPr lang="en-US"/>
          </a:p>
        </p:txBody>
      </p:sp>
    </p:spTree>
    <p:extLst>
      <p:ext uri="{BB962C8B-B14F-4D97-AF65-F5344CB8AC3E}">
        <p14:creationId xmlns:p14="http://schemas.microsoft.com/office/powerpoint/2010/main" val="249662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Our approach to this integrated project will consist of four research and one extension components.  Research component one is specifically designed to determine strain aggressiveness and develop a screening protocol which addresses Objective 2 and 3.  Research component two is specifically designed to determine the distribution and infection level per county across Alabama and what environmental factors drive its emergence and exacerbate the pathogen addressing portions of Objectives 1 and 2. Research component three is specifically designed to use remote sensing to detect the pathogen and determine environmental factors (i.e. Hurricanes) that facilitate its distribution which addresses portions of Objectives 1 and 2. Research component four is specifically designed to understand the genetic diversity and relatedness in and between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 acicola, Pinus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hosts and other needle pathogens associated with BSNB infection and mortality, which addresses Objectives 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317E510-A518-4537-9ADC-D4EDB0811AE3}" type="slidenum">
              <a:rPr lang="en-US" smtClean="0"/>
              <a:t>7</a:t>
            </a:fld>
            <a:endParaRPr lang="en-US"/>
          </a:p>
        </p:txBody>
      </p:sp>
    </p:spTree>
    <p:extLst>
      <p:ext uri="{BB962C8B-B14F-4D97-AF65-F5344CB8AC3E}">
        <p14:creationId xmlns:p14="http://schemas.microsoft.com/office/powerpoint/2010/main" val="2379212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7E510-A518-4537-9ADC-D4EDB0811AE3}" type="slidenum">
              <a:rPr lang="en-US" smtClean="0"/>
              <a:t>10</a:t>
            </a:fld>
            <a:endParaRPr lang="en-US"/>
          </a:p>
        </p:txBody>
      </p:sp>
    </p:spTree>
    <p:extLst>
      <p:ext uri="{BB962C8B-B14F-4D97-AF65-F5344CB8AC3E}">
        <p14:creationId xmlns:p14="http://schemas.microsoft.com/office/powerpoint/2010/main" val="903760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DA2DEC-936A-499C-A385-D41FA1B8B06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997528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DA2DEC-936A-499C-A385-D41FA1B8B06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14711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DA2DEC-936A-499C-A385-D41FA1B8B06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314639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DA2DEC-936A-499C-A385-D41FA1B8B06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10141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A2DEC-936A-499C-A385-D41FA1B8B06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379220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DA2DEC-936A-499C-A385-D41FA1B8B06F}"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354125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DA2DEC-936A-499C-A385-D41FA1B8B06F}"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319191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DA2DEC-936A-499C-A385-D41FA1B8B06F}" type="datetimeFigureOut">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2323806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A2DEC-936A-499C-A385-D41FA1B8B06F}" type="datetimeFigureOut">
              <a:rPr lang="en-US" smtClean="0"/>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426848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DA2DEC-936A-499C-A385-D41FA1B8B06F}"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245625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DA2DEC-936A-499C-A385-D41FA1B8B06F}"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9C150-701F-4CF7-AA2D-A5F87D9AA179}" type="slidenum">
              <a:rPr lang="en-US" smtClean="0"/>
              <a:t>‹#›</a:t>
            </a:fld>
            <a:endParaRPr lang="en-US"/>
          </a:p>
        </p:txBody>
      </p:sp>
    </p:spTree>
    <p:extLst>
      <p:ext uri="{BB962C8B-B14F-4D97-AF65-F5344CB8AC3E}">
        <p14:creationId xmlns:p14="http://schemas.microsoft.com/office/powerpoint/2010/main" val="118751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A2DEC-936A-499C-A385-D41FA1B8B06F}" type="datetimeFigureOut">
              <a:rPr lang="en-US" smtClean="0"/>
              <a:t>8/1/2023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9C150-701F-4CF7-AA2D-A5F87D9AA179}" type="slidenum">
              <a:rPr lang="en-US" smtClean="0"/>
              <a:t>‹#›</a:t>
            </a:fld>
            <a:endParaRPr lang="en-US"/>
          </a:p>
        </p:txBody>
      </p:sp>
    </p:spTree>
    <p:extLst>
      <p:ext uri="{BB962C8B-B14F-4D97-AF65-F5344CB8AC3E}">
        <p14:creationId xmlns:p14="http://schemas.microsoft.com/office/powerpoint/2010/main" val="4209063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8.jpeg"/><Relationship Id="rId5" Type="http://schemas.openxmlformats.org/officeDocument/2006/relationships/image" Target="cid:5759614496277253911363455" TargetMode="External"/><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83F23E0-2D26-4E08-A52E-49D7AD0BD8E5}"/>
              </a:ext>
            </a:extLst>
          </p:cNvPr>
          <p:cNvGrpSpPr/>
          <p:nvPr/>
        </p:nvGrpSpPr>
        <p:grpSpPr>
          <a:xfrm>
            <a:off x="0" y="6150433"/>
            <a:ext cx="9144003" cy="707567"/>
            <a:chOff x="0" y="6150433"/>
            <a:chExt cx="9144003" cy="707567"/>
          </a:xfrm>
        </p:grpSpPr>
        <p:sp>
          <p:nvSpPr>
            <p:cNvPr id="18" name="Rectangle 17">
              <a:extLst>
                <a:ext uri="{FF2B5EF4-FFF2-40B4-BE49-F238E27FC236}">
                  <a16:creationId xmlns:a16="http://schemas.microsoft.com/office/drawing/2014/main" id="{3E9B597E-ADD8-474E-9C91-A3FB32A63DBB}"/>
                </a:ext>
              </a:extLst>
            </p:cNvPr>
            <p:cNvSpPr/>
            <p:nvPr/>
          </p:nvSpPr>
          <p:spPr>
            <a:xfrm>
              <a:off x="0" y="6531431"/>
              <a:ext cx="8658168" cy="3265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46A1E24-BE61-4320-B342-761559138D79}"/>
                </a:ext>
              </a:extLst>
            </p:cNvPr>
            <p:cNvGrpSpPr/>
            <p:nvPr/>
          </p:nvGrpSpPr>
          <p:grpSpPr>
            <a:xfrm rot="-5400000">
              <a:off x="4218219" y="1932214"/>
              <a:ext cx="707566" cy="9144003"/>
              <a:chOff x="54433" y="-2"/>
              <a:chExt cx="707566" cy="6858002"/>
            </a:xfrm>
          </p:grpSpPr>
          <p:sp>
            <p:nvSpPr>
              <p:cNvPr id="21" name="Rectangle 20">
                <a:extLst>
                  <a:ext uri="{FF2B5EF4-FFF2-40B4-BE49-F238E27FC236}">
                    <a16:creationId xmlns:a16="http://schemas.microsoft.com/office/drawing/2014/main" id="{2D9EDBFD-B7B8-4072-B024-679E254E1B1F}"/>
                  </a:ext>
                </a:extLst>
              </p:cNvPr>
              <p:cNvSpPr/>
              <p:nvPr/>
            </p:nvSpPr>
            <p:spPr>
              <a:xfrm>
                <a:off x="381000" y="-2"/>
                <a:ext cx="380999" cy="685800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
                <a:extLst>
                  <a:ext uri="{FF2B5EF4-FFF2-40B4-BE49-F238E27FC236}">
                    <a16:creationId xmlns:a16="http://schemas.microsoft.com/office/drawing/2014/main" id="{28B7B612-BADE-49C1-95D0-DB521729E5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2804" y="6325252"/>
                <a:ext cx="364021" cy="7007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7E6D3F37-BB85-44C0-B6BB-8B3FA0D1561A}"/>
                  </a:ext>
                </a:extLst>
              </p:cNvPr>
              <p:cNvSpPr txBox="1"/>
              <p:nvPr/>
            </p:nvSpPr>
            <p:spPr>
              <a:xfrm rot="5400000">
                <a:off x="-1446323" y="3090446"/>
                <a:ext cx="3725923" cy="677108"/>
              </a:xfrm>
              <a:prstGeom prst="rect">
                <a:avLst/>
              </a:prstGeom>
              <a:noFill/>
              <a:ln>
                <a:noFill/>
              </a:ln>
            </p:spPr>
            <p:txBody>
              <a:bodyPr wrap="none" rtlCol="0">
                <a:spAutoFit/>
              </a:bodyPr>
              <a:lstStyle/>
              <a:p>
                <a:pPr algn="ctr"/>
                <a:r>
                  <a:rPr lang="en-US" sz="2400" dirty="0">
                    <a:solidFill>
                      <a:schemeClr val="bg1"/>
                    </a:solidFill>
                  </a:rPr>
                  <a:t>Forest Health Dynamics Laboratory</a:t>
                </a:r>
              </a:p>
              <a:p>
                <a:pPr algn="ctr"/>
                <a:r>
                  <a:rPr lang="en-US" sz="1400" dirty="0">
                    <a:solidFill>
                      <a:schemeClr val="bg1"/>
                    </a:solidFill>
                  </a:rPr>
                  <a:t>College of Forestry, Wildlife and Environment – Auburn University</a:t>
                </a:r>
              </a:p>
            </p:txBody>
          </p:sp>
        </p:grpSp>
      </p:grpSp>
      <p:sp>
        <p:nvSpPr>
          <p:cNvPr id="6" name="Title 5">
            <a:extLst>
              <a:ext uri="{FF2B5EF4-FFF2-40B4-BE49-F238E27FC236}">
                <a16:creationId xmlns:a16="http://schemas.microsoft.com/office/drawing/2014/main" id="{7B1DFE51-A240-4C13-8EEF-A6140BDC9416}"/>
              </a:ext>
            </a:extLst>
          </p:cNvPr>
          <p:cNvSpPr>
            <a:spLocks noGrp="1"/>
          </p:cNvSpPr>
          <p:nvPr>
            <p:ph type="ctrTitle"/>
          </p:nvPr>
        </p:nvSpPr>
        <p:spPr/>
        <p:txBody>
          <a:bodyPr>
            <a:noAutofit/>
          </a:bodyPr>
          <a:lstStyle/>
          <a:p>
            <a:r>
              <a:rPr lang="en-US" sz="4400" b="1" dirty="0"/>
              <a:t>Mitigating Needle Blight: A Growing Economic Threat to Pine Forests – Project Overview</a:t>
            </a:r>
          </a:p>
        </p:txBody>
      </p:sp>
      <p:sp>
        <p:nvSpPr>
          <p:cNvPr id="7" name="Subtitle 6">
            <a:extLst>
              <a:ext uri="{FF2B5EF4-FFF2-40B4-BE49-F238E27FC236}">
                <a16:creationId xmlns:a16="http://schemas.microsoft.com/office/drawing/2014/main" id="{C4F59A9C-1E40-D11F-B129-560BF702D5D1}"/>
              </a:ext>
            </a:extLst>
          </p:cNvPr>
          <p:cNvSpPr>
            <a:spLocks noGrp="1"/>
          </p:cNvSpPr>
          <p:nvPr>
            <p:ph type="subTitle" idx="1"/>
          </p:nvPr>
        </p:nvSpPr>
        <p:spPr>
          <a:xfrm>
            <a:off x="1143000" y="4802763"/>
            <a:ext cx="6858000" cy="1655762"/>
          </a:xfrm>
        </p:spPr>
        <p:txBody>
          <a:bodyPr/>
          <a:lstStyle/>
          <a:p>
            <a:r>
              <a:rPr lang="en-US" dirty="0"/>
              <a:t>Brown Spot Needle Blight Assessment Workshop</a:t>
            </a:r>
          </a:p>
          <a:p>
            <a:r>
              <a:rPr lang="en-US" dirty="0"/>
              <a:t>Auburn University</a:t>
            </a:r>
          </a:p>
          <a:p>
            <a:r>
              <a:rPr lang="en-US" dirty="0"/>
              <a:t>2-3 August 2023</a:t>
            </a:r>
          </a:p>
        </p:txBody>
      </p:sp>
      <p:sp>
        <p:nvSpPr>
          <p:cNvPr id="8" name="TextBox 7">
            <a:extLst>
              <a:ext uri="{FF2B5EF4-FFF2-40B4-BE49-F238E27FC236}">
                <a16:creationId xmlns:a16="http://schemas.microsoft.com/office/drawing/2014/main" id="{6CC8A01F-609E-4A88-5677-AF397CBEAA4B}"/>
              </a:ext>
            </a:extLst>
          </p:cNvPr>
          <p:cNvSpPr txBox="1"/>
          <p:nvPr/>
        </p:nvSpPr>
        <p:spPr>
          <a:xfrm>
            <a:off x="685800" y="3749964"/>
            <a:ext cx="7772400" cy="369332"/>
          </a:xfrm>
          <a:prstGeom prst="rect">
            <a:avLst/>
          </a:prstGeom>
          <a:noFill/>
        </p:spPr>
        <p:txBody>
          <a:bodyPr wrap="square" rtlCol="0">
            <a:spAutoFit/>
          </a:bodyPr>
          <a:lstStyle/>
          <a:p>
            <a:pPr algn="ctr"/>
            <a:r>
              <a:rPr lang="en-US" dirty="0"/>
              <a:t>Lori Eckhardt, PhD</a:t>
            </a:r>
          </a:p>
        </p:txBody>
      </p:sp>
    </p:spTree>
    <p:extLst>
      <p:ext uri="{BB962C8B-B14F-4D97-AF65-F5344CB8AC3E}">
        <p14:creationId xmlns:p14="http://schemas.microsoft.com/office/powerpoint/2010/main" val="248355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3DBF5149-568A-439C-A319-32B8AA076607" descr="IMG_5840.jpg">
            <a:extLst>
              <a:ext uri="{FF2B5EF4-FFF2-40B4-BE49-F238E27FC236}">
                <a16:creationId xmlns:a16="http://schemas.microsoft.com/office/drawing/2014/main" id="{0602D248-4638-7080-C8BD-AC8A43B0F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300" y="155822"/>
            <a:ext cx="2552506" cy="19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464F63D2-426D-B5B8-E81E-3916D73FA271}"/>
              </a:ext>
            </a:extLst>
          </p:cNvPr>
          <p:cNvPicPr>
            <a:picLocks noChangeAspect="1" noChangeArrowheads="1"/>
          </p:cNvPicPr>
          <p:nvPr/>
        </p:nvPicPr>
        <p:blipFill rotWithShape="1">
          <a:blip r:embed="rId4" r:link="rId5" cstate="print">
            <a:extLst>
              <a:ext uri="{28A0092B-C50C-407E-A947-70E740481C1C}">
                <a14:useLocalDpi xmlns:a14="http://schemas.microsoft.com/office/drawing/2010/main" val="0"/>
              </a:ext>
            </a:extLst>
          </a:blip>
          <a:srcRect l="36818" t="8975" r="2336" b="54563"/>
          <a:stretch>
            <a:fillRect/>
          </a:stretch>
        </p:blipFill>
        <p:spPr bwMode="auto">
          <a:xfrm>
            <a:off x="3301300" y="1832014"/>
            <a:ext cx="2570990" cy="2054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ass, outdoor, fence, green&#10;&#10;Description automatically generated">
            <a:extLst>
              <a:ext uri="{FF2B5EF4-FFF2-40B4-BE49-F238E27FC236}">
                <a16:creationId xmlns:a16="http://schemas.microsoft.com/office/drawing/2014/main" id="{7CE3B6DE-6547-47E9-9EFA-DE1EC775C1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747" y="613765"/>
            <a:ext cx="3690917" cy="2768188"/>
          </a:xfrm>
          <a:prstGeom prst="rect">
            <a:avLst/>
          </a:prstGeom>
        </p:spPr>
      </p:pic>
      <p:grpSp>
        <p:nvGrpSpPr>
          <p:cNvPr id="16" name="Group 15">
            <a:extLst>
              <a:ext uri="{FF2B5EF4-FFF2-40B4-BE49-F238E27FC236}">
                <a16:creationId xmlns:a16="http://schemas.microsoft.com/office/drawing/2014/main" id="{183F23E0-2D26-4E08-A52E-49D7AD0BD8E5}"/>
              </a:ext>
            </a:extLst>
          </p:cNvPr>
          <p:cNvGrpSpPr/>
          <p:nvPr/>
        </p:nvGrpSpPr>
        <p:grpSpPr>
          <a:xfrm>
            <a:off x="0" y="6150433"/>
            <a:ext cx="9144003" cy="707567"/>
            <a:chOff x="0" y="6150433"/>
            <a:chExt cx="9144003" cy="707567"/>
          </a:xfrm>
        </p:grpSpPr>
        <p:sp>
          <p:nvSpPr>
            <p:cNvPr id="18" name="Rectangle 17">
              <a:extLst>
                <a:ext uri="{FF2B5EF4-FFF2-40B4-BE49-F238E27FC236}">
                  <a16:creationId xmlns:a16="http://schemas.microsoft.com/office/drawing/2014/main" id="{3E9B597E-ADD8-474E-9C91-A3FB32A63DBB}"/>
                </a:ext>
              </a:extLst>
            </p:cNvPr>
            <p:cNvSpPr/>
            <p:nvPr/>
          </p:nvSpPr>
          <p:spPr>
            <a:xfrm>
              <a:off x="0" y="6531431"/>
              <a:ext cx="8658168" cy="3265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46A1E24-BE61-4320-B342-761559138D79}"/>
                </a:ext>
              </a:extLst>
            </p:cNvPr>
            <p:cNvGrpSpPr/>
            <p:nvPr/>
          </p:nvGrpSpPr>
          <p:grpSpPr>
            <a:xfrm rot="-5400000">
              <a:off x="4218219" y="1932214"/>
              <a:ext cx="707566" cy="9144003"/>
              <a:chOff x="54433" y="-2"/>
              <a:chExt cx="707566" cy="6858002"/>
            </a:xfrm>
          </p:grpSpPr>
          <p:sp>
            <p:nvSpPr>
              <p:cNvPr id="21" name="Rectangle 20">
                <a:extLst>
                  <a:ext uri="{FF2B5EF4-FFF2-40B4-BE49-F238E27FC236}">
                    <a16:creationId xmlns:a16="http://schemas.microsoft.com/office/drawing/2014/main" id="{2D9EDBFD-B7B8-4072-B024-679E254E1B1F}"/>
                  </a:ext>
                </a:extLst>
              </p:cNvPr>
              <p:cNvSpPr/>
              <p:nvPr/>
            </p:nvSpPr>
            <p:spPr>
              <a:xfrm>
                <a:off x="381000" y="-2"/>
                <a:ext cx="380999" cy="685800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
                <a:extLst>
                  <a:ext uri="{FF2B5EF4-FFF2-40B4-BE49-F238E27FC236}">
                    <a16:creationId xmlns:a16="http://schemas.microsoft.com/office/drawing/2014/main" id="{28B7B612-BADE-49C1-95D0-DB521729E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22804" y="6325252"/>
                <a:ext cx="364021" cy="7007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7E6D3F37-BB85-44C0-B6BB-8B3FA0D1561A}"/>
                  </a:ext>
                </a:extLst>
              </p:cNvPr>
              <p:cNvSpPr txBox="1"/>
              <p:nvPr/>
            </p:nvSpPr>
            <p:spPr>
              <a:xfrm rot="5400000">
                <a:off x="-1446323" y="3090446"/>
                <a:ext cx="3725923" cy="677108"/>
              </a:xfrm>
              <a:prstGeom prst="rect">
                <a:avLst/>
              </a:prstGeom>
              <a:noFill/>
              <a:ln>
                <a:noFill/>
              </a:ln>
            </p:spPr>
            <p:txBody>
              <a:bodyPr wrap="none" rtlCol="0">
                <a:spAutoFit/>
              </a:bodyPr>
              <a:lstStyle/>
              <a:p>
                <a:pPr algn="ctr"/>
                <a:r>
                  <a:rPr lang="en-US" sz="2400" dirty="0">
                    <a:solidFill>
                      <a:schemeClr val="bg1"/>
                    </a:solidFill>
                  </a:rPr>
                  <a:t>Forest Health Dynamics Laboratory</a:t>
                </a:r>
              </a:p>
              <a:p>
                <a:pPr algn="ctr"/>
                <a:r>
                  <a:rPr lang="en-US" sz="1400" dirty="0">
                    <a:solidFill>
                      <a:schemeClr val="bg1"/>
                    </a:solidFill>
                  </a:rPr>
                  <a:t>College of Forestry, Wildlife and Environment – Auburn University</a:t>
                </a:r>
              </a:p>
            </p:txBody>
          </p:sp>
        </p:grpSp>
      </p:grpSp>
      <p:pic>
        <p:nvPicPr>
          <p:cNvPr id="2" name="Picture 1" descr="A group of people standing in a forest&#10;&#10;Description automatically generated">
            <a:extLst>
              <a:ext uri="{FF2B5EF4-FFF2-40B4-BE49-F238E27FC236}">
                <a16:creationId xmlns:a16="http://schemas.microsoft.com/office/drawing/2014/main" id="{29244381-FF14-E69D-8104-E2A53D43FE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7193" y="3581448"/>
            <a:ext cx="3233655" cy="2425241"/>
          </a:xfrm>
          <a:prstGeom prst="rect">
            <a:avLst/>
          </a:prstGeom>
        </p:spPr>
      </p:pic>
      <p:pic>
        <p:nvPicPr>
          <p:cNvPr id="9" name="Picture 8" descr="A person in a hat holding a saw to a child in a forest&#10;&#10;Description automatically generated">
            <a:extLst>
              <a:ext uri="{FF2B5EF4-FFF2-40B4-BE49-F238E27FC236}">
                <a16:creationId xmlns:a16="http://schemas.microsoft.com/office/drawing/2014/main" id="{EE69298A-7BCB-F326-E1EA-6C9F5667B4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511407" y="484997"/>
            <a:ext cx="3417419" cy="2760855"/>
          </a:xfrm>
          <a:prstGeom prst="rect">
            <a:avLst/>
          </a:prstGeom>
        </p:spPr>
      </p:pic>
      <p:pic>
        <p:nvPicPr>
          <p:cNvPr id="13" name="Content Placeholder 12" descr="A group of people standing in front of a car&#10;&#10;Description automatically generated">
            <a:extLst>
              <a:ext uri="{FF2B5EF4-FFF2-40B4-BE49-F238E27FC236}">
                <a16:creationId xmlns:a16="http://schemas.microsoft.com/office/drawing/2014/main" id="{DC4A32F5-B575-E1AF-A8EF-C67DDC50D631}"/>
              </a:ext>
            </a:extLst>
          </p:cNvPr>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533111" y="3820607"/>
            <a:ext cx="2913149" cy="2186082"/>
          </a:xfrm>
          <a:prstGeom prst="rect">
            <a:avLst/>
          </a:prstGeom>
        </p:spPr>
      </p:pic>
      <p:pic>
        <p:nvPicPr>
          <p:cNvPr id="1028" name="DB5D57F9-969F-4643-A9A6-C51347B0FA72" descr="IMG_5656.jpg">
            <a:extLst>
              <a:ext uri="{FF2B5EF4-FFF2-40B4-BE49-F238E27FC236}">
                <a16:creationId xmlns:a16="http://schemas.microsoft.com/office/drawing/2014/main" id="{AE75CD82-32EE-B689-77F7-72769F1EDF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6259" y="3445445"/>
            <a:ext cx="1920933" cy="256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24B5982-E6AC-4ED6-9ED2-B5C80C9327B3}"/>
              </a:ext>
            </a:extLst>
          </p:cNvPr>
          <p:cNvSpPr/>
          <p:nvPr/>
        </p:nvSpPr>
        <p:spPr>
          <a:xfrm>
            <a:off x="533111" y="3395801"/>
            <a:ext cx="8077777" cy="490399"/>
          </a:xfrm>
          <a:prstGeom prst="rect">
            <a:avLst/>
          </a:prstGeom>
          <a:solidFill>
            <a:schemeClr val="tx1"/>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rgbClr val="FFC000"/>
                </a:solidFill>
                <a:latin typeface="Times New Roman" panose="02020603050405020304" pitchFamily="18" charset="0"/>
                <a:cs typeface="Times New Roman" panose="02020603050405020304" pitchFamily="18" charset="0"/>
              </a:rPr>
              <a:t>WORKING TO KEEP FORESTS HEALTHY</a:t>
            </a:r>
          </a:p>
        </p:txBody>
      </p:sp>
    </p:spTree>
    <p:extLst>
      <p:ext uri="{BB962C8B-B14F-4D97-AF65-F5344CB8AC3E}">
        <p14:creationId xmlns:p14="http://schemas.microsoft.com/office/powerpoint/2010/main" val="19778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9FC6-9A65-433C-BD9D-4D716A8154F9}"/>
              </a:ext>
            </a:extLst>
          </p:cNvPr>
          <p:cNvSpPr>
            <a:spLocks noGrp="1"/>
          </p:cNvSpPr>
          <p:nvPr>
            <p:ph type="title"/>
          </p:nvPr>
        </p:nvSpPr>
        <p:spPr>
          <a:xfrm>
            <a:off x="628650" y="534881"/>
            <a:ext cx="7886700" cy="744583"/>
          </a:xfrm>
        </p:spPr>
        <p:txBody>
          <a:bodyPr>
            <a:normAutofit/>
          </a:bodyPr>
          <a:lstStyle/>
          <a:p>
            <a:pPr algn="ctr"/>
            <a:r>
              <a:rPr lang="en-US" b="1" dirty="0">
                <a:latin typeface="Times New Roman" panose="02020603050405020304" pitchFamily="18" charset="0"/>
                <a:cs typeface="Times New Roman" panose="02020603050405020304" pitchFamily="18" charset="0"/>
              </a:rPr>
              <a:t>Introduction</a:t>
            </a:r>
            <a:endParaRPr lang="en-US" b="1" dirty="0"/>
          </a:p>
        </p:txBody>
      </p:sp>
      <p:sp>
        <p:nvSpPr>
          <p:cNvPr id="3" name="Content Placeholder 2">
            <a:extLst>
              <a:ext uri="{FF2B5EF4-FFF2-40B4-BE49-F238E27FC236}">
                <a16:creationId xmlns:a16="http://schemas.microsoft.com/office/drawing/2014/main" id="{8F8DF664-D2D4-474A-BEBF-1A76A92ACACD}"/>
              </a:ext>
            </a:extLst>
          </p:cNvPr>
          <p:cNvSpPr>
            <a:spLocks noGrp="1"/>
          </p:cNvSpPr>
          <p:nvPr>
            <p:ph idx="1"/>
          </p:nvPr>
        </p:nvSpPr>
        <p:spPr>
          <a:xfrm>
            <a:off x="628649" y="1399182"/>
            <a:ext cx="8063405" cy="4160788"/>
          </a:xfrm>
        </p:spPr>
        <p:txBody>
          <a:bodyPr>
            <a:noAutofit/>
          </a:bodyPr>
          <a:lstStyle/>
          <a:p>
            <a:pPr marL="0" indent="0">
              <a:lnSpc>
                <a:spcPct val="150000"/>
              </a:lnSpc>
              <a:buNone/>
            </a:pPr>
            <a:r>
              <a:rPr lang="en-US" sz="2200">
                <a:effectLst/>
                <a:latin typeface="Times New Roman" panose="02020603050405020304" pitchFamily="18" charset="0"/>
                <a:ea typeface="Calibri" panose="020F0502020204030204" pitchFamily="34" charset="0"/>
              </a:rPr>
              <a:t>Pine forests and industrial wood plantations in the southeastern U.S. </a:t>
            </a:r>
          </a:p>
          <a:p>
            <a:pPr marL="0" indent="0">
              <a:lnSpc>
                <a:spcPct val="150000"/>
              </a:lnSpc>
              <a:buNone/>
            </a:pPr>
            <a:r>
              <a:rPr lang="en-US" sz="2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M</a:t>
            </a:r>
            <a:r>
              <a:rPr lang="en-US" sz="2200">
                <a:effectLst/>
                <a:latin typeface="Times New Roman" panose="02020603050405020304" pitchFamily="18" charset="0"/>
                <a:ea typeface="Calibri" panose="020F0502020204030204" pitchFamily="34" charset="0"/>
              </a:rPr>
              <a:t>ore than $11 billion</a:t>
            </a:r>
          </a:p>
          <a:p>
            <a:pPr marL="0" indent="0">
              <a:lnSpc>
                <a:spcPct val="150000"/>
              </a:lnSpc>
              <a:buNone/>
            </a:pPr>
            <a:r>
              <a:rPr lang="en-US" sz="2200">
                <a:latin typeface="Times New Roman" panose="02020603050405020304" pitchFamily="18" charset="0"/>
                <a:ea typeface="Calibri" panose="020F0502020204030204" pitchFamily="34" charset="0"/>
              </a:rPr>
              <a:t>          - Sustainability and profitability</a:t>
            </a:r>
          </a:p>
          <a:p>
            <a:pPr marL="0" indent="0">
              <a:lnSpc>
                <a:spcPct val="150000"/>
              </a:lnSpc>
              <a:buNone/>
            </a:pPr>
            <a:r>
              <a:rPr lang="en-US" sz="2200">
                <a:effectLst/>
                <a:latin typeface="Times New Roman" panose="02020603050405020304" pitchFamily="18" charset="0"/>
                <a:ea typeface="Calibri" panose="020F0502020204030204" pitchFamily="34" charset="0"/>
              </a:rPr>
              <a:t>          - Non-native insect pests and pathogens</a:t>
            </a:r>
          </a:p>
          <a:p>
            <a:pPr marL="0" indent="0">
              <a:lnSpc>
                <a:spcPct val="150000"/>
              </a:lnSpc>
              <a:buNone/>
            </a:pPr>
            <a:r>
              <a:rPr lang="en-US" sz="2200">
                <a:effectLst/>
                <a:latin typeface="Times New Roman" panose="02020603050405020304" pitchFamily="18" charset="0"/>
                <a:ea typeface="Calibri" panose="020F0502020204030204" pitchFamily="34" charset="0"/>
              </a:rPr>
              <a:t>          - Movement of native forest pests</a:t>
            </a:r>
          </a:p>
          <a:p>
            <a:pPr marL="0" indent="0">
              <a:lnSpc>
                <a:spcPct val="150000"/>
              </a:lnSpc>
              <a:buNone/>
            </a:pPr>
            <a:r>
              <a:rPr lang="en-US" sz="2200">
                <a:effectLst/>
                <a:latin typeface="Times New Roman" panose="02020603050405020304" pitchFamily="18" charset="0"/>
                <a:ea typeface="Calibri" panose="020F0502020204030204" pitchFamily="34" charset="0"/>
              </a:rPr>
              <a:t>          - Damage approximately $4.2 billion annually </a:t>
            </a:r>
          </a:p>
          <a:p>
            <a:pPr marL="0" indent="0">
              <a:lnSpc>
                <a:spcPct val="150000"/>
              </a:lnSpc>
              <a:buNone/>
            </a:pPr>
            <a:endParaRPr lang="en-US" sz="2200"/>
          </a:p>
        </p:txBody>
      </p:sp>
      <p:sp>
        <p:nvSpPr>
          <p:cNvPr id="4" name="TextBox 3">
            <a:extLst>
              <a:ext uri="{FF2B5EF4-FFF2-40B4-BE49-F238E27FC236}">
                <a16:creationId xmlns:a16="http://schemas.microsoft.com/office/drawing/2014/main" id="{D0E9FCE5-6136-4E0E-8569-D0E2B3A858F0}"/>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grpSp>
        <p:nvGrpSpPr>
          <p:cNvPr id="8" name="Group 7">
            <a:extLst>
              <a:ext uri="{FF2B5EF4-FFF2-40B4-BE49-F238E27FC236}">
                <a16:creationId xmlns:a16="http://schemas.microsoft.com/office/drawing/2014/main" id="{ECA0C022-3806-D368-255A-3228C9A0E073}"/>
              </a:ext>
            </a:extLst>
          </p:cNvPr>
          <p:cNvGrpSpPr/>
          <p:nvPr/>
        </p:nvGrpSpPr>
        <p:grpSpPr>
          <a:xfrm>
            <a:off x="4114800" y="6562429"/>
            <a:ext cx="5050971" cy="523222"/>
            <a:chOff x="4582302" y="6548732"/>
            <a:chExt cx="4561698" cy="523222"/>
          </a:xfrm>
        </p:grpSpPr>
        <p:sp>
          <p:nvSpPr>
            <p:cNvPr id="9" name="Rectangle 8">
              <a:extLst>
                <a:ext uri="{FF2B5EF4-FFF2-40B4-BE49-F238E27FC236}">
                  <a16:creationId xmlns:a16="http://schemas.microsoft.com/office/drawing/2014/main" id="{BDBB71AC-E14F-CB38-3499-71C3978C69D8}"/>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03A8EE-C948-2BC3-041F-FA119FDA5671}"/>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spTree>
    <p:extLst>
      <p:ext uri="{BB962C8B-B14F-4D97-AF65-F5344CB8AC3E}">
        <p14:creationId xmlns:p14="http://schemas.microsoft.com/office/powerpoint/2010/main" val="81214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3C30-DCD0-4D25-BBFA-989FB5999A3B}"/>
              </a:ext>
            </a:extLst>
          </p:cNvPr>
          <p:cNvSpPr>
            <a:spLocks noGrp="1"/>
          </p:cNvSpPr>
          <p:nvPr>
            <p:ph type="title"/>
          </p:nvPr>
        </p:nvSpPr>
        <p:spPr>
          <a:xfrm>
            <a:off x="628650" y="576857"/>
            <a:ext cx="7886700" cy="682439"/>
          </a:xfrm>
        </p:spPr>
        <p:txBody>
          <a:bodyPr>
            <a:noAutofit/>
          </a:bodyPr>
          <a:lstStyle/>
          <a:p>
            <a:pPr algn="ctr"/>
            <a:r>
              <a:rPr lang="en-US" b="1" dirty="0">
                <a:latin typeface="Times New Roman" panose="02020603050405020304" pitchFamily="18" charset="0"/>
                <a:cs typeface="Times New Roman" panose="02020603050405020304" pitchFamily="18" charset="0"/>
              </a:rPr>
              <a:t>The Research Team</a:t>
            </a:r>
          </a:p>
        </p:txBody>
      </p:sp>
      <p:sp>
        <p:nvSpPr>
          <p:cNvPr id="4" name="TextBox 3">
            <a:extLst>
              <a:ext uri="{FF2B5EF4-FFF2-40B4-BE49-F238E27FC236}">
                <a16:creationId xmlns:a16="http://schemas.microsoft.com/office/drawing/2014/main" id="{08D2E8D2-8245-4A99-BBBF-AD9C49B200D7}"/>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sp>
        <p:nvSpPr>
          <p:cNvPr id="10" name="Content Placeholder 9">
            <a:extLst>
              <a:ext uri="{FF2B5EF4-FFF2-40B4-BE49-F238E27FC236}">
                <a16:creationId xmlns:a16="http://schemas.microsoft.com/office/drawing/2014/main" id="{D1DDD73A-D222-6C90-79D8-B337510A286C}"/>
              </a:ext>
            </a:extLst>
          </p:cNvPr>
          <p:cNvSpPr>
            <a:spLocks noGrp="1"/>
          </p:cNvSpPr>
          <p:nvPr>
            <p:ph idx="1"/>
          </p:nvPr>
        </p:nvSpPr>
        <p:spPr>
          <a:xfrm>
            <a:off x="628650" y="1398241"/>
            <a:ext cx="7886700" cy="4351338"/>
          </a:xfrm>
        </p:spPr>
        <p:txBody>
          <a:bodyPr/>
          <a:lstStyle/>
          <a:p>
            <a:pPr marL="0" marR="0" indent="0">
              <a:lnSpc>
                <a:spcPct val="107000"/>
              </a:lnSpc>
              <a:spcBef>
                <a:spcPts val="0"/>
              </a:spcBef>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Dr. Lori Eckhardt (Auburn University, Integrated Forest Pathology and Entomology)</a:t>
            </a:r>
          </a:p>
          <a:p>
            <a:pPr marL="0" marR="0" indent="0">
              <a:lnSpc>
                <a:spcPct val="107000"/>
              </a:lnSpc>
              <a:spcBef>
                <a:spcPts val="0"/>
              </a:spcBef>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Dr. Lana Narine (Auburn University, Remote Sensing and Modeling)</a:t>
            </a:r>
          </a:p>
          <a:p>
            <a:pPr marL="0" marR="0" indent="0">
              <a:lnSpc>
                <a:spcPct val="107000"/>
              </a:lnSpc>
              <a:spcBef>
                <a:spcPts val="0"/>
              </a:spcBef>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Dr. Janna Willoughby (Auburn University, Genetics)</a:t>
            </a:r>
          </a:p>
          <a:p>
            <a:pPr marL="0" marR="0" indent="0">
              <a:lnSpc>
                <a:spcPct val="107000"/>
              </a:lnSpc>
              <a:spcBef>
                <a:spcPts val="0"/>
              </a:spcBef>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Dr. Joseph Fan (Auburn University, Statistician)</a:t>
            </a:r>
          </a:p>
          <a:p>
            <a:pPr marL="0" marR="0" indent="0">
              <a:lnSpc>
                <a:spcPct val="107000"/>
              </a:lnSpc>
              <a:spcBef>
                <a:spcPts val="0"/>
              </a:spcBef>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J. Ryan Mitchell (Auburn University, Alabama Cooperative Extension System)</a:t>
            </a:r>
          </a:p>
          <a:p>
            <a:pPr marL="0" marR="0" indent="0">
              <a:lnSpc>
                <a:spcPct val="107000"/>
              </a:lnSpc>
              <a:spcBef>
                <a:spcPts val="0"/>
              </a:spcBef>
              <a:spcAft>
                <a:spcPts val="800"/>
              </a:spcAft>
              <a:buNone/>
            </a:pPr>
            <a:r>
              <a:rPr lang="en-US" sz="1600" dirty="0">
                <a:latin typeface="Times New Roman" panose="02020603050405020304" pitchFamily="18" charset="0"/>
                <a:ea typeface="Calibri" panose="020F0502020204030204" pitchFamily="34" charset="0"/>
                <a:cs typeface="Times New Roman" panose="02020603050405020304" pitchFamily="18" charset="0"/>
              </a:rPr>
              <a:t>Rabiu Olatinwo (USFS, SRS, Research Plant Pathologist)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18" name="Picture 17" descr="A group of people in white coats&#10;&#10;Description automatically generated with medium confidence">
            <a:extLst>
              <a:ext uri="{FF2B5EF4-FFF2-40B4-BE49-F238E27FC236}">
                <a16:creationId xmlns:a16="http://schemas.microsoft.com/office/drawing/2014/main" id="{E92D84E8-9859-5E4A-587A-A3918C028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3178"/>
            <a:ext cx="4393096" cy="3294822"/>
          </a:xfrm>
          <a:prstGeom prst="rect">
            <a:avLst/>
          </a:prstGeom>
        </p:spPr>
      </p:pic>
      <p:grpSp>
        <p:nvGrpSpPr>
          <p:cNvPr id="15" name="Group 14">
            <a:extLst>
              <a:ext uri="{FF2B5EF4-FFF2-40B4-BE49-F238E27FC236}">
                <a16:creationId xmlns:a16="http://schemas.microsoft.com/office/drawing/2014/main" id="{E3174888-B0BB-FA01-BFF2-D33F37A541D1}"/>
              </a:ext>
            </a:extLst>
          </p:cNvPr>
          <p:cNvGrpSpPr/>
          <p:nvPr/>
        </p:nvGrpSpPr>
        <p:grpSpPr>
          <a:xfrm>
            <a:off x="4114800" y="6562429"/>
            <a:ext cx="5050971" cy="523222"/>
            <a:chOff x="4582302" y="6548732"/>
            <a:chExt cx="4561698" cy="523222"/>
          </a:xfrm>
        </p:grpSpPr>
        <p:sp>
          <p:nvSpPr>
            <p:cNvPr id="16" name="Rectangle 15">
              <a:extLst>
                <a:ext uri="{FF2B5EF4-FFF2-40B4-BE49-F238E27FC236}">
                  <a16:creationId xmlns:a16="http://schemas.microsoft.com/office/drawing/2014/main" id="{EDE1B718-816A-7882-D918-01DA85CCF5B7}"/>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E7C5EC-0277-D05A-BAA7-B8148102D813}"/>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pic>
        <p:nvPicPr>
          <p:cNvPr id="1026" name="Picture 2" descr="Photo of Rabiu Olatinwo">
            <a:extLst>
              <a:ext uri="{FF2B5EF4-FFF2-40B4-BE49-F238E27FC236}">
                <a16:creationId xmlns:a16="http://schemas.microsoft.com/office/drawing/2014/main" id="{3A7719C8-5DD5-8103-3E1F-01C70E301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613" y="361366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83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3C30-DCD0-4D25-BBFA-989FB5999A3B}"/>
              </a:ext>
            </a:extLst>
          </p:cNvPr>
          <p:cNvSpPr>
            <a:spLocks noGrp="1"/>
          </p:cNvSpPr>
          <p:nvPr>
            <p:ph type="title"/>
          </p:nvPr>
        </p:nvSpPr>
        <p:spPr>
          <a:xfrm>
            <a:off x="628650" y="626552"/>
            <a:ext cx="7886700" cy="682439"/>
          </a:xfrm>
        </p:spPr>
        <p:txBody>
          <a:bodyPr>
            <a:noAutofit/>
          </a:bodyPr>
          <a:lstStyle/>
          <a:p>
            <a:pPr algn="ctr"/>
            <a:r>
              <a:rPr lang="en-US" b="1" dirty="0">
                <a:latin typeface="Times New Roman" panose="02020603050405020304" pitchFamily="18" charset="0"/>
                <a:cs typeface="Times New Roman" panose="02020603050405020304" pitchFamily="18" charset="0"/>
              </a:rPr>
              <a:t>Current Partners</a:t>
            </a:r>
          </a:p>
        </p:txBody>
      </p:sp>
      <p:sp>
        <p:nvSpPr>
          <p:cNvPr id="4" name="TextBox 3">
            <a:extLst>
              <a:ext uri="{FF2B5EF4-FFF2-40B4-BE49-F238E27FC236}">
                <a16:creationId xmlns:a16="http://schemas.microsoft.com/office/drawing/2014/main" id="{08D2E8D2-8245-4A99-BBBF-AD9C49B200D7}"/>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grpSp>
        <p:nvGrpSpPr>
          <p:cNvPr id="15" name="Group 14">
            <a:extLst>
              <a:ext uri="{FF2B5EF4-FFF2-40B4-BE49-F238E27FC236}">
                <a16:creationId xmlns:a16="http://schemas.microsoft.com/office/drawing/2014/main" id="{E3174888-B0BB-FA01-BFF2-D33F37A541D1}"/>
              </a:ext>
            </a:extLst>
          </p:cNvPr>
          <p:cNvGrpSpPr/>
          <p:nvPr/>
        </p:nvGrpSpPr>
        <p:grpSpPr>
          <a:xfrm>
            <a:off x="4114800" y="6562429"/>
            <a:ext cx="5050971" cy="523222"/>
            <a:chOff x="4582302" y="6548732"/>
            <a:chExt cx="4561698" cy="523222"/>
          </a:xfrm>
        </p:grpSpPr>
        <p:sp>
          <p:nvSpPr>
            <p:cNvPr id="16" name="Rectangle 15">
              <a:extLst>
                <a:ext uri="{FF2B5EF4-FFF2-40B4-BE49-F238E27FC236}">
                  <a16:creationId xmlns:a16="http://schemas.microsoft.com/office/drawing/2014/main" id="{EDE1B718-816A-7882-D918-01DA85CCF5B7}"/>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E7C5EC-0277-D05A-BAA7-B8148102D813}"/>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sp>
        <p:nvSpPr>
          <p:cNvPr id="10" name="Content Placeholder 9">
            <a:extLst>
              <a:ext uri="{FF2B5EF4-FFF2-40B4-BE49-F238E27FC236}">
                <a16:creationId xmlns:a16="http://schemas.microsoft.com/office/drawing/2014/main" id="{D1DDD73A-D222-6C90-79D8-B337510A286C}"/>
              </a:ext>
            </a:extLst>
          </p:cNvPr>
          <p:cNvSpPr>
            <a:spLocks noGrp="1"/>
          </p:cNvSpPr>
          <p:nvPr>
            <p:ph idx="1"/>
          </p:nvPr>
        </p:nvSpPr>
        <p:spPr>
          <a:xfrm>
            <a:off x="628650" y="1426316"/>
            <a:ext cx="7886700" cy="4351338"/>
          </a:xfrm>
        </p:spPr>
        <p:txBody>
          <a:bodyPr>
            <a:noAutofit/>
          </a:bodyPr>
          <a:lstStyle/>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Annakay Newell (Auburn University, Plant Pathologist)</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Brian Via (Auburn University, Wood Products)</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Iris Erramuspe (Auburn University, Wood Chemistry)</a:t>
            </a:r>
          </a:p>
          <a:p>
            <a:pPr marL="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Emily Carter (USFS-R, Soil Scientist)</a:t>
            </a:r>
          </a:p>
          <a:p>
            <a:pPr marL="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Jon Cale (University of Northern British Columbia, Forest Pathologist)</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Austin Reese (Alabama Forestry Commission, Forest Health Coordinator)</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Clarissa Balbalian (Mississippi State University Extension Diagnostics Lab, Plant Pathologist)</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Alan Wilson (Rayonier, R&amp;D Coordinator)</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Al Lyons (Manulife Investment Management, Silviculture Program Manager)</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Kristopher Bradley (Regions, Vice President &amp; Forester)</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Jenny Leblanc (Weyerhaeuser, Forester)</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Ryan Nadel (Weyerhaeuser, Research Silviculturist)</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James Owens (The Westervelt Company, Forest Improvement Manager)</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Paul Jeffreys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ArborGen</a:t>
            </a:r>
            <a:r>
              <a:rPr lang="en-US" sz="1200" dirty="0">
                <a:latin typeface="Times New Roman" panose="02020603050405020304" pitchFamily="18" charset="0"/>
                <a:ea typeface="Calibri" panose="020F0502020204030204" pitchFamily="34" charset="0"/>
                <a:cs typeface="Times New Roman" panose="02020603050405020304" pitchFamily="18" charset="0"/>
              </a:rPr>
              <a:t> Inc., Reforestation Advisor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Susan Turner (The Wilcox Foundation)</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Kozma Naka (Alabama A&amp;M, Coordinator of Forestry, Ecology and Wildlife Program)</a:t>
            </a:r>
          </a:p>
        </p:txBody>
      </p:sp>
    </p:spTree>
    <p:extLst>
      <p:ext uri="{BB962C8B-B14F-4D97-AF65-F5344CB8AC3E}">
        <p14:creationId xmlns:p14="http://schemas.microsoft.com/office/powerpoint/2010/main" val="1334826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9FC6-9A65-433C-BD9D-4D716A8154F9}"/>
              </a:ext>
            </a:extLst>
          </p:cNvPr>
          <p:cNvSpPr>
            <a:spLocks noGrp="1"/>
          </p:cNvSpPr>
          <p:nvPr>
            <p:ph type="title"/>
          </p:nvPr>
        </p:nvSpPr>
        <p:spPr>
          <a:xfrm>
            <a:off x="530996" y="481788"/>
            <a:ext cx="7886700" cy="744583"/>
          </a:xfrm>
        </p:spPr>
        <p:txBody>
          <a:bodyPr>
            <a:normAutofit/>
          </a:bodyPr>
          <a:lstStyle/>
          <a:p>
            <a:pPr algn="ctr"/>
            <a:r>
              <a:rPr lang="en-US" b="1" dirty="0">
                <a:latin typeface="Times New Roman" panose="02020603050405020304" pitchFamily="18" charset="0"/>
                <a:cs typeface="Times New Roman" panose="02020603050405020304" pitchFamily="18" charset="0"/>
              </a:rPr>
              <a:t>Long-Term Goals</a:t>
            </a:r>
            <a:endParaRPr lang="en-US" b="1" dirty="0"/>
          </a:p>
        </p:txBody>
      </p:sp>
      <p:sp>
        <p:nvSpPr>
          <p:cNvPr id="3" name="Content Placeholder 2">
            <a:extLst>
              <a:ext uri="{FF2B5EF4-FFF2-40B4-BE49-F238E27FC236}">
                <a16:creationId xmlns:a16="http://schemas.microsoft.com/office/drawing/2014/main" id="{8F8DF664-D2D4-474A-BEBF-1A76A92ACACD}"/>
              </a:ext>
            </a:extLst>
          </p:cNvPr>
          <p:cNvSpPr>
            <a:spLocks noGrp="1"/>
          </p:cNvSpPr>
          <p:nvPr>
            <p:ph idx="1"/>
          </p:nvPr>
        </p:nvSpPr>
        <p:spPr>
          <a:xfrm>
            <a:off x="628650" y="953213"/>
            <a:ext cx="7886700" cy="5500849"/>
          </a:xfrm>
        </p:spPr>
        <p:txBody>
          <a:bodyPr>
            <a:normAutofit/>
          </a:bodyPr>
          <a:lstStyle/>
          <a:p>
            <a:pPr marL="0" indent="0">
              <a:lnSpc>
                <a:spcPct val="150000"/>
              </a:lnSpc>
              <a:buNone/>
            </a:pPr>
            <a:endParaRPr lang="en-US" sz="1600" dirty="0">
              <a:latin typeface="Times New Roman" panose="02020603050405020304" pitchFamily="18" charset="0"/>
              <a:cs typeface="Times New Roman" panose="02020603050405020304" pitchFamily="18" charset="0"/>
            </a:endParaRPr>
          </a:p>
          <a:p>
            <a:pPr marL="0" indent="0">
              <a:lnSpc>
                <a:spcPct val="150000"/>
              </a:lnSpc>
              <a:buNone/>
            </a:pPr>
            <a:endParaRPr lang="en-US" sz="1600" dirty="0">
              <a:latin typeface="Times New Roman" panose="02020603050405020304" pitchFamily="18" charset="0"/>
              <a:cs typeface="Times New Roman" panose="02020603050405020304" pitchFamily="18" charset="0"/>
            </a:endParaRPr>
          </a:p>
          <a:p>
            <a:pPr marL="0" indent="0">
              <a:lnSpc>
                <a:spcPct val="150000"/>
              </a:lnSpc>
              <a:buNone/>
            </a:pPr>
            <a:r>
              <a:rPr lang="en-US" sz="2000" dirty="0">
                <a:solidFill>
                  <a:srgbClr val="000000"/>
                </a:solidFill>
                <a:latin typeface="Times New Roman" panose="02020603050405020304" pitchFamily="18" charset="0"/>
                <a:ea typeface="Calibri" panose="020F0502020204030204" pitchFamily="34" charset="0"/>
              </a:rPr>
              <a:t>(1) T</a:t>
            </a:r>
            <a:r>
              <a:rPr lang="en-US" sz="2000" dirty="0">
                <a:solidFill>
                  <a:srgbClr val="000000"/>
                </a:solidFill>
                <a:effectLst/>
                <a:latin typeface="Times New Roman" panose="02020603050405020304" pitchFamily="18" charset="0"/>
                <a:ea typeface="Calibri" panose="020F0502020204030204" pitchFamily="34" charset="0"/>
              </a:rPr>
              <a:t>o </a:t>
            </a:r>
            <a:r>
              <a:rPr lang="en-US" sz="2000" dirty="0">
                <a:effectLst/>
                <a:latin typeface="Times New Roman" panose="02020603050405020304" pitchFamily="18" charset="0"/>
                <a:ea typeface="Calibri" panose="020F0502020204030204" pitchFamily="34" charset="0"/>
              </a:rPr>
              <a:t>determine the distribution and movement of the needle pathogen(s)</a:t>
            </a:r>
            <a:endParaRPr lang="en-US" sz="2000" dirty="0">
              <a:solidFill>
                <a:srgbClr val="000000"/>
              </a:solidFill>
              <a:latin typeface="Times New Roman" panose="02020603050405020304" pitchFamily="18" charset="0"/>
              <a:ea typeface="Calibri" panose="020F0502020204030204" pitchFamily="34" charset="0"/>
            </a:endParaRPr>
          </a:p>
          <a:p>
            <a:pPr marL="0" indent="0">
              <a:lnSpc>
                <a:spcPct val="150000"/>
              </a:lnSpc>
              <a:buNone/>
            </a:pPr>
            <a:r>
              <a:rPr lang="en-US" sz="2000" dirty="0">
                <a:latin typeface="Times New Roman" panose="02020603050405020304" pitchFamily="18" charset="0"/>
                <a:cs typeface="Times New Roman" panose="02020603050405020304" pitchFamily="18" charset="0"/>
              </a:rPr>
              <a:t>(2) To understand the disease cycle and the environmental factors that drive the emergence and distribution of the needle pathogen(s)</a:t>
            </a:r>
          </a:p>
          <a:p>
            <a:pPr marL="0" indent="0">
              <a:lnSpc>
                <a:spcPct val="150000"/>
              </a:lnSpc>
              <a:buNone/>
            </a:pPr>
            <a:r>
              <a:rPr lang="en-US" sz="2000" dirty="0">
                <a:latin typeface="Times New Roman" panose="02020603050405020304" pitchFamily="18" charset="0"/>
                <a:cs typeface="Times New Roman" panose="02020603050405020304" pitchFamily="18" charset="0"/>
              </a:rPr>
              <a:t>(3) To determine if the appearance in loblolly is due to more aggressive strains of the pathogen(s) </a:t>
            </a:r>
          </a:p>
          <a:p>
            <a:pPr marL="0" indent="0">
              <a:lnSpc>
                <a:spcPct val="150000"/>
              </a:lnSpc>
              <a:buNone/>
            </a:pPr>
            <a:r>
              <a:rPr lang="en-US" sz="2000" dirty="0">
                <a:latin typeface="Times New Roman" panose="02020603050405020304" pitchFamily="18" charset="0"/>
                <a:cs typeface="Times New Roman" panose="02020603050405020304" pitchFamily="18" charset="0"/>
              </a:rPr>
              <a:t>(4) To determine the origins of the pathogen(s)</a:t>
            </a:r>
          </a:p>
        </p:txBody>
      </p:sp>
      <p:sp>
        <p:nvSpPr>
          <p:cNvPr id="4" name="TextBox 3">
            <a:extLst>
              <a:ext uri="{FF2B5EF4-FFF2-40B4-BE49-F238E27FC236}">
                <a16:creationId xmlns:a16="http://schemas.microsoft.com/office/drawing/2014/main" id="{D0E9FCE5-6136-4E0E-8569-D0E2B3A858F0}"/>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grpSp>
        <p:nvGrpSpPr>
          <p:cNvPr id="8" name="Group 7">
            <a:extLst>
              <a:ext uri="{FF2B5EF4-FFF2-40B4-BE49-F238E27FC236}">
                <a16:creationId xmlns:a16="http://schemas.microsoft.com/office/drawing/2014/main" id="{3F98B088-E560-5163-F873-B08707F4124C}"/>
              </a:ext>
            </a:extLst>
          </p:cNvPr>
          <p:cNvGrpSpPr/>
          <p:nvPr/>
        </p:nvGrpSpPr>
        <p:grpSpPr>
          <a:xfrm>
            <a:off x="4114800" y="6562429"/>
            <a:ext cx="5050971" cy="523222"/>
            <a:chOff x="4582302" y="6548732"/>
            <a:chExt cx="4561698" cy="523222"/>
          </a:xfrm>
        </p:grpSpPr>
        <p:sp>
          <p:nvSpPr>
            <p:cNvPr id="9" name="Rectangle 8">
              <a:extLst>
                <a:ext uri="{FF2B5EF4-FFF2-40B4-BE49-F238E27FC236}">
                  <a16:creationId xmlns:a16="http://schemas.microsoft.com/office/drawing/2014/main" id="{7E3E9FC7-B965-DD39-63AB-72EA6D0E7599}"/>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0B6FC6-F18D-0DBC-F5B0-A31561B09774}"/>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spTree>
    <p:extLst>
      <p:ext uri="{BB962C8B-B14F-4D97-AF65-F5344CB8AC3E}">
        <p14:creationId xmlns:p14="http://schemas.microsoft.com/office/powerpoint/2010/main" val="4186253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9FC6-9A65-433C-BD9D-4D716A8154F9}"/>
              </a:ext>
            </a:extLst>
          </p:cNvPr>
          <p:cNvSpPr>
            <a:spLocks noGrp="1"/>
          </p:cNvSpPr>
          <p:nvPr>
            <p:ph type="title"/>
          </p:nvPr>
        </p:nvSpPr>
        <p:spPr>
          <a:xfrm>
            <a:off x="530996" y="481788"/>
            <a:ext cx="7886700" cy="744583"/>
          </a:xfrm>
        </p:spPr>
        <p:txBody>
          <a:bodyPr>
            <a:normAutofit/>
          </a:bodyPr>
          <a:lstStyle/>
          <a:p>
            <a:pPr algn="ctr"/>
            <a:r>
              <a:rPr lang="en-US" b="1" dirty="0">
                <a:latin typeface="Times New Roman" panose="02020603050405020304" pitchFamily="18" charset="0"/>
                <a:cs typeface="Times New Roman" panose="02020603050405020304" pitchFamily="18" charset="0"/>
              </a:rPr>
              <a:t>Predicted Outcomes</a:t>
            </a:r>
            <a:endParaRPr lang="en-US" b="1" dirty="0"/>
          </a:p>
        </p:txBody>
      </p:sp>
      <p:sp>
        <p:nvSpPr>
          <p:cNvPr id="3" name="Content Placeholder 2">
            <a:extLst>
              <a:ext uri="{FF2B5EF4-FFF2-40B4-BE49-F238E27FC236}">
                <a16:creationId xmlns:a16="http://schemas.microsoft.com/office/drawing/2014/main" id="{8F8DF664-D2D4-474A-BEBF-1A76A92ACACD}"/>
              </a:ext>
            </a:extLst>
          </p:cNvPr>
          <p:cNvSpPr>
            <a:spLocks noGrp="1"/>
          </p:cNvSpPr>
          <p:nvPr>
            <p:ph idx="1"/>
          </p:nvPr>
        </p:nvSpPr>
        <p:spPr>
          <a:xfrm>
            <a:off x="530996" y="1400382"/>
            <a:ext cx="7886700" cy="4385117"/>
          </a:xfrm>
        </p:spPr>
        <p:txBody>
          <a:bodyPr>
            <a:noAutofit/>
          </a:bodyPr>
          <a:lstStyle/>
          <a:p>
            <a:pPr marL="342900" marR="0" lvl="0" indent="-342900" algn="just">
              <a:lnSpc>
                <a:spcPct val="150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 collection of factors to account for losses (tree death as well as predicted growth losses) from brown spot needle blight in loblolly in productivity models. </a:t>
            </a:r>
          </a:p>
          <a:p>
            <a:pPr marL="342900" marR="0" lvl="0" indent="-342900" algn="just">
              <a:lnSpc>
                <a:spcPct val="150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An improved understanding of the interactive effect of fungal infection, stand environment, and tree physiology on loblolly pine sustainability which is required for developing remedial actions and productivity models for trees and stands already affected.  </a:t>
            </a:r>
          </a:p>
          <a:p>
            <a:pPr marL="342900" marR="0" lvl="0" indent="-342900" algn="just">
              <a:lnSpc>
                <a:spcPct val="150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levels of infection that are acceptable (minimal growth loss and low probability of mortality) and those that fall above the damage thresholds.</a:t>
            </a:r>
          </a:p>
          <a:p>
            <a:pPr marL="342900" marR="0" lvl="0" indent="-342900" algn="just">
              <a:lnSpc>
                <a:spcPct val="150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An understanding of tree-level infection levels.</a:t>
            </a:r>
          </a:p>
          <a:p>
            <a:pPr marL="342900" marR="0" lvl="0" indent="-342900" algn="just">
              <a:lnSpc>
                <a:spcPct val="150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An understanding of the genetic variability of the fungus and how it is related to infection level and severity.</a:t>
            </a:r>
          </a:p>
          <a:p>
            <a:pPr marL="342900" marR="0" lvl="0" indent="-342900" algn="just">
              <a:lnSpc>
                <a:spcPct val="150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 screening protocol for testing seedlings to find families tolerant to the pathogen.</a:t>
            </a:r>
          </a:p>
          <a:p>
            <a:pPr marL="342900" marR="0" lvl="0" indent="-342900" algn="just">
              <a:lnSpc>
                <a:spcPct val="150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Distribution and movement of the pathogen across the southeast.</a:t>
            </a:r>
          </a:p>
        </p:txBody>
      </p:sp>
      <p:sp>
        <p:nvSpPr>
          <p:cNvPr id="4" name="TextBox 3">
            <a:extLst>
              <a:ext uri="{FF2B5EF4-FFF2-40B4-BE49-F238E27FC236}">
                <a16:creationId xmlns:a16="http://schemas.microsoft.com/office/drawing/2014/main" id="{D0E9FCE5-6136-4E0E-8569-D0E2B3A858F0}"/>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grpSp>
        <p:nvGrpSpPr>
          <p:cNvPr id="8" name="Group 7">
            <a:extLst>
              <a:ext uri="{FF2B5EF4-FFF2-40B4-BE49-F238E27FC236}">
                <a16:creationId xmlns:a16="http://schemas.microsoft.com/office/drawing/2014/main" id="{3F98B088-E560-5163-F873-B08707F4124C}"/>
              </a:ext>
            </a:extLst>
          </p:cNvPr>
          <p:cNvGrpSpPr/>
          <p:nvPr/>
        </p:nvGrpSpPr>
        <p:grpSpPr>
          <a:xfrm>
            <a:off x="4114800" y="6562429"/>
            <a:ext cx="5050971" cy="523222"/>
            <a:chOff x="4582302" y="6548732"/>
            <a:chExt cx="4561698" cy="523222"/>
          </a:xfrm>
        </p:grpSpPr>
        <p:sp>
          <p:nvSpPr>
            <p:cNvPr id="9" name="Rectangle 8">
              <a:extLst>
                <a:ext uri="{FF2B5EF4-FFF2-40B4-BE49-F238E27FC236}">
                  <a16:creationId xmlns:a16="http://schemas.microsoft.com/office/drawing/2014/main" id="{7E3E9FC7-B965-DD39-63AB-72EA6D0E7599}"/>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0B6FC6-F18D-0DBC-F5B0-A31561B09774}"/>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spTree>
    <p:extLst>
      <p:ext uri="{BB962C8B-B14F-4D97-AF65-F5344CB8AC3E}">
        <p14:creationId xmlns:p14="http://schemas.microsoft.com/office/powerpoint/2010/main" val="4229096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9FC6-9A65-433C-BD9D-4D716A8154F9}"/>
              </a:ext>
            </a:extLst>
          </p:cNvPr>
          <p:cNvSpPr>
            <a:spLocks noGrp="1"/>
          </p:cNvSpPr>
          <p:nvPr>
            <p:ph type="title"/>
          </p:nvPr>
        </p:nvSpPr>
        <p:spPr>
          <a:xfrm>
            <a:off x="530996" y="481788"/>
            <a:ext cx="7886700" cy="744583"/>
          </a:xfrm>
        </p:spPr>
        <p:txBody>
          <a:bodyPr>
            <a:normAutofit/>
          </a:bodyPr>
          <a:lstStyle/>
          <a:p>
            <a:pPr algn="ctr"/>
            <a:r>
              <a:rPr lang="en-US" b="1" dirty="0">
                <a:latin typeface="Times New Roman" panose="02020603050405020304" pitchFamily="18" charset="0"/>
                <a:cs typeface="Times New Roman" panose="02020603050405020304" pitchFamily="18" charset="0"/>
              </a:rPr>
              <a:t>Project Components</a:t>
            </a:r>
            <a:endParaRPr lang="en-US" b="1" dirty="0"/>
          </a:p>
        </p:txBody>
      </p:sp>
      <p:sp>
        <p:nvSpPr>
          <p:cNvPr id="3" name="Content Placeholder 2">
            <a:extLst>
              <a:ext uri="{FF2B5EF4-FFF2-40B4-BE49-F238E27FC236}">
                <a16:creationId xmlns:a16="http://schemas.microsoft.com/office/drawing/2014/main" id="{8F8DF664-D2D4-474A-BEBF-1A76A92ACACD}"/>
              </a:ext>
            </a:extLst>
          </p:cNvPr>
          <p:cNvSpPr>
            <a:spLocks noGrp="1"/>
          </p:cNvSpPr>
          <p:nvPr>
            <p:ph idx="1"/>
          </p:nvPr>
        </p:nvSpPr>
        <p:spPr>
          <a:xfrm>
            <a:off x="530996" y="1400382"/>
            <a:ext cx="7886700" cy="4385117"/>
          </a:xfrm>
        </p:spPr>
        <p:txBody>
          <a:bodyPr>
            <a:noAutofit/>
          </a:bodyPr>
          <a:lstStyle/>
          <a:p>
            <a:pPr marL="0" marR="0" indent="0" algn="just">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Component 1:</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Inoculation protocol development for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Lecanosticta acicola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develop a screening method to complete Koch’s postulates, determine strain aggressiveness and seedling tolerance (Dr. Lori Eckhardt)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0"/>
              </a:spcBef>
              <a:spcAft>
                <a:spcPts val="6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Component 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Environmental factors that drive the emergence and severity of infection from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Lecanosticta acicola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across Alabama (Drs. Lori Eckhardt &amp; Joseph Fan)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&amp; Environmental triggers and seasonal changes in the mycobiome on systematic and asymptomatic loblolly pine needles (Dr. Rabiu Olatinwo - USFS)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Component 3:</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Detection and movement of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Lecanosticta acicola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with remote sensing (Dr. Lana Narine)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Component 4:</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Genetic diversity of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Lecanosticta acicola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pathogen origins, and invasion history (Dr. Janna Willoughby)  </a:t>
            </a:r>
          </a:p>
          <a:p>
            <a:pPr marL="0" marR="0" indent="0">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Component 5:</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Extension and Outreach Activities (J. Ryan Mitchell &amp; Dr. </a:t>
            </a:r>
            <a:r>
              <a:rPr lang="en-US" sz="1800">
                <a:latin typeface="Times New Roman" panose="02020603050405020304" pitchFamily="18" charset="0"/>
                <a:ea typeface="Calibri" panose="020F0502020204030204" pitchFamily="34" charset="0"/>
                <a:cs typeface="Times New Roman" panose="02020603050405020304" pitchFamily="18" charset="0"/>
              </a:rPr>
              <a:t>Lori Eckhardt</a:t>
            </a:r>
            <a:r>
              <a:rPr lang="en-US"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0E9FCE5-6136-4E0E-8569-D0E2B3A858F0}"/>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grpSp>
        <p:nvGrpSpPr>
          <p:cNvPr id="8" name="Group 7">
            <a:extLst>
              <a:ext uri="{FF2B5EF4-FFF2-40B4-BE49-F238E27FC236}">
                <a16:creationId xmlns:a16="http://schemas.microsoft.com/office/drawing/2014/main" id="{3F98B088-E560-5163-F873-B08707F4124C}"/>
              </a:ext>
            </a:extLst>
          </p:cNvPr>
          <p:cNvGrpSpPr/>
          <p:nvPr/>
        </p:nvGrpSpPr>
        <p:grpSpPr>
          <a:xfrm>
            <a:off x="4114800" y="6562429"/>
            <a:ext cx="5050971" cy="523222"/>
            <a:chOff x="4582302" y="6548732"/>
            <a:chExt cx="4561698" cy="523222"/>
          </a:xfrm>
        </p:grpSpPr>
        <p:sp>
          <p:nvSpPr>
            <p:cNvPr id="9" name="Rectangle 8">
              <a:extLst>
                <a:ext uri="{FF2B5EF4-FFF2-40B4-BE49-F238E27FC236}">
                  <a16:creationId xmlns:a16="http://schemas.microsoft.com/office/drawing/2014/main" id="{7E3E9FC7-B965-DD39-63AB-72EA6D0E7599}"/>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0B6FC6-F18D-0DBC-F5B0-A31561B09774}"/>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spTree>
    <p:extLst>
      <p:ext uri="{BB962C8B-B14F-4D97-AF65-F5344CB8AC3E}">
        <p14:creationId xmlns:p14="http://schemas.microsoft.com/office/powerpoint/2010/main" val="1686634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9FC6-9A65-433C-BD9D-4D716A8154F9}"/>
              </a:ext>
            </a:extLst>
          </p:cNvPr>
          <p:cNvSpPr>
            <a:spLocks noGrp="1"/>
          </p:cNvSpPr>
          <p:nvPr>
            <p:ph type="title"/>
          </p:nvPr>
        </p:nvSpPr>
        <p:spPr>
          <a:xfrm>
            <a:off x="530996" y="423268"/>
            <a:ext cx="7886700" cy="744583"/>
          </a:xfrm>
        </p:spPr>
        <p:txBody>
          <a:bodyPr>
            <a:normAutofit/>
          </a:bodyPr>
          <a:lstStyle/>
          <a:p>
            <a:pPr algn="ctr"/>
            <a:r>
              <a:rPr lang="en-US" b="1" dirty="0">
                <a:latin typeface="Times New Roman" panose="02020603050405020304" pitchFamily="18" charset="0"/>
                <a:cs typeface="Times New Roman" panose="02020603050405020304" pitchFamily="18" charset="0"/>
              </a:rPr>
              <a:t>Project Webpage</a:t>
            </a:r>
            <a:endParaRPr lang="en-US" b="1" dirty="0"/>
          </a:p>
        </p:txBody>
      </p:sp>
      <p:sp>
        <p:nvSpPr>
          <p:cNvPr id="4" name="TextBox 3">
            <a:extLst>
              <a:ext uri="{FF2B5EF4-FFF2-40B4-BE49-F238E27FC236}">
                <a16:creationId xmlns:a16="http://schemas.microsoft.com/office/drawing/2014/main" id="{D0E9FCE5-6136-4E0E-8569-D0E2B3A858F0}"/>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grpSp>
        <p:nvGrpSpPr>
          <p:cNvPr id="8" name="Group 7">
            <a:extLst>
              <a:ext uri="{FF2B5EF4-FFF2-40B4-BE49-F238E27FC236}">
                <a16:creationId xmlns:a16="http://schemas.microsoft.com/office/drawing/2014/main" id="{3F98B088-E560-5163-F873-B08707F4124C}"/>
              </a:ext>
            </a:extLst>
          </p:cNvPr>
          <p:cNvGrpSpPr/>
          <p:nvPr/>
        </p:nvGrpSpPr>
        <p:grpSpPr>
          <a:xfrm>
            <a:off x="4114800" y="6562429"/>
            <a:ext cx="5050971" cy="523222"/>
            <a:chOff x="4582302" y="6548732"/>
            <a:chExt cx="4561698" cy="523222"/>
          </a:xfrm>
        </p:grpSpPr>
        <p:sp>
          <p:nvSpPr>
            <p:cNvPr id="9" name="Rectangle 8">
              <a:extLst>
                <a:ext uri="{FF2B5EF4-FFF2-40B4-BE49-F238E27FC236}">
                  <a16:creationId xmlns:a16="http://schemas.microsoft.com/office/drawing/2014/main" id="{7E3E9FC7-B965-DD39-63AB-72EA6D0E7599}"/>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0B6FC6-F18D-0DBC-F5B0-A31561B09774}"/>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grpSp>
        <p:nvGrpSpPr>
          <p:cNvPr id="6" name="Group 5">
            <a:extLst>
              <a:ext uri="{FF2B5EF4-FFF2-40B4-BE49-F238E27FC236}">
                <a16:creationId xmlns:a16="http://schemas.microsoft.com/office/drawing/2014/main" id="{19EF0827-6650-B853-40EF-67D281C40F3B}"/>
              </a:ext>
            </a:extLst>
          </p:cNvPr>
          <p:cNvGrpSpPr/>
          <p:nvPr/>
        </p:nvGrpSpPr>
        <p:grpSpPr>
          <a:xfrm>
            <a:off x="1578176" y="1130857"/>
            <a:ext cx="6282829" cy="5153161"/>
            <a:chOff x="323534" y="1189377"/>
            <a:chExt cx="8654258" cy="6976170"/>
          </a:xfrm>
        </p:grpSpPr>
        <p:pic>
          <p:nvPicPr>
            <p:cNvPr id="1026" name="Picture 2">
              <a:extLst>
                <a:ext uri="{FF2B5EF4-FFF2-40B4-BE49-F238E27FC236}">
                  <a16:creationId xmlns:a16="http://schemas.microsoft.com/office/drawing/2014/main" id="{3E00C953-EDC8-7A06-7CAE-FAA4681B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4" y="1189377"/>
              <a:ext cx="8654258" cy="447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C490061-31DF-9D61-26E0-9AEBB965B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34" y="5668623"/>
              <a:ext cx="8654258" cy="249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02B9E056-AD26-2686-D392-42EDB0328EF8}"/>
              </a:ext>
            </a:extLst>
          </p:cNvPr>
          <p:cNvSpPr txBox="1"/>
          <p:nvPr/>
        </p:nvSpPr>
        <p:spPr>
          <a:xfrm>
            <a:off x="1982419" y="6254652"/>
            <a:ext cx="6093562" cy="307777"/>
          </a:xfrm>
          <a:prstGeom prst="rect">
            <a:avLst/>
          </a:prstGeom>
          <a:noFill/>
        </p:spPr>
        <p:txBody>
          <a:bodyPr wrap="square" rtlCol="0">
            <a:spAutoFit/>
          </a:bodyPr>
          <a:lstStyle/>
          <a:p>
            <a:r>
              <a:rPr lang="en-US" sz="1400" dirty="0"/>
              <a:t>https://www.auburn.edu/academic/forestry_wildlife/bsnb/index.html</a:t>
            </a:r>
          </a:p>
        </p:txBody>
      </p:sp>
    </p:spTree>
    <p:extLst>
      <p:ext uri="{BB962C8B-B14F-4D97-AF65-F5344CB8AC3E}">
        <p14:creationId xmlns:p14="http://schemas.microsoft.com/office/powerpoint/2010/main" val="222923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7029-5E42-4476-8F3A-2196EBAC9FAD}"/>
              </a:ext>
            </a:extLst>
          </p:cNvPr>
          <p:cNvSpPr>
            <a:spLocks noGrp="1"/>
          </p:cNvSpPr>
          <p:nvPr>
            <p:ph type="title"/>
          </p:nvPr>
        </p:nvSpPr>
        <p:spPr>
          <a:xfrm>
            <a:off x="628650" y="319761"/>
            <a:ext cx="7886700" cy="655222"/>
          </a:xfrm>
        </p:spPr>
        <p:txBody>
          <a:bodyPr>
            <a:normAutofit/>
          </a:bodyPr>
          <a:lstStyle/>
          <a:p>
            <a:r>
              <a:rPr lang="en-US" sz="2400" b="1" dirty="0">
                <a:latin typeface="Times New Roman" panose="02020603050405020304" pitchFamily="18" charset="0"/>
                <a:cs typeface="Times New Roman" panose="02020603050405020304" pitchFamily="18" charset="0"/>
              </a:rPr>
              <a:t>Acknowledgements</a:t>
            </a:r>
          </a:p>
        </p:txBody>
      </p:sp>
      <p:sp>
        <p:nvSpPr>
          <p:cNvPr id="5" name="TextBox 4">
            <a:extLst>
              <a:ext uri="{FF2B5EF4-FFF2-40B4-BE49-F238E27FC236}">
                <a16:creationId xmlns:a16="http://schemas.microsoft.com/office/drawing/2014/main" id="{2FD85B52-76B6-4F3D-A6C0-FC9D02FE3407}"/>
              </a:ext>
            </a:extLst>
          </p:cNvPr>
          <p:cNvSpPr txBox="1"/>
          <p:nvPr/>
        </p:nvSpPr>
        <p:spPr>
          <a:xfrm>
            <a:off x="0" y="0"/>
            <a:ext cx="4572000" cy="307777"/>
          </a:xfrm>
          <a:prstGeom prst="rect">
            <a:avLst/>
          </a:prstGeom>
          <a:solidFill>
            <a:srgbClr val="76923C">
              <a:lumMod val="50000"/>
            </a:srgbClr>
          </a:solidFill>
          <a:ln>
            <a:noFill/>
          </a:ln>
        </p:spPr>
        <p:txBody>
          <a:bodyPr wrap="square" rtlCol="0">
            <a:spAutoFit/>
          </a:bodyPr>
          <a:lstStyle/>
          <a:p>
            <a:r>
              <a:rPr lang="en-US" sz="1400">
                <a:solidFill>
                  <a:schemeClr val="bg1"/>
                </a:solidFill>
              </a:rPr>
              <a:t>Forest Health Dynamics Laboratory</a:t>
            </a:r>
          </a:p>
        </p:txBody>
      </p:sp>
      <p:sp>
        <p:nvSpPr>
          <p:cNvPr id="7" name="Rectangle 6">
            <a:extLst>
              <a:ext uri="{FF2B5EF4-FFF2-40B4-BE49-F238E27FC236}">
                <a16:creationId xmlns:a16="http://schemas.microsoft.com/office/drawing/2014/main" id="{7211DE7C-2A20-485A-9A5C-970FEF595FC1}"/>
              </a:ext>
            </a:extLst>
          </p:cNvPr>
          <p:cNvSpPr/>
          <p:nvPr/>
        </p:nvSpPr>
        <p:spPr>
          <a:xfrm>
            <a:off x="3146048" y="914913"/>
            <a:ext cx="2851904" cy="655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Times New Roman" panose="02020603050405020304" pitchFamily="18" charset="0"/>
                <a:cs typeface="Times New Roman" panose="02020603050405020304" pitchFamily="18" charset="0"/>
              </a:rPr>
              <a:t>Lab manager </a:t>
            </a:r>
          </a:p>
          <a:p>
            <a:pPr algn="ctr"/>
            <a:r>
              <a:rPr lang="en-US" sz="1600" dirty="0">
                <a:solidFill>
                  <a:schemeClr val="tx1"/>
                </a:solidFill>
                <a:latin typeface="Times New Roman" panose="02020603050405020304" pitchFamily="18" charset="0"/>
                <a:cs typeface="Times New Roman" panose="02020603050405020304" pitchFamily="18" charset="0"/>
              </a:rPr>
              <a:t>Jessica Baldwin</a:t>
            </a:r>
          </a:p>
        </p:txBody>
      </p:sp>
      <p:sp>
        <p:nvSpPr>
          <p:cNvPr id="14" name="Rectangle 13">
            <a:extLst>
              <a:ext uri="{FF2B5EF4-FFF2-40B4-BE49-F238E27FC236}">
                <a16:creationId xmlns:a16="http://schemas.microsoft.com/office/drawing/2014/main" id="{49781567-4450-48B9-A7A8-294FE3E269F2}"/>
              </a:ext>
            </a:extLst>
          </p:cNvPr>
          <p:cNvSpPr/>
          <p:nvPr/>
        </p:nvSpPr>
        <p:spPr>
          <a:xfrm>
            <a:off x="5987066" y="1242218"/>
            <a:ext cx="2851903"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Graduate Students </a:t>
            </a:r>
          </a:p>
          <a:p>
            <a:pPr algn="ctr"/>
            <a:r>
              <a:rPr lang="en-US" sz="1600" dirty="0">
                <a:solidFill>
                  <a:schemeClr val="tx1"/>
                </a:solidFill>
                <a:latin typeface="Times New Roman" panose="02020603050405020304" pitchFamily="18" charset="0"/>
                <a:cs typeface="Times New Roman" panose="02020603050405020304" pitchFamily="18" charset="0"/>
              </a:rPr>
              <a:t>Jaden King</a:t>
            </a:r>
          </a:p>
          <a:p>
            <a:pPr algn="ctr"/>
            <a:r>
              <a:rPr lang="en-US" sz="1600" dirty="0">
                <a:solidFill>
                  <a:schemeClr val="tx1"/>
                </a:solidFill>
                <a:latin typeface="Times New Roman" panose="02020603050405020304" pitchFamily="18" charset="0"/>
                <a:cs typeface="Times New Roman" panose="02020603050405020304" pitchFamily="18" charset="0"/>
              </a:rPr>
              <a:t>Emmanuel Nyarko</a:t>
            </a:r>
          </a:p>
          <a:p>
            <a:pPr algn="ctr"/>
            <a:r>
              <a:rPr lang="en-US" sz="1600" dirty="0">
                <a:solidFill>
                  <a:schemeClr val="tx1"/>
                </a:solidFill>
                <a:latin typeface="Times New Roman" panose="02020603050405020304" pitchFamily="18" charset="0"/>
                <a:cs typeface="Times New Roman" panose="02020603050405020304" pitchFamily="18" charset="0"/>
              </a:rPr>
              <a:t>Temitope Folorunso</a:t>
            </a:r>
          </a:p>
          <a:p>
            <a:pPr algn="ctr"/>
            <a:r>
              <a:rPr lang="en-US" sz="1600" dirty="0">
                <a:solidFill>
                  <a:schemeClr val="tx1"/>
                </a:solidFill>
                <a:latin typeface="Times New Roman" panose="02020603050405020304" pitchFamily="18" charset="0"/>
                <a:cs typeface="Times New Roman" panose="02020603050405020304" pitchFamily="18" charset="0"/>
              </a:rPr>
              <a:t>Gabriel Silva</a:t>
            </a:r>
          </a:p>
          <a:p>
            <a:pPr algn="ctr"/>
            <a:r>
              <a:rPr lang="en-US" sz="1600" dirty="0">
                <a:solidFill>
                  <a:schemeClr val="tx1"/>
                </a:solidFill>
                <a:latin typeface="Times New Roman" panose="02020603050405020304" pitchFamily="18" charset="0"/>
                <a:cs typeface="Times New Roman" panose="02020603050405020304" pitchFamily="18" charset="0"/>
              </a:rPr>
              <a:t>Swati Singh</a:t>
            </a:r>
          </a:p>
          <a:p>
            <a:pPr algn="ctr"/>
            <a:r>
              <a:rPr lang="en-US" sz="1600" dirty="0">
                <a:solidFill>
                  <a:schemeClr val="tx1"/>
                </a:solidFill>
                <a:latin typeface="Times New Roman" panose="02020603050405020304" pitchFamily="18" charset="0"/>
                <a:cs typeface="Times New Roman" panose="02020603050405020304" pitchFamily="18" charset="0"/>
              </a:rPr>
              <a:t>Christian Rivera</a:t>
            </a:r>
          </a:p>
        </p:txBody>
      </p:sp>
      <p:pic>
        <p:nvPicPr>
          <p:cNvPr id="18" name="Picture 17">
            <a:extLst>
              <a:ext uri="{FF2B5EF4-FFF2-40B4-BE49-F238E27FC236}">
                <a16:creationId xmlns:a16="http://schemas.microsoft.com/office/drawing/2014/main" id="{B5980A82-5664-450E-A7DD-281A3D26E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911" y="5729122"/>
            <a:ext cx="2714089" cy="1037437"/>
          </a:xfrm>
          <a:prstGeom prst="rect">
            <a:avLst/>
          </a:prstGeom>
        </p:spPr>
      </p:pic>
      <p:sp>
        <p:nvSpPr>
          <p:cNvPr id="20" name="Rectangle 19">
            <a:extLst>
              <a:ext uri="{FF2B5EF4-FFF2-40B4-BE49-F238E27FC236}">
                <a16:creationId xmlns:a16="http://schemas.microsoft.com/office/drawing/2014/main" id="{4155425D-750D-414B-B02A-29879DF589BC}"/>
              </a:ext>
            </a:extLst>
          </p:cNvPr>
          <p:cNvSpPr/>
          <p:nvPr/>
        </p:nvSpPr>
        <p:spPr>
          <a:xfrm>
            <a:off x="228600" y="1852760"/>
            <a:ext cx="3231472" cy="125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Collaborators</a:t>
            </a:r>
          </a:p>
          <a:p>
            <a:pPr algn="ctr"/>
            <a:r>
              <a:rPr lang="en-US" sz="1600" dirty="0">
                <a:solidFill>
                  <a:schemeClr val="tx1"/>
                </a:solidFill>
                <a:latin typeface="Times New Roman" panose="02020603050405020304" pitchFamily="18" charset="0"/>
                <a:cs typeface="Times New Roman" panose="02020603050405020304" pitchFamily="18" charset="0"/>
              </a:rPr>
              <a:t>Dr. Lori Eckhardt</a:t>
            </a:r>
          </a:p>
          <a:p>
            <a:pPr algn="ctr"/>
            <a:r>
              <a:rPr lang="en-US" sz="1600" dirty="0">
                <a:solidFill>
                  <a:schemeClr val="tx1"/>
                </a:solidFill>
                <a:latin typeface="Times New Roman" panose="02020603050405020304" pitchFamily="18" charset="0"/>
                <a:cs typeface="Times New Roman" panose="02020603050405020304" pitchFamily="18" charset="0"/>
              </a:rPr>
              <a:t>Dr. Brian Via</a:t>
            </a:r>
          </a:p>
          <a:p>
            <a:pPr algn="ctr"/>
            <a:r>
              <a:rPr lang="en-US" sz="1600" dirty="0">
                <a:solidFill>
                  <a:schemeClr val="tx1"/>
                </a:solidFill>
                <a:latin typeface="Times New Roman" panose="02020603050405020304" pitchFamily="18" charset="0"/>
                <a:cs typeface="Times New Roman" panose="02020603050405020304" pitchFamily="18" charset="0"/>
              </a:rPr>
              <a:t>Dr. Beatriz Vega</a:t>
            </a:r>
          </a:p>
          <a:p>
            <a:pPr algn="ctr"/>
            <a:r>
              <a:rPr lang="en-US" sz="1600" dirty="0">
                <a:solidFill>
                  <a:schemeClr val="tx1"/>
                </a:solidFill>
                <a:latin typeface="Times New Roman" panose="02020603050405020304" pitchFamily="18" charset="0"/>
                <a:cs typeface="Times New Roman" panose="02020603050405020304" pitchFamily="18" charset="0"/>
              </a:rPr>
              <a:t>Dr. Emily Carter</a:t>
            </a:r>
          </a:p>
          <a:p>
            <a:pPr algn="ctr"/>
            <a:r>
              <a:rPr lang="en-US" sz="1600" dirty="0">
                <a:solidFill>
                  <a:schemeClr val="tx1"/>
                </a:solidFill>
                <a:latin typeface="Times New Roman" panose="02020603050405020304" pitchFamily="18" charset="0"/>
                <a:cs typeface="Times New Roman" panose="02020603050405020304" pitchFamily="18" charset="0"/>
              </a:rPr>
              <a:t>Dr. Janna Willoughby</a:t>
            </a:r>
          </a:p>
          <a:p>
            <a:pPr algn="ctr"/>
            <a:r>
              <a:rPr lang="en-US" sz="1600" dirty="0">
                <a:solidFill>
                  <a:schemeClr val="tx1"/>
                </a:solidFill>
                <a:latin typeface="Times New Roman" panose="02020603050405020304" pitchFamily="18" charset="0"/>
                <a:cs typeface="Times New Roman" panose="02020603050405020304" pitchFamily="18" charset="0"/>
              </a:rPr>
              <a:t>Dr. Lana Narine</a:t>
            </a:r>
          </a:p>
          <a:p>
            <a:pPr algn="ctr"/>
            <a:r>
              <a:rPr lang="en-US" sz="1600" dirty="0">
                <a:solidFill>
                  <a:schemeClr val="tx1"/>
                </a:solidFill>
                <a:latin typeface="Times New Roman" panose="02020603050405020304" pitchFamily="18" charset="0"/>
                <a:cs typeface="Times New Roman" panose="02020603050405020304" pitchFamily="18" charset="0"/>
              </a:rPr>
              <a:t>Dr. Joseph Fan</a:t>
            </a:r>
          </a:p>
          <a:p>
            <a:pPr algn="ctr"/>
            <a:r>
              <a:rPr lang="en-US" sz="1600" dirty="0">
                <a:solidFill>
                  <a:schemeClr val="tx1"/>
                </a:solidFill>
                <a:latin typeface="Times New Roman" panose="02020603050405020304" pitchFamily="18" charset="0"/>
                <a:cs typeface="Times New Roman" panose="02020603050405020304" pitchFamily="18" charset="0"/>
              </a:rPr>
              <a:t>Dr. Jonathon Cale</a:t>
            </a:r>
          </a:p>
          <a:p>
            <a:pPr algn="ctr"/>
            <a:r>
              <a:rPr lang="en-US" sz="1600" dirty="0">
                <a:solidFill>
                  <a:schemeClr val="tx1"/>
                </a:solidFill>
                <a:latin typeface="Times New Roman" panose="02020603050405020304" pitchFamily="18" charset="0"/>
                <a:cs typeface="Times New Roman" panose="02020603050405020304" pitchFamily="18" charset="0"/>
              </a:rPr>
              <a:t>Dr. Annakay Newell</a:t>
            </a:r>
          </a:p>
          <a:p>
            <a:pPr algn="ctr"/>
            <a:r>
              <a:rPr lang="en-US" sz="1600" dirty="0">
                <a:solidFill>
                  <a:schemeClr val="tx1"/>
                </a:solidFill>
                <a:latin typeface="Times New Roman" panose="02020603050405020304" pitchFamily="18" charset="0"/>
                <a:cs typeface="Times New Roman" panose="02020603050405020304" pitchFamily="18" charset="0"/>
              </a:rPr>
              <a:t>Ryan Mitchell</a:t>
            </a:r>
          </a:p>
          <a:p>
            <a:pPr algn="ctr"/>
            <a:r>
              <a:rPr lang="en-US" sz="1600" dirty="0">
                <a:solidFill>
                  <a:schemeClr val="tx1"/>
                </a:solidFill>
                <a:latin typeface="Times New Roman" panose="02020603050405020304" pitchFamily="18" charset="0"/>
                <a:cs typeface="Times New Roman" panose="02020603050405020304" pitchFamily="18" charset="0"/>
              </a:rPr>
              <a:t>Kris Bradley</a:t>
            </a:r>
          </a:p>
        </p:txBody>
      </p:sp>
      <p:grpSp>
        <p:nvGrpSpPr>
          <p:cNvPr id="9" name="Group 8">
            <a:extLst>
              <a:ext uri="{FF2B5EF4-FFF2-40B4-BE49-F238E27FC236}">
                <a16:creationId xmlns:a16="http://schemas.microsoft.com/office/drawing/2014/main" id="{CA79D42D-AD65-CD22-821F-698697F82C81}"/>
              </a:ext>
            </a:extLst>
          </p:cNvPr>
          <p:cNvGrpSpPr/>
          <p:nvPr/>
        </p:nvGrpSpPr>
        <p:grpSpPr>
          <a:xfrm>
            <a:off x="6248400" y="4348158"/>
            <a:ext cx="2759755" cy="2052642"/>
            <a:chOff x="6248400" y="4267200"/>
            <a:chExt cx="2759755" cy="2052642"/>
          </a:xfrm>
        </p:grpSpPr>
        <p:pic>
          <p:nvPicPr>
            <p:cNvPr id="24" name="Picture 23">
              <a:extLst>
                <a:ext uri="{FF2B5EF4-FFF2-40B4-BE49-F238E27FC236}">
                  <a16:creationId xmlns:a16="http://schemas.microsoft.com/office/drawing/2014/main" id="{A3B722ED-9D81-4733-9725-00C83F947B8D}"/>
                </a:ext>
              </a:extLst>
            </p:cNvPr>
            <p:cNvPicPr>
              <a:picLocks noChangeAspect="1"/>
            </p:cNvPicPr>
            <p:nvPr/>
          </p:nvPicPr>
          <p:blipFill>
            <a:blip r:embed="rId3" cstate="print"/>
            <a:stretch>
              <a:fillRect/>
            </a:stretch>
          </p:blipFill>
          <p:spPr>
            <a:xfrm>
              <a:off x="6248400" y="4267200"/>
              <a:ext cx="2759755" cy="2052642"/>
            </a:xfrm>
            <a:prstGeom prst="rect">
              <a:avLst/>
            </a:prstGeom>
          </p:spPr>
        </p:pic>
        <p:sp>
          <p:nvSpPr>
            <p:cNvPr id="28" name="TextBox 27">
              <a:extLst>
                <a:ext uri="{FF2B5EF4-FFF2-40B4-BE49-F238E27FC236}">
                  <a16:creationId xmlns:a16="http://schemas.microsoft.com/office/drawing/2014/main" id="{AC07B3FB-C483-4477-8B27-D6571F7C7FF8}"/>
                </a:ext>
              </a:extLst>
            </p:cNvPr>
            <p:cNvSpPr txBox="1"/>
            <p:nvPr/>
          </p:nvSpPr>
          <p:spPr>
            <a:xfrm>
              <a:off x="6325369" y="5809052"/>
              <a:ext cx="1538577"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Forest Health Cooperative</a:t>
              </a:r>
            </a:p>
          </p:txBody>
        </p:sp>
      </p:grpSp>
      <p:sp>
        <p:nvSpPr>
          <p:cNvPr id="15" name="Rectangle 14">
            <a:extLst>
              <a:ext uri="{FF2B5EF4-FFF2-40B4-BE49-F238E27FC236}">
                <a16:creationId xmlns:a16="http://schemas.microsoft.com/office/drawing/2014/main" id="{2D2BD89E-A403-4E2E-B928-0B96BDB0B4D3}"/>
              </a:ext>
            </a:extLst>
          </p:cNvPr>
          <p:cNvSpPr/>
          <p:nvPr/>
        </p:nvSpPr>
        <p:spPr>
          <a:xfrm>
            <a:off x="116581" y="2245523"/>
            <a:ext cx="3231472" cy="1609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A8A38317-9D2D-4442-A6C7-68D425E43DB8}"/>
              </a:ext>
            </a:extLst>
          </p:cNvPr>
          <p:cNvSpPr/>
          <p:nvPr/>
        </p:nvSpPr>
        <p:spPr>
          <a:xfrm>
            <a:off x="2947233" y="4368149"/>
            <a:ext cx="3249534" cy="1956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Facilities</a:t>
            </a:r>
          </a:p>
          <a:p>
            <a:pPr algn="ctr"/>
            <a:r>
              <a:rPr lang="en-US" sz="1600" dirty="0">
                <a:solidFill>
                  <a:schemeClr val="tx1"/>
                </a:solidFill>
                <a:latin typeface="Times New Roman" panose="02020603050405020304" pitchFamily="18" charset="0"/>
                <a:cs typeface="Times New Roman" panose="02020603050405020304" pitchFamily="18" charset="0"/>
              </a:rPr>
              <a:t>Forest Health Dynamics Lab</a:t>
            </a:r>
          </a:p>
          <a:p>
            <a:pPr algn="ctr"/>
            <a:r>
              <a:rPr lang="en-US" sz="1600" dirty="0">
                <a:solidFill>
                  <a:schemeClr val="tx1"/>
                </a:solidFill>
                <a:latin typeface="Times New Roman" panose="02020603050405020304" pitchFamily="18" charset="0"/>
                <a:cs typeface="Times New Roman" panose="02020603050405020304" pitchFamily="18" charset="0"/>
              </a:rPr>
              <a:t>Molecular Mycology Lab</a:t>
            </a:r>
          </a:p>
          <a:p>
            <a:pPr algn="ctr"/>
            <a:r>
              <a:rPr lang="en-US" sz="1600" dirty="0">
                <a:solidFill>
                  <a:schemeClr val="tx1"/>
                </a:solidFill>
                <a:latin typeface="Times New Roman" panose="02020603050405020304" pitchFamily="18" charset="0"/>
                <a:cs typeface="Times New Roman" panose="02020603050405020304" pitchFamily="18" charset="0"/>
              </a:rPr>
              <a:t>Conservation and Genomics Lab</a:t>
            </a:r>
          </a:p>
          <a:p>
            <a:pPr algn="ctr"/>
            <a:r>
              <a:rPr lang="en-US" sz="1600" dirty="0">
                <a:solidFill>
                  <a:schemeClr val="tx1"/>
                </a:solidFill>
                <a:latin typeface="Times New Roman" panose="02020603050405020304" pitchFamily="18" charset="0"/>
                <a:cs typeface="Times New Roman" panose="02020603050405020304" pitchFamily="18" charset="0"/>
              </a:rPr>
              <a:t>Geospatial Analytics Lab</a:t>
            </a:r>
          </a:p>
          <a:p>
            <a:pPr algn="ctr"/>
            <a:r>
              <a:rPr lang="en-US" sz="1600" dirty="0">
                <a:solidFill>
                  <a:schemeClr val="tx1"/>
                </a:solidFill>
                <a:latin typeface="Times New Roman" panose="02020603050405020304" pitchFamily="18" charset="0"/>
                <a:cs typeface="Times New Roman" panose="02020603050405020304" pitchFamily="18" charset="0"/>
              </a:rPr>
              <a:t>Forest Products Lab</a:t>
            </a:r>
          </a:p>
          <a:p>
            <a:pPr algn="ct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7CF7C77-21F4-4520-8C8E-62DED011F843}"/>
              </a:ext>
            </a:extLst>
          </p:cNvPr>
          <p:cNvSpPr/>
          <p:nvPr/>
        </p:nvSpPr>
        <p:spPr>
          <a:xfrm>
            <a:off x="3146048" y="1676400"/>
            <a:ext cx="2851904" cy="1054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Times New Roman" panose="02020603050405020304" pitchFamily="18" charset="0"/>
                <a:cs typeface="Times New Roman" panose="02020603050405020304" pitchFamily="18" charset="0"/>
              </a:rPr>
              <a:t>Undergraduates </a:t>
            </a:r>
          </a:p>
          <a:p>
            <a:pPr algn="ctr"/>
            <a:r>
              <a:rPr lang="en-US" sz="1600" dirty="0">
                <a:solidFill>
                  <a:schemeClr val="tx1"/>
                </a:solidFill>
                <a:latin typeface="Times New Roman" panose="02020603050405020304" pitchFamily="18" charset="0"/>
                <a:cs typeface="Times New Roman" panose="02020603050405020304" pitchFamily="18" charset="0"/>
              </a:rPr>
              <a:t>Angel Cagle</a:t>
            </a:r>
          </a:p>
          <a:p>
            <a:pPr algn="ctr"/>
            <a:r>
              <a:rPr lang="en-US" sz="1600" dirty="0">
                <a:solidFill>
                  <a:schemeClr val="tx1"/>
                </a:solidFill>
                <a:latin typeface="Times New Roman" panose="02020603050405020304" pitchFamily="18" charset="0"/>
                <a:cs typeface="Times New Roman" panose="02020603050405020304" pitchFamily="18" charset="0"/>
              </a:rPr>
              <a:t>Maddox Golden</a:t>
            </a:r>
          </a:p>
          <a:p>
            <a:pPr algn="ctr"/>
            <a:r>
              <a:rPr lang="en-US" sz="1600" dirty="0">
                <a:solidFill>
                  <a:schemeClr val="tx1"/>
                </a:solidFill>
                <a:latin typeface="Times New Roman" panose="02020603050405020304" pitchFamily="18" charset="0"/>
                <a:cs typeface="Times New Roman" panose="02020603050405020304" pitchFamily="18" charset="0"/>
              </a:rPr>
              <a:t>Andrew Howard</a:t>
            </a:r>
          </a:p>
          <a:p>
            <a:pPr algn="ctr"/>
            <a:r>
              <a:rPr lang="en-US" sz="1600" dirty="0">
                <a:solidFill>
                  <a:schemeClr val="tx1"/>
                </a:solidFill>
                <a:latin typeface="Times New Roman" panose="02020603050405020304" pitchFamily="18" charset="0"/>
                <a:cs typeface="Times New Roman" panose="02020603050405020304" pitchFamily="18" charset="0"/>
              </a:rPr>
              <a:t>Drew Conway</a:t>
            </a:r>
          </a:p>
          <a:p>
            <a:pPr algn="ctr"/>
            <a:r>
              <a:rPr lang="en-US" sz="1600" dirty="0">
                <a:solidFill>
                  <a:schemeClr val="tx1"/>
                </a:solidFill>
                <a:latin typeface="Times New Roman" panose="02020603050405020304" pitchFamily="18" charset="0"/>
                <a:cs typeface="Times New Roman" panose="02020603050405020304" pitchFamily="18" charset="0"/>
              </a:rPr>
              <a:t>Gavin Kerr</a:t>
            </a:r>
          </a:p>
          <a:p>
            <a:pPr algn="ctr"/>
            <a:r>
              <a:rPr lang="en-US" sz="1600" dirty="0">
                <a:solidFill>
                  <a:schemeClr val="tx1"/>
                </a:solidFill>
                <a:latin typeface="Times New Roman" panose="02020603050405020304" pitchFamily="18" charset="0"/>
                <a:cs typeface="Times New Roman" panose="02020603050405020304" pitchFamily="18" charset="0"/>
              </a:rPr>
              <a:t>Jaquie Parker</a:t>
            </a:r>
          </a:p>
          <a:p>
            <a:pPr algn="ctr"/>
            <a:r>
              <a:rPr lang="en-US" sz="1600" dirty="0">
                <a:solidFill>
                  <a:schemeClr val="tx1"/>
                </a:solidFill>
                <a:latin typeface="Times New Roman" panose="02020603050405020304" pitchFamily="18" charset="0"/>
                <a:cs typeface="Times New Roman" panose="02020603050405020304" pitchFamily="18" charset="0"/>
              </a:rPr>
              <a:t>Nathan Kurtz</a:t>
            </a:r>
          </a:p>
          <a:p>
            <a:pPr algn="ctr"/>
            <a:r>
              <a:rPr lang="en-US" sz="1600" dirty="0">
                <a:solidFill>
                  <a:schemeClr val="tx1"/>
                </a:solidFill>
                <a:latin typeface="Times New Roman" panose="02020603050405020304" pitchFamily="18" charset="0"/>
                <a:cs typeface="Times New Roman" panose="02020603050405020304" pitchFamily="18" charset="0"/>
              </a:rPr>
              <a:t>Garrett Gaar</a:t>
            </a:r>
          </a:p>
          <a:p>
            <a:pPr algn="ctr"/>
            <a:r>
              <a:rPr lang="en-US" sz="1600" dirty="0">
                <a:solidFill>
                  <a:schemeClr val="tx1"/>
                </a:solidFill>
                <a:latin typeface="Times New Roman" panose="02020603050405020304" pitchFamily="18" charset="0"/>
                <a:cs typeface="Times New Roman" panose="02020603050405020304" pitchFamily="18" charset="0"/>
              </a:rPr>
              <a:t>Brea Thomas</a:t>
            </a:r>
          </a:p>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E5F6AD3-0F6C-7F45-F7CA-063D2990367E}"/>
              </a:ext>
            </a:extLst>
          </p:cNvPr>
          <p:cNvSpPr/>
          <p:nvPr/>
        </p:nvSpPr>
        <p:spPr>
          <a:xfrm>
            <a:off x="5987065" y="2959630"/>
            <a:ext cx="2851904" cy="655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Times New Roman" panose="02020603050405020304" pitchFamily="18" charset="0"/>
                <a:cs typeface="Times New Roman" panose="02020603050405020304" pitchFamily="18" charset="0"/>
              </a:rPr>
              <a:t>Landowners</a:t>
            </a:r>
          </a:p>
          <a:p>
            <a:pPr algn="ctr"/>
            <a:r>
              <a:rPr lang="en-US" sz="1600" dirty="0">
                <a:solidFill>
                  <a:schemeClr val="tx1"/>
                </a:solidFill>
                <a:latin typeface="Times New Roman" panose="02020603050405020304" pitchFamily="18" charset="0"/>
                <a:cs typeface="Times New Roman" panose="02020603050405020304" pitchFamily="18" charset="0"/>
              </a:rPr>
              <a:t>Stallworth Land Company</a:t>
            </a:r>
          </a:p>
          <a:p>
            <a:pPr algn="ctr"/>
            <a:r>
              <a:rPr lang="en-US" sz="1600" dirty="0">
                <a:solidFill>
                  <a:schemeClr val="tx1"/>
                </a:solidFill>
                <a:latin typeface="Times New Roman" panose="02020603050405020304" pitchFamily="18" charset="0"/>
                <a:cs typeface="Times New Roman" panose="02020603050405020304" pitchFamily="18" charset="0"/>
              </a:rPr>
              <a:t>Longleaf Land &amp; Timber Co.</a:t>
            </a:r>
          </a:p>
          <a:p>
            <a:pPr algn="ctr"/>
            <a:r>
              <a:rPr lang="en-US" sz="1600" dirty="0">
                <a:solidFill>
                  <a:schemeClr val="tx1"/>
                </a:solidFill>
                <a:latin typeface="Times New Roman" panose="02020603050405020304" pitchFamily="18" charset="0"/>
                <a:cs typeface="Times New Roman" panose="02020603050405020304" pitchFamily="18" charset="0"/>
              </a:rPr>
              <a:t>Osko Forest – Glover Family</a:t>
            </a:r>
          </a:p>
          <a:p>
            <a:pPr algn="ctr"/>
            <a:r>
              <a:rPr lang="en-US" sz="1600" dirty="0">
                <a:solidFill>
                  <a:schemeClr val="tx1"/>
                </a:solidFill>
                <a:latin typeface="Times New Roman" panose="02020603050405020304" pitchFamily="18" charset="0"/>
                <a:cs typeface="Times New Roman" panose="02020603050405020304" pitchFamily="18" charset="0"/>
              </a:rPr>
              <a:t>US Forest Service</a:t>
            </a:r>
          </a:p>
        </p:txBody>
      </p:sp>
      <p:pic>
        <p:nvPicPr>
          <p:cNvPr id="12" name="Imagen 8">
            <a:extLst>
              <a:ext uri="{FF2B5EF4-FFF2-40B4-BE49-F238E27FC236}">
                <a16:creationId xmlns:a16="http://schemas.microsoft.com/office/drawing/2014/main" id="{7B00ACE6-12C2-B18F-3EC5-89A469A40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15" y="4072484"/>
            <a:ext cx="1166059" cy="804316"/>
          </a:xfrm>
          <a:prstGeom prst="rect">
            <a:avLst/>
          </a:prstGeom>
        </p:spPr>
      </p:pic>
      <p:pic>
        <p:nvPicPr>
          <p:cNvPr id="13" name="Picture 6">
            <a:extLst>
              <a:ext uri="{FF2B5EF4-FFF2-40B4-BE49-F238E27FC236}">
                <a16:creationId xmlns:a16="http://schemas.microsoft.com/office/drawing/2014/main" id="{D66CF40E-1244-4B4B-EE8C-9A2B5EB1CE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0074" t="12199" r="17712" b="13602"/>
          <a:stretch>
            <a:fillRect/>
          </a:stretch>
        </p:blipFill>
        <p:spPr bwMode="auto">
          <a:xfrm>
            <a:off x="193045" y="5029200"/>
            <a:ext cx="1457197" cy="97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BEA75C7C-F9FF-991F-17A6-575A0054AA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6221" y="4724400"/>
            <a:ext cx="829554" cy="923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79C113-B7EF-0A92-64D8-0B91D322F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6021804"/>
            <a:ext cx="3630725" cy="897874"/>
          </a:xfrm>
          <a:prstGeom prst="rect">
            <a:avLst/>
          </a:prstGeom>
        </p:spPr>
      </p:pic>
      <p:grpSp>
        <p:nvGrpSpPr>
          <p:cNvPr id="10" name="Group 9">
            <a:extLst>
              <a:ext uri="{FF2B5EF4-FFF2-40B4-BE49-F238E27FC236}">
                <a16:creationId xmlns:a16="http://schemas.microsoft.com/office/drawing/2014/main" id="{679EDE1C-0B89-DEAC-2F90-F9D3F6F57B37}"/>
              </a:ext>
            </a:extLst>
          </p:cNvPr>
          <p:cNvGrpSpPr/>
          <p:nvPr/>
        </p:nvGrpSpPr>
        <p:grpSpPr>
          <a:xfrm>
            <a:off x="4114800" y="6562429"/>
            <a:ext cx="5050971" cy="523222"/>
            <a:chOff x="4582302" y="6548732"/>
            <a:chExt cx="4561698" cy="523222"/>
          </a:xfrm>
        </p:grpSpPr>
        <p:sp>
          <p:nvSpPr>
            <p:cNvPr id="16" name="Rectangle 15">
              <a:extLst>
                <a:ext uri="{FF2B5EF4-FFF2-40B4-BE49-F238E27FC236}">
                  <a16:creationId xmlns:a16="http://schemas.microsoft.com/office/drawing/2014/main" id="{44CE4607-0726-5098-9F5C-DA7359326F3F}"/>
                </a:ext>
              </a:extLst>
            </p:cNvPr>
            <p:cNvSpPr/>
            <p:nvPr/>
          </p:nvSpPr>
          <p:spPr>
            <a:xfrm>
              <a:off x="4582302" y="6548732"/>
              <a:ext cx="4539927" cy="30333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56558DE-9D11-F707-0ADC-809A3B8C9BDF}"/>
                </a:ext>
              </a:extLst>
            </p:cNvPr>
            <p:cNvSpPr txBox="1"/>
            <p:nvPr/>
          </p:nvSpPr>
          <p:spPr>
            <a:xfrm>
              <a:off x="4582302" y="6548734"/>
              <a:ext cx="4561698" cy="523220"/>
            </a:xfrm>
            <a:prstGeom prst="rect">
              <a:avLst/>
            </a:prstGeom>
            <a:noFill/>
            <a:ln>
              <a:noFill/>
            </a:ln>
          </p:spPr>
          <p:txBody>
            <a:bodyPr wrap="square" rtlCol="0">
              <a:spAutoFit/>
            </a:bodyPr>
            <a:lstStyle/>
            <a:p>
              <a:pPr algn="r"/>
              <a:r>
                <a:rPr lang="en-US" sz="1400" dirty="0">
                  <a:solidFill>
                    <a:schemeClr val="bg1"/>
                  </a:solidFill>
                </a:rPr>
                <a:t>College of Forestry, Wildlife and Environment – Auburn University</a:t>
              </a:r>
            </a:p>
          </p:txBody>
        </p:sp>
      </p:grpSp>
    </p:spTree>
    <p:extLst>
      <p:ext uri="{BB962C8B-B14F-4D97-AF65-F5344CB8AC3E}">
        <p14:creationId xmlns:p14="http://schemas.microsoft.com/office/powerpoint/2010/main" val="35996840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FF31D73D0AB4DB63AE1D628D904BD" ma:contentTypeVersion="14" ma:contentTypeDescription="Create a new document." ma:contentTypeScope="" ma:versionID="09289862d2d8439c829ca591a54a0347">
  <xsd:schema xmlns:xsd="http://www.w3.org/2001/XMLSchema" xmlns:xs="http://www.w3.org/2001/XMLSchema" xmlns:p="http://schemas.microsoft.com/office/2006/metadata/properties" xmlns:ns3="ffa4d2bb-b558-4df7-95e7-ed224c02b513" xmlns:ns4="6ad54ce3-9702-4312-a727-4304d0df88b0" targetNamespace="http://schemas.microsoft.com/office/2006/metadata/properties" ma:root="true" ma:fieldsID="cf5d0c1b85cff7da7bdd84b9ed605e9b" ns3:_="" ns4:_="">
    <xsd:import namespace="ffa4d2bb-b558-4df7-95e7-ed224c02b513"/>
    <xsd:import namespace="6ad54ce3-9702-4312-a727-4304d0df88b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4d2bb-b558-4df7-95e7-ed224c02b5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d54ce3-9702-4312-a727-4304d0df88b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D92D47-5342-4B38-9CEF-4148DAE2EDF1}">
  <ds:schemaRefs>
    <ds:schemaRef ds:uri="6ad54ce3-9702-4312-a727-4304d0df88b0"/>
    <ds:schemaRef ds:uri="ffa4d2bb-b558-4df7-95e7-ed224c02b5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A18543-2FDC-4B97-860E-37286DD5B75E}">
  <ds:schemaRefs>
    <ds:schemaRef ds:uri="6ad54ce3-9702-4312-a727-4304d0df88b0"/>
    <ds:schemaRef ds:uri="ffa4d2bb-b558-4df7-95e7-ed224c02b5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DE91E2-32E8-450F-B143-DB4B627A40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2958</TotalTime>
  <Words>1239</Words>
  <Application>Microsoft Office PowerPoint</Application>
  <PresentationFormat>On-screen Show (4:3)</PresentationFormat>
  <Paragraphs>131</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Mitigating Needle Blight: A Growing Economic Threat to Pine Forests – Project Overview</vt:lpstr>
      <vt:lpstr>Introduction</vt:lpstr>
      <vt:lpstr>The Research Team</vt:lpstr>
      <vt:lpstr>Current Partners</vt:lpstr>
      <vt:lpstr>Long-Term Goals</vt:lpstr>
      <vt:lpstr>Predicted Outcomes</vt:lpstr>
      <vt:lpstr>Project Components</vt:lpstr>
      <vt:lpstr>Project Webpage</vt:lpstr>
      <vt:lpstr>Acknowledgements</vt:lpstr>
      <vt:lpstr>PowerPoint Presentation</vt:lpstr>
    </vt:vector>
  </TitlesOfParts>
  <Company>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Debit Datta</dc:creator>
  <cp:lastModifiedBy>Lori Eckhardt</cp:lastModifiedBy>
  <cp:revision>3</cp:revision>
  <dcterms:created xsi:type="dcterms:W3CDTF">2021-11-01T17:15:25Z</dcterms:created>
  <dcterms:modified xsi:type="dcterms:W3CDTF">2023-08-02T12:09:57Z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0x010100239FF31D73D0AB4DB63AE1D628D904BD</vt:lpwstr>
  </property>
</Properties>
</file>