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256" r:id="rId5"/>
    <p:sldId id="268" r:id="rId6"/>
    <p:sldId id="273" r:id="rId7"/>
    <p:sldId id="282" r:id="rId8"/>
    <p:sldId id="283" r:id="rId9"/>
    <p:sldId id="274" r:id="rId10"/>
    <p:sldId id="279" r:id="rId11"/>
    <p:sldId id="286" r:id="rId12"/>
    <p:sldId id="277" r:id="rId13"/>
  </p:sldIdLst>
  <p:sldSz cx="9144000" cy="6858000" type="screen4x3"/>
  <p:notesSz cx="9144000" cy="68580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38C816B1-3580-F248-89DB-77A2BFA3EA3F}">
          <p14:sldIdLst>
            <p14:sldId id="256"/>
            <p14:sldId id="268"/>
            <p14:sldId id="273"/>
            <p14:sldId id="282"/>
            <p14:sldId id="283"/>
            <p14:sldId id="274"/>
            <p14:sldId id="279"/>
            <p14:sldId id="286"/>
          </p14:sldIdLst>
        </p14:section>
        <p14:section name="Untitled Section" id="{C3CBCDB5-F259-9045-A958-1D871CF237D5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5521D8-0513-469E-9697-5BED8E18D323}" v="7" dt="2023-08-01T21:51:27.49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/>
    <p:restoredTop sz="96296"/>
  </p:normalViewPr>
  <p:slideViewPr>
    <p:cSldViewPr>
      <p:cViewPr varScale="1">
        <p:scale>
          <a:sx n="151" d="100"/>
          <a:sy n="151" d="100"/>
        </p:scale>
        <p:origin x="672" y="120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i Eckhardt" userId="56909fda-003f-404e-b045-995541691f93" providerId="ADAL" clId="{015521D8-0513-469E-9697-5BED8E18D323}"/>
    <pc:docChg chg="custSel modSld">
      <pc:chgData name="Lori Eckhardt" userId="56909fda-003f-404e-b045-995541691f93" providerId="ADAL" clId="{015521D8-0513-469E-9697-5BED8E18D323}" dt="2023-08-01T21:51:27.498" v="80" actId="165"/>
      <pc:docMkLst>
        <pc:docMk/>
      </pc:docMkLst>
      <pc:sldChg chg="modSp mod">
        <pc:chgData name="Lori Eckhardt" userId="56909fda-003f-404e-b045-995541691f93" providerId="ADAL" clId="{015521D8-0513-469E-9697-5BED8E18D323}" dt="2023-08-01T21:06:31.421" v="2" actId="20577"/>
        <pc:sldMkLst>
          <pc:docMk/>
          <pc:sldMk cId="0" sldId="256"/>
        </pc:sldMkLst>
        <pc:spChg chg="mod">
          <ac:chgData name="Lori Eckhardt" userId="56909fda-003f-404e-b045-995541691f93" providerId="ADAL" clId="{015521D8-0513-469E-9697-5BED8E18D323}" dt="2023-08-01T21:06:31.421" v="2" actId="20577"/>
          <ac:spMkLst>
            <pc:docMk/>
            <pc:sldMk cId="0" sldId="256"/>
            <ac:spMk id="10" creationId="{00000000-0000-0000-0000-000000000000}"/>
          </ac:spMkLst>
        </pc:spChg>
      </pc:sldChg>
      <pc:sldChg chg="modSp mod">
        <pc:chgData name="Lori Eckhardt" userId="56909fda-003f-404e-b045-995541691f93" providerId="ADAL" clId="{015521D8-0513-469E-9697-5BED8E18D323}" dt="2023-08-01T21:06:38.008" v="5" actId="20577"/>
        <pc:sldMkLst>
          <pc:docMk/>
          <pc:sldMk cId="257778003" sldId="268"/>
        </pc:sldMkLst>
        <pc:spChg chg="mod">
          <ac:chgData name="Lori Eckhardt" userId="56909fda-003f-404e-b045-995541691f93" providerId="ADAL" clId="{015521D8-0513-469E-9697-5BED8E18D323}" dt="2023-08-01T21:06:38.008" v="5" actId="20577"/>
          <ac:spMkLst>
            <pc:docMk/>
            <pc:sldMk cId="257778003" sldId="268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015521D8-0513-469E-9697-5BED8E18D323}" dt="2023-08-01T21:06:46.544" v="8" actId="20577"/>
        <pc:sldMkLst>
          <pc:docMk/>
          <pc:sldMk cId="2978276736" sldId="273"/>
        </pc:sldMkLst>
        <pc:spChg chg="mod">
          <ac:chgData name="Lori Eckhardt" userId="56909fda-003f-404e-b045-995541691f93" providerId="ADAL" clId="{015521D8-0513-469E-9697-5BED8E18D323}" dt="2023-08-01T21:06:46.544" v="8" actId="20577"/>
          <ac:spMkLst>
            <pc:docMk/>
            <pc:sldMk cId="2978276736" sldId="273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015521D8-0513-469E-9697-5BED8E18D323}" dt="2023-08-01T21:07:14.622" v="17" actId="20577"/>
        <pc:sldMkLst>
          <pc:docMk/>
          <pc:sldMk cId="504375230" sldId="274"/>
        </pc:sldMkLst>
        <pc:spChg chg="mod">
          <ac:chgData name="Lori Eckhardt" userId="56909fda-003f-404e-b045-995541691f93" providerId="ADAL" clId="{015521D8-0513-469E-9697-5BED8E18D323}" dt="2023-08-01T21:07:14.622" v="17" actId="20577"/>
          <ac:spMkLst>
            <pc:docMk/>
            <pc:sldMk cId="504375230" sldId="274"/>
            <ac:spMk id="6" creationId="{00000000-0000-0000-0000-000000000000}"/>
          </ac:spMkLst>
        </pc:spChg>
      </pc:sldChg>
      <pc:sldChg chg="delSp modSp">
        <pc:chgData name="Lori Eckhardt" userId="56909fda-003f-404e-b045-995541691f93" providerId="ADAL" clId="{015521D8-0513-469E-9697-5BED8E18D323}" dt="2023-08-01T21:51:27.498" v="80" actId="165"/>
        <pc:sldMkLst>
          <pc:docMk/>
          <pc:sldMk cId="1644952433" sldId="277"/>
        </pc:sldMkLst>
        <pc:grpChg chg="del">
          <ac:chgData name="Lori Eckhardt" userId="56909fda-003f-404e-b045-995541691f93" providerId="ADAL" clId="{015521D8-0513-469E-9697-5BED8E18D323}" dt="2023-08-01T21:51:27.498" v="80" actId="165"/>
          <ac:grpSpMkLst>
            <pc:docMk/>
            <pc:sldMk cId="1644952433" sldId="277"/>
            <ac:grpSpMk id="5" creationId="{4969162C-CC17-5A3B-935A-3CDF2AB35BED}"/>
          </ac:grpSpMkLst>
        </pc:grpChg>
        <pc:picChg chg="mod topLvl">
          <ac:chgData name="Lori Eckhardt" userId="56909fda-003f-404e-b045-995541691f93" providerId="ADAL" clId="{015521D8-0513-469E-9697-5BED8E18D323}" dt="2023-08-01T21:51:27.498" v="80" actId="165"/>
          <ac:picMkLst>
            <pc:docMk/>
            <pc:sldMk cId="1644952433" sldId="277"/>
            <ac:picMk id="8" creationId="{422BE457-E729-0B71-446B-F9A43D796F0A}"/>
          </ac:picMkLst>
        </pc:picChg>
        <pc:picChg chg="mod topLvl">
          <ac:chgData name="Lori Eckhardt" userId="56909fda-003f-404e-b045-995541691f93" providerId="ADAL" clId="{015521D8-0513-469E-9697-5BED8E18D323}" dt="2023-08-01T21:51:27.498" v="80" actId="165"/>
          <ac:picMkLst>
            <pc:docMk/>
            <pc:sldMk cId="1644952433" sldId="277"/>
            <ac:picMk id="12" creationId="{EEF234FC-6A3F-BF17-AF6E-CF6B7C131022}"/>
          </ac:picMkLst>
        </pc:picChg>
        <pc:picChg chg="mod topLvl">
          <ac:chgData name="Lori Eckhardt" userId="56909fda-003f-404e-b045-995541691f93" providerId="ADAL" clId="{015521D8-0513-469E-9697-5BED8E18D323}" dt="2023-08-01T21:51:27.498" v="80" actId="165"/>
          <ac:picMkLst>
            <pc:docMk/>
            <pc:sldMk cId="1644952433" sldId="277"/>
            <ac:picMk id="14" creationId="{6AEE4585-1045-B7EE-00E1-27FA75B1140C}"/>
          </ac:picMkLst>
        </pc:picChg>
      </pc:sldChg>
      <pc:sldChg chg="modSp mod">
        <pc:chgData name="Lori Eckhardt" userId="56909fda-003f-404e-b045-995541691f93" providerId="ADAL" clId="{015521D8-0513-469E-9697-5BED8E18D323}" dt="2023-08-01T21:07:21.557" v="20" actId="20577"/>
        <pc:sldMkLst>
          <pc:docMk/>
          <pc:sldMk cId="3418391879" sldId="279"/>
        </pc:sldMkLst>
        <pc:spChg chg="mod">
          <ac:chgData name="Lori Eckhardt" userId="56909fda-003f-404e-b045-995541691f93" providerId="ADAL" clId="{015521D8-0513-469E-9697-5BED8E18D323}" dt="2023-08-01T21:07:21.557" v="20" actId="20577"/>
          <ac:spMkLst>
            <pc:docMk/>
            <pc:sldMk cId="3418391879" sldId="279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015521D8-0513-469E-9697-5BED8E18D323}" dt="2023-08-01T21:06:55.331" v="11" actId="20577"/>
        <pc:sldMkLst>
          <pc:docMk/>
          <pc:sldMk cId="3477024172" sldId="282"/>
        </pc:sldMkLst>
        <pc:spChg chg="mod">
          <ac:chgData name="Lori Eckhardt" userId="56909fda-003f-404e-b045-995541691f93" providerId="ADAL" clId="{015521D8-0513-469E-9697-5BED8E18D323}" dt="2023-08-01T21:06:55.331" v="11" actId="20577"/>
          <ac:spMkLst>
            <pc:docMk/>
            <pc:sldMk cId="3477024172" sldId="282"/>
            <ac:spMk id="6" creationId="{00000000-0000-0000-0000-000000000000}"/>
          </ac:spMkLst>
        </pc:spChg>
      </pc:sldChg>
      <pc:sldChg chg="modSp mod">
        <pc:chgData name="Lori Eckhardt" userId="56909fda-003f-404e-b045-995541691f93" providerId="ADAL" clId="{015521D8-0513-469E-9697-5BED8E18D323}" dt="2023-08-01T21:07:04.785" v="14" actId="20577"/>
        <pc:sldMkLst>
          <pc:docMk/>
          <pc:sldMk cId="1226690503" sldId="283"/>
        </pc:sldMkLst>
        <pc:spChg chg="mod">
          <ac:chgData name="Lori Eckhardt" userId="56909fda-003f-404e-b045-995541691f93" providerId="ADAL" clId="{015521D8-0513-469E-9697-5BED8E18D323}" dt="2023-08-01T21:07:04.785" v="14" actId="20577"/>
          <ac:spMkLst>
            <pc:docMk/>
            <pc:sldMk cId="1226690503" sldId="283"/>
            <ac:spMk id="6" creationId="{00000000-0000-0000-0000-000000000000}"/>
          </ac:spMkLst>
        </pc:spChg>
      </pc:sldChg>
      <pc:sldChg chg="delSp modSp mod">
        <pc:chgData name="Lori Eckhardt" userId="56909fda-003f-404e-b045-995541691f93" providerId="ADAL" clId="{015521D8-0513-469E-9697-5BED8E18D323}" dt="2023-08-01T21:14:05.172" v="79" actId="115"/>
        <pc:sldMkLst>
          <pc:docMk/>
          <pc:sldMk cId="1360264449" sldId="286"/>
        </pc:sldMkLst>
        <pc:spChg chg="mod">
          <ac:chgData name="Lori Eckhardt" userId="56909fda-003f-404e-b045-995541691f93" providerId="ADAL" clId="{015521D8-0513-469E-9697-5BED8E18D323}" dt="2023-08-01T21:07:29.328" v="23" actId="20577"/>
          <ac:spMkLst>
            <pc:docMk/>
            <pc:sldMk cId="1360264449" sldId="286"/>
            <ac:spMk id="6" creationId="{00000000-0000-0000-0000-000000000000}"/>
          </ac:spMkLst>
        </pc:spChg>
        <pc:spChg chg="mod topLvl">
          <ac:chgData name="Lori Eckhardt" userId="56909fda-003f-404e-b045-995541691f93" providerId="ADAL" clId="{015521D8-0513-469E-9697-5BED8E18D323}" dt="2023-08-01T21:12:13.384" v="67" actId="1076"/>
          <ac:spMkLst>
            <pc:docMk/>
            <pc:sldMk cId="1360264449" sldId="286"/>
            <ac:spMk id="14" creationId="{FCA98D87-F20F-AE65-AF3B-22035E177E07}"/>
          </ac:spMkLst>
        </pc:spChg>
        <pc:spChg chg="mod topLvl">
          <ac:chgData name="Lori Eckhardt" userId="56909fda-003f-404e-b045-995541691f93" providerId="ADAL" clId="{015521D8-0513-469E-9697-5BED8E18D323}" dt="2023-08-01T21:14:05.172" v="79" actId="115"/>
          <ac:spMkLst>
            <pc:docMk/>
            <pc:sldMk cId="1360264449" sldId="286"/>
            <ac:spMk id="15" creationId="{E80C7255-9ACF-E27A-B0F9-000AC0DD0E2C}"/>
          </ac:spMkLst>
        </pc:spChg>
        <pc:spChg chg="mod topLvl">
          <ac:chgData name="Lori Eckhardt" userId="56909fda-003f-404e-b045-995541691f93" providerId="ADAL" clId="{015521D8-0513-469E-9697-5BED8E18D323}" dt="2023-08-01T21:13:55.474" v="77" actId="115"/>
          <ac:spMkLst>
            <pc:docMk/>
            <pc:sldMk cId="1360264449" sldId="286"/>
            <ac:spMk id="17" creationId="{58FA434B-1E48-1364-1E03-AF64CC218577}"/>
          </ac:spMkLst>
        </pc:spChg>
        <pc:spChg chg="mod topLvl">
          <ac:chgData name="Lori Eckhardt" userId="56909fda-003f-404e-b045-995541691f93" providerId="ADAL" clId="{015521D8-0513-469E-9697-5BED8E18D323}" dt="2023-08-01T21:13:46.835" v="75" actId="115"/>
          <ac:spMkLst>
            <pc:docMk/>
            <pc:sldMk cId="1360264449" sldId="286"/>
            <ac:spMk id="19" creationId="{0E15769A-0498-A864-CF6F-10FC5A974591}"/>
          </ac:spMkLst>
        </pc:spChg>
        <pc:spChg chg="mod topLvl">
          <ac:chgData name="Lori Eckhardt" userId="56909fda-003f-404e-b045-995541691f93" providerId="ADAL" clId="{015521D8-0513-469E-9697-5BED8E18D323}" dt="2023-08-01T21:14:00.374" v="78" actId="115"/>
          <ac:spMkLst>
            <pc:docMk/>
            <pc:sldMk cId="1360264449" sldId="286"/>
            <ac:spMk id="20" creationId="{71E1B1F5-5364-2891-2726-B181524882C8}"/>
          </ac:spMkLst>
        </pc:spChg>
        <pc:spChg chg="mod topLvl">
          <ac:chgData name="Lori Eckhardt" userId="56909fda-003f-404e-b045-995541691f93" providerId="ADAL" clId="{015521D8-0513-469E-9697-5BED8E18D323}" dt="2023-08-01T21:13:51.844" v="76" actId="115"/>
          <ac:spMkLst>
            <pc:docMk/>
            <pc:sldMk cId="1360264449" sldId="286"/>
            <ac:spMk id="21" creationId="{A5F6B8C1-7085-62A3-EAD6-CF2A195D2845}"/>
          </ac:spMkLst>
        </pc:spChg>
        <pc:spChg chg="mod">
          <ac:chgData name="Lori Eckhardt" userId="56909fda-003f-404e-b045-995541691f93" providerId="ADAL" clId="{015521D8-0513-469E-9697-5BED8E18D323}" dt="2023-08-01T21:10:50.114" v="57" actId="165"/>
          <ac:spMkLst>
            <pc:docMk/>
            <pc:sldMk cId="1360264449" sldId="286"/>
            <ac:spMk id="27" creationId="{48137513-9D9C-A769-EC7E-1D29D5096DC7}"/>
          </ac:spMkLst>
        </pc:spChg>
        <pc:grpChg chg="del mod">
          <ac:chgData name="Lori Eckhardt" userId="56909fda-003f-404e-b045-995541691f93" providerId="ADAL" clId="{015521D8-0513-469E-9697-5BED8E18D323}" dt="2023-08-01T21:10:50.114" v="57" actId="165"/>
          <ac:grpSpMkLst>
            <pc:docMk/>
            <pc:sldMk cId="1360264449" sldId="286"/>
            <ac:grpSpMk id="13" creationId="{08CE82F7-8F14-8A96-958C-37E5E19920A1}"/>
          </ac:grpSpMkLst>
        </pc:grpChg>
        <pc:grpChg chg="del mod topLvl">
          <ac:chgData name="Lori Eckhardt" userId="56909fda-003f-404e-b045-995541691f93" providerId="ADAL" clId="{015521D8-0513-469E-9697-5BED8E18D323}" dt="2023-08-01T21:11:43.110" v="66" actId="478"/>
          <ac:grpSpMkLst>
            <pc:docMk/>
            <pc:sldMk cId="1360264449" sldId="286"/>
            <ac:grpSpMk id="18" creationId="{133F8537-6B8C-634B-8D0D-7F957052EA2C}"/>
          </ac:grpSpMkLst>
        </pc:grpChg>
        <pc:picChg chg="del mod topLvl">
          <ac:chgData name="Lori Eckhardt" userId="56909fda-003f-404e-b045-995541691f93" providerId="ADAL" clId="{015521D8-0513-469E-9697-5BED8E18D323}" dt="2023-08-01T21:11:34.040" v="63" actId="478"/>
          <ac:picMkLst>
            <pc:docMk/>
            <pc:sldMk cId="1360264449" sldId="286"/>
            <ac:picMk id="16" creationId="{F8BF164D-8773-7F26-7E51-EDAA8EEA779C}"/>
          </ac:picMkLst>
        </pc:picChg>
        <pc:picChg chg="mod topLvl">
          <ac:chgData name="Lori Eckhardt" userId="56909fda-003f-404e-b045-995541691f93" providerId="ADAL" clId="{015521D8-0513-469E-9697-5BED8E18D323}" dt="2023-08-01T21:11:23.202" v="61" actId="1076"/>
          <ac:picMkLst>
            <pc:docMk/>
            <pc:sldMk cId="1360264449" sldId="286"/>
            <ac:picMk id="22" creationId="{CE8887A6-4B0B-47BF-5B55-4A66FAD40D42}"/>
          </ac:picMkLst>
        </pc:picChg>
        <pc:picChg chg="del mod topLvl">
          <ac:chgData name="Lori Eckhardt" userId="56909fda-003f-404e-b045-995541691f93" providerId="ADAL" clId="{015521D8-0513-469E-9697-5BED8E18D323}" dt="2023-08-01T21:11:37.041" v="64" actId="478"/>
          <ac:picMkLst>
            <pc:docMk/>
            <pc:sldMk cId="1360264449" sldId="286"/>
            <ac:picMk id="23" creationId="{41F96D1A-259C-EE45-A4E4-9A5168C15061}"/>
          </ac:picMkLst>
        </pc:picChg>
        <pc:picChg chg="del mod topLvl">
          <ac:chgData name="Lori Eckhardt" userId="56909fda-003f-404e-b045-995541691f93" providerId="ADAL" clId="{015521D8-0513-469E-9697-5BED8E18D323}" dt="2023-08-01T21:11:39.659" v="65" actId="478"/>
          <ac:picMkLst>
            <pc:docMk/>
            <pc:sldMk cId="1360264449" sldId="286"/>
            <ac:picMk id="24" creationId="{8EBFC86A-117B-17D3-3572-74A28B26BFF9}"/>
          </ac:picMkLst>
        </pc:picChg>
        <pc:picChg chg="del">
          <ac:chgData name="Lori Eckhardt" userId="56909fda-003f-404e-b045-995541691f93" providerId="ADAL" clId="{015521D8-0513-469E-9697-5BED8E18D323}" dt="2023-08-01T21:10:09.423" v="54" actId="478"/>
          <ac:picMkLst>
            <pc:docMk/>
            <pc:sldMk cId="1360264449" sldId="286"/>
            <ac:picMk id="25" creationId="{8B7C339E-A024-51DB-12A6-CF50E50EB556}"/>
          </ac:picMkLst>
        </pc:picChg>
        <pc:picChg chg="mod">
          <ac:chgData name="Lori Eckhardt" userId="56909fda-003f-404e-b045-995541691f93" providerId="ADAL" clId="{015521D8-0513-469E-9697-5BED8E18D323}" dt="2023-08-01T21:10:50.114" v="57" actId="165"/>
          <ac:picMkLst>
            <pc:docMk/>
            <pc:sldMk cId="1360264449" sldId="286"/>
            <ac:picMk id="26" creationId="{E4E5E5AB-7D67-97F7-6228-CFEBBF4B4890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1:37:02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24575,'0'4'0,"0"-1"0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DB9BC-3165-4762-8046-576791C0BF23}" type="datetimeFigureOut">
              <a:rPr lang="en-US" smtClean="0"/>
              <a:t>8/1/2023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04A1-9287-4EFC-AC1F-7DD33FD0A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3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404A1-9287-4EFC-AC1F-7DD33FD0AE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5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404A1-9287-4EFC-AC1F-7DD33FD0AE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2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404A1-9287-4EFC-AC1F-7DD33FD0AE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84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Forestry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Wildlife</a:t>
            </a:r>
            <a:r>
              <a:rPr spc="-25" dirty="0"/>
              <a:t> </a:t>
            </a:r>
            <a:r>
              <a:rPr dirty="0"/>
              <a:t>Sciences,</a:t>
            </a:r>
            <a:r>
              <a:rPr spc="-15" dirty="0"/>
              <a:t> </a:t>
            </a:r>
            <a:r>
              <a:rPr dirty="0"/>
              <a:t>Auburn</a:t>
            </a:r>
            <a:r>
              <a:rPr spc="-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Forestry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Wildlife</a:t>
            </a:r>
            <a:r>
              <a:rPr spc="-25" dirty="0"/>
              <a:t> </a:t>
            </a:r>
            <a:r>
              <a:rPr dirty="0"/>
              <a:t>Sciences,</a:t>
            </a:r>
            <a:r>
              <a:rPr spc="-15" dirty="0"/>
              <a:t> </a:t>
            </a:r>
            <a:r>
              <a:rPr dirty="0"/>
              <a:t>Auburn</a:t>
            </a:r>
            <a:r>
              <a:rPr spc="-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Forestry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Wildlife</a:t>
            </a:r>
            <a:r>
              <a:rPr spc="-25" dirty="0"/>
              <a:t> </a:t>
            </a:r>
            <a:r>
              <a:rPr dirty="0"/>
              <a:t>Sciences,</a:t>
            </a:r>
            <a:r>
              <a:rPr spc="-15" dirty="0"/>
              <a:t> </a:t>
            </a:r>
            <a:r>
              <a:rPr dirty="0"/>
              <a:t>Auburn</a:t>
            </a:r>
            <a:r>
              <a:rPr spc="-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Forestry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Wildlife</a:t>
            </a:r>
            <a:r>
              <a:rPr spc="-25" dirty="0"/>
              <a:t> </a:t>
            </a:r>
            <a:r>
              <a:rPr dirty="0"/>
              <a:t>Sciences,</a:t>
            </a:r>
            <a:r>
              <a:rPr spc="-15" dirty="0"/>
              <a:t> </a:t>
            </a:r>
            <a:r>
              <a:rPr dirty="0"/>
              <a:t>Auburn</a:t>
            </a:r>
            <a:r>
              <a:rPr spc="-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Forestry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Wildlife</a:t>
            </a:r>
            <a:r>
              <a:rPr spc="-25" dirty="0"/>
              <a:t> </a:t>
            </a:r>
            <a:r>
              <a:rPr dirty="0"/>
              <a:t>Sciences,</a:t>
            </a:r>
            <a:r>
              <a:rPr spc="-15" dirty="0"/>
              <a:t> </a:t>
            </a:r>
            <a:r>
              <a:rPr dirty="0"/>
              <a:t>Auburn</a:t>
            </a:r>
            <a:r>
              <a:rPr spc="-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572000" cy="307975"/>
          </a:xfrm>
          <a:custGeom>
            <a:avLst/>
            <a:gdLst/>
            <a:ahLst/>
            <a:cxnLst/>
            <a:rect l="l" t="t" r="r" b="b"/>
            <a:pathLst>
              <a:path w="4572000" h="307975">
                <a:moveTo>
                  <a:pt x="4572000" y="0"/>
                </a:moveTo>
                <a:lnTo>
                  <a:pt x="0" y="0"/>
                </a:lnTo>
                <a:lnTo>
                  <a:pt x="0" y="307848"/>
                </a:lnTo>
                <a:lnTo>
                  <a:pt x="4572000" y="307848"/>
                </a:lnTo>
                <a:lnTo>
                  <a:pt x="4572000" y="0"/>
                </a:lnTo>
                <a:close/>
              </a:path>
            </a:pathLst>
          </a:custGeom>
          <a:solidFill>
            <a:srgbClr val="3A48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65630" y="461581"/>
            <a:ext cx="6412738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83940" y="1240443"/>
            <a:ext cx="4585970" cy="1835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72728" y="6618599"/>
            <a:ext cx="4314444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52069">
              <a:lnSpc>
                <a:spcPts val="1435"/>
              </a:lnSpc>
            </a:pPr>
            <a:r>
              <a:rPr dirty="0"/>
              <a:t>School</a:t>
            </a:r>
            <a:r>
              <a:rPr spc="-45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spc="-10" dirty="0"/>
              <a:t>Forestry</a:t>
            </a:r>
            <a:r>
              <a:rPr spc="-40" dirty="0"/>
              <a:t> </a:t>
            </a:r>
            <a:r>
              <a:rPr dirty="0"/>
              <a:t>and</a:t>
            </a:r>
            <a:r>
              <a:rPr spc="-10" dirty="0"/>
              <a:t> </a:t>
            </a:r>
            <a:r>
              <a:rPr dirty="0"/>
              <a:t>Wildlife</a:t>
            </a:r>
            <a:r>
              <a:rPr spc="-25" dirty="0"/>
              <a:t> </a:t>
            </a:r>
            <a:r>
              <a:rPr dirty="0"/>
              <a:t>Sciences,</a:t>
            </a:r>
            <a:r>
              <a:rPr spc="-15" dirty="0"/>
              <a:t> </a:t>
            </a:r>
            <a:r>
              <a:rPr dirty="0"/>
              <a:t>Auburn</a:t>
            </a:r>
            <a:r>
              <a:rPr spc="-15" dirty="0"/>
              <a:t> </a:t>
            </a:r>
            <a:r>
              <a:rPr spc="-10" dirty="0"/>
              <a:t>University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002" y="999264"/>
            <a:ext cx="7816977" cy="1243289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9525" marR="5080" indent="3175" algn="ctr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latin typeface="Times" pitchFamily="2" charset="0"/>
              </a:rPr>
              <a:t>Does Brown Spot Needle Blight Affect Loblolly Pine Growth?</a:t>
            </a:r>
            <a:endParaRPr sz="4000" dirty="0">
              <a:latin typeface="Times" pitchFamily="2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3003" y="2895600"/>
            <a:ext cx="7816977" cy="1715854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3200" b="1" dirty="0">
                <a:latin typeface="Times" pitchFamily="2" charset="0"/>
                <a:cs typeface="Calibri"/>
              </a:rPr>
              <a:t>Maddox Golden, Jaden King, Lori Eckhardt</a:t>
            </a: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latin typeface="Times" pitchFamily="2" charset="0"/>
                <a:cs typeface="Calibri"/>
              </a:rPr>
              <a:t>Forest</a:t>
            </a:r>
            <a:r>
              <a:rPr sz="2000" spc="-35" dirty="0">
                <a:latin typeface="Times" pitchFamily="2" charset="0"/>
                <a:cs typeface="Calibri"/>
              </a:rPr>
              <a:t> </a:t>
            </a:r>
            <a:r>
              <a:rPr sz="2000" dirty="0">
                <a:latin typeface="Times" pitchFamily="2" charset="0"/>
                <a:cs typeface="Calibri"/>
              </a:rPr>
              <a:t>Health</a:t>
            </a:r>
            <a:r>
              <a:rPr sz="2000" spc="-20" dirty="0">
                <a:latin typeface="Times" pitchFamily="2" charset="0"/>
                <a:cs typeface="Calibri"/>
              </a:rPr>
              <a:t> </a:t>
            </a:r>
            <a:r>
              <a:rPr sz="2000" dirty="0">
                <a:latin typeface="Times" pitchFamily="2" charset="0"/>
                <a:cs typeface="Calibri"/>
              </a:rPr>
              <a:t>Dynamics</a:t>
            </a:r>
            <a:r>
              <a:rPr sz="2000" spc="-60" dirty="0">
                <a:latin typeface="Times" pitchFamily="2" charset="0"/>
                <a:cs typeface="Calibri"/>
              </a:rPr>
              <a:t> </a:t>
            </a:r>
            <a:r>
              <a:rPr sz="2000" spc="-20" dirty="0">
                <a:latin typeface="Times" pitchFamily="2" charset="0"/>
                <a:cs typeface="Calibri"/>
              </a:rPr>
              <a:t>Laboratory</a:t>
            </a:r>
            <a:r>
              <a:rPr sz="2000" spc="-40" dirty="0">
                <a:latin typeface="Times" pitchFamily="2" charset="0"/>
                <a:cs typeface="Calibri"/>
              </a:rPr>
              <a:t> </a:t>
            </a:r>
            <a:endParaRPr lang="en-US" sz="2000" spc="-40" dirty="0">
              <a:latin typeface="Times" pitchFamily="2" charset="0"/>
              <a:cs typeface="Calibri"/>
            </a:endParaRP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lang="en-US" sz="2000" dirty="0">
                <a:latin typeface="Times" pitchFamily="2" charset="0"/>
                <a:cs typeface="Calibri"/>
              </a:rPr>
              <a:t>College</a:t>
            </a:r>
            <a:r>
              <a:rPr sz="2000" spc="-55" dirty="0">
                <a:latin typeface="Times" pitchFamily="2" charset="0"/>
                <a:cs typeface="Calibri"/>
              </a:rPr>
              <a:t> </a:t>
            </a:r>
            <a:r>
              <a:rPr sz="2000" dirty="0">
                <a:latin typeface="Times" pitchFamily="2" charset="0"/>
                <a:cs typeface="Calibri"/>
              </a:rPr>
              <a:t>of</a:t>
            </a:r>
            <a:r>
              <a:rPr sz="2000" spc="-45" dirty="0">
                <a:latin typeface="Times" pitchFamily="2" charset="0"/>
                <a:cs typeface="Calibri"/>
              </a:rPr>
              <a:t> </a:t>
            </a:r>
            <a:r>
              <a:rPr sz="2000" dirty="0">
                <a:latin typeface="Times" pitchFamily="2" charset="0"/>
                <a:cs typeface="Calibri"/>
              </a:rPr>
              <a:t>Forestry</a:t>
            </a:r>
            <a:r>
              <a:rPr lang="en-US" sz="2000" dirty="0">
                <a:latin typeface="Times" pitchFamily="2" charset="0"/>
                <a:cs typeface="Calibri"/>
              </a:rPr>
              <a:t>, Wildlife and Environment</a:t>
            </a:r>
            <a:endParaRPr lang="en-US" sz="2000" spc="-30" dirty="0">
              <a:latin typeface="Times" pitchFamily="2" charset="0"/>
              <a:cs typeface="Calibri"/>
            </a:endParaRPr>
          </a:p>
          <a:p>
            <a:pPr marL="573405" marR="5080" indent="-561340" algn="ctr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latin typeface="Times" pitchFamily="2" charset="0"/>
                <a:cs typeface="Calibri"/>
              </a:rPr>
              <a:t>Auburn</a:t>
            </a:r>
            <a:r>
              <a:rPr sz="2000" spc="-70" dirty="0">
                <a:latin typeface="Times" pitchFamily="2" charset="0"/>
                <a:cs typeface="Calibri"/>
              </a:rPr>
              <a:t> </a:t>
            </a:r>
            <a:r>
              <a:rPr sz="2000" spc="-10" dirty="0">
                <a:latin typeface="Times" pitchFamily="2" charset="0"/>
                <a:cs typeface="Calibri"/>
              </a:rPr>
              <a:t>University,</a:t>
            </a:r>
            <a:r>
              <a:rPr sz="2000" spc="-20" dirty="0">
                <a:latin typeface="Times" pitchFamily="2" charset="0"/>
                <a:cs typeface="Calibri"/>
              </a:rPr>
              <a:t> </a:t>
            </a:r>
            <a:r>
              <a:rPr sz="2000" dirty="0">
                <a:latin typeface="Times" pitchFamily="2" charset="0"/>
                <a:cs typeface="Calibri"/>
              </a:rPr>
              <a:t>Auburn</a:t>
            </a:r>
            <a:r>
              <a:rPr sz="2000" spc="-70" dirty="0">
                <a:latin typeface="Times" pitchFamily="2" charset="0"/>
                <a:cs typeface="Calibri"/>
              </a:rPr>
              <a:t> </a:t>
            </a:r>
            <a:r>
              <a:rPr sz="2000" spc="-25" dirty="0">
                <a:latin typeface="Times" pitchFamily="2" charset="0"/>
                <a:cs typeface="Calibri"/>
              </a:rPr>
              <a:t>AL</a:t>
            </a:r>
            <a:endParaRPr sz="2000" dirty="0">
              <a:latin typeface="Times" pitchFamily="2" charset="0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6182593"/>
            <a:ext cx="9144000" cy="710565"/>
            <a:chOff x="0" y="6147434"/>
            <a:chExt cx="9144000" cy="710565"/>
          </a:xfrm>
        </p:grpSpPr>
        <p:sp>
          <p:nvSpPr>
            <p:cNvPr id="5" name="object 5"/>
            <p:cNvSpPr/>
            <p:nvPr/>
          </p:nvSpPr>
          <p:spPr>
            <a:xfrm>
              <a:off x="0" y="6531863"/>
              <a:ext cx="8658225" cy="326390"/>
            </a:xfrm>
            <a:custGeom>
              <a:avLst/>
              <a:gdLst/>
              <a:ahLst/>
              <a:cxnLst/>
              <a:rect l="l" t="t" r="r" b="b"/>
              <a:pathLst>
                <a:path w="8658225" h="326390">
                  <a:moveTo>
                    <a:pt x="8657844" y="0"/>
                  </a:moveTo>
                  <a:lnTo>
                    <a:pt x="0" y="0"/>
                  </a:lnTo>
                  <a:lnTo>
                    <a:pt x="0" y="326135"/>
                  </a:lnTo>
                  <a:lnTo>
                    <a:pt x="8657844" y="326135"/>
                  </a:lnTo>
                  <a:lnTo>
                    <a:pt x="8657844" y="0"/>
                  </a:lnTo>
                  <a:close/>
                </a:path>
              </a:pathLst>
            </a:custGeom>
            <a:solidFill>
              <a:srgbClr val="BB5B0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6150851"/>
              <a:ext cx="9144000" cy="381635"/>
            </a:xfrm>
            <a:custGeom>
              <a:avLst/>
              <a:gdLst/>
              <a:ahLst/>
              <a:cxnLst/>
              <a:rect l="l" t="t" r="r" b="b"/>
              <a:pathLst>
                <a:path w="9144000" h="381634">
                  <a:moveTo>
                    <a:pt x="9144000" y="0"/>
                  </a:moveTo>
                  <a:lnTo>
                    <a:pt x="0" y="0"/>
                  </a:lnTo>
                  <a:lnTo>
                    <a:pt x="0" y="381012"/>
                  </a:lnTo>
                  <a:lnTo>
                    <a:pt x="9144000" y="3810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A48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57843" y="6156959"/>
              <a:ext cx="486154" cy="7010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653081" y="6152197"/>
              <a:ext cx="491490" cy="706120"/>
            </a:xfrm>
            <a:custGeom>
              <a:avLst/>
              <a:gdLst/>
              <a:ahLst/>
              <a:cxnLst/>
              <a:rect l="l" t="t" r="r" b="b"/>
              <a:pathLst>
                <a:path w="491490" h="706120">
                  <a:moveTo>
                    <a:pt x="0" y="0"/>
                  </a:moveTo>
                  <a:lnTo>
                    <a:pt x="490918" y="0"/>
                  </a:lnTo>
                </a:path>
                <a:path w="491490" h="706120">
                  <a:moveTo>
                    <a:pt x="0" y="705802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0" y="6152197"/>
            <a:ext cx="8648700" cy="379730"/>
          </a:xfrm>
          <a:prstGeom prst="rect">
            <a:avLst/>
          </a:prstGeom>
          <a:solidFill>
            <a:srgbClr val="3A481E"/>
          </a:solidFill>
        </p:spPr>
        <p:txBody>
          <a:bodyPr vert="horz" wrap="square" lIns="0" tIns="30480" rIns="0" bIns="0" rtlCol="0">
            <a:spAutoFit/>
          </a:bodyPr>
          <a:lstStyle/>
          <a:p>
            <a:pPr marL="495300" algn="ctr">
              <a:lnSpc>
                <a:spcPts val="2745"/>
              </a:lnSpc>
              <a:spcBef>
                <a:spcPts val="24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2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91248" y="6532192"/>
            <a:ext cx="516048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Wildlife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 and Environment -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41079"/>
            <a:ext cx="67068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 dirty="0">
                <a:latin typeface="Times" pitchFamily="2" charset="0"/>
              </a:rPr>
              <a:t>Background</a:t>
            </a:r>
            <a:endParaRPr sz="4000" dirty="0">
              <a:latin typeface="Times" pitchFamily="2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6" name="Picture 15" descr="A hand holding a bunch of green grass&#10;&#10;Description automatically generated">
            <a:extLst>
              <a:ext uri="{FF2B5EF4-FFF2-40B4-BE49-F238E27FC236}">
                <a16:creationId xmlns:a16="http://schemas.microsoft.com/office/drawing/2014/main" id="{EA0F6568-ED52-C653-AF43-1B5F9E482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259" y="1557277"/>
            <a:ext cx="2832797" cy="3754964"/>
          </a:xfrm>
          <a:prstGeom prst="rect">
            <a:avLst/>
          </a:prstGeom>
        </p:spPr>
      </p:pic>
      <p:pic>
        <p:nvPicPr>
          <p:cNvPr id="18" name="Picture 17" descr="A person holding a long stick&#10;&#10;Description automatically generated">
            <a:extLst>
              <a:ext uri="{FF2B5EF4-FFF2-40B4-BE49-F238E27FC236}">
                <a16:creationId xmlns:a16="http://schemas.microsoft.com/office/drawing/2014/main" id="{3929AF08-8DF1-1221-A51B-1C69FB9AC4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34" y="1554682"/>
            <a:ext cx="2825527" cy="375271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34E877-D051-A502-23E5-B43BE5C2870C}"/>
              </a:ext>
            </a:extLst>
          </p:cNvPr>
          <p:cNvSpPr txBox="1"/>
          <p:nvPr/>
        </p:nvSpPr>
        <p:spPr>
          <a:xfrm>
            <a:off x="830851" y="5311428"/>
            <a:ext cx="34351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" pitchFamily="2" charset="0"/>
              </a:rPr>
              <a:t>Dendrochronology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D0A22F3-4A11-9B8E-19ED-B9F6388E6107}"/>
                  </a:ext>
                </a:extLst>
              </p14:cNvPr>
              <p14:cNvContentPartPr/>
              <p14:nvPr/>
            </p14:nvContentPartPr>
            <p14:xfrm>
              <a:off x="6272360" y="-254480"/>
              <a:ext cx="360" cy="2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D0A22F3-4A11-9B8E-19ED-B9F6388E61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63720" y="-263120"/>
                <a:ext cx="18000" cy="2052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01D8F80-81B7-568B-FFE4-86DF73D7779E}"/>
              </a:ext>
            </a:extLst>
          </p:cNvPr>
          <p:cNvSpPr txBox="1"/>
          <p:nvPr/>
        </p:nvSpPr>
        <p:spPr>
          <a:xfrm>
            <a:off x="4574322" y="5311403"/>
            <a:ext cx="4038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" pitchFamily="2" charset="0"/>
              </a:rPr>
              <a:t>BSNB affecting needles</a:t>
            </a:r>
            <a:endParaRPr lang="en-US" dirty="0"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7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7200" y="542150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 dirty="0">
                <a:latin typeface="Times" pitchFamily="2" charset="0"/>
              </a:rPr>
              <a:t>Objectives</a:t>
            </a:r>
            <a:endParaRPr sz="4000" dirty="0">
              <a:latin typeface="Times" pitchFamily="2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5871" y="1937505"/>
            <a:ext cx="8236763" cy="2419252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kern="100" dirty="0">
                <a:effectLst/>
                <a:latin typeface="Time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1. Determine a correlation between BSNB severity and tree growth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3000" kern="100" dirty="0">
              <a:effectLst/>
              <a:latin typeface="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" pitchFamily="2" charset="0"/>
                <a:cs typeface="Times New Roman" panose="02020603050405020304" pitchFamily="18" charset="0"/>
              </a:rPr>
              <a:t>2. Use GPS points of trees to find patterns in BSNB emergence and spread</a:t>
            </a:r>
            <a:endParaRPr sz="3000" dirty="0">
              <a:latin typeface="Times" pitchFamily="2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276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1206" y="445567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01600">
              <a:spcBef>
                <a:spcPts val="95"/>
              </a:spcBef>
            </a:pPr>
            <a:r>
              <a:rPr lang="en-US" sz="4000" b="1" spc="-10" dirty="0">
                <a:latin typeface="Times" pitchFamily="2" charset="0"/>
              </a:rPr>
              <a:t>The Stand </a:t>
            </a:r>
            <a:endParaRPr sz="4000" dirty="0">
              <a:latin typeface="Times" pitchFamily="2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000" y="1253332"/>
            <a:ext cx="2477390" cy="3888885"/>
          </a:xfrm>
          <a:prstGeom prst="rect">
            <a:avLst/>
          </a:prstGeom>
        </p:spPr>
        <p:txBody>
          <a:bodyPr vert="horz" wrap="square" lIns="0" tIns="109855" rIns="0" bIns="0" rtlCol="0" anchor="t">
            <a:spAutoFit/>
          </a:bodyPr>
          <a:lstStyle/>
          <a:p>
            <a:pPr marL="12700">
              <a:spcBef>
                <a:spcPts val="865"/>
              </a:spcBef>
            </a:pPr>
            <a:r>
              <a:rPr lang="en-US" sz="2800" b="1" dirty="0">
                <a:solidFill>
                  <a:srgbClr val="000000"/>
                </a:solidFill>
                <a:latin typeface="Times" pitchFamily="2" charset="0"/>
                <a:cs typeface="Calibri"/>
              </a:rPr>
              <a:t>5 plots</a:t>
            </a:r>
            <a:endParaRPr lang="en-US" sz="2800" b="1" dirty="0">
              <a:latin typeface="Times" pitchFamily="2" charset="0"/>
              <a:cs typeface="Calibri"/>
            </a:endParaRP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n=300 trees</a:t>
            </a:r>
          </a:p>
          <a:p>
            <a:pPr marL="12700">
              <a:lnSpc>
                <a:spcPct val="150000"/>
              </a:lnSpc>
              <a:spcBef>
                <a:spcPts val="865"/>
              </a:spcBef>
            </a:pPr>
            <a:r>
              <a:rPr lang="en-US" sz="2800" b="1" dirty="0">
                <a:solidFill>
                  <a:srgbClr val="000000"/>
                </a:solidFill>
                <a:latin typeface="Times" pitchFamily="2" charset="0"/>
                <a:cs typeface="Calibri"/>
              </a:rPr>
              <a:t>Site data </a:t>
            </a: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Convexity</a:t>
            </a: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Slope</a:t>
            </a: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Elevation</a:t>
            </a: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Aspect</a:t>
            </a: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LAI</a:t>
            </a:r>
          </a:p>
          <a:p>
            <a:pPr marL="12700"/>
            <a:r>
              <a:rPr lang="en-US" sz="2400" dirty="0">
                <a:solidFill>
                  <a:srgbClr val="000000"/>
                </a:solidFill>
                <a:latin typeface="Times" pitchFamily="2" charset="0"/>
                <a:cs typeface="Calibri"/>
              </a:rPr>
              <a:t>PAR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0D4FB45F-8F66-7B00-3B92-0D721B1EB453}"/>
              </a:ext>
            </a:extLst>
          </p:cNvPr>
          <p:cNvSpPr txBox="1"/>
          <p:nvPr/>
        </p:nvSpPr>
        <p:spPr>
          <a:xfrm>
            <a:off x="3200400" y="5304833"/>
            <a:ext cx="4724400" cy="541815"/>
          </a:xfrm>
          <a:prstGeom prst="rect">
            <a:avLst/>
          </a:prstGeom>
        </p:spPr>
        <p:txBody>
          <a:bodyPr vert="horz" wrap="square" lIns="0" tIns="109855" rIns="0" bIns="0" rtlCol="0" anchor="t">
            <a:spAutoFit/>
          </a:bodyPr>
          <a:lstStyle/>
          <a:p>
            <a:pPr marL="12700">
              <a:spcBef>
                <a:spcPts val="865"/>
              </a:spcBef>
            </a:pPr>
            <a:r>
              <a:rPr lang="en-US" sz="2800" b="1" dirty="0">
                <a:latin typeface="Times" pitchFamily="2" charset="0"/>
                <a:cs typeface="Calibri"/>
              </a:rPr>
              <a:t>BA=60ft²</a:t>
            </a:r>
            <a:r>
              <a:rPr lang="en-US" sz="2800" b="1" dirty="0">
                <a:latin typeface="Times" pitchFamily="2" charset="0"/>
              </a:rPr>
              <a:t>   26y/o </a:t>
            </a:r>
            <a:r>
              <a:rPr lang="en-US" sz="2800" b="1" dirty="0">
                <a:latin typeface="Times" pitchFamily="2" charset="0"/>
                <a:cs typeface="Calibri"/>
              </a:rPr>
              <a:t>  9.5 acres</a:t>
            </a:r>
            <a:endParaRPr lang="en-US" sz="2800" b="1" dirty="0">
              <a:latin typeface="Times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1C71A1A-0572-9257-5EB1-8D8040695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38716"/>
            <a:ext cx="5181600" cy="400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2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88562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01600">
              <a:spcBef>
                <a:spcPts val="95"/>
              </a:spcBef>
            </a:pPr>
            <a:r>
              <a:rPr lang="en-US" sz="4000" b="1" spc="-10" dirty="0">
                <a:latin typeface="Times" pitchFamily="2" charset="0"/>
              </a:rPr>
              <a:t>Data Collection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256DF12-D78D-6921-57E6-3341758EBD90}"/>
              </a:ext>
            </a:extLst>
          </p:cNvPr>
          <p:cNvGrpSpPr/>
          <p:nvPr/>
        </p:nvGrpSpPr>
        <p:grpSpPr>
          <a:xfrm>
            <a:off x="512210" y="2309469"/>
            <a:ext cx="7863141" cy="3845450"/>
            <a:chOff x="544301" y="1775029"/>
            <a:chExt cx="7863141" cy="38454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DCF088-EDC3-AA37-6DE8-841C77D1B918}"/>
                </a:ext>
              </a:extLst>
            </p:cNvPr>
            <p:cNvSpPr txBox="1"/>
            <p:nvPr/>
          </p:nvSpPr>
          <p:spPr>
            <a:xfrm>
              <a:off x="5011110" y="5066481"/>
              <a:ext cx="339633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Times" pitchFamily="2" charset="0"/>
                </a:rPr>
                <a:t>Needle Collection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8200C66-2D7C-B890-739B-145306C931E4}"/>
                </a:ext>
              </a:extLst>
            </p:cNvPr>
            <p:cNvSpPr txBox="1"/>
            <p:nvPr/>
          </p:nvSpPr>
          <p:spPr>
            <a:xfrm>
              <a:off x="1124584" y="4988828"/>
              <a:ext cx="302768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latin typeface="Times" pitchFamily="2" charset="0"/>
                </a:rPr>
                <a:t>Disease Rating</a:t>
              </a:r>
            </a:p>
          </p:txBody>
        </p:sp>
        <p:pic>
          <p:nvPicPr>
            <p:cNvPr id="8" name="Picture 7" descr="A group of people in the forest&#10;&#10;Description automatically generated">
              <a:extLst>
                <a:ext uri="{FF2B5EF4-FFF2-40B4-BE49-F238E27FC236}">
                  <a16:creationId xmlns:a16="http://schemas.microsoft.com/office/drawing/2014/main" id="{80EF3708-062C-EEA2-8EF4-77ACDA79C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301" y="1775029"/>
              <a:ext cx="4304088" cy="322603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8DCA09C-8B68-3382-BD46-38E032F81CEB}"/>
              </a:ext>
            </a:extLst>
          </p:cNvPr>
          <p:cNvSpPr txBox="1"/>
          <p:nvPr/>
        </p:nvSpPr>
        <p:spPr>
          <a:xfrm>
            <a:off x="488562" y="1379796"/>
            <a:ext cx="4007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" pitchFamily="2" charset="0"/>
              </a:rPr>
              <a:t>Tree Data </a:t>
            </a:r>
            <a:r>
              <a:rPr lang="en-US" sz="2800" dirty="0">
                <a:latin typeface="Times" pitchFamily="2" charset="0"/>
              </a:rPr>
              <a:t>- DBH &amp; </a:t>
            </a:r>
            <a:r>
              <a:rPr lang="en-US" sz="2800" dirty="0" err="1">
                <a:latin typeface="Times" pitchFamily="2" charset="0"/>
              </a:rPr>
              <a:t>Ht</a:t>
            </a:r>
            <a:endParaRPr lang="en-US" sz="2800" dirty="0">
              <a:latin typeface="Times" pitchFamily="2" charset="0"/>
            </a:endParaRPr>
          </a:p>
        </p:txBody>
      </p:sp>
      <p:pic>
        <p:nvPicPr>
          <p:cNvPr id="12" name="Picture 11" descr="A person climbing a tree&#10;&#10;Description automatically generated">
            <a:extLst>
              <a:ext uri="{FF2B5EF4-FFF2-40B4-BE49-F238E27FC236}">
                <a16:creationId xmlns:a16="http://schemas.microsoft.com/office/drawing/2014/main" id="{ED0C401B-176F-D880-5699-FAC6E9249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41505" y="1573122"/>
            <a:ext cx="4528441" cy="339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9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8613" y="480380"/>
            <a:ext cx="3829865" cy="627736"/>
          </a:xfrm>
          <a:prstGeom prst="rect">
            <a:avLst/>
          </a:prstGeom>
        </p:spPr>
        <p:txBody>
          <a:bodyPr vert="horz" wrap="square" lIns="0" tIns="12065" rIns="0" bIns="0" rtlCol="0" anchor="t">
            <a:spAutoFit/>
          </a:bodyPr>
          <a:lstStyle/>
          <a:p>
            <a:pPr marL="12700" marR="5080" indent="101600">
              <a:spcBef>
                <a:spcPts val="95"/>
              </a:spcBef>
            </a:pPr>
            <a:r>
              <a:rPr lang="en-US" sz="4000" b="1" spc="-10" dirty="0">
                <a:latin typeface="Times" pitchFamily="2" charset="0"/>
              </a:rPr>
              <a:t>Tree Cores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3641F-E02A-6205-5729-7E387BA0F128}"/>
              </a:ext>
            </a:extLst>
          </p:cNvPr>
          <p:cNvSpPr txBox="1"/>
          <p:nvPr/>
        </p:nvSpPr>
        <p:spPr>
          <a:xfrm>
            <a:off x="407855" y="2397948"/>
            <a:ext cx="4447668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Times" pitchFamily="2" charset="0"/>
                <a:cs typeface="Calibri"/>
              </a:rPr>
              <a:t>Measure:</a:t>
            </a:r>
          </a:p>
          <a:p>
            <a:pPr algn="l"/>
            <a:endParaRPr lang="en-US" sz="2800" b="1" dirty="0">
              <a:latin typeface="Times" pitchFamily="2" charset="0"/>
              <a:cs typeface="Calibri"/>
            </a:endParaRPr>
          </a:p>
          <a:p>
            <a:pPr algn="l"/>
            <a:r>
              <a:rPr lang="en-US" sz="2400" dirty="0">
                <a:latin typeface="Times" pitchFamily="2" charset="0"/>
                <a:cs typeface="Calibri" panose="020F0502020204030204" pitchFamily="34" charset="0"/>
              </a:rPr>
              <a:t>Year-to-year</a:t>
            </a:r>
          </a:p>
          <a:p>
            <a:pPr algn="l"/>
            <a:r>
              <a:rPr lang="en-US" sz="2400" dirty="0">
                <a:latin typeface="Times" pitchFamily="2" charset="0"/>
                <a:cs typeface="Calibri" panose="020F0502020204030204" pitchFamily="34" charset="0"/>
              </a:rPr>
              <a:t>5-year</a:t>
            </a:r>
          </a:p>
          <a:p>
            <a:pPr algn="l"/>
            <a:r>
              <a:rPr lang="en-US" sz="2400" dirty="0">
                <a:latin typeface="Times" pitchFamily="2" charset="0"/>
                <a:cs typeface="Calibri" panose="020F0502020204030204" pitchFamily="34" charset="0"/>
              </a:rPr>
              <a:t>10-year growth increments</a:t>
            </a:r>
            <a:endParaRPr lang="en-US" sz="2400" dirty="0">
              <a:latin typeface="Times" pitchFamily="2" charset="0"/>
              <a:cs typeface="Calibri"/>
            </a:endParaRPr>
          </a:p>
        </p:txBody>
      </p:sp>
      <p:pic>
        <p:nvPicPr>
          <p:cNvPr id="8" name="Picture 7" descr="A group of rusty rods&#10;&#10;Description automatically generated">
            <a:extLst>
              <a:ext uri="{FF2B5EF4-FFF2-40B4-BE49-F238E27FC236}">
                <a16:creationId xmlns:a16="http://schemas.microsoft.com/office/drawing/2014/main" id="{466B9587-14F9-08B9-2129-2CE4C6107C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2"/>
          <a:stretch/>
        </p:blipFill>
        <p:spPr>
          <a:xfrm rot="5400000">
            <a:off x="4096259" y="1441466"/>
            <a:ext cx="5493597" cy="397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7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105" y="573449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 dirty="0">
                <a:latin typeface="Times" pitchFamily="2" charset="0"/>
              </a:rPr>
              <a:t>Expected Outcomes</a:t>
            </a:r>
            <a:endParaRPr sz="4000" dirty="0">
              <a:latin typeface="Times" pitchFamily="2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45C8C-3D73-763B-207B-EE47BD140761}"/>
              </a:ext>
            </a:extLst>
          </p:cNvPr>
          <p:cNvSpPr txBox="1"/>
          <p:nvPr/>
        </p:nvSpPr>
        <p:spPr>
          <a:xfrm>
            <a:off x="990600" y="1290044"/>
            <a:ext cx="75450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" pitchFamily="2" charset="0"/>
              </a:rPr>
              <a:t>We expect our results to provide further insights into the impact of increased BSNB on the growth of loblolly pine.</a:t>
            </a:r>
          </a:p>
        </p:txBody>
      </p:sp>
      <p:pic>
        <p:nvPicPr>
          <p:cNvPr id="8" name="Picture 7" descr="A forest with trees and grass&#10;&#10;Description automatically generated">
            <a:extLst>
              <a:ext uri="{FF2B5EF4-FFF2-40B4-BE49-F238E27FC236}">
                <a16:creationId xmlns:a16="http://schemas.microsoft.com/office/drawing/2014/main" id="{8887A3C8-2F0C-4D56-F47E-9FAF98C3A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53" y="2902611"/>
            <a:ext cx="4499093" cy="33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9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 -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36D3FE-6D67-9A67-2609-FC044FC6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A98D87-F20F-AE65-AF3B-22035E177E07}"/>
              </a:ext>
            </a:extLst>
          </p:cNvPr>
          <p:cNvSpPr/>
          <p:nvPr/>
        </p:nvSpPr>
        <p:spPr>
          <a:xfrm>
            <a:off x="550502" y="3378445"/>
            <a:ext cx="2773628" cy="6294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 manager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Jessica Baldwin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0C7255-9ACF-E27A-B0F9-000AC0DD0E2C}"/>
              </a:ext>
            </a:extLst>
          </p:cNvPr>
          <p:cNvSpPr/>
          <p:nvPr/>
        </p:nvSpPr>
        <p:spPr>
          <a:xfrm>
            <a:off x="3035937" y="2236880"/>
            <a:ext cx="2773627" cy="1273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Graduate Students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Jaden King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Emmanuel Nyarko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FA434B-1E48-1364-1E03-AF64CC218577}"/>
              </a:ext>
            </a:extLst>
          </p:cNvPr>
          <p:cNvSpPr/>
          <p:nvPr/>
        </p:nvSpPr>
        <p:spPr>
          <a:xfrm>
            <a:off x="342475" y="1667754"/>
            <a:ext cx="3142778" cy="1204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Advisor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Lori Eckhardt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5769A-0498-A864-CF6F-10FC5A974591}"/>
              </a:ext>
            </a:extLst>
          </p:cNvPr>
          <p:cNvSpPr/>
          <p:nvPr/>
        </p:nvSpPr>
        <p:spPr>
          <a:xfrm>
            <a:off x="5715000" y="2819351"/>
            <a:ext cx="3160344" cy="1879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Facilities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Forest Health Dynamics Lab</a:t>
            </a:r>
          </a:p>
          <a:p>
            <a:pPr algn="ctr"/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E1B1F5-5364-2891-2726-B181524882C8}"/>
              </a:ext>
            </a:extLst>
          </p:cNvPr>
          <p:cNvSpPr/>
          <p:nvPr/>
        </p:nvSpPr>
        <p:spPr>
          <a:xfrm>
            <a:off x="3185185" y="3952903"/>
            <a:ext cx="2773628" cy="10131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Undergraduates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Andrew Howard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Drew Conway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Nathan Kurtz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Garrett Gaar</a:t>
            </a:r>
          </a:p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5F6B8C1-7085-62A3-EAD6-CF2A195D2845}"/>
              </a:ext>
            </a:extLst>
          </p:cNvPr>
          <p:cNvSpPr/>
          <p:nvPr/>
        </p:nvSpPr>
        <p:spPr>
          <a:xfrm>
            <a:off x="5863977" y="1904999"/>
            <a:ext cx="2773628" cy="36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Landowner</a:t>
            </a:r>
          </a:p>
          <a:p>
            <a:pPr algn="ctr"/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Osko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Forest – Glover Family</a:t>
            </a:r>
          </a:p>
        </p:txBody>
      </p:sp>
      <p:pic>
        <p:nvPicPr>
          <p:cNvPr id="22" name="Imagen 8">
            <a:extLst>
              <a:ext uri="{FF2B5EF4-FFF2-40B4-BE49-F238E27FC236}">
                <a16:creationId xmlns:a16="http://schemas.microsoft.com/office/drawing/2014/main" id="{CE8887A6-4B0B-47BF-5B55-4A66FAD40D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00" y="334654"/>
            <a:ext cx="1134054" cy="77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6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0827"/>
            <a:ext cx="25596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Forest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Dynamics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200" y="6553186"/>
            <a:ext cx="4877053" cy="304813"/>
          </a:xfrm>
          <a:custGeom>
            <a:avLst/>
            <a:gdLst/>
            <a:ahLst/>
            <a:cxnLst/>
            <a:rect l="l" t="t" r="r" b="b"/>
            <a:pathLst>
              <a:path w="4540250" h="303529">
                <a:moveTo>
                  <a:pt x="4539996" y="0"/>
                </a:moveTo>
                <a:lnTo>
                  <a:pt x="0" y="0"/>
                </a:lnTo>
                <a:lnTo>
                  <a:pt x="0" y="303288"/>
                </a:lnTo>
                <a:lnTo>
                  <a:pt x="4539996" y="303288"/>
                </a:lnTo>
                <a:lnTo>
                  <a:pt x="4539996" y="0"/>
                </a:lnTo>
                <a:close/>
              </a:path>
            </a:pathLst>
          </a:custGeom>
          <a:solidFill>
            <a:srgbClr val="BB5B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8799" y="526796"/>
            <a:ext cx="6554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1600">
              <a:lnSpc>
                <a:spcPct val="100000"/>
              </a:lnSpc>
              <a:spcBef>
                <a:spcPts val="95"/>
              </a:spcBef>
            </a:pPr>
            <a:r>
              <a:rPr lang="en-US" sz="4000" b="1" spc="-10" dirty="0"/>
              <a:t>Questions?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4267200" y="6618599"/>
            <a:ext cx="48199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College of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Forestry</a:t>
            </a:r>
            <a:r>
              <a:rPr lang="en-US" sz="1400" spc="-4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Wildlife and Environment,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Auburn</a:t>
            </a:r>
            <a:r>
              <a:rPr lang="en-US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University</a:t>
            </a:r>
            <a:endParaRPr lang="en-US" sz="1400" dirty="0">
              <a:latin typeface="Calibri"/>
              <a:cs typeface="Calibri"/>
            </a:endParaRPr>
          </a:p>
        </p:txBody>
      </p:sp>
      <p:pic>
        <p:nvPicPr>
          <p:cNvPr id="14" name="Picture 13" descr="A group of people standing in front of a car&#10;&#10;Description automatically generated">
            <a:extLst>
              <a:ext uri="{FF2B5EF4-FFF2-40B4-BE49-F238E27FC236}">
                <a16:creationId xmlns:a16="http://schemas.microsoft.com/office/drawing/2014/main" id="{6AEE4585-1045-B7EE-00E1-27FA75B114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85" y="3034718"/>
            <a:ext cx="4489295" cy="3125757"/>
          </a:xfrm>
          <a:prstGeom prst="rect">
            <a:avLst/>
          </a:prstGeom>
        </p:spPr>
      </p:pic>
      <p:pic>
        <p:nvPicPr>
          <p:cNvPr id="8" name="Picture 7" descr="A person in a hat holding a saw to a child in a forest&#10;&#10;Description automatically generated">
            <a:extLst>
              <a:ext uri="{FF2B5EF4-FFF2-40B4-BE49-F238E27FC236}">
                <a16:creationId xmlns:a16="http://schemas.microsoft.com/office/drawing/2014/main" id="{422BE457-E729-0B71-446B-F9A43D796F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271" y="2024548"/>
            <a:ext cx="2642525" cy="2134836"/>
          </a:xfrm>
          <a:prstGeom prst="rect">
            <a:avLst/>
          </a:prstGeom>
        </p:spPr>
      </p:pic>
      <p:pic>
        <p:nvPicPr>
          <p:cNvPr id="12" name="Picture 11" descr="A lizard on a leaf&#10;&#10;Description automatically generated">
            <a:extLst>
              <a:ext uri="{FF2B5EF4-FFF2-40B4-BE49-F238E27FC236}">
                <a16:creationId xmlns:a16="http://schemas.microsoft.com/office/drawing/2014/main" id="{EEF234FC-6A3F-BF17-AF6E-CF6B7C1310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2725" y="1122541"/>
            <a:ext cx="2934354" cy="237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5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C79D91258C344BA4AE752C5D0ED6A6" ma:contentTypeVersion="238" ma:contentTypeDescription="Create a new document." ma:contentTypeScope="" ma:versionID="61ca05b2d6968f477697430d0a166067">
  <xsd:schema xmlns:xsd="http://www.w3.org/2001/XMLSchema" xmlns:xs="http://www.w3.org/2001/XMLSchema" xmlns:p="http://schemas.microsoft.com/office/2006/metadata/properties" xmlns:ns2="7f02780a-f84e-489c-ac97-4197f7929f4e" xmlns:ns3="dd58d156-aed2-4f48-8b5d-ff0226c49992" xmlns:ns4="7d2ada6a-8cfe-480b-945e-ed6581dff969" targetNamespace="http://schemas.microsoft.com/office/2006/metadata/properties" ma:root="true" ma:fieldsID="4168546292d71f6649272085feb682f0" ns2:_="" ns3:_="" ns4:_="">
    <xsd:import namespace="7f02780a-f84e-489c-ac97-4197f7929f4e"/>
    <xsd:import namespace="dd58d156-aed2-4f48-8b5d-ff0226c49992"/>
    <xsd:import namespace="7d2ada6a-8cfe-480b-945e-ed6581dff96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4:SharedWithUsers" minOccurs="0"/>
                <xsd:element ref="ns4:SharedWithDetails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02780a-f84e-489c-ac97-4197f7929f4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3" nillable="true" ma:displayName="Taxonomy Catch All Column" ma:hidden="true" ma:list="{95766cb8-bce8-401d-87a1-a72033a8f102}" ma:internalName="TaxCatchAll" ma:showField="CatchAllData" ma:web="7f02780a-f84e-489c-ac97-4197f7929f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58d156-aed2-4f48-8b5d-ff0226c499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91cfa4-c574-4da4-88c3-3521f4e97c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2ada6a-8cfe-480b-945e-ed6581dff969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1FEF79-733A-41E2-9EF3-7FEA0B02B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02780a-f84e-489c-ac97-4197f7929f4e"/>
    <ds:schemaRef ds:uri="dd58d156-aed2-4f48-8b5d-ff0226c49992"/>
    <ds:schemaRef ds:uri="7d2ada6a-8cfe-480b-945e-ed6581dff9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9E5C3-D8FD-47FD-BE57-379E0FC51D8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26CA63E6-824E-48D3-9812-95E8087A39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4500</TotalTime>
  <Words>301</Words>
  <Application>Microsoft Office PowerPoint</Application>
  <PresentationFormat>On-screen Show (4:3)</PresentationFormat>
  <Paragraphs>74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Times</vt:lpstr>
      <vt:lpstr>Times New Roman</vt:lpstr>
      <vt:lpstr>Office Theme</vt:lpstr>
      <vt:lpstr>Does Brown Spot Needle Blight Affect Loblolly Pine Growth?</vt:lpstr>
      <vt:lpstr>Background</vt:lpstr>
      <vt:lpstr>Objectives</vt:lpstr>
      <vt:lpstr>The Stand </vt:lpstr>
      <vt:lpstr>Data Collection</vt:lpstr>
      <vt:lpstr>Tree Cores</vt:lpstr>
      <vt:lpstr>Expected Outcomes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Mendez</dc:creator>
  <cp:lastModifiedBy>Lori Eckhardt</cp:lastModifiedBy>
  <cp:revision>242</cp:revision>
  <cp:lastPrinted>2023-07-31T14:38:36Z</cp:lastPrinted>
  <dcterms:created xsi:type="dcterms:W3CDTF">2023-07-21T14:33:35Z</dcterms:created>
  <dcterms:modified xsi:type="dcterms:W3CDTF">2023-08-01T21:51:37Z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0x01010018C79D91258C344BA4AE752C5D0ED6A6</vt:lpwstr>
  </property>
  <property fmtid="{D5CDD505-2E9C-101B-9397-08002B2CF9AE}" pid="3" name="Created">
    <vt:filetime>2021-12-01T00:00:00Z</vt:filetime>
  </property>
  <property fmtid="{D5CDD505-2E9C-101B-9397-08002B2CF9AE}" pid="4" name="Creator">
    <vt:lpwstr>Acrobat PDFMaker 21 for PowerPoint</vt:lpwstr>
  </property>
  <property fmtid="{D5CDD505-2E9C-101B-9397-08002B2CF9AE}" pid="5" name="LastSaved">
    <vt:filetime>2023-07-21T00:00:00Z</vt:filetime>
  </property>
  <property fmtid="{D5CDD505-2E9C-101B-9397-08002B2CF9AE}" pid="6" name="Producer">
    <vt:lpwstr>Adobe PDF Library 21.7.131</vt:lpwstr>
  </property>
</Properties>
</file>