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79" r:id="rId6"/>
    <p:sldId id="280" r:id="rId7"/>
    <p:sldId id="281" r:id="rId8"/>
    <p:sldId id="261" r:id="rId9"/>
    <p:sldId id="268" r:id="rId10"/>
    <p:sldId id="273" r:id="rId11"/>
    <p:sldId id="264" r:id="rId12"/>
    <p:sldId id="262" r:id="rId13"/>
    <p:sldId id="266" r:id="rId14"/>
    <p:sldId id="283" r:id="rId15"/>
    <p:sldId id="263" r:id="rId16"/>
    <p:sldId id="286" r:id="rId17"/>
    <p:sldId id="284" r:id="rId18"/>
    <p:sldId id="275" r:id="rId19"/>
    <p:sldId id="267" r:id="rId20"/>
    <p:sldId id="272" r:id="rId21"/>
    <p:sldId id="265" r:id="rId22"/>
    <p:sldId id="285" r:id="rId23"/>
    <p:sldId id="274" r:id="rId24"/>
    <p:sldId id="276" r:id="rId25"/>
    <p:sldId id="269" r:id="rId26"/>
    <p:sldId id="270" r:id="rId27"/>
    <p:sldId id="271" r:id="rId28"/>
    <p:sldId id="287" r:id="rId29"/>
    <p:sldId id="288" r:id="rId30"/>
  </p:sldIdLst>
  <p:sldSz cx="9144000" cy="6858000" type="screen4x3"/>
  <p:notesSz cx="7010400" cy="9296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C3DE1C-D897-4325-B782-27BBA8C1CA46}" v="213" dt="2023-07-26T20:45:52.36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368" y="5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ata\Data\Physio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Washington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Sheet1!$A$2:$A$82</c:f>
              <c:numCache>
                <c:formatCode>General</c:formatCode>
                <c:ptCount val="81"/>
                <c:pt idx="0">
                  <c:v>78.571428569999995</c:v>
                </c:pt>
                <c:pt idx="1">
                  <c:v>83.333333330000002</c:v>
                </c:pt>
                <c:pt idx="2">
                  <c:v>72.222222220000006</c:v>
                </c:pt>
                <c:pt idx="3">
                  <c:v>100</c:v>
                </c:pt>
                <c:pt idx="4">
                  <c:v>100</c:v>
                </c:pt>
                <c:pt idx="5">
                  <c:v>91.666666669999998</c:v>
                </c:pt>
                <c:pt idx="6">
                  <c:v>92.307692309999993</c:v>
                </c:pt>
                <c:pt idx="7">
                  <c:v>75</c:v>
                </c:pt>
                <c:pt idx="8">
                  <c:v>83.333333330000002</c:v>
                </c:pt>
                <c:pt idx="9">
                  <c:v>100</c:v>
                </c:pt>
                <c:pt idx="10">
                  <c:v>53.333333330000002</c:v>
                </c:pt>
                <c:pt idx="11">
                  <c:v>69.230769230000007</c:v>
                </c:pt>
                <c:pt idx="12">
                  <c:v>84.61538462</c:v>
                </c:pt>
                <c:pt idx="13">
                  <c:v>100</c:v>
                </c:pt>
                <c:pt idx="14">
                  <c:v>90</c:v>
                </c:pt>
                <c:pt idx="15">
                  <c:v>100</c:v>
                </c:pt>
                <c:pt idx="16">
                  <c:v>100</c:v>
                </c:pt>
                <c:pt idx="17">
                  <c:v>60</c:v>
                </c:pt>
                <c:pt idx="18">
                  <c:v>81.25</c:v>
                </c:pt>
                <c:pt idx="19">
                  <c:v>60</c:v>
                </c:pt>
                <c:pt idx="20">
                  <c:v>73.333333330000002</c:v>
                </c:pt>
                <c:pt idx="21">
                  <c:v>81.25</c:v>
                </c:pt>
                <c:pt idx="22">
                  <c:v>7.1428571429999996</c:v>
                </c:pt>
                <c:pt idx="23">
                  <c:v>52.941176470000002</c:v>
                </c:pt>
                <c:pt idx="24">
                  <c:v>60</c:v>
                </c:pt>
                <c:pt idx="25">
                  <c:v>31.578947370000002</c:v>
                </c:pt>
                <c:pt idx="26">
                  <c:v>58.823529409999999</c:v>
                </c:pt>
                <c:pt idx="27">
                  <c:v>85.714285709999999</c:v>
                </c:pt>
                <c:pt idx="28">
                  <c:v>54.545454550000002</c:v>
                </c:pt>
                <c:pt idx="29">
                  <c:v>61.53846154</c:v>
                </c:pt>
                <c:pt idx="30">
                  <c:v>78.947368420000004</c:v>
                </c:pt>
                <c:pt idx="31">
                  <c:v>68.181818179999993</c:v>
                </c:pt>
                <c:pt idx="32">
                  <c:v>72.222222220000006</c:v>
                </c:pt>
                <c:pt idx="33">
                  <c:v>83.333333330000002</c:v>
                </c:pt>
                <c:pt idx="34">
                  <c:v>55</c:v>
                </c:pt>
                <c:pt idx="35">
                  <c:v>81.25</c:v>
                </c:pt>
                <c:pt idx="36">
                  <c:v>35.294117649999997</c:v>
                </c:pt>
                <c:pt idx="37">
                  <c:v>81.818181820000007</c:v>
                </c:pt>
                <c:pt idx="38">
                  <c:v>80</c:v>
                </c:pt>
                <c:pt idx="39">
                  <c:v>75</c:v>
                </c:pt>
                <c:pt idx="40">
                  <c:v>14.28571429</c:v>
                </c:pt>
                <c:pt idx="41">
                  <c:v>68</c:v>
                </c:pt>
                <c:pt idx="42">
                  <c:v>72</c:v>
                </c:pt>
                <c:pt idx="43">
                  <c:v>120</c:v>
                </c:pt>
                <c:pt idx="44">
                  <c:v>75</c:v>
                </c:pt>
                <c:pt idx="45">
                  <c:v>70.58823529</c:v>
                </c:pt>
                <c:pt idx="46">
                  <c:v>80</c:v>
                </c:pt>
                <c:pt idx="47">
                  <c:v>91.666666669999998</c:v>
                </c:pt>
                <c:pt idx="48">
                  <c:v>62.5</c:v>
                </c:pt>
                <c:pt idx="49">
                  <c:v>86.666666669999998</c:v>
                </c:pt>
                <c:pt idx="50">
                  <c:v>83.333333330000002</c:v>
                </c:pt>
                <c:pt idx="51">
                  <c:v>100</c:v>
                </c:pt>
                <c:pt idx="52">
                  <c:v>160</c:v>
                </c:pt>
                <c:pt idx="53">
                  <c:v>44</c:v>
                </c:pt>
                <c:pt idx="54">
                  <c:v>80</c:v>
                </c:pt>
                <c:pt idx="55">
                  <c:v>83.333333330000002</c:v>
                </c:pt>
                <c:pt idx="56">
                  <c:v>46.428571429999998</c:v>
                </c:pt>
                <c:pt idx="58">
                  <c:v>105.55555560000001</c:v>
                </c:pt>
                <c:pt idx="59">
                  <c:v>29.41176471</c:v>
                </c:pt>
                <c:pt idx="60">
                  <c:v>126.31578949999999</c:v>
                </c:pt>
                <c:pt idx="61">
                  <c:v>87.878787880000004</c:v>
                </c:pt>
                <c:pt idx="62">
                  <c:v>62.5</c:v>
                </c:pt>
                <c:pt idx="63">
                  <c:v>54.545454550000002</c:v>
                </c:pt>
                <c:pt idx="64">
                  <c:v>67.567567569999994</c:v>
                </c:pt>
                <c:pt idx="65">
                  <c:v>73.913043479999999</c:v>
                </c:pt>
                <c:pt idx="66">
                  <c:v>68.421052630000005</c:v>
                </c:pt>
                <c:pt idx="67">
                  <c:v>160</c:v>
                </c:pt>
                <c:pt idx="68">
                  <c:v>61.53846154</c:v>
                </c:pt>
                <c:pt idx="69">
                  <c:v>64.705882349999996</c:v>
                </c:pt>
                <c:pt idx="70">
                  <c:v>100</c:v>
                </c:pt>
                <c:pt idx="71">
                  <c:v>50</c:v>
                </c:pt>
                <c:pt idx="72">
                  <c:v>63.636363639999999</c:v>
                </c:pt>
                <c:pt idx="73">
                  <c:v>76.92307692</c:v>
                </c:pt>
                <c:pt idx="74">
                  <c:v>71.428571430000005</c:v>
                </c:pt>
                <c:pt idx="75">
                  <c:v>71.428571430000005</c:v>
                </c:pt>
                <c:pt idx="76">
                  <c:v>81.818181820000007</c:v>
                </c:pt>
                <c:pt idx="77">
                  <c:v>90.909090910000003</c:v>
                </c:pt>
                <c:pt idx="78">
                  <c:v>73.333333330000002</c:v>
                </c:pt>
                <c:pt idx="79">
                  <c:v>118.1818182</c:v>
                </c:pt>
                <c:pt idx="80">
                  <c:v>78.571428569999995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F65-4BE1-A489-CEA5479A8F07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Cullman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Sheet1!$B$2:$B$46</c:f>
              <c:numCache>
                <c:formatCode>General</c:formatCode>
                <c:ptCount val="45"/>
                <c:pt idx="0">
                  <c:v>75</c:v>
                </c:pt>
                <c:pt idx="1">
                  <c:v>58.620689659999996</c:v>
                </c:pt>
                <c:pt idx="2">
                  <c:v>71.428571430000005</c:v>
                </c:pt>
                <c:pt idx="3">
                  <c:v>78.125</c:v>
                </c:pt>
                <c:pt idx="4">
                  <c:v>75.757575759999995</c:v>
                </c:pt>
                <c:pt idx="5">
                  <c:v>85.714285709999999</c:v>
                </c:pt>
                <c:pt idx="6">
                  <c:v>70.833333330000002</c:v>
                </c:pt>
                <c:pt idx="7">
                  <c:v>90</c:v>
                </c:pt>
                <c:pt idx="8">
                  <c:v>68.965517239999997</c:v>
                </c:pt>
                <c:pt idx="9">
                  <c:v>88.46153846</c:v>
                </c:pt>
                <c:pt idx="10">
                  <c:v>75</c:v>
                </c:pt>
                <c:pt idx="11">
                  <c:v>89.189189189999993</c:v>
                </c:pt>
                <c:pt idx="12">
                  <c:v>87.096774190000005</c:v>
                </c:pt>
                <c:pt idx="13">
                  <c:v>82.608695650000001</c:v>
                </c:pt>
                <c:pt idx="14">
                  <c:v>85.714285709999999</c:v>
                </c:pt>
                <c:pt idx="15">
                  <c:v>69.230769230000007</c:v>
                </c:pt>
                <c:pt idx="16">
                  <c:v>94.117647059999996</c:v>
                </c:pt>
                <c:pt idx="17">
                  <c:v>84</c:v>
                </c:pt>
                <c:pt idx="18">
                  <c:v>86.666666669999998</c:v>
                </c:pt>
                <c:pt idx="19">
                  <c:v>81.818181820000007</c:v>
                </c:pt>
                <c:pt idx="20">
                  <c:v>72</c:v>
                </c:pt>
                <c:pt idx="21">
                  <c:v>107.1428571</c:v>
                </c:pt>
                <c:pt idx="22">
                  <c:v>80</c:v>
                </c:pt>
                <c:pt idx="23">
                  <c:v>96.551724140000005</c:v>
                </c:pt>
                <c:pt idx="24">
                  <c:v>87.5</c:v>
                </c:pt>
                <c:pt idx="25">
                  <c:v>88.235294120000006</c:v>
                </c:pt>
                <c:pt idx="26">
                  <c:v>84.61538462</c:v>
                </c:pt>
                <c:pt idx="27">
                  <c:v>116.66666669999999</c:v>
                </c:pt>
                <c:pt idx="28">
                  <c:v>71.794871790000002</c:v>
                </c:pt>
                <c:pt idx="29">
                  <c:v>68.965517239999997</c:v>
                </c:pt>
                <c:pt idx="30">
                  <c:v>77.777777779999994</c:v>
                </c:pt>
                <c:pt idx="31">
                  <c:v>38.888888889999997</c:v>
                </c:pt>
                <c:pt idx="32">
                  <c:v>43.47826087</c:v>
                </c:pt>
                <c:pt idx="33">
                  <c:v>72.727272729999996</c:v>
                </c:pt>
                <c:pt idx="34">
                  <c:v>83.333333330000002</c:v>
                </c:pt>
                <c:pt idx="35">
                  <c:v>133.33333329999999</c:v>
                </c:pt>
                <c:pt idx="36">
                  <c:v>75</c:v>
                </c:pt>
                <c:pt idx="37">
                  <c:v>87.5</c:v>
                </c:pt>
                <c:pt idx="38">
                  <c:v>80</c:v>
                </c:pt>
                <c:pt idx="39">
                  <c:v>78.571428569999995</c:v>
                </c:pt>
                <c:pt idx="40">
                  <c:v>63.157894740000003</c:v>
                </c:pt>
                <c:pt idx="41">
                  <c:v>53.333333330000002</c:v>
                </c:pt>
                <c:pt idx="42">
                  <c:v>76.92307692</c:v>
                </c:pt>
                <c:pt idx="43">
                  <c:v>85.714285709999999</c:v>
                </c:pt>
                <c:pt idx="44">
                  <c:v>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F65-4BE1-A489-CEA5479A8F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0359360"/>
        <c:axId val="1010359840"/>
      </c:scatterChart>
      <c:valAx>
        <c:axId val="10103593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Tree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359840"/>
        <c:crosses val="autoZero"/>
        <c:crossBetween val="midCat"/>
      </c:valAx>
      <c:valAx>
        <c:axId val="10103598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Relative</a:t>
                </a:r>
                <a:r>
                  <a:rPr lang="en-US" sz="1200" baseline="0"/>
                  <a:t> Water Content (%)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359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01:34:42.5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296 268 24575,'-3'24'0,"-46"301"0,29-155 0,13-115 0,-37 315 0,39-296 0,3 1 0,17 147 0,-15-221 0,1 1 0,-1 0 0,0-1 0,0 1 0,1 0 0,-1-1 0,1 1 0,-1 0 0,1-1 0,0 1 0,0-1 0,1 3 0,-2-4 0,1 0 0,-1 0 0,0 0 0,1 0 0,-1 0 0,0 0 0,1 0 0,-1 0 0,0 0 0,1 0 0,-1 0 0,0 0 0,1 0 0,-1 0 0,0 0 0,1 0 0,-1-1 0,0 1 0,0 0 0,1 0 0,-1 0 0,0-1 0,1 1 0,-1 0 0,0 0 0,0 0 0,0-1 0,1 1 0,-1 0 0,0-1 0,0 1 0,0 0 0,0 0 0,1-1 0,-1 1 0,0-1 0,18-46 0,7-41 0,23-166 0,-14-98 0,-18 14 0,-16 260 0,-4 1 0,-18-103 0,20 166 0,1 8 0,1 0 0,-1 1 0,0-1 0,-1 1 0,1-1 0,-1 1 0,0 0 0,0-1 0,-1 1 0,1 0 0,-8-9 0,10 14 0,0 0 0,-1 0 0,1-1 0,-1 1 0,1 0 0,0 0 0,-1 0 0,1 0 0,-1 0 0,1 0 0,-1 0 0,1 0 0,0 0 0,-1 0 0,1 0 0,-1 0 0,1 0 0,-1 0 0,1 0 0,0 0 0,-1 0 0,1 0 0,-1 0 0,1 1 0,0-1 0,-1 0 0,1 0 0,0 1 0,-1-1 0,1 0 0,0 0 0,-1 1 0,1-1 0,0 0 0,0 1 0,-1-1 0,1 1 0,0 0 0,-12 19 0,12-20 0,-16 41 0,3 0 0,1 0 0,1 1 0,-5 55 0,9-55 0,-39 261 0,-11 445 0,60-608 0,2-118 0,0-23 0,2-14 0,11-44 0,-2-1 0,12-101 0,-18 98 0,39-261 0,10-442 0,-63 611 0,-1 121 0,5 34 0,0 0 0,0 1 0,0-1 0,0 0 0,0 0 0,0 1 0,0-1 0,-1 0 0,1 0 0,0 1 0,0-1 0,0 0 0,0 0 0,-1 0 0,1 0 0,0 1 0,0-1 0,0 0 0,-1 0 0,1 0 0,0 0 0,0 0 0,0 1 0,-1-1 0,1 0 0,0 0 0,0 0 0,-1 0 0,1 0 0,0 0 0,-1 0 0,1 0 0,0 0 0,0 0 0,-1 0 0,1 0 0,0 0 0,0 0 0,-1 0 0,1 0 0,0-1 0,0 1 0,-1 0 0,1 0 0,0 0 0,0 0 0,0 0 0,-1 0 0,1-1 0,0 1 0,0 0 0,0 0 0,0 0 0,-1-1 0,1 1 0,0 0 0,0 0 0,0-1 0,0 1 0,0 0 0,0 0 0,0-1 0,-1 1 0,1 0 0,0 0 0,0-1 0,-11 28 0,-12 50 0,-25 155 0,10 89 0,14 119 0,26-415 0,5-48 0,66-520 0,-64 461 0,-4 44 0,8-77 0,-3-142 0,-14 231 0,3 26 0,1 0 0,0-1 0,0 1 0,0 0 0,0 0 0,-1 0 0,1 0 0,0 0 0,0-1 0,0 1 0,-1 0 0,1 0 0,0 0 0,0 0 0,-1 0 0,1 0 0,0 0 0,0 0 0,-1 0 0,1 0 0,0 0 0,0 0 0,-1 0 0,1 0 0,0 0 0,0 0 0,0 0 0,-1 0 0,1 0 0,0 0 0,0 0 0,-1 0 0,1 1 0,0-1 0,0 0 0,0 0 0,-1 0 0,1 0 0,0 1 0,0-1 0,0 0 0,0 0 0,-1 0 0,1 0 0,0 1 0,-4 4 0,1 0 0,0 0 0,0 1 0,0-1 0,1 1 0,-3 6 0,-17 58 0,3 0 0,-18 137 0,13 152 0,23-334 0,2 151 0,0-149 0,2-1 0,0 0 0,2 0 0,12 35 0,-17-60 0,0 1 0,0-1 0,1 0 0,-1 0 0,1 0 0,-1 0 0,1 0 0,0 0 0,-1 0 0,1 0 0,0 0 0,-1 0 0,1 0 0,0 0 0,0 0 0,0 0 0,0-1 0,1 2 0,-1-2 0,0 0 0,-1 0 0,1 0 0,-1 0 0,1 0 0,0 0 0,-1-1 0,1 1 0,-1 0 0,1 0 0,-1-1 0,1 1 0,-1 0 0,1 0 0,-1-1 0,1 1 0,-1-1 0,1 1 0,-1 0 0,0-1 0,1 1 0,-1-1 0,1 1 0,-1-1 0,1 0 0,2-6 0,1 0 0,-1 0 0,0-1 0,3-12 0,10-52 0,10-113 0,-8-78 0,-18 255 0,7-128 0,-14-173 0,6 300 0,0 1 0,0 0 0,-1-1 0,-3-7 0,5 15 0,0 1 0,0-1 0,0 1 0,0-1 0,-1 1 0,1-1 0,0 1 0,0-1 0,-1 1 0,1-1 0,0 1 0,-1 0 0,1-1 0,0 1 0,-1 0 0,1-1 0,-1 1 0,1 0 0,-1-1 0,1 1 0,-1 0 0,1 0 0,-1-1 0,1 1 0,-1 0 0,1 0 0,-1 0 0,1 0 0,-1 0 0,-1 0 0,1 1 0,0 0 0,-1 0 0,1 0 0,0 0 0,0 0 0,-1 0 0,1 0 0,0 0 0,0 0 0,0 1 0,0-1 0,1 0 0,-1 1 0,-1 1 0,-10 20 0,1 1 0,0 0 0,-12 48 0,-12 83 0,30-130 0,-30 176 0,9 1 0,0 207 0,27-368 0,1-27 0,2-23 0,52-277 0,-31 145 0,-1 16 0,81-465 0,-109 634 0,2 44 0,0-9 0,-5 173 0,-8 127 0,5-264 0,-32 146 0,-4-68 0,-24 122 0,63-258 0,3-1 0,5 78 0,-5 65 0,-8-16 0,30-357 0,61-259 0,13-111 0,-91 508 0,-1 31 0,1 16 0,1 5 0,37 466 0,-28-359 0,-6 1 0,-4-1 0,-19 137 0,8-177 0,-47 329 0,56-406 0,-2 7 0,1 0 0,1 0 0,0 0 0,1 1 0,1 18 0,-7-81 0,-1-85 0,6 89 0,20-555 116,-1 235-1597,-15 218-5345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01:34:47.0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129 1 24575,'-2'2'0,"0"1"0,1 0 0,-1-1 0,1 1 0,-1 0 0,1 0 0,0 0 0,0 0 0,1 0 0,-1 0 0,0 0 0,1 6 0,1 44 0,-1-6 0,-21 55 0,13-67 0,-5 39 0,3 18 0,-51 775 0,60-686 0,14 317 0,-7-442 0,3 16 0,-3 0 0,-6 113 0,0-194 0,0 0 0,-1 0 0,0 0 0,-4-16 0,-1-11 0,-2-40 0,2-1 0,5 1 0,14-144 0,-12 213 0,0 2 0,0 1 0,0-1 0,-1 0 0,1 0 0,-1 1 0,0-1 0,-1 0 0,1 0 0,-2-5 0,24 53 0,-2 0 0,-3 2 0,-1 0 0,-2 1 0,-2 0 0,-2 1 0,5 72 0,-14-109 0,0-5 0,-1-1 0,1 1 0,-1-1 0,0 0 0,-1 1 0,0 5 0,15-68 0,11-99 0,-1 4 0,0 29 0,-11 153 0,-4 26 0,-3-1 0,-1 1 0,-5 74 0,-1-65 0,-5 502 0,-17-316 0,1-20 0,4 26 0,2-53 0,9-49 0,-14 183 0,6-129 0,-15 119 0,13-180 0,3 270 0,14-356 0,14-91 0,-5-5 0,-2 0 0,-1-1 0,2-37 0,-2-111 0,-6 146 0,-3-288 0,-1-23 0,27 1 0,-6 248 0,-1 134 0,5 28 0,-2 1 0,18 116 0,-2 138 0,-29-252 0,18 236 0,-21 489 0,-42-134 0,36-544 0,3-131 0,6-37 0,0 3 0,47-911-1237,-52 949 1109,6-144-6698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01:35:01.4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76 145 24575,'-1'6'0,"-5"47"0,2 0 0,4 59 0,15 110 0,0-34 0,-13-66 0,-18 165 0,-38 118 0,49-373 0,-4 23 0,2 0 0,2 1 0,5 73 0,8-183 0,20-472 0,-20 309 0,18-906 0,-40 1473 0,21 496 0,0-302 0,-2-397 0,26 157 0,-30-299 0,-1-1 0,1 0 0,0 1 0,0-1 0,0 1 0,1-1 0,-1 0 0,1 0 0,0 0 0,5 7 0,0 3-1365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01:35:06.7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542 3799 24575,'-17'-683'0,"-54"7"0,65 638 0,3 7 0,-2 1 0,-2 1 0,0-1 0,-15-35 0,22 65 0,0 1 0,-1-1 0,1 0 0,0 0 0,0 0 0,0 1 0,0-1 0,0 0 0,0 0 0,0 0 0,-1 1 0,1-1 0,0 0 0,0 0 0,0 0 0,-1 0 0,1 1 0,0-1 0,0 0 0,0 0 0,-1 0 0,1 0 0,0 0 0,0 0 0,0 0 0,-1 0 0,1 0 0,0 0 0,0 0 0,-1 0 0,1 0 0,0 0 0,0 0 0,-1 0 0,1 0 0,0 0 0,0 0 0,-1 0 0,1 0 0,0 0 0,0 0 0,0 0 0,-1 0 0,1-1 0,0 1 0,0 0 0,0 0 0,-1 0 0,1 0 0,0-1 0,0 1 0,0 0 0,0 0 0,-1 0 0,1-1 0,0 1 0,0 0 0,0 0 0,0 0 0,0-1 0,0 1 0,0 0 0,-6 26 0,6-24 0,-39 412 0,24-202 0,-3-29 0,-13 213 0,30-380 0,0-4 0,1 0 0,0 0 0,1 0 0,0 1 0,0-1 0,6 20 0,-3-32 0,-1-9 0,3-15 0,41-433 0,-31 259 0,-10 125 0,0-3 0,17-81 0,-18 222 0,-4-9 0,7 762 0,-8-812 0,2-19 0,2-26 0,-2-647 0,-7 518 0,-4-106 0,8 264 0,-1 11 0,-1 23 0,-15 372 0,23 5 0,-4-388 0,0 53 0,1 52 0,24 161 0,-26-275 0,1 3 0,0 0 0,1 1 0,0-1 0,4 9 0,-6-15 0,0-1 0,0 0 0,0 0 0,0 0 0,0 0 0,0 1 0,0-1 0,0 0 0,0 0 0,0 0 0,0 0 0,0 1 0,1-1 0,-1 0 0,0 0 0,0 0 0,0 0 0,0 0 0,0 0 0,0 1 0,1-1 0,-1 0 0,0 0 0,0 0 0,0 0 0,0 0 0,1 0 0,-1 0 0,0 0 0,0 0 0,0 0 0,0 0 0,1 0 0,-1 0 0,0 0 0,0 0 0,0 0 0,0 0 0,1 0 0,-1 0 0,0 0 0,0 0 0,0 0 0,5-9 0,2-15 0,6-85 0,-4 0 0,-7-136 0,-3 144 0,0-77 0,24 602 0,-11-284 0,-1-14 0,8 209 0,-16-394 0,1-45 0,-7 42 0,-12-67 0,10 102 0,-1 1 0,-1 0 0,-1 0 0,-1 1 0,-15-28 0,19 44 0,0 0 0,-1 1 0,0-1 0,0 1 0,-1 0 0,-14-11 0,17 15 0,0 1 0,-1 0 0,1 0 0,-1 0 0,0 0 0,0 1 0,0 0 0,0 0 0,0 0 0,-1 1 0,1-1 0,0 1 0,-1 1 0,-5-1 0,10 1 0,0-1 0,1 1 0,-1 0 0,1 0 0,-1 0 0,0 0 0,1 0 0,-1 0 0,0 0 0,1 0 0,-1 0 0,1 0 0,-1 1 0,0-1 0,1 0 0,-1 0 0,1 1 0,-1-1 0,0 0 0,1 1 0,-1-1 0,1 0 0,-1 1 0,1-1 0,0 1 0,-1-1 0,1 1 0,-1-1 0,1 1 0,0-1 0,-1 1 0,1-1 0,0 1 0,0-1 0,-1 1 0,1 0 0,0 1 0,1 0 0,-1 0 0,1 0 0,-1 0 0,1-1 0,0 1 0,0 0 0,0-1 0,0 1 0,0 0 0,0-1 0,3 3 0,14 16 0,1-1 0,1-1 0,1-1 0,0-1 0,25 14 0,125 64 0,-150-83 0,221 104 0,-189-94 0,0-2 0,98 21 0,-133-35 0,-23-4 0,-37-4 0,34 2 0,-114-13 0,1-6 0,-126-37 0,-233-94 0,454 142 0,5 2 0,0-1 0,1 0 0,-32-19 0,51 27 0,0-1 0,0 0 0,0 1 0,0-1 0,0 0 0,0 1 0,0-1 0,0 0 0,1 0 0,-1 0 0,0 0 0,0 0 0,1 0 0,-1 0 0,1 0 0,-1 0 0,0-2 0,1 3 0,0-1 0,0 0 0,0 1 0,1-1 0,-1 0 0,0 0 0,0 1 0,0-1 0,1 1 0,-1-1 0,0 0 0,1 1 0,-1-1 0,0 0 0,1 1 0,-1-1 0,1 1 0,-1-1 0,1 1 0,-1-1 0,2 0 0,3-2 0,0 0 0,0 0 0,0 1 0,1 0 0,10-4 0,50-10 0,2 2 0,77-5 0,60-12 0,-204 31 0,11-3 0,0 0 0,0 0 0,0-1 0,22-10 0,-32 13 0,0-1 0,0 1 0,0 0 0,1-1 0,-1 0 0,-1 1 0,1-1 0,0 0 0,0 0 0,-1 0 0,1 0 0,-1 0 0,1-1 0,-1 1 0,0 0 0,0-1 0,0 1 0,0 0 0,-1-1 0,1 1 0,-1-1 0,1 0 0,-1 1 0,0-1 0,0 1 0,0-1 0,0 0 0,0 1 0,-2-5 0,-1-5 0,-1 0 0,0 0 0,-1 1 0,0 0 0,-1 0 0,-7-11 0,-50-62 0,35 49 0,-419-524 0,445 557 0,0-1 0,-1 0 0,0-1 0,1 1 0,0-1 0,0 0 0,0 0 0,-2-4 0,4 7 0,0 1 0,0-1 0,0 1 0,0-1 0,0 1 0,0-1 0,0 1 0,0-1 0,0 1 0,0-1 0,0 1 0,1-1 0,-1 1 0,0-1 0,0 1 0,0 0 0,1-1 0,-1 1 0,0-1 0,0 1 0,1-1 0,-1 1 0,0 0 0,1-1 0,20-5 0,17 3 0,1 2 0,66 8 0,76 20 0,-19 7 0,-162-34 0,1 0 0,-1 1 0,1-1 0,-1 0 0,0 0 0,1 0 0,-1 1 0,1-1 0,-1 0 0,1 0 0,-1 0 0,1 0 0,-1 0 0,1 0 0,-1 0 0,1 0 0,-1 0 0,1 0 0,-1-1 0,1 1 0,-1 0 0,1 0 0,-1 0 0,1-1 0,-1 1 0,1 0 0,-1 0 0,0-1 0,1 1 0,-1 0 0,0-1 0,1 1 0,-1 0 0,0-1 0,1 1 0,-1-1 0,0 1 0,0-1 0,1 1 0,-1-1 0,0 0 0,-7-23 0,-30-49 0,-4 1 0,-66-88 0,29 46 0,72 102 0,10 12 0,17 16 0,137 142 0,-3-2 0,-161-176 0,-12-19 0,-13-21 0,-155-311 0,25-12 0,160 380 0,-6-16 0,1 0 0,-5-31 0,11 49 0,-1 1 0,1-1 0,0 0 0,0 0 0,-1 0 0,1 0 0,0 1 0,0-1 0,0 0 0,0 0 0,0 0 0,0 0 0,0 0 0,1 1 0,-1-1 0,0 0 0,0 0 0,1 0 0,-1 1 0,0-1 0,1 0 0,-1 0 0,1 1 0,-1-1 0,1 0 0,-1 1 0,1-1 0,-1 0 0,1 1 0,0-1 0,-1 1 0,1-1 0,0 1 0,0-1 0,-1 1 0,1 0 0,0-1 0,0 1 0,0 0 0,-1 0 0,1-1 0,0 1 0,0 0 0,0 0 0,0 0 0,0 0 0,-1 0 0,1 0 0,0 0 0,0 1 0,0-1 0,0 0 0,-1 0 0,1 1 0,0-1 0,0 0 0,0 1 0,0 0 0,9 3 0,1 1 0,-1 0 0,13 9 0,-18-11 0,61 43 0,95 87 0,-59-46 0,-90-79 0,-9-12 0,-12-21 0,-71-132 0,-194-280 0,248 404 0,20 29 0,13 24 0,26 39 0,3-1 0,2-1 0,3-3 0,66 70 0,-95-111 0,-3-3 0,0-1 0,0 1 0,1-2 0,18 14 0,-28-22 0,1 0 0,-1 0 0,0 0 0,0 0 0,0 0 0,0 0 0,0 0 0,0 0 0,1 1 0,-1-1 0,0 0 0,0 0 0,0 0 0,0 0 0,0 0 0,1 0 0,-1 0 0,0 0 0,0 0 0,0 0 0,0 0 0,0 0 0,1 0 0,-1 0 0,0 0 0,0-1 0,0 1 0,0 0 0,0 0 0,1 0 0,-1 0 0,0 0 0,0 0 0,0 0 0,0 0 0,0 0 0,0 0 0,0-1 0,1 1 0,-1 0 0,0 0 0,0 0 0,0 0 0,0 0 0,0 0 0,0-1 0,0 1 0,0 0 0,0 0 0,0 0 0,0 0 0,0 0 0,0-1 0,0 1 0,0 0 0,0 0 0,-1-16 0,-9-18 0,-244-542 0,234 536 0,9 17 0,10 21 0,2 5 0,19 37 0,-7-12 0,107 196 0,-96-184 0,2-1 0,2-1 0,46 49 0,-74-87 0,0 0 0,0 0 0,1 0 0,-1 0 0,0 0 0,0 0 0,0 0 0,0 0 0,0 0 0,0 0 0,0 0 0,0-1 0,0 1 0,0 0 0,0 0 0,1 0 0,-1 0 0,0 0 0,0 0 0,0 0 0,0 0 0,0 0 0,0 0 0,0 0 0,0 0 0,0 0 0,1 0 0,-1 0 0,0 0 0,0 0 0,0 0 0,0 0 0,0 0 0,0 0 0,0 1 0,0-1 0,0 0 0,1 0 0,-1 0 0,0 0 0,0 0 0,0 0 0,-7-16 0,-15-24 0,-16-27 0,-131-258 0,220 402 0,-33-46 0,-2-1 0,1-1 0,2-1 0,33 38 0,-53-66 0,1 0 0,0 0 0,0 0 0,0 0 0,0 0 0,0-1 0,0 1 0,0 0 0,0 0 0,0 0 0,0 0 0,0 0 0,0 0 0,0 0 0,0 0 0,0-1 0,0 1 0,0 0 0,0 0 0,0 0 0,0 0 0,0 0 0,0 0 0,0 0 0,0 0 0,0-1 0,0 1 0,0 0 0,0 0 0,0 0 0,0 0 0,1 0 0,-1 0 0,0 0 0,0 0 0,0 0 0,0 0 0,0 0 0,0 0 0,0-1 0,0 1 0,0 0 0,0 0 0,1 0 0,-1 0 0,0 0 0,0 0 0,0 0 0,0 0 0,0 0 0,0 0 0,0 0 0,0 0 0,1 0 0,-1 0 0,0 0 0,0 0 0,0 0 0,0 0 0,0 0 0,0 0 0,0 0 0,-2-18 0,-8-20 0,-12-22 0,54 103 0,6 19 0,-20-31 0,2-1 0,0 0 0,29 30 0,-49-60 0,-15-15 0,1-1 0,-15-22 0,7 1 0,-5-6 0,1-1 0,3-1 0,-20-54 0,33 65 0,2-1 0,1-1 0,2 1 0,-1-41 0,-7-26 0,0-160 0,8-1-1365,5 255-5461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01:35:11.3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2500 24575,'2'55'0,"2"-1"0,22 102 0,42 102 0,-24-103 0,-27-84 0,-7-29 0,1 0 0,2 0 0,29 64 0,-47-191 0,-66-351 0,28 203 0,36 183 0,8 45 0,3 13 0,5 19 0,100 404 0,-3-11 0,-178-745 0,41 173 0,19 101 0,5 20 0,-5-38 0,37 366 0,4 109 0,-61-552 0,2 20 0,-12-65 0,-28-234 0,3 27 0,63 360 0,1-1 0,3 0 0,7-72 0,32-116 0,-16 103 0,11-45 0,-15 82 0,13-133 0,-15-7 0,9-279 0,-20 419 0,-3 62 0,-1 1 0,-1-38 0,1 123 0,-13 119 0,2-78 0,-3 121 0,-27 300 0,32-464 0,2-1 0,4 68 0,-10-189 0,3 20 0,-6-63 0,6-1 0,6-136 0,38-213 0,-11 202 0,-20 149 0,-15-189 0,9 280 0,1 5 0,0 16 0,1 85 0,-19 633 0,-7-530 0,9-82 0,-2 162 0,18-256 0,1-16 0,-1-5 0,3-30 0,-1 2 0,47-290 0,8-62 0,-56 347 0,0 11 0,3 48 0,16 169 0,-6 233 0,-53 194 0,32-571-1365,5-37-5461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01:35:26.7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213 751 24575,'0'22'0,"1"-14"0,-1 0 0,0 1 0,0-1 0,-1 1 0,0-1 0,-1 0 0,0 1 0,0-1 0,-6 14 0,-5 5 0,1 0 0,1 1 0,2 0 0,1 1 0,1 0 0,-3 34 0,0 168 0,3-31 0,4-169 0,-10 206 0,8-172 0,1 18 0,8-385 0,1 151 0,76-968 0,-75 1078 0,0-3 0,-16 89 0,-50 283 0,14 3 0,-4 435 0,51-692 0,0-28 0,-2 1 0,-8 62 0,4-123 0,1-19 0,-1-418 0,30-4 0,25-42 0,-3 26 0,-41 371-1365,-6 85-5461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9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344" y="1"/>
            <a:ext cx="3037840" cy="4669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DDB9BC-3165-4762-8046-576791C0BF23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429"/>
            <a:ext cx="3037840" cy="4669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344" y="8829429"/>
            <a:ext cx="3037840" cy="4669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DE404A1-9287-4EFC-AC1F-7DD33FD0A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32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04A1-9287-4EFC-AC1F-7DD33FD0AE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08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04A1-9287-4EFC-AC1F-7DD33FD0AE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3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2069">
              <a:lnSpc>
                <a:spcPts val="1435"/>
              </a:lnSpc>
            </a:pPr>
            <a:r>
              <a:rPr dirty="0"/>
              <a:t>School</a:t>
            </a:r>
            <a:r>
              <a:rPr spc="-45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0" dirty="0"/>
              <a:t>Forestry</a:t>
            </a:r>
            <a:r>
              <a:rPr spc="-40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Wildlife</a:t>
            </a:r>
            <a:r>
              <a:rPr spc="-25" dirty="0"/>
              <a:t> </a:t>
            </a:r>
            <a:r>
              <a:rPr dirty="0"/>
              <a:t>Sciences,</a:t>
            </a:r>
            <a:r>
              <a:rPr spc="-15" dirty="0"/>
              <a:t> </a:t>
            </a:r>
            <a:r>
              <a:rPr dirty="0"/>
              <a:t>Auburn</a:t>
            </a:r>
            <a:r>
              <a:rPr spc="-15" dirty="0"/>
              <a:t> </a:t>
            </a:r>
            <a:r>
              <a:rPr spc="-10" dirty="0"/>
              <a:t>University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2069">
              <a:lnSpc>
                <a:spcPts val="1435"/>
              </a:lnSpc>
            </a:pPr>
            <a:r>
              <a:rPr dirty="0"/>
              <a:t>School</a:t>
            </a:r>
            <a:r>
              <a:rPr spc="-45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0" dirty="0"/>
              <a:t>Forestry</a:t>
            </a:r>
            <a:r>
              <a:rPr spc="-40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Wildlife</a:t>
            </a:r>
            <a:r>
              <a:rPr spc="-25" dirty="0"/>
              <a:t> </a:t>
            </a:r>
            <a:r>
              <a:rPr dirty="0"/>
              <a:t>Sciences,</a:t>
            </a:r>
            <a:r>
              <a:rPr spc="-15" dirty="0"/>
              <a:t> </a:t>
            </a:r>
            <a:r>
              <a:rPr dirty="0"/>
              <a:t>Auburn</a:t>
            </a:r>
            <a:r>
              <a:rPr spc="-15" dirty="0"/>
              <a:t> </a:t>
            </a:r>
            <a:r>
              <a:rPr spc="-10" dirty="0"/>
              <a:t>University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2069">
              <a:lnSpc>
                <a:spcPts val="1435"/>
              </a:lnSpc>
            </a:pPr>
            <a:r>
              <a:rPr dirty="0"/>
              <a:t>School</a:t>
            </a:r>
            <a:r>
              <a:rPr spc="-45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0" dirty="0"/>
              <a:t>Forestry</a:t>
            </a:r>
            <a:r>
              <a:rPr spc="-40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Wildlife</a:t>
            </a:r>
            <a:r>
              <a:rPr spc="-25" dirty="0"/>
              <a:t> </a:t>
            </a:r>
            <a:r>
              <a:rPr dirty="0"/>
              <a:t>Sciences,</a:t>
            </a:r>
            <a:r>
              <a:rPr spc="-15" dirty="0"/>
              <a:t> </a:t>
            </a:r>
            <a:r>
              <a:rPr dirty="0"/>
              <a:t>Auburn</a:t>
            </a:r>
            <a:r>
              <a:rPr spc="-15" dirty="0"/>
              <a:t> </a:t>
            </a:r>
            <a:r>
              <a:rPr spc="-10" dirty="0"/>
              <a:t>University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2069">
              <a:lnSpc>
                <a:spcPts val="1435"/>
              </a:lnSpc>
            </a:pPr>
            <a:r>
              <a:rPr dirty="0"/>
              <a:t>School</a:t>
            </a:r>
            <a:r>
              <a:rPr spc="-45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0" dirty="0"/>
              <a:t>Forestry</a:t>
            </a:r>
            <a:r>
              <a:rPr spc="-40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Wildlife</a:t>
            </a:r>
            <a:r>
              <a:rPr spc="-25" dirty="0"/>
              <a:t> </a:t>
            </a:r>
            <a:r>
              <a:rPr dirty="0"/>
              <a:t>Sciences,</a:t>
            </a:r>
            <a:r>
              <a:rPr spc="-15" dirty="0"/>
              <a:t> </a:t>
            </a:r>
            <a:r>
              <a:rPr dirty="0"/>
              <a:t>Auburn</a:t>
            </a:r>
            <a:r>
              <a:rPr spc="-15" dirty="0"/>
              <a:t> </a:t>
            </a:r>
            <a:r>
              <a:rPr spc="-10" dirty="0"/>
              <a:t>University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2069">
              <a:lnSpc>
                <a:spcPts val="1435"/>
              </a:lnSpc>
            </a:pPr>
            <a:r>
              <a:rPr dirty="0"/>
              <a:t>School</a:t>
            </a:r>
            <a:r>
              <a:rPr spc="-45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0" dirty="0"/>
              <a:t>Forestry</a:t>
            </a:r>
            <a:r>
              <a:rPr spc="-40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Wildlife</a:t>
            </a:r>
            <a:r>
              <a:rPr spc="-25" dirty="0"/>
              <a:t> </a:t>
            </a:r>
            <a:r>
              <a:rPr dirty="0"/>
              <a:t>Sciences,</a:t>
            </a:r>
            <a:r>
              <a:rPr spc="-15" dirty="0"/>
              <a:t> </a:t>
            </a:r>
            <a:r>
              <a:rPr dirty="0"/>
              <a:t>Auburn</a:t>
            </a:r>
            <a:r>
              <a:rPr spc="-15" dirty="0"/>
              <a:t> </a:t>
            </a:r>
            <a:r>
              <a:rPr spc="-10" dirty="0"/>
              <a:t>University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572000" cy="307975"/>
          </a:xfrm>
          <a:custGeom>
            <a:avLst/>
            <a:gdLst/>
            <a:ahLst/>
            <a:cxnLst/>
            <a:rect l="l" t="t" r="r" b="b"/>
            <a:pathLst>
              <a:path w="4572000" h="307975">
                <a:moveTo>
                  <a:pt x="4572000" y="0"/>
                </a:moveTo>
                <a:lnTo>
                  <a:pt x="0" y="0"/>
                </a:lnTo>
                <a:lnTo>
                  <a:pt x="0" y="307848"/>
                </a:lnTo>
                <a:lnTo>
                  <a:pt x="4572000" y="307848"/>
                </a:lnTo>
                <a:lnTo>
                  <a:pt x="4572000" y="0"/>
                </a:lnTo>
                <a:close/>
              </a:path>
            </a:pathLst>
          </a:custGeom>
          <a:solidFill>
            <a:srgbClr val="3A48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65630" y="461581"/>
            <a:ext cx="6412738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83940" y="1240443"/>
            <a:ext cx="4585970" cy="183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772728" y="6618599"/>
            <a:ext cx="4314444" cy="20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2069">
              <a:lnSpc>
                <a:spcPts val="1435"/>
              </a:lnSpc>
            </a:pPr>
            <a:r>
              <a:rPr dirty="0"/>
              <a:t>School</a:t>
            </a:r>
            <a:r>
              <a:rPr spc="-45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0" dirty="0"/>
              <a:t>Forestry</a:t>
            </a:r>
            <a:r>
              <a:rPr spc="-40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Wildlife</a:t>
            </a:r>
            <a:r>
              <a:rPr spc="-25" dirty="0"/>
              <a:t> </a:t>
            </a:r>
            <a:r>
              <a:rPr dirty="0"/>
              <a:t>Sciences,</a:t>
            </a:r>
            <a:r>
              <a:rPr spc="-15" dirty="0"/>
              <a:t> </a:t>
            </a:r>
            <a:r>
              <a:rPr dirty="0"/>
              <a:t>Auburn</a:t>
            </a:r>
            <a:r>
              <a:rPr spc="-15" dirty="0"/>
              <a:t> </a:t>
            </a:r>
            <a:r>
              <a:rPr spc="-10" dirty="0"/>
              <a:t>University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18680449674102077624195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2953694893016178912786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5759614496277253911363455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30.png"/><Relationship Id="rId3" Type="http://schemas.openxmlformats.org/officeDocument/2006/relationships/image" Target="../media/image37.png"/><Relationship Id="rId7" Type="http://schemas.openxmlformats.org/officeDocument/2006/relationships/image" Target="../media/image300.png"/><Relationship Id="rId12" Type="http://schemas.openxmlformats.org/officeDocument/2006/relationships/customXml" Target="../ink/ink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20.png"/><Relationship Id="rId5" Type="http://schemas.openxmlformats.org/officeDocument/2006/relationships/image" Target="../media/image290.png"/><Relationship Id="rId15" Type="http://schemas.openxmlformats.org/officeDocument/2006/relationships/image" Target="../media/image34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10.png"/><Relationship Id="rId14" Type="http://schemas.openxmlformats.org/officeDocument/2006/relationships/customXml" Target="../ink/ink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2953694893016178912786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7304" y="1071308"/>
            <a:ext cx="7589393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Loblolly pine growth effects and response to the spread of</a:t>
            </a:r>
            <a:br>
              <a:rPr lang="en-US" sz="4000" dirty="0"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4000" i="1" dirty="0" err="1">
                <a:effectLst/>
                <a:latin typeface="+mn-lt"/>
                <a:ea typeface="MS Mincho" panose="02020609040205080304" pitchFamily="49" charset="-128"/>
              </a:rPr>
              <a:t>Lecanosticta</a:t>
            </a:r>
            <a:r>
              <a:rPr lang="en-US" sz="4000" i="1" dirty="0">
                <a:effectLst/>
                <a:latin typeface="+mn-lt"/>
                <a:ea typeface="MS Mincho" panose="02020609040205080304" pitchFamily="49" charset="-128"/>
              </a:rPr>
              <a:t> </a:t>
            </a:r>
            <a:r>
              <a:rPr lang="en-US" sz="4000" i="1" dirty="0" err="1">
                <a:effectLst/>
                <a:latin typeface="+mn-lt"/>
                <a:ea typeface="MS Mincho" panose="02020609040205080304" pitchFamily="49" charset="-128"/>
              </a:rPr>
              <a:t>acicola</a:t>
            </a:r>
            <a:endParaRPr lang="en-US" sz="4000" b="1" dirty="0">
              <a:latin typeface="+mn-lt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9315" y="3236444"/>
            <a:ext cx="7405370" cy="1933863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573405" marR="5080" indent="-561340" algn="ctr">
              <a:lnSpc>
                <a:spcPct val="100000"/>
              </a:lnSpc>
              <a:spcBef>
                <a:spcPts val="535"/>
              </a:spcBef>
            </a:pPr>
            <a:r>
              <a:rPr lang="en-US" sz="2400" b="1" dirty="0">
                <a:latin typeface="Calibri"/>
                <a:cs typeface="Calibri"/>
              </a:rPr>
              <a:t>Jaden King, Jonathan Cale, Heather Alexander, </a:t>
            </a:r>
          </a:p>
          <a:p>
            <a:pPr marL="573405" marR="5080" indent="-561340" algn="ctr">
              <a:lnSpc>
                <a:spcPct val="100000"/>
              </a:lnSpc>
              <a:spcBef>
                <a:spcPts val="535"/>
              </a:spcBef>
            </a:pPr>
            <a:r>
              <a:rPr lang="en-US" sz="2400" b="1" dirty="0" err="1">
                <a:latin typeface="Calibri"/>
                <a:cs typeface="Calibri"/>
              </a:rPr>
              <a:t>Zhaofei</a:t>
            </a:r>
            <a:r>
              <a:rPr lang="en-US" sz="2400" b="1" dirty="0">
                <a:latin typeface="Calibri"/>
                <a:cs typeface="Calibri"/>
              </a:rPr>
              <a:t> Fan, and Lori Eckhardt</a:t>
            </a:r>
          </a:p>
          <a:p>
            <a:pPr marL="573405" marR="5080" indent="-561340" algn="ctr">
              <a:lnSpc>
                <a:spcPct val="100000"/>
              </a:lnSpc>
              <a:spcBef>
                <a:spcPts val="535"/>
              </a:spcBef>
            </a:pPr>
            <a:r>
              <a:rPr dirty="0">
                <a:latin typeface="Calibri"/>
                <a:cs typeface="Calibri"/>
              </a:rPr>
              <a:t>Forest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Health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Dynamics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Laboratory</a:t>
            </a:r>
            <a:r>
              <a:rPr spc="-40" dirty="0">
                <a:latin typeface="Calibri"/>
                <a:cs typeface="Calibri"/>
              </a:rPr>
              <a:t> </a:t>
            </a:r>
            <a:endParaRPr lang="en-US" spc="-40" dirty="0">
              <a:latin typeface="Calibri"/>
              <a:cs typeface="Calibri"/>
            </a:endParaRPr>
          </a:p>
          <a:p>
            <a:pPr marL="573405" marR="5080" indent="-561340" algn="ctr">
              <a:lnSpc>
                <a:spcPct val="100000"/>
              </a:lnSpc>
              <a:spcBef>
                <a:spcPts val="535"/>
              </a:spcBef>
            </a:pPr>
            <a:r>
              <a:rPr lang="en-US" dirty="0">
                <a:latin typeface="Calibri"/>
                <a:cs typeface="Calibri"/>
              </a:rPr>
              <a:t>College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Forestry</a:t>
            </a:r>
            <a:r>
              <a:rPr lang="en-US" dirty="0">
                <a:latin typeface="Calibri"/>
                <a:cs typeface="Calibri"/>
              </a:rPr>
              <a:t>, Wildlife and Environment</a:t>
            </a:r>
            <a:endParaRPr lang="en-US" spc="-30" dirty="0">
              <a:latin typeface="Calibri"/>
              <a:cs typeface="Calibri"/>
            </a:endParaRPr>
          </a:p>
          <a:p>
            <a:pPr marL="573405" marR="5080" indent="-561340" algn="ctr">
              <a:lnSpc>
                <a:spcPct val="100000"/>
              </a:lnSpc>
              <a:spcBef>
                <a:spcPts val="535"/>
              </a:spcBef>
            </a:pPr>
            <a:r>
              <a:rPr dirty="0">
                <a:latin typeface="Calibri"/>
                <a:cs typeface="Calibri"/>
              </a:rPr>
              <a:t>Auburn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University,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Auburn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AL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152197"/>
            <a:ext cx="9144571" cy="741279"/>
            <a:chOff x="0" y="6117038"/>
            <a:chExt cx="9144571" cy="741279"/>
          </a:xfrm>
        </p:grpSpPr>
        <p:sp>
          <p:nvSpPr>
            <p:cNvPr id="5" name="object 5"/>
            <p:cNvSpPr/>
            <p:nvPr/>
          </p:nvSpPr>
          <p:spPr>
            <a:xfrm>
              <a:off x="0" y="6531863"/>
              <a:ext cx="8658225" cy="326390"/>
            </a:xfrm>
            <a:custGeom>
              <a:avLst/>
              <a:gdLst/>
              <a:ahLst/>
              <a:cxnLst/>
              <a:rect l="l" t="t" r="r" b="b"/>
              <a:pathLst>
                <a:path w="8658225" h="326390">
                  <a:moveTo>
                    <a:pt x="8657844" y="0"/>
                  </a:moveTo>
                  <a:lnTo>
                    <a:pt x="0" y="0"/>
                  </a:lnTo>
                  <a:lnTo>
                    <a:pt x="0" y="326135"/>
                  </a:lnTo>
                  <a:lnTo>
                    <a:pt x="8657844" y="326135"/>
                  </a:lnTo>
                  <a:lnTo>
                    <a:pt x="8657844" y="0"/>
                  </a:lnTo>
                  <a:close/>
                </a:path>
              </a:pathLst>
            </a:custGeom>
            <a:solidFill>
              <a:srgbClr val="BB5B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50851"/>
              <a:ext cx="9144000" cy="381635"/>
            </a:xfrm>
            <a:custGeom>
              <a:avLst/>
              <a:gdLst/>
              <a:ahLst/>
              <a:cxnLst/>
              <a:rect l="l" t="t" r="r" b="b"/>
              <a:pathLst>
                <a:path w="9144000" h="381634">
                  <a:moveTo>
                    <a:pt x="9144000" y="0"/>
                  </a:moveTo>
                  <a:lnTo>
                    <a:pt x="0" y="0"/>
                  </a:lnTo>
                  <a:lnTo>
                    <a:pt x="0" y="381012"/>
                  </a:lnTo>
                  <a:lnTo>
                    <a:pt x="9144000" y="38101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A4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6117039"/>
              <a:ext cx="495297" cy="7409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653081" y="6117038"/>
              <a:ext cx="491490" cy="741279"/>
            </a:xfrm>
            <a:custGeom>
              <a:avLst/>
              <a:gdLst/>
              <a:ahLst/>
              <a:cxnLst/>
              <a:rect l="l" t="t" r="r" b="b"/>
              <a:pathLst>
                <a:path w="491490" h="706120">
                  <a:moveTo>
                    <a:pt x="0" y="0"/>
                  </a:moveTo>
                  <a:lnTo>
                    <a:pt x="490918" y="0"/>
                  </a:lnTo>
                </a:path>
                <a:path w="491490" h="706120">
                  <a:moveTo>
                    <a:pt x="0" y="705802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0" y="6152197"/>
            <a:ext cx="8648700" cy="379730"/>
          </a:xfrm>
          <a:prstGeom prst="rect">
            <a:avLst/>
          </a:prstGeom>
          <a:solidFill>
            <a:srgbClr val="3A481E"/>
          </a:solidFill>
        </p:spPr>
        <p:txBody>
          <a:bodyPr vert="horz" wrap="square" lIns="0" tIns="30480" rIns="0" bIns="0" rtlCol="0">
            <a:spAutoFit/>
          </a:bodyPr>
          <a:lstStyle/>
          <a:p>
            <a:pPr marL="495300" algn="ctr">
              <a:lnSpc>
                <a:spcPts val="2745"/>
              </a:lnSpc>
              <a:spcBef>
                <a:spcPts val="24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09800" y="6580549"/>
            <a:ext cx="516048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Wildlife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 and Environment,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62371" y="526796"/>
            <a:ext cx="7219259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 algn="ctr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Tree vigor- yearly measurements</a:t>
            </a:r>
            <a:br>
              <a:rPr lang="en-US" sz="4000" b="1" spc="-10" dirty="0"/>
            </a:br>
            <a:r>
              <a:rPr lang="en-US" sz="1600" b="1" spc="-10" dirty="0"/>
              <a:t>*seasonal on physiology trees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FB03FCD-6BF9-90E7-9792-E5F43BE87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2A71207-DCBE-D07E-39EA-224E0294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1" r="63789"/>
          <a:stretch>
            <a:fillRect/>
          </a:stretch>
        </p:blipFill>
        <p:spPr bwMode="auto">
          <a:xfrm>
            <a:off x="6042025" y="1550988"/>
            <a:ext cx="2635250" cy="46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EA5181C-834C-BD4E-464B-799AEB3B1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1947863"/>
            <a:ext cx="5562600" cy="464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" b="1" dirty="0">
                <a:latin typeface="Comic Sans MS" panose="030F0702030302020204" pitchFamily="66" charset="0"/>
              </a:rPr>
              <a:t>Crown Dieback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400" dirty="0">
                <a:latin typeface="Comic Sans MS" panose="030F0702030302020204" pitchFamily="66" charset="0"/>
              </a:rPr>
              <a:t>Percent of living &amp; dead crown with dead upper &amp; outer branches.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 dirty="0">
                <a:latin typeface="Comic Sans MS" panose="030F0702030302020204" pitchFamily="66" charset="0"/>
              </a:rPr>
              <a:t>Crown Density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400" dirty="0">
                <a:latin typeface="Comic Sans MS" panose="030F0702030302020204" pitchFamily="66" charset="0"/>
              </a:rPr>
              <a:t>Percent of crown outline with living branches &amp; foliage.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 dirty="0">
                <a:latin typeface="Comic Sans MS" panose="030F0702030302020204" pitchFamily="66" charset="0"/>
              </a:rPr>
              <a:t>Foliage Transparency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400" dirty="0">
                <a:latin typeface="Comic Sans MS" panose="030F0702030302020204" pitchFamily="66" charset="0"/>
              </a:rPr>
              <a:t>Percent sunlight transmitted through the living crown</a:t>
            </a:r>
            <a:r>
              <a:rPr lang="en-US" altLang="en-US" sz="1800" dirty="0">
                <a:latin typeface="Comic Sans MS" panose="030F0702030302020204" pitchFamily="66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 dirty="0">
                <a:latin typeface="Comic Sans MS" panose="030F0702030302020204" pitchFamily="66" charset="0"/>
              </a:rPr>
              <a:t>Live Crown Ratio</a:t>
            </a:r>
            <a:r>
              <a:rPr lang="en-US" altLang="en-US" sz="1800" b="1" dirty="0">
                <a:latin typeface="Comic Sans MS" panose="030F0702030302020204" pitchFamily="66" charset="0"/>
              </a:rPr>
              <a:t> 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400" dirty="0">
                <a:latin typeface="Comic Sans MS" panose="030F0702030302020204" pitchFamily="66" charset="0"/>
              </a:rPr>
              <a:t>Percent of total tree height containing a living crown.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 dirty="0">
                <a:latin typeface="Comic Sans MS" panose="030F0702030302020204" pitchFamily="66" charset="0"/>
              </a:rPr>
              <a:t>Crown Light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400" dirty="0">
                <a:latin typeface="Comic Sans MS" panose="030F0702030302020204" pitchFamily="66" charset="0"/>
              </a:rPr>
              <a:t>Percent of total tree receiving full light.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 dirty="0">
                <a:latin typeface="Comic Sans MS" panose="030F0702030302020204" pitchFamily="66" charset="0"/>
              </a:rPr>
              <a:t>Crown Position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400" dirty="0">
                <a:latin typeface="Comic Sans MS" panose="030F0702030302020204" pitchFamily="66" charset="0"/>
              </a:rPr>
              <a:t>Relative position of each tree in relation to the main overstory canopy.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190AAF-B2C6-34FA-5841-0CA44C28F7A0}"/>
              </a:ext>
            </a:extLst>
          </p:cNvPr>
          <p:cNvSpPr txBox="1">
            <a:spLocks/>
          </p:cNvSpPr>
          <p:nvPr/>
        </p:nvSpPr>
        <p:spPr>
          <a:xfrm>
            <a:off x="600074" y="1154532"/>
            <a:ext cx="2259035" cy="965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Crown rating: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7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62371" y="526796"/>
            <a:ext cx="721925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Tree vigor- yearly measurements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Wildlife,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FB03FCD-6BF9-90E7-9792-E5F43BE87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F5FF79-6EBB-BEF2-57AC-68D1603D45A4}"/>
              </a:ext>
            </a:extLst>
          </p:cNvPr>
          <p:cNvGrpSpPr/>
          <p:nvPr/>
        </p:nvGrpSpPr>
        <p:grpSpPr>
          <a:xfrm>
            <a:off x="238632" y="1914996"/>
            <a:ext cx="2677803" cy="3753495"/>
            <a:chOff x="6234016" y="1905000"/>
            <a:chExt cx="2677803" cy="3753495"/>
          </a:xfrm>
        </p:grpSpPr>
        <p:pic>
          <p:nvPicPr>
            <p:cNvPr id="16" name="Picture 15" descr="A person in a white shirt and orange hat&#10;&#10;Description automatically generated">
              <a:extLst>
                <a:ext uri="{FF2B5EF4-FFF2-40B4-BE49-F238E27FC236}">
                  <a16:creationId xmlns:a16="http://schemas.microsoft.com/office/drawing/2014/main" id="{E9AD955B-1D5E-3355-D3F7-C6E952172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25"/>
            <a:stretch/>
          </p:blipFill>
          <p:spPr>
            <a:xfrm rot="5400000">
              <a:off x="6066653" y="2813329"/>
              <a:ext cx="3012529" cy="2677803"/>
            </a:xfrm>
            <a:prstGeom prst="rect">
              <a:avLst/>
            </a:prstGeom>
          </p:spPr>
        </p:pic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559DD02-CBED-DBD3-8157-D8DDF2537B2F}"/>
                </a:ext>
              </a:extLst>
            </p:cNvPr>
            <p:cNvSpPr txBox="1">
              <a:spLocks/>
            </p:cNvSpPr>
            <p:nvPr/>
          </p:nvSpPr>
          <p:spPr>
            <a:xfrm>
              <a:off x="6691216" y="1905000"/>
              <a:ext cx="1786217" cy="9657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buNone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Height &amp; DBH</a:t>
              </a:r>
            </a:p>
            <a:p>
              <a:pPr marL="0" indent="0">
                <a:lnSpc>
                  <a:spcPct val="200000"/>
                </a:lnSpc>
                <a:buNone/>
              </a:pPr>
              <a:endParaRPr lang="en-US" sz="2000" dirty="0">
                <a:cs typeface="Gautam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50FEA3-44C1-9492-73D9-2C9752EE7578}"/>
              </a:ext>
            </a:extLst>
          </p:cNvPr>
          <p:cNvGrpSpPr/>
          <p:nvPr/>
        </p:nvGrpSpPr>
        <p:grpSpPr>
          <a:xfrm>
            <a:off x="3117444" y="1441888"/>
            <a:ext cx="5864861" cy="4500402"/>
            <a:chOff x="78739" y="1453589"/>
            <a:chExt cx="5864861" cy="4500402"/>
          </a:xfrm>
        </p:grpSpPr>
        <p:pic>
          <p:nvPicPr>
            <p:cNvPr id="7" name="Picture 6" descr="A person in a pink shirt&#10;&#10;Description automatically generated">
              <a:extLst>
                <a:ext uri="{FF2B5EF4-FFF2-40B4-BE49-F238E27FC236}">
                  <a16:creationId xmlns:a16="http://schemas.microsoft.com/office/drawing/2014/main" id="{BCEF3050-A554-17E8-9F8F-CC7D37202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3" r="30970" b="16569"/>
            <a:stretch/>
          </p:blipFill>
          <p:spPr>
            <a:xfrm rot="5400000">
              <a:off x="449703" y="2552675"/>
              <a:ext cx="1716778" cy="1903362"/>
            </a:xfrm>
            <a:prstGeom prst="rect">
              <a:avLst/>
            </a:prstGeom>
          </p:spPr>
        </p:pic>
        <p:pic>
          <p:nvPicPr>
            <p:cNvPr id="8" name="Picture 7" descr="A piece of wood with a metal screw in it&#10;&#10;Description automatically generated">
              <a:extLst>
                <a:ext uri="{FF2B5EF4-FFF2-40B4-BE49-F238E27FC236}">
                  <a16:creationId xmlns:a16="http://schemas.microsoft.com/office/drawing/2014/main" id="{BF817578-B826-66DB-AEE6-479F5900B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2" t="-1221" r="27165" b="18210"/>
            <a:stretch/>
          </p:blipFill>
          <p:spPr>
            <a:xfrm rot="5400000">
              <a:off x="656270" y="4028766"/>
              <a:ext cx="1329870" cy="1929589"/>
            </a:xfrm>
            <a:prstGeom prst="rect">
              <a:avLst/>
            </a:prstGeom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4D5468E4-8CDC-6A49-E9E6-B6FC52DDD2EB}"/>
                </a:ext>
              </a:extLst>
            </p:cNvPr>
            <p:cNvSpPr txBox="1">
              <a:spLocks/>
            </p:cNvSpPr>
            <p:nvPr/>
          </p:nvSpPr>
          <p:spPr>
            <a:xfrm>
              <a:off x="263203" y="1893625"/>
              <a:ext cx="2357093" cy="96573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buNone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Resin collection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9618B59-F0C7-4CE6-2180-481759445BA8}"/>
                </a:ext>
              </a:extLst>
            </p:cNvPr>
            <p:cNvGrpSpPr/>
            <p:nvPr/>
          </p:nvGrpSpPr>
          <p:grpSpPr>
            <a:xfrm>
              <a:off x="2807042" y="1893625"/>
              <a:ext cx="2854572" cy="3753497"/>
              <a:chOff x="4106744" y="1905000"/>
              <a:chExt cx="2854572" cy="3753497"/>
            </a:xfrm>
          </p:grpSpPr>
          <p:pic>
            <p:nvPicPr>
              <p:cNvPr id="12" name="Picture 11" descr="A group of trees in a forest&#10;&#10;Description automatically generated">
                <a:extLst>
                  <a:ext uri="{FF2B5EF4-FFF2-40B4-BE49-F238E27FC236}">
                    <a16:creationId xmlns:a16="http://schemas.microsoft.com/office/drawing/2014/main" id="{2C48EC4F-58F8-7861-A14C-1C39D27E5B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556"/>
              <a:stretch/>
            </p:blipFill>
            <p:spPr>
              <a:xfrm rot="5400000">
                <a:off x="4018235" y="2814430"/>
                <a:ext cx="3012530" cy="2675604"/>
              </a:xfrm>
              <a:prstGeom prst="rect">
                <a:avLst/>
              </a:prstGeom>
            </p:spPr>
          </p:pic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F6A85F5-414D-1039-10D1-89D75D9F5C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06744" y="1905000"/>
                <a:ext cx="2854572" cy="9657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200000"/>
                  </a:lnSpc>
                  <a:buNone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Shoot &amp; needle growth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:endParaRPr lang="en-US" sz="2000" dirty="0">
                  <a:cs typeface="Gautami" panose="020B0502040204020203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92E805-E2C3-4073-4D10-0D602F365A7F}"/>
                </a:ext>
              </a:extLst>
            </p:cNvPr>
            <p:cNvSpPr/>
            <p:nvPr/>
          </p:nvSpPr>
          <p:spPr>
            <a:xfrm>
              <a:off x="78739" y="1745673"/>
              <a:ext cx="5864861" cy="42083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684F359-2A12-14EF-9491-57F1ABB6A570}"/>
                </a:ext>
              </a:extLst>
            </p:cNvPr>
            <p:cNvSpPr txBox="1">
              <a:spLocks/>
            </p:cNvSpPr>
            <p:nvPr/>
          </p:nvSpPr>
          <p:spPr>
            <a:xfrm>
              <a:off x="1558435" y="1453589"/>
              <a:ext cx="2854572" cy="9657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buNone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Physiology trees only</a:t>
              </a:r>
            </a:p>
            <a:p>
              <a:pPr marL="0" indent="0">
                <a:lnSpc>
                  <a:spcPct val="200000"/>
                </a:lnSpc>
                <a:buNone/>
              </a:pPr>
              <a:endParaRPr lang="en-US" sz="2000" dirty="0">
                <a:cs typeface="Gautam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05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0604" y="526796"/>
            <a:ext cx="716279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Tree vigor- 1</a:t>
            </a:r>
            <a:r>
              <a:rPr lang="en-US" sz="4000" b="1" spc="-10" baseline="30000" dirty="0"/>
              <a:t>st</a:t>
            </a:r>
            <a:r>
              <a:rPr lang="en-US" sz="4000" b="1" spc="-10" dirty="0"/>
              <a:t> year measurement 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5B66970-7F53-8A10-32A0-2702BF0D4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E7D5D3-8B5F-E656-9926-4827AFD910D8}"/>
              </a:ext>
            </a:extLst>
          </p:cNvPr>
          <p:cNvGrpSpPr/>
          <p:nvPr/>
        </p:nvGrpSpPr>
        <p:grpSpPr>
          <a:xfrm>
            <a:off x="-640669" y="1421106"/>
            <a:ext cx="10382035" cy="4451664"/>
            <a:chOff x="-2255000" y="1463894"/>
            <a:chExt cx="10382035" cy="4451664"/>
          </a:xfrm>
        </p:grpSpPr>
        <p:pic>
          <p:nvPicPr>
            <p:cNvPr id="2049" name="Picture 1">
              <a:extLst>
                <a:ext uri="{FF2B5EF4-FFF2-40B4-BE49-F238E27FC236}">
                  <a16:creationId xmlns:a16="http://schemas.microsoft.com/office/drawing/2014/main" id="{A113BD9C-456E-80BD-6DA4-83D04D42A5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35" b="32388"/>
            <a:stretch>
              <a:fillRect/>
            </a:stretch>
          </p:blipFill>
          <p:spPr bwMode="auto">
            <a:xfrm>
              <a:off x="999346" y="2458502"/>
              <a:ext cx="7127689" cy="3457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A child standing in a forest&#10;&#10;Description automatically generated">
              <a:extLst>
                <a:ext uri="{FF2B5EF4-FFF2-40B4-BE49-F238E27FC236}">
                  <a16:creationId xmlns:a16="http://schemas.microsoft.com/office/drawing/2014/main" id="{935529CA-644D-296E-BA97-674F745C3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4" t="17292" r="28786" b="15015"/>
            <a:stretch/>
          </p:blipFill>
          <p:spPr>
            <a:xfrm rot="5400000">
              <a:off x="-2222917" y="2426420"/>
              <a:ext cx="3457055" cy="3521221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13DB9592-413A-85DA-9A6A-65957F930CD5}"/>
                </a:ext>
              </a:extLst>
            </p:cNvPr>
            <p:cNvSpPr txBox="1">
              <a:spLocks/>
            </p:cNvSpPr>
            <p:nvPr/>
          </p:nvSpPr>
          <p:spPr>
            <a:xfrm>
              <a:off x="257484" y="1463894"/>
              <a:ext cx="5400370" cy="9946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Growth rates (cored trees with DBH 4”+)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960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62370" y="526796"/>
            <a:ext cx="721926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Tree vigor- 2</a:t>
            </a:r>
            <a:r>
              <a:rPr lang="en-US" sz="4000" b="1" spc="-10" baseline="30000" dirty="0"/>
              <a:t>nd</a:t>
            </a:r>
            <a:r>
              <a:rPr lang="en-US" sz="4000" b="1" spc="-10" dirty="0"/>
              <a:t> year measurement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F6A85F5-414D-1039-10D1-89D75D9F5C16}"/>
              </a:ext>
            </a:extLst>
          </p:cNvPr>
          <p:cNvSpPr txBox="1">
            <a:spLocks/>
          </p:cNvSpPr>
          <p:nvPr/>
        </p:nvSpPr>
        <p:spPr>
          <a:xfrm>
            <a:off x="1926524" y="1610084"/>
            <a:ext cx="5290952" cy="135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Foliar nutrition analysis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physiology plots only- August 2024</a:t>
            </a:r>
          </a:p>
          <a:p>
            <a:pPr marL="0" indent="0">
              <a:lnSpc>
                <a:spcPct val="200000"/>
              </a:lnSpc>
              <a:buNone/>
            </a:pPr>
            <a:endParaRPr lang="en-US" sz="2000" dirty="0">
              <a:cs typeface="Gautami" panose="020B0502040204020203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FB03FCD-6BF9-90E7-9792-E5F43BE87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2ADC62-95D3-F303-0BB8-E610A617EFC2}"/>
              </a:ext>
            </a:extLst>
          </p:cNvPr>
          <p:cNvCxnSpPr>
            <a:cxnSpLocks/>
          </p:cNvCxnSpPr>
          <p:nvPr/>
        </p:nvCxnSpPr>
        <p:spPr>
          <a:xfrm flipV="1">
            <a:off x="2566035" y="3357573"/>
            <a:ext cx="1229217" cy="4181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BF7F86-E2BA-2A78-11F3-063825D28792}"/>
              </a:ext>
            </a:extLst>
          </p:cNvPr>
          <p:cNvCxnSpPr>
            <a:cxnSpLocks/>
          </p:cNvCxnSpPr>
          <p:nvPr/>
        </p:nvCxnSpPr>
        <p:spPr>
          <a:xfrm>
            <a:off x="2562225" y="6031230"/>
            <a:ext cx="1233027" cy="4311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5AC0C65-723A-D987-D6FD-31324383374D}"/>
              </a:ext>
            </a:extLst>
          </p:cNvPr>
          <p:cNvSpPr txBox="1">
            <a:spLocks/>
          </p:cNvSpPr>
          <p:nvPr/>
        </p:nvSpPr>
        <p:spPr>
          <a:xfrm>
            <a:off x="3599400" y="2806627"/>
            <a:ext cx="2784352" cy="1017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Macronutrients</a:t>
            </a:r>
          </a:p>
          <a:p>
            <a:pPr marL="0" indent="0">
              <a:lnSpc>
                <a:spcPct val="200000"/>
              </a:lnSpc>
              <a:buNone/>
            </a:pPr>
            <a:endParaRPr lang="en-US" sz="2000" dirty="0">
              <a:cs typeface="Gautami" panose="020B0502040204020203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7A27DFE-C040-2580-5978-B563B04F1A51}"/>
              </a:ext>
            </a:extLst>
          </p:cNvPr>
          <p:cNvSpPr txBox="1">
            <a:spLocks/>
          </p:cNvSpPr>
          <p:nvPr/>
        </p:nvSpPr>
        <p:spPr>
          <a:xfrm>
            <a:off x="6274524" y="2806627"/>
            <a:ext cx="2784352" cy="1017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Micronutrients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sz="2000" dirty="0">
              <a:cs typeface="Gautami" panose="020B0502040204020203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E4ABFE7-CBEC-9D8B-65CD-9CFA1138A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0" b="33507"/>
          <a:stretch>
            <a:fillRect/>
          </a:stretch>
        </p:blipFill>
        <p:spPr bwMode="auto">
          <a:xfrm rot="16200000">
            <a:off x="235857" y="3669596"/>
            <a:ext cx="2324398" cy="248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0AA1E07B-5C4E-1B08-292C-EFC4008840E1}"/>
              </a:ext>
            </a:extLst>
          </p:cNvPr>
          <p:cNvSpPr/>
          <p:nvPr/>
        </p:nvSpPr>
        <p:spPr>
          <a:xfrm>
            <a:off x="3977971" y="3426930"/>
            <a:ext cx="804705" cy="78957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A15C14-93B5-A8E7-B0BA-F2C1FA09CFEF}"/>
              </a:ext>
            </a:extLst>
          </p:cNvPr>
          <p:cNvSpPr/>
          <p:nvPr/>
        </p:nvSpPr>
        <p:spPr>
          <a:xfrm>
            <a:off x="5164318" y="3426930"/>
            <a:ext cx="804705" cy="78957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AB416D-AC07-796F-5615-0EEFFADC806A}"/>
              </a:ext>
            </a:extLst>
          </p:cNvPr>
          <p:cNvSpPr/>
          <p:nvPr/>
        </p:nvSpPr>
        <p:spPr>
          <a:xfrm>
            <a:off x="3977971" y="4512268"/>
            <a:ext cx="804705" cy="78957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K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9FE0DF-02EA-5331-069B-E4A353842A08}"/>
              </a:ext>
            </a:extLst>
          </p:cNvPr>
          <p:cNvSpPr/>
          <p:nvPr/>
        </p:nvSpPr>
        <p:spPr>
          <a:xfrm>
            <a:off x="5164318" y="4512268"/>
            <a:ext cx="804705" cy="78957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ECEFFF2-6306-CC5F-1B1F-3D5A84AEAB29}"/>
              </a:ext>
            </a:extLst>
          </p:cNvPr>
          <p:cNvSpPr/>
          <p:nvPr/>
        </p:nvSpPr>
        <p:spPr>
          <a:xfrm>
            <a:off x="3977971" y="5582486"/>
            <a:ext cx="804705" cy="78957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78566DF-A807-7ECE-175C-06FD00FF2D37}"/>
              </a:ext>
            </a:extLst>
          </p:cNvPr>
          <p:cNvSpPr/>
          <p:nvPr/>
        </p:nvSpPr>
        <p:spPr>
          <a:xfrm>
            <a:off x="5164318" y="5582486"/>
            <a:ext cx="804705" cy="78957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Mg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01F35D-6482-E5D2-C030-08C18BF73D96}"/>
              </a:ext>
            </a:extLst>
          </p:cNvPr>
          <p:cNvSpPr/>
          <p:nvPr/>
        </p:nvSpPr>
        <p:spPr>
          <a:xfrm>
            <a:off x="6763044" y="4512268"/>
            <a:ext cx="804705" cy="78957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Zn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6BF2037-F1BD-6B14-9966-F8AD034BD1D7}"/>
              </a:ext>
            </a:extLst>
          </p:cNvPr>
          <p:cNvSpPr/>
          <p:nvPr/>
        </p:nvSpPr>
        <p:spPr>
          <a:xfrm>
            <a:off x="7273893" y="5582486"/>
            <a:ext cx="804705" cy="78957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Cu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A9FD43-1D08-DA79-86F8-38D22ED84107}"/>
              </a:ext>
            </a:extLst>
          </p:cNvPr>
          <p:cNvSpPr/>
          <p:nvPr/>
        </p:nvSpPr>
        <p:spPr>
          <a:xfrm>
            <a:off x="7795490" y="4512268"/>
            <a:ext cx="804705" cy="78957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D14A4A9-0B69-E529-D058-6EB2DDF2E4A5}"/>
              </a:ext>
            </a:extLst>
          </p:cNvPr>
          <p:cNvSpPr/>
          <p:nvPr/>
        </p:nvSpPr>
        <p:spPr>
          <a:xfrm>
            <a:off x="7264348" y="3426930"/>
            <a:ext cx="804705" cy="78957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F2345F-40CB-F923-45AC-B59E18F826BC}"/>
              </a:ext>
            </a:extLst>
          </p:cNvPr>
          <p:cNvSpPr/>
          <p:nvPr/>
        </p:nvSpPr>
        <p:spPr>
          <a:xfrm>
            <a:off x="3795252" y="3357573"/>
            <a:ext cx="5112774" cy="310478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32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0355" y="526796"/>
            <a:ext cx="7923291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 algn="ctr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Physiology plots</a:t>
            </a:r>
            <a:br>
              <a:rPr lang="en-US" sz="4000" b="1" spc="-10" dirty="0"/>
            </a:br>
            <a:r>
              <a:rPr lang="en-US" sz="4000" b="1" spc="-10" dirty="0"/>
              <a:t>seasonal measurements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CE918D-1503-132D-6F15-E48FB0D2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F50DDAB-8709-F7B5-6DF8-E39CDCB6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8667" y="-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45F65E-01FF-B6F8-DEA8-60EADA12EEC6}"/>
              </a:ext>
            </a:extLst>
          </p:cNvPr>
          <p:cNvSpPr txBox="1">
            <a:spLocks/>
          </p:cNvSpPr>
          <p:nvPr/>
        </p:nvSpPr>
        <p:spPr>
          <a:xfrm>
            <a:off x="2494075" y="1809560"/>
            <a:ext cx="4190007" cy="1527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Stomatal conductance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mid-day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cs typeface="Gautami" panose="020B0502040204020203" pitchFamily="34" charset="0"/>
            </a:endParaRPr>
          </a:p>
        </p:txBody>
      </p:sp>
      <p:pic>
        <p:nvPicPr>
          <p:cNvPr id="7" name="Picture 6" descr="A device with a wire attached to it&#10;&#10;Description automatically generated">
            <a:extLst>
              <a:ext uri="{FF2B5EF4-FFF2-40B4-BE49-F238E27FC236}">
                <a16:creationId xmlns:a16="http://schemas.microsoft.com/office/drawing/2014/main" id="{ED36FE5D-31B3-556D-37A5-D5F79A0D83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8" t="8519" r="6666" b="5713"/>
          <a:stretch/>
        </p:blipFill>
        <p:spPr>
          <a:xfrm rot="5400000">
            <a:off x="229214" y="2901624"/>
            <a:ext cx="2938416" cy="287982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38A7C5B-F07D-F65A-FB88-BBAA2DE33D39}"/>
              </a:ext>
            </a:extLst>
          </p:cNvPr>
          <p:cNvGrpSpPr/>
          <p:nvPr/>
        </p:nvGrpSpPr>
        <p:grpSpPr>
          <a:xfrm>
            <a:off x="3076547" y="2921577"/>
            <a:ext cx="6267932" cy="2635619"/>
            <a:chOff x="18940222" y="19265292"/>
            <a:chExt cx="6267932" cy="263561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F093F0-CB37-1A3E-9C6C-1AC9D22D9EDF}"/>
                </a:ext>
              </a:extLst>
            </p:cNvPr>
            <p:cNvSpPr/>
            <p:nvPr/>
          </p:nvSpPr>
          <p:spPr>
            <a:xfrm>
              <a:off x="19625852" y="19265292"/>
              <a:ext cx="2769334" cy="690296"/>
            </a:xfrm>
            <a:prstGeom prst="rect">
              <a:avLst/>
            </a:prstGeom>
          </p:spPr>
          <p:txBody>
            <a:bodyPr wrap="square" lIns="104498" tIns="52250" rIns="104498" bIns="5225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Opened Stoma </a:t>
              </a:r>
            </a:p>
            <a:p>
              <a:pPr algn="ctr"/>
              <a:r>
                <a:rPr lang="en-US" dirty="0">
                  <a:latin typeface="+mn-lt"/>
                </a:rPr>
                <a:t>(increases uptake &amp;</a:t>
              </a:r>
              <a:r>
                <a:rPr lang="en-US" dirty="0"/>
                <a:t> </a:t>
              </a:r>
              <a:r>
                <a:rPr lang="en-US" dirty="0">
                  <a:latin typeface="+mn-lt"/>
                </a:rPr>
                <a:t>loss)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227B61-1248-3091-236F-1B174A7CE0E9}"/>
                </a:ext>
              </a:extLst>
            </p:cNvPr>
            <p:cNvSpPr/>
            <p:nvPr/>
          </p:nvSpPr>
          <p:spPr>
            <a:xfrm>
              <a:off x="22261930" y="19265292"/>
              <a:ext cx="2946224" cy="690296"/>
            </a:xfrm>
            <a:prstGeom prst="rect">
              <a:avLst/>
            </a:prstGeom>
          </p:spPr>
          <p:txBody>
            <a:bodyPr wrap="square" lIns="104498" tIns="52250" rIns="104498" bIns="5225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Closed Stoma</a:t>
              </a:r>
            </a:p>
            <a:p>
              <a:pPr algn="ctr"/>
              <a:r>
                <a:rPr lang="en-US" dirty="0">
                  <a:latin typeface="+mn-lt"/>
                </a:rPr>
                <a:t>(decreases uptake &amp; loss)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D768ABC-A54B-5066-AE9F-C7A3F1991426}"/>
                </a:ext>
              </a:extLst>
            </p:cNvPr>
            <p:cNvSpPr/>
            <p:nvPr/>
          </p:nvSpPr>
          <p:spPr>
            <a:xfrm rot="214952">
              <a:off x="20396059" y="20236289"/>
              <a:ext cx="749791" cy="1664622"/>
            </a:xfrm>
            <a:custGeom>
              <a:avLst/>
              <a:gdLst>
                <a:gd name="connsiteX0" fmla="*/ 323193 w 748862"/>
                <a:gd name="connsiteY0" fmla="*/ 86711 h 1571297"/>
                <a:gd name="connsiteX1" fmla="*/ 310055 w 748862"/>
                <a:gd name="connsiteY1" fmla="*/ 97221 h 1571297"/>
                <a:gd name="connsiteX2" fmla="*/ 291662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44669 w 748862"/>
                <a:gd name="connsiteY10" fmla="*/ 499242 h 1571297"/>
                <a:gd name="connsiteX11" fmla="*/ 34159 w 748862"/>
                <a:gd name="connsiteY11" fmla="*/ 533400 h 1571297"/>
                <a:gd name="connsiteX12" fmla="*/ 28904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3193 w 748862"/>
                <a:gd name="connsiteY100" fmla="*/ 86711 h 1571297"/>
                <a:gd name="connsiteX0" fmla="*/ 323193 w 748862"/>
                <a:gd name="connsiteY0" fmla="*/ 86711 h 1571297"/>
                <a:gd name="connsiteX1" fmla="*/ 310055 w 748862"/>
                <a:gd name="connsiteY1" fmla="*/ 97221 h 1571297"/>
                <a:gd name="connsiteX2" fmla="*/ 291662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44669 w 748862"/>
                <a:gd name="connsiteY10" fmla="*/ 499242 h 1571297"/>
                <a:gd name="connsiteX11" fmla="*/ 26277 w 748862"/>
                <a:gd name="connsiteY11" fmla="*/ 517635 h 1571297"/>
                <a:gd name="connsiteX12" fmla="*/ 28904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3193 w 748862"/>
                <a:gd name="connsiteY100" fmla="*/ 86711 h 1571297"/>
                <a:gd name="connsiteX0" fmla="*/ 323193 w 748862"/>
                <a:gd name="connsiteY0" fmla="*/ 86711 h 1571297"/>
                <a:gd name="connsiteX1" fmla="*/ 310055 w 748862"/>
                <a:gd name="connsiteY1" fmla="*/ 97221 h 1571297"/>
                <a:gd name="connsiteX2" fmla="*/ 291662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44669 w 748862"/>
                <a:gd name="connsiteY10" fmla="*/ 499242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3193 w 748862"/>
                <a:gd name="connsiteY100" fmla="*/ 86711 h 1571297"/>
                <a:gd name="connsiteX0" fmla="*/ 323193 w 748862"/>
                <a:gd name="connsiteY0" fmla="*/ 86711 h 1571297"/>
                <a:gd name="connsiteX1" fmla="*/ 310055 w 748862"/>
                <a:gd name="connsiteY1" fmla="*/ 97221 h 1571297"/>
                <a:gd name="connsiteX2" fmla="*/ 291662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39413 w 748862"/>
                <a:gd name="connsiteY10" fmla="*/ 480849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3193 w 748862"/>
                <a:gd name="connsiteY100" fmla="*/ 86711 h 1571297"/>
                <a:gd name="connsiteX0" fmla="*/ 320565 w 748862"/>
                <a:gd name="connsiteY0" fmla="*/ 76201 h 1571297"/>
                <a:gd name="connsiteX1" fmla="*/ 310055 w 748862"/>
                <a:gd name="connsiteY1" fmla="*/ 97221 h 1571297"/>
                <a:gd name="connsiteX2" fmla="*/ 291662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39413 w 748862"/>
                <a:gd name="connsiteY10" fmla="*/ 480849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0565 w 748862"/>
                <a:gd name="connsiteY100" fmla="*/ 76201 h 1571297"/>
                <a:gd name="connsiteX0" fmla="*/ 320565 w 748862"/>
                <a:gd name="connsiteY0" fmla="*/ 76201 h 1571297"/>
                <a:gd name="connsiteX1" fmla="*/ 310055 w 748862"/>
                <a:gd name="connsiteY1" fmla="*/ 97221 h 1571297"/>
                <a:gd name="connsiteX2" fmla="*/ 286407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39413 w 748862"/>
                <a:gd name="connsiteY10" fmla="*/ 480849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0565 w 748862"/>
                <a:gd name="connsiteY100" fmla="*/ 76201 h 1571297"/>
                <a:gd name="connsiteX0" fmla="*/ 320565 w 748862"/>
                <a:gd name="connsiteY0" fmla="*/ 76201 h 1571297"/>
                <a:gd name="connsiteX1" fmla="*/ 304800 w 748862"/>
                <a:gd name="connsiteY1" fmla="*/ 94593 h 1571297"/>
                <a:gd name="connsiteX2" fmla="*/ 286407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39413 w 748862"/>
                <a:gd name="connsiteY10" fmla="*/ 480849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0565 w 748862"/>
                <a:gd name="connsiteY100" fmla="*/ 76201 h 1571297"/>
                <a:gd name="connsiteX0" fmla="*/ 320565 w 748862"/>
                <a:gd name="connsiteY0" fmla="*/ 76201 h 1571297"/>
                <a:gd name="connsiteX1" fmla="*/ 304800 w 748862"/>
                <a:gd name="connsiteY1" fmla="*/ 94593 h 1571297"/>
                <a:gd name="connsiteX2" fmla="*/ 286407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39413 w 748862"/>
                <a:gd name="connsiteY10" fmla="*/ 480849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51793 w 748862"/>
                <a:gd name="connsiteY86" fmla="*/ 13138 h 1571297"/>
                <a:gd name="connsiteX87" fmla="*/ 493986 w 748862"/>
                <a:gd name="connsiteY87" fmla="*/ 0 h 1571297"/>
                <a:gd name="connsiteX88" fmla="*/ 428297 w 748862"/>
                <a:gd name="connsiteY88" fmla="*/ 2628 h 1571297"/>
                <a:gd name="connsiteX89" fmla="*/ 415159 w 748862"/>
                <a:gd name="connsiteY89" fmla="*/ 13138 h 1571297"/>
                <a:gd name="connsiteX90" fmla="*/ 404649 w 748862"/>
                <a:gd name="connsiteY90" fmla="*/ 18393 h 1571297"/>
                <a:gd name="connsiteX91" fmla="*/ 394138 w 748862"/>
                <a:gd name="connsiteY91" fmla="*/ 26276 h 1571297"/>
                <a:gd name="connsiteX92" fmla="*/ 383628 w 748862"/>
                <a:gd name="connsiteY92" fmla="*/ 31531 h 1571297"/>
                <a:gd name="connsiteX93" fmla="*/ 375745 w 748862"/>
                <a:gd name="connsiteY93" fmla="*/ 36787 h 1571297"/>
                <a:gd name="connsiteX94" fmla="*/ 365235 w 748862"/>
                <a:gd name="connsiteY94" fmla="*/ 42042 h 1571297"/>
                <a:gd name="connsiteX95" fmla="*/ 357352 w 748862"/>
                <a:gd name="connsiteY95" fmla="*/ 49925 h 1571297"/>
                <a:gd name="connsiteX96" fmla="*/ 346842 w 748862"/>
                <a:gd name="connsiteY96" fmla="*/ 57807 h 1571297"/>
                <a:gd name="connsiteX97" fmla="*/ 338959 w 748862"/>
                <a:gd name="connsiteY97" fmla="*/ 63062 h 1571297"/>
                <a:gd name="connsiteX98" fmla="*/ 323193 w 748862"/>
                <a:gd name="connsiteY98" fmla="*/ 78828 h 1571297"/>
                <a:gd name="connsiteX99" fmla="*/ 320565 w 748862"/>
                <a:gd name="connsiteY99" fmla="*/ 76201 h 1571297"/>
                <a:gd name="connsiteX0" fmla="*/ 320565 w 748862"/>
                <a:gd name="connsiteY0" fmla="*/ 76710 h 1571806"/>
                <a:gd name="connsiteX1" fmla="*/ 304800 w 748862"/>
                <a:gd name="connsiteY1" fmla="*/ 95102 h 1571806"/>
                <a:gd name="connsiteX2" fmla="*/ 286407 w 748862"/>
                <a:gd name="connsiteY2" fmla="*/ 108240 h 1571806"/>
                <a:gd name="connsiteX3" fmla="*/ 233855 w 748862"/>
                <a:gd name="connsiteY3" fmla="*/ 155537 h 1571806"/>
                <a:gd name="connsiteX4" fmla="*/ 220717 w 748862"/>
                <a:gd name="connsiteY4" fmla="*/ 166047 h 1571806"/>
                <a:gd name="connsiteX5" fmla="*/ 155028 w 748862"/>
                <a:gd name="connsiteY5" fmla="*/ 244875 h 1571806"/>
                <a:gd name="connsiteX6" fmla="*/ 118242 w 748862"/>
                <a:gd name="connsiteY6" fmla="*/ 289544 h 1571806"/>
                <a:gd name="connsiteX7" fmla="*/ 76200 w 748862"/>
                <a:gd name="connsiteY7" fmla="*/ 370999 h 1571806"/>
                <a:gd name="connsiteX8" fmla="*/ 65690 w 748862"/>
                <a:gd name="connsiteY8" fmla="*/ 392020 h 1571806"/>
                <a:gd name="connsiteX9" fmla="*/ 52552 w 748862"/>
                <a:gd name="connsiteY9" fmla="*/ 434061 h 1571806"/>
                <a:gd name="connsiteX10" fmla="*/ 39413 w 748862"/>
                <a:gd name="connsiteY10" fmla="*/ 481358 h 1571806"/>
                <a:gd name="connsiteX11" fmla="*/ 26277 w 748862"/>
                <a:gd name="connsiteY11" fmla="*/ 518144 h 1571806"/>
                <a:gd name="connsiteX12" fmla="*/ 21021 w 748862"/>
                <a:gd name="connsiteY12" fmla="*/ 562813 h 1571806"/>
                <a:gd name="connsiteX13" fmla="*/ 7883 w 748862"/>
                <a:gd name="connsiteY13" fmla="*/ 636385 h 1571806"/>
                <a:gd name="connsiteX14" fmla="*/ 0 w 748862"/>
                <a:gd name="connsiteY14" fmla="*/ 686309 h 1571806"/>
                <a:gd name="connsiteX15" fmla="*/ 5255 w 748862"/>
                <a:gd name="connsiteY15" fmla="*/ 794040 h 1571806"/>
                <a:gd name="connsiteX16" fmla="*/ 10511 w 748862"/>
                <a:gd name="connsiteY16" fmla="*/ 836082 h 1571806"/>
                <a:gd name="connsiteX17" fmla="*/ 18393 w 748862"/>
                <a:gd name="connsiteY17" fmla="*/ 859730 h 1571806"/>
                <a:gd name="connsiteX18" fmla="*/ 36786 w 748862"/>
                <a:gd name="connsiteY18" fmla="*/ 928047 h 1571806"/>
                <a:gd name="connsiteX19" fmla="*/ 57807 w 748862"/>
                <a:gd name="connsiteY19" fmla="*/ 1025268 h 1571806"/>
                <a:gd name="connsiteX20" fmla="*/ 84083 w 748862"/>
                <a:gd name="connsiteY20" fmla="*/ 1106723 h 1571806"/>
                <a:gd name="connsiteX21" fmla="*/ 86711 w 748862"/>
                <a:gd name="connsiteY21" fmla="*/ 1122489 h 1571806"/>
                <a:gd name="connsiteX22" fmla="*/ 97221 w 748862"/>
                <a:gd name="connsiteY22" fmla="*/ 1146137 h 1571806"/>
                <a:gd name="connsiteX23" fmla="*/ 107731 w 748862"/>
                <a:gd name="connsiteY23" fmla="*/ 1172413 h 1571806"/>
                <a:gd name="connsiteX24" fmla="*/ 134007 w 748862"/>
                <a:gd name="connsiteY24" fmla="*/ 1230220 h 1571806"/>
                <a:gd name="connsiteX25" fmla="*/ 165538 w 748862"/>
                <a:gd name="connsiteY25" fmla="*/ 1280144 h 1571806"/>
                <a:gd name="connsiteX26" fmla="*/ 176049 w 748862"/>
                <a:gd name="connsiteY26" fmla="*/ 1306420 h 1571806"/>
                <a:gd name="connsiteX27" fmla="*/ 189186 w 748862"/>
                <a:gd name="connsiteY27" fmla="*/ 1327440 h 1571806"/>
                <a:gd name="connsiteX28" fmla="*/ 202324 w 748862"/>
                <a:gd name="connsiteY28" fmla="*/ 1351089 h 1571806"/>
                <a:gd name="connsiteX29" fmla="*/ 218090 w 748862"/>
                <a:gd name="connsiteY29" fmla="*/ 1372109 h 1571806"/>
                <a:gd name="connsiteX30" fmla="*/ 228600 w 748862"/>
                <a:gd name="connsiteY30" fmla="*/ 1387875 h 1571806"/>
                <a:gd name="connsiteX31" fmla="*/ 270642 w 748862"/>
                <a:gd name="connsiteY31" fmla="*/ 1429916 h 1571806"/>
                <a:gd name="connsiteX32" fmla="*/ 291662 w 748862"/>
                <a:gd name="connsiteY32" fmla="*/ 1453565 h 1571806"/>
                <a:gd name="connsiteX33" fmla="*/ 325821 w 748862"/>
                <a:gd name="connsiteY33" fmla="*/ 1479840 h 1571806"/>
                <a:gd name="connsiteX34" fmla="*/ 349469 w 748862"/>
                <a:gd name="connsiteY34" fmla="*/ 1506116 h 1571806"/>
                <a:gd name="connsiteX35" fmla="*/ 396766 w 748862"/>
                <a:gd name="connsiteY35" fmla="*/ 1540275 h 1571806"/>
                <a:gd name="connsiteX36" fmla="*/ 417786 w 748862"/>
                <a:gd name="connsiteY36" fmla="*/ 1548158 h 1571806"/>
                <a:gd name="connsiteX37" fmla="*/ 433552 w 748862"/>
                <a:gd name="connsiteY37" fmla="*/ 1556040 h 1571806"/>
                <a:gd name="connsiteX38" fmla="*/ 480849 w 748862"/>
                <a:gd name="connsiteY38" fmla="*/ 1566551 h 1571806"/>
                <a:gd name="connsiteX39" fmla="*/ 543911 w 748862"/>
                <a:gd name="connsiteY39" fmla="*/ 1571806 h 1571806"/>
                <a:gd name="connsiteX40" fmla="*/ 651642 w 748862"/>
                <a:gd name="connsiteY40" fmla="*/ 1563923 h 1571806"/>
                <a:gd name="connsiteX41" fmla="*/ 683173 w 748862"/>
                <a:gd name="connsiteY41" fmla="*/ 1553413 h 1571806"/>
                <a:gd name="connsiteX42" fmla="*/ 704193 w 748862"/>
                <a:gd name="connsiteY42" fmla="*/ 1532392 h 1571806"/>
                <a:gd name="connsiteX43" fmla="*/ 717331 w 748862"/>
                <a:gd name="connsiteY43" fmla="*/ 1511371 h 1571806"/>
                <a:gd name="connsiteX44" fmla="*/ 735724 w 748862"/>
                <a:gd name="connsiteY44" fmla="*/ 1466702 h 1571806"/>
                <a:gd name="connsiteX45" fmla="*/ 738352 w 748862"/>
                <a:gd name="connsiteY45" fmla="*/ 1448309 h 1571806"/>
                <a:gd name="connsiteX46" fmla="*/ 746235 w 748862"/>
                <a:gd name="connsiteY46" fmla="*/ 1427289 h 1571806"/>
                <a:gd name="connsiteX47" fmla="*/ 748862 w 748862"/>
                <a:gd name="connsiteY47" fmla="*/ 1416778 h 1571806"/>
                <a:gd name="connsiteX48" fmla="*/ 738352 w 748862"/>
                <a:gd name="connsiteY48" fmla="*/ 1356344 h 1571806"/>
                <a:gd name="connsiteX49" fmla="*/ 730469 w 748862"/>
                <a:gd name="connsiteY49" fmla="*/ 1327440 h 1571806"/>
                <a:gd name="connsiteX50" fmla="*/ 709449 w 748862"/>
                <a:gd name="connsiteY50" fmla="*/ 1288027 h 1571806"/>
                <a:gd name="connsiteX51" fmla="*/ 685800 w 748862"/>
                <a:gd name="connsiteY51" fmla="*/ 1245985 h 1571806"/>
                <a:gd name="connsiteX52" fmla="*/ 672662 w 748862"/>
                <a:gd name="connsiteY52" fmla="*/ 1224965 h 1571806"/>
                <a:gd name="connsiteX53" fmla="*/ 627993 w 748862"/>
                <a:gd name="connsiteY53" fmla="*/ 1151392 h 1571806"/>
                <a:gd name="connsiteX54" fmla="*/ 617483 w 748862"/>
                <a:gd name="connsiteY54" fmla="*/ 1135627 h 1571806"/>
                <a:gd name="connsiteX55" fmla="*/ 606973 w 748862"/>
                <a:gd name="connsiteY55" fmla="*/ 1122489 h 1571806"/>
                <a:gd name="connsiteX56" fmla="*/ 599090 w 748862"/>
                <a:gd name="connsiteY56" fmla="*/ 1104096 h 1571806"/>
                <a:gd name="connsiteX57" fmla="*/ 591207 w 748862"/>
                <a:gd name="connsiteY57" fmla="*/ 1088330 h 1571806"/>
                <a:gd name="connsiteX58" fmla="*/ 557049 w 748862"/>
                <a:gd name="connsiteY58" fmla="*/ 1004247 h 1571806"/>
                <a:gd name="connsiteX59" fmla="*/ 543911 w 748862"/>
                <a:gd name="connsiteY59" fmla="*/ 972716 h 1571806"/>
                <a:gd name="connsiteX60" fmla="*/ 533400 w 748862"/>
                <a:gd name="connsiteY60" fmla="*/ 946440 h 1571806"/>
                <a:gd name="connsiteX61" fmla="*/ 517635 w 748862"/>
                <a:gd name="connsiteY61" fmla="*/ 909654 h 1571806"/>
                <a:gd name="connsiteX62" fmla="*/ 509752 w 748862"/>
                <a:gd name="connsiteY62" fmla="*/ 883378 h 1571806"/>
                <a:gd name="connsiteX63" fmla="*/ 493986 w 748862"/>
                <a:gd name="connsiteY63" fmla="*/ 809806 h 1571806"/>
                <a:gd name="connsiteX64" fmla="*/ 501869 w 748862"/>
                <a:gd name="connsiteY64" fmla="*/ 678427 h 1571806"/>
                <a:gd name="connsiteX65" fmla="*/ 507124 w 748862"/>
                <a:gd name="connsiteY65" fmla="*/ 641640 h 1571806"/>
                <a:gd name="connsiteX66" fmla="*/ 517635 w 748862"/>
                <a:gd name="connsiteY66" fmla="*/ 612737 h 1571806"/>
                <a:gd name="connsiteX67" fmla="*/ 522890 w 748862"/>
                <a:gd name="connsiteY67" fmla="*/ 589089 h 1571806"/>
                <a:gd name="connsiteX68" fmla="*/ 530773 w 748862"/>
                <a:gd name="connsiteY68" fmla="*/ 573323 h 1571806"/>
                <a:gd name="connsiteX69" fmla="*/ 538655 w 748862"/>
                <a:gd name="connsiteY69" fmla="*/ 549675 h 1571806"/>
                <a:gd name="connsiteX70" fmla="*/ 549166 w 748862"/>
                <a:gd name="connsiteY70" fmla="*/ 528654 h 1571806"/>
                <a:gd name="connsiteX71" fmla="*/ 567559 w 748862"/>
                <a:gd name="connsiteY71" fmla="*/ 476102 h 1571806"/>
                <a:gd name="connsiteX72" fmla="*/ 591207 w 748862"/>
                <a:gd name="connsiteY72" fmla="*/ 428806 h 1571806"/>
                <a:gd name="connsiteX73" fmla="*/ 596462 w 748862"/>
                <a:gd name="connsiteY73" fmla="*/ 413040 h 1571806"/>
                <a:gd name="connsiteX74" fmla="*/ 622738 w 748862"/>
                <a:gd name="connsiteY74" fmla="*/ 360489 h 1571806"/>
                <a:gd name="connsiteX75" fmla="*/ 646386 w 748862"/>
                <a:gd name="connsiteY75" fmla="*/ 315820 h 1571806"/>
                <a:gd name="connsiteX76" fmla="*/ 654269 w 748862"/>
                <a:gd name="connsiteY76" fmla="*/ 302682 h 1571806"/>
                <a:gd name="connsiteX77" fmla="*/ 659524 w 748862"/>
                <a:gd name="connsiteY77" fmla="*/ 292171 h 1571806"/>
                <a:gd name="connsiteX78" fmla="*/ 667407 w 748862"/>
                <a:gd name="connsiteY78" fmla="*/ 284289 h 1571806"/>
                <a:gd name="connsiteX79" fmla="*/ 672662 w 748862"/>
                <a:gd name="connsiteY79" fmla="*/ 273778 h 1571806"/>
                <a:gd name="connsiteX80" fmla="*/ 680545 w 748862"/>
                <a:gd name="connsiteY80" fmla="*/ 260640 h 1571806"/>
                <a:gd name="connsiteX81" fmla="*/ 698938 w 748862"/>
                <a:gd name="connsiteY81" fmla="*/ 210716 h 1571806"/>
                <a:gd name="connsiteX82" fmla="*/ 704193 w 748862"/>
                <a:gd name="connsiteY82" fmla="*/ 173930 h 1571806"/>
                <a:gd name="connsiteX83" fmla="*/ 688428 w 748862"/>
                <a:gd name="connsiteY83" fmla="*/ 105613 h 1571806"/>
                <a:gd name="connsiteX84" fmla="*/ 677917 w 748862"/>
                <a:gd name="connsiteY84" fmla="*/ 84592 h 1571806"/>
                <a:gd name="connsiteX85" fmla="*/ 609600 w 748862"/>
                <a:gd name="connsiteY85" fmla="*/ 34668 h 1571806"/>
                <a:gd name="connsiteX86" fmla="*/ 562303 w 748862"/>
                <a:gd name="connsiteY86" fmla="*/ 8392 h 1571806"/>
                <a:gd name="connsiteX87" fmla="*/ 493986 w 748862"/>
                <a:gd name="connsiteY87" fmla="*/ 509 h 1571806"/>
                <a:gd name="connsiteX88" fmla="*/ 428297 w 748862"/>
                <a:gd name="connsiteY88" fmla="*/ 3137 h 1571806"/>
                <a:gd name="connsiteX89" fmla="*/ 415159 w 748862"/>
                <a:gd name="connsiteY89" fmla="*/ 13647 h 1571806"/>
                <a:gd name="connsiteX90" fmla="*/ 404649 w 748862"/>
                <a:gd name="connsiteY90" fmla="*/ 18902 h 1571806"/>
                <a:gd name="connsiteX91" fmla="*/ 394138 w 748862"/>
                <a:gd name="connsiteY91" fmla="*/ 26785 h 1571806"/>
                <a:gd name="connsiteX92" fmla="*/ 383628 w 748862"/>
                <a:gd name="connsiteY92" fmla="*/ 32040 h 1571806"/>
                <a:gd name="connsiteX93" fmla="*/ 375745 w 748862"/>
                <a:gd name="connsiteY93" fmla="*/ 37296 h 1571806"/>
                <a:gd name="connsiteX94" fmla="*/ 365235 w 748862"/>
                <a:gd name="connsiteY94" fmla="*/ 42551 h 1571806"/>
                <a:gd name="connsiteX95" fmla="*/ 357352 w 748862"/>
                <a:gd name="connsiteY95" fmla="*/ 50434 h 1571806"/>
                <a:gd name="connsiteX96" fmla="*/ 346842 w 748862"/>
                <a:gd name="connsiteY96" fmla="*/ 58316 h 1571806"/>
                <a:gd name="connsiteX97" fmla="*/ 338959 w 748862"/>
                <a:gd name="connsiteY97" fmla="*/ 63571 h 1571806"/>
                <a:gd name="connsiteX98" fmla="*/ 323193 w 748862"/>
                <a:gd name="connsiteY98" fmla="*/ 79337 h 1571806"/>
                <a:gd name="connsiteX99" fmla="*/ 320565 w 748862"/>
                <a:gd name="connsiteY99" fmla="*/ 76710 h 1571806"/>
                <a:gd name="connsiteX0" fmla="*/ 320565 w 748862"/>
                <a:gd name="connsiteY0" fmla="*/ 76710 h 1571806"/>
                <a:gd name="connsiteX1" fmla="*/ 304800 w 748862"/>
                <a:gd name="connsiteY1" fmla="*/ 95102 h 1571806"/>
                <a:gd name="connsiteX2" fmla="*/ 286407 w 748862"/>
                <a:gd name="connsiteY2" fmla="*/ 108240 h 1571806"/>
                <a:gd name="connsiteX3" fmla="*/ 233855 w 748862"/>
                <a:gd name="connsiteY3" fmla="*/ 155537 h 1571806"/>
                <a:gd name="connsiteX4" fmla="*/ 220717 w 748862"/>
                <a:gd name="connsiteY4" fmla="*/ 166047 h 1571806"/>
                <a:gd name="connsiteX5" fmla="*/ 155028 w 748862"/>
                <a:gd name="connsiteY5" fmla="*/ 244875 h 1571806"/>
                <a:gd name="connsiteX6" fmla="*/ 118242 w 748862"/>
                <a:gd name="connsiteY6" fmla="*/ 289544 h 1571806"/>
                <a:gd name="connsiteX7" fmla="*/ 76200 w 748862"/>
                <a:gd name="connsiteY7" fmla="*/ 370999 h 1571806"/>
                <a:gd name="connsiteX8" fmla="*/ 65690 w 748862"/>
                <a:gd name="connsiteY8" fmla="*/ 392020 h 1571806"/>
                <a:gd name="connsiteX9" fmla="*/ 52552 w 748862"/>
                <a:gd name="connsiteY9" fmla="*/ 434061 h 1571806"/>
                <a:gd name="connsiteX10" fmla="*/ 39413 w 748862"/>
                <a:gd name="connsiteY10" fmla="*/ 481358 h 1571806"/>
                <a:gd name="connsiteX11" fmla="*/ 26277 w 748862"/>
                <a:gd name="connsiteY11" fmla="*/ 518144 h 1571806"/>
                <a:gd name="connsiteX12" fmla="*/ 21021 w 748862"/>
                <a:gd name="connsiteY12" fmla="*/ 562813 h 1571806"/>
                <a:gd name="connsiteX13" fmla="*/ 7883 w 748862"/>
                <a:gd name="connsiteY13" fmla="*/ 636385 h 1571806"/>
                <a:gd name="connsiteX14" fmla="*/ 0 w 748862"/>
                <a:gd name="connsiteY14" fmla="*/ 686309 h 1571806"/>
                <a:gd name="connsiteX15" fmla="*/ 5255 w 748862"/>
                <a:gd name="connsiteY15" fmla="*/ 794040 h 1571806"/>
                <a:gd name="connsiteX16" fmla="*/ 10511 w 748862"/>
                <a:gd name="connsiteY16" fmla="*/ 836082 h 1571806"/>
                <a:gd name="connsiteX17" fmla="*/ 18393 w 748862"/>
                <a:gd name="connsiteY17" fmla="*/ 859730 h 1571806"/>
                <a:gd name="connsiteX18" fmla="*/ 36786 w 748862"/>
                <a:gd name="connsiteY18" fmla="*/ 928047 h 1571806"/>
                <a:gd name="connsiteX19" fmla="*/ 57807 w 748862"/>
                <a:gd name="connsiteY19" fmla="*/ 1025268 h 1571806"/>
                <a:gd name="connsiteX20" fmla="*/ 84083 w 748862"/>
                <a:gd name="connsiteY20" fmla="*/ 1106723 h 1571806"/>
                <a:gd name="connsiteX21" fmla="*/ 86711 w 748862"/>
                <a:gd name="connsiteY21" fmla="*/ 1122489 h 1571806"/>
                <a:gd name="connsiteX22" fmla="*/ 97221 w 748862"/>
                <a:gd name="connsiteY22" fmla="*/ 1146137 h 1571806"/>
                <a:gd name="connsiteX23" fmla="*/ 107731 w 748862"/>
                <a:gd name="connsiteY23" fmla="*/ 1172413 h 1571806"/>
                <a:gd name="connsiteX24" fmla="*/ 134007 w 748862"/>
                <a:gd name="connsiteY24" fmla="*/ 1230220 h 1571806"/>
                <a:gd name="connsiteX25" fmla="*/ 165538 w 748862"/>
                <a:gd name="connsiteY25" fmla="*/ 1280144 h 1571806"/>
                <a:gd name="connsiteX26" fmla="*/ 176049 w 748862"/>
                <a:gd name="connsiteY26" fmla="*/ 1306420 h 1571806"/>
                <a:gd name="connsiteX27" fmla="*/ 189186 w 748862"/>
                <a:gd name="connsiteY27" fmla="*/ 1327440 h 1571806"/>
                <a:gd name="connsiteX28" fmla="*/ 202324 w 748862"/>
                <a:gd name="connsiteY28" fmla="*/ 1351089 h 1571806"/>
                <a:gd name="connsiteX29" fmla="*/ 218090 w 748862"/>
                <a:gd name="connsiteY29" fmla="*/ 1372109 h 1571806"/>
                <a:gd name="connsiteX30" fmla="*/ 228600 w 748862"/>
                <a:gd name="connsiteY30" fmla="*/ 1387875 h 1571806"/>
                <a:gd name="connsiteX31" fmla="*/ 270642 w 748862"/>
                <a:gd name="connsiteY31" fmla="*/ 1429916 h 1571806"/>
                <a:gd name="connsiteX32" fmla="*/ 291662 w 748862"/>
                <a:gd name="connsiteY32" fmla="*/ 1453565 h 1571806"/>
                <a:gd name="connsiteX33" fmla="*/ 325821 w 748862"/>
                <a:gd name="connsiteY33" fmla="*/ 1479840 h 1571806"/>
                <a:gd name="connsiteX34" fmla="*/ 349469 w 748862"/>
                <a:gd name="connsiteY34" fmla="*/ 1506116 h 1571806"/>
                <a:gd name="connsiteX35" fmla="*/ 396766 w 748862"/>
                <a:gd name="connsiteY35" fmla="*/ 1540275 h 1571806"/>
                <a:gd name="connsiteX36" fmla="*/ 417786 w 748862"/>
                <a:gd name="connsiteY36" fmla="*/ 1548158 h 1571806"/>
                <a:gd name="connsiteX37" fmla="*/ 433552 w 748862"/>
                <a:gd name="connsiteY37" fmla="*/ 1556040 h 1571806"/>
                <a:gd name="connsiteX38" fmla="*/ 480849 w 748862"/>
                <a:gd name="connsiteY38" fmla="*/ 1566551 h 1571806"/>
                <a:gd name="connsiteX39" fmla="*/ 543911 w 748862"/>
                <a:gd name="connsiteY39" fmla="*/ 1571806 h 1571806"/>
                <a:gd name="connsiteX40" fmla="*/ 651642 w 748862"/>
                <a:gd name="connsiteY40" fmla="*/ 1563923 h 1571806"/>
                <a:gd name="connsiteX41" fmla="*/ 683173 w 748862"/>
                <a:gd name="connsiteY41" fmla="*/ 1553413 h 1571806"/>
                <a:gd name="connsiteX42" fmla="*/ 704193 w 748862"/>
                <a:gd name="connsiteY42" fmla="*/ 1532392 h 1571806"/>
                <a:gd name="connsiteX43" fmla="*/ 717331 w 748862"/>
                <a:gd name="connsiteY43" fmla="*/ 1511371 h 1571806"/>
                <a:gd name="connsiteX44" fmla="*/ 735724 w 748862"/>
                <a:gd name="connsiteY44" fmla="*/ 1466702 h 1571806"/>
                <a:gd name="connsiteX45" fmla="*/ 738352 w 748862"/>
                <a:gd name="connsiteY45" fmla="*/ 1448309 h 1571806"/>
                <a:gd name="connsiteX46" fmla="*/ 746235 w 748862"/>
                <a:gd name="connsiteY46" fmla="*/ 1427289 h 1571806"/>
                <a:gd name="connsiteX47" fmla="*/ 748862 w 748862"/>
                <a:gd name="connsiteY47" fmla="*/ 1416778 h 1571806"/>
                <a:gd name="connsiteX48" fmla="*/ 738352 w 748862"/>
                <a:gd name="connsiteY48" fmla="*/ 1356344 h 1571806"/>
                <a:gd name="connsiteX49" fmla="*/ 730469 w 748862"/>
                <a:gd name="connsiteY49" fmla="*/ 1327440 h 1571806"/>
                <a:gd name="connsiteX50" fmla="*/ 709449 w 748862"/>
                <a:gd name="connsiteY50" fmla="*/ 1288027 h 1571806"/>
                <a:gd name="connsiteX51" fmla="*/ 685800 w 748862"/>
                <a:gd name="connsiteY51" fmla="*/ 1245985 h 1571806"/>
                <a:gd name="connsiteX52" fmla="*/ 672662 w 748862"/>
                <a:gd name="connsiteY52" fmla="*/ 1224965 h 1571806"/>
                <a:gd name="connsiteX53" fmla="*/ 627993 w 748862"/>
                <a:gd name="connsiteY53" fmla="*/ 1151392 h 1571806"/>
                <a:gd name="connsiteX54" fmla="*/ 617483 w 748862"/>
                <a:gd name="connsiteY54" fmla="*/ 1135627 h 1571806"/>
                <a:gd name="connsiteX55" fmla="*/ 606973 w 748862"/>
                <a:gd name="connsiteY55" fmla="*/ 1122489 h 1571806"/>
                <a:gd name="connsiteX56" fmla="*/ 599090 w 748862"/>
                <a:gd name="connsiteY56" fmla="*/ 1104096 h 1571806"/>
                <a:gd name="connsiteX57" fmla="*/ 591207 w 748862"/>
                <a:gd name="connsiteY57" fmla="*/ 1088330 h 1571806"/>
                <a:gd name="connsiteX58" fmla="*/ 557049 w 748862"/>
                <a:gd name="connsiteY58" fmla="*/ 1004247 h 1571806"/>
                <a:gd name="connsiteX59" fmla="*/ 543911 w 748862"/>
                <a:gd name="connsiteY59" fmla="*/ 972716 h 1571806"/>
                <a:gd name="connsiteX60" fmla="*/ 533400 w 748862"/>
                <a:gd name="connsiteY60" fmla="*/ 946440 h 1571806"/>
                <a:gd name="connsiteX61" fmla="*/ 517635 w 748862"/>
                <a:gd name="connsiteY61" fmla="*/ 909654 h 1571806"/>
                <a:gd name="connsiteX62" fmla="*/ 509752 w 748862"/>
                <a:gd name="connsiteY62" fmla="*/ 883378 h 1571806"/>
                <a:gd name="connsiteX63" fmla="*/ 493986 w 748862"/>
                <a:gd name="connsiteY63" fmla="*/ 809806 h 1571806"/>
                <a:gd name="connsiteX64" fmla="*/ 501869 w 748862"/>
                <a:gd name="connsiteY64" fmla="*/ 678427 h 1571806"/>
                <a:gd name="connsiteX65" fmla="*/ 507124 w 748862"/>
                <a:gd name="connsiteY65" fmla="*/ 641640 h 1571806"/>
                <a:gd name="connsiteX66" fmla="*/ 517635 w 748862"/>
                <a:gd name="connsiteY66" fmla="*/ 612737 h 1571806"/>
                <a:gd name="connsiteX67" fmla="*/ 522890 w 748862"/>
                <a:gd name="connsiteY67" fmla="*/ 589089 h 1571806"/>
                <a:gd name="connsiteX68" fmla="*/ 530773 w 748862"/>
                <a:gd name="connsiteY68" fmla="*/ 573323 h 1571806"/>
                <a:gd name="connsiteX69" fmla="*/ 538655 w 748862"/>
                <a:gd name="connsiteY69" fmla="*/ 549675 h 1571806"/>
                <a:gd name="connsiteX70" fmla="*/ 549166 w 748862"/>
                <a:gd name="connsiteY70" fmla="*/ 528654 h 1571806"/>
                <a:gd name="connsiteX71" fmla="*/ 567559 w 748862"/>
                <a:gd name="connsiteY71" fmla="*/ 476102 h 1571806"/>
                <a:gd name="connsiteX72" fmla="*/ 591207 w 748862"/>
                <a:gd name="connsiteY72" fmla="*/ 428806 h 1571806"/>
                <a:gd name="connsiteX73" fmla="*/ 596462 w 748862"/>
                <a:gd name="connsiteY73" fmla="*/ 413040 h 1571806"/>
                <a:gd name="connsiteX74" fmla="*/ 622738 w 748862"/>
                <a:gd name="connsiteY74" fmla="*/ 360489 h 1571806"/>
                <a:gd name="connsiteX75" fmla="*/ 646386 w 748862"/>
                <a:gd name="connsiteY75" fmla="*/ 315820 h 1571806"/>
                <a:gd name="connsiteX76" fmla="*/ 654269 w 748862"/>
                <a:gd name="connsiteY76" fmla="*/ 302682 h 1571806"/>
                <a:gd name="connsiteX77" fmla="*/ 659524 w 748862"/>
                <a:gd name="connsiteY77" fmla="*/ 292171 h 1571806"/>
                <a:gd name="connsiteX78" fmla="*/ 667407 w 748862"/>
                <a:gd name="connsiteY78" fmla="*/ 284289 h 1571806"/>
                <a:gd name="connsiteX79" fmla="*/ 672662 w 748862"/>
                <a:gd name="connsiteY79" fmla="*/ 273778 h 1571806"/>
                <a:gd name="connsiteX80" fmla="*/ 680545 w 748862"/>
                <a:gd name="connsiteY80" fmla="*/ 260640 h 1571806"/>
                <a:gd name="connsiteX81" fmla="*/ 698938 w 748862"/>
                <a:gd name="connsiteY81" fmla="*/ 210716 h 1571806"/>
                <a:gd name="connsiteX82" fmla="*/ 704193 w 748862"/>
                <a:gd name="connsiteY82" fmla="*/ 173930 h 1571806"/>
                <a:gd name="connsiteX83" fmla="*/ 696311 w 748862"/>
                <a:gd name="connsiteY83" fmla="*/ 124006 h 1571806"/>
                <a:gd name="connsiteX84" fmla="*/ 677917 w 748862"/>
                <a:gd name="connsiteY84" fmla="*/ 84592 h 1571806"/>
                <a:gd name="connsiteX85" fmla="*/ 609600 w 748862"/>
                <a:gd name="connsiteY85" fmla="*/ 34668 h 1571806"/>
                <a:gd name="connsiteX86" fmla="*/ 562303 w 748862"/>
                <a:gd name="connsiteY86" fmla="*/ 8392 h 1571806"/>
                <a:gd name="connsiteX87" fmla="*/ 493986 w 748862"/>
                <a:gd name="connsiteY87" fmla="*/ 509 h 1571806"/>
                <a:gd name="connsiteX88" fmla="*/ 428297 w 748862"/>
                <a:gd name="connsiteY88" fmla="*/ 3137 h 1571806"/>
                <a:gd name="connsiteX89" fmla="*/ 415159 w 748862"/>
                <a:gd name="connsiteY89" fmla="*/ 13647 h 1571806"/>
                <a:gd name="connsiteX90" fmla="*/ 404649 w 748862"/>
                <a:gd name="connsiteY90" fmla="*/ 18902 h 1571806"/>
                <a:gd name="connsiteX91" fmla="*/ 394138 w 748862"/>
                <a:gd name="connsiteY91" fmla="*/ 26785 h 1571806"/>
                <a:gd name="connsiteX92" fmla="*/ 383628 w 748862"/>
                <a:gd name="connsiteY92" fmla="*/ 32040 h 1571806"/>
                <a:gd name="connsiteX93" fmla="*/ 375745 w 748862"/>
                <a:gd name="connsiteY93" fmla="*/ 37296 h 1571806"/>
                <a:gd name="connsiteX94" fmla="*/ 365235 w 748862"/>
                <a:gd name="connsiteY94" fmla="*/ 42551 h 1571806"/>
                <a:gd name="connsiteX95" fmla="*/ 357352 w 748862"/>
                <a:gd name="connsiteY95" fmla="*/ 50434 h 1571806"/>
                <a:gd name="connsiteX96" fmla="*/ 346842 w 748862"/>
                <a:gd name="connsiteY96" fmla="*/ 58316 h 1571806"/>
                <a:gd name="connsiteX97" fmla="*/ 338959 w 748862"/>
                <a:gd name="connsiteY97" fmla="*/ 63571 h 1571806"/>
                <a:gd name="connsiteX98" fmla="*/ 323193 w 748862"/>
                <a:gd name="connsiteY98" fmla="*/ 79337 h 1571806"/>
                <a:gd name="connsiteX99" fmla="*/ 320565 w 748862"/>
                <a:gd name="connsiteY99" fmla="*/ 76710 h 157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748862" h="1571806">
                  <a:moveTo>
                    <a:pt x="320565" y="76710"/>
                  </a:moveTo>
                  <a:cubicBezTo>
                    <a:pt x="316186" y="80213"/>
                    <a:pt x="310493" y="89847"/>
                    <a:pt x="304800" y="95102"/>
                  </a:cubicBezTo>
                  <a:cubicBezTo>
                    <a:pt x="299107" y="100357"/>
                    <a:pt x="298231" y="98168"/>
                    <a:pt x="286407" y="108240"/>
                  </a:cubicBezTo>
                  <a:cubicBezTo>
                    <a:pt x="274583" y="118312"/>
                    <a:pt x="244803" y="145903"/>
                    <a:pt x="233855" y="155537"/>
                  </a:cubicBezTo>
                  <a:cubicBezTo>
                    <a:pt x="222907" y="165171"/>
                    <a:pt x="224683" y="162081"/>
                    <a:pt x="220717" y="166047"/>
                  </a:cubicBezTo>
                  <a:cubicBezTo>
                    <a:pt x="178948" y="207816"/>
                    <a:pt x="223268" y="162011"/>
                    <a:pt x="155028" y="244875"/>
                  </a:cubicBezTo>
                  <a:cubicBezTo>
                    <a:pt x="142766" y="259765"/>
                    <a:pt x="127192" y="272457"/>
                    <a:pt x="118242" y="289544"/>
                  </a:cubicBezTo>
                  <a:cubicBezTo>
                    <a:pt x="84816" y="353355"/>
                    <a:pt x="98613" y="326171"/>
                    <a:pt x="76200" y="370999"/>
                  </a:cubicBezTo>
                  <a:cubicBezTo>
                    <a:pt x="72697" y="378006"/>
                    <a:pt x="68167" y="384588"/>
                    <a:pt x="65690" y="392020"/>
                  </a:cubicBezTo>
                  <a:cubicBezTo>
                    <a:pt x="57543" y="416460"/>
                    <a:pt x="62027" y="402479"/>
                    <a:pt x="52552" y="434061"/>
                  </a:cubicBezTo>
                  <a:cubicBezTo>
                    <a:pt x="50694" y="458216"/>
                    <a:pt x="43792" y="467344"/>
                    <a:pt x="39413" y="481358"/>
                  </a:cubicBezTo>
                  <a:cubicBezTo>
                    <a:pt x="35034" y="495372"/>
                    <a:pt x="29342" y="504568"/>
                    <a:pt x="26277" y="518144"/>
                  </a:cubicBezTo>
                  <a:cubicBezTo>
                    <a:pt x="23212" y="531720"/>
                    <a:pt x="24087" y="543106"/>
                    <a:pt x="21021" y="562813"/>
                  </a:cubicBezTo>
                  <a:cubicBezTo>
                    <a:pt x="17955" y="582520"/>
                    <a:pt x="11386" y="615802"/>
                    <a:pt x="7883" y="636385"/>
                  </a:cubicBezTo>
                  <a:cubicBezTo>
                    <a:pt x="4380" y="656968"/>
                    <a:pt x="2347" y="667540"/>
                    <a:pt x="0" y="686309"/>
                  </a:cubicBezTo>
                  <a:cubicBezTo>
                    <a:pt x="1752" y="722219"/>
                    <a:pt x="3102" y="758152"/>
                    <a:pt x="5255" y="794040"/>
                  </a:cubicBezTo>
                  <a:cubicBezTo>
                    <a:pt x="5425" y="796875"/>
                    <a:pt x="9214" y="830896"/>
                    <a:pt x="10511" y="836082"/>
                  </a:cubicBezTo>
                  <a:cubicBezTo>
                    <a:pt x="12526" y="844143"/>
                    <a:pt x="15974" y="851781"/>
                    <a:pt x="18393" y="859730"/>
                  </a:cubicBezTo>
                  <a:cubicBezTo>
                    <a:pt x="23556" y="876695"/>
                    <a:pt x="32883" y="909832"/>
                    <a:pt x="36786" y="928047"/>
                  </a:cubicBezTo>
                  <a:cubicBezTo>
                    <a:pt x="46890" y="975200"/>
                    <a:pt x="43042" y="974083"/>
                    <a:pt x="57807" y="1025268"/>
                  </a:cubicBezTo>
                  <a:cubicBezTo>
                    <a:pt x="65714" y="1052680"/>
                    <a:pt x="79392" y="1078582"/>
                    <a:pt x="84083" y="1106723"/>
                  </a:cubicBezTo>
                  <a:cubicBezTo>
                    <a:pt x="84959" y="1111978"/>
                    <a:pt x="85026" y="1117435"/>
                    <a:pt x="86711" y="1122489"/>
                  </a:cubicBezTo>
                  <a:cubicBezTo>
                    <a:pt x="89439" y="1130672"/>
                    <a:pt x="93874" y="1138187"/>
                    <a:pt x="97221" y="1146137"/>
                  </a:cubicBezTo>
                  <a:cubicBezTo>
                    <a:pt x="100882" y="1154831"/>
                    <a:pt x="103950" y="1163771"/>
                    <a:pt x="107731" y="1172413"/>
                  </a:cubicBezTo>
                  <a:cubicBezTo>
                    <a:pt x="116215" y="1191805"/>
                    <a:pt x="122266" y="1212609"/>
                    <a:pt x="134007" y="1230220"/>
                  </a:cubicBezTo>
                  <a:cubicBezTo>
                    <a:pt x="142681" y="1243230"/>
                    <a:pt x="158654" y="1266376"/>
                    <a:pt x="165538" y="1280144"/>
                  </a:cubicBezTo>
                  <a:cubicBezTo>
                    <a:pt x="169757" y="1288582"/>
                    <a:pt x="171830" y="1297982"/>
                    <a:pt x="176049" y="1306420"/>
                  </a:cubicBezTo>
                  <a:cubicBezTo>
                    <a:pt x="179744" y="1313810"/>
                    <a:pt x="184997" y="1320318"/>
                    <a:pt x="189186" y="1327440"/>
                  </a:cubicBezTo>
                  <a:cubicBezTo>
                    <a:pt x="193758" y="1335213"/>
                    <a:pt x="197425" y="1343518"/>
                    <a:pt x="202324" y="1351089"/>
                  </a:cubicBezTo>
                  <a:cubicBezTo>
                    <a:pt x="207082" y="1358442"/>
                    <a:pt x="212999" y="1364982"/>
                    <a:pt x="218090" y="1372109"/>
                  </a:cubicBezTo>
                  <a:cubicBezTo>
                    <a:pt x="221761" y="1377249"/>
                    <a:pt x="224749" y="1382869"/>
                    <a:pt x="228600" y="1387875"/>
                  </a:cubicBezTo>
                  <a:cubicBezTo>
                    <a:pt x="248991" y="1414384"/>
                    <a:pt x="242805" y="1402078"/>
                    <a:pt x="270642" y="1429916"/>
                  </a:cubicBezTo>
                  <a:cubicBezTo>
                    <a:pt x="278100" y="1437374"/>
                    <a:pt x="284204" y="1446107"/>
                    <a:pt x="291662" y="1453565"/>
                  </a:cubicBezTo>
                  <a:cubicBezTo>
                    <a:pt x="308755" y="1470659"/>
                    <a:pt x="308962" y="1469725"/>
                    <a:pt x="325821" y="1479840"/>
                  </a:cubicBezTo>
                  <a:cubicBezTo>
                    <a:pt x="335002" y="1493612"/>
                    <a:pt x="331269" y="1489130"/>
                    <a:pt x="349469" y="1506116"/>
                  </a:cubicBezTo>
                  <a:cubicBezTo>
                    <a:pt x="367105" y="1522576"/>
                    <a:pt x="374653" y="1529218"/>
                    <a:pt x="396766" y="1540275"/>
                  </a:cubicBezTo>
                  <a:cubicBezTo>
                    <a:pt x="403459" y="1543622"/>
                    <a:pt x="410908" y="1545210"/>
                    <a:pt x="417786" y="1548158"/>
                  </a:cubicBezTo>
                  <a:cubicBezTo>
                    <a:pt x="423186" y="1550472"/>
                    <a:pt x="427912" y="1554395"/>
                    <a:pt x="433552" y="1556040"/>
                  </a:cubicBezTo>
                  <a:cubicBezTo>
                    <a:pt x="449056" y="1560562"/>
                    <a:pt x="464797" y="1564768"/>
                    <a:pt x="480849" y="1566551"/>
                  </a:cubicBezTo>
                  <a:cubicBezTo>
                    <a:pt x="517584" y="1570632"/>
                    <a:pt x="496583" y="1568650"/>
                    <a:pt x="543911" y="1571806"/>
                  </a:cubicBezTo>
                  <a:cubicBezTo>
                    <a:pt x="579821" y="1569178"/>
                    <a:pt x="615946" y="1568638"/>
                    <a:pt x="651642" y="1563923"/>
                  </a:cubicBezTo>
                  <a:cubicBezTo>
                    <a:pt x="662625" y="1562472"/>
                    <a:pt x="673149" y="1558130"/>
                    <a:pt x="683173" y="1553413"/>
                  </a:cubicBezTo>
                  <a:cubicBezTo>
                    <a:pt x="692100" y="1549212"/>
                    <a:pt x="698904" y="1540326"/>
                    <a:pt x="704193" y="1532392"/>
                  </a:cubicBezTo>
                  <a:cubicBezTo>
                    <a:pt x="708776" y="1525517"/>
                    <a:pt x="713465" y="1518674"/>
                    <a:pt x="717331" y="1511371"/>
                  </a:cubicBezTo>
                  <a:cubicBezTo>
                    <a:pt x="724595" y="1497651"/>
                    <a:pt x="730267" y="1481255"/>
                    <a:pt x="735724" y="1466702"/>
                  </a:cubicBezTo>
                  <a:cubicBezTo>
                    <a:pt x="736600" y="1460571"/>
                    <a:pt x="736756" y="1454293"/>
                    <a:pt x="738352" y="1448309"/>
                  </a:cubicBezTo>
                  <a:cubicBezTo>
                    <a:pt x="740280" y="1441079"/>
                    <a:pt x="743869" y="1434388"/>
                    <a:pt x="746235" y="1427289"/>
                  </a:cubicBezTo>
                  <a:cubicBezTo>
                    <a:pt x="747377" y="1423863"/>
                    <a:pt x="747986" y="1420282"/>
                    <a:pt x="748862" y="1416778"/>
                  </a:cubicBezTo>
                  <a:cubicBezTo>
                    <a:pt x="745289" y="1370323"/>
                    <a:pt x="749712" y="1396104"/>
                    <a:pt x="738352" y="1356344"/>
                  </a:cubicBezTo>
                  <a:cubicBezTo>
                    <a:pt x="735608" y="1346742"/>
                    <a:pt x="734360" y="1336637"/>
                    <a:pt x="730469" y="1327440"/>
                  </a:cubicBezTo>
                  <a:cubicBezTo>
                    <a:pt x="724668" y="1313727"/>
                    <a:pt x="716540" y="1301119"/>
                    <a:pt x="709449" y="1288027"/>
                  </a:cubicBezTo>
                  <a:cubicBezTo>
                    <a:pt x="706013" y="1281684"/>
                    <a:pt x="690502" y="1253822"/>
                    <a:pt x="685800" y="1245985"/>
                  </a:cubicBezTo>
                  <a:cubicBezTo>
                    <a:pt x="681549" y="1238900"/>
                    <a:pt x="676618" y="1232219"/>
                    <a:pt x="672662" y="1224965"/>
                  </a:cubicBezTo>
                  <a:cubicBezTo>
                    <a:pt x="649276" y="1182088"/>
                    <a:pt x="661452" y="1202695"/>
                    <a:pt x="627993" y="1151392"/>
                  </a:cubicBezTo>
                  <a:cubicBezTo>
                    <a:pt x="624543" y="1146102"/>
                    <a:pt x="621428" y="1140559"/>
                    <a:pt x="617483" y="1135627"/>
                  </a:cubicBezTo>
                  <a:cubicBezTo>
                    <a:pt x="613980" y="1131248"/>
                    <a:pt x="609799" y="1127333"/>
                    <a:pt x="606973" y="1122489"/>
                  </a:cubicBezTo>
                  <a:cubicBezTo>
                    <a:pt x="603612" y="1116727"/>
                    <a:pt x="601885" y="1110152"/>
                    <a:pt x="599090" y="1104096"/>
                  </a:cubicBezTo>
                  <a:cubicBezTo>
                    <a:pt x="596628" y="1098761"/>
                    <a:pt x="593573" y="1093708"/>
                    <a:pt x="591207" y="1088330"/>
                  </a:cubicBezTo>
                  <a:cubicBezTo>
                    <a:pt x="564250" y="1027064"/>
                    <a:pt x="577480" y="1055325"/>
                    <a:pt x="557049" y="1004247"/>
                  </a:cubicBezTo>
                  <a:cubicBezTo>
                    <a:pt x="552820" y="993675"/>
                    <a:pt x="548222" y="983254"/>
                    <a:pt x="543911" y="972716"/>
                  </a:cubicBezTo>
                  <a:cubicBezTo>
                    <a:pt x="540339" y="963985"/>
                    <a:pt x="536992" y="955163"/>
                    <a:pt x="533400" y="946440"/>
                  </a:cubicBezTo>
                  <a:cubicBezTo>
                    <a:pt x="533395" y="946429"/>
                    <a:pt x="517639" y="909666"/>
                    <a:pt x="517635" y="909654"/>
                  </a:cubicBezTo>
                  <a:cubicBezTo>
                    <a:pt x="515007" y="900895"/>
                    <a:pt x="511766" y="892298"/>
                    <a:pt x="509752" y="883378"/>
                  </a:cubicBezTo>
                  <a:cubicBezTo>
                    <a:pt x="487701" y="785724"/>
                    <a:pt x="507911" y="858534"/>
                    <a:pt x="493986" y="809806"/>
                  </a:cubicBezTo>
                  <a:cubicBezTo>
                    <a:pt x="497774" y="662106"/>
                    <a:pt x="490241" y="751104"/>
                    <a:pt x="501869" y="678427"/>
                  </a:cubicBezTo>
                  <a:cubicBezTo>
                    <a:pt x="503826" y="666196"/>
                    <a:pt x="504233" y="653685"/>
                    <a:pt x="507124" y="641640"/>
                  </a:cubicBezTo>
                  <a:cubicBezTo>
                    <a:pt x="509517" y="631671"/>
                    <a:pt x="514689" y="622556"/>
                    <a:pt x="517635" y="612737"/>
                  </a:cubicBezTo>
                  <a:cubicBezTo>
                    <a:pt x="519955" y="605003"/>
                    <a:pt x="520336" y="596750"/>
                    <a:pt x="522890" y="589089"/>
                  </a:cubicBezTo>
                  <a:cubicBezTo>
                    <a:pt x="524748" y="583515"/>
                    <a:pt x="528591" y="578778"/>
                    <a:pt x="530773" y="573323"/>
                  </a:cubicBezTo>
                  <a:cubicBezTo>
                    <a:pt x="533859" y="565608"/>
                    <a:pt x="535491" y="557358"/>
                    <a:pt x="538655" y="549675"/>
                  </a:cubicBezTo>
                  <a:cubicBezTo>
                    <a:pt x="541638" y="542431"/>
                    <a:pt x="545984" y="535813"/>
                    <a:pt x="549166" y="528654"/>
                  </a:cubicBezTo>
                  <a:cubicBezTo>
                    <a:pt x="570150" y="481441"/>
                    <a:pt x="550104" y="523479"/>
                    <a:pt x="567559" y="476102"/>
                  </a:cubicBezTo>
                  <a:cubicBezTo>
                    <a:pt x="580164" y="441888"/>
                    <a:pt x="575518" y="462425"/>
                    <a:pt x="591207" y="428806"/>
                  </a:cubicBezTo>
                  <a:cubicBezTo>
                    <a:pt x="593550" y="423786"/>
                    <a:pt x="594141" y="418070"/>
                    <a:pt x="596462" y="413040"/>
                  </a:cubicBezTo>
                  <a:cubicBezTo>
                    <a:pt x="604669" y="395258"/>
                    <a:pt x="615023" y="378490"/>
                    <a:pt x="622738" y="360489"/>
                  </a:cubicBezTo>
                  <a:cubicBezTo>
                    <a:pt x="634644" y="332709"/>
                    <a:pt x="627190" y="347813"/>
                    <a:pt x="646386" y="315820"/>
                  </a:cubicBezTo>
                  <a:cubicBezTo>
                    <a:pt x="649014" y="311441"/>
                    <a:pt x="651985" y="307250"/>
                    <a:pt x="654269" y="302682"/>
                  </a:cubicBezTo>
                  <a:cubicBezTo>
                    <a:pt x="656021" y="299178"/>
                    <a:pt x="657247" y="295358"/>
                    <a:pt x="659524" y="292171"/>
                  </a:cubicBezTo>
                  <a:cubicBezTo>
                    <a:pt x="661684" y="289147"/>
                    <a:pt x="664779" y="286916"/>
                    <a:pt x="667407" y="284289"/>
                  </a:cubicBezTo>
                  <a:cubicBezTo>
                    <a:pt x="669159" y="280785"/>
                    <a:pt x="670760" y="277202"/>
                    <a:pt x="672662" y="273778"/>
                  </a:cubicBezTo>
                  <a:cubicBezTo>
                    <a:pt x="675142" y="269314"/>
                    <a:pt x="678370" y="265261"/>
                    <a:pt x="680545" y="260640"/>
                  </a:cubicBezTo>
                  <a:cubicBezTo>
                    <a:pt x="686381" y="248239"/>
                    <a:pt x="696018" y="226048"/>
                    <a:pt x="698938" y="210716"/>
                  </a:cubicBezTo>
                  <a:cubicBezTo>
                    <a:pt x="701256" y="198548"/>
                    <a:pt x="704631" y="188382"/>
                    <a:pt x="704193" y="173930"/>
                  </a:cubicBezTo>
                  <a:cubicBezTo>
                    <a:pt x="703755" y="159478"/>
                    <a:pt x="708422" y="151687"/>
                    <a:pt x="696311" y="124006"/>
                  </a:cubicBezTo>
                  <a:cubicBezTo>
                    <a:pt x="693171" y="116829"/>
                    <a:pt x="692369" y="99482"/>
                    <a:pt x="677917" y="84592"/>
                  </a:cubicBezTo>
                  <a:cubicBezTo>
                    <a:pt x="663465" y="69702"/>
                    <a:pt x="628869" y="47368"/>
                    <a:pt x="609600" y="34668"/>
                  </a:cubicBezTo>
                  <a:cubicBezTo>
                    <a:pt x="590331" y="21968"/>
                    <a:pt x="581572" y="14085"/>
                    <a:pt x="562303" y="8392"/>
                  </a:cubicBezTo>
                  <a:cubicBezTo>
                    <a:pt x="543034" y="2699"/>
                    <a:pt x="516320" y="1385"/>
                    <a:pt x="493986" y="509"/>
                  </a:cubicBezTo>
                  <a:cubicBezTo>
                    <a:pt x="471652" y="-367"/>
                    <a:pt x="449913" y="-466"/>
                    <a:pt x="428297" y="3137"/>
                  </a:cubicBezTo>
                  <a:cubicBezTo>
                    <a:pt x="422765" y="4059"/>
                    <a:pt x="419825" y="10536"/>
                    <a:pt x="415159" y="13647"/>
                  </a:cubicBezTo>
                  <a:cubicBezTo>
                    <a:pt x="411900" y="15820"/>
                    <a:pt x="407970" y="16826"/>
                    <a:pt x="404649" y="18902"/>
                  </a:cubicBezTo>
                  <a:cubicBezTo>
                    <a:pt x="400935" y="21223"/>
                    <a:pt x="397852" y="24464"/>
                    <a:pt x="394138" y="26785"/>
                  </a:cubicBezTo>
                  <a:cubicBezTo>
                    <a:pt x="390817" y="28861"/>
                    <a:pt x="387029" y="30097"/>
                    <a:pt x="383628" y="32040"/>
                  </a:cubicBezTo>
                  <a:cubicBezTo>
                    <a:pt x="380886" y="33607"/>
                    <a:pt x="378487" y="35729"/>
                    <a:pt x="375745" y="37296"/>
                  </a:cubicBezTo>
                  <a:cubicBezTo>
                    <a:pt x="372344" y="39239"/>
                    <a:pt x="368422" y="40274"/>
                    <a:pt x="365235" y="42551"/>
                  </a:cubicBezTo>
                  <a:cubicBezTo>
                    <a:pt x="362211" y="44711"/>
                    <a:pt x="360173" y="48016"/>
                    <a:pt x="357352" y="50434"/>
                  </a:cubicBezTo>
                  <a:cubicBezTo>
                    <a:pt x="354027" y="53284"/>
                    <a:pt x="350405" y="55771"/>
                    <a:pt x="346842" y="58316"/>
                  </a:cubicBezTo>
                  <a:cubicBezTo>
                    <a:pt x="344272" y="60151"/>
                    <a:pt x="341319" y="61473"/>
                    <a:pt x="338959" y="63571"/>
                  </a:cubicBezTo>
                  <a:cubicBezTo>
                    <a:pt x="333404" y="68509"/>
                    <a:pt x="327652" y="73391"/>
                    <a:pt x="323193" y="79337"/>
                  </a:cubicBezTo>
                  <a:lnTo>
                    <a:pt x="320565" y="7671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332EEC7-D8A9-070C-3B50-7F5D91DF2375}"/>
                </a:ext>
              </a:extLst>
            </p:cNvPr>
            <p:cNvSpPr/>
            <p:nvPr/>
          </p:nvSpPr>
          <p:spPr>
            <a:xfrm>
              <a:off x="23469955" y="20293950"/>
              <a:ext cx="370769" cy="1581019"/>
            </a:xfrm>
            <a:custGeom>
              <a:avLst/>
              <a:gdLst>
                <a:gd name="connsiteX0" fmla="*/ 268014 w 362973"/>
                <a:gd name="connsiteY0" fmla="*/ 395 h 1492864"/>
                <a:gd name="connsiteX1" fmla="*/ 223345 w 362973"/>
                <a:gd name="connsiteY1" fmla="*/ 3023 h 1492864"/>
                <a:gd name="connsiteX2" fmla="*/ 183931 w 362973"/>
                <a:gd name="connsiteY2" fmla="*/ 21416 h 1492864"/>
                <a:gd name="connsiteX3" fmla="*/ 141889 w 362973"/>
                <a:gd name="connsiteY3" fmla="*/ 55574 h 1492864"/>
                <a:gd name="connsiteX4" fmla="*/ 123496 w 362973"/>
                <a:gd name="connsiteY4" fmla="*/ 76595 h 1492864"/>
                <a:gd name="connsiteX5" fmla="*/ 112986 w 362973"/>
                <a:gd name="connsiteY5" fmla="*/ 100243 h 1492864"/>
                <a:gd name="connsiteX6" fmla="*/ 94593 w 362973"/>
                <a:gd name="connsiteY6" fmla="*/ 129147 h 1492864"/>
                <a:gd name="connsiteX7" fmla="*/ 47296 w 362973"/>
                <a:gd name="connsiteY7" fmla="*/ 234250 h 1492864"/>
                <a:gd name="connsiteX8" fmla="*/ 36786 w 362973"/>
                <a:gd name="connsiteY8" fmla="*/ 260526 h 1492864"/>
                <a:gd name="connsiteX9" fmla="*/ 31531 w 362973"/>
                <a:gd name="connsiteY9" fmla="*/ 286802 h 1492864"/>
                <a:gd name="connsiteX10" fmla="*/ 23648 w 362973"/>
                <a:gd name="connsiteY10" fmla="*/ 331471 h 1492864"/>
                <a:gd name="connsiteX11" fmla="*/ 15765 w 362973"/>
                <a:gd name="connsiteY11" fmla="*/ 363002 h 1492864"/>
                <a:gd name="connsiteX12" fmla="*/ 10510 w 362973"/>
                <a:gd name="connsiteY12" fmla="*/ 389278 h 1492864"/>
                <a:gd name="connsiteX13" fmla="*/ 5255 w 362973"/>
                <a:gd name="connsiteY13" fmla="*/ 412926 h 1492864"/>
                <a:gd name="connsiteX14" fmla="*/ 0 w 362973"/>
                <a:gd name="connsiteY14" fmla="*/ 462850 h 1492864"/>
                <a:gd name="connsiteX15" fmla="*/ 5255 w 362973"/>
                <a:gd name="connsiteY15" fmla="*/ 717726 h 1492864"/>
                <a:gd name="connsiteX16" fmla="*/ 10510 w 362973"/>
                <a:gd name="connsiteY16" fmla="*/ 751885 h 1492864"/>
                <a:gd name="connsiteX17" fmla="*/ 13138 w 362973"/>
                <a:gd name="connsiteY17" fmla="*/ 783416 h 1492864"/>
                <a:gd name="connsiteX18" fmla="*/ 18393 w 362973"/>
                <a:gd name="connsiteY18" fmla="*/ 825457 h 1492864"/>
                <a:gd name="connsiteX19" fmla="*/ 21020 w 362973"/>
                <a:gd name="connsiteY19" fmla="*/ 862243 h 1492864"/>
                <a:gd name="connsiteX20" fmla="*/ 34158 w 362973"/>
                <a:gd name="connsiteY20" fmla="*/ 925305 h 1492864"/>
                <a:gd name="connsiteX21" fmla="*/ 39414 w 362973"/>
                <a:gd name="connsiteY21" fmla="*/ 951581 h 1492864"/>
                <a:gd name="connsiteX22" fmla="*/ 42041 w 362973"/>
                <a:gd name="connsiteY22" fmla="*/ 980485 h 1492864"/>
                <a:gd name="connsiteX23" fmla="*/ 49924 w 362973"/>
                <a:gd name="connsiteY23" fmla="*/ 1025154 h 1492864"/>
                <a:gd name="connsiteX24" fmla="*/ 55179 w 362973"/>
                <a:gd name="connsiteY24" fmla="*/ 1119747 h 1492864"/>
                <a:gd name="connsiteX25" fmla="*/ 63062 w 362973"/>
                <a:gd name="connsiteY25" fmla="*/ 1177554 h 1492864"/>
                <a:gd name="connsiteX26" fmla="*/ 68317 w 362973"/>
                <a:gd name="connsiteY26" fmla="*/ 1232733 h 1492864"/>
                <a:gd name="connsiteX27" fmla="*/ 78827 w 362973"/>
                <a:gd name="connsiteY27" fmla="*/ 1269519 h 1492864"/>
                <a:gd name="connsiteX28" fmla="*/ 91965 w 362973"/>
                <a:gd name="connsiteY28" fmla="*/ 1316816 h 1492864"/>
                <a:gd name="connsiteX29" fmla="*/ 105103 w 362973"/>
                <a:gd name="connsiteY29" fmla="*/ 1343092 h 1492864"/>
                <a:gd name="connsiteX30" fmla="*/ 123496 w 362973"/>
                <a:gd name="connsiteY30" fmla="*/ 1385133 h 1492864"/>
                <a:gd name="connsiteX31" fmla="*/ 144517 w 362973"/>
                <a:gd name="connsiteY31" fmla="*/ 1419292 h 1492864"/>
                <a:gd name="connsiteX32" fmla="*/ 194441 w 362973"/>
                <a:gd name="connsiteY32" fmla="*/ 1479726 h 1492864"/>
                <a:gd name="connsiteX33" fmla="*/ 204951 w 362973"/>
                <a:gd name="connsiteY33" fmla="*/ 1484981 h 1492864"/>
                <a:gd name="connsiteX34" fmla="*/ 225972 w 362973"/>
                <a:gd name="connsiteY34" fmla="*/ 1490236 h 1492864"/>
                <a:gd name="connsiteX35" fmla="*/ 241738 w 362973"/>
                <a:gd name="connsiteY35" fmla="*/ 1492864 h 1492864"/>
                <a:gd name="connsiteX36" fmla="*/ 268014 w 362973"/>
                <a:gd name="connsiteY36" fmla="*/ 1487609 h 1492864"/>
                <a:gd name="connsiteX37" fmla="*/ 289034 w 362973"/>
                <a:gd name="connsiteY37" fmla="*/ 1471843 h 1492864"/>
                <a:gd name="connsiteX38" fmla="*/ 307427 w 362973"/>
                <a:gd name="connsiteY38" fmla="*/ 1456078 h 1492864"/>
                <a:gd name="connsiteX39" fmla="*/ 331076 w 362973"/>
                <a:gd name="connsiteY39" fmla="*/ 1414036 h 1492864"/>
                <a:gd name="connsiteX40" fmla="*/ 346841 w 362973"/>
                <a:gd name="connsiteY40" fmla="*/ 1374623 h 1492864"/>
                <a:gd name="connsiteX41" fmla="*/ 357351 w 362973"/>
                <a:gd name="connsiteY41" fmla="*/ 1332581 h 1492864"/>
                <a:gd name="connsiteX42" fmla="*/ 357351 w 362973"/>
                <a:gd name="connsiteY42" fmla="*/ 1061940 h 1492864"/>
                <a:gd name="connsiteX43" fmla="*/ 352096 w 362973"/>
                <a:gd name="connsiteY43" fmla="*/ 1046174 h 1492864"/>
                <a:gd name="connsiteX44" fmla="*/ 346841 w 362973"/>
                <a:gd name="connsiteY44" fmla="*/ 1027781 h 1492864"/>
                <a:gd name="connsiteX45" fmla="*/ 336331 w 362973"/>
                <a:gd name="connsiteY45" fmla="*/ 983112 h 1492864"/>
                <a:gd name="connsiteX46" fmla="*/ 325820 w 362973"/>
                <a:gd name="connsiteY46" fmla="*/ 951581 h 1492864"/>
                <a:gd name="connsiteX47" fmla="*/ 317938 w 362973"/>
                <a:gd name="connsiteY47" fmla="*/ 914795 h 1492864"/>
                <a:gd name="connsiteX48" fmla="*/ 304800 w 362973"/>
                <a:gd name="connsiteY48" fmla="*/ 867498 h 1492864"/>
                <a:gd name="connsiteX49" fmla="*/ 294289 w 362973"/>
                <a:gd name="connsiteY49" fmla="*/ 807064 h 1492864"/>
                <a:gd name="connsiteX50" fmla="*/ 289034 w 362973"/>
                <a:gd name="connsiteY50" fmla="*/ 741374 h 1492864"/>
                <a:gd name="connsiteX51" fmla="*/ 286407 w 362973"/>
                <a:gd name="connsiteY51" fmla="*/ 707216 h 1492864"/>
                <a:gd name="connsiteX52" fmla="*/ 296917 w 362973"/>
                <a:gd name="connsiteY52" fmla="*/ 546933 h 1492864"/>
                <a:gd name="connsiteX53" fmla="*/ 307427 w 362973"/>
                <a:gd name="connsiteY53" fmla="*/ 486498 h 1492864"/>
                <a:gd name="connsiteX54" fmla="*/ 312682 w 362973"/>
                <a:gd name="connsiteY54" fmla="*/ 457595 h 1492864"/>
                <a:gd name="connsiteX55" fmla="*/ 317938 w 362973"/>
                <a:gd name="connsiteY55" fmla="*/ 428692 h 1492864"/>
                <a:gd name="connsiteX56" fmla="*/ 328448 w 362973"/>
                <a:gd name="connsiteY56" fmla="*/ 347236 h 1492864"/>
                <a:gd name="connsiteX57" fmla="*/ 331076 w 362973"/>
                <a:gd name="connsiteY57" fmla="*/ 328843 h 1492864"/>
                <a:gd name="connsiteX58" fmla="*/ 333703 w 362973"/>
                <a:gd name="connsiteY58" fmla="*/ 278919 h 1492864"/>
                <a:gd name="connsiteX59" fmla="*/ 338958 w 362973"/>
                <a:gd name="connsiteY59" fmla="*/ 247388 h 1492864"/>
                <a:gd name="connsiteX60" fmla="*/ 344214 w 362973"/>
                <a:gd name="connsiteY60" fmla="*/ 197464 h 1492864"/>
                <a:gd name="connsiteX61" fmla="*/ 349469 w 362973"/>
                <a:gd name="connsiteY61" fmla="*/ 152795 h 1492864"/>
                <a:gd name="connsiteX62" fmla="*/ 346841 w 362973"/>
                <a:gd name="connsiteY62" fmla="*/ 66085 h 1492864"/>
                <a:gd name="connsiteX63" fmla="*/ 344214 w 362973"/>
                <a:gd name="connsiteY63" fmla="*/ 58202 h 1492864"/>
                <a:gd name="connsiteX64" fmla="*/ 338958 w 362973"/>
                <a:gd name="connsiteY64" fmla="*/ 52947 h 1492864"/>
                <a:gd name="connsiteX65" fmla="*/ 333703 w 362973"/>
                <a:gd name="connsiteY65" fmla="*/ 45064 h 1492864"/>
                <a:gd name="connsiteX66" fmla="*/ 331076 w 362973"/>
                <a:gd name="connsiteY66" fmla="*/ 34554 h 1492864"/>
                <a:gd name="connsiteX67" fmla="*/ 323193 w 362973"/>
                <a:gd name="connsiteY67" fmla="*/ 24043 h 1492864"/>
                <a:gd name="connsiteX68" fmla="*/ 299545 w 362973"/>
                <a:gd name="connsiteY68" fmla="*/ 3023 h 1492864"/>
                <a:gd name="connsiteX69" fmla="*/ 291662 w 362973"/>
                <a:gd name="connsiteY69" fmla="*/ 395 h 1492864"/>
                <a:gd name="connsiteX70" fmla="*/ 268014 w 362973"/>
                <a:gd name="connsiteY70" fmla="*/ 395 h 1492864"/>
                <a:gd name="connsiteX0" fmla="*/ 268014 w 362973"/>
                <a:gd name="connsiteY0" fmla="*/ 395 h 1492864"/>
                <a:gd name="connsiteX1" fmla="*/ 223345 w 362973"/>
                <a:gd name="connsiteY1" fmla="*/ 3023 h 1492864"/>
                <a:gd name="connsiteX2" fmla="*/ 183931 w 362973"/>
                <a:gd name="connsiteY2" fmla="*/ 21416 h 1492864"/>
                <a:gd name="connsiteX3" fmla="*/ 141889 w 362973"/>
                <a:gd name="connsiteY3" fmla="*/ 55574 h 1492864"/>
                <a:gd name="connsiteX4" fmla="*/ 123496 w 362973"/>
                <a:gd name="connsiteY4" fmla="*/ 76595 h 1492864"/>
                <a:gd name="connsiteX5" fmla="*/ 112986 w 362973"/>
                <a:gd name="connsiteY5" fmla="*/ 100243 h 1492864"/>
                <a:gd name="connsiteX6" fmla="*/ 94593 w 362973"/>
                <a:gd name="connsiteY6" fmla="*/ 129147 h 1492864"/>
                <a:gd name="connsiteX7" fmla="*/ 47296 w 362973"/>
                <a:gd name="connsiteY7" fmla="*/ 234250 h 1492864"/>
                <a:gd name="connsiteX8" fmla="*/ 36786 w 362973"/>
                <a:gd name="connsiteY8" fmla="*/ 260526 h 1492864"/>
                <a:gd name="connsiteX9" fmla="*/ 31531 w 362973"/>
                <a:gd name="connsiteY9" fmla="*/ 286802 h 1492864"/>
                <a:gd name="connsiteX10" fmla="*/ 23648 w 362973"/>
                <a:gd name="connsiteY10" fmla="*/ 331471 h 1492864"/>
                <a:gd name="connsiteX11" fmla="*/ 15765 w 362973"/>
                <a:gd name="connsiteY11" fmla="*/ 363002 h 1492864"/>
                <a:gd name="connsiteX12" fmla="*/ 10510 w 362973"/>
                <a:gd name="connsiteY12" fmla="*/ 389278 h 1492864"/>
                <a:gd name="connsiteX13" fmla="*/ 5255 w 362973"/>
                <a:gd name="connsiteY13" fmla="*/ 412926 h 1492864"/>
                <a:gd name="connsiteX14" fmla="*/ 0 w 362973"/>
                <a:gd name="connsiteY14" fmla="*/ 462850 h 1492864"/>
                <a:gd name="connsiteX15" fmla="*/ 5255 w 362973"/>
                <a:gd name="connsiteY15" fmla="*/ 717726 h 1492864"/>
                <a:gd name="connsiteX16" fmla="*/ 10510 w 362973"/>
                <a:gd name="connsiteY16" fmla="*/ 751885 h 1492864"/>
                <a:gd name="connsiteX17" fmla="*/ 13138 w 362973"/>
                <a:gd name="connsiteY17" fmla="*/ 783416 h 1492864"/>
                <a:gd name="connsiteX18" fmla="*/ 18393 w 362973"/>
                <a:gd name="connsiteY18" fmla="*/ 825457 h 1492864"/>
                <a:gd name="connsiteX19" fmla="*/ 21020 w 362973"/>
                <a:gd name="connsiteY19" fmla="*/ 862243 h 1492864"/>
                <a:gd name="connsiteX20" fmla="*/ 34158 w 362973"/>
                <a:gd name="connsiteY20" fmla="*/ 925305 h 1492864"/>
                <a:gd name="connsiteX21" fmla="*/ 39414 w 362973"/>
                <a:gd name="connsiteY21" fmla="*/ 951581 h 1492864"/>
                <a:gd name="connsiteX22" fmla="*/ 49924 w 362973"/>
                <a:gd name="connsiteY22" fmla="*/ 1025154 h 1492864"/>
                <a:gd name="connsiteX23" fmla="*/ 55179 w 362973"/>
                <a:gd name="connsiteY23" fmla="*/ 1119747 h 1492864"/>
                <a:gd name="connsiteX24" fmla="*/ 63062 w 362973"/>
                <a:gd name="connsiteY24" fmla="*/ 1177554 h 1492864"/>
                <a:gd name="connsiteX25" fmla="*/ 68317 w 362973"/>
                <a:gd name="connsiteY25" fmla="*/ 1232733 h 1492864"/>
                <a:gd name="connsiteX26" fmla="*/ 78827 w 362973"/>
                <a:gd name="connsiteY26" fmla="*/ 1269519 h 1492864"/>
                <a:gd name="connsiteX27" fmla="*/ 91965 w 362973"/>
                <a:gd name="connsiteY27" fmla="*/ 1316816 h 1492864"/>
                <a:gd name="connsiteX28" fmla="*/ 105103 w 362973"/>
                <a:gd name="connsiteY28" fmla="*/ 1343092 h 1492864"/>
                <a:gd name="connsiteX29" fmla="*/ 123496 w 362973"/>
                <a:gd name="connsiteY29" fmla="*/ 1385133 h 1492864"/>
                <a:gd name="connsiteX30" fmla="*/ 144517 w 362973"/>
                <a:gd name="connsiteY30" fmla="*/ 1419292 h 1492864"/>
                <a:gd name="connsiteX31" fmla="*/ 194441 w 362973"/>
                <a:gd name="connsiteY31" fmla="*/ 1479726 h 1492864"/>
                <a:gd name="connsiteX32" fmla="*/ 204951 w 362973"/>
                <a:gd name="connsiteY32" fmla="*/ 1484981 h 1492864"/>
                <a:gd name="connsiteX33" fmla="*/ 225972 w 362973"/>
                <a:gd name="connsiteY33" fmla="*/ 1490236 h 1492864"/>
                <a:gd name="connsiteX34" fmla="*/ 241738 w 362973"/>
                <a:gd name="connsiteY34" fmla="*/ 1492864 h 1492864"/>
                <a:gd name="connsiteX35" fmla="*/ 268014 w 362973"/>
                <a:gd name="connsiteY35" fmla="*/ 1487609 h 1492864"/>
                <a:gd name="connsiteX36" fmla="*/ 289034 w 362973"/>
                <a:gd name="connsiteY36" fmla="*/ 1471843 h 1492864"/>
                <a:gd name="connsiteX37" fmla="*/ 307427 w 362973"/>
                <a:gd name="connsiteY37" fmla="*/ 1456078 h 1492864"/>
                <a:gd name="connsiteX38" fmla="*/ 331076 w 362973"/>
                <a:gd name="connsiteY38" fmla="*/ 1414036 h 1492864"/>
                <a:gd name="connsiteX39" fmla="*/ 346841 w 362973"/>
                <a:gd name="connsiteY39" fmla="*/ 1374623 h 1492864"/>
                <a:gd name="connsiteX40" fmla="*/ 357351 w 362973"/>
                <a:gd name="connsiteY40" fmla="*/ 1332581 h 1492864"/>
                <a:gd name="connsiteX41" fmla="*/ 357351 w 362973"/>
                <a:gd name="connsiteY41" fmla="*/ 1061940 h 1492864"/>
                <a:gd name="connsiteX42" fmla="*/ 352096 w 362973"/>
                <a:gd name="connsiteY42" fmla="*/ 1046174 h 1492864"/>
                <a:gd name="connsiteX43" fmla="*/ 346841 w 362973"/>
                <a:gd name="connsiteY43" fmla="*/ 1027781 h 1492864"/>
                <a:gd name="connsiteX44" fmla="*/ 336331 w 362973"/>
                <a:gd name="connsiteY44" fmla="*/ 983112 h 1492864"/>
                <a:gd name="connsiteX45" fmla="*/ 325820 w 362973"/>
                <a:gd name="connsiteY45" fmla="*/ 951581 h 1492864"/>
                <a:gd name="connsiteX46" fmla="*/ 317938 w 362973"/>
                <a:gd name="connsiteY46" fmla="*/ 914795 h 1492864"/>
                <a:gd name="connsiteX47" fmla="*/ 304800 w 362973"/>
                <a:gd name="connsiteY47" fmla="*/ 867498 h 1492864"/>
                <a:gd name="connsiteX48" fmla="*/ 294289 w 362973"/>
                <a:gd name="connsiteY48" fmla="*/ 807064 h 1492864"/>
                <a:gd name="connsiteX49" fmla="*/ 289034 w 362973"/>
                <a:gd name="connsiteY49" fmla="*/ 741374 h 1492864"/>
                <a:gd name="connsiteX50" fmla="*/ 286407 w 362973"/>
                <a:gd name="connsiteY50" fmla="*/ 707216 h 1492864"/>
                <a:gd name="connsiteX51" fmla="*/ 296917 w 362973"/>
                <a:gd name="connsiteY51" fmla="*/ 546933 h 1492864"/>
                <a:gd name="connsiteX52" fmla="*/ 307427 w 362973"/>
                <a:gd name="connsiteY52" fmla="*/ 486498 h 1492864"/>
                <a:gd name="connsiteX53" fmla="*/ 312682 w 362973"/>
                <a:gd name="connsiteY53" fmla="*/ 457595 h 1492864"/>
                <a:gd name="connsiteX54" fmla="*/ 317938 w 362973"/>
                <a:gd name="connsiteY54" fmla="*/ 428692 h 1492864"/>
                <a:gd name="connsiteX55" fmla="*/ 328448 w 362973"/>
                <a:gd name="connsiteY55" fmla="*/ 347236 h 1492864"/>
                <a:gd name="connsiteX56" fmla="*/ 331076 w 362973"/>
                <a:gd name="connsiteY56" fmla="*/ 328843 h 1492864"/>
                <a:gd name="connsiteX57" fmla="*/ 333703 w 362973"/>
                <a:gd name="connsiteY57" fmla="*/ 278919 h 1492864"/>
                <a:gd name="connsiteX58" fmla="*/ 338958 w 362973"/>
                <a:gd name="connsiteY58" fmla="*/ 247388 h 1492864"/>
                <a:gd name="connsiteX59" fmla="*/ 344214 w 362973"/>
                <a:gd name="connsiteY59" fmla="*/ 197464 h 1492864"/>
                <a:gd name="connsiteX60" fmla="*/ 349469 w 362973"/>
                <a:gd name="connsiteY60" fmla="*/ 152795 h 1492864"/>
                <a:gd name="connsiteX61" fmla="*/ 346841 w 362973"/>
                <a:gd name="connsiteY61" fmla="*/ 66085 h 1492864"/>
                <a:gd name="connsiteX62" fmla="*/ 344214 w 362973"/>
                <a:gd name="connsiteY62" fmla="*/ 58202 h 1492864"/>
                <a:gd name="connsiteX63" fmla="*/ 338958 w 362973"/>
                <a:gd name="connsiteY63" fmla="*/ 52947 h 1492864"/>
                <a:gd name="connsiteX64" fmla="*/ 333703 w 362973"/>
                <a:gd name="connsiteY64" fmla="*/ 45064 h 1492864"/>
                <a:gd name="connsiteX65" fmla="*/ 331076 w 362973"/>
                <a:gd name="connsiteY65" fmla="*/ 34554 h 1492864"/>
                <a:gd name="connsiteX66" fmla="*/ 323193 w 362973"/>
                <a:gd name="connsiteY66" fmla="*/ 24043 h 1492864"/>
                <a:gd name="connsiteX67" fmla="*/ 299545 w 362973"/>
                <a:gd name="connsiteY67" fmla="*/ 3023 h 1492864"/>
                <a:gd name="connsiteX68" fmla="*/ 291662 w 362973"/>
                <a:gd name="connsiteY68" fmla="*/ 395 h 1492864"/>
                <a:gd name="connsiteX69" fmla="*/ 268014 w 362973"/>
                <a:gd name="connsiteY69" fmla="*/ 395 h 1492864"/>
                <a:gd name="connsiteX0" fmla="*/ 268014 w 362973"/>
                <a:gd name="connsiteY0" fmla="*/ 395 h 1492864"/>
                <a:gd name="connsiteX1" fmla="*/ 223345 w 362973"/>
                <a:gd name="connsiteY1" fmla="*/ 3023 h 1492864"/>
                <a:gd name="connsiteX2" fmla="*/ 183931 w 362973"/>
                <a:gd name="connsiteY2" fmla="*/ 21416 h 1492864"/>
                <a:gd name="connsiteX3" fmla="*/ 141889 w 362973"/>
                <a:gd name="connsiteY3" fmla="*/ 55574 h 1492864"/>
                <a:gd name="connsiteX4" fmla="*/ 123496 w 362973"/>
                <a:gd name="connsiteY4" fmla="*/ 76595 h 1492864"/>
                <a:gd name="connsiteX5" fmla="*/ 112986 w 362973"/>
                <a:gd name="connsiteY5" fmla="*/ 100243 h 1492864"/>
                <a:gd name="connsiteX6" fmla="*/ 94593 w 362973"/>
                <a:gd name="connsiteY6" fmla="*/ 129147 h 1492864"/>
                <a:gd name="connsiteX7" fmla="*/ 47296 w 362973"/>
                <a:gd name="connsiteY7" fmla="*/ 234250 h 1492864"/>
                <a:gd name="connsiteX8" fmla="*/ 36786 w 362973"/>
                <a:gd name="connsiteY8" fmla="*/ 260526 h 1492864"/>
                <a:gd name="connsiteX9" fmla="*/ 31531 w 362973"/>
                <a:gd name="connsiteY9" fmla="*/ 286802 h 1492864"/>
                <a:gd name="connsiteX10" fmla="*/ 23648 w 362973"/>
                <a:gd name="connsiteY10" fmla="*/ 331471 h 1492864"/>
                <a:gd name="connsiteX11" fmla="*/ 15765 w 362973"/>
                <a:gd name="connsiteY11" fmla="*/ 363002 h 1492864"/>
                <a:gd name="connsiteX12" fmla="*/ 10510 w 362973"/>
                <a:gd name="connsiteY12" fmla="*/ 389278 h 1492864"/>
                <a:gd name="connsiteX13" fmla="*/ 5255 w 362973"/>
                <a:gd name="connsiteY13" fmla="*/ 412926 h 1492864"/>
                <a:gd name="connsiteX14" fmla="*/ 0 w 362973"/>
                <a:gd name="connsiteY14" fmla="*/ 462850 h 1492864"/>
                <a:gd name="connsiteX15" fmla="*/ 5255 w 362973"/>
                <a:gd name="connsiteY15" fmla="*/ 717726 h 1492864"/>
                <a:gd name="connsiteX16" fmla="*/ 10510 w 362973"/>
                <a:gd name="connsiteY16" fmla="*/ 751885 h 1492864"/>
                <a:gd name="connsiteX17" fmla="*/ 13138 w 362973"/>
                <a:gd name="connsiteY17" fmla="*/ 783416 h 1492864"/>
                <a:gd name="connsiteX18" fmla="*/ 18393 w 362973"/>
                <a:gd name="connsiteY18" fmla="*/ 825457 h 1492864"/>
                <a:gd name="connsiteX19" fmla="*/ 21020 w 362973"/>
                <a:gd name="connsiteY19" fmla="*/ 862243 h 1492864"/>
                <a:gd name="connsiteX20" fmla="*/ 34158 w 362973"/>
                <a:gd name="connsiteY20" fmla="*/ 925305 h 1492864"/>
                <a:gd name="connsiteX21" fmla="*/ 49924 w 362973"/>
                <a:gd name="connsiteY21" fmla="*/ 1025154 h 1492864"/>
                <a:gd name="connsiteX22" fmla="*/ 55179 w 362973"/>
                <a:gd name="connsiteY22" fmla="*/ 1119747 h 1492864"/>
                <a:gd name="connsiteX23" fmla="*/ 63062 w 362973"/>
                <a:gd name="connsiteY23" fmla="*/ 1177554 h 1492864"/>
                <a:gd name="connsiteX24" fmla="*/ 68317 w 362973"/>
                <a:gd name="connsiteY24" fmla="*/ 1232733 h 1492864"/>
                <a:gd name="connsiteX25" fmla="*/ 78827 w 362973"/>
                <a:gd name="connsiteY25" fmla="*/ 1269519 h 1492864"/>
                <a:gd name="connsiteX26" fmla="*/ 91965 w 362973"/>
                <a:gd name="connsiteY26" fmla="*/ 1316816 h 1492864"/>
                <a:gd name="connsiteX27" fmla="*/ 105103 w 362973"/>
                <a:gd name="connsiteY27" fmla="*/ 1343092 h 1492864"/>
                <a:gd name="connsiteX28" fmla="*/ 123496 w 362973"/>
                <a:gd name="connsiteY28" fmla="*/ 1385133 h 1492864"/>
                <a:gd name="connsiteX29" fmla="*/ 144517 w 362973"/>
                <a:gd name="connsiteY29" fmla="*/ 1419292 h 1492864"/>
                <a:gd name="connsiteX30" fmla="*/ 194441 w 362973"/>
                <a:gd name="connsiteY30" fmla="*/ 1479726 h 1492864"/>
                <a:gd name="connsiteX31" fmla="*/ 204951 w 362973"/>
                <a:gd name="connsiteY31" fmla="*/ 1484981 h 1492864"/>
                <a:gd name="connsiteX32" fmla="*/ 225972 w 362973"/>
                <a:gd name="connsiteY32" fmla="*/ 1490236 h 1492864"/>
                <a:gd name="connsiteX33" fmla="*/ 241738 w 362973"/>
                <a:gd name="connsiteY33" fmla="*/ 1492864 h 1492864"/>
                <a:gd name="connsiteX34" fmla="*/ 268014 w 362973"/>
                <a:gd name="connsiteY34" fmla="*/ 1487609 h 1492864"/>
                <a:gd name="connsiteX35" fmla="*/ 289034 w 362973"/>
                <a:gd name="connsiteY35" fmla="*/ 1471843 h 1492864"/>
                <a:gd name="connsiteX36" fmla="*/ 307427 w 362973"/>
                <a:gd name="connsiteY36" fmla="*/ 1456078 h 1492864"/>
                <a:gd name="connsiteX37" fmla="*/ 331076 w 362973"/>
                <a:gd name="connsiteY37" fmla="*/ 1414036 h 1492864"/>
                <a:gd name="connsiteX38" fmla="*/ 346841 w 362973"/>
                <a:gd name="connsiteY38" fmla="*/ 1374623 h 1492864"/>
                <a:gd name="connsiteX39" fmla="*/ 357351 w 362973"/>
                <a:gd name="connsiteY39" fmla="*/ 1332581 h 1492864"/>
                <a:gd name="connsiteX40" fmla="*/ 357351 w 362973"/>
                <a:gd name="connsiteY40" fmla="*/ 1061940 h 1492864"/>
                <a:gd name="connsiteX41" fmla="*/ 352096 w 362973"/>
                <a:gd name="connsiteY41" fmla="*/ 1046174 h 1492864"/>
                <a:gd name="connsiteX42" fmla="*/ 346841 w 362973"/>
                <a:gd name="connsiteY42" fmla="*/ 1027781 h 1492864"/>
                <a:gd name="connsiteX43" fmla="*/ 336331 w 362973"/>
                <a:gd name="connsiteY43" fmla="*/ 983112 h 1492864"/>
                <a:gd name="connsiteX44" fmla="*/ 325820 w 362973"/>
                <a:gd name="connsiteY44" fmla="*/ 951581 h 1492864"/>
                <a:gd name="connsiteX45" fmla="*/ 317938 w 362973"/>
                <a:gd name="connsiteY45" fmla="*/ 914795 h 1492864"/>
                <a:gd name="connsiteX46" fmla="*/ 304800 w 362973"/>
                <a:gd name="connsiteY46" fmla="*/ 867498 h 1492864"/>
                <a:gd name="connsiteX47" fmla="*/ 294289 w 362973"/>
                <a:gd name="connsiteY47" fmla="*/ 807064 h 1492864"/>
                <a:gd name="connsiteX48" fmla="*/ 289034 w 362973"/>
                <a:gd name="connsiteY48" fmla="*/ 741374 h 1492864"/>
                <a:gd name="connsiteX49" fmla="*/ 286407 w 362973"/>
                <a:gd name="connsiteY49" fmla="*/ 707216 h 1492864"/>
                <a:gd name="connsiteX50" fmla="*/ 296917 w 362973"/>
                <a:gd name="connsiteY50" fmla="*/ 546933 h 1492864"/>
                <a:gd name="connsiteX51" fmla="*/ 307427 w 362973"/>
                <a:gd name="connsiteY51" fmla="*/ 486498 h 1492864"/>
                <a:gd name="connsiteX52" fmla="*/ 312682 w 362973"/>
                <a:gd name="connsiteY52" fmla="*/ 457595 h 1492864"/>
                <a:gd name="connsiteX53" fmla="*/ 317938 w 362973"/>
                <a:gd name="connsiteY53" fmla="*/ 428692 h 1492864"/>
                <a:gd name="connsiteX54" fmla="*/ 328448 w 362973"/>
                <a:gd name="connsiteY54" fmla="*/ 347236 h 1492864"/>
                <a:gd name="connsiteX55" fmla="*/ 331076 w 362973"/>
                <a:gd name="connsiteY55" fmla="*/ 328843 h 1492864"/>
                <a:gd name="connsiteX56" fmla="*/ 333703 w 362973"/>
                <a:gd name="connsiteY56" fmla="*/ 278919 h 1492864"/>
                <a:gd name="connsiteX57" fmla="*/ 338958 w 362973"/>
                <a:gd name="connsiteY57" fmla="*/ 247388 h 1492864"/>
                <a:gd name="connsiteX58" fmla="*/ 344214 w 362973"/>
                <a:gd name="connsiteY58" fmla="*/ 197464 h 1492864"/>
                <a:gd name="connsiteX59" fmla="*/ 349469 w 362973"/>
                <a:gd name="connsiteY59" fmla="*/ 152795 h 1492864"/>
                <a:gd name="connsiteX60" fmla="*/ 346841 w 362973"/>
                <a:gd name="connsiteY60" fmla="*/ 66085 h 1492864"/>
                <a:gd name="connsiteX61" fmla="*/ 344214 w 362973"/>
                <a:gd name="connsiteY61" fmla="*/ 58202 h 1492864"/>
                <a:gd name="connsiteX62" fmla="*/ 338958 w 362973"/>
                <a:gd name="connsiteY62" fmla="*/ 52947 h 1492864"/>
                <a:gd name="connsiteX63" fmla="*/ 333703 w 362973"/>
                <a:gd name="connsiteY63" fmla="*/ 45064 h 1492864"/>
                <a:gd name="connsiteX64" fmla="*/ 331076 w 362973"/>
                <a:gd name="connsiteY64" fmla="*/ 34554 h 1492864"/>
                <a:gd name="connsiteX65" fmla="*/ 323193 w 362973"/>
                <a:gd name="connsiteY65" fmla="*/ 24043 h 1492864"/>
                <a:gd name="connsiteX66" fmla="*/ 299545 w 362973"/>
                <a:gd name="connsiteY66" fmla="*/ 3023 h 1492864"/>
                <a:gd name="connsiteX67" fmla="*/ 291662 w 362973"/>
                <a:gd name="connsiteY67" fmla="*/ 395 h 1492864"/>
                <a:gd name="connsiteX68" fmla="*/ 268014 w 362973"/>
                <a:gd name="connsiteY68" fmla="*/ 395 h 1492864"/>
                <a:gd name="connsiteX0" fmla="*/ 268014 w 362973"/>
                <a:gd name="connsiteY0" fmla="*/ 395 h 1492864"/>
                <a:gd name="connsiteX1" fmla="*/ 223345 w 362973"/>
                <a:gd name="connsiteY1" fmla="*/ 3023 h 1492864"/>
                <a:gd name="connsiteX2" fmla="*/ 183931 w 362973"/>
                <a:gd name="connsiteY2" fmla="*/ 21416 h 1492864"/>
                <a:gd name="connsiteX3" fmla="*/ 141889 w 362973"/>
                <a:gd name="connsiteY3" fmla="*/ 55574 h 1492864"/>
                <a:gd name="connsiteX4" fmla="*/ 123496 w 362973"/>
                <a:gd name="connsiteY4" fmla="*/ 76595 h 1492864"/>
                <a:gd name="connsiteX5" fmla="*/ 112986 w 362973"/>
                <a:gd name="connsiteY5" fmla="*/ 100243 h 1492864"/>
                <a:gd name="connsiteX6" fmla="*/ 94593 w 362973"/>
                <a:gd name="connsiteY6" fmla="*/ 129147 h 1492864"/>
                <a:gd name="connsiteX7" fmla="*/ 47296 w 362973"/>
                <a:gd name="connsiteY7" fmla="*/ 234250 h 1492864"/>
                <a:gd name="connsiteX8" fmla="*/ 36786 w 362973"/>
                <a:gd name="connsiteY8" fmla="*/ 260526 h 1492864"/>
                <a:gd name="connsiteX9" fmla="*/ 31531 w 362973"/>
                <a:gd name="connsiteY9" fmla="*/ 286802 h 1492864"/>
                <a:gd name="connsiteX10" fmla="*/ 23648 w 362973"/>
                <a:gd name="connsiteY10" fmla="*/ 331471 h 1492864"/>
                <a:gd name="connsiteX11" fmla="*/ 15765 w 362973"/>
                <a:gd name="connsiteY11" fmla="*/ 363002 h 1492864"/>
                <a:gd name="connsiteX12" fmla="*/ 10510 w 362973"/>
                <a:gd name="connsiteY12" fmla="*/ 389278 h 1492864"/>
                <a:gd name="connsiteX13" fmla="*/ 5255 w 362973"/>
                <a:gd name="connsiteY13" fmla="*/ 412926 h 1492864"/>
                <a:gd name="connsiteX14" fmla="*/ 0 w 362973"/>
                <a:gd name="connsiteY14" fmla="*/ 462850 h 1492864"/>
                <a:gd name="connsiteX15" fmla="*/ 5255 w 362973"/>
                <a:gd name="connsiteY15" fmla="*/ 717726 h 1492864"/>
                <a:gd name="connsiteX16" fmla="*/ 10510 w 362973"/>
                <a:gd name="connsiteY16" fmla="*/ 751885 h 1492864"/>
                <a:gd name="connsiteX17" fmla="*/ 13138 w 362973"/>
                <a:gd name="connsiteY17" fmla="*/ 783416 h 1492864"/>
                <a:gd name="connsiteX18" fmla="*/ 18393 w 362973"/>
                <a:gd name="connsiteY18" fmla="*/ 825457 h 1492864"/>
                <a:gd name="connsiteX19" fmla="*/ 21020 w 362973"/>
                <a:gd name="connsiteY19" fmla="*/ 862243 h 1492864"/>
                <a:gd name="connsiteX20" fmla="*/ 30250 w 362973"/>
                <a:gd name="connsiteY20" fmla="*/ 972197 h 1492864"/>
                <a:gd name="connsiteX21" fmla="*/ 49924 w 362973"/>
                <a:gd name="connsiteY21" fmla="*/ 1025154 h 1492864"/>
                <a:gd name="connsiteX22" fmla="*/ 55179 w 362973"/>
                <a:gd name="connsiteY22" fmla="*/ 1119747 h 1492864"/>
                <a:gd name="connsiteX23" fmla="*/ 63062 w 362973"/>
                <a:gd name="connsiteY23" fmla="*/ 1177554 h 1492864"/>
                <a:gd name="connsiteX24" fmla="*/ 68317 w 362973"/>
                <a:gd name="connsiteY24" fmla="*/ 1232733 h 1492864"/>
                <a:gd name="connsiteX25" fmla="*/ 78827 w 362973"/>
                <a:gd name="connsiteY25" fmla="*/ 1269519 h 1492864"/>
                <a:gd name="connsiteX26" fmla="*/ 91965 w 362973"/>
                <a:gd name="connsiteY26" fmla="*/ 1316816 h 1492864"/>
                <a:gd name="connsiteX27" fmla="*/ 105103 w 362973"/>
                <a:gd name="connsiteY27" fmla="*/ 1343092 h 1492864"/>
                <a:gd name="connsiteX28" fmla="*/ 123496 w 362973"/>
                <a:gd name="connsiteY28" fmla="*/ 1385133 h 1492864"/>
                <a:gd name="connsiteX29" fmla="*/ 144517 w 362973"/>
                <a:gd name="connsiteY29" fmla="*/ 1419292 h 1492864"/>
                <a:gd name="connsiteX30" fmla="*/ 194441 w 362973"/>
                <a:gd name="connsiteY30" fmla="*/ 1479726 h 1492864"/>
                <a:gd name="connsiteX31" fmla="*/ 204951 w 362973"/>
                <a:gd name="connsiteY31" fmla="*/ 1484981 h 1492864"/>
                <a:gd name="connsiteX32" fmla="*/ 225972 w 362973"/>
                <a:gd name="connsiteY32" fmla="*/ 1490236 h 1492864"/>
                <a:gd name="connsiteX33" fmla="*/ 241738 w 362973"/>
                <a:gd name="connsiteY33" fmla="*/ 1492864 h 1492864"/>
                <a:gd name="connsiteX34" fmla="*/ 268014 w 362973"/>
                <a:gd name="connsiteY34" fmla="*/ 1487609 h 1492864"/>
                <a:gd name="connsiteX35" fmla="*/ 289034 w 362973"/>
                <a:gd name="connsiteY35" fmla="*/ 1471843 h 1492864"/>
                <a:gd name="connsiteX36" fmla="*/ 307427 w 362973"/>
                <a:gd name="connsiteY36" fmla="*/ 1456078 h 1492864"/>
                <a:gd name="connsiteX37" fmla="*/ 331076 w 362973"/>
                <a:gd name="connsiteY37" fmla="*/ 1414036 h 1492864"/>
                <a:gd name="connsiteX38" fmla="*/ 346841 w 362973"/>
                <a:gd name="connsiteY38" fmla="*/ 1374623 h 1492864"/>
                <a:gd name="connsiteX39" fmla="*/ 357351 w 362973"/>
                <a:gd name="connsiteY39" fmla="*/ 1332581 h 1492864"/>
                <a:gd name="connsiteX40" fmla="*/ 357351 w 362973"/>
                <a:gd name="connsiteY40" fmla="*/ 1061940 h 1492864"/>
                <a:gd name="connsiteX41" fmla="*/ 352096 w 362973"/>
                <a:gd name="connsiteY41" fmla="*/ 1046174 h 1492864"/>
                <a:gd name="connsiteX42" fmla="*/ 346841 w 362973"/>
                <a:gd name="connsiteY42" fmla="*/ 1027781 h 1492864"/>
                <a:gd name="connsiteX43" fmla="*/ 336331 w 362973"/>
                <a:gd name="connsiteY43" fmla="*/ 983112 h 1492864"/>
                <a:gd name="connsiteX44" fmla="*/ 325820 w 362973"/>
                <a:gd name="connsiteY44" fmla="*/ 951581 h 1492864"/>
                <a:gd name="connsiteX45" fmla="*/ 317938 w 362973"/>
                <a:gd name="connsiteY45" fmla="*/ 914795 h 1492864"/>
                <a:gd name="connsiteX46" fmla="*/ 304800 w 362973"/>
                <a:gd name="connsiteY46" fmla="*/ 867498 h 1492864"/>
                <a:gd name="connsiteX47" fmla="*/ 294289 w 362973"/>
                <a:gd name="connsiteY47" fmla="*/ 807064 h 1492864"/>
                <a:gd name="connsiteX48" fmla="*/ 289034 w 362973"/>
                <a:gd name="connsiteY48" fmla="*/ 741374 h 1492864"/>
                <a:gd name="connsiteX49" fmla="*/ 286407 w 362973"/>
                <a:gd name="connsiteY49" fmla="*/ 707216 h 1492864"/>
                <a:gd name="connsiteX50" fmla="*/ 296917 w 362973"/>
                <a:gd name="connsiteY50" fmla="*/ 546933 h 1492864"/>
                <a:gd name="connsiteX51" fmla="*/ 307427 w 362973"/>
                <a:gd name="connsiteY51" fmla="*/ 486498 h 1492864"/>
                <a:gd name="connsiteX52" fmla="*/ 312682 w 362973"/>
                <a:gd name="connsiteY52" fmla="*/ 457595 h 1492864"/>
                <a:gd name="connsiteX53" fmla="*/ 317938 w 362973"/>
                <a:gd name="connsiteY53" fmla="*/ 428692 h 1492864"/>
                <a:gd name="connsiteX54" fmla="*/ 328448 w 362973"/>
                <a:gd name="connsiteY54" fmla="*/ 347236 h 1492864"/>
                <a:gd name="connsiteX55" fmla="*/ 331076 w 362973"/>
                <a:gd name="connsiteY55" fmla="*/ 328843 h 1492864"/>
                <a:gd name="connsiteX56" fmla="*/ 333703 w 362973"/>
                <a:gd name="connsiteY56" fmla="*/ 278919 h 1492864"/>
                <a:gd name="connsiteX57" fmla="*/ 338958 w 362973"/>
                <a:gd name="connsiteY57" fmla="*/ 247388 h 1492864"/>
                <a:gd name="connsiteX58" fmla="*/ 344214 w 362973"/>
                <a:gd name="connsiteY58" fmla="*/ 197464 h 1492864"/>
                <a:gd name="connsiteX59" fmla="*/ 349469 w 362973"/>
                <a:gd name="connsiteY59" fmla="*/ 152795 h 1492864"/>
                <a:gd name="connsiteX60" fmla="*/ 346841 w 362973"/>
                <a:gd name="connsiteY60" fmla="*/ 66085 h 1492864"/>
                <a:gd name="connsiteX61" fmla="*/ 344214 w 362973"/>
                <a:gd name="connsiteY61" fmla="*/ 58202 h 1492864"/>
                <a:gd name="connsiteX62" fmla="*/ 338958 w 362973"/>
                <a:gd name="connsiteY62" fmla="*/ 52947 h 1492864"/>
                <a:gd name="connsiteX63" fmla="*/ 333703 w 362973"/>
                <a:gd name="connsiteY63" fmla="*/ 45064 h 1492864"/>
                <a:gd name="connsiteX64" fmla="*/ 331076 w 362973"/>
                <a:gd name="connsiteY64" fmla="*/ 34554 h 1492864"/>
                <a:gd name="connsiteX65" fmla="*/ 323193 w 362973"/>
                <a:gd name="connsiteY65" fmla="*/ 24043 h 1492864"/>
                <a:gd name="connsiteX66" fmla="*/ 299545 w 362973"/>
                <a:gd name="connsiteY66" fmla="*/ 3023 h 1492864"/>
                <a:gd name="connsiteX67" fmla="*/ 291662 w 362973"/>
                <a:gd name="connsiteY67" fmla="*/ 395 h 1492864"/>
                <a:gd name="connsiteX68" fmla="*/ 268014 w 362973"/>
                <a:gd name="connsiteY68" fmla="*/ 395 h 1492864"/>
                <a:gd name="connsiteX0" fmla="*/ 268014 w 362973"/>
                <a:gd name="connsiteY0" fmla="*/ 395 h 1492864"/>
                <a:gd name="connsiteX1" fmla="*/ 223345 w 362973"/>
                <a:gd name="connsiteY1" fmla="*/ 3023 h 1492864"/>
                <a:gd name="connsiteX2" fmla="*/ 183931 w 362973"/>
                <a:gd name="connsiteY2" fmla="*/ 21416 h 1492864"/>
                <a:gd name="connsiteX3" fmla="*/ 141889 w 362973"/>
                <a:gd name="connsiteY3" fmla="*/ 55574 h 1492864"/>
                <a:gd name="connsiteX4" fmla="*/ 123496 w 362973"/>
                <a:gd name="connsiteY4" fmla="*/ 76595 h 1492864"/>
                <a:gd name="connsiteX5" fmla="*/ 112986 w 362973"/>
                <a:gd name="connsiteY5" fmla="*/ 100243 h 1492864"/>
                <a:gd name="connsiteX6" fmla="*/ 94593 w 362973"/>
                <a:gd name="connsiteY6" fmla="*/ 129147 h 1492864"/>
                <a:gd name="connsiteX7" fmla="*/ 47296 w 362973"/>
                <a:gd name="connsiteY7" fmla="*/ 234250 h 1492864"/>
                <a:gd name="connsiteX8" fmla="*/ 36786 w 362973"/>
                <a:gd name="connsiteY8" fmla="*/ 260526 h 1492864"/>
                <a:gd name="connsiteX9" fmla="*/ 31531 w 362973"/>
                <a:gd name="connsiteY9" fmla="*/ 286802 h 1492864"/>
                <a:gd name="connsiteX10" fmla="*/ 23648 w 362973"/>
                <a:gd name="connsiteY10" fmla="*/ 331471 h 1492864"/>
                <a:gd name="connsiteX11" fmla="*/ 15765 w 362973"/>
                <a:gd name="connsiteY11" fmla="*/ 363002 h 1492864"/>
                <a:gd name="connsiteX12" fmla="*/ 10510 w 362973"/>
                <a:gd name="connsiteY12" fmla="*/ 389278 h 1492864"/>
                <a:gd name="connsiteX13" fmla="*/ 5255 w 362973"/>
                <a:gd name="connsiteY13" fmla="*/ 412926 h 1492864"/>
                <a:gd name="connsiteX14" fmla="*/ 0 w 362973"/>
                <a:gd name="connsiteY14" fmla="*/ 462850 h 1492864"/>
                <a:gd name="connsiteX15" fmla="*/ 5255 w 362973"/>
                <a:gd name="connsiteY15" fmla="*/ 717726 h 1492864"/>
                <a:gd name="connsiteX16" fmla="*/ 10510 w 362973"/>
                <a:gd name="connsiteY16" fmla="*/ 751885 h 1492864"/>
                <a:gd name="connsiteX17" fmla="*/ 13138 w 362973"/>
                <a:gd name="connsiteY17" fmla="*/ 783416 h 1492864"/>
                <a:gd name="connsiteX18" fmla="*/ 18393 w 362973"/>
                <a:gd name="connsiteY18" fmla="*/ 825457 h 1492864"/>
                <a:gd name="connsiteX19" fmla="*/ 21020 w 362973"/>
                <a:gd name="connsiteY19" fmla="*/ 862243 h 1492864"/>
                <a:gd name="connsiteX20" fmla="*/ 30250 w 362973"/>
                <a:gd name="connsiteY20" fmla="*/ 972197 h 1492864"/>
                <a:gd name="connsiteX21" fmla="*/ 38201 w 362973"/>
                <a:gd name="connsiteY21" fmla="*/ 1050554 h 1492864"/>
                <a:gd name="connsiteX22" fmla="*/ 55179 w 362973"/>
                <a:gd name="connsiteY22" fmla="*/ 1119747 h 1492864"/>
                <a:gd name="connsiteX23" fmla="*/ 63062 w 362973"/>
                <a:gd name="connsiteY23" fmla="*/ 1177554 h 1492864"/>
                <a:gd name="connsiteX24" fmla="*/ 68317 w 362973"/>
                <a:gd name="connsiteY24" fmla="*/ 1232733 h 1492864"/>
                <a:gd name="connsiteX25" fmla="*/ 78827 w 362973"/>
                <a:gd name="connsiteY25" fmla="*/ 1269519 h 1492864"/>
                <a:gd name="connsiteX26" fmla="*/ 91965 w 362973"/>
                <a:gd name="connsiteY26" fmla="*/ 1316816 h 1492864"/>
                <a:gd name="connsiteX27" fmla="*/ 105103 w 362973"/>
                <a:gd name="connsiteY27" fmla="*/ 1343092 h 1492864"/>
                <a:gd name="connsiteX28" fmla="*/ 123496 w 362973"/>
                <a:gd name="connsiteY28" fmla="*/ 1385133 h 1492864"/>
                <a:gd name="connsiteX29" fmla="*/ 144517 w 362973"/>
                <a:gd name="connsiteY29" fmla="*/ 1419292 h 1492864"/>
                <a:gd name="connsiteX30" fmla="*/ 194441 w 362973"/>
                <a:gd name="connsiteY30" fmla="*/ 1479726 h 1492864"/>
                <a:gd name="connsiteX31" fmla="*/ 204951 w 362973"/>
                <a:gd name="connsiteY31" fmla="*/ 1484981 h 1492864"/>
                <a:gd name="connsiteX32" fmla="*/ 225972 w 362973"/>
                <a:gd name="connsiteY32" fmla="*/ 1490236 h 1492864"/>
                <a:gd name="connsiteX33" fmla="*/ 241738 w 362973"/>
                <a:gd name="connsiteY33" fmla="*/ 1492864 h 1492864"/>
                <a:gd name="connsiteX34" fmla="*/ 268014 w 362973"/>
                <a:gd name="connsiteY34" fmla="*/ 1487609 h 1492864"/>
                <a:gd name="connsiteX35" fmla="*/ 289034 w 362973"/>
                <a:gd name="connsiteY35" fmla="*/ 1471843 h 1492864"/>
                <a:gd name="connsiteX36" fmla="*/ 307427 w 362973"/>
                <a:gd name="connsiteY36" fmla="*/ 1456078 h 1492864"/>
                <a:gd name="connsiteX37" fmla="*/ 331076 w 362973"/>
                <a:gd name="connsiteY37" fmla="*/ 1414036 h 1492864"/>
                <a:gd name="connsiteX38" fmla="*/ 346841 w 362973"/>
                <a:gd name="connsiteY38" fmla="*/ 1374623 h 1492864"/>
                <a:gd name="connsiteX39" fmla="*/ 357351 w 362973"/>
                <a:gd name="connsiteY39" fmla="*/ 1332581 h 1492864"/>
                <a:gd name="connsiteX40" fmla="*/ 357351 w 362973"/>
                <a:gd name="connsiteY40" fmla="*/ 1061940 h 1492864"/>
                <a:gd name="connsiteX41" fmla="*/ 352096 w 362973"/>
                <a:gd name="connsiteY41" fmla="*/ 1046174 h 1492864"/>
                <a:gd name="connsiteX42" fmla="*/ 346841 w 362973"/>
                <a:gd name="connsiteY42" fmla="*/ 1027781 h 1492864"/>
                <a:gd name="connsiteX43" fmla="*/ 336331 w 362973"/>
                <a:gd name="connsiteY43" fmla="*/ 983112 h 1492864"/>
                <a:gd name="connsiteX44" fmla="*/ 325820 w 362973"/>
                <a:gd name="connsiteY44" fmla="*/ 951581 h 1492864"/>
                <a:gd name="connsiteX45" fmla="*/ 317938 w 362973"/>
                <a:gd name="connsiteY45" fmla="*/ 914795 h 1492864"/>
                <a:gd name="connsiteX46" fmla="*/ 304800 w 362973"/>
                <a:gd name="connsiteY46" fmla="*/ 867498 h 1492864"/>
                <a:gd name="connsiteX47" fmla="*/ 294289 w 362973"/>
                <a:gd name="connsiteY47" fmla="*/ 807064 h 1492864"/>
                <a:gd name="connsiteX48" fmla="*/ 289034 w 362973"/>
                <a:gd name="connsiteY48" fmla="*/ 741374 h 1492864"/>
                <a:gd name="connsiteX49" fmla="*/ 286407 w 362973"/>
                <a:gd name="connsiteY49" fmla="*/ 707216 h 1492864"/>
                <a:gd name="connsiteX50" fmla="*/ 296917 w 362973"/>
                <a:gd name="connsiteY50" fmla="*/ 546933 h 1492864"/>
                <a:gd name="connsiteX51" fmla="*/ 307427 w 362973"/>
                <a:gd name="connsiteY51" fmla="*/ 486498 h 1492864"/>
                <a:gd name="connsiteX52" fmla="*/ 312682 w 362973"/>
                <a:gd name="connsiteY52" fmla="*/ 457595 h 1492864"/>
                <a:gd name="connsiteX53" fmla="*/ 317938 w 362973"/>
                <a:gd name="connsiteY53" fmla="*/ 428692 h 1492864"/>
                <a:gd name="connsiteX54" fmla="*/ 328448 w 362973"/>
                <a:gd name="connsiteY54" fmla="*/ 347236 h 1492864"/>
                <a:gd name="connsiteX55" fmla="*/ 331076 w 362973"/>
                <a:gd name="connsiteY55" fmla="*/ 328843 h 1492864"/>
                <a:gd name="connsiteX56" fmla="*/ 333703 w 362973"/>
                <a:gd name="connsiteY56" fmla="*/ 278919 h 1492864"/>
                <a:gd name="connsiteX57" fmla="*/ 338958 w 362973"/>
                <a:gd name="connsiteY57" fmla="*/ 247388 h 1492864"/>
                <a:gd name="connsiteX58" fmla="*/ 344214 w 362973"/>
                <a:gd name="connsiteY58" fmla="*/ 197464 h 1492864"/>
                <a:gd name="connsiteX59" fmla="*/ 349469 w 362973"/>
                <a:gd name="connsiteY59" fmla="*/ 152795 h 1492864"/>
                <a:gd name="connsiteX60" fmla="*/ 346841 w 362973"/>
                <a:gd name="connsiteY60" fmla="*/ 66085 h 1492864"/>
                <a:gd name="connsiteX61" fmla="*/ 344214 w 362973"/>
                <a:gd name="connsiteY61" fmla="*/ 58202 h 1492864"/>
                <a:gd name="connsiteX62" fmla="*/ 338958 w 362973"/>
                <a:gd name="connsiteY62" fmla="*/ 52947 h 1492864"/>
                <a:gd name="connsiteX63" fmla="*/ 333703 w 362973"/>
                <a:gd name="connsiteY63" fmla="*/ 45064 h 1492864"/>
                <a:gd name="connsiteX64" fmla="*/ 331076 w 362973"/>
                <a:gd name="connsiteY64" fmla="*/ 34554 h 1492864"/>
                <a:gd name="connsiteX65" fmla="*/ 323193 w 362973"/>
                <a:gd name="connsiteY65" fmla="*/ 24043 h 1492864"/>
                <a:gd name="connsiteX66" fmla="*/ 299545 w 362973"/>
                <a:gd name="connsiteY66" fmla="*/ 3023 h 1492864"/>
                <a:gd name="connsiteX67" fmla="*/ 291662 w 362973"/>
                <a:gd name="connsiteY67" fmla="*/ 395 h 1492864"/>
                <a:gd name="connsiteX68" fmla="*/ 268014 w 362973"/>
                <a:gd name="connsiteY68" fmla="*/ 395 h 1492864"/>
                <a:gd name="connsiteX0" fmla="*/ 268014 w 370310"/>
                <a:gd name="connsiteY0" fmla="*/ 395 h 1492864"/>
                <a:gd name="connsiteX1" fmla="*/ 223345 w 370310"/>
                <a:gd name="connsiteY1" fmla="*/ 3023 h 1492864"/>
                <a:gd name="connsiteX2" fmla="*/ 183931 w 370310"/>
                <a:gd name="connsiteY2" fmla="*/ 21416 h 1492864"/>
                <a:gd name="connsiteX3" fmla="*/ 141889 w 370310"/>
                <a:gd name="connsiteY3" fmla="*/ 55574 h 1492864"/>
                <a:gd name="connsiteX4" fmla="*/ 123496 w 370310"/>
                <a:gd name="connsiteY4" fmla="*/ 76595 h 1492864"/>
                <a:gd name="connsiteX5" fmla="*/ 112986 w 370310"/>
                <a:gd name="connsiteY5" fmla="*/ 100243 h 1492864"/>
                <a:gd name="connsiteX6" fmla="*/ 94593 w 370310"/>
                <a:gd name="connsiteY6" fmla="*/ 129147 h 1492864"/>
                <a:gd name="connsiteX7" fmla="*/ 47296 w 370310"/>
                <a:gd name="connsiteY7" fmla="*/ 234250 h 1492864"/>
                <a:gd name="connsiteX8" fmla="*/ 36786 w 370310"/>
                <a:gd name="connsiteY8" fmla="*/ 260526 h 1492864"/>
                <a:gd name="connsiteX9" fmla="*/ 31531 w 370310"/>
                <a:gd name="connsiteY9" fmla="*/ 286802 h 1492864"/>
                <a:gd name="connsiteX10" fmla="*/ 23648 w 370310"/>
                <a:gd name="connsiteY10" fmla="*/ 331471 h 1492864"/>
                <a:gd name="connsiteX11" fmla="*/ 15765 w 370310"/>
                <a:gd name="connsiteY11" fmla="*/ 363002 h 1492864"/>
                <a:gd name="connsiteX12" fmla="*/ 10510 w 370310"/>
                <a:gd name="connsiteY12" fmla="*/ 389278 h 1492864"/>
                <a:gd name="connsiteX13" fmla="*/ 5255 w 370310"/>
                <a:gd name="connsiteY13" fmla="*/ 412926 h 1492864"/>
                <a:gd name="connsiteX14" fmla="*/ 0 w 370310"/>
                <a:gd name="connsiteY14" fmla="*/ 462850 h 1492864"/>
                <a:gd name="connsiteX15" fmla="*/ 5255 w 370310"/>
                <a:gd name="connsiteY15" fmla="*/ 717726 h 1492864"/>
                <a:gd name="connsiteX16" fmla="*/ 10510 w 370310"/>
                <a:gd name="connsiteY16" fmla="*/ 751885 h 1492864"/>
                <a:gd name="connsiteX17" fmla="*/ 13138 w 370310"/>
                <a:gd name="connsiteY17" fmla="*/ 783416 h 1492864"/>
                <a:gd name="connsiteX18" fmla="*/ 18393 w 370310"/>
                <a:gd name="connsiteY18" fmla="*/ 825457 h 1492864"/>
                <a:gd name="connsiteX19" fmla="*/ 21020 w 370310"/>
                <a:gd name="connsiteY19" fmla="*/ 862243 h 1492864"/>
                <a:gd name="connsiteX20" fmla="*/ 30250 w 370310"/>
                <a:gd name="connsiteY20" fmla="*/ 972197 h 1492864"/>
                <a:gd name="connsiteX21" fmla="*/ 38201 w 370310"/>
                <a:gd name="connsiteY21" fmla="*/ 1050554 h 1492864"/>
                <a:gd name="connsiteX22" fmla="*/ 55179 w 370310"/>
                <a:gd name="connsiteY22" fmla="*/ 1119747 h 1492864"/>
                <a:gd name="connsiteX23" fmla="*/ 63062 w 370310"/>
                <a:gd name="connsiteY23" fmla="*/ 1177554 h 1492864"/>
                <a:gd name="connsiteX24" fmla="*/ 68317 w 370310"/>
                <a:gd name="connsiteY24" fmla="*/ 1232733 h 1492864"/>
                <a:gd name="connsiteX25" fmla="*/ 78827 w 370310"/>
                <a:gd name="connsiteY25" fmla="*/ 1269519 h 1492864"/>
                <a:gd name="connsiteX26" fmla="*/ 91965 w 370310"/>
                <a:gd name="connsiteY26" fmla="*/ 1316816 h 1492864"/>
                <a:gd name="connsiteX27" fmla="*/ 105103 w 370310"/>
                <a:gd name="connsiteY27" fmla="*/ 1343092 h 1492864"/>
                <a:gd name="connsiteX28" fmla="*/ 123496 w 370310"/>
                <a:gd name="connsiteY28" fmla="*/ 1385133 h 1492864"/>
                <a:gd name="connsiteX29" fmla="*/ 144517 w 370310"/>
                <a:gd name="connsiteY29" fmla="*/ 1419292 h 1492864"/>
                <a:gd name="connsiteX30" fmla="*/ 194441 w 370310"/>
                <a:gd name="connsiteY30" fmla="*/ 1479726 h 1492864"/>
                <a:gd name="connsiteX31" fmla="*/ 204951 w 370310"/>
                <a:gd name="connsiteY31" fmla="*/ 1484981 h 1492864"/>
                <a:gd name="connsiteX32" fmla="*/ 225972 w 370310"/>
                <a:gd name="connsiteY32" fmla="*/ 1490236 h 1492864"/>
                <a:gd name="connsiteX33" fmla="*/ 241738 w 370310"/>
                <a:gd name="connsiteY33" fmla="*/ 1492864 h 1492864"/>
                <a:gd name="connsiteX34" fmla="*/ 268014 w 370310"/>
                <a:gd name="connsiteY34" fmla="*/ 1487609 h 1492864"/>
                <a:gd name="connsiteX35" fmla="*/ 289034 w 370310"/>
                <a:gd name="connsiteY35" fmla="*/ 1471843 h 1492864"/>
                <a:gd name="connsiteX36" fmla="*/ 307427 w 370310"/>
                <a:gd name="connsiteY36" fmla="*/ 1456078 h 1492864"/>
                <a:gd name="connsiteX37" fmla="*/ 331076 w 370310"/>
                <a:gd name="connsiteY37" fmla="*/ 1414036 h 1492864"/>
                <a:gd name="connsiteX38" fmla="*/ 346841 w 370310"/>
                <a:gd name="connsiteY38" fmla="*/ 1374623 h 1492864"/>
                <a:gd name="connsiteX39" fmla="*/ 357351 w 370310"/>
                <a:gd name="connsiteY39" fmla="*/ 1332581 h 1492864"/>
                <a:gd name="connsiteX40" fmla="*/ 367120 w 370310"/>
                <a:gd name="connsiteY40" fmla="*/ 1151817 h 1492864"/>
                <a:gd name="connsiteX41" fmla="*/ 352096 w 370310"/>
                <a:gd name="connsiteY41" fmla="*/ 1046174 h 1492864"/>
                <a:gd name="connsiteX42" fmla="*/ 346841 w 370310"/>
                <a:gd name="connsiteY42" fmla="*/ 1027781 h 1492864"/>
                <a:gd name="connsiteX43" fmla="*/ 336331 w 370310"/>
                <a:gd name="connsiteY43" fmla="*/ 983112 h 1492864"/>
                <a:gd name="connsiteX44" fmla="*/ 325820 w 370310"/>
                <a:gd name="connsiteY44" fmla="*/ 951581 h 1492864"/>
                <a:gd name="connsiteX45" fmla="*/ 317938 w 370310"/>
                <a:gd name="connsiteY45" fmla="*/ 914795 h 1492864"/>
                <a:gd name="connsiteX46" fmla="*/ 304800 w 370310"/>
                <a:gd name="connsiteY46" fmla="*/ 867498 h 1492864"/>
                <a:gd name="connsiteX47" fmla="*/ 294289 w 370310"/>
                <a:gd name="connsiteY47" fmla="*/ 807064 h 1492864"/>
                <a:gd name="connsiteX48" fmla="*/ 289034 w 370310"/>
                <a:gd name="connsiteY48" fmla="*/ 741374 h 1492864"/>
                <a:gd name="connsiteX49" fmla="*/ 286407 w 370310"/>
                <a:gd name="connsiteY49" fmla="*/ 707216 h 1492864"/>
                <a:gd name="connsiteX50" fmla="*/ 296917 w 370310"/>
                <a:gd name="connsiteY50" fmla="*/ 546933 h 1492864"/>
                <a:gd name="connsiteX51" fmla="*/ 307427 w 370310"/>
                <a:gd name="connsiteY51" fmla="*/ 486498 h 1492864"/>
                <a:gd name="connsiteX52" fmla="*/ 312682 w 370310"/>
                <a:gd name="connsiteY52" fmla="*/ 457595 h 1492864"/>
                <a:gd name="connsiteX53" fmla="*/ 317938 w 370310"/>
                <a:gd name="connsiteY53" fmla="*/ 428692 h 1492864"/>
                <a:gd name="connsiteX54" fmla="*/ 328448 w 370310"/>
                <a:gd name="connsiteY54" fmla="*/ 347236 h 1492864"/>
                <a:gd name="connsiteX55" fmla="*/ 331076 w 370310"/>
                <a:gd name="connsiteY55" fmla="*/ 328843 h 1492864"/>
                <a:gd name="connsiteX56" fmla="*/ 333703 w 370310"/>
                <a:gd name="connsiteY56" fmla="*/ 278919 h 1492864"/>
                <a:gd name="connsiteX57" fmla="*/ 338958 w 370310"/>
                <a:gd name="connsiteY57" fmla="*/ 247388 h 1492864"/>
                <a:gd name="connsiteX58" fmla="*/ 344214 w 370310"/>
                <a:gd name="connsiteY58" fmla="*/ 197464 h 1492864"/>
                <a:gd name="connsiteX59" fmla="*/ 349469 w 370310"/>
                <a:gd name="connsiteY59" fmla="*/ 152795 h 1492864"/>
                <a:gd name="connsiteX60" fmla="*/ 346841 w 370310"/>
                <a:gd name="connsiteY60" fmla="*/ 66085 h 1492864"/>
                <a:gd name="connsiteX61" fmla="*/ 344214 w 370310"/>
                <a:gd name="connsiteY61" fmla="*/ 58202 h 1492864"/>
                <a:gd name="connsiteX62" fmla="*/ 338958 w 370310"/>
                <a:gd name="connsiteY62" fmla="*/ 52947 h 1492864"/>
                <a:gd name="connsiteX63" fmla="*/ 333703 w 370310"/>
                <a:gd name="connsiteY63" fmla="*/ 45064 h 1492864"/>
                <a:gd name="connsiteX64" fmla="*/ 331076 w 370310"/>
                <a:gd name="connsiteY64" fmla="*/ 34554 h 1492864"/>
                <a:gd name="connsiteX65" fmla="*/ 323193 w 370310"/>
                <a:gd name="connsiteY65" fmla="*/ 24043 h 1492864"/>
                <a:gd name="connsiteX66" fmla="*/ 299545 w 370310"/>
                <a:gd name="connsiteY66" fmla="*/ 3023 h 1492864"/>
                <a:gd name="connsiteX67" fmla="*/ 291662 w 370310"/>
                <a:gd name="connsiteY67" fmla="*/ 395 h 1492864"/>
                <a:gd name="connsiteX68" fmla="*/ 268014 w 370310"/>
                <a:gd name="connsiteY68" fmla="*/ 395 h 149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70310" h="1492864">
                  <a:moveTo>
                    <a:pt x="268014" y="395"/>
                  </a:moveTo>
                  <a:cubicBezTo>
                    <a:pt x="256628" y="833"/>
                    <a:pt x="238011" y="307"/>
                    <a:pt x="223345" y="3023"/>
                  </a:cubicBezTo>
                  <a:cubicBezTo>
                    <a:pt x="210554" y="5392"/>
                    <a:pt x="195290" y="14114"/>
                    <a:pt x="183931" y="21416"/>
                  </a:cubicBezTo>
                  <a:cubicBezTo>
                    <a:pt x="159350" y="37217"/>
                    <a:pt x="161231" y="34850"/>
                    <a:pt x="141889" y="55574"/>
                  </a:cubicBezTo>
                  <a:cubicBezTo>
                    <a:pt x="135536" y="62381"/>
                    <a:pt x="128554" y="68778"/>
                    <a:pt x="123496" y="76595"/>
                  </a:cubicBezTo>
                  <a:cubicBezTo>
                    <a:pt x="118810" y="83837"/>
                    <a:pt x="117143" y="92685"/>
                    <a:pt x="112986" y="100243"/>
                  </a:cubicBezTo>
                  <a:cubicBezTo>
                    <a:pt x="107483" y="110249"/>
                    <a:pt x="100300" y="119255"/>
                    <a:pt x="94593" y="129147"/>
                  </a:cubicBezTo>
                  <a:cubicBezTo>
                    <a:pt x="68409" y="174533"/>
                    <a:pt x="69702" y="178235"/>
                    <a:pt x="47296" y="234250"/>
                  </a:cubicBezTo>
                  <a:cubicBezTo>
                    <a:pt x="43793" y="243009"/>
                    <a:pt x="38636" y="251276"/>
                    <a:pt x="36786" y="260526"/>
                  </a:cubicBezTo>
                  <a:cubicBezTo>
                    <a:pt x="35034" y="269285"/>
                    <a:pt x="33157" y="278019"/>
                    <a:pt x="31531" y="286802"/>
                  </a:cubicBezTo>
                  <a:cubicBezTo>
                    <a:pt x="28778" y="301669"/>
                    <a:pt x="26711" y="316665"/>
                    <a:pt x="23648" y="331471"/>
                  </a:cubicBezTo>
                  <a:cubicBezTo>
                    <a:pt x="21453" y="342080"/>
                    <a:pt x="18166" y="352438"/>
                    <a:pt x="15765" y="363002"/>
                  </a:cubicBezTo>
                  <a:cubicBezTo>
                    <a:pt x="13785" y="371712"/>
                    <a:pt x="12350" y="380537"/>
                    <a:pt x="10510" y="389278"/>
                  </a:cubicBezTo>
                  <a:cubicBezTo>
                    <a:pt x="8847" y="397180"/>
                    <a:pt x="6583" y="404961"/>
                    <a:pt x="5255" y="412926"/>
                  </a:cubicBezTo>
                  <a:cubicBezTo>
                    <a:pt x="4352" y="418343"/>
                    <a:pt x="422" y="458625"/>
                    <a:pt x="0" y="462850"/>
                  </a:cubicBezTo>
                  <a:cubicBezTo>
                    <a:pt x="1752" y="547809"/>
                    <a:pt x="2167" y="632805"/>
                    <a:pt x="5255" y="717726"/>
                  </a:cubicBezTo>
                  <a:cubicBezTo>
                    <a:pt x="5674" y="729239"/>
                    <a:pt x="9137" y="740447"/>
                    <a:pt x="10510" y="751885"/>
                  </a:cubicBezTo>
                  <a:cubicBezTo>
                    <a:pt x="11767" y="762357"/>
                    <a:pt x="12014" y="772929"/>
                    <a:pt x="13138" y="783416"/>
                  </a:cubicBezTo>
                  <a:cubicBezTo>
                    <a:pt x="14643" y="797458"/>
                    <a:pt x="16988" y="811404"/>
                    <a:pt x="18393" y="825457"/>
                  </a:cubicBezTo>
                  <a:cubicBezTo>
                    <a:pt x="19616" y="837689"/>
                    <a:pt x="19044" y="837786"/>
                    <a:pt x="21020" y="862243"/>
                  </a:cubicBezTo>
                  <a:cubicBezTo>
                    <a:pt x="22996" y="886700"/>
                    <a:pt x="27387" y="940812"/>
                    <a:pt x="30250" y="972197"/>
                  </a:cubicBezTo>
                  <a:cubicBezTo>
                    <a:pt x="33113" y="1003582"/>
                    <a:pt x="34046" y="1025962"/>
                    <a:pt x="38201" y="1050554"/>
                  </a:cubicBezTo>
                  <a:cubicBezTo>
                    <a:pt x="42356" y="1075146"/>
                    <a:pt x="51036" y="1098580"/>
                    <a:pt x="55179" y="1119747"/>
                  </a:cubicBezTo>
                  <a:cubicBezTo>
                    <a:pt x="59322" y="1140914"/>
                    <a:pt x="60816" y="1158237"/>
                    <a:pt x="63062" y="1177554"/>
                  </a:cubicBezTo>
                  <a:cubicBezTo>
                    <a:pt x="65196" y="1195907"/>
                    <a:pt x="65195" y="1214522"/>
                    <a:pt x="68317" y="1232733"/>
                  </a:cubicBezTo>
                  <a:cubicBezTo>
                    <a:pt x="70472" y="1245302"/>
                    <a:pt x="75472" y="1257216"/>
                    <a:pt x="78827" y="1269519"/>
                  </a:cubicBezTo>
                  <a:cubicBezTo>
                    <a:pt x="82818" y="1284152"/>
                    <a:pt x="86415" y="1302941"/>
                    <a:pt x="91965" y="1316816"/>
                  </a:cubicBezTo>
                  <a:cubicBezTo>
                    <a:pt x="95602" y="1325908"/>
                    <a:pt x="100999" y="1334201"/>
                    <a:pt x="105103" y="1343092"/>
                  </a:cubicBezTo>
                  <a:cubicBezTo>
                    <a:pt x="111513" y="1356980"/>
                    <a:pt x="116469" y="1371547"/>
                    <a:pt x="123496" y="1385133"/>
                  </a:cubicBezTo>
                  <a:cubicBezTo>
                    <a:pt x="129638" y="1397008"/>
                    <a:pt x="137200" y="1408102"/>
                    <a:pt x="144517" y="1419292"/>
                  </a:cubicBezTo>
                  <a:cubicBezTo>
                    <a:pt x="162767" y="1447203"/>
                    <a:pt x="169508" y="1458355"/>
                    <a:pt x="194441" y="1479726"/>
                  </a:cubicBezTo>
                  <a:cubicBezTo>
                    <a:pt x="197415" y="1482275"/>
                    <a:pt x="201351" y="1483438"/>
                    <a:pt x="204951" y="1484981"/>
                  </a:cubicBezTo>
                  <a:cubicBezTo>
                    <a:pt x="211672" y="1487861"/>
                    <a:pt x="218823" y="1488936"/>
                    <a:pt x="225972" y="1490236"/>
                  </a:cubicBezTo>
                  <a:cubicBezTo>
                    <a:pt x="231214" y="1491189"/>
                    <a:pt x="236483" y="1491988"/>
                    <a:pt x="241738" y="1492864"/>
                  </a:cubicBezTo>
                  <a:cubicBezTo>
                    <a:pt x="250497" y="1491112"/>
                    <a:pt x="259426" y="1490063"/>
                    <a:pt x="268014" y="1487609"/>
                  </a:cubicBezTo>
                  <a:cubicBezTo>
                    <a:pt x="279751" y="1484256"/>
                    <a:pt x="279808" y="1479915"/>
                    <a:pt x="289034" y="1471843"/>
                  </a:cubicBezTo>
                  <a:cubicBezTo>
                    <a:pt x="297627" y="1464324"/>
                    <a:pt x="300598" y="1464858"/>
                    <a:pt x="307427" y="1456078"/>
                  </a:cubicBezTo>
                  <a:cubicBezTo>
                    <a:pt x="317065" y="1443686"/>
                    <a:pt x="324889" y="1428098"/>
                    <a:pt x="331076" y="1414036"/>
                  </a:cubicBezTo>
                  <a:cubicBezTo>
                    <a:pt x="336775" y="1401085"/>
                    <a:pt x="342497" y="1388089"/>
                    <a:pt x="346841" y="1374623"/>
                  </a:cubicBezTo>
                  <a:cubicBezTo>
                    <a:pt x="351276" y="1360875"/>
                    <a:pt x="353971" y="1369715"/>
                    <a:pt x="357351" y="1332581"/>
                  </a:cubicBezTo>
                  <a:cubicBezTo>
                    <a:pt x="360731" y="1295447"/>
                    <a:pt x="377118" y="1241791"/>
                    <a:pt x="367120" y="1151817"/>
                  </a:cubicBezTo>
                  <a:cubicBezTo>
                    <a:pt x="366508" y="1146311"/>
                    <a:pt x="355476" y="1066847"/>
                    <a:pt x="352096" y="1046174"/>
                  </a:cubicBezTo>
                  <a:cubicBezTo>
                    <a:pt x="348716" y="1025501"/>
                    <a:pt x="348387" y="1033967"/>
                    <a:pt x="346841" y="1027781"/>
                  </a:cubicBezTo>
                  <a:cubicBezTo>
                    <a:pt x="342970" y="1012297"/>
                    <a:pt x="340905" y="998358"/>
                    <a:pt x="336331" y="983112"/>
                  </a:cubicBezTo>
                  <a:cubicBezTo>
                    <a:pt x="333147" y="972500"/>
                    <a:pt x="328700" y="962279"/>
                    <a:pt x="325820" y="951581"/>
                  </a:cubicBezTo>
                  <a:cubicBezTo>
                    <a:pt x="322560" y="939472"/>
                    <a:pt x="320979" y="926961"/>
                    <a:pt x="317938" y="914795"/>
                  </a:cubicBezTo>
                  <a:cubicBezTo>
                    <a:pt x="304156" y="859667"/>
                    <a:pt x="315292" y="914715"/>
                    <a:pt x="304800" y="867498"/>
                  </a:cubicBezTo>
                  <a:cubicBezTo>
                    <a:pt x="299165" y="842139"/>
                    <a:pt x="298480" y="834298"/>
                    <a:pt x="294289" y="807064"/>
                  </a:cubicBezTo>
                  <a:cubicBezTo>
                    <a:pt x="292537" y="785167"/>
                    <a:pt x="290763" y="763272"/>
                    <a:pt x="289034" y="741374"/>
                  </a:cubicBezTo>
                  <a:cubicBezTo>
                    <a:pt x="288135" y="729990"/>
                    <a:pt x="286407" y="707216"/>
                    <a:pt x="286407" y="707216"/>
                  </a:cubicBezTo>
                  <a:cubicBezTo>
                    <a:pt x="290902" y="486895"/>
                    <a:pt x="278207" y="640485"/>
                    <a:pt x="296917" y="546933"/>
                  </a:cubicBezTo>
                  <a:cubicBezTo>
                    <a:pt x="300927" y="526883"/>
                    <a:pt x="303874" y="506634"/>
                    <a:pt x="307427" y="486498"/>
                  </a:cubicBezTo>
                  <a:cubicBezTo>
                    <a:pt x="309129" y="476855"/>
                    <a:pt x="310930" y="467229"/>
                    <a:pt x="312682" y="457595"/>
                  </a:cubicBezTo>
                  <a:lnTo>
                    <a:pt x="317938" y="428692"/>
                  </a:lnTo>
                  <a:cubicBezTo>
                    <a:pt x="322268" y="381053"/>
                    <a:pt x="318948" y="411358"/>
                    <a:pt x="328448" y="347236"/>
                  </a:cubicBezTo>
                  <a:cubicBezTo>
                    <a:pt x="329356" y="341110"/>
                    <a:pt x="331076" y="328843"/>
                    <a:pt x="331076" y="328843"/>
                  </a:cubicBezTo>
                  <a:cubicBezTo>
                    <a:pt x="331952" y="312202"/>
                    <a:pt x="332098" y="295506"/>
                    <a:pt x="333703" y="278919"/>
                  </a:cubicBezTo>
                  <a:cubicBezTo>
                    <a:pt x="334729" y="268313"/>
                    <a:pt x="337451" y="257936"/>
                    <a:pt x="338958" y="247388"/>
                  </a:cubicBezTo>
                  <a:cubicBezTo>
                    <a:pt x="341515" y="229487"/>
                    <a:pt x="341954" y="215544"/>
                    <a:pt x="344214" y="197464"/>
                  </a:cubicBezTo>
                  <a:cubicBezTo>
                    <a:pt x="351243" y="141230"/>
                    <a:pt x="341253" y="243157"/>
                    <a:pt x="349469" y="152795"/>
                  </a:cubicBezTo>
                  <a:cubicBezTo>
                    <a:pt x="348593" y="123892"/>
                    <a:pt x="348445" y="94957"/>
                    <a:pt x="346841" y="66085"/>
                  </a:cubicBezTo>
                  <a:cubicBezTo>
                    <a:pt x="346687" y="63320"/>
                    <a:pt x="345639" y="60577"/>
                    <a:pt x="344214" y="58202"/>
                  </a:cubicBezTo>
                  <a:cubicBezTo>
                    <a:pt x="342939" y="56078"/>
                    <a:pt x="340506" y="54882"/>
                    <a:pt x="338958" y="52947"/>
                  </a:cubicBezTo>
                  <a:cubicBezTo>
                    <a:pt x="336985" y="50481"/>
                    <a:pt x="335455" y="47692"/>
                    <a:pt x="333703" y="45064"/>
                  </a:cubicBezTo>
                  <a:cubicBezTo>
                    <a:pt x="332827" y="41561"/>
                    <a:pt x="332691" y="37784"/>
                    <a:pt x="331076" y="34554"/>
                  </a:cubicBezTo>
                  <a:cubicBezTo>
                    <a:pt x="329117" y="30637"/>
                    <a:pt x="326123" y="27298"/>
                    <a:pt x="323193" y="24043"/>
                  </a:cubicBezTo>
                  <a:cubicBezTo>
                    <a:pt x="317498" y="17715"/>
                    <a:pt x="308383" y="7442"/>
                    <a:pt x="299545" y="3023"/>
                  </a:cubicBezTo>
                  <a:cubicBezTo>
                    <a:pt x="297068" y="1784"/>
                    <a:pt x="294418" y="671"/>
                    <a:pt x="291662" y="395"/>
                  </a:cubicBezTo>
                  <a:cubicBezTo>
                    <a:pt x="285561" y="-215"/>
                    <a:pt x="279400" y="-43"/>
                    <a:pt x="268014" y="39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0F078CC-079C-11AE-1289-530D79FFE136}"/>
                </a:ext>
              </a:extLst>
            </p:cNvPr>
            <p:cNvSpPr/>
            <p:nvPr/>
          </p:nvSpPr>
          <p:spPr>
            <a:xfrm flipH="1">
              <a:off x="23766393" y="20293950"/>
              <a:ext cx="370769" cy="1581019"/>
            </a:xfrm>
            <a:custGeom>
              <a:avLst/>
              <a:gdLst>
                <a:gd name="connsiteX0" fmla="*/ 268014 w 362973"/>
                <a:gd name="connsiteY0" fmla="*/ 395 h 1492864"/>
                <a:gd name="connsiteX1" fmla="*/ 223345 w 362973"/>
                <a:gd name="connsiteY1" fmla="*/ 3023 h 1492864"/>
                <a:gd name="connsiteX2" fmla="*/ 183931 w 362973"/>
                <a:gd name="connsiteY2" fmla="*/ 21416 h 1492864"/>
                <a:gd name="connsiteX3" fmla="*/ 141889 w 362973"/>
                <a:gd name="connsiteY3" fmla="*/ 55574 h 1492864"/>
                <a:gd name="connsiteX4" fmla="*/ 123496 w 362973"/>
                <a:gd name="connsiteY4" fmla="*/ 76595 h 1492864"/>
                <a:gd name="connsiteX5" fmla="*/ 112986 w 362973"/>
                <a:gd name="connsiteY5" fmla="*/ 100243 h 1492864"/>
                <a:gd name="connsiteX6" fmla="*/ 94593 w 362973"/>
                <a:gd name="connsiteY6" fmla="*/ 129147 h 1492864"/>
                <a:gd name="connsiteX7" fmla="*/ 47296 w 362973"/>
                <a:gd name="connsiteY7" fmla="*/ 234250 h 1492864"/>
                <a:gd name="connsiteX8" fmla="*/ 36786 w 362973"/>
                <a:gd name="connsiteY8" fmla="*/ 260526 h 1492864"/>
                <a:gd name="connsiteX9" fmla="*/ 31531 w 362973"/>
                <a:gd name="connsiteY9" fmla="*/ 286802 h 1492864"/>
                <a:gd name="connsiteX10" fmla="*/ 23648 w 362973"/>
                <a:gd name="connsiteY10" fmla="*/ 331471 h 1492864"/>
                <a:gd name="connsiteX11" fmla="*/ 15765 w 362973"/>
                <a:gd name="connsiteY11" fmla="*/ 363002 h 1492864"/>
                <a:gd name="connsiteX12" fmla="*/ 10510 w 362973"/>
                <a:gd name="connsiteY12" fmla="*/ 389278 h 1492864"/>
                <a:gd name="connsiteX13" fmla="*/ 5255 w 362973"/>
                <a:gd name="connsiteY13" fmla="*/ 412926 h 1492864"/>
                <a:gd name="connsiteX14" fmla="*/ 0 w 362973"/>
                <a:gd name="connsiteY14" fmla="*/ 462850 h 1492864"/>
                <a:gd name="connsiteX15" fmla="*/ 5255 w 362973"/>
                <a:gd name="connsiteY15" fmla="*/ 717726 h 1492864"/>
                <a:gd name="connsiteX16" fmla="*/ 10510 w 362973"/>
                <a:gd name="connsiteY16" fmla="*/ 751885 h 1492864"/>
                <a:gd name="connsiteX17" fmla="*/ 13138 w 362973"/>
                <a:gd name="connsiteY17" fmla="*/ 783416 h 1492864"/>
                <a:gd name="connsiteX18" fmla="*/ 18393 w 362973"/>
                <a:gd name="connsiteY18" fmla="*/ 825457 h 1492864"/>
                <a:gd name="connsiteX19" fmla="*/ 21020 w 362973"/>
                <a:gd name="connsiteY19" fmla="*/ 862243 h 1492864"/>
                <a:gd name="connsiteX20" fmla="*/ 34158 w 362973"/>
                <a:gd name="connsiteY20" fmla="*/ 925305 h 1492864"/>
                <a:gd name="connsiteX21" fmla="*/ 39414 w 362973"/>
                <a:gd name="connsiteY21" fmla="*/ 951581 h 1492864"/>
                <a:gd name="connsiteX22" fmla="*/ 42041 w 362973"/>
                <a:gd name="connsiteY22" fmla="*/ 980485 h 1492864"/>
                <a:gd name="connsiteX23" fmla="*/ 49924 w 362973"/>
                <a:gd name="connsiteY23" fmla="*/ 1025154 h 1492864"/>
                <a:gd name="connsiteX24" fmla="*/ 55179 w 362973"/>
                <a:gd name="connsiteY24" fmla="*/ 1119747 h 1492864"/>
                <a:gd name="connsiteX25" fmla="*/ 63062 w 362973"/>
                <a:gd name="connsiteY25" fmla="*/ 1177554 h 1492864"/>
                <a:gd name="connsiteX26" fmla="*/ 68317 w 362973"/>
                <a:gd name="connsiteY26" fmla="*/ 1232733 h 1492864"/>
                <a:gd name="connsiteX27" fmla="*/ 78827 w 362973"/>
                <a:gd name="connsiteY27" fmla="*/ 1269519 h 1492864"/>
                <a:gd name="connsiteX28" fmla="*/ 91965 w 362973"/>
                <a:gd name="connsiteY28" fmla="*/ 1316816 h 1492864"/>
                <a:gd name="connsiteX29" fmla="*/ 105103 w 362973"/>
                <a:gd name="connsiteY29" fmla="*/ 1343092 h 1492864"/>
                <a:gd name="connsiteX30" fmla="*/ 123496 w 362973"/>
                <a:gd name="connsiteY30" fmla="*/ 1385133 h 1492864"/>
                <a:gd name="connsiteX31" fmla="*/ 144517 w 362973"/>
                <a:gd name="connsiteY31" fmla="*/ 1419292 h 1492864"/>
                <a:gd name="connsiteX32" fmla="*/ 194441 w 362973"/>
                <a:gd name="connsiteY32" fmla="*/ 1479726 h 1492864"/>
                <a:gd name="connsiteX33" fmla="*/ 204951 w 362973"/>
                <a:gd name="connsiteY33" fmla="*/ 1484981 h 1492864"/>
                <a:gd name="connsiteX34" fmla="*/ 225972 w 362973"/>
                <a:gd name="connsiteY34" fmla="*/ 1490236 h 1492864"/>
                <a:gd name="connsiteX35" fmla="*/ 241738 w 362973"/>
                <a:gd name="connsiteY35" fmla="*/ 1492864 h 1492864"/>
                <a:gd name="connsiteX36" fmla="*/ 268014 w 362973"/>
                <a:gd name="connsiteY36" fmla="*/ 1487609 h 1492864"/>
                <a:gd name="connsiteX37" fmla="*/ 289034 w 362973"/>
                <a:gd name="connsiteY37" fmla="*/ 1471843 h 1492864"/>
                <a:gd name="connsiteX38" fmla="*/ 307427 w 362973"/>
                <a:gd name="connsiteY38" fmla="*/ 1456078 h 1492864"/>
                <a:gd name="connsiteX39" fmla="*/ 331076 w 362973"/>
                <a:gd name="connsiteY39" fmla="*/ 1414036 h 1492864"/>
                <a:gd name="connsiteX40" fmla="*/ 346841 w 362973"/>
                <a:gd name="connsiteY40" fmla="*/ 1374623 h 1492864"/>
                <a:gd name="connsiteX41" fmla="*/ 357351 w 362973"/>
                <a:gd name="connsiteY41" fmla="*/ 1332581 h 1492864"/>
                <a:gd name="connsiteX42" fmla="*/ 357351 w 362973"/>
                <a:gd name="connsiteY42" fmla="*/ 1061940 h 1492864"/>
                <a:gd name="connsiteX43" fmla="*/ 352096 w 362973"/>
                <a:gd name="connsiteY43" fmla="*/ 1046174 h 1492864"/>
                <a:gd name="connsiteX44" fmla="*/ 346841 w 362973"/>
                <a:gd name="connsiteY44" fmla="*/ 1027781 h 1492864"/>
                <a:gd name="connsiteX45" fmla="*/ 336331 w 362973"/>
                <a:gd name="connsiteY45" fmla="*/ 983112 h 1492864"/>
                <a:gd name="connsiteX46" fmla="*/ 325820 w 362973"/>
                <a:gd name="connsiteY46" fmla="*/ 951581 h 1492864"/>
                <a:gd name="connsiteX47" fmla="*/ 317938 w 362973"/>
                <a:gd name="connsiteY47" fmla="*/ 914795 h 1492864"/>
                <a:gd name="connsiteX48" fmla="*/ 304800 w 362973"/>
                <a:gd name="connsiteY48" fmla="*/ 867498 h 1492864"/>
                <a:gd name="connsiteX49" fmla="*/ 294289 w 362973"/>
                <a:gd name="connsiteY49" fmla="*/ 807064 h 1492864"/>
                <a:gd name="connsiteX50" fmla="*/ 289034 w 362973"/>
                <a:gd name="connsiteY50" fmla="*/ 741374 h 1492864"/>
                <a:gd name="connsiteX51" fmla="*/ 286407 w 362973"/>
                <a:gd name="connsiteY51" fmla="*/ 707216 h 1492864"/>
                <a:gd name="connsiteX52" fmla="*/ 296917 w 362973"/>
                <a:gd name="connsiteY52" fmla="*/ 546933 h 1492864"/>
                <a:gd name="connsiteX53" fmla="*/ 307427 w 362973"/>
                <a:gd name="connsiteY53" fmla="*/ 486498 h 1492864"/>
                <a:gd name="connsiteX54" fmla="*/ 312682 w 362973"/>
                <a:gd name="connsiteY54" fmla="*/ 457595 h 1492864"/>
                <a:gd name="connsiteX55" fmla="*/ 317938 w 362973"/>
                <a:gd name="connsiteY55" fmla="*/ 428692 h 1492864"/>
                <a:gd name="connsiteX56" fmla="*/ 328448 w 362973"/>
                <a:gd name="connsiteY56" fmla="*/ 347236 h 1492864"/>
                <a:gd name="connsiteX57" fmla="*/ 331076 w 362973"/>
                <a:gd name="connsiteY57" fmla="*/ 328843 h 1492864"/>
                <a:gd name="connsiteX58" fmla="*/ 333703 w 362973"/>
                <a:gd name="connsiteY58" fmla="*/ 278919 h 1492864"/>
                <a:gd name="connsiteX59" fmla="*/ 338958 w 362973"/>
                <a:gd name="connsiteY59" fmla="*/ 247388 h 1492864"/>
                <a:gd name="connsiteX60" fmla="*/ 344214 w 362973"/>
                <a:gd name="connsiteY60" fmla="*/ 197464 h 1492864"/>
                <a:gd name="connsiteX61" fmla="*/ 349469 w 362973"/>
                <a:gd name="connsiteY61" fmla="*/ 152795 h 1492864"/>
                <a:gd name="connsiteX62" fmla="*/ 346841 w 362973"/>
                <a:gd name="connsiteY62" fmla="*/ 66085 h 1492864"/>
                <a:gd name="connsiteX63" fmla="*/ 344214 w 362973"/>
                <a:gd name="connsiteY63" fmla="*/ 58202 h 1492864"/>
                <a:gd name="connsiteX64" fmla="*/ 338958 w 362973"/>
                <a:gd name="connsiteY64" fmla="*/ 52947 h 1492864"/>
                <a:gd name="connsiteX65" fmla="*/ 333703 w 362973"/>
                <a:gd name="connsiteY65" fmla="*/ 45064 h 1492864"/>
                <a:gd name="connsiteX66" fmla="*/ 331076 w 362973"/>
                <a:gd name="connsiteY66" fmla="*/ 34554 h 1492864"/>
                <a:gd name="connsiteX67" fmla="*/ 323193 w 362973"/>
                <a:gd name="connsiteY67" fmla="*/ 24043 h 1492864"/>
                <a:gd name="connsiteX68" fmla="*/ 299545 w 362973"/>
                <a:gd name="connsiteY68" fmla="*/ 3023 h 1492864"/>
                <a:gd name="connsiteX69" fmla="*/ 291662 w 362973"/>
                <a:gd name="connsiteY69" fmla="*/ 395 h 1492864"/>
                <a:gd name="connsiteX70" fmla="*/ 268014 w 362973"/>
                <a:gd name="connsiteY70" fmla="*/ 395 h 1492864"/>
                <a:gd name="connsiteX0" fmla="*/ 268014 w 362973"/>
                <a:gd name="connsiteY0" fmla="*/ 395 h 1492864"/>
                <a:gd name="connsiteX1" fmla="*/ 223345 w 362973"/>
                <a:gd name="connsiteY1" fmla="*/ 3023 h 1492864"/>
                <a:gd name="connsiteX2" fmla="*/ 183931 w 362973"/>
                <a:gd name="connsiteY2" fmla="*/ 21416 h 1492864"/>
                <a:gd name="connsiteX3" fmla="*/ 141889 w 362973"/>
                <a:gd name="connsiteY3" fmla="*/ 55574 h 1492864"/>
                <a:gd name="connsiteX4" fmla="*/ 123496 w 362973"/>
                <a:gd name="connsiteY4" fmla="*/ 76595 h 1492864"/>
                <a:gd name="connsiteX5" fmla="*/ 112986 w 362973"/>
                <a:gd name="connsiteY5" fmla="*/ 100243 h 1492864"/>
                <a:gd name="connsiteX6" fmla="*/ 94593 w 362973"/>
                <a:gd name="connsiteY6" fmla="*/ 129147 h 1492864"/>
                <a:gd name="connsiteX7" fmla="*/ 47296 w 362973"/>
                <a:gd name="connsiteY7" fmla="*/ 234250 h 1492864"/>
                <a:gd name="connsiteX8" fmla="*/ 36786 w 362973"/>
                <a:gd name="connsiteY8" fmla="*/ 260526 h 1492864"/>
                <a:gd name="connsiteX9" fmla="*/ 31531 w 362973"/>
                <a:gd name="connsiteY9" fmla="*/ 286802 h 1492864"/>
                <a:gd name="connsiteX10" fmla="*/ 23648 w 362973"/>
                <a:gd name="connsiteY10" fmla="*/ 331471 h 1492864"/>
                <a:gd name="connsiteX11" fmla="*/ 15765 w 362973"/>
                <a:gd name="connsiteY11" fmla="*/ 363002 h 1492864"/>
                <a:gd name="connsiteX12" fmla="*/ 10510 w 362973"/>
                <a:gd name="connsiteY12" fmla="*/ 389278 h 1492864"/>
                <a:gd name="connsiteX13" fmla="*/ 5255 w 362973"/>
                <a:gd name="connsiteY13" fmla="*/ 412926 h 1492864"/>
                <a:gd name="connsiteX14" fmla="*/ 0 w 362973"/>
                <a:gd name="connsiteY14" fmla="*/ 462850 h 1492864"/>
                <a:gd name="connsiteX15" fmla="*/ 5255 w 362973"/>
                <a:gd name="connsiteY15" fmla="*/ 717726 h 1492864"/>
                <a:gd name="connsiteX16" fmla="*/ 10510 w 362973"/>
                <a:gd name="connsiteY16" fmla="*/ 751885 h 1492864"/>
                <a:gd name="connsiteX17" fmla="*/ 13138 w 362973"/>
                <a:gd name="connsiteY17" fmla="*/ 783416 h 1492864"/>
                <a:gd name="connsiteX18" fmla="*/ 18393 w 362973"/>
                <a:gd name="connsiteY18" fmla="*/ 825457 h 1492864"/>
                <a:gd name="connsiteX19" fmla="*/ 21020 w 362973"/>
                <a:gd name="connsiteY19" fmla="*/ 862243 h 1492864"/>
                <a:gd name="connsiteX20" fmla="*/ 34158 w 362973"/>
                <a:gd name="connsiteY20" fmla="*/ 925305 h 1492864"/>
                <a:gd name="connsiteX21" fmla="*/ 39414 w 362973"/>
                <a:gd name="connsiteY21" fmla="*/ 951581 h 1492864"/>
                <a:gd name="connsiteX22" fmla="*/ 49924 w 362973"/>
                <a:gd name="connsiteY22" fmla="*/ 1025154 h 1492864"/>
                <a:gd name="connsiteX23" fmla="*/ 55179 w 362973"/>
                <a:gd name="connsiteY23" fmla="*/ 1119747 h 1492864"/>
                <a:gd name="connsiteX24" fmla="*/ 63062 w 362973"/>
                <a:gd name="connsiteY24" fmla="*/ 1177554 h 1492864"/>
                <a:gd name="connsiteX25" fmla="*/ 68317 w 362973"/>
                <a:gd name="connsiteY25" fmla="*/ 1232733 h 1492864"/>
                <a:gd name="connsiteX26" fmla="*/ 78827 w 362973"/>
                <a:gd name="connsiteY26" fmla="*/ 1269519 h 1492864"/>
                <a:gd name="connsiteX27" fmla="*/ 91965 w 362973"/>
                <a:gd name="connsiteY27" fmla="*/ 1316816 h 1492864"/>
                <a:gd name="connsiteX28" fmla="*/ 105103 w 362973"/>
                <a:gd name="connsiteY28" fmla="*/ 1343092 h 1492864"/>
                <a:gd name="connsiteX29" fmla="*/ 123496 w 362973"/>
                <a:gd name="connsiteY29" fmla="*/ 1385133 h 1492864"/>
                <a:gd name="connsiteX30" fmla="*/ 144517 w 362973"/>
                <a:gd name="connsiteY30" fmla="*/ 1419292 h 1492864"/>
                <a:gd name="connsiteX31" fmla="*/ 194441 w 362973"/>
                <a:gd name="connsiteY31" fmla="*/ 1479726 h 1492864"/>
                <a:gd name="connsiteX32" fmla="*/ 204951 w 362973"/>
                <a:gd name="connsiteY32" fmla="*/ 1484981 h 1492864"/>
                <a:gd name="connsiteX33" fmla="*/ 225972 w 362973"/>
                <a:gd name="connsiteY33" fmla="*/ 1490236 h 1492864"/>
                <a:gd name="connsiteX34" fmla="*/ 241738 w 362973"/>
                <a:gd name="connsiteY34" fmla="*/ 1492864 h 1492864"/>
                <a:gd name="connsiteX35" fmla="*/ 268014 w 362973"/>
                <a:gd name="connsiteY35" fmla="*/ 1487609 h 1492864"/>
                <a:gd name="connsiteX36" fmla="*/ 289034 w 362973"/>
                <a:gd name="connsiteY36" fmla="*/ 1471843 h 1492864"/>
                <a:gd name="connsiteX37" fmla="*/ 307427 w 362973"/>
                <a:gd name="connsiteY37" fmla="*/ 1456078 h 1492864"/>
                <a:gd name="connsiteX38" fmla="*/ 331076 w 362973"/>
                <a:gd name="connsiteY38" fmla="*/ 1414036 h 1492864"/>
                <a:gd name="connsiteX39" fmla="*/ 346841 w 362973"/>
                <a:gd name="connsiteY39" fmla="*/ 1374623 h 1492864"/>
                <a:gd name="connsiteX40" fmla="*/ 357351 w 362973"/>
                <a:gd name="connsiteY40" fmla="*/ 1332581 h 1492864"/>
                <a:gd name="connsiteX41" fmla="*/ 357351 w 362973"/>
                <a:gd name="connsiteY41" fmla="*/ 1061940 h 1492864"/>
                <a:gd name="connsiteX42" fmla="*/ 352096 w 362973"/>
                <a:gd name="connsiteY42" fmla="*/ 1046174 h 1492864"/>
                <a:gd name="connsiteX43" fmla="*/ 346841 w 362973"/>
                <a:gd name="connsiteY43" fmla="*/ 1027781 h 1492864"/>
                <a:gd name="connsiteX44" fmla="*/ 336331 w 362973"/>
                <a:gd name="connsiteY44" fmla="*/ 983112 h 1492864"/>
                <a:gd name="connsiteX45" fmla="*/ 325820 w 362973"/>
                <a:gd name="connsiteY45" fmla="*/ 951581 h 1492864"/>
                <a:gd name="connsiteX46" fmla="*/ 317938 w 362973"/>
                <a:gd name="connsiteY46" fmla="*/ 914795 h 1492864"/>
                <a:gd name="connsiteX47" fmla="*/ 304800 w 362973"/>
                <a:gd name="connsiteY47" fmla="*/ 867498 h 1492864"/>
                <a:gd name="connsiteX48" fmla="*/ 294289 w 362973"/>
                <a:gd name="connsiteY48" fmla="*/ 807064 h 1492864"/>
                <a:gd name="connsiteX49" fmla="*/ 289034 w 362973"/>
                <a:gd name="connsiteY49" fmla="*/ 741374 h 1492864"/>
                <a:gd name="connsiteX50" fmla="*/ 286407 w 362973"/>
                <a:gd name="connsiteY50" fmla="*/ 707216 h 1492864"/>
                <a:gd name="connsiteX51" fmla="*/ 296917 w 362973"/>
                <a:gd name="connsiteY51" fmla="*/ 546933 h 1492864"/>
                <a:gd name="connsiteX52" fmla="*/ 307427 w 362973"/>
                <a:gd name="connsiteY52" fmla="*/ 486498 h 1492864"/>
                <a:gd name="connsiteX53" fmla="*/ 312682 w 362973"/>
                <a:gd name="connsiteY53" fmla="*/ 457595 h 1492864"/>
                <a:gd name="connsiteX54" fmla="*/ 317938 w 362973"/>
                <a:gd name="connsiteY54" fmla="*/ 428692 h 1492864"/>
                <a:gd name="connsiteX55" fmla="*/ 328448 w 362973"/>
                <a:gd name="connsiteY55" fmla="*/ 347236 h 1492864"/>
                <a:gd name="connsiteX56" fmla="*/ 331076 w 362973"/>
                <a:gd name="connsiteY56" fmla="*/ 328843 h 1492864"/>
                <a:gd name="connsiteX57" fmla="*/ 333703 w 362973"/>
                <a:gd name="connsiteY57" fmla="*/ 278919 h 1492864"/>
                <a:gd name="connsiteX58" fmla="*/ 338958 w 362973"/>
                <a:gd name="connsiteY58" fmla="*/ 247388 h 1492864"/>
                <a:gd name="connsiteX59" fmla="*/ 344214 w 362973"/>
                <a:gd name="connsiteY59" fmla="*/ 197464 h 1492864"/>
                <a:gd name="connsiteX60" fmla="*/ 349469 w 362973"/>
                <a:gd name="connsiteY60" fmla="*/ 152795 h 1492864"/>
                <a:gd name="connsiteX61" fmla="*/ 346841 w 362973"/>
                <a:gd name="connsiteY61" fmla="*/ 66085 h 1492864"/>
                <a:gd name="connsiteX62" fmla="*/ 344214 w 362973"/>
                <a:gd name="connsiteY62" fmla="*/ 58202 h 1492864"/>
                <a:gd name="connsiteX63" fmla="*/ 338958 w 362973"/>
                <a:gd name="connsiteY63" fmla="*/ 52947 h 1492864"/>
                <a:gd name="connsiteX64" fmla="*/ 333703 w 362973"/>
                <a:gd name="connsiteY64" fmla="*/ 45064 h 1492864"/>
                <a:gd name="connsiteX65" fmla="*/ 331076 w 362973"/>
                <a:gd name="connsiteY65" fmla="*/ 34554 h 1492864"/>
                <a:gd name="connsiteX66" fmla="*/ 323193 w 362973"/>
                <a:gd name="connsiteY66" fmla="*/ 24043 h 1492864"/>
                <a:gd name="connsiteX67" fmla="*/ 299545 w 362973"/>
                <a:gd name="connsiteY67" fmla="*/ 3023 h 1492864"/>
                <a:gd name="connsiteX68" fmla="*/ 291662 w 362973"/>
                <a:gd name="connsiteY68" fmla="*/ 395 h 1492864"/>
                <a:gd name="connsiteX69" fmla="*/ 268014 w 362973"/>
                <a:gd name="connsiteY69" fmla="*/ 395 h 1492864"/>
                <a:gd name="connsiteX0" fmla="*/ 268014 w 362973"/>
                <a:gd name="connsiteY0" fmla="*/ 395 h 1492864"/>
                <a:gd name="connsiteX1" fmla="*/ 223345 w 362973"/>
                <a:gd name="connsiteY1" fmla="*/ 3023 h 1492864"/>
                <a:gd name="connsiteX2" fmla="*/ 183931 w 362973"/>
                <a:gd name="connsiteY2" fmla="*/ 21416 h 1492864"/>
                <a:gd name="connsiteX3" fmla="*/ 141889 w 362973"/>
                <a:gd name="connsiteY3" fmla="*/ 55574 h 1492864"/>
                <a:gd name="connsiteX4" fmla="*/ 123496 w 362973"/>
                <a:gd name="connsiteY4" fmla="*/ 76595 h 1492864"/>
                <a:gd name="connsiteX5" fmla="*/ 112986 w 362973"/>
                <a:gd name="connsiteY5" fmla="*/ 100243 h 1492864"/>
                <a:gd name="connsiteX6" fmla="*/ 94593 w 362973"/>
                <a:gd name="connsiteY6" fmla="*/ 129147 h 1492864"/>
                <a:gd name="connsiteX7" fmla="*/ 47296 w 362973"/>
                <a:gd name="connsiteY7" fmla="*/ 234250 h 1492864"/>
                <a:gd name="connsiteX8" fmla="*/ 36786 w 362973"/>
                <a:gd name="connsiteY8" fmla="*/ 260526 h 1492864"/>
                <a:gd name="connsiteX9" fmla="*/ 31531 w 362973"/>
                <a:gd name="connsiteY9" fmla="*/ 286802 h 1492864"/>
                <a:gd name="connsiteX10" fmla="*/ 23648 w 362973"/>
                <a:gd name="connsiteY10" fmla="*/ 331471 h 1492864"/>
                <a:gd name="connsiteX11" fmla="*/ 15765 w 362973"/>
                <a:gd name="connsiteY11" fmla="*/ 363002 h 1492864"/>
                <a:gd name="connsiteX12" fmla="*/ 10510 w 362973"/>
                <a:gd name="connsiteY12" fmla="*/ 389278 h 1492864"/>
                <a:gd name="connsiteX13" fmla="*/ 5255 w 362973"/>
                <a:gd name="connsiteY13" fmla="*/ 412926 h 1492864"/>
                <a:gd name="connsiteX14" fmla="*/ 0 w 362973"/>
                <a:gd name="connsiteY14" fmla="*/ 462850 h 1492864"/>
                <a:gd name="connsiteX15" fmla="*/ 5255 w 362973"/>
                <a:gd name="connsiteY15" fmla="*/ 717726 h 1492864"/>
                <a:gd name="connsiteX16" fmla="*/ 10510 w 362973"/>
                <a:gd name="connsiteY16" fmla="*/ 751885 h 1492864"/>
                <a:gd name="connsiteX17" fmla="*/ 13138 w 362973"/>
                <a:gd name="connsiteY17" fmla="*/ 783416 h 1492864"/>
                <a:gd name="connsiteX18" fmla="*/ 18393 w 362973"/>
                <a:gd name="connsiteY18" fmla="*/ 825457 h 1492864"/>
                <a:gd name="connsiteX19" fmla="*/ 21020 w 362973"/>
                <a:gd name="connsiteY19" fmla="*/ 862243 h 1492864"/>
                <a:gd name="connsiteX20" fmla="*/ 34158 w 362973"/>
                <a:gd name="connsiteY20" fmla="*/ 925305 h 1492864"/>
                <a:gd name="connsiteX21" fmla="*/ 49924 w 362973"/>
                <a:gd name="connsiteY21" fmla="*/ 1025154 h 1492864"/>
                <a:gd name="connsiteX22" fmla="*/ 55179 w 362973"/>
                <a:gd name="connsiteY22" fmla="*/ 1119747 h 1492864"/>
                <a:gd name="connsiteX23" fmla="*/ 63062 w 362973"/>
                <a:gd name="connsiteY23" fmla="*/ 1177554 h 1492864"/>
                <a:gd name="connsiteX24" fmla="*/ 68317 w 362973"/>
                <a:gd name="connsiteY24" fmla="*/ 1232733 h 1492864"/>
                <a:gd name="connsiteX25" fmla="*/ 78827 w 362973"/>
                <a:gd name="connsiteY25" fmla="*/ 1269519 h 1492864"/>
                <a:gd name="connsiteX26" fmla="*/ 91965 w 362973"/>
                <a:gd name="connsiteY26" fmla="*/ 1316816 h 1492864"/>
                <a:gd name="connsiteX27" fmla="*/ 105103 w 362973"/>
                <a:gd name="connsiteY27" fmla="*/ 1343092 h 1492864"/>
                <a:gd name="connsiteX28" fmla="*/ 123496 w 362973"/>
                <a:gd name="connsiteY28" fmla="*/ 1385133 h 1492864"/>
                <a:gd name="connsiteX29" fmla="*/ 144517 w 362973"/>
                <a:gd name="connsiteY29" fmla="*/ 1419292 h 1492864"/>
                <a:gd name="connsiteX30" fmla="*/ 194441 w 362973"/>
                <a:gd name="connsiteY30" fmla="*/ 1479726 h 1492864"/>
                <a:gd name="connsiteX31" fmla="*/ 204951 w 362973"/>
                <a:gd name="connsiteY31" fmla="*/ 1484981 h 1492864"/>
                <a:gd name="connsiteX32" fmla="*/ 225972 w 362973"/>
                <a:gd name="connsiteY32" fmla="*/ 1490236 h 1492864"/>
                <a:gd name="connsiteX33" fmla="*/ 241738 w 362973"/>
                <a:gd name="connsiteY33" fmla="*/ 1492864 h 1492864"/>
                <a:gd name="connsiteX34" fmla="*/ 268014 w 362973"/>
                <a:gd name="connsiteY34" fmla="*/ 1487609 h 1492864"/>
                <a:gd name="connsiteX35" fmla="*/ 289034 w 362973"/>
                <a:gd name="connsiteY35" fmla="*/ 1471843 h 1492864"/>
                <a:gd name="connsiteX36" fmla="*/ 307427 w 362973"/>
                <a:gd name="connsiteY36" fmla="*/ 1456078 h 1492864"/>
                <a:gd name="connsiteX37" fmla="*/ 331076 w 362973"/>
                <a:gd name="connsiteY37" fmla="*/ 1414036 h 1492864"/>
                <a:gd name="connsiteX38" fmla="*/ 346841 w 362973"/>
                <a:gd name="connsiteY38" fmla="*/ 1374623 h 1492864"/>
                <a:gd name="connsiteX39" fmla="*/ 357351 w 362973"/>
                <a:gd name="connsiteY39" fmla="*/ 1332581 h 1492864"/>
                <a:gd name="connsiteX40" fmla="*/ 357351 w 362973"/>
                <a:gd name="connsiteY40" fmla="*/ 1061940 h 1492864"/>
                <a:gd name="connsiteX41" fmla="*/ 352096 w 362973"/>
                <a:gd name="connsiteY41" fmla="*/ 1046174 h 1492864"/>
                <a:gd name="connsiteX42" fmla="*/ 346841 w 362973"/>
                <a:gd name="connsiteY42" fmla="*/ 1027781 h 1492864"/>
                <a:gd name="connsiteX43" fmla="*/ 336331 w 362973"/>
                <a:gd name="connsiteY43" fmla="*/ 983112 h 1492864"/>
                <a:gd name="connsiteX44" fmla="*/ 325820 w 362973"/>
                <a:gd name="connsiteY44" fmla="*/ 951581 h 1492864"/>
                <a:gd name="connsiteX45" fmla="*/ 317938 w 362973"/>
                <a:gd name="connsiteY45" fmla="*/ 914795 h 1492864"/>
                <a:gd name="connsiteX46" fmla="*/ 304800 w 362973"/>
                <a:gd name="connsiteY46" fmla="*/ 867498 h 1492864"/>
                <a:gd name="connsiteX47" fmla="*/ 294289 w 362973"/>
                <a:gd name="connsiteY47" fmla="*/ 807064 h 1492864"/>
                <a:gd name="connsiteX48" fmla="*/ 289034 w 362973"/>
                <a:gd name="connsiteY48" fmla="*/ 741374 h 1492864"/>
                <a:gd name="connsiteX49" fmla="*/ 286407 w 362973"/>
                <a:gd name="connsiteY49" fmla="*/ 707216 h 1492864"/>
                <a:gd name="connsiteX50" fmla="*/ 296917 w 362973"/>
                <a:gd name="connsiteY50" fmla="*/ 546933 h 1492864"/>
                <a:gd name="connsiteX51" fmla="*/ 307427 w 362973"/>
                <a:gd name="connsiteY51" fmla="*/ 486498 h 1492864"/>
                <a:gd name="connsiteX52" fmla="*/ 312682 w 362973"/>
                <a:gd name="connsiteY52" fmla="*/ 457595 h 1492864"/>
                <a:gd name="connsiteX53" fmla="*/ 317938 w 362973"/>
                <a:gd name="connsiteY53" fmla="*/ 428692 h 1492864"/>
                <a:gd name="connsiteX54" fmla="*/ 328448 w 362973"/>
                <a:gd name="connsiteY54" fmla="*/ 347236 h 1492864"/>
                <a:gd name="connsiteX55" fmla="*/ 331076 w 362973"/>
                <a:gd name="connsiteY55" fmla="*/ 328843 h 1492864"/>
                <a:gd name="connsiteX56" fmla="*/ 333703 w 362973"/>
                <a:gd name="connsiteY56" fmla="*/ 278919 h 1492864"/>
                <a:gd name="connsiteX57" fmla="*/ 338958 w 362973"/>
                <a:gd name="connsiteY57" fmla="*/ 247388 h 1492864"/>
                <a:gd name="connsiteX58" fmla="*/ 344214 w 362973"/>
                <a:gd name="connsiteY58" fmla="*/ 197464 h 1492864"/>
                <a:gd name="connsiteX59" fmla="*/ 349469 w 362973"/>
                <a:gd name="connsiteY59" fmla="*/ 152795 h 1492864"/>
                <a:gd name="connsiteX60" fmla="*/ 346841 w 362973"/>
                <a:gd name="connsiteY60" fmla="*/ 66085 h 1492864"/>
                <a:gd name="connsiteX61" fmla="*/ 344214 w 362973"/>
                <a:gd name="connsiteY61" fmla="*/ 58202 h 1492864"/>
                <a:gd name="connsiteX62" fmla="*/ 338958 w 362973"/>
                <a:gd name="connsiteY62" fmla="*/ 52947 h 1492864"/>
                <a:gd name="connsiteX63" fmla="*/ 333703 w 362973"/>
                <a:gd name="connsiteY63" fmla="*/ 45064 h 1492864"/>
                <a:gd name="connsiteX64" fmla="*/ 331076 w 362973"/>
                <a:gd name="connsiteY64" fmla="*/ 34554 h 1492864"/>
                <a:gd name="connsiteX65" fmla="*/ 323193 w 362973"/>
                <a:gd name="connsiteY65" fmla="*/ 24043 h 1492864"/>
                <a:gd name="connsiteX66" fmla="*/ 299545 w 362973"/>
                <a:gd name="connsiteY66" fmla="*/ 3023 h 1492864"/>
                <a:gd name="connsiteX67" fmla="*/ 291662 w 362973"/>
                <a:gd name="connsiteY67" fmla="*/ 395 h 1492864"/>
                <a:gd name="connsiteX68" fmla="*/ 268014 w 362973"/>
                <a:gd name="connsiteY68" fmla="*/ 395 h 1492864"/>
                <a:gd name="connsiteX0" fmla="*/ 268014 w 362973"/>
                <a:gd name="connsiteY0" fmla="*/ 395 h 1492864"/>
                <a:gd name="connsiteX1" fmla="*/ 223345 w 362973"/>
                <a:gd name="connsiteY1" fmla="*/ 3023 h 1492864"/>
                <a:gd name="connsiteX2" fmla="*/ 183931 w 362973"/>
                <a:gd name="connsiteY2" fmla="*/ 21416 h 1492864"/>
                <a:gd name="connsiteX3" fmla="*/ 141889 w 362973"/>
                <a:gd name="connsiteY3" fmla="*/ 55574 h 1492864"/>
                <a:gd name="connsiteX4" fmla="*/ 123496 w 362973"/>
                <a:gd name="connsiteY4" fmla="*/ 76595 h 1492864"/>
                <a:gd name="connsiteX5" fmla="*/ 112986 w 362973"/>
                <a:gd name="connsiteY5" fmla="*/ 100243 h 1492864"/>
                <a:gd name="connsiteX6" fmla="*/ 94593 w 362973"/>
                <a:gd name="connsiteY6" fmla="*/ 129147 h 1492864"/>
                <a:gd name="connsiteX7" fmla="*/ 47296 w 362973"/>
                <a:gd name="connsiteY7" fmla="*/ 234250 h 1492864"/>
                <a:gd name="connsiteX8" fmla="*/ 36786 w 362973"/>
                <a:gd name="connsiteY8" fmla="*/ 260526 h 1492864"/>
                <a:gd name="connsiteX9" fmla="*/ 31531 w 362973"/>
                <a:gd name="connsiteY9" fmla="*/ 286802 h 1492864"/>
                <a:gd name="connsiteX10" fmla="*/ 23648 w 362973"/>
                <a:gd name="connsiteY10" fmla="*/ 331471 h 1492864"/>
                <a:gd name="connsiteX11" fmla="*/ 15765 w 362973"/>
                <a:gd name="connsiteY11" fmla="*/ 363002 h 1492864"/>
                <a:gd name="connsiteX12" fmla="*/ 10510 w 362973"/>
                <a:gd name="connsiteY12" fmla="*/ 389278 h 1492864"/>
                <a:gd name="connsiteX13" fmla="*/ 5255 w 362973"/>
                <a:gd name="connsiteY13" fmla="*/ 412926 h 1492864"/>
                <a:gd name="connsiteX14" fmla="*/ 0 w 362973"/>
                <a:gd name="connsiteY14" fmla="*/ 462850 h 1492864"/>
                <a:gd name="connsiteX15" fmla="*/ 5255 w 362973"/>
                <a:gd name="connsiteY15" fmla="*/ 717726 h 1492864"/>
                <a:gd name="connsiteX16" fmla="*/ 10510 w 362973"/>
                <a:gd name="connsiteY16" fmla="*/ 751885 h 1492864"/>
                <a:gd name="connsiteX17" fmla="*/ 13138 w 362973"/>
                <a:gd name="connsiteY17" fmla="*/ 783416 h 1492864"/>
                <a:gd name="connsiteX18" fmla="*/ 18393 w 362973"/>
                <a:gd name="connsiteY18" fmla="*/ 825457 h 1492864"/>
                <a:gd name="connsiteX19" fmla="*/ 21020 w 362973"/>
                <a:gd name="connsiteY19" fmla="*/ 862243 h 1492864"/>
                <a:gd name="connsiteX20" fmla="*/ 30250 w 362973"/>
                <a:gd name="connsiteY20" fmla="*/ 972197 h 1492864"/>
                <a:gd name="connsiteX21" fmla="*/ 49924 w 362973"/>
                <a:gd name="connsiteY21" fmla="*/ 1025154 h 1492864"/>
                <a:gd name="connsiteX22" fmla="*/ 55179 w 362973"/>
                <a:gd name="connsiteY22" fmla="*/ 1119747 h 1492864"/>
                <a:gd name="connsiteX23" fmla="*/ 63062 w 362973"/>
                <a:gd name="connsiteY23" fmla="*/ 1177554 h 1492864"/>
                <a:gd name="connsiteX24" fmla="*/ 68317 w 362973"/>
                <a:gd name="connsiteY24" fmla="*/ 1232733 h 1492864"/>
                <a:gd name="connsiteX25" fmla="*/ 78827 w 362973"/>
                <a:gd name="connsiteY25" fmla="*/ 1269519 h 1492864"/>
                <a:gd name="connsiteX26" fmla="*/ 91965 w 362973"/>
                <a:gd name="connsiteY26" fmla="*/ 1316816 h 1492864"/>
                <a:gd name="connsiteX27" fmla="*/ 105103 w 362973"/>
                <a:gd name="connsiteY27" fmla="*/ 1343092 h 1492864"/>
                <a:gd name="connsiteX28" fmla="*/ 123496 w 362973"/>
                <a:gd name="connsiteY28" fmla="*/ 1385133 h 1492864"/>
                <a:gd name="connsiteX29" fmla="*/ 144517 w 362973"/>
                <a:gd name="connsiteY29" fmla="*/ 1419292 h 1492864"/>
                <a:gd name="connsiteX30" fmla="*/ 194441 w 362973"/>
                <a:gd name="connsiteY30" fmla="*/ 1479726 h 1492864"/>
                <a:gd name="connsiteX31" fmla="*/ 204951 w 362973"/>
                <a:gd name="connsiteY31" fmla="*/ 1484981 h 1492864"/>
                <a:gd name="connsiteX32" fmla="*/ 225972 w 362973"/>
                <a:gd name="connsiteY32" fmla="*/ 1490236 h 1492864"/>
                <a:gd name="connsiteX33" fmla="*/ 241738 w 362973"/>
                <a:gd name="connsiteY33" fmla="*/ 1492864 h 1492864"/>
                <a:gd name="connsiteX34" fmla="*/ 268014 w 362973"/>
                <a:gd name="connsiteY34" fmla="*/ 1487609 h 1492864"/>
                <a:gd name="connsiteX35" fmla="*/ 289034 w 362973"/>
                <a:gd name="connsiteY35" fmla="*/ 1471843 h 1492864"/>
                <a:gd name="connsiteX36" fmla="*/ 307427 w 362973"/>
                <a:gd name="connsiteY36" fmla="*/ 1456078 h 1492864"/>
                <a:gd name="connsiteX37" fmla="*/ 331076 w 362973"/>
                <a:gd name="connsiteY37" fmla="*/ 1414036 h 1492864"/>
                <a:gd name="connsiteX38" fmla="*/ 346841 w 362973"/>
                <a:gd name="connsiteY38" fmla="*/ 1374623 h 1492864"/>
                <a:gd name="connsiteX39" fmla="*/ 357351 w 362973"/>
                <a:gd name="connsiteY39" fmla="*/ 1332581 h 1492864"/>
                <a:gd name="connsiteX40" fmla="*/ 357351 w 362973"/>
                <a:gd name="connsiteY40" fmla="*/ 1061940 h 1492864"/>
                <a:gd name="connsiteX41" fmla="*/ 352096 w 362973"/>
                <a:gd name="connsiteY41" fmla="*/ 1046174 h 1492864"/>
                <a:gd name="connsiteX42" fmla="*/ 346841 w 362973"/>
                <a:gd name="connsiteY42" fmla="*/ 1027781 h 1492864"/>
                <a:gd name="connsiteX43" fmla="*/ 336331 w 362973"/>
                <a:gd name="connsiteY43" fmla="*/ 983112 h 1492864"/>
                <a:gd name="connsiteX44" fmla="*/ 325820 w 362973"/>
                <a:gd name="connsiteY44" fmla="*/ 951581 h 1492864"/>
                <a:gd name="connsiteX45" fmla="*/ 317938 w 362973"/>
                <a:gd name="connsiteY45" fmla="*/ 914795 h 1492864"/>
                <a:gd name="connsiteX46" fmla="*/ 304800 w 362973"/>
                <a:gd name="connsiteY46" fmla="*/ 867498 h 1492864"/>
                <a:gd name="connsiteX47" fmla="*/ 294289 w 362973"/>
                <a:gd name="connsiteY47" fmla="*/ 807064 h 1492864"/>
                <a:gd name="connsiteX48" fmla="*/ 289034 w 362973"/>
                <a:gd name="connsiteY48" fmla="*/ 741374 h 1492864"/>
                <a:gd name="connsiteX49" fmla="*/ 286407 w 362973"/>
                <a:gd name="connsiteY49" fmla="*/ 707216 h 1492864"/>
                <a:gd name="connsiteX50" fmla="*/ 296917 w 362973"/>
                <a:gd name="connsiteY50" fmla="*/ 546933 h 1492864"/>
                <a:gd name="connsiteX51" fmla="*/ 307427 w 362973"/>
                <a:gd name="connsiteY51" fmla="*/ 486498 h 1492864"/>
                <a:gd name="connsiteX52" fmla="*/ 312682 w 362973"/>
                <a:gd name="connsiteY52" fmla="*/ 457595 h 1492864"/>
                <a:gd name="connsiteX53" fmla="*/ 317938 w 362973"/>
                <a:gd name="connsiteY53" fmla="*/ 428692 h 1492864"/>
                <a:gd name="connsiteX54" fmla="*/ 328448 w 362973"/>
                <a:gd name="connsiteY54" fmla="*/ 347236 h 1492864"/>
                <a:gd name="connsiteX55" fmla="*/ 331076 w 362973"/>
                <a:gd name="connsiteY55" fmla="*/ 328843 h 1492864"/>
                <a:gd name="connsiteX56" fmla="*/ 333703 w 362973"/>
                <a:gd name="connsiteY56" fmla="*/ 278919 h 1492864"/>
                <a:gd name="connsiteX57" fmla="*/ 338958 w 362973"/>
                <a:gd name="connsiteY57" fmla="*/ 247388 h 1492864"/>
                <a:gd name="connsiteX58" fmla="*/ 344214 w 362973"/>
                <a:gd name="connsiteY58" fmla="*/ 197464 h 1492864"/>
                <a:gd name="connsiteX59" fmla="*/ 349469 w 362973"/>
                <a:gd name="connsiteY59" fmla="*/ 152795 h 1492864"/>
                <a:gd name="connsiteX60" fmla="*/ 346841 w 362973"/>
                <a:gd name="connsiteY60" fmla="*/ 66085 h 1492864"/>
                <a:gd name="connsiteX61" fmla="*/ 344214 w 362973"/>
                <a:gd name="connsiteY61" fmla="*/ 58202 h 1492864"/>
                <a:gd name="connsiteX62" fmla="*/ 338958 w 362973"/>
                <a:gd name="connsiteY62" fmla="*/ 52947 h 1492864"/>
                <a:gd name="connsiteX63" fmla="*/ 333703 w 362973"/>
                <a:gd name="connsiteY63" fmla="*/ 45064 h 1492864"/>
                <a:gd name="connsiteX64" fmla="*/ 331076 w 362973"/>
                <a:gd name="connsiteY64" fmla="*/ 34554 h 1492864"/>
                <a:gd name="connsiteX65" fmla="*/ 323193 w 362973"/>
                <a:gd name="connsiteY65" fmla="*/ 24043 h 1492864"/>
                <a:gd name="connsiteX66" fmla="*/ 299545 w 362973"/>
                <a:gd name="connsiteY66" fmla="*/ 3023 h 1492864"/>
                <a:gd name="connsiteX67" fmla="*/ 291662 w 362973"/>
                <a:gd name="connsiteY67" fmla="*/ 395 h 1492864"/>
                <a:gd name="connsiteX68" fmla="*/ 268014 w 362973"/>
                <a:gd name="connsiteY68" fmla="*/ 395 h 1492864"/>
                <a:gd name="connsiteX0" fmla="*/ 268014 w 362973"/>
                <a:gd name="connsiteY0" fmla="*/ 395 h 1492864"/>
                <a:gd name="connsiteX1" fmla="*/ 223345 w 362973"/>
                <a:gd name="connsiteY1" fmla="*/ 3023 h 1492864"/>
                <a:gd name="connsiteX2" fmla="*/ 183931 w 362973"/>
                <a:gd name="connsiteY2" fmla="*/ 21416 h 1492864"/>
                <a:gd name="connsiteX3" fmla="*/ 141889 w 362973"/>
                <a:gd name="connsiteY3" fmla="*/ 55574 h 1492864"/>
                <a:gd name="connsiteX4" fmla="*/ 123496 w 362973"/>
                <a:gd name="connsiteY4" fmla="*/ 76595 h 1492864"/>
                <a:gd name="connsiteX5" fmla="*/ 112986 w 362973"/>
                <a:gd name="connsiteY5" fmla="*/ 100243 h 1492864"/>
                <a:gd name="connsiteX6" fmla="*/ 94593 w 362973"/>
                <a:gd name="connsiteY6" fmla="*/ 129147 h 1492864"/>
                <a:gd name="connsiteX7" fmla="*/ 47296 w 362973"/>
                <a:gd name="connsiteY7" fmla="*/ 234250 h 1492864"/>
                <a:gd name="connsiteX8" fmla="*/ 36786 w 362973"/>
                <a:gd name="connsiteY8" fmla="*/ 260526 h 1492864"/>
                <a:gd name="connsiteX9" fmla="*/ 31531 w 362973"/>
                <a:gd name="connsiteY9" fmla="*/ 286802 h 1492864"/>
                <a:gd name="connsiteX10" fmla="*/ 23648 w 362973"/>
                <a:gd name="connsiteY10" fmla="*/ 331471 h 1492864"/>
                <a:gd name="connsiteX11" fmla="*/ 15765 w 362973"/>
                <a:gd name="connsiteY11" fmla="*/ 363002 h 1492864"/>
                <a:gd name="connsiteX12" fmla="*/ 10510 w 362973"/>
                <a:gd name="connsiteY12" fmla="*/ 389278 h 1492864"/>
                <a:gd name="connsiteX13" fmla="*/ 5255 w 362973"/>
                <a:gd name="connsiteY13" fmla="*/ 412926 h 1492864"/>
                <a:gd name="connsiteX14" fmla="*/ 0 w 362973"/>
                <a:gd name="connsiteY14" fmla="*/ 462850 h 1492864"/>
                <a:gd name="connsiteX15" fmla="*/ 5255 w 362973"/>
                <a:gd name="connsiteY15" fmla="*/ 717726 h 1492864"/>
                <a:gd name="connsiteX16" fmla="*/ 10510 w 362973"/>
                <a:gd name="connsiteY16" fmla="*/ 751885 h 1492864"/>
                <a:gd name="connsiteX17" fmla="*/ 13138 w 362973"/>
                <a:gd name="connsiteY17" fmla="*/ 783416 h 1492864"/>
                <a:gd name="connsiteX18" fmla="*/ 18393 w 362973"/>
                <a:gd name="connsiteY18" fmla="*/ 825457 h 1492864"/>
                <a:gd name="connsiteX19" fmla="*/ 21020 w 362973"/>
                <a:gd name="connsiteY19" fmla="*/ 862243 h 1492864"/>
                <a:gd name="connsiteX20" fmla="*/ 30250 w 362973"/>
                <a:gd name="connsiteY20" fmla="*/ 972197 h 1492864"/>
                <a:gd name="connsiteX21" fmla="*/ 38201 w 362973"/>
                <a:gd name="connsiteY21" fmla="*/ 1050554 h 1492864"/>
                <a:gd name="connsiteX22" fmla="*/ 55179 w 362973"/>
                <a:gd name="connsiteY22" fmla="*/ 1119747 h 1492864"/>
                <a:gd name="connsiteX23" fmla="*/ 63062 w 362973"/>
                <a:gd name="connsiteY23" fmla="*/ 1177554 h 1492864"/>
                <a:gd name="connsiteX24" fmla="*/ 68317 w 362973"/>
                <a:gd name="connsiteY24" fmla="*/ 1232733 h 1492864"/>
                <a:gd name="connsiteX25" fmla="*/ 78827 w 362973"/>
                <a:gd name="connsiteY25" fmla="*/ 1269519 h 1492864"/>
                <a:gd name="connsiteX26" fmla="*/ 91965 w 362973"/>
                <a:gd name="connsiteY26" fmla="*/ 1316816 h 1492864"/>
                <a:gd name="connsiteX27" fmla="*/ 105103 w 362973"/>
                <a:gd name="connsiteY27" fmla="*/ 1343092 h 1492864"/>
                <a:gd name="connsiteX28" fmla="*/ 123496 w 362973"/>
                <a:gd name="connsiteY28" fmla="*/ 1385133 h 1492864"/>
                <a:gd name="connsiteX29" fmla="*/ 144517 w 362973"/>
                <a:gd name="connsiteY29" fmla="*/ 1419292 h 1492864"/>
                <a:gd name="connsiteX30" fmla="*/ 194441 w 362973"/>
                <a:gd name="connsiteY30" fmla="*/ 1479726 h 1492864"/>
                <a:gd name="connsiteX31" fmla="*/ 204951 w 362973"/>
                <a:gd name="connsiteY31" fmla="*/ 1484981 h 1492864"/>
                <a:gd name="connsiteX32" fmla="*/ 225972 w 362973"/>
                <a:gd name="connsiteY32" fmla="*/ 1490236 h 1492864"/>
                <a:gd name="connsiteX33" fmla="*/ 241738 w 362973"/>
                <a:gd name="connsiteY33" fmla="*/ 1492864 h 1492864"/>
                <a:gd name="connsiteX34" fmla="*/ 268014 w 362973"/>
                <a:gd name="connsiteY34" fmla="*/ 1487609 h 1492864"/>
                <a:gd name="connsiteX35" fmla="*/ 289034 w 362973"/>
                <a:gd name="connsiteY35" fmla="*/ 1471843 h 1492864"/>
                <a:gd name="connsiteX36" fmla="*/ 307427 w 362973"/>
                <a:gd name="connsiteY36" fmla="*/ 1456078 h 1492864"/>
                <a:gd name="connsiteX37" fmla="*/ 331076 w 362973"/>
                <a:gd name="connsiteY37" fmla="*/ 1414036 h 1492864"/>
                <a:gd name="connsiteX38" fmla="*/ 346841 w 362973"/>
                <a:gd name="connsiteY38" fmla="*/ 1374623 h 1492864"/>
                <a:gd name="connsiteX39" fmla="*/ 357351 w 362973"/>
                <a:gd name="connsiteY39" fmla="*/ 1332581 h 1492864"/>
                <a:gd name="connsiteX40" fmla="*/ 357351 w 362973"/>
                <a:gd name="connsiteY40" fmla="*/ 1061940 h 1492864"/>
                <a:gd name="connsiteX41" fmla="*/ 352096 w 362973"/>
                <a:gd name="connsiteY41" fmla="*/ 1046174 h 1492864"/>
                <a:gd name="connsiteX42" fmla="*/ 346841 w 362973"/>
                <a:gd name="connsiteY42" fmla="*/ 1027781 h 1492864"/>
                <a:gd name="connsiteX43" fmla="*/ 336331 w 362973"/>
                <a:gd name="connsiteY43" fmla="*/ 983112 h 1492864"/>
                <a:gd name="connsiteX44" fmla="*/ 325820 w 362973"/>
                <a:gd name="connsiteY44" fmla="*/ 951581 h 1492864"/>
                <a:gd name="connsiteX45" fmla="*/ 317938 w 362973"/>
                <a:gd name="connsiteY45" fmla="*/ 914795 h 1492864"/>
                <a:gd name="connsiteX46" fmla="*/ 304800 w 362973"/>
                <a:gd name="connsiteY46" fmla="*/ 867498 h 1492864"/>
                <a:gd name="connsiteX47" fmla="*/ 294289 w 362973"/>
                <a:gd name="connsiteY47" fmla="*/ 807064 h 1492864"/>
                <a:gd name="connsiteX48" fmla="*/ 289034 w 362973"/>
                <a:gd name="connsiteY48" fmla="*/ 741374 h 1492864"/>
                <a:gd name="connsiteX49" fmla="*/ 286407 w 362973"/>
                <a:gd name="connsiteY49" fmla="*/ 707216 h 1492864"/>
                <a:gd name="connsiteX50" fmla="*/ 296917 w 362973"/>
                <a:gd name="connsiteY50" fmla="*/ 546933 h 1492864"/>
                <a:gd name="connsiteX51" fmla="*/ 307427 w 362973"/>
                <a:gd name="connsiteY51" fmla="*/ 486498 h 1492864"/>
                <a:gd name="connsiteX52" fmla="*/ 312682 w 362973"/>
                <a:gd name="connsiteY52" fmla="*/ 457595 h 1492864"/>
                <a:gd name="connsiteX53" fmla="*/ 317938 w 362973"/>
                <a:gd name="connsiteY53" fmla="*/ 428692 h 1492864"/>
                <a:gd name="connsiteX54" fmla="*/ 328448 w 362973"/>
                <a:gd name="connsiteY54" fmla="*/ 347236 h 1492864"/>
                <a:gd name="connsiteX55" fmla="*/ 331076 w 362973"/>
                <a:gd name="connsiteY55" fmla="*/ 328843 h 1492864"/>
                <a:gd name="connsiteX56" fmla="*/ 333703 w 362973"/>
                <a:gd name="connsiteY56" fmla="*/ 278919 h 1492864"/>
                <a:gd name="connsiteX57" fmla="*/ 338958 w 362973"/>
                <a:gd name="connsiteY57" fmla="*/ 247388 h 1492864"/>
                <a:gd name="connsiteX58" fmla="*/ 344214 w 362973"/>
                <a:gd name="connsiteY58" fmla="*/ 197464 h 1492864"/>
                <a:gd name="connsiteX59" fmla="*/ 349469 w 362973"/>
                <a:gd name="connsiteY59" fmla="*/ 152795 h 1492864"/>
                <a:gd name="connsiteX60" fmla="*/ 346841 w 362973"/>
                <a:gd name="connsiteY60" fmla="*/ 66085 h 1492864"/>
                <a:gd name="connsiteX61" fmla="*/ 344214 w 362973"/>
                <a:gd name="connsiteY61" fmla="*/ 58202 h 1492864"/>
                <a:gd name="connsiteX62" fmla="*/ 338958 w 362973"/>
                <a:gd name="connsiteY62" fmla="*/ 52947 h 1492864"/>
                <a:gd name="connsiteX63" fmla="*/ 333703 w 362973"/>
                <a:gd name="connsiteY63" fmla="*/ 45064 h 1492864"/>
                <a:gd name="connsiteX64" fmla="*/ 331076 w 362973"/>
                <a:gd name="connsiteY64" fmla="*/ 34554 h 1492864"/>
                <a:gd name="connsiteX65" fmla="*/ 323193 w 362973"/>
                <a:gd name="connsiteY65" fmla="*/ 24043 h 1492864"/>
                <a:gd name="connsiteX66" fmla="*/ 299545 w 362973"/>
                <a:gd name="connsiteY66" fmla="*/ 3023 h 1492864"/>
                <a:gd name="connsiteX67" fmla="*/ 291662 w 362973"/>
                <a:gd name="connsiteY67" fmla="*/ 395 h 1492864"/>
                <a:gd name="connsiteX68" fmla="*/ 268014 w 362973"/>
                <a:gd name="connsiteY68" fmla="*/ 395 h 1492864"/>
                <a:gd name="connsiteX0" fmla="*/ 268014 w 370310"/>
                <a:gd name="connsiteY0" fmla="*/ 395 h 1492864"/>
                <a:gd name="connsiteX1" fmla="*/ 223345 w 370310"/>
                <a:gd name="connsiteY1" fmla="*/ 3023 h 1492864"/>
                <a:gd name="connsiteX2" fmla="*/ 183931 w 370310"/>
                <a:gd name="connsiteY2" fmla="*/ 21416 h 1492864"/>
                <a:gd name="connsiteX3" fmla="*/ 141889 w 370310"/>
                <a:gd name="connsiteY3" fmla="*/ 55574 h 1492864"/>
                <a:gd name="connsiteX4" fmla="*/ 123496 w 370310"/>
                <a:gd name="connsiteY4" fmla="*/ 76595 h 1492864"/>
                <a:gd name="connsiteX5" fmla="*/ 112986 w 370310"/>
                <a:gd name="connsiteY5" fmla="*/ 100243 h 1492864"/>
                <a:gd name="connsiteX6" fmla="*/ 94593 w 370310"/>
                <a:gd name="connsiteY6" fmla="*/ 129147 h 1492864"/>
                <a:gd name="connsiteX7" fmla="*/ 47296 w 370310"/>
                <a:gd name="connsiteY7" fmla="*/ 234250 h 1492864"/>
                <a:gd name="connsiteX8" fmla="*/ 36786 w 370310"/>
                <a:gd name="connsiteY8" fmla="*/ 260526 h 1492864"/>
                <a:gd name="connsiteX9" fmla="*/ 31531 w 370310"/>
                <a:gd name="connsiteY9" fmla="*/ 286802 h 1492864"/>
                <a:gd name="connsiteX10" fmla="*/ 23648 w 370310"/>
                <a:gd name="connsiteY10" fmla="*/ 331471 h 1492864"/>
                <a:gd name="connsiteX11" fmla="*/ 15765 w 370310"/>
                <a:gd name="connsiteY11" fmla="*/ 363002 h 1492864"/>
                <a:gd name="connsiteX12" fmla="*/ 10510 w 370310"/>
                <a:gd name="connsiteY12" fmla="*/ 389278 h 1492864"/>
                <a:gd name="connsiteX13" fmla="*/ 5255 w 370310"/>
                <a:gd name="connsiteY13" fmla="*/ 412926 h 1492864"/>
                <a:gd name="connsiteX14" fmla="*/ 0 w 370310"/>
                <a:gd name="connsiteY14" fmla="*/ 462850 h 1492864"/>
                <a:gd name="connsiteX15" fmla="*/ 5255 w 370310"/>
                <a:gd name="connsiteY15" fmla="*/ 717726 h 1492864"/>
                <a:gd name="connsiteX16" fmla="*/ 10510 w 370310"/>
                <a:gd name="connsiteY16" fmla="*/ 751885 h 1492864"/>
                <a:gd name="connsiteX17" fmla="*/ 13138 w 370310"/>
                <a:gd name="connsiteY17" fmla="*/ 783416 h 1492864"/>
                <a:gd name="connsiteX18" fmla="*/ 18393 w 370310"/>
                <a:gd name="connsiteY18" fmla="*/ 825457 h 1492864"/>
                <a:gd name="connsiteX19" fmla="*/ 21020 w 370310"/>
                <a:gd name="connsiteY19" fmla="*/ 862243 h 1492864"/>
                <a:gd name="connsiteX20" fmla="*/ 30250 w 370310"/>
                <a:gd name="connsiteY20" fmla="*/ 972197 h 1492864"/>
                <a:gd name="connsiteX21" fmla="*/ 38201 w 370310"/>
                <a:gd name="connsiteY21" fmla="*/ 1050554 h 1492864"/>
                <a:gd name="connsiteX22" fmla="*/ 55179 w 370310"/>
                <a:gd name="connsiteY22" fmla="*/ 1119747 h 1492864"/>
                <a:gd name="connsiteX23" fmla="*/ 63062 w 370310"/>
                <a:gd name="connsiteY23" fmla="*/ 1177554 h 1492864"/>
                <a:gd name="connsiteX24" fmla="*/ 68317 w 370310"/>
                <a:gd name="connsiteY24" fmla="*/ 1232733 h 1492864"/>
                <a:gd name="connsiteX25" fmla="*/ 78827 w 370310"/>
                <a:gd name="connsiteY25" fmla="*/ 1269519 h 1492864"/>
                <a:gd name="connsiteX26" fmla="*/ 91965 w 370310"/>
                <a:gd name="connsiteY26" fmla="*/ 1316816 h 1492864"/>
                <a:gd name="connsiteX27" fmla="*/ 105103 w 370310"/>
                <a:gd name="connsiteY27" fmla="*/ 1343092 h 1492864"/>
                <a:gd name="connsiteX28" fmla="*/ 123496 w 370310"/>
                <a:gd name="connsiteY28" fmla="*/ 1385133 h 1492864"/>
                <a:gd name="connsiteX29" fmla="*/ 144517 w 370310"/>
                <a:gd name="connsiteY29" fmla="*/ 1419292 h 1492864"/>
                <a:gd name="connsiteX30" fmla="*/ 194441 w 370310"/>
                <a:gd name="connsiteY30" fmla="*/ 1479726 h 1492864"/>
                <a:gd name="connsiteX31" fmla="*/ 204951 w 370310"/>
                <a:gd name="connsiteY31" fmla="*/ 1484981 h 1492864"/>
                <a:gd name="connsiteX32" fmla="*/ 225972 w 370310"/>
                <a:gd name="connsiteY32" fmla="*/ 1490236 h 1492864"/>
                <a:gd name="connsiteX33" fmla="*/ 241738 w 370310"/>
                <a:gd name="connsiteY33" fmla="*/ 1492864 h 1492864"/>
                <a:gd name="connsiteX34" fmla="*/ 268014 w 370310"/>
                <a:gd name="connsiteY34" fmla="*/ 1487609 h 1492864"/>
                <a:gd name="connsiteX35" fmla="*/ 289034 w 370310"/>
                <a:gd name="connsiteY35" fmla="*/ 1471843 h 1492864"/>
                <a:gd name="connsiteX36" fmla="*/ 307427 w 370310"/>
                <a:gd name="connsiteY36" fmla="*/ 1456078 h 1492864"/>
                <a:gd name="connsiteX37" fmla="*/ 331076 w 370310"/>
                <a:gd name="connsiteY37" fmla="*/ 1414036 h 1492864"/>
                <a:gd name="connsiteX38" fmla="*/ 346841 w 370310"/>
                <a:gd name="connsiteY38" fmla="*/ 1374623 h 1492864"/>
                <a:gd name="connsiteX39" fmla="*/ 357351 w 370310"/>
                <a:gd name="connsiteY39" fmla="*/ 1332581 h 1492864"/>
                <a:gd name="connsiteX40" fmla="*/ 367120 w 370310"/>
                <a:gd name="connsiteY40" fmla="*/ 1151817 h 1492864"/>
                <a:gd name="connsiteX41" fmla="*/ 352096 w 370310"/>
                <a:gd name="connsiteY41" fmla="*/ 1046174 h 1492864"/>
                <a:gd name="connsiteX42" fmla="*/ 346841 w 370310"/>
                <a:gd name="connsiteY42" fmla="*/ 1027781 h 1492864"/>
                <a:gd name="connsiteX43" fmla="*/ 336331 w 370310"/>
                <a:gd name="connsiteY43" fmla="*/ 983112 h 1492864"/>
                <a:gd name="connsiteX44" fmla="*/ 325820 w 370310"/>
                <a:gd name="connsiteY44" fmla="*/ 951581 h 1492864"/>
                <a:gd name="connsiteX45" fmla="*/ 317938 w 370310"/>
                <a:gd name="connsiteY45" fmla="*/ 914795 h 1492864"/>
                <a:gd name="connsiteX46" fmla="*/ 304800 w 370310"/>
                <a:gd name="connsiteY46" fmla="*/ 867498 h 1492864"/>
                <a:gd name="connsiteX47" fmla="*/ 294289 w 370310"/>
                <a:gd name="connsiteY47" fmla="*/ 807064 h 1492864"/>
                <a:gd name="connsiteX48" fmla="*/ 289034 w 370310"/>
                <a:gd name="connsiteY48" fmla="*/ 741374 h 1492864"/>
                <a:gd name="connsiteX49" fmla="*/ 286407 w 370310"/>
                <a:gd name="connsiteY49" fmla="*/ 707216 h 1492864"/>
                <a:gd name="connsiteX50" fmla="*/ 296917 w 370310"/>
                <a:gd name="connsiteY50" fmla="*/ 546933 h 1492864"/>
                <a:gd name="connsiteX51" fmla="*/ 307427 w 370310"/>
                <a:gd name="connsiteY51" fmla="*/ 486498 h 1492864"/>
                <a:gd name="connsiteX52" fmla="*/ 312682 w 370310"/>
                <a:gd name="connsiteY52" fmla="*/ 457595 h 1492864"/>
                <a:gd name="connsiteX53" fmla="*/ 317938 w 370310"/>
                <a:gd name="connsiteY53" fmla="*/ 428692 h 1492864"/>
                <a:gd name="connsiteX54" fmla="*/ 328448 w 370310"/>
                <a:gd name="connsiteY54" fmla="*/ 347236 h 1492864"/>
                <a:gd name="connsiteX55" fmla="*/ 331076 w 370310"/>
                <a:gd name="connsiteY55" fmla="*/ 328843 h 1492864"/>
                <a:gd name="connsiteX56" fmla="*/ 333703 w 370310"/>
                <a:gd name="connsiteY56" fmla="*/ 278919 h 1492864"/>
                <a:gd name="connsiteX57" fmla="*/ 338958 w 370310"/>
                <a:gd name="connsiteY57" fmla="*/ 247388 h 1492864"/>
                <a:gd name="connsiteX58" fmla="*/ 344214 w 370310"/>
                <a:gd name="connsiteY58" fmla="*/ 197464 h 1492864"/>
                <a:gd name="connsiteX59" fmla="*/ 349469 w 370310"/>
                <a:gd name="connsiteY59" fmla="*/ 152795 h 1492864"/>
                <a:gd name="connsiteX60" fmla="*/ 346841 w 370310"/>
                <a:gd name="connsiteY60" fmla="*/ 66085 h 1492864"/>
                <a:gd name="connsiteX61" fmla="*/ 344214 w 370310"/>
                <a:gd name="connsiteY61" fmla="*/ 58202 h 1492864"/>
                <a:gd name="connsiteX62" fmla="*/ 338958 w 370310"/>
                <a:gd name="connsiteY62" fmla="*/ 52947 h 1492864"/>
                <a:gd name="connsiteX63" fmla="*/ 333703 w 370310"/>
                <a:gd name="connsiteY63" fmla="*/ 45064 h 1492864"/>
                <a:gd name="connsiteX64" fmla="*/ 331076 w 370310"/>
                <a:gd name="connsiteY64" fmla="*/ 34554 h 1492864"/>
                <a:gd name="connsiteX65" fmla="*/ 323193 w 370310"/>
                <a:gd name="connsiteY65" fmla="*/ 24043 h 1492864"/>
                <a:gd name="connsiteX66" fmla="*/ 299545 w 370310"/>
                <a:gd name="connsiteY66" fmla="*/ 3023 h 1492864"/>
                <a:gd name="connsiteX67" fmla="*/ 291662 w 370310"/>
                <a:gd name="connsiteY67" fmla="*/ 395 h 1492864"/>
                <a:gd name="connsiteX68" fmla="*/ 268014 w 370310"/>
                <a:gd name="connsiteY68" fmla="*/ 395 h 149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70310" h="1492864">
                  <a:moveTo>
                    <a:pt x="268014" y="395"/>
                  </a:moveTo>
                  <a:cubicBezTo>
                    <a:pt x="256628" y="833"/>
                    <a:pt x="238011" y="307"/>
                    <a:pt x="223345" y="3023"/>
                  </a:cubicBezTo>
                  <a:cubicBezTo>
                    <a:pt x="210554" y="5392"/>
                    <a:pt x="195290" y="14114"/>
                    <a:pt x="183931" y="21416"/>
                  </a:cubicBezTo>
                  <a:cubicBezTo>
                    <a:pt x="159350" y="37217"/>
                    <a:pt x="161231" y="34850"/>
                    <a:pt x="141889" y="55574"/>
                  </a:cubicBezTo>
                  <a:cubicBezTo>
                    <a:pt x="135536" y="62381"/>
                    <a:pt x="128554" y="68778"/>
                    <a:pt x="123496" y="76595"/>
                  </a:cubicBezTo>
                  <a:cubicBezTo>
                    <a:pt x="118810" y="83837"/>
                    <a:pt x="117143" y="92685"/>
                    <a:pt x="112986" y="100243"/>
                  </a:cubicBezTo>
                  <a:cubicBezTo>
                    <a:pt x="107483" y="110249"/>
                    <a:pt x="100300" y="119255"/>
                    <a:pt x="94593" y="129147"/>
                  </a:cubicBezTo>
                  <a:cubicBezTo>
                    <a:pt x="68409" y="174533"/>
                    <a:pt x="69702" y="178235"/>
                    <a:pt x="47296" y="234250"/>
                  </a:cubicBezTo>
                  <a:cubicBezTo>
                    <a:pt x="43793" y="243009"/>
                    <a:pt x="38636" y="251276"/>
                    <a:pt x="36786" y="260526"/>
                  </a:cubicBezTo>
                  <a:cubicBezTo>
                    <a:pt x="35034" y="269285"/>
                    <a:pt x="33157" y="278019"/>
                    <a:pt x="31531" y="286802"/>
                  </a:cubicBezTo>
                  <a:cubicBezTo>
                    <a:pt x="28778" y="301669"/>
                    <a:pt x="26711" y="316665"/>
                    <a:pt x="23648" y="331471"/>
                  </a:cubicBezTo>
                  <a:cubicBezTo>
                    <a:pt x="21453" y="342080"/>
                    <a:pt x="18166" y="352438"/>
                    <a:pt x="15765" y="363002"/>
                  </a:cubicBezTo>
                  <a:cubicBezTo>
                    <a:pt x="13785" y="371712"/>
                    <a:pt x="12350" y="380537"/>
                    <a:pt x="10510" y="389278"/>
                  </a:cubicBezTo>
                  <a:cubicBezTo>
                    <a:pt x="8847" y="397180"/>
                    <a:pt x="6583" y="404961"/>
                    <a:pt x="5255" y="412926"/>
                  </a:cubicBezTo>
                  <a:cubicBezTo>
                    <a:pt x="4352" y="418343"/>
                    <a:pt x="422" y="458625"/>
                    <a:pt x="0" y="462850"/>
                  </a:cubicBezTo>
                  <a:cubicBezTo>
                    <a:pt x="1752" y="547809"/>
                    <a:pt x="2167" y="632805"/>
                    <a:pt x="5255" y="717726"/>
                  </a:cubicBezTo>
                  <a:cubicBezTo>
                    <a:pt x="5674" y="729239"/>
                    <a:pt x="9137" y="740447"/>
                    <a:pt x="10510" y="751885"/>
                  </a:cubicBezTo>
                  <a:cubicBezTo>
                    <a:pt x="11767" y="762357"/>
                    <a:pt x="12014" y="772929"/>
                    <a:pt x="13138" y="783416"/>
                  </a:cubicBezTo>
                  <a:cubicBezTo>
                    <a:pt x="14643" y="797458"/>
                    <a:pt x="16988" y="811404"/>
                    <a:pt x="18393" y="825457"/>
                  </a:cubicBezTo>
                  <a:cubicBezTo>
                    <a:pt x="19616" y="837689"/>
                    <a:pt x="19044" y="837786"/>
                    <a:pt x="21020" y="862243"/>
                  </a:cubicBezTo>
                  <a:cubicBezTo>
                    <a:pt x="22996" y="886700"/>
                    <a:pt x="27387" y="940812"/>
                    <a:pt x="30250" y="972197"/>
                  </a:cubicBezTo>
                  <a:cubicBezTo>
                    <a:pt x="33113" y="1003582"/>
                    <a:pt x="34046" y="1025962"/>
                    <a:pt x="38201" y="1050554"/>
                  </a:cubicBezTo>
                  <a:cubicBezTo>
                    <a:pt x="42356" y="1075146"/>
                    <a:pt x="51036" y="1098580"/>
                    <a:pt x="55179" y="1119747"/>
                  </a:cubicBezTo>
                  <a:cubicBezTo>
                    <a:pt x="59322" y="1140914"/>
                    <a:pt x="60816" y="1158237"/>
                    <a:pt x="63062" y="1177554"/>
                  </a:cubicBezTo>
                  <a:cubicBezTo>
                    <a:pt x="65196" y="1195907"/>
                    <a:pt x="65195" y="1214522"/>
                    <a:pt x="68317" y="1232733"/>
                  </a:cubicBezTo>
                  <a:cubicBezTo>
                    <a:pt x="70472" y="1245302"/>
                    <a:pt x="75472" y="1257216"/>
                    <a:pt x="78827" y="1269519"/>
                  </a:cubicBezTo>
                  <a:cubicBezTo>
                    <a:pt x="82818" y="1284152"/>
                    <a:pt x="86415" y="1302941"/>
                    <a:pt x="91965" y="1316816"/>
                  </a:cubicBezTo>
                  <a:cubicBezTo>
                    <a:pt x="95602" y="1325908"/>
                    <a:pt x="100999" y="1334201"/>
                    <a:pt x="105103" y="1343092"/>
                  </a:cubicBezTo>
                  <a:cubicBezTo>
                    <a:pt x="111513" y="1356980"/>
                    <a:pt x="116469" y="1371547"/>
                    <a:pt x="123496" y="1385133"/>
                  </a:cubicBezTo>
                  <a:cubicBezTo>
                    <a:pt x="129638" y="1397008"/>
                    <a:pt x="137200" y="1408102"/>
                    <a:pt x="144517" y="1419292"/>
                  </a:cubicBezTo>
                  <a:cubicBezTo>
                    <a:pt x="162767" y="1447203"/>
                    <a:pt x="169508" y="1458355"/>
                    <a:pt x="194441" y="1479726"/>
                  </a:cubicBezTo>
                  <a:cubicBezTo>
                    <a:pt x="197415" y="1482275"/>
                    <a:pt x="201351" y="1483438"/>
                    <a:pt x="204951" y="1484981"/>
                  </a:cubicBezTo>
                  <a:cubicBezTo>
                    <a:pt x="211672" y="1487861"/>
                    <a:pt x="218823" y="1488936"/>
                    <a:pt x="225972" y="1490236"/>
                  </a:cubicBezTo>
                  <a:cubicBezTo>
                    <a:pt x="231214" y="1491189"/>
                    <a:pt x="236483" y="1491988"/>
                    <a:pt x="241738" y="1492864"/>
                  </a:cubicBezTo>
                  <a:cubicBezTo>
                    <a:pt x="250497" y="1491112"/>
                    <a:pt x="259426" y="1490063"/>
                    <a:pt x="268014" y="1487609"/>
                  </a:cubicBezTo>
                  <a:cubicBezTo>
                    <a:pt x="279751" y="1484256"/>
                    <a:pt x="279808" y="1479915"/>
                    <a:pt x="289034" y="1471843"/>
                  </a:cubicBezTo>
                  <a:cubicBezTo>
                    <a:pt x="297627" y="1464324"/>
                    <a:pt x="300598" y="1464858"/>
                    <a:pt x="307427" y="1456078"/>
                  </a:cubicBezTo>
                  <a:cubicBezTo>
                    <a:pt x="317065" y="1443686"/>
                    <a:pt x="324889" y="1428098"/>
                    <a:pt x="331076" y="1414036"/>
                  </a:cubicBezTo>
                  <a:cubicBezTo>
                    <a:pt x="336775" y="1401085"/>
                    <a:pt x="342497" y="1388089"/>
                    <a:pt x="346841" y="1374623"/>
                  </a:cubicBezTo>
                  <a:cubicBezTo>
                    <a:pt x="351276" y="1360875"/>
                    <a:pt x="353971" y="1369715"/>
                    <a:pt x="357351" y="1332581"/>
                  </a:cubicBezTo>
                  <a:cubicBezTo>
                    <a:pt x="360731" y="1295447"/>
                    <a:pt x="377118" y="1241791"/>
                    <a:pt x="367120" y="1151817"/>
                  </a:cubicBezTo>
                  <a:cubicBezTo>
                    <a:pt x="366508" y="1146311"/>
                    <a:pt x="355476" y="1066847"/>
                    <a:pt x="352096" y="1046174"/>
                  </a:cubicBezTo>
                  <a:cubicBezTo>
                    <a:pt x="348716" y="1025501"/>
                    <a:pt x="348387" y="1033967"/>
                    <a:pt x="346841" y="1027781"/>
                  </a:cubicBezTo>
                  <a:cubicBezTo>
                    <a:pt x="342970" y="1012297"/>
                    <a:pt x="340905" y="998358"/>
                    <a:pt x="336331" y="983112"/>
                  </a:cubicBezTo>
                  <a:cubicBezTo>
                    <a:pt x="333147" y="972500"/>
                    <a:pt x="328700" y="962279"/>
                    <a:pt x="325820" y="951581"/>
                  </a:cubicBezTo>
                  <a:cubicBezTo>
                    <a:pt x="322560" y="939472"/>
                    <a:pt x="320979" y="926961"/>
                    <a:pt x="317938" y="914795"/>
                  </a:cubicBezTo>
                  <a:cubicBezTo>
                    <a:pt x="304156" y="859667"/>
                    <a:pt x="315292" y="914715"/>
                    <a:pt x="304800" y="867498"/>
                  </a:cubicBezTo>
                  <a:cubicBezTo>
                    <a:pt x="299165" y="842139"/>
                    <a:pt x="298480" y="834298"/>
                    <a:pt x="294289" y="807064"/>
                  </a:cubicBezTo>
                  <a:cubicBezTo>
                    <a:pt x="292537" y="785167"/>
                    <a:pt x="290763" y="763272"/>
                    <a:pt x="289034" y="741374"/>
                  </a:cubicBezTo>
                  <a:cubicBezTo>
                    <a:pt x="288135" y="729990"/>
                    <a:pt x="286407" y="707216"/>
                    <a:pt x="286407" y="707216"/>
                  </a:cubicBezTo>
                  <a:cubicBezTo>
                    <a:pt x="290902" y="486895"/>
                    <a:pt x="278207" y="640485"/>
                    <a:pt x="296917" y="546933"/>
                  </a:cubicBezTo>
                  <a:cubicBezTo>
                    <a:pt x="300927" y="526883"/>
                    <a:pt x="303874" y="506634"/>
                    <a:pt x="307427" y="486498"/>
                  </a:cubicBezTo>
                  <a:cubicBezTo>
                    <a:pt x="309129" y="476855"/>
                    <a:pt x="310930" y="467229"/>
                    <a:pt x="312682" y="457595"/>
                  </a:cubicBezTo>
                  <a:lnTo>
                    <a:pt x="317938" y="428692"/>
                  </a:lnTo>
                  <a:cubicBezTo>
                    <a:pt x="322268" y="381053"/>
                    <a:pt x="318948" y="411358"/>
                    <a:pt x="328448" y="347236"/>
                  </a:cubicBezTo>
                  <a:cubicBezTo>
                    <a:pt x="329356" y="341110"/>
                    <a:pt x="331076" y="328843"/>
                    <a:pt x="331076" y="328843"/>
                  </a:cubicBezTo>
                  <a:cubicBezTo>
                    <a:pt x="331952" y="312202"/>
                    <a:pt x="332098" y="295506"/>
                    <a:pt x="333703" y="278919"/>
                  </a:cubicBezTo>
                  <a:cubicBezTo>
                    <a:pt x="334729" y="268313"/>
                    <a:pt x="337451" y="257936"/>
                    <a:pt x="338958" y="247388"/>
                  </a:cubicBezTo>
                  <a:cubicBezTo>
                    <a:pt x="341515" y="229487"/>
                    <a:pt x="341954" y="215544"/>
                    <a:pt x="344214" y="197464"/>
                  </a:cubicBezTo>
                  <a:cubicBezTo>
                    <a:pt x="351243" y="141230"/>
                    <a:pt x="341253" y="243157"/>
                    <a:pt x="349469" y="152795"/>
                  </a:cubicBezTo>
                  <a:cubicBezTo>
                    <a:pt x="348593" y="123892"/>
                    <a:pt x="348445" y="94957"/>
                    <a:pt x="346841" y="66085"/>
                  </a:cubicBezTo>
                  <a:cubicBezTo>
                    <a:pt x="346687" y="63320"/>
                    <a:pt x="345639" y="60577"/>
                    <a:pt x="344214" y="58202"/>
                  </a:cubicBezTo>
                  <a:cubicBezTo>
                    <a:pt x="342939" y="56078"/>
                    <a:pt x="340506" y="54882"/>
                    <a:pt x="338958" y="52947"/>
                  </a:cubicBezTo>
                  <a:cubicBezTo>
                    <a:pt x="336985" y="50481"/>
                    <a:pt x="335455" y="47692"/>
                    <a:pt x="333703" y="45064"/>
                  </a:cubicBezTo>
                  <a:cubicBezTo>
                    <a:pt x="332827" y="41561"/>
                    <a:pt x="332691" y="37784"/>
                    <a:pt x="331076" y="34554"/>
                  </a:cubicBezTo>
                  <a:cubicBezTo>
                    <a:pt x="329117" y="30637"/>
                    <a:pt x="326123" y="27298"/>
                    <a:pt x="323193" y="24043"/>
                  </a:cubicBezTo>
                  <a:cubicBezTo>
                    <a:pt x="317498" y="17715"/>
                    <a:pt x="308383" y="7442"/>
                    <a:pt x="299545" y="3023"/>
                  </a:cubicBezTo>
                  <a:cubicBezTo>
                    <a:pt x="297068" y="1784"/>
                    <a:pt x="294418" y="671"/>
                    <a:pt x="291662" y="395"/>
                  </a:cubicBezTo>
                  <a:cubicBezTo>
                    <a:pt x="285561" y="-215"/>
                    <a:pt x="279400" y="-43"/>
                    <a:pt x="268014" y="39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D56A383-3FF5-FC8D-2C10-EFAD4C2E7951}"/>
                </a:ext>
              </a:extLst>
            </p:cNvPr>
            <p:cNvSpPr/>
            <p:nvPr/>
          </p:nvSpPr>
          <p:spPr>
            <a:xfrm flipH="1">
              <a:off x="21096227" y="20235231"/>
              <a:ext cx="749791" cy="1664622"/>
            </a:xfrm>
            <a:custGeom>
              <a:avLst/>
              <a:gdLst>
                <a:gd name="connsiteX0" fmla="*/ 323193 w 748862"/>
                <a:gd name="connsiteY0" fmla="*/ 86711 h 1571297"/>
                <a:gd name="connsiteX1" fmla="*/ 310055 w 748862"/>
                <a:gd name="connsiteY1" fmla="*/ 97221 h 1571297"/>
                <a:gd name="connsiteX2" fmla="*/ 291662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44669 w 748862"/>
                <a:gd name="connsiteY10" fmla="*/ 499242 h 1571297"/>
                <a:gd name="connsiteX11" fmla="*/ 34159 w 748862"/>
                <a:gd name="connsiteY11" fmla="*/ 533400 h 1571297"/>
                <a:gd name="connsiteX12" fmla="*/ 28904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3193 w 748862"/>
                <a:gd name="connsiteY100" fmla="*/ 86711 h 1571297"/>
                <a:gd name="connsiteX0" fmla="*/ 323193 w 748862"/>
                <a:gd name="connsiteY0" fmla="*/ 86711 h 1571297"/>
                <a:gd name="connsiteX1" fmla="*/ 310055 w 748862"/>
                <a:gd name="connsiteY1" fmla="*/ 97221 h 1571297"/>
                <a:gd name="connsiteX2" fmla="*/ 291662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44669 w 748862"/>
                <a:gd name="connsiteY10" fmla="*/ 499242 h 1571297"/>
                <a:gd name="connsiteX11" fmla="*/ 26277 w 748862"/>
                <a:gd name="connsiteY11" fmla="*/ 517635 h 1571297"/>
                <a:gd name="connsiteX12" fmla="*/ 28904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3193 w 748862"/>
                <a:gd name="connsiteY100" fmla="*/ 86711 h 1571297"/>
                <a:gd name="connsiteX0" fmla="*/ 323193 w 748862"/>
                <a:gd name="connsiteY0" fmla="*/ 86711 h 1571297"/>
                <a:gd name="connsiteX1" fmla="*/ 310055 w 748862"/>
                <a:gd name="connsiteY1" fmla="*/ 97221 h 1571297"/>
                <a:gd name="connsiteX2" fmla="*/ 291662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44669 w 748862"/>
                <a:gd name="connsiteY10" fmla="*/ 499242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3193 w 748862"/>
                <a:gd name="connsiteY100" fmla="*/ 86711 h 1571297"/>
                <a:gd name="connsiteX0" fmla="*/ 323193 w 748862"/>
                <a:gd name="connsiteY0" fmla="*/ 86711 h 1571297"/>
                <a:gd name="connsiteX1" fmla="*/ 310055 w 748862"/>
                <a:gd name="connsiteY1" fmla="*/ 97221 h 1571297"/>
                <a:gd name="connsiteX2" fmla="*/ 291662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39413 w 748862"/>
                <a:gd name="connsiteY10" fmla="*/ 480849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3193 w 748862"/>
                <a:gd name="connsiteY100" fmla="*/ 86711 h 1571297"/>
                <a:gd name="connsiteX0" fmla="*/ 320565 w 748862"/>
                <a:gd name="connsiteY0" fmla="*/ 76201 h 1571297"/>
                <a:gd name="connsiteX1" fmla="*/ 310055 w 748862"/>
                <a:gd name="connsiteY1" fmla="*/ 97221 h 1571297"/>
                <a:gd name="connsiteX2" fmla="*/ 291662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39413 w 748862"/>
                <a:gd name="connsiteY10" fmla="*/ 480849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0565 w 748862"/>
                <a:gd name="connsiteY100" fmla="*/ 76201 h 1571297"/>
                <a:gd name="connsiteX0" fmla="*/ 320565 w 748862"/>
                <a:gd name="connsiteY0" fmla="*/ 76201 h 1571297"/>
                <a:gd name="connsiteX1" fmla="*/ 310055 w 748862"/>
                <a:gd name="connsiteY1" fmla="*/ 97221 h 1571297"/>
                <a:gd name="connsiteX2" fmla="*/ 286407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39413 w 748862"/>
                <a:gd name="connsiteY10" fmla="*/ 480849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0565 w 748862"/>
                <a:gd name="connsiteY100" fmla="*/ 76201 h 1571297"/>
                <a:gd name="connsiteX0" fmla="*/ 320565 w 748862"/>
                <a:gd name="connsiteY0" fmla="*/ 76201 h 1571297"/>
                <a:gd name="connsiteX1" fmla="*/ 304800 w 748862"/>
                <a:gd name="connsiteY1" fmla="*/ 94593 h 1571297"/>
                <a:gd name="connsiteX2" fmla="*/ 286407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39413 w 748862"/>
                <a:gd name="connsiteY10" fmla="*/ 480849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91207 w 748862"/>
                <a:gd name="connsiteY86" fmla="*/ 26276 h 1571297"/>
                <a:gd name="connsiteX87" fmla="*/ 551793 w 748862"/>
                <a:gd name="connsiteY87" fmla="*/ 13138 h 1571297"/>
                <a:gd name="connsiteX88" fmla="*/ 493986 w 748862"/>
                <a:gd name="connsiteY88" fmla="*/ 0 h 1571297"/>
                <a:gd name="connsiteX89" fmla="*/ 428297 w 748862"/>
                <a:gd name="connsiteY89" fmla="*/ 2628 h 1571297"/>
                <a:gd name="connsiteX90" fmla="*/ 415159 w 748862"/>
                <a:gd name="connsiteY90" fmla="*/ 13138 h 1571297"/>
                <a:gd name="connsiteX91" fmla="*/ 404649 w 748862"/>
                <a:gd name="connsiteY91" fmla="*/ 18393 h 1571297"/>
                <a:gd name="connsiteX92" fmla="*/ 394138 w 748862"/>
                <a:gd name="connsiteY92" fmla="*/ 26276 h 1571297"/>
                <a:gd name="connsiteX93" fmla="*/ 383628 w 748862"/>
                <a:gd name="connsiteY93" fmla="*/ 31531 h 1571297"/>
                <a:gd name="connsiteX94" fmla="*/ 375745 w 748862"/>
                <a:gd name="connsiteY94" fmla="*/ 36787 h 1571297"/>
                <a:gd name="connsiteX95" fmla="*/ 365235 w 748862"/>
                <a:gd name="connsiteY95" fmla="*/ 42042 h 1571297"/>
                <a:gd name="connsiteX96" fmla="*/ 357352 w 748862"/>
                <a:gd name="connsiteY96" fmla="*/ 49925 h 1571297"/>
                <a:gd name="connsiteX97" fmla="*/ 346842 w 748862"/>
                <a:gd name="connsiteY97" fmla="*/ 57807 h 1571297"/>
                <a:gd name="connsiteX98" fmla="*/ 338959 w 748862"/>
                <a:gd name="connsiteY98" fmla="*/ 63062 h 1571297"/>
                <a:gd name="connsiteX99" fmla="*/ 323193 w 748862"/>
                <a:gd name="connsiteY99" fmla="*/ 78828 h 1571297"/>
                <a:gd name="connsiteX100" fmla="*/ 320565 w 748862"/>
                <a:gd name="connsiteY100" fmla="*/ 76201 h 1571297"/>
                <a:gd name="connsiteX0" fmla="*/ 320565 w 748862"/>
                <a:gd name="connsiteY0" fmla="*/ 76201 h 1571297"/>
                <a:gd name="connsiteX1" fmla="*/ 304800 w 748862"/>
                <a:gd name="connsiteY1" fmla="*/ 94593 h 1571297"/>
                <a:gd name="connsiteX2" fmla="*/ 286407 w 748862"/>
                <a:gd name="connsiteY2" fmla="*/ 107731 h 1571297"/>
                <a:gd name="connsiteX3" fmla="*/ 233855 w 748862"/>
                <a:gd name="connsiteY3" fmla="*/ 155028 h 1571297"/>
                <a:gd name="connsiteX4" fmla="*/ 220717 w 748862"/>
                <a:gd name="connsiteY4" fmla="*/ 165538 h 1571297"/>
                <a:gd name="connsiteX5" fmla="*/ 155028 w 748862"/>
                <a:gd name="connsiteY5" fmla="*/ 244366 h 1571297"/>
                <a:gd name="connsiteX6" fmla="*/ 118242 w 748862"/>
                <a:gd name="connsiteY6" fmla="*/ 289035 h 1571297"/>
                <a:gd name="connsiteX7" fmla="*/ 76200 w 748862"/>
                <a:gd name="connsiteY7" fmla="*/ 370490 h 1571297"/>
                <a:gd name="connsiteX8" fmla="*/ 65690 w 748862"/>
                <a:gd name="connsiteY8" fmla="*/ 391511 h 1571297"/>
                <a:gd name="connsiteX9" fmla="*/ 52552 w 748862"/>
                <a:gd name="connsiteY9" fmla="*/ 433552 h 1571297"/>
                <a:gd name="connsiteX10" fmla="*/ 39413 w 748862"/>
                <a:gd name="connsiteY10" fmla="*/ 480849 h 1571297"/>
                <a:gd name="connsiteX11" fmla="*/ 26277 w 748862"/>
                <a:gd name="connsiteY11" fmla="*/ 517635 h 1571297"/>
                <a:gd name="connsiteX12" fmla="*/ 21021 w 748862"/>
                <a:gd name="connsiteY12" fmla="*/ 562304 h 1571297"/>
                <a:gd name="connsiteX13" fmla="*/ 7883 w 748862"/>
                <a:gd name="connsiteY13" fmla="*/ 635876 h 1571297"/>
                <a:gd name="connsiteX14" fmla="*/ 0 w 748862"/>
                <a:gd name="connsiteY14" fmla="*/ 685800 h 1571297"/>
                <a:gd name="connsiteX15" fmla="*/ 5255 w 748862"/>
                <a:gd name="connsiteY15" fmla="*/ 793531 h 1571297"/>
                <a:gd name="connsiteX16" fmla="*/ 10511 w 748862"/>
                <a:gd name="connsiteY16" fmla="*/ 835573 h 1571297"/>
                <a:gd name="connsiteX17" fmla="*/ 18393 w 748862"/>
                <a:gd name="connsiteY17" fmla="*/ 859221 h 1571297"/>
                <a:gd name="connsiteX18" fmla="*/ 36786 w 748862"/>
                <a:gd name="connsiteY18" fmla="*/ 927538 h 1571297"/>
                <a:gd name="connsiteX19" fmla="*/ 57807 w 748862"/>
                <a:gd name="connsiteY19" fmla="*/ 1024759 h 1571297"/>
                <a:gd name="connsiteX20" fmla="*/ 84083 w 748862"/>
                <a:gd name="connsiteY20" fmla="*/ 1106214 h 1571297"/>
                <a:gd name="connsiteX21" fmla="*/ 86711 w 748862"/>
                <a:gd name="connsiteY21" fmla="*/ 1121980 h 1571297"/>
                <a:gd name="connsiteX22" fmla="*/ 97221 w 748862"/>
                <a:gd name="connsiteY22" fmla="*/ 1145628 h 1571297"/>
                <a:gd name="connsiteX23" fmla="*/ 107731 w 748862"/>
                <a:gd name="connsiteY23" fmla="*/ 1171904 h 1571297"/>
                <a:gd name="connsiteX24" fmla="*/ 134007 w 748862"/>
                <a:gd name="connsiteY24" fmla="*/ 1229711 h 1571297"/>
                <a:gd name="connsiteX25" fmla="*/ 165538 w 748862"/>
                <a:gd name="connsiteY25" fmla="*/ 1279635 h 1571297"/>
                <a:gd name="connsiteX26" fmla="*/ 176049 w 748862"/>
                <a:gd name="connsiteY26" fmla="*/ 1305911 h 1571297"/>
                <a:gd name="connsiteX27" fmla="*/ 189186 w 748862"/>
                <a:gd name="connsiteY27" fmla="*/ 1326931 h 1571297"/>
                <a:gd name="connsiteX28" fmla="*/ 202324 w 748862"/>
                <a:gd name="connsiteY28" fmla="*/ 1350580 h 1571297"/>
                <a:gd name="connsiteX29" fmla="*/ 218090 w 748862"/>
                <a:gd name="connsiteY29" fmla="*/ 1371600 h 1571297"/>
                <a:gd name="connsiteX30" fmla="*/ 228600 w 748862"/>
                <a:gd name="connsiteY30" fmla="*/ 1387366 h 1571297"/>
                <a:gd name="connsiteX31" fmla="*/ 270642 w 748862"/>
                <a:gd name="connsiteY31" fmla="*/ 1429407 h 1571297"/>
                <a:gd name="connsiteX32" fmla="*/ 291662 w 748862"/>
                <a:gd name="connsiteY32" fmla="*/ 1453056 h 1571297"/>
                <a:gd name="connsiteX33" fmla="*/ 325821 w 748862"/>
                <a:gd name="connsiteY33" fmla="*/ 1479331 h 1571297"/>
                <a:gd name="connsiteX34" fmla="*/ 349469 w 748862"/>
                <a:gd name="connsiteY34" fmla="*/ 1505607 h 1571297"/>
                <a:gd name="connsiteX35" fmla="*/ 396766 w 748862"/>
                <a:gd name="connsiteY35" fmla="*/ 1539766 h 1571297"/>
                <a:gd name="connsiteX36" fmla="*/ 417786 w 748862"/>
                <a:gd name="connsiteY36" fmla="*/ 1547649 h 1571297"/>
                <a:gd name="connsiteX37" fmla="*/ 433552 w 748862"/>
                <a:gd name="connsiteY37" fmla="*/ 1555531 h 1571297"/>
                <a:gd name="connsiteX38" fmla="*/ 480849 w 748862"/>
                <a:gd name="connsiteY38" fmla="*/ 1566042 h 1571297"/>
                <a:gd name="connsiteX39" fmla="*/ 543911 w 748862"/>
                <a:gd name="connsiteY39" fmla="*/ 1571297 h 1571297"/>
                <a:gd name="connsiteX40" fmla="*/ 651642 w 748862"/>
                <a:gd name="connsiteY40" fmla="*/ 1563414 h 1571297"/>
                <a:gd name="connsiteX41" fmla="*/ 683173 w 748862"/>
                <a:gd name="connsiteY41" fmla="*/ 1552904 h 1571297"/>
                <a:gd name="connsiteX42" fmla="*/ 704193 w 748862"/>
                <a:gd name="connsiteY42" fmla="*/ 1531883 h 1571297"/>
                <a:gd name="connsiteX43" fmla="*/ 717331 w 748862"/>
                <a:gd name="connsiteY43" fmla="*/ 1510862 h 1571297"/>
                <a:gd name="connsiteX44" fmla="*/ 735724 w 748862"/>
                <a:gd name="connsiteY44" fmla="*/ 1466193 h 1571297"/>
                <a:gd name="connsiteX45" fmla="*/ 738352 w 748862"/>
                <a:gd name="connsiteY45" fmla="*/ 1447800 h 1571297"/>
                <a:gd name="connsiteX46" fmla="*/ 746235 w 748862"/>
                <a:gd name="connsiteY46" fmla="*/ 1426780 h 1571297"/>
                <a:gd name="connsiteX47" fmla="*/ 748862 w 748862"/>
                <a:gd name="connsiteY47" fmla="*/ 1416269 h 1571297"/>
                <a:gd name="connsiteX48" fmla="*/ 738352 w 748862"/>
                <a:gd name="connsiteY48" fmla="*/ 1355835 h 1571297"/>
                <a:gd name="connsiteX49" fmla="*/ 730469 w 748862"/>
                <a:gd name="connsiteY49" fmla="*/ 1326931 h 1571297"/>
                <a:gd name="connsiteX50" fmla="*/ 709449 w 748862"/>
                <a:gd name="connsiteY50" fmla="*/ 1287518 h 1571297"/>
                <a:gd name="connsiteX51" fmla="*/ 685800 w 748862"/>
                <a:gd name="connsiteY51" fmla="*/ 1245476 h 1571297"/>
                <a:gd name="connsiteX52" fmla="*/ 672662 w 748862"/>
                <a:gd name="connsiteY52" fmla="*/ 1224456 h 1571297"/>
                <a:gd name="connsiteX53" fmla="*/ 627993 w 748862"/>
                <a:gd name="connsiteY53" fmla="*/ 1150883 h 1571297"/>
                <a:gd name="connsiteX54" fmla="*/ 617483 w 748862"/>
                <a:gd name="connsiteY54" fmla="*/ 1135118 h 1571297"/>
                <a:gd name="connsiteX55" fmla="*/ 606973 w 748862"/>
                <a:gd name="connsiteY55" fmla="*/ 1121980 h 1571297"/>
                <a:gd name="connsiteX56" fmla="*/ 599090 w 748862"/>
                <a:gd name="connsiteY56" fmla="*/ 1103587 h 1571297"/>
                <a:gd name="connsiteX57" fmla="*/ 591207 w 748862"/>
                <a:gd name="connsiteY57" fmla="*/ 1087821 h 1571297"/>
                <a:gd name="connsiteX58" fmla="*/ 557049 w 748862"/>
                <a:gd name="connsiteY58" fmla="*/ 1003738 h 1571297"/>
                <a:gd name="connsiteX59" fmla="*/ 543911 w 748862"/>
                <a:gd name="connsiteY59" fmla="*/ 972207 h 1571297"/>
                <a:gd name="connsiteX60" fmla="*/ 533400 w 748862"/>
                <a:gd name="connsiteY60" fmla="*/ 945931 h 1571297"/>
                <a:gd name="connsiteX61" fmla="*/ 517635 w 748862"/>
                <a:gd name="connsiteY61" fmla="*/ 909145 h 1571297"/>
                <a:gd name="connsiteX62" fmla="*/ 509752 w 748862"/>
                <a:gd name="connsiteY62" fmla="*/ 882869 h 1571297"/>
                <a:gd name="connsiteX63" fmla="*/ 493986 w 748862"/>
                <a:gd name="connsiteY63" fmla="*/ 809297 h 1571297"/>
                <a:gd name="connsiteX64" fmla="*/ 501869 w 748862"/>
                <a:gd name="connsiteY64" fmla="*/ 677918 h 1571297"/>
                <a:gd name="connsiteX65" fmla="*/ 507124 w 748862"/>
                <a:gd name="connsiteY65" fmla="*/ 641131 h 1571297"/>
                <a:gd name="connsiteX66" fmla="*/ 517635 w 748862"/>
                <a:gd name="connsiteY66" fmla="*/ 612228 h 1571297"/>
                <a:gd name="connsiteX67" fmla="*/ 522890 w 748862"/>
                <a:gd name="connsiteY67" fmla="*/ 588580 h 1571297"/>
                <a:gd name="connsiteX68" fmla="*/ 530773 w 748862"/>
                <a:gd name="connsiteY68" fmla="*/ 572814 h 1571297"/>
                <a:gd name="connsiteX69" fmla="*/ 538655 w 748862"/>
                <a:gd name="connsiteY69" fmla="*/ 549166 h 1571297"/>
                <a:gd name="connsiteX70" fmla="*/ 549166 w 748862"/>
                <a:gd name="connsiteY70" fmla="*/ 528145 h 1571297"/>
                <a:gd name="connsiteX71" fmla="*/ 567559 w 748862"/>
                <a:gd name="connsiteY71" fmla="*/ 475593 h 1571297"/>
                <a:gd name="connsiteX72" fmla="*/ 591207 w 748862"/>
                <a:gd name="connsiteY72" fmla="*/ 428297 h 1571297"/>
                <a:gd name="connsiteX73" fmla="*/ 596462 w 748862"/>
                <a:gd name="connsiteY73" fmla="*/ 412531 h 1571297"/>
                <a:gd name="connsiteX74" fmla="*/ 622738 w 748862"/>
                <a:gd name="connsiteY74" fmla="*/ 359980 h 1571297"/>
                <a:gd name="connsiteX75" fmla="*/ 646386 w 748862"/>
                <a:gd name="connsiteY75" fmla="*/ 315311 h 1571297"/>
                <a:gd name="connsiteX76" fmla="*/ 654269 w 748862"/>
                <a:gd name="connsiteY76" fmla="*/ 302173 h 1571297"/>
                <a:gd name="connsiteX77" fmla="*/ 659524 w 748862"/>
                <a:gd name="connsiteY77" fmla="*/ 291662 h 1571297"/>
                <a:gd name="connsiteX78" fmla="*/ 667407 w 748862"/>
                <a:gd name="connsiteY78" fmla="*/ 283780 h 1571297"/>
                <a:gd name="connsiteX79" fmla="*/ 672662 w 748862"/>
                <a:gd name="connsiteY79" fmla="*/ 273269 h 1571297"/>
                <a:gd name="connsiteX80" fmla="*/ 680545 w 748862"/>
                <a:gd name="connsiteY80" fmla="*/ 260131 h 1571297"/>
                <a:gd name="connsiteX81" fmla="*/ 698938 w 748862"/>
                <a:gd name="connsiteY81" fmla="*/ 210207 h 1571297"/>
                <a:gd name="connsiteX82" fmla="*/ 704193 w 748862"/>
                <a:gd name="connsiteY82" fmla="*/ 173421 h 1571297"/>
                <a:gd name="connsiteX83" fmla="*/ 688428 w 748862"/>
                <a:gd name="connsiteY83" fmla="*/ 105104 h 1571297"/>
                <a:gd name="connsiteX84" fmla="*/ 677917 w 748862"/>
                <a:gd name="connsiteY84" fmla="*/ 84083 h 1571297"/>
                <a:gd name="connsiteX85" fmla="*/ 609600 w 748862"/>
                <a:gd name="connsiteY85" fmla="*/ 34159 h 1571297"/>
                <a:gd name="connsiteX86" fmla="*/ 551793 w 748862"/>
                <a:gd name="connsiteY86" fmla="*/ 13138 h 1571297"/>
                <a:gd name="connsiteX87" fmla="*/ 493986 w 748862"/>
                <a:gd name="connsiteY87" fmla="*/ 0 h 1571297"/>
                <a:gd name="connsiteX88" fmla="*/ 428297 w 748862"/>
                <a:gd name="connsiteY88" fmla="*/ 2628 h 1571297"/>
                <a:gd name="connsiteX89" fmla="*/ 415159 w 748862"/>
                <a:gd name="connsiteY89" fmla="*/ 13138 h 1571297"/>
                <a:gd name="connsiteX90" fmla="*/ 404649 w 748862"/>
                <a:gd name="connsiteY90" fmla="*/ 18393 h 1571297"/>
                <a:gd name="connsiteX91" fmla="*/ 394138 w 748862"/>
                <a:gd name="connsiteY91" fmla="*/ 26276 h 1571297"/>
                <a:gd name="connsiteX92" fmla="*/ 383628 w 748862"/>
                <a:gd name="connsiteY92" fmla="*/ 31531 h 1571297"/>
                <a:gd name="connsiteX93" fmla="*/ 375745 w 748862"/>
                <a:gd name="connsiteY93" fmla="*/ 36787 h 1571297"/>
                <a:gd name="connsiteX94" fmla="*/ 365235 w 748862"/>
                <a:gd name="connsiteY94" fmla="*/ 42042 h 1571297"/>
                <a:gd name="connsiteX95" fmla="*/ 357352 w 748862"/>
                <a:gd name="connsiteY95" fmla="*/ 49925 h 1571297"/>
                <a:gd name="connsiteX96" fmla="*/ 346842 w 748862"/>
                <a:gd name="connsiteY96" fmla="*/ 57807 h 1571297"/>
                <a:gd name="connsiteX97" fmla="*/ 338959 w 748862"/>
                <a:gd name="connsiteY97" fmla="*/ 63062 h 1571297"/>
                <a:gd name="connsiteX98" fmla="*/ 323193 w 748862"/>
                <a:gd name="connsiteY98" fmla="*/ 78828 h 1571297"/>
                <a:gd name="connsiteX99" fmla="*/ 320565 w 748862"/>
                <a:gd name="connsiteY99" fmla="*/ 76201 h 1571297"/>
                <a:gd name="connsiteX0" fmla="*/ 320565 w 748862"/>
                <a:gd name="connsiteY0" fmla="*/ 76710 h 1571806"/>
                <a:gd name="connsiteX1" fmla="*/ 304800 w 748862"/>
                <a:gd name="connsiteY1" fmla="*/ 95102 h 1571806"/>
                <a:gd name="connsiteX2" fmla="*/ 286407 w 748862"/>
                <a:gd name="connsiteY2" fmla="*/ 108240 h 1571806"/>
                <a:gd name="connsiteX3" fmla="*/ 233855 w 748862"/>
                <a:gd name="connsiteY3" fmla="*/ 155537 h 1571806"/>
                <a:gd name="connsiteX4" fmla="*/ 220717 w 748862"/>
                <a:gd name="connsiteY4" fmla="*/ 166047 h 1571806"/>
                <a:gd name="connsiteX5" fmla="*/ 155028 w 748862"/>
                <a:gd name="connsiteY5" fmla="*/ 244875 h 1571806"/>
                <a:gd name="connsiteX6" fmla="*/ 118242 w 748862"/>
                <a:gd name="connsiteY6" fmla="*/ 289544 h 1571806"/>
                <a:gd name="connsiteX7" fmla="*/ 76200 w 748862"/>
                <a:gd name="connsiteY7" fmla="*/ 370999 h 1571806"/>
                <a:gd name="connsiteX8" fmla="*/ 65690 w 748862"/>
                <a:gd name="connsiteY8" fmla="*/ 392020 h 1571806"/>
                <a:gd name="connsiteX9" fmla="*/ 52552 w 748862"/>
                <a:gd name="connsiteY9" fmla="*/ 434061 h 1571806"/>
                <a:gd name="connsiteX10" fmla="*/ 39413 w 748862"/>
                <a:gd name="connsiteY10" fmla="*/ 481358 h 1571806"/>
                <a:gd name="connsiteX11" fmla="*/ 26277 w 748862"/>
                <a:gd name="connsiteY11" fmla="*/ 518144 h 1571806"/>
                <a:gd name="connsiteX12" fmla="*/ 21021 w 748862"/>
                <a:gd name="connsiteY12" fmla="*/ 562813 h 1571806"/>
                <a:gd name="connsiteX13" fmla="*/ 7883 w 748862"/>
                <a:gd name="connsiteY13" fmla="*/ 636385 h 1571806"/>
                <a:gd name="connsiteX14" fmla="*/ 0 w 748862"/>
                <a:gd name="connsiteY14" fmla="*/ 686309 h 1571806"/>
                <a:gd name="connsiteX15" fmla="*/ 5255 w 748862"/>
                <a:gd name="connsiteY15" fmla="*/ 794040 h 1571806"/>
                <a:gd name="connsiteX16" fmla="*/ 10511 w 748862"/>
                <a:gd name="connsiteY16" fmla="*/ 836082 h 1571806"/>
                <a:gd name="connsiteX17" fmla="*/ 18393 w 748862"/>
                <a:gd name="connsiteY17" fmla="*/ 859730 h 1571806"/>
                <a:gd name="connsiteX18" fmla="*/ 36786 w 748862"/>
                <a:gd name="connsiteY18" fmla="*/ 928047 h 1571806"/>
                <a:gd name="connsiteX19" fmla="*/ 57807 w 748862"/>
                <a:gd name="connsiteY19" fmla="*/ 1025268 h 1571806"/>
                <a:gd name="connsiteX20" fmla="*/ 84083 w 748862"/>
                <a:gd name="connsiteY20" fmla="*/ 1106723 h 1571806"/>
                <a:gd name="connsiteX21" fmla="*/ 86711 w 748862"/>
                <a:gd name="connsiteY21" fmla="*/ 1122489 h 1571806"/>
                <a:gd name="connsiteX22" fmla="*/ 97221 w 748862"/>
                <a:gd name="connsiteY22" fmla="*/ 1146137 h 1571806"/>
                <a:gd name="connsiteX23" fmla="*/ 107731 w 748862"/>
                <a:gd name="connsiteY23" fmla="*/ 1172413 h 1571806"/>
                <a:gd name="connsiteX24" fmla="*/ 134007 w 748862"/>
                <a:gd name="connsiteY24" fmla="*/ 1230220 h 1571806"/>
                <a:gd name="connsiteX25" fmla="*/ 165538 w 748862"/>
                <a:gd name="connsiteY25" fmla="*/ 1280144 h 1571806"/>
                <a:gd name="connsiteX26" fmla="*/ 176049 w 748862"/>
                <a:gd name="connsiteY26" fmla="*/ 1306420 h 1571806"/>
                <a:gd name="connsiteX27" fmla="*/ 189186 w 748862"/>
                <a:gd name="connsiteY27" fmla="*/ 1327440 h 1571806"/>
                <a:gd name="connsiteX28" fmla="*/ 202324 w 748862"/>
                <a:gd name="connsiteY28" fmla="*/ 1351089 h 1571806"/>
                <a:gd name="connsiteX29" fmla="*/ 218090 w 748862"/>
                <a:gd name="connsiteY29" fmla="*/ 1372109 h 1571806"/>
                <a:gd name="connsiteX30" fmla="*/ 228600 w 748862"/>
                <a:gd name="connsiteY30" fmla="*/ 1387875 h 1571806"/>
                <a:gd name="connsiteX31" fmla="*/ 270642 w 748862"/>
                <a:gd name="connsiteY31" fmla="*/ 1429916 h 1571806"/>
                <a:gd name="connsiteX32" fmla="*/ 291662 w 748862"/>
                <a:gd name="connsiteY32" fmla="*/ 1453565 h 1571806"/>
                <a:gd name="connsiteX33" fmla="*/ 325821 w 748862"/>
                <a:gd name="connsiteY33" fmla="*/ 1479840 h 1571806"/>
                <a:gd name="connsiteX34" fmla="*/ 349469 w 748862"/>
                <a:gd name="connsiteY34" fmla="*/ 1506116 h 1571806"/>
                <a:gd name="connsiteX35" fmla="*/ 396766 w 748862"/>
                <a:gd name="connsiteY35" fmla="*/ 1540275 h 1571806"/>
                <a:gd name="connsiteX36" fmla="*/ 417786 w 748862"/>
                <a:gd name="connsiteY36" fmla="*/ 1548158 h 1571806"/>
                <a:gd name="connsiteX37" fmla="*/ 433552 w 748862"/>
                <a:gd name="connsiteY37" fmla="*/ 1556040 h 1571806"/>
                <a:gd name="connsiteX38" fmla="*/ 480849 w 748862"/>
                <a:gd name="connsiteY38" fmla="*/ 1566551 h 1571806"/>
                <a:gd name="connsiteX39" fmla="*/ 543911 w 748862"/>
                <a:gd name="connsiteY39" fmla="*/ 1571806 h 1571806"/>
                <a:gd name="connsiteX40" fmla="*/ 651642 w 748862"/>
                <a:gd name="connsiteY40" fmla="*/ 1563923 h 1571806"/>
                <a:gd name="connsiteX41" fmla="*/ 683173 w 748862"/>
                <a:gd name="connsiteY41" fmla="*/ 1553413 h 1571806"/>
                <a:gd name="connsiteX42" fmla="*/ 704193 w 748862"/>
                <a:gd name="connsiteY42" fmla="*/ 1532392 h 1571806"/>
                <a:gd name="connsiteX43" fmla="*/ 717331 w 748862"/>
                <a:gd name="connsiteY43" fmla="*/ 1511371 h 1571806"/>
                <a:gd name="connsiteX44" fmla="*/ 735724 w 748862"/>
                <a:gd name="connsiteY44" fmla="*/ 1466702 h 1571806"/>
                <a:gd name="connsiteX45" fmla="*/ 738352 w 748862"/>
                <a:gd name="connsiteY45" fmla="*/ 1448309 h 1571806"/>
                <a:gd name="connsiteX46" fmla="*/ 746235 w 748862"/>
                <a:gd name="connsiteY46" fmla="*/ 1427289 h 1571806"/>
                <a:gd name="connsiteX47" fmla="*/ 748862 w 748862"/>
                <a:gd name="connsiteY47" fmla="*/ 1416778 h 1571806"/>
                <a:gd name="connsiteX48" fmla="*/ 738352 w 748862"/>
                <a:gd name="connsiteY48" fmla="*/ 1356344 h 1571806"/>
                <a:gd name="connsiteX49" fmla="*/ 730469 w 748862"/>
                <a:gd name="connsiteY49" fmla="*/ 1327440 h 1571806"/>
                <a:gd name="connsiteX50" fmla="*/ 709449 w 748862"/>
                <a:gd name="connsiteY50" fmla="*/ 1288027 h 1571806"/>
                <a:gd name="connsiteX51" fmla="*/ 685800 w 748862"/>
                <a:gd name="connsiteY51" fmla="*/ 1245985 h 1571806"/>
                <a:gd name="connsiteX52" fmla="*/ 672662 w 748862"/>
                <a:gd name="connsiteY52" fmla="*/ 1224965 h 1571806"/>
                <a:gd name="connsiteX53" fmla="*/ 627993 w 748862"/>
                <a:gd name="connsiteY53" fmla="*/ 1151392 h 1571806"/>
                <a:gd name="connsiteX54" fmla="*/ 617483 w 748862"/>
                <a:gd name="connsiteY54" fmla="*/ 1135627 h 1571806"/>
                <a:gd name="connsiteX55" fmla="*/ 606973 w 748862"/>
                <a:gd name="connsiteY55" fmla="*/ 1122489 h 1571806"/>
                <a:gd name="connsiteX56" fmla="*/ 599090 w 748862"/>
                <a:gd name="connsiteY56" fmla="*/ 1104096 h 1571806"/>
                <a:gd name="connsiteX57" fmla="*/ 591207 w 748862"/>
                <a:gd name="connsiteY57" fmla="*/ 1088330 h 1571806"/>
                <a:gd name="connsiteX58" fmla="*/ 557049 w 748862"/>
                <a:gd name="connsiteY58" fmla="*/ 1004247 h 1571806"/>
                <a:gd name="connsiteX59" fmla="*/ 543911 w 748862"/>
                <a:gd name="connsiteY59" fmla="*/ 972716 h 1571806"/>
                <a:gd name="connsiteX60" fmla="*/ 533400 w 748862"/>
                <a:gd name="connsiteY60" fmla="*/ 946440 h 1571806"/>
                <a:gd name="connsiteX61" fmla="*/ 517635 w 748862"/>
                <a:gd name="connsiteY61" fmla="*/ 909654 h 1571806"/>
                <a:gd name="connsiteX62" fmla="*/ 509752 w 748862"/>
                <a:gd name="connsiteY62" fmla="*/ 883378 h 1571806"/>
                <a:gd name="connsiteX63" fmla="*/ 493986 w 748862"/>
                <a:gd name="connsiteY63" fmla="*/ 809806 h 1571806"/>
                <a:gd name="connsiteX64" fmla="*/ 501869 w 748862"/>
                <a:gd name="connsiteY64" fmla="*/ 678427 h 1571806"/>
                <a:gd name="connsiteX65" fmla="*/ 507124 w 748862"/>
                <a:gd name="connsiteY65" fmla="*/ 641640 h 1571806"/>
                <a:gd name="connsiteX66" fmla="*/ 517635 w 748862"/>
                <a:gd name="connsiteY66" fmla="*/ 612737 h 1571806"/>
                <a:gd name="connsiteX67" fmla="*/ 522890 w 748862"/>
                <a:gd name="connsiteY67" fmla="*/ 589089 h 1571806"/>
                <a:gd name="connsiteX68" fmla="*/ 530773 w 748862"/>
                <a:gd name="connsiteY68" fmla="*/ 573323 h 1571806"/>
                <a:gd name="connsiteX69" fmla="*/ 538655 w 748862"/>
                <a:gd name="connsiteY69" fmla="*/ 549675 h 1571806"/>
                <a:gd name="connsiteX70" fmla="*/ 549166 w 748862"/>
                <a:gd name="connsiteY70" fmla="*/ 528654 h 1571806"/>
                <a:gd name="connsiteX71" fmla="*/ 567559 w 748862"/>
                <a:gd name="connsiteY71" fmla="*/ 476102 h 1571806"/>
                <a:gd name="connsiteX72" fmla="*/ 591207 w 748862"/>
                <a:gd name="connsiteY72" fmla="*/ 428806 h 1571806"/>
                <a:gd name="connsiteX73" fmla="*/ 596462 w 748862"/>
                <a:gd name="connsiteY73" fmla="*/ 413040 h 1571806"/>
                <a:gd name="connsiteX74" fmla="*/ 622738 w 748862"/>
                <a:gd name="connsiteY74" fmla="*/ 360489 h 1571806"/>
                <a:gd name="connsiteX75" fmla="*/ 646386 w 748862"/>
                <a:gd name="connsiteY75" fmla="*/ 315820 h 1571806"/>
                <a:gd name="connsiteX76" fmla="*/ 654269 w 748862"/>
                <a:gd name="connsiteY76" fmla="*/ 302682 h 1571806"/>
                <a:gd name="connsiteX77" fmla="*/ 659524 w 748862"/>
                <a:gd name="connsiteY77" fmla="*/ 292171 h 1571806"/>
                <a:gd name="connsiteX78" fmla="*/ 667407 w 748862"/>
                <a:gd name="connsiteY78" fmla="*/ 284289 h 1571806"/>
                <a:gd name="connsiteX79" fmla="*/ 672662 w 748862"/>
                <a:gd name="connsiteY79" fmla="*/ 273778 h 1571806"/>
                <a:gd name="connsiteX80" fmla="*/ 680545 w 748862"/>
                <a:gd name="connsiteY80" fmla="*/ 260640 h 1571806"/>
                <a:gd name="connsiteX81" fmla="*/ 698938 w 748862"/>
                <a:gd name="connsiteY81" fmla="*/ 210716 h 1571806"/>
                <a:gd name="connsiteX82" fmla="*/ 704193 w 748862"/>
                <a:gd name="connsiteY82" fmla="*/ 173930 h 1571806"/>
                <a:gd name="connsiteX83" fmla="*/ 688428 w 748862"/>
                <a:gd name="connsiteY83" fmla="*/ 105613 h 1571806"/>
                <a:gd name="connsiteX84" fmla="*/ 677917 w 748862"/>
                <a:gd name="connsiteY84" fmla="*/ 84592 h 1571806"/>
                <a:gd name="connsiteX85" fmla="*/ 609600 w 748862"/>
                <a:gd name="connsiteY85" fmla="*/ 34668 h 1571806"/>
                <a:gd name="connsiteX86" fmla="*/ 562303 w 748862"/>
                <a:gd name="connsiteY86" fmla="*/ 8392 h 1571806"/>
                <a:gd name="connsiteX87" fmla="*/ 493986 w 748862"/>
                <a:gd name="connsiteY87" fmla="*/ 509 h 1571806"/>
                <a:gd name="connsiteX88" fmla="*/ 428297 w 748862"/>
                <a:gd name="connsiteY88" fmla="*/ 3137 h 1571806"/>
                <a:gd name="connsiteX89" fmla="*/ 415159 w 748862"/>
                <a:gd name="connsiteY89" fmla="*/ 13647 h 1571806"/>
                <a:gd name="connsiteX90" fmla="*/ 404649 w 748862"/>
                <a:gd name="connsiteY90" fmla="*/ 18902 h 1571806"/>
                <a:gd name="connsiteX91" fmla="*/ 394138 w 748862"/>
                <a:gd name="connsiteY91" fmla="*/ 26785 h 1571806"/>
                <a:gd name="connsiteX92" fmla="*/ 383628 w 748862"/>
                <a:gd name="connsiteY92" fmla="*/ 32040 h 1571806"/>
                <a:gd name="connsiteX93" fmla="*/ 375745 w 748862"/>
                <a:gd name="connsiteY93" fmla="*/ 37296 h 1571806"/>
                <a:gd name="connsiteX94" fmla="*/ 365235 w 748862"/>
                <a:gd name="connsiteY94" fmla="*/ 42551 h 1571806"/>
                <a:gd name="connsiteX95" fmla="*/ 357352 w 748862"/>
                <a:gd name="connsiteY95" fmla="*/ 50434 h 1571806"/>
                <a:gd name="connsiteX96" fmla="*/ 346842 w 748862"/>
                <a:gd name="connsiteY96" fmla="*/ 58316 h 1571806"/>
                <a:gd name="connsiteX97" fmla="*/ 338959 w 748862"/>
                <a:gd name="connsiteY97" fmla="*/ 63571 h 1571806"/>
                <a:gd name="connsiteX98" fmla="*/ 323193 w 748862"/>
                <a:gd name="connsiteY98" fmla="*/ 79337 h 1571806"/>
                <a:gd name="connsiteX99" fmla="*/ 320565 w 748862"/>
                <a:gd name="connsiteY99" fmla="*/ 76710 h 1571806"/>
                <a:gd name="connsiteX0" fmla="*/ 320565 w 748862"/>
                <a:gd name="connsiteY0" fmla="*/ 76710 h 1571806"/>
                <a:gd name="connsiteX1" fmla="*/ 304800 w 748862"/>
                <a:gd name="connsiteY1" fmla="*/ 95102 h 1571806"/>
                <a:gd name="connsiteX2" fmla="*/ 286407 w 748862"/>
                <a:gd name="connsiteY2" fmla="*/ 108240 h 1571806"/>
                <a:gd name="connsiteX3" fmla="*/ 233855 w 748862"/>
                <a:gd name="connsiteY3" fmla="*/ 155537 h 1571806"/>
                <a:gd name="connsiteX4" fmla="*/ 220717 w 748862"/>
                <a:gd name="connsiteY4" fmla="*/ 166047 h 1571806"/>
                <a:gd name="connsiteX5" fmla="*/ 155028 w 748862"/>
                <a:gd name="connsiteY5" fmla="*/ 244875 h 1571806"/>
                <a:gd name="connsiteX6" fmla="*/ 118242 w 748862"/>
                <a:gd name="connsiteY6" fmla="*/ 289544 h 1571806"/>
                <a:gd name="connsiteX7" fmla="*/ 76200 w 748862"/>
                <a:gd name="connsiteY7" fmla="*/ 370999 h 1571806"/>
                <a:gd name="connsiteX8" fmla="*/ 65690 w 748862"/>
                <a:gd name="connsiteY8" fmla="*/ 392020 h 1571806"/>
                <a:gd name="connsiteX9" fmla="*/ 52552 w 748862"/>
                <a:gd name="connsiteY9" fmla="*/ 434061 h 1571806"/>
                <a:gd name="connsiteX10" fmla="*/ 39413 w 748862"/>
                <a:gd name="connsiteY10" fmla="*/ 481358 h 1571806"/>
                <a:gd name="connsiteX11" fmla="*/ 26277 w 748862"/>
                <a:gd name="connsiteY11" fmla="*/ 518144 h 1571806"/>
                <a:gd name="connsiteX12" fmla="*/ 21021 w 748862"/>
                <a:gd name="connsiteY12" fmla="*/ 562813 h 1571806"/>
                <a:gd name="connsiteX13" fmla="*/ 7883 w 748862"/>
                <a:gd name="connsiteY13" fmla="*/ 636385 h 1571806"/>
                <a:gd name="connsiteX14" fmla="*/ 0 w 748862"/>
                <a:gd name="connsiteY14" fmla="*/ 686309 h 1571806"/>
                <a:gd name="connsiteX15" fmla="*/ 5255 w 748862"/>
                <a:gd name="connsiteY15" fmla="*/ 794040 h 1571806"/>
                <a:gd name="connsiteX16" fmla="*/ 10511 w 748862"/>
                <a:gd name="connsiteY16" fmla="*/ 836082 h 1571806"/>
                <a:gd name="connsiteX17" fmla="*/ 18393 w 748862"/>
                <a:gd name="connsiteY17" fmla="*/ 859730 h 1571806"/>
                <a:gd name="connsiteX18" fmla="*/ 36786 w 748862"/>
                <a:gd name="connsiteY18" fmla="*/ 928047 h 1571806"/>
                <a:gd name="connsiteX19" fmla="*/ 57807 w 748862"/>
                <a:gd name="connsiteY19" fmla="*/ 1025268 h 1571806"/>
                <a:gd name="connsiteX20" fmla="*/ 84083 w 748862"/>
                <a:gd name="connsiteY20" fmla="*/ 1106723 h 1571806"/>
                <a:gd name="connsiteX21" fmla="*/ 86711 w 748862"/>
                <a:gd name="connsiteY21" fmla="*/ 1122489 h 1571806"/>
                <a:gd name="connsiteX22" fmla="*/ 97221 w 748862"/>
                <a:gd name="connsiteY22" fmla="*/ 1146137 h 1571806"/>
                <a:gd name="connsiteX23" fmla="*/ 107731 w 748862"/>
                <a:gd name="connsiteY23" fmla="*/ 1172413 h 1571806"/>
                <a:gd name="connsiteX24" fmla="*/ 134007 w 748862"/>
                <a:gd name="connsiteY24" fmla="*/ 1230220 h 1571806"/>
                <a:gd name="connsiteX25" fmla="*/ 165538 w 748862"/>
                <a:gd name="connsiteY25" fmla="*/ 1280144 h 1571806"/>
                <a:gd name="connsiteX26" fmla="*/ 176049 w 748862"/>
                <a:gd name="connsiteY26" fmla="*/ 1306420 h 1571806"/>
                <a:gd name="connsiteX27" fmla="*/ 189186 w 748862"/>
                <a:gd name="connsiteY27" fmla="*/ 1327440 h 1571806"/>
                <a:gd name="connsiteX28" fmla="*/ 202324 w 748862"/>
                <a:gd name="connsiteY28" fmla="*/ 1351089 h 1571806"/>
                <a:gd name="connsiteX29" fmla="*/ 218090 w 748862"/>
                <a:gd name="connsiteY29" fmla="*/ 1372109 h 1571806"/>
                <a:gd name="connsiteX30" fmla="*/ 228600 w 748862"/>
                <a:gd name="connsiteY30" fmla="*/ 1387875 h 1571806"/>
                <a:gd name="connsiteX31" fmla="*/ 270642 w 748862"/>
                <a:gd name="connsiteY31" fmla="*/ 1429916 h 1571806"/>
                <a:gd name="connsiteX32" fmla="*/ 291662 w 748862"/>
                <a:gd name="connsiteY32" fmla="*/ 1453565 h 1571806"/>
                <a:gd name="connsiteX33" fmla="*/ 325821 w 748862"/>
                <a:gd name="connsiteY33" fmla="*/ 1479840 h 1571806"/>
                <a:gd name="connsiteX34" fmla="*/ 349469 w 748862"/>
                <a:gd name="connsiteY34" fmla="*/ 1506116 h 1571806"/>
                <a:gd name="connsiteX35" fmla="*/ 396766 w 748862"/>
                <a:gd name="connsiteY35" fmla="*/ 1540275 h 1571806"/>
                <a:gd name="connsiteX36" fmla="*/ 417786 w 748862"/>
                <a:gd name="connsiteY36" fmla="*/ 1548158 h 1571806"/>
                <a:gd name="connsiteX37" fmla="*/ 433552 w 748862"/>
                <a:gd name="connsiteY37" fmla="*/ 1556040 h 1571806"/>
                <a:gd name="connsiteX38" fmla="*/ 480849 w 748862"/>
                <a:gd name="connsiteY38" fmla="*/ 1566551 h 1571806"/>
                <a:gd name="connsiteX39" fmla="*/ 543911 w 748862"/>
                <a:gd name="connsiteY39" fmla="*/ 1571806 h 1571806"/>
                <a:gd name="connsiteX40" fmla="*/ 651642 w 748862"/>
                <a:gd name="connsiteY40" fmla="*/ 1563923 h 1571806"/>
                <a:gd name="connsiteX41" fmla="*/ 683173 w 748862"/>
                <a:gd name="connsiteY41" fmla="*/ 1553413 h 1571806"/>
                <a:gd name="connsiteX42" fmla="*/ 704193 w 748862"/>
                <a:gd name="connsiteY42" fmla="*/ 1532392 h 1571806"/>
                <a:gd name="connsiteX43" fmla="*/ 717331 w 748862"/>
                <a:gd name="connsiteY43" fmla="*/ 1511371 h 1571806"/>
                <a:gd name="connsiteX44" fmla="*/ 735724 w 748862"/>
                <a:gd name="connsiteY44" fmla="*/ 1466702 h 1571806"/>
                <a:gd name="connsiteX45" fmla="*/ 738352 w 748862"/>
                <a:gd name="connsiteY45" fmla="*/ 1448309 h 1571806"/>
                <a:gd name="connsiteX46" fmla="*/ 746235 w 748862"/>
                <a:gd name="connsiteY46" fmla="*/ 1427289 h 1571806"/>
                <a:gd name="connsiteX47" fmla="*/ 748862 w 748862"/>
                <a:gd name="connsiteY47" fmla="*/ 1416778 h 1571806"/>
                <a:gd name="connsiteX48" fmla="*/ 738352 w 748862"/>
                <a:gd name="connsiteY48" fmla="*/ 1356344 h 1571806"/>
                <a:gd name="connsiteX49" fmla="*/ 730469 w 748862"/>
                <a:gd name="connsiteY49" fmla="*/ 1327440 h 1571806"/>
                <a:gd name="connsiteX50" fmla="*/ 709449 w 748862"/>
                <a:gd name="connsiteY50" fmla="*/ 1288027 h 1571806"/>
                <a:gd name="connsiteX51" fmla="*/ 685800 w 748862"/>
                <a:gd name="connsiteY51" fmla="*/ 1245985 h 1571806"/>
                <a:gd name="connsiteX52" fmla="*/ 672662 w 748862"/>
                <a:gd name="connsiteY52" fmla="*/ 1224965 h 1571806"/>
                <a:gd name="connsiteX53" fmla="*/ 627993 w 748862"/>
                <a:gd name="connsiteY53" fmla="*/ 1151392 h 1571806"/>
                <a:gd name="connsiteX54" fmla="*/ 617483 w 748862"/>
                <a:gd name="connsiteY54" fmla="*/ 1135627 h 1571806"/>
                <a:gd name="connsiteX55" fmla="*/ 606973 w 748862"/>
                <a:gd name="connsiteY55" fmla="*/ 1122489 h 1571806"/>
                <a:gd name="connsiteX56" fmla="*/ 599090 w 748862"/>
                <a:gd name="connsiteY56" fmla="*/ 1104096 h 1571806"/>
                <a:gd name="connsiteX57" fmla="*/ 591207 w 748862"/>
                <a:gd name="connsiteY57" fmla="*/ 1088330 h 1571806"/>
                <a:gd name="connsiteX58" fmla="*/ 557049 w 748862"/>
                <a:gd name="connsiteY58" fmla="*/ 1004247 h 1571806"/>
                <a:gd name="connsiteX59" fmla="*/ 543911 w 748862"/>
                <a:gd name="connsiteY59" fmla="*/ 972716 h 1571806"/>
                <a:gd name="connsiteX60" fmla="*/ 533400 w 748862"/>
                <a:gd name="connsiteY60" fmla="*/ 946440 h 1571806"/>
                <a:gd name="connsiteX61" fmla="*/ 517635 w 748862"/>
                <a:gd name="connsiteY61" fmla="*/ 909654 h 1571806"/>
                <a:gd name="connsiteX62" fmla="*/ 509752 w 748862"/>
                <a:gd name="connsiteY62" fmla="*/ 883378 h 1571806"/>
                <a:gd name="connsiteX63" fmla="*/ 493986 w 748862"/>
                <a:gd name="connsiteY63" fmla="*/ 809806 h 1571806"/>
                <a:gd name="connsiteX64" fmla="*/ 501869 w 748862"/>
                <a:gd name="connsiteY64" fmla="*/ 678427 h 1571806"/>
                <a:gd name="connsiteX65" fmla="*/ 507124 w 748862"/>
                <a:gd name="connsiteY65" fmla="*/ 641640 h 1571806"/>
                <a:gd name="connsiteX66" fmla="*/ 517635 w 748862"/>
                <a:gd name="connsiteY66" fmla="*/ 612737 h 1571806"/>
                <a:gd name="connsiteX67" fmla="*/ 522890 w 748862"/>
                <a:gd name="connsiteY67" fmla="*/ 589089 h 1571806"/>
                <a:gd name="connsiteX68" fmla="*/ 530773 w 748862"/>
                <a:gd name="connsiteY68" fmla="*/ 573323 h 1571806"/>
                <a:gd name="connsiteX69" fmla="*/ 538655 w 748862"/>
                <a:gd name="connsiteY69" fmla="*/ 549675 h 1571806"/>
                <a:gd name="connsiteX70" fmla="*/ 549166 w 748862"/>
                <a:gd name="connsiteY70" fmla="*/ 528654 h 1571806"/>
                <a:gd name="connsiteX71" fmla="*/ 567559 w 748862"/>
                <a:gd name="connsiteY71" fmla="*/ 476102 h 1571806"/>
                <a:gd name="connsiteX72" fmla="*/ 591207 w 748862"/>
                <a:gd name="connsiteY72" fmla="*/ 428806 h 1571806"/>
                <a:gd name="connsiteX73" fmla="*/ 596462 w 748862"/>
                <a:gd name="connsiteY73" fmla="*/ 413040 h 1571806"/>
                <a:gd name="connsiteX74" fmla="*/ 622738 w 748862"/>
                <a:gd name="connsiteY74" fmla="*/ 360489 h 1571806"/>
                <a:gd name="connsiteX75" fmla="*/ 646386 w 748862"/>
                <a:gd name="connsiteY75" fmla="*/ 315820 h 1571806"/>
                <a:gd name="connsiteX76" fmla="*/ 654269 w 748862"/>
                <a:gd name="connsiteY76" fmla="*/ 302682 h 1571806"/>
                <a:gd name="connsiteX77" fmla="*/ 659524 w 748862"/>
                <a:gd name="connsiteY77" fmla="*/ 292171 h 1571806"/>
                <a:gd name="connsiteX78" fmla="*/ 667407 w 748862"/>
                <a:gd name="connsiteY78" fmla="*/ 284289 h 1571806"/>
                <a:gd name="connsiteX79" fmla="*/ 672662 w 748862"/>
                <a:gd name="connsiteY79" fmla="*/ 273778 h 1571806"/>
                <a:gd name="connsiteX80" fmla="*/ 680545 w 748862"/>
                <a:gd name="connsiteY80" fmla="*/ 260640 h 1571806"/>
                <a:gd name="connsiteX81" fmla="*/ 698938 w 748862"/>
                <a:gd name="connsiteY81" fmla="*/ 210716 h 1571806"/>
                <a:gd name="connsiteX82" fmla="*/ 704193 w 748862"/>
                <a:gd name="connsiteY82" fmla="*/ 173930 h 1571806"/>
                <a:gd name="connsiteX83" fmla="*/ 696311 w 748862"/>
                <a:gd name="connsiteY83" fmla="*/ 124006 h 1571806"/>
                <a:gd name="connsiteX84" fmla="*/ 677917 w 748862"/>
                <a:gd name="connsiteY84" fmla="*/ 84592 h 1571806"/>
                <a:gd name="connsiteX85" fmla="*/ 609600 w 748862"/>
                <a:gd name="connsiteY85" fmla="*/ 34668 h 1571806"/>
                <a:gd name="connsiteX86" fmla="*/ 562303 w 748862"/>
                <a:gd name="connsiteY86" fmla="*/ 8392 h 1571806"/>
                <a:gd name="connsiteX87" fmla="*/ 493986 w 748862"/>
                <a:gd name="connsiteY87" fmla="*/ 509 h 1571806"/>
                <a:gd name="connsiteX88" fmla="*/ 428297 w 748862"/>
                <a:gd name="connsiteY88" fmla="*/ 3137 h 1571806"/>
                <a:gd name="connsiteX89" fmla="*/ 415159 w 748862"/>
                <a:gd name="connsiteY89" fmla="*/ 13647 h 1571806"/>
                <a:gd name="connsiteX90" fmla="*/ 404649 w 748862"/>
                <a:gd name="connsiteY90" fmla="*/ 18902 h 1571806"/>
                <a:gd name="connsiteX91" fmla="*/ 394138 w 748862"/>
                <a:gd name="connsiteY91" fmla="*/ 26785 h 1571806"/>
                <a:gd name="connsiteX92" fmla="*/ 383628 w 748862"/>
                <a:gd name="connsiteY92" fmla="*/ 32040 h 1571806"/>
                <a:gd name="connsiteX93" fmla="*/ 375745 w 748862"/>
                <a:gd name="connsiteY93" fmla="*/ 37296 h 1571806"/>
                <a:gd name="connsiteX94" fmla="*/ 365235 w 748862"/>
                <a:gd name="connsiteY94" fmla="*/ 42551 h 1571806"/>
                <a:gd name="connsiteX95" fmla="*/ 357352 w 748862"/>
                <a:gd name="connsiteY95" fmla="*/ 50434 h 1571806"/>
                <a:gd name="connsiteX96" fmla="*/ 346842 w 748862"/>
                <a:gd name="connsiteY96" fmla="*/ 58316 h 1571806"/>
                <a:gd name="connsiteX97" fmla="*/ 338959 w 748862"/>
                <a:gd name="connsiteY97" fmla="*/ 63571 h 1571806"/>
                <a:gd name="connsiteX98" fmla="*/ 323193 w 748862"/>
                <a:gd name="connsiteY98" fmla="*/ 79337 h 1571806"/>
                <a:gd name="connsiteX99" fmla="*/ 320565 w 748862"/>
                <a:gd name="connsiteY99" fmla="*/ 76710 h 157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748862" h="1571806">
                  <a:moveTo>
                    <a:pt x="320565" y="76710"/>
                  </a:moveTo>
                  <a:cubicBezTo>
                    <a:pt x="316186" y="80213"/>
                    <a:pt x="310493" y="89847"/>
                    <a:pt x="304800" y="95102"/>
                  </a:cubicBezTo>
                  <a:cubicBezTo>
                    <a:pt x="299107" y="100357"/>
                    <a:pt x="298231" y="98168"/>
                    <a:pt x="286407" y="108240"/>
                  </a:cubicBezTo>
                  <a:cubicBezTo>
                    <a:pt x="274583" y="118312"/>
                    <a:pt x="244803" y="145903"/>
                    <a:pt x="233855" y="155537"/>
                  </a:cubicBezTo>
                  <a:cubicBezTo>
                    <a:pt x="222907" y="165171"/>
                    <a:pt x="224683" y="162081"/>
                    <a:pt x="220717" y="166047"/>
                  </a:cubicBezTo>
                  <a:cubicBezTo>
                    <a:pt x="178948" y="207816"/>
                    <a:pt x="223268" y="162011"/>
                    <a:pt x="155028" y="244875"/>
                  </a:cubicBezTo>
                  <a:cubicBezTo>
                    <a:pt x="142766" y="259765"/>
                    <a:pt x="127192" y="272457"/>
                    <a:pt x="118242" y="289544"/>
                  </a:cubicBezTo>
                  <a:cubicBezTo>
                    <a:pt x="84816" y="353355"/>
                    <a:pt x="98613" y="326171"/>
                    <a:pt x="76200" y="370999"/>
                  </a:cubicBezTo>
                  <a:cubicBezTo>
                    <a:pt x="72697" y="378006"/>
                    <a:pt x="68167" y="384588"/>
                    <a:pt x="65690" y="392020"/>
                  </a:cubicBezTo>
                  <a:cubicBezTo>
                    <a:pt x="57543" y="416460"/>
                    <a:pt x="62027" y="402479"/>
                    <a:pt x="52552" y="434061"/>
                  </a:cubicBezTo>
                  <a:cubicBezTo>
                    <a:pt x="50694" y="458216"/>
                    <a:pt x="43792" y="467344"/>
                    <a:pt x="39413" y="481358"/>
                  </a:cubicBezTo>
                  <a:cubicBezTo>
                    <a:pt x="35034" y="495372"/>
                    <a:pt x="29342" y="504568"/>
                    <a:pt x="26277" y="518144"/>
                  </a:cubicBezTo>
                  <a:cubicBezTo>
                    <a:pt x="23212" y="531720"/>
                    <a:pt x="24087" y="543106"/>
                    <a:pt x="21021" y="562813"/>
                  </a:cubicBezTo>
                  <a:cubicBezTo>
                    <a:pt x="17955" y="582520"/>
                    <a:pt x="11386" y="615802"/>
                    <a:pt x="7883" y="636385"/>
                  </a:cubicBezTo>
                  <a:cubicBezTo>
                    <a:pt x="4380" y="656968"/>
                    <a:pt x="2347" y="667540"/>
                    <a:pt x="0" y="686309"/>
                  </a:cubicBezTo>
                  <a:cubicBezTo>
                    <a:pt x="1752" y="722219"/>
                    <a:pt x="3102" y="758152"/>
                    <a:pt x="5255" y="794040"/>
                  </a:cubicBezTo>
                  <a:cubicBezTo>
                    <a:pt x="5425" y="796875"/>
                    <a:pt x="9214" y="830896"/>
                    <a:pt x="10511" y="836082"/>
                  </a:cubicBezTo>
                  <a:cubicBezTo>
                    <a:pt x="12526" y="844143"/>
                    <a:pt x="15974" y="851781"/>
                    <a:pt x="18393" y="859730"/>
                  </a:cubicBezTo>
                  <a:cubicBezTo>
                    <a:pt x="23556" y="876695"/>
                    <a:pt x="32883" y="909832"/>
                    <a:pt x="36786" y="928047"/>
                  </a:cubicBezTo>
                  <a:cubicBezTo>
                    <a:pt x="46890" y="975200"/>
                    <a:pt x="43042" y="974083"/>
                    <a:pt x="57807" y="1025268"/>
                  </a:cubicBezTo>
                  <a:cubicBezTo>
                    <a:pt x="65714" y="1052680"/>
                    <a:pt x="79392" y="1078582"/>
                    <a:pt x="84083" y="1106723"/>
                  </a:cubicBezTo>
                  <a:cubicBezTo>
                    <a:pt x="84959" y="1111978"/>
                    <a:pt x="85026" y="1117435"/>
                    <a:pt x="86711" y="1122489"/>
                  </a:cubicBezTo>
                  <a:cubicBezTo>
                    <a:pt x="89439" y="1130672"/>
                    <a:pt x="93874" y="1138187"/>
                    <a:pt x="97221" y="1146137"/>
                  </a:cubicBezTo>
                  <a:cubicBezTo>
                    <a:pt x="100882" y="1154831"/>
                    <a:pt x="103950" y="1163771"/>
                    <a:pt x="107731" y="1172413"/>
                  </a:cubicBezTo>
                  <a:cubicBezTo>
                    <a:pt x="116215" y="1191805"/>
                    <a:pt x="122266" y="1212609"/>
                    <a:pt x="134007" y="1230220"/>
                  </a:cubicBezTo>
                  <a:cubicBezTo>
                    <a:pt x="142681" y="1243230"/>
                    <a:pt x="158654" y="1266376"/>
                    <a:pt x="165538" y="1280144"/>
                  </a:cubicBezTo>
                  <a:cubicBezTo>
                    <a:pt x="169757" y="1288582"/>
                    <a:pt x="171830" y="1297982"/>
                    <a:pt x="176049" y="1306420"/>
                  </a:cubicBezTo>
                  <a:cubicBezTo>
                    <a:pt x="179744" y="1313810"/>
                    <a:pt x="184997" y="1320318"/>
                    <a:pt x="189186" y="1327440"/>
                  </a:cubicBezTo>
                  <a:cubicBezTo>
                    <a:pt x="193758" y="1335213"/>
                    <a:pt x="197425" y="1343518"/>
                    <a:pt x="202324" y="1351089"/>
                  </a:cubicBezTo>
                  <a:cubicBezTo>
                    <a:pt x="207082" y="1358442"/>
                    <a:pt x="212999" y="1364982"/>
                    <a:pt x="218090" y="1372109"/>
                  </a:cubicBezTo>
                  <a:cubicBezTo>
                    <a:pt x="221761" y="1377249"/>
                    <a:pt x="224749" y="1382869"/>
                    <a:pt x="228600" y="1387875"/>
                  </a:cubicBezTo>
                  <a:cubicBezTo>
                    <a:pt x="248991" y="1414384"/>
                    <a:pt x="242805" y="1402078"/>
                    <a:pt x="270642" y="1429916"/>
                  </a:cubicBezTo>
                  <a:cubicBezTo>
                    <a:pt x="278100" y="1437374"/>
                    <a:pt x="284204" y="1446107"/>
                    <a:pt x="291662" y="1453565"/>
                  </a:cubicBezTo>
                  <a:cubicBezTo>
                    <a:pt x="308755" y="1470659"/>
                    <a:pt x="308962" y="1469725"/>
                    <a:pt x="325821" y="1479840"/>
                  </a:cubicBezTo>
                  <a:cubicBezTo>
                    <a:pt x="335002" y="1493612"/>
                    <a:pt x="331269" y="1489130"/>
                    <a:pt x="349469" y="1506116"/>
                  </a:cubicBezTo>
                  <a:cubicBezTo>
                    <a:pt x="367105" y="1522576"/>
                    <a:pt x="374653" y="1529218"/>
                    <a:pt x="396766" y="1540275"/>
                  </a:cubicBezTo>
                  <a:cubicBezTo>
                    <a:pt x="403459" y="1543622"/>
                    <a:pt x="410908" y="1545210"/>
                    <a:pt x="417786" y="1548158"/>
                  </a:cubicBezTo>
                  <a:cubicBezTo>
                    <a:pt x="423186" y="1550472"/>
                    <a:pt x="427912" y="1554395"/>
                    <a:pt x="433552" y="1556040"/>
                  </a:cubicBezTo>
                  <a:cubicBezTo>
                    <a:pt x="449056" y="1560562"/>
                    <a:pt x="464797" y="1564768"/>
                    <a:pt x="480849" y="1566551"/>
                  </a:cubicBezTo>
                  <a:cubicBezTo>
                    <a:pt x="517584" y="1570632"/>
                    <a:pt x="496583" y="1568650"/>
                    <a:pt x="543911" y="1571806"/>
                  </a:cubicBezTo>
                  <a:cubicBezTo>
                    <a:pt x="579821" y="1569178"/>
                    <a:pt x="615946" y="1568638"/>
                    <a:pt x="651642" y="1563923"/>
                  </a:cubicBezTo>
                  <a:cubicBezTo>
                    <a:pt x="662625" y="1562472"/>
                    <a:pt x="673149" y="1558130"/>
                    <a:pt x="683173" y="1553413"/>
                  </a:cubicBezTo>
                  <a:cubicBezTo>
                    <a:pt x="692100" y="1549212"/>
                    <a:pt x="698904" y="1540326"/>
                    <a:pt x="704193" y="1532392"/>
                  </a:cubicBezTo>
                  <a:cubicBezTo>
                    <a:pt x="708776" y="1525517"/>
                    <a:pt x="713465" y="1518674"/>
                    <a:pt x="717331" y="1511371"/>
                  </a:cubicBezTo>
                  <a:cubicBezTo>
                    <a:pt x="724595" y="1497651"/>
                    <a:pt x="730267" y="1481255"/>
                    <a:pt x="735724" y="1466702"/>
                  </a:cubicBezTo>
                  <a:cubicBezTo>
                    <a:pt x="736600" y="1460571"/>
                    <a:pt x="736756" y="1454293"/>
                    <a:pt x="738352" y="1448309"/>
                  </a:cubicBezTo>
                  <a:cubicBezTo>
                    <a:pt x="740280" y="1441079"/>
                    <a:pt x="743869" y="1434388"/>
                    <a:pt x="746235" y="1427289"/>
                  </a:cubicBezTo>
                  <a:cubicBezTo>
                    <a:pt x="747377" y="1423863"/>
                    <a:pt x="747986" y="1420282"/>
                    <a:pt x="748862" y="1416778"/>
                  </a:cubicBezTo>
                  <a:cubicBezTo>
                    <a:pt x="745289" y="1370323"/>
                    <a:pt x="749712" y="1396104"/>
                    <a:pt x="738352" y="1356344"/>
                  </a:cubicBezTo>
                  <a:cubicBezTo>
                    <a:pt x="735608" y="1346742"/>
                    <a:pt x="734360" y="1336637"/>
                    <a:pt x="730469" y="1327440"/>
                  </a:cubicBezTo>
                  <a:cubicBezTo>
                    <a:pt x="724668" y="1313727"/>
                    <a:pt x="716540" y="1301119"/>
                    <a:pt x="709449" y="1288027"/>
                  </a:cubicBezTo>
                  <a:cubicBezTo>
                    <a:pt x="706013" y="1281684"/>
                    <a:pt x="690502" y="1253822"/>
                    <a:pt x="685800" y="1245985"/>
                  </a:cubicBezTo>
                  <a:cubicBezTo>
                    <a:pt x="681549" y="1238900"/>
                    <a:pt x="676618" y="1232219"/>
                    <a:pt x="672662" y="1224965"/>
                  </a:cubicBezTo>
                  <a:cubicBezTo>
                    <a:pt x="649276" y="1182088"/>
                    <a:pt x="661452" y="1202695"/>
                    <a:pt x="627993" y="1151392"/>
                  </a:cubicBezTo>
                  <a:cubicBezTo>
                    <a:pt x="624543" y="1146102"/>
                    <a:pt x="621428" y="1140559"/>
                    <a:pt x="617483" y="1135627"/>
                  </a:cubicBezTo>
                  <a:cubicBezTo>
                    <a:pt x="613980" y="1131248"/>
                    <a:pt x="609799" y="1127333"/>
                    <a:pt x="606973" y="1122489"/>
                  </a:cubicBezTo>
                  <a:cubicBezTo>
                    <a:pt x="603612" y="1116727"/>
                    <a:pt x="601885" y="1110152"/>
                    <a:pt x="599090" y="1104096"/>
                  </a:cubicBezTo>
                  <a:cubicBezTo>
                    <a:pt x="596628" y="1098761"/>
                    <a:pt x="593573" y="1093708"/>
                    <a:pt x="591207" y="1088330"/>
                  </a:cubicBezTo>
                  <a:cubicBezTo>
                    <a:pt x="564250" y="1027064"/>
                    <a:pt x="577480" y="1055325"/>
                    <a:pt x="557049" y="1004247"/>
                  </a:cubicBezTo>
                  <a:cubicBezTo>
                    <a:pt x="552820" y="993675"/>
                    <a:pt x="548222" y="983254"/>
                    <a:pt x="543911" y="972716"/>
                  </a:cubicBezTo>
                  <a:cubicBezTo>
                    <a:pt x="540339" y="963985"/>
                    <a:pt x="536992" y="955163"/>
                    <a:pt x="533400" y="946440"/>
                  </a:cubicBezTo>
                  <a:cubicBezTo>
                    <a:pt x="533395" y="946429"/>
                    <a:pt x="517639" y="909666"/>
                    <a:pt x="517635" y="909654"/>
                  </a:cubicBezTo>
                  <a:cubicBezTo>
                    <a:pt x="515007" y="900895"/>
                    <a:pt x="511766" y="892298"/>
                    <a:pt x="509752" y="883378"/>
                  </a:cubicBezTo>
                  <a:cubicBezTo>
                    <a:pt x="487701" y="785724"/>
                    <a:pt x="507911" y="858534"/>
                    <a:pt x="493986" y="809806"/>
                  </a:cubicBezTo>
                  <a:cubicBezTo>
                    <a:pt x="497774" y="662106"/>
                    <a:pt x="490241" y="751104"/>
                    <a:pt x="501869" y="678427"/>
                  </a:cubicBezTo>
                  <a:cubicBezTo>
                    <a:pt x="503826" y="666196"/>
                    <a:pt x="504233" y="653685"/>
                    <a:pt x="507124" y="641640"/>
                  </a:cubicBezTo>
                  <a:cubicBezTo>
                    <a:pt x="509517" y="631671"/>
                    <a:pt x="514689" y="622556"/>
                    <a:pt x="517635" y="612737"/>
                  </a:cubicBezTo>
                  <a:cubicBezTo>
                    <a:pt x="519955" y="605003"/>
                    <a:pt x="520336" y="596750"/>
                    <a:pt x="522890" y="589089"/>
                  </a:cubicBezTo>
                  <a:cubicBezTo>
                    <a:pt x="524748" y="583515"/>
                    <a:pt x="528591" y="578778"/>
                    <a:pt x="530773" y="573323"/>
                  </a:cubicBezTo>
                  <a:cubicBezTo>
                    <a:pt x="533859" y="565608"/>
                    <a:pt x="535491" y="557358"/>
                    <a:pt x="538655" y="549675"/>
                  </a:cubicBezTo>
                  <a:cubicBezTo>
                    <a:pt x="541638" y="542431"/>
                    <a:pt x="545984" y="535813"/>
                    <a:pt x="549166" y="528654"/>
                  </a:cubicBezTo>
                  <a:cubicBezTo>
                    <a:pt x="570150" y="481441"/>
                    <a:pt x="550104" y="523479"/>
                    <a:pt x="567559" y="476102"/>
                  </a:cubicBezTo>
                  <a:cubicBezTo>
                    <a:pt x="580164" y="441888"/>
                    <a:pt x="575518" y="462425"/>
                    <a:pt x="591207" y="428806"/>
                  </a:cubicBezTo>
                  <a:cubicBezTo>
                    <a:pt x="593550" y="423786"/>
                    <a:pt x="594141" y="418070"/>
                    <a:pt x="596462" y="413040"/>
                  </a:cubicBezTo>
                  <a:cubicBezTo>
                    <a:pt x="604669" y="395258"/>
                    <a:pt x="615023" y="378490"/>
                    <a:pt x="622738" y="360489"/>
                  </a:cubicBezTo>
                  <a:cubicBezTo>
                    <a:pt x="634644" y="332709"/>
                    <a:pt x="627190" y="347813"/>
                    <a:pt x="646386" y="315820"/>
                  </a:cubicBezTo>
                  <a:cubicBezTo>
                    <a:pt x="649014" y="311441"/>
                    <a:pt x="651985" y="307250"/>
                    <a:pt x="654269" y="302682"/>
                  </a:cubicBezTo>
                  <a:cubicBezTo>
                    <a:pt x="656021" y="299178"/>
                    <a:pt x="657247" y="295358"/>
                    <a:pt x="659524" y="292171"/>
                  </a:cubicBezTo>
                  <a:cubicBezTo>
                    <a:pt x="661684" y="289147"/>
                    <a:pt x="664779" y="286916"/>
                    <a:pt x="667407" y="284289"/>
                  </a:cubicBezTo>
                  <a:cubicBezTo>
                    <a:pt x="669159" y="280785"/>
                    <a:pt x="670760" y="277202"/>
                    <a:pt x="672662" y="273778"/>
                  </a:cubicBezTo>
                  <a:cubicBezTo>
                    <a:pt x="675142" y="269314"/>
                    <a:pt x="678370" y="265261"/>
                    <a:pt x="680545" y="260640"/>
                  </a:cubicBezTo>
                  <a:cubicBezTo>
                    <a:pt x="686381" y="248239"/>
                    <a:pt x="696018" y="226048"/>
                    <a:pt x="698938" y="210716"/>
                  </a:cubicBezTo>
                  <a:cubicBezTo>
                    <a:pt x="701256" y="198548"/>
                    <a:pt x="704631" y="188382"/>
                    <a:pt x="704193" y="173930"/>
                  </a:cubicBezTo>
                  <a:cubicBezTo>
                    <a:pt x="703755" y="159478"/>
                    <a:pt x="708422" y="151687"/>
                    <a:pt x="696311" y="124006"/>
                  </a:cubicBezTo>
                  <a:cubicBezTo>
                    <a:pt x="693171" y="116829"/>
                    <a:pt x="692369" y="99482"/>
                    <a:pt x="677917" y="84592"/>
                  </a:cubicBezTo>
                  <a:cubicBezTo>
                    <a:pt x="663465" y="69702"/>
                    <a:pt x="628869" y="47368"/>
                    <a:pt x="609600" y="34668"/>
                  </a:cubicBezTo>
                  <a:cubicBezTo>
                    <a:pt x="590331" y="21968"/>
                    <a:pt x="581572" y="14085"/>
                    <a:pt x="562303" y="8392"/>
                  </a:cubicBezTo>
                  <a:cubicBezTo>
                    <a:pt x="543034" y="2699"/>
                    <a:pt x="516320" y="1385"/>
                    <a:pt x="493986" y="509"/>
                  </a:cubicBezTo>
                  <a:cubicBezTo>
                    <a:pt x="471652" y="-367"/>
                    <a:pt x="449913" y="-466"/>
                    <a:pt x="428297" y="3137"/>
                  </a:cubicBezTo>
                  <a:cubicBezTo>
                    <a:pt x="422765" y="4059"/>
                    <a:pt x="419825" y="10536"/>
                    <a:pt x="415159" y="13647"/>
                  </a:cubicBezTo>
                  <a:cubicBezTo>
                    <a:pt x="411900" y="15820"/>
                    <a:pt x="407970" y="16826"/>
                    <a:pt x="404649" y="18902"/>
                  </a:cubicBezTo>
                  <a:cubicBezTo>
                    <a:pt x="400935" y="21223"/>
                    <a:pt x="397852" y="24464"/>
                    <a:pt x="394138" y="26785"/>
                  </a:cubicBezTo>
                  <a:cubicBezTo>
                    <a:pt x="390817" y="28861"/>
                    <a:pt x="387029" y="30097"/>
                    <a:pt x="383628" y="32040"/>
                  </a:cubicBezTo>
                  <a:cubicBezTo>
                    <a:pt x="380886" y="33607"/>
                    <a:pt x="378487" y="35729"/>
                    <a:pt x="375745" y="37296"/>
                  </a:cubicBezTo>
                  <a:cubicBezTo>
                    <a:pt x="372344" y="39239"/>
                    <a:pt x="368422" y="40274"/>
                    <a:pt x="365235" y="42551"/>
                  </a:cubicBezTo>
                  <a:cubicBezTo>
                    <a:pt x="362211" y="44711"/>
                    <a:pt x="360173" y="48016"/>
                    <a:pt x="357352" y="50434"/>
                  </a:cubicBezTo>
                  <a:cubicBezTo>
                    <a:pt x="354027" y="53284"/>
                    <a:pt x="350405" y="55771"/>
                    <a:pt x="346842" y="58316"/>
                  </a:cubicBezTo>
                  <a:cubicBezTo>
                    <a:pt x="344272" y="60151"/>
                    <a:pt x="341319" y="61473"/>
                    <a:pt x="338959" y="63571"/>
                  </a:cubicBezTo>
                  <a:cubicBezTo>
                    <a:pt x="333404" y="68509"/>
                    <a:pt x="327652" y="73391"/>
                    <a:pt x="323193" y="79337"/>
                  </a:cubicBezTo>
                  <a:lnTo>
                    <a:pt x="320565" y="7671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AD84EF3-56B0-11B9-23F9-BBF9BB70672C}"/>
                </a:ext>
              </a:extLst>
            </p:cNvPr>
            <p:cNvCxnSpPr>
              <a:cxnSpLocks/>
            </p:cNvCxnSpPr>
            <p:nvPr/>
          </p:nvCxnSpPr>
          <p:spPr>
            <a:xfrm>
              <a:off x="21219030" y="21170727"/>
              <a:ext cx="893349" cy="332184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D24DC7C-3DCE-B6AF-E2D9-4A11BB35A7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88366" y="20559118"/>
              <a:ext cx="903898" cy="4191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888BF6E-471A-6E75-4064-82933CC4A77D}"/>
                </a:ext>
              </a:extLst>
            </p:cNvPr>
            <p:cNvSpPr/>
            <p:nvPr/>
          </p:nvSpPr>
          <p:spPr>
            <a:xfrm>
              <a:off x="22112378" y="20132257"/>
              <a:ext cx="2165843" cy="506288"/>
            </a:xfrm>
            <a:prstGeom prst="rect">
              <a:avLst/>
            </a:prstGeom>
          </p:spPr>
          <p:txBody>
            <a:bodyPr wrap="square" lIns="104498" tIns="52250" rIns="104498" bIns="5225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+mn-lt"/>
                </a:rPr>
                <a:t>CO</a:t>
              </a:r>
              <a:r>
                <a:rPr lang="en-US" baseline="-25000" dirty="0">
                  <a:latin typeface="+mn-lt"/>
                </a:rPr>
                <a:t>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C54490-DB47-8917-D851-038D4903E5F4}"/>
                </a:ext>
              </a:extLst>
            </p:cNvPr>
            <p:cNvSpPr/>
            <p:nvPr/>
          </p:nvSpPr>
          <p:spPr>
            <a:xfrm>
              <a:off x="22002835" y="21358254"/>
              <a:ext cx="1303414" cy="405108"/>
            </a:xfrm>
            <a:prstGeom prst="rect">
              <a:avLst/>
            </a:prstGeom>
          </p:spPr>
          <p:txBody>
            <a:bodyPr wrap="square" lIns="104498" tIns="52250" rIns="104498" bIns="5225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O</a:t>
              </a:r>
              <a:r>
                <a:rPr lang="en-US" baseline="-25000" dirty="0">
                  <a:latin typeface="+mn-lt"/>
                </a:rPr>
                <a:t>2</a:t>
              </a:r>
              <a:r>
                <a:rPr lang="en-US" dirty="0">
                  <a:latin typeface="+mn-lt"/>
                </a:rPr>
                <a:t> &amp; H</a:t>
              </a:r>
              <a:r>
                <a:rPr lang="en-US" baseline="-25000" dirty="0">
                  <a:latin typeface="+mn-lt"/>
                </a:rPr>
                <a:t>2</a:t>
              </a:r>
              <a:r>
                <a:rPr lang="en-US" dirty="0">
                  <a:latin typeface="+mn-lt"/>
                </a:rPr>
                <a:t>0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A39F2E6-7729-68BB-2053-44000480E69B}"/>
                </a:ext>
              </a:extLst>
            </p:cNvPr>
            <p:cNvCxnSpPr>
              <a:cxnSpLocks/>
            </p:cNvCxnSpPr>
            <p:nvPr/>
          </p:nvCxnSpPr>
          <p:spPr>
            <a:xfrm>
              <a:off x="20090904" y="20559118"/>
              <a:ext cx="600130" cy="92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C01AFAC-816E-ECDA-ED1B-89C060DE58B0}"/>
                </a:ext>
              </a:extLst>
            </p:cNvPr>
            <p:cNvCxnSpPr>
              <a:cxnSpLocks/>
            </p:cNvCxnSpPr>
            <p:nvPr/>
          </p:nvCxnSpPr>
          <p:spPr>
            <a:xfrm>
              <a:off x="20125986" y="21005119"/>
              <a:ext cx="934400" cy="162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E467A11-0F54-74F7-8A03-D626424D155B}"/>
                </a:ext>
              </a:extLst>
            </p:cNvPr>
            <p:cNvSpPr/>
            <p:nvPr/>
          </p:nvSpPr>
          <p:spPr>
            <a:xfrm>
              <a:off x="18940222" y="20344459"/>
              <a:ext cx="1303414" cy="405108"/>
            </a:xfrm>
            <a:prstGeom prst="rect">
              <a:avLst/>
            </a:prstGeom>
          </p:spPr>
          <p:txBody>
            <a:bodyPr wrap="square" lIns="104498" tIns="52250" rIns="104498" bIns="5225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Guard cell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1E49431-ABD8-C92D-E1C8-3E35A30F3ABF}"/>
                </a:ext>
              </a:extLst>
            </p:cNvPr>
            <p:cNvSpPr/>
            <p:nvPr/>
          </p:nvSpPr>
          <p:spPr>
            <a:xfrm>
              <a:off x="19453655" y="20779702"/>
              <a:ext cx="765898" cy="405108"/>
            </a:xfrm>
            <a:prstGeom prst="rect">
              <a:avLst/>
            </a:prstGeom>
          </p:spPr>
          <p:txBody>
            <a:bodyPr wrap="square" lIns="104498" tIns="52250" rIns="104498" bIns="5225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Pore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408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0355" y="526796"/>
            <a:ext cx="7923291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 algn="ctr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Physiology plots</a:t>
            </a:r>
            <a:br>
              <a:rPr lang="en-US" sz="4000" b="1" spc="-10" dirty="0"/>
            </a:br>
            <a:r>
              <a:rPr lang="en-US" sz="4000" b="1" spc="-10" dirty="0"/>
              <a:t>seasonal measurements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CE918D-1503-132D-6F15-E48FB0D2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F50DDAB-8709-F7B5-6DF8-E39CDCB6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8667" y="-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3B68756-567A-F394-28E7-BA583B878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8" t="8975" r="2336" b="54563"/>
          <a:stretch>
            <a:fillRect/>
          </a:stretch>
        </p:blipFill>
        <p:spPr bwMode="auto">
          <a:xfrm>
            <a:off x="221260" y="2857501"/>
            <a:ext cx="3810499" cy="304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BABEE3-79B0-8E5E-8835-F32316FAF8B4}"/>
              </a:ext>
            </a:extLst>
          </p:cNvPr>
          <p:cNvSpPr txBox="1">
            <a:spLocks/>
          </p:cNvSpPr>
          <p:nvPr/>
        </p:nvSpPr>
        <p:spPr>
          <a:xfrm>
            <a:off x="3104361" y="1851629"/>
            <a:ext cx="3103819" cy="136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 water content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mid-day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cs typeface="Gautami" panose="020B0502040204020203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FF392F-81C0-99D9-92BF-C1D2EBCAB1B1}"/>
              </a:ext>
            </a:extLst>
          </p:cNvPr>
          <p:cNvGrpSpPr/>
          <p:nvPr/>
        </p:nvGrpSpPr>
        <p:grpSpPr>
          <a:xfrm>
            <a:off x="3722427" y="3880812"/>
            <a:ext cx="5421573" cy="972386"/>
            <a:chOff x="-313062" y="3224013"/>
            <a:chExt cx="5421573" cy="97238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1C3E659-1B15-1ADE-40B9-AA05AA0B93FC}"/>
                </a:ext>
              </a:extLst>
            </p:cNvPr>
            <p:cNvCxnSpPr/>
            <p:nvPr/>
          </p:nvCxnSpPr>
          <p:spPr>
            <a:xfrm>
              <a:off x="1358581" y="3667991"/>
              <a:ext cx="290861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AB4872D9-D01C-7812-C1B5-DB1C19DD5637}"/>
                </a:ext>
              </a:extLst>
            </p:cNvPr>
            <p:cNvSpPr txBox="1">
              <a:spLocks/>
            </p:cNvSpPr>
            <p:nvPr/>
          </p:nvSpPr>
          <p:spPr>
            <a:xfrm>
              <a:off x="-313062" y="3449781"/>
              <a:ext cx="1846834" cy="7466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RWC (%) =</a:t>
              </a:r>
            </a:p>
            <a:p>
              <a:pPr marL="0" indent="0">
                <a:lnSpc>
                  <a:spcPct val="200000"/>
                </a:lnSpc>
                <a:buFont typeface="Arial" panose="020B0604020202020204" pitchFamily="34" charset="0"/>
                <a:buNone/>
              </a:pPr>
              <a:endParaRPr lang="en-US" sz="2000" dirty="0">
                <a:solidFill>
                  <a:schemeClr val="bg1"/>
                </a:solidFill>
                <a:cs typeface="Gautami" panose="020B0502040204020203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C49995FC-D796-BBAA-A913-15F769CA049D}"/>
                </a:ext>
              </a:extLst>
            </p:cNvPr>
            <p:cNvSpPr txBox="1">
              <a:spLocks/>
            </p:cNvSpPr>
            <p:nvPr/>
          </p:nvSpPr>
          <p:spPr>
            <a:xfrm>
              <a:off x="1053652" y="3305073"/>
              <a:ext cx="3518348" cy="7466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Fresh weight – Dry weight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Turgid weight – Dry weight</a:t>
              </a:r>
            </a:p>
            <a:p>
              <a:pPr marL="0" indent="0">
                <a:lnSpc>
                  <a:spcPct val="200000"/>
                </a:lnSpc>
                <a:buFont typeface="Arial" panose="020B0604020202020204" pitchFamily="34" charset="0"/>
                <a:buNone/>
              </a:pPr>
              <a:endParaRPr lang="en-US" sz="2000" dirty="0">
                <a:solidFill>
                  <a:schemeClr val="bg1"/>
                </a:solidFill>
                <a:cs typeface="Gautami" panose="020B0502040204020203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E446FD46-AFD0-4EE9-E0AF-51FDC05B7F9F}"/>
                </a:ext>
              </a:extLst>
            </p:cNvPr>
            <p:cNvSpPr txBox="1">
              <a:spLocks/>
            </p:cNvSpPr>
            <p:nvPr/>
          </p:nvSpPr>
          <p:spPr>
            <a:xfrm>
              <a:off x="4340290" y="3224013"/>
              <a:ext cx="768221" cy="7466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cs typeface="Gautami" panose="020B0502040204020203" pitchFamily="34" charset="0"/>
                </a:rPr>
                <a:t>x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668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0355" y="526796"/>
            <a:ext cx="7923291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 algn="ctr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Physiology plots</a:t>
            </a:r>
            <a:br>
              <a:rPr lang="en-US" sz="4000" b="1" spc="-10" dirty="0"/>
            </a:br>
            <a:r>
              <a:rPr lang="en-US" sz="4000" b="1" spc="-10" dirty="0"/>
              <a:t>seasonal measurements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CE918D-1503-132D-6F15-E48FB0D2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F50DDAB-8709-F7B5-6DF8-E39CDCB6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8667" y="-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 device with a gauge in it&#10;&#10;Description automatically generated">
            <a:extLst>
              <a:ext uri="{FF2B5EF4-FFF2-40B4-BE49-F238E27FC236}">
                <a16:creationId xmlns:a16="http://schemas.microsoft.com/office/drawing/2014/main" id="{2CDEA5FE-AD07-669D-12ED-C67121ED2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4074" r="20722" b="5714"/>
          <a:stretch/>
        </p:blipFill>
        <p:spPr>
          <a:xfrm rot="5400000">
            <a:off x="2772972" y="2378417"/>
            <a:ext cx="3091272" cy="444481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4867944-C66E-D106-1C5B-91A11297EFB6}"/>
              </a:ext>
            </a:extLst>
          </p:cNvPr>
          <p:cNvSpPr txBox="1">
            <a:spLocks/>
          </p:cNvSpPr>
          <p:nvPr/>
        </p:nvSpPr>
        <p:spPr>
          <a:xfrm>
            <a:off x="1994790" y="1806040"/>
            <a:ext cx="5154420" cy="149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Pressure chamber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pre-dawn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cs typeface="Gautami" panose="020B0502040204020203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4716BE-FF20-014A-EC4C-B6C097BB12EF}"/>
              </a:ext>
            </a:extLst>
          </p:cNvPr>
          <p:cNvGrpSpPr/>
          <p:nvPr/>
        </p:nvGrpSpPr>
        <p:grpSpPr>
          <a:xfrm>
            <a:off x="-345178" y="2408137"/>
            <a:ext cx="2661481" cy="3742751"/>
            <a:chOff x="4819973" y="2387885"/>
            <a:chExt cx="2661481" cy="3742751"/>
          </a:xfrm>
        </p:grpSpPr>
        <p:pic>
          <p:nvPicPr>
            <p:cNvPr id="12" name="Graphic 11" descr="Fir tree outline">
              <a:extLst>
                <a:ext uri="{FF2B5EF4-FFF2-40B4-BE49-F238E27FC236}">
                  <a16:creationId xmlns:a16="http://schemas.microsoft.com/office/drawing/2014/main" id="{C05A3214-2B61-E273-F7D6-2BFF8BA1F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19973" y="2960095"/>
              <a:ext cx="2661481" cy="266148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8A36A4-FD56-0CAF-65A6-4E85724F56D8}"/>
                </a:ext>
              </a:extLst>
            </p:cNvPr>
            <p:cNvSpPr/>
            <p:nvPr/>
          </p:nvSpPr>
          <p:spPr>
            <a:xfrm>
              <a:off x="5289840" y="5507182"/>
              <a:ext cx="1693454" cy="623454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6C0CB4C-A61A-74A0-0712-11CD9FBEA5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1418" y="3404888"/>
              <a:ext cx="0" cy="2549103"/>
            </a:xfrm>
            <a:prstGeom prst="straightConnector1">
              <a:avLst/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1A1D5CA-89FC-A2C2-A6C5-E305C7D0FC02}"/>
                </a:ext>
              </a:extLst>
            </p:cNvPr>
            <p:cNvSpPr txBox="1">
              <a:spLocks/>
            </p:cNvSpPr>
            <p:nvPr/>
          </p:nvSpPr>
          <p:spPr>
            <a:xfrm>
              <a:off x="5244057" y="2387885"/>
              <a:ext cx="1915884" cy="7877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Xylem movement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76D11D-245C-D69B-52E4-31E217577170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5534824" y="3261657"/>
            <a:ext cx="1580027" cy="764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ED36EB9-323F-16A6-E25A-BBC0C0D439A1}"/>
              </a:ext>
            </a:extLst>
          </p:cNvPr>
          <p:cNvSpPr txBox="1">
            <a:spLocks/>
          </p:cNvSpPr>
          <p:nvPr/>
        </p:nvSpPr>
        <p:spPr>
          <a:xfrm>
            <a:off x="7114851" y="2724396"/>
            <a:ext cx="2018214" cy="107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Insert fascicle with needle apex down 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cs typeface="Gautami" panose="020B0502040204020203" pitchFamily="34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2ED7B1-8215-8908-32A5-24612C773718}"/>
              </a:ext>
            </a:extLst>
          </p:cNvPr>
          <p:cNvCxnSpPr/>
          <p:nvPr/>
        </p:nvCxnSpPr>
        <p:spPr>
          <a:xfrm flipV="1">
            <a:off x="985562" y="3969328"/>
            <a:ext cx="292520" cy="264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8CF1793-D1D0-25AC-0D94-2B32EC0CF568}"/>
              </a:ext>
            </a:extLst>
          </p:cNvPr>
          <p:cNvCxnSpPr/>
          <p:nvPr/>
        </p:nvCxnSpPr>
        <p:spPr>
          <a:xfrm flipV="1">
            <a:off x="985562" y="4435572"/>
            <a:ext cx="292520" cy="264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9C43410-AD7D-F521-8BA9-A27EB7E9B960}"/>
              </a:ext>
            </a:extLst>
          </p:cNvPr>
          <p:cNvCxnSpPr/>
          <p:nvPr/>
        </p:nvCxnSpPr>
        <p:spPr>
          <a:xfrm flipV="1">
            <a:off x="971416" y="3661911"/>
            <a:ext cx="292520" cy="264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A441B84-57B4-A93C-DFB4-2954497D3E22}"/>
              </a:ext>
            </a:extLst>
          </p:cNvPr>
          <p:cNvCxnSpPr/>
          <p:nvPr/>
        </p:nvCxnSpPr>
        <p:spPr>
          <a:xfrm flipH="1" flipV="1">
            <a:off x="715821" y="3969328"/>
            <a:ext cx="255595" cy="264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9F07860-12D5-1881-F812-D626E73BFB1A}"/>
              </a:ext>
            </a:extLst>
          </p:cNvPr>
          <p:cNvCxnSpPr/>
          <p:nvPr/>
        </p:nvCxnSpPr>
        <p:spPr>
          <a:xfrm flipH="1" flipV="1">
            <a:off x="702819" y="4402957"/>
            <a:ext cx="255595" cy="264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9FE37B5-3CF2-BA58-0353-D91706D4CBB7}"/>
              </a:ext>
            </a:extLst>
          </p:cNvPr>
          <p:cNvCxnSpPr/>
          <p:nvPr/>
        </p:nvCxnSpPr>
        <p:spPr>
          <a:xfrm flipH="1" flipV="1">
            <a:off x="718002" y="3629952"/>
            <a:ext cx="255595" cy="264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74129DD-667D-00C4-33A7-EC9EC66457E1}"/>
              </a:ext>
            </a:extLst>
          </p:cNvPr>
          <p:cNvGrpSpPr/>
          <p:nvPr/>
        </p:nvGrpSpPr>
        <p:grpSpPr>
          <a:xfrm>
            <a:off x="6573701" y="3882743"/>
            <a:ext cx="2589904" cy="2581434"/>
            <a:chOff x="6002196" y="3581408"/>
            <a:chExt cx="2589904" cy="258143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1BD3863-BE03-38AE-F10D-9D0D0F65A0FA}"/>
                </a:ext>
              </a:extLst>
            </p:cNvPr>
            <p:cNvGrpSpPr/>
            <p:nvPr/>
          </p:nvGrpSpPr>
          <p:grpSpPr>
            <a:xfrm>
              <a:off x="6716118" y="3581408"/>
              <a:ext cx="1693454" cy="2241765"/>
              <a:chOff x="6833889" y="3889459"/>
              <a:chExt cx="1151013" cy="1775901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83E4871-A1FE-7926-5FE2-DC3D4248B0EF}"/>
                  </a:ext>
                </a:extLst>
              </p:cNvPr>
              <p:cNvSpPr/>
              <p:nvPr/>
            </p:nvSpPr>
            <p:spPr>
              <a:xfrm rot="471028">
                <a:off x="7283159" y="3999058"/>
                <a:ext cx="45719" cy="161150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C17ADF3-F1D4-97FD-C6BE-2979854F015E}"/>
                  </a:ext>
                </a:extLst>
              </p:cNvPr>
              <p:cNvSpPr/>
              <p:nvPr/>
            </p:nvSpPr>
            <p:spPr>
              <a:xfrm>
                <a:off x="7395823" y="4049814"/>
                <a:ext cx="45719" cy="161150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8BD30EE-C418-BF06-8F4A-3A486C8EFBDD}"/>
                  </a:ext>
                </a:extLst>
              </p:cNvPr>
              <p:cNvSpPr/>
              <p:nvPr/>
            </p:nvSpPr>
            <p:spPr>
              <a:xfrm rot="21144417">
                <a:off x="7522874" y="4053858"/>
                <a:ext cx="45719" cy="161150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8941258-39BD-154E-0A90-D31EBD5271B9}"/>
                  </a:ext>
                </a:extLst>
              </p:cNvPr>
              <p:cNvSpPr/>
              <p:nvPr/>
            </p:nvSpPr>
            <p:spPr>
              <a:xfrm>
                <a:off x="7303941" y="3889459"/>
                <a:ext cx="236017" cy="219198"/>
              </a:xfrm>
              <a:prstGeom prst="ellipse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2638E6B-50F1-55FA-900C-8485382042E0}"/>
                  </a:ext>
                </a:extLst>
              </p:cNvPr>
              <p:cNvSpPr/>
              <p:nvPr/>
            </p:nvSpPr>
            <p:spPr>
              <a:xfrm>
                <a:off x="6833889" y="4128856"/>
                <a:ext cx="1151013" cy="114028"/>
              </a:xfrm>
              <a:prstGeom prst="ellipse">
                <a:avLst/>
              </a:prstGeom>
              <a:solidFill>
                <a:schemeClr val="tx1"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D0051949-5A73-F061-480E-42E2032150FA}"/>
                </a:ext>
              </a:extLst>
            </p:cNvPr>
            <p:cNvSpPr txBox="1">
              <a:spLocks/>
            </p:cNvSpPr>
            <p:nvPr/>
          </p:nvSpPr>
          <p:spPr>
            <a:xfrm>
              <a:off x="6573886" y="5759276"/>
              <a:ext cx="2018214" cy="4035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apex</a:t>
              </a:r>
            </a:p>
            <a:p>
              <a:pPr marL="0" indent="0">
                <a:lnSpc>
                  <a:spcPct val="200000"/>
                </a:lnSpc>
                <a:buFont typeface="Arial" panose="020B0604020202020204" pitchFamily="34" charset="0"/>
                <a:buNone/>
              </a:pPr>
              <a:endParaRPr lang="en-US" sz="2000" dirty="0">
                <a:solidFill>
                  <a:schemeClr val="bg1"/>
                </a:solidFill>
                <a:cs typeface="Gautami" panose="020B0502040204020203" pitchFamily="34" charset="0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B4B24B0-94B1-BFB3-E3B4-1375D7EB231E}"/>
                </a:ext>
              </a:extLst>
            </p:cNvPr>
            <p:cNvCxnSpPr>
              <a:cxnSpLocks/>
            </p:cNvCxnSpPr>
            <p:nvPr/>
          </p:nvCxnSpPr>
          <p:spPr>
            <a:xfrm>
              <a:off x="7156069" y="4216995"/>
              <a:ext cx="0" cy="77011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F5365B99-2F7C-5B6A-9FD3-3E43002B0461}"/>
                </a:ext>
              </a:extLst>
            </p:cNvPr>
            <p:cNvSpPr txBox="1">
              <a:spLocks/>
            </p:cNvSpPr>
            <p:nvPr/>
          </p:nvSpPr>
          <p:spPr>
            <a:xfrm>
              <a:off x="6256593" y="4450311"/>
              <a:ext cx="980724" cy="3958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Xylem</a:t>
              </a: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CFCE1F97-15F7-6E68-AAF8-4A9C23B2E4C7}"/>
                </a:ext>
              </a:extLst>
            </p:cNvPr>
            <p:cNvSpPr txBox="1">
              <a:spLocks/>
            </p:cNvSpPr>
            <p:nvPr/>
          </p:nvSpPr>
          <p:spPr>
            <a:xfrm>
              <a:off x="6002196" y="5516367"/>
              <a:ext cx="1242642" cy="46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Pressure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222E243-5D82-58D8-0D79-F3B24A0711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6069" y="5297200"/>
              <a:ext cx="0" cy="77011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5830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y FT-NIR spectroscopy? | Bruker">
            <a:extLst>
              <a:ext uri="{FF2B5EF4-FFF2-40B4-BE49-F238E27FC236}">
                <a16:creationId xmlns:a16="http://schemas.microsoft.com/office/drawing/2014/main" id="{397707F7-6612-450C-30E2-9F270AB1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445" y="2023168"/>
            <a:ext cx="5271110" cy="21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1849" y="526796"/>
            <a:ext cx="860030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Reflected visible near-infrared radiation</a:t>
            </a:r>
            <a:endParaRPr sz="4000" b="1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CE918D-1503-132D-6F15-E48FB0D2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1D79903-936D-38DF-7F47-86BDD42CD7F3}"/>
              </a:ext>
            </a:extLst>
          </p:cNvPr>
          <p:cNvSpPr txBox="1">
            <a:spLocks/>
          </p:cNvSpPr>
          <p:nvPr/>
        </p:nvSpPr>
        <p:spPr>
          <a:xfrm>
            <a:off x="1287471" y="1051587"/>
            <a:ext cx="6569059" cy="727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Physiology plots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seasonally- pre-dawn &amp; mid-day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 descr="A group of people standing next to a red truck&#10;&#10;Description automatically generated">
            <a:extLst>
              <a:ext uri="{FF2B5EF4-FFF2-40B4-BE49-F238E27FC236}">
                <a16:creationId xmlns:a16="http://schemas.microsoft.com/office/drawing/2014/main" id="{85D5745C-78B1-F25D-1197-C3506F7E67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68083" r="49729" b="5607"/>
          <a:stretch/>
        </p:blipFill>
        <p:spPr>
          <a:xfrm>
            <a:off x="5477722" y="4437545"/>
            <a:ext cx="2512584" cy="2000055"/>
          </a:xfrm>
          <a:prstGeom prst="rect">
            <a:avLst/>
          </a:prstGeom>
        </p:spPr>
      </p:pic>
      <p:sp>
        <p:nvSpPr>
          <p:cNvPr id="30" name="Rectangle 4">
            <a:extLst>
              <a:ext uri="{FF2B5EF4-FFF2-40B4-BE49-F238E27FC236}">
                <a16:creationId xmlns:a16="http://schemas.microsoft.com/office/drawing/2014/main" id="{CF50DDAB-8709-F7B5-6DF8-E39CDCB6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8667" y="-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Reflected Near-Infrared Waves | Science Mission Directorate">
            <a:extLst>
              <a:ext uri="{FF2B5EF4-FFF2-40B4-BE49-F238E27FC236}">
                <a16:creationId xmlns:a16="http://schemas.microsoft.com/office/drawing/2014/main" id="{727EEB21-9EF7-F748-0465-514AA990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2" y="4242482"/>
            <a:ext cx="3777316" cy="26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EDF2CB-2D97-0A4E-C528-5C25F2F1F5A6}"/>
              </a:ext>
            </a:extLst>
          </p:cNvPr>
          <p:cNvSpPr txBox="1">
            <a:spLocks/>
          </p:cNvSpPr>
          <p:nvPr/>
        </p:nvSpPr>
        <p:spPr>
          <a:xfrm>
            <a:off x="125867" y="3815056"/>
            <a:ext cx="1708537" cy="665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NASA, 2016 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cs typeface="Gautam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396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369" y="526796"/>
            <a:ext cx="90652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 algn="l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Physiology pairing – sporulation chambers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CE918D-1503-132D-6F15-E48FB0D2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F50DDAB-8709-F7B5-6DF8-E39CDCB6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8667" y="-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 group of petri dishes on a table&#10;&#10;Description automatically generated">
            <a:extLst>
              <a:ext uri="{FF2B5EF4-FFF2-40B4-BE49-F238E27FC236}">
                <a16:creationId xmlns:a16="http://schemas.microsoft.com/office/drawing/2014/main" id="{340B5AB2-DA1A-3308-8ACB-9CFBF2E6D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21414" b="9292"/>
          <a:stretch/>
        </p:blipFill>
        <p:spPr>
          <a:xfrm>
            <a:off x="579549" y="2156857"/>
            <a:ext cx="3276081" cy="2251896"/>
          </a:xfrm>
          <a:prstGeom prst="rect">
            <a:avLst/>
          </a:prstGeom>
        </p:spPr>
      </p:pic>
      <p:pic>
        <p:nvPicPr>
          <p:cNvPr id="9" name="Picture 8" descr="A close-up of a microscope&#10;&#10;Description automatically generated">
            <a:extLst>
              <a:ext uri="{FF2B5EF4-FFF2-40B4-BE49-F238E27FC236}">
                <a16:creationId xmlns:a16="http://schemas.microsoft.com/office/drawing/2014/main" id="{FDFDFA51-A4D8-4EEE-1BEA-74FC99D20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0" t="42447" r="59295" b="48004"/>
          <a:stretch/>
        </p:blipFill>
        <p:spPr>
          <a:xfrm rot="5400000">
            <a:off x="6563637" y="1314428"/>
            <a:ext cx="1672529" cy="223245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39F0F3-FD6A-7A57-B5E0-1FD40E8C70E5}"/>
              </a:ext>
            </a:extLst>
          </p:cNvPr>
          <p:cNvSpPr txBox="1">
            <a:spLocks/>
          </p:cNvSpPr>
          <p:nvPr/>
        </p:nvSpPr>
        <p:spPr>
          <a:xfrm>
            <a:off x="-239625" y="1448566"/>
            <a:ext cx="5043218" cy="1253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22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cs typeface="Gautami" panose="020B0502040204020203" pitchFamily="34" charset="0"/>
              </a:rPr>
              <a:t>Sporulation chamber set up: </a:t>
            </a:r>
          </a:p>
          <a:p>
            <a:pPr algn="ctr"/>
            <a:r>
              <a:rPr lang="en-US" sz="2000" dirty="0">
                <a:cs typeface="Gautami" panose="020B0502040204020203" pitchFamily="34" charset="0"/>
              </a:rPr>
              <a:t>sampled 55 g from one branch on the tree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08FF7E-EC27-812A-10EA-72BA18106635}"/>
              </a:ext>
            </a:extLst>
          </p:cNvPr>
          <p:cNvSpPr txBox="1">
            <a:spLocks/>
          </p:cNvSpPr>
          <p:nvPr/>
        </p:nvSpPr>
        <p:spPr>
          <a:xfrm>
            <a:off x="4560248" y="1930352"/>
            <a:ext cx="1779973" cy="1072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cs typeface="Gautami" panose="020B0502040204020203" pitchFamily="34" charset="0"/>
              </a:rPr>
              <a:t>Pathogenic fungi under the microscope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1D7724-1028-2CB0-00E6-A24479239E72}"/>
              </a:ext>
            </a:extLst>
          </p:cNvPr>
          <p:cNvCxnSpPr>
            <a:cxnSpLocks/>
          </p:cNvCxnSpPr>
          <p:nvPr/>
        </p:nvCxnSpPr>
        <p:spPr>
          <a:xfrm flipH="1" flipV="1">
            <a:off x="8016042" y="2538806"/>
            <a:ext cx="630873" cy="7713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BA6E953-EAA8-C8F0-F6A8-E61146FB2A95}"/>
              </a:ext>
            </a:extLst>
          </p:cNvPr>
          <p:cNvSpPr txBox="1">
            <a:spLocks/>
          </p:cNvSpPr>
          <p:nvPr/>
        </p:nvSpPr>
        <p:spPr>
          <a:xfrm>
            <a:off x="8437622" y="3091234"/>
            <a:ext cx="800592" cy="771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cs typeface="Gautami" panose="020B0502040204020203" pitchFamily="34" charset="0"/>
              </a:rPr>
              <a:t>BSNB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15DCFC-385F-1EC1-A209-7191261448CF}"/>
              </a:ext>
            </a:extLst>
          </p:cNvPr>
          <p:cNvCxnSpPr>
            <a:cxnSpLocks/>
          </p:cNvCxnSpPr>
          <p:nvPr/>
        </p:nvCxnSpPr>
        <p:spPr>
          <a:xfrm flipV="1">
            <a:off x="6812927" y="2961358"/>
            <a:ext cx="236155" cy="4676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6397A2F-223D-717C-7933-A44355077D67}"/>
              </a:ext>
            </a:extLst>
          </p:cNvPr>
          <p:cNvSpPr txBox="1">
            <a:spLocks/>
          </p:cNvSpPr>
          <p:nvPr/>
        </p:nvSpPr>
        <p:spPr>
          <a:xfrm>
            <a:off x="6283672" y="3117548"/>
            <a:ext cx="1833988" cy="465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b="0" i="0" dirty="0" err="1">
                <a:effectLst/>
              </a:rPr>
              <a:t>Pestalotiopsis</a:t>
            </a:r>
            <a:endParaRPr lang="en-US" sz="2000" dirty="0">
              <a:cs typeface="Gautami" panose="020B0502040204020203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0A19BAA-27D3-2D8A-5ED9-A91766FEC5E8}"/>
              </a:ext>
            </a:extLst>
          </p:cNvPr>
          <p:cNvSpPr txBox="1">
            <a:spLocks/>
          </p:cNvSpPr>
          <p:nvPr/>
        </p:nvSpPr>
        <p:spPr>
          <a:xfrm>
            <a:off x="6690891" y="5783053"/>
            <a:ext cx="1520758" cy="465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1800" b="0" i="0" dirty="0">
                <a:effectLst/>
              </a:rPr>
              <a:t>Trichoderma</a:t>
            </a:r>
            <a:endParaRPr lang="en-US" sz="1800" dirty="0">
              <a:cs typeface="Gautami" panose="020B0502040204020203" pitchFamily="34" charset="0"/>
            </a:endParaRPr>
          </a:p>
        </p:txBody>
      </p:sp>
      <p:pic>
        <p:nvPicPr>
          <p:cNvPr id="22" name="Picture 21" descr="A close up of a lens&#10;&#10;Description automatically generated">
            <a:extLst>
              <a:ext uri="{FF2B5EF4-FFF2-40B4-BE49-F238E27FC236}">
                <a16:creationId xmlns:a16="http://schemas.microsoft.com/office/drawing/2014/main" id="{C5938CC2-A8FA-BE63-A6F0-76B2A87037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38899" r="53738" b="37340"/>
          <a:stretch/>
        </p:blipFill>
        <p:spPr>
          <a:xfrm rot="5400000">
            <a:off x="6520403" y="3929865"/>
            <a:ext cx="1781180" cy="221027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ECC0024-260A-AE36-53B5-FB64F5CFFC9F}"/>
              </a:ext>
            </a:extLst>
          </p:cNvPr>
          <p:cNvCxnSpPr>
            <a:cxnSpLocks/>
          </p:cNvCxnSpPr>
          <p:nvPr/>
        </p:nvCxnSpPr>
        <p:spPr>
          <a:xfrm flipH="1" flipV="1">
            <a:off x="6919784" y="5225057"/>
            <a:ext cx="457525" cy="8063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FBC3A99-E16A-E38C-1885-641CFD5E79FC}"/>
              </a:ext>
            </a:extLst>
          </p:cNvPr>
          <p:cNvCxnSpPr>
            <a:cxnSpLocks/>
          </p:cNvCxnSpPr>
          <p:nvPr/>
        </p:nvCxnSpPr>
        <p:spPr>
          <a:xfrm flipV="1">
            <a:off x="7377309" y="5128054"/>
            <a:ext cx="638733" cy="9033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glass bowl with a plant in it&#10;&#10;Description automatically generated">
            <a:extLst>
              <a:ext uri="{FF2B5EF4-FFF2-40B4-BE49-F238E27FC236}">
                <a16:creationId xmlns:a16="http://schemas.microsoft.com/office/drawing/2014/main" id="{E4FB9320-0BD4-11A0-CAE3-A740E563E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4" t="11481" r="20854" b="12407"/>
          <a:stretch/>
        </p:blipFill>
        <p:spPr>
          <a:xfrm rot="5400000">
            <a:off x="1089066" y="4505784"/>
            <a:ext cx="2257047" cy="221027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583699-AE78-EDDA-792C-080A98203677}"/>
              </a:ext>
            </a:extLst>
          </p:cNvPr>
          <p:cNvSpPr txBox="1">
            <a:spLocks/>
          </p:cNvSpPr>
          <p:nvPr/>
        </p:nvSpPr>
        <p:spPr>
          <a:xfrm>
            <a:off x="4292938" y="4652730"/>
            <a:ext cx="2210276" cy="1023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cs typeface="Gautami" panose="020B0502040204020203" pitchFamily="34" charset="0"/>
              </a:rPr>
              <a:t>Non-pathogenic fungus under the microscope</a:t>
            </a:r>
          </a:p>
        </p:txBody>
      </p:sp>
    </p:spTree>
    <p:extLst>
      <p:ext uri="{BB962C8B-B14F-4D97-AF65-F5344CB8AC3E}">
        <p14:creationId xmlns:p14="http://schemas.microsoft.com/office/powerpoint/2010/main" val="1021351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92157" y="526796"/>
            <a:ext cx="255968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Whole plot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FB03FCD-6BF9-90E7-9792-E5F43BE87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2" descr="Office of Oceanic and Atmospheric Research - Wikipedia">
            <a:extLst>
              <a:ext uri="{FF2B5EF4-FFF2-40B4-BE49-F238E27FC236}">
                <a16:creationId xmlns:a16="http://schemas.microsoft.com/office/drawing/2014/main" id="{08096F9B-AC38-69E6-D475-0925C4FB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30" y="2209800"/>
            <a:ext cx="2503170" cy="250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B07059-DDF8-E007-E255-FFA82D5BC73E}"/>
              </a:ext>
            </a:extLst>
          </p:cNvPr>
          <p:cNvSpPr txBox="1">
            <a:spLocks/>
          </p:cNvSpPr>
          <p:nvPr/>
        </p:nvSpPr>
        <p:spPr>
          <a:xfrm>
            <a:off x="3380423" y="1596190"/>
            <a:ext cx="1861185" cy="99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history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09F8B4-75D9-2C8E-E946-B7AFE2710859}"/>
              </a:ext>
            </a:extLst>
          </p:cNvPr>
          <p:cNvSpPr txBox="1">
            <a:spLocks/>
          </p:cNvSpPr>
          <p:nvPr/>
        </p:nvSpPr>
        <p:spPr>
          <a:xfrm>
            <a:off x="6582622" y="1596190"/>
            <a:ext cx="1450115" cy="99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Plot history</a:t>
            </a:r>
          </a:p>
        </p:txBody>
      </p:sp>
      <p:pic>
        <p:nvPicPr>
          <p:cNvPr id="16" name="Picture 15" descr="A group of trees in a forest&#10;&#10;Description automatically generated">
            <a:extLst>
              <a:ext uri="{FF2B5EF4-FFF2-40B4-BE49-F238E27FC236}">
                <a16:creationId xmlns:a16="http://schemas.microsoft.com/office/drawing/2014/main" id="{A1EDC5A7-74AF-99EE-D0C2-11354C36D0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6"/>
          <a:stretch/>
        </p:blipFill>
        <p:spPr>
          <a:xfrm rot="5400000">
            <a:off x="5754892" y="2383467"/>
            <a:ext cx="3105574" cy="2758241"/>
          </a:xfrm>
          <a:prstGeom prst="rect">
            <a:avLst/>
          </a:prstGeom>
        </p:spPr>
      </p:pic>
      <p:pic>
        <p:nvPicPr>
          <p:cNvPr id="5" name="Picture 4" descr="A person in a forest&#10;&#10;Description automatically generated">
            <a:extLst>
              <a:ext uri="{FF2B5EF4-FFF2-40B4-BE49-F238E27FC236}">
                <a16:creationId xmlns:a16="http://schemas.microsoft.com/office/drawing/2014/main" id="{9328B5FC-0CE1-4D4E-EEAF-280918A1E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4" t="19628" r="26076" b="15382"/>
          <a:stretch/>
        </p:blipFill>
        <p:spPr>
          <a:xfrm rot="5400000">
            <a:off x="653684" y="1841752"/>
            <a:ext cx="1790337" cy="25264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51EFAA-D678-9EAC-0D3C-B71DC035DC13}"/>
              </a:ext>
            </a:extLst>
          </p:cNvPr>
          <p:cNvSpPr txBox="1">
            <a:spLocks/>
          </p:cNvSpPr>
          <p:nvPr/>
        </p:nvSpPr>
        <p:spPr>
          <a:xfrm>
            <a:off x="59734" y="1371600"/>
            <a:ext cx="3048000" cy="965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Ceptometer measurements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cs typeface="Gautami" panose="020B050204020402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EDC7C0-3D11-666C-972A-B9398AB346C0}"/>
              </a:ext>
            </a:extLst>
          </p:cNvPr>
          <p:cNvSpPr txBox="1">
            <a:spLocks/>
          </p:cNvSpPr>
          <p:nvPr/>
        </p:nvSpPr>
        <p:spPr>
          <a:xfrm>
            <a:off x="285636" y="4458623"/>
            <a:ext cx="2352788" cy="22469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Plot measurements: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Basal area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Convexity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Slope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Elevation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cs typeface="Gautam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893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49263" y="526796"/>
            <a:ext cx="3033086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b="1" spc="-10" dirty="0"/>
              <a:t>Introduction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13B2BB0-3BCE-4F42-4BAE-5CD18DA81C60}"/>
              </a:ext>
            </a:extLst>
          </p:cNvPr>
          <p:cNvSpPr txBox="1"/>
          <p:nvPr/>
        </p:nvSpPr>
        <p:spPr>
          <a:xfrm>
            <a:off x="876300" y="1951415"/>
            <a:ext cx="7391400" cy="5487784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Loblolly pine is important within the state of Alabama and the Southeast as a whole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Brown spot needle blight recently started causing detrimental affects to loblolly pine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Little is known about the spread of disease and impact on loblolly pine growth</a:t>
            </a:r>
          </a:p>
          <a:p>
            <a:pPr>
              <a:lnSpc>
                <a:spcPct val="300000"/>
              </a:lnSpc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300000"/>
              </a:lnSpc>
            </a:pP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33474" y="526796"/>
            <a:ext cx="487705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Soil data- 1</a:t>
            </a:r>
            <a:r>
              <a:rPr lang="en-US" sz="4000" b="1" spc="-10" baseline="30000" dirty="0"/>
              <a:t>st</a:t>
            </a:r>
            <a:r>
              <a:rPr lang="en-US" sz="4000" b="1" spc="-10" dirty="0"/>
              <a:t> year only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FB03FCD-6BF9-90E7-9792-E5F43BE87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Content Placeholder 11" descr="DSCF1021.JPG">
            <a:extLst>
              <a:ext uri="{FF2B5EF4-FFF2-40B4-BE49-F238E27FC236}">
                <a16:creationId xmlns:a16="http://schemas.microsoft.com/office/drawing/2014/main" id="{2A5AF867-EA2C-0D6B-D23F-B48D5736BC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374" b="20281"/>
          <a:stretch/>
        </p:blipFill>
        <p:spPr>
          <a:xfrm>
            <a:off x="5105527" y="1417925"/>
            <a:ext cx="3810000" cy="3048001"/>
          </a:xfrm>
          <a:prstGeom prst="rect">
            <a:avLst/>
          </a:prstGeom>
        </p:spPr>
      </p:pic>
      <p:pic>
        <p:nvPicPr>
          <p:cNvPr id="7" name="Content Placeholder 12" descr="DSCF1031.JPG">
            <a:extLst>
              <a:ext uri="{FF2B5EF4-FFF2-40B4-BE49-F238E27FC236}">
                <a16:creationId xmlns:a16="http://schemas.microsoft.com/office/drawing/2014/main" id="{58277100-A40E-BF80-92D4-F6D1F49BA9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3086" b="21440"/>
          <a:stretch/>
        </p:blipFill>
        <p:spPr>
          <a:xfrm>
            <a:off x="5105527" y="4684851"/>
            <a:ext cx="3810000" cy="15635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1A913F-8A1C-D1ED-6B76-374745346A74}"/>
              </a:ext>
            </a:extLst>
          </p:cNvPr>
          <p:cNvSpPr txBox="1">
            <a:spLocks/>
          </p:cNvSpPr>
          <p:nvPr/>
        </p:nvSpPr>
        <p:spPr>
          <a:xfrm>
            <a:off x="78739" y="1817660"/>
            <a:ext cx="5026788" cy="4202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Cardinal directions around center subplot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Dry weight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 moisture content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Chemical analysis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 pH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Penetrometer readings</a:t>
            </a:r>
          </a:p>
        </p:txBody>
      </p:sp>
    </p:spTree>
    <p:extLst>
      <p:ext uri="{BB962C8B-B14F-4D97-AF65-F5344CB8AC3E}">
        <p14:creationId xmlns:p14="http://schemas.microsoft.com/office/powerpoint/2010/main" val="38596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13853" y="526796"/>
            <a:ext cx="571629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Effects on needle anatomy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1BB2AC45-6664-8A3F-5058-D86A285DFBF4}"/>
              </a:ext>
            </a:extLst>
          </p:cNvPr>
          <p:cNvSpPr txBox="1">
            <a:spLocks/>
          </p:cNvSpPr>
          <p:nvPr/>
        </p:nvSpPr>
        <p:spPr>
          <a:xfrm>
            <a:off x="1140398" y="1596190"/>
            <a:ext cx="6863205" cy="99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cross-sections of needles and observe under a microscope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357FA05-7AA9-D256-0522-DB62C4E8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9" t="19324" r="55847" b="41429"/>
          <a:stretch/>
        </p:blipFill>
        <p:spPr bwMode="auto">
          <a:xfrm>
            <a:off x="278703" y="2631470"/>
            <a:ext cx="4905057" cy="3205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D31AC62-5DCD-816F-CE82-B3311C264408}"/>
              </a:ext>
            </a:extLst>
          </p:cNvPr>
          <p:cNvSpPr txBox="1"/>
          <p:nvPr/>
        </p:nvSpPr>
        <p:spPr>
          <a:xfrm>
            <a:off x="178119" y="596861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Turner et al., 2019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2" name="Picture 51" descr="A close up of a lens&#10;&#10;Description automatically generated">
            <a:extLst>
              <a:ext uri="{FF2B5EF4-FFF2-40B4-BE49-F238E27FC236}">
                <a16:creationId xmlns:a16="http://schemas.microsoft.com/office/drawing/2014/main" id="{2D722534-4D58-3D50-2086-BE684BAD4E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7" t="20371" r="63898" b="56370"/>
          <a:stretch/>
        </p:blipFill>
        <p:spPr>
          <a:xfrm rot="5400000">
            <a:off x="6548893" y="2281696"/>
            <a:ext cx="1177795" cy="2793218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D0ACC85-FFB0-31CA-8FBD-8243C84A0E78}"/>
              </a:ext>
            </a:extLst>
          </p:cNvPr>
          <p:cNvCxnSpPr>
            <a:cxnSpLocks/>
          </p:cNvCxnSpPr>
          <p:nvPr/>
        </p:nvCxnSpPr>
        <p:spPr>
          <a:xfrm flipH="1" flipV="1">
            <a:off x="7430148" y="3815018"/>
            <a:ext cx="189852" cy="7569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FF1DA1BB-A248-B068-A7CE-D832E5CC3773}"/>
              </a:ext>
            </a:extLst>
          </p:cNvPr>
          <p:cNvSpPr txBox="1">
            <a:spLocks/>
          </p:cNvSpPr>
          <p:nvPr/>
        </p:nvSpPr>
        <p:spPr>
          <a:xfrm>
            <a:off x="7137790" y="4331092"/>
            <a:ext cx="1143084" cy="912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Stomata</a:t>
            </a:r>
          </a:p>
        </p:txBody>
      </p:sp>
    </p:spTree>
    <p:extLst>
      <p:ext uri="{BB962C8B-B14F-4D97-AF65-F5344CB8AC3E}">
        <p14:creationId xmlns:p14="http://schemas.microsoft.com/office/powerpoint/2010/main" val="430802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99439" y="524170"/>
            <a:ext cx="6345123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 algn="ctr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Relative water content preliminary results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CE918D-1503-132D-6F15-E48FB0D2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F50DDAB-8709-F7B5-6DF8-E39CDCB6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8667" y="-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ADFB292-301F-0F43-3784-85C8810914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3727235"/>
              </p:ext>
            </p:extLst>
          </p:nvPr>
        </p:nvGraphicFramePr>
        <p:xfrm>
          <a:off x="966064" y="1681327"/>
          <a:ext cx="7022903" cy="4257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6206E6-7D62-40D2-2F59-E30F229ED25C}"/>
              </a:ext>
            </a:extLst>
          </p:cNvPr>
          <p:cNvCxnSpPr/>
          <p:nvPr/>
        </p:nvCxnSpPr>
        <p:spPr>
          <a:xfrm>
            <a:off x="1636295" y="3320716"/>
            <a:ext cx="5871410" cy="0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9FF25C-80D9-D123-F986-62D630A6A0C9}"/>
              </a:ext>
            </a:extLst>
          </p:cNvPr>
          <p:cNvCxnSpPr/>
          <p:nvPr/>
        </p:nvCxnSpPr>
        <p:spPr>
          <a:xfrm>
            <a:off x="1636295" y="4483769"/>
            <a:ext cx="587141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C8A9A1-0F68-C277-2F1C-503EBBF7D3C8}"/>
              </a:ext>
            </a:extLst>
          </p:cNvPr>
          <p:cNvSpPr txBox="1">
            <a:spLocks/>
          </p:cNvSpPr>
          <p:nvPr/>
        </p:nvSpPr>
        <p:spPr>
          <a:xfrm>
            <a:off x="7555356" y="3099656"/>
            <a:ext cx="1151493" cy="6586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22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cs typeface="Gautami" panose="020B0502040204020203" pitchFamily="34" charset="0"/>
              </a:rPr>
              <a:t>Fully turgid transpiring leaf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A641B64-78DD-F84C-7CDD-753BC9DD90D6}"/>
              </a:ext>
            </a:extLst>
          </p:cNvPr>
          <p:cNvSpPr txBox="1">
            <a:spLocks/>
          </p:cNvSpPr>
          <p:nvPr/>
        </p:nvSpPr>
        <p:spPr>
          <a:xfrm>
            <a:off x="7555356" y="4154425"/>
            <a:ext cx="1245159" cy="6586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22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cs typeface="Gautami" panose="020B0502040204020203" pitchFamily="34" charset="0"/>
              </a:rPr>
              <a:t>Severely desiccated and dying leaves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14A405A-A4A0-91BB-7DA2-8344459DC142}"/>
              </a:ext>
            </a:extLst>
          </p:cNvPr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E9138E9-AC9E-CF10-68F7-BA4C0F8EA7A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843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75624" y="526796"/>
            <a:ext cx="579275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Results-physiology pairing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CE918D-1503-132D-6F15-E48FB0D2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F50DDAB-8709-F7B5-6DF8-E39CDCB6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8667" y="-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E1C84E-FBAB-1CEA-4566-0347E92A17EA}"/>
              </a:ext>
            </a:extLst>
          </p:cNvPr>
          <p:cNvSpPr txBox="1">
            <a:spLocks/>
          </p:cNvSpPr>
          <p:nvPr/>
        </p:nvSpPr>
        <p:spPr>
          <a:xfrm>
            <a:off x="379447" y="1453662"/>
            <a:ext cx="5792753" cy="503921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22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>
                <a:cs typeface="Gautami" panose="020B0502040204020203" pitchFamily="34" charset="0"/>
              </a:rPr>
              <a:t>Samples with disease: 35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cs typeface="Gautami" panose="020B0502040204020203" pitchFamily="34" charset="0"/>
              </a:rPr>
              <a:t>Samples with no disease: 10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cs typeface="Gautami" panose="020B0502040204020203" pitchFamily="34" charset="0"/>
              </a:rPr>
              <a:t>Most on 1 samples: 3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cs typeface="Gautami" panose="020B0502040204020203" pitchFamily="34" charset="0"/>
              </a:rPr>
              <a:t>Least on 1 sample: 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CED2B8-3F92-2117-F3C4-9FB9B184F483}"/>
              </a:ext>
            </a:extLst>
          </p:cNvPr>
          <p:cNvGrpSpPr/>
          <p:nvPr/>
        </p:nvGrpSpPr>
        <p:grpSpPr>
          <a:xfrm>
            <a:off x="3070660" y="2743200"/>
            <a:ext cx="5876946" cy="3994040"/>
            <a:chOff x="3070660" y="2743200"/>
            <a:chExt cx="5876946" cy="39940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F8E0E9-42A0-F370-8387-27F7A5AD7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0660" y="2743200"/>
              <a:ext cx="5876946" cy="399404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228EBE3-261D-F653-E9EE-FC08D0D78D55}"/>
                </a:ext>
              </a:extLst>
            </p:cNvPr>
            <p:cNvSpPr txBox="1"/>
            <p:nvPr/>
          </p:nvSpPr>
          <p:spPr>
            <a:xfrm rot="16200000">
              <a:off x="2462263" y="4368951"/>
              <a:ext cx="189557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Number of samples</a:t>
              </a: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BB57C713-523A-DF81-32B9-6482D2F8DC8D}"/>
                </a:ext>
              </a:extLst>
            </p:cNvPr>
            <p:cNvSpPr txBox="1">
              <a:spLocks/>
            </p:cNvSpPr>
            <p:nvPr/>
          </p:nvSpPr>
          <p:spPr>
            <a:xfrm>
              <a:off x="8097795" y="3075193"/>
              <a:ext cx="666758" cy="704652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>
              <a:lvl1pPr marL="0">
                <a:defRPr sz="2200" b="0" i="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en-US" sz="2000" dirty="0">
                  <a:cs typeface="Gautami" panose="020B0502040204020203" pitchFamily="34" charset="0"/>
                </a:rPr>
                <a:t>n = 45</a:t>
              </a:r>
            </a:p>
          </p:txBody>
        </p:sp>
      </p:grpSp>
      <p:sp>
        <p:nvSpPr>
          <p:cNvPr id="9" name="object 3">
            <a:extLst>
              <a:ext uri="{FF2B5EF4-FFF2-40B4-BE49-F238E27FC236}">
                <a16:creationId xmlns:a16="http://schemas.microsoft.com/office/drawing/2014/main" id="{B0C8A808-E14F-D032-3CA1-C7A918EA23D6}"/>
              </a:ext>
            </a:extLst>
          </p:cNvPr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5C4B62D-63EE-6E97-4AE0-4C0336EAF41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923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85712" y="526796"/>
            <a:ext cx="297257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Results- resin 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CE918D-1503-132D-6F15-E48FB0D2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F50DDAB-8709-F7B5-6DF8-E39CDCB6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8667" y="-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864706-91DD-00B6-F73B-172FDE3ABB04}"/>
              </a:ext>
            </a:extLst>
          </p:cNvPr>
          <p:cNvGrpSpPr/>
          <p:nvPr/>
        </p:nvGrpSpPr>
        <p:grpSpPr>
          <a:xfrm>
            <a:off x="982930" y="3279124"/>
            <a:ext cx="7178140" cy="3052080"/>
            <a:chOff x="901392" y="3725106"/>
            <a:chExt cx="7178140" cy="30520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8F9ABFF-1E46-85B3-DF06-05786DD14FF9}"/>
                </a:ext>
              </a:extLst>
            </p:cNvPr>
            <p:cNvGrpSpPr/>
            <p:nvPr/>
          </p:nvGrpSpPr>
          <p:grpSpPr>
            <a:xfrm>
              <a:off x="1066800" y="3733800"/>
              <a:ext cx="7012732" cy="2931703"/>
              <a:chOff x="3473566" y="3032449"/>
              <a:chExt cx="7779152" cy="365760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4264CD3-131E-A24C-C872-99981A083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2236"/>
              <a:stretch/>
            </p:blipFill>
            <p:spPr>
              <a:xfrm>
                <a:off x="6823800" y="3032449"/>
                <a:ext cx="3698053" cy="365759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EB45BAB-AD24-9F6C-9125-078DC855F4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1" r="12236"/>
              <a:stretch/>
            </p:blipFill>
            <p:spPr>
              <a:xfrm>
                <a:off x="3473566" y="3032450"/>
                <a:ext cx="3695462" cy="365759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C3F1D0B-4E6D-4186-7A28-C629272360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8701" t="31661" r="792" b="40238"/>
              <a:stretch/>
            </p:blipFill>
            <p:spPr>
              <a:xfrm>
                <a:off x="10521828" y="4993205"/>
                <a:ext cx="730890" cy="169684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5EC67BC-5991-BD52-A384-0D6D6878BF99}"/>
                    </a:ext>
                  </a:extLst>
                </p14:cNvPr>
                <p14:cNvContentPartPr/>
                <p14:nvPr/>
              </p14:nvContentPartPr>
              <p14:xfrm>
                <a:off x="1005792" y="3725106"/>
                <a:ext cx="122760" cy="1096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5EC67BC-5991-BD52-A384-0D6D6878BF9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96792" y="3716466"/>
                  <a:ext cx="140400" cy="11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207F642-699B-B24F-05F8-73EA2DDD726D}"/>
                    </a:ext>
                  </a:extLst>
                </p14:cNvPr>
                <p14:cNvContentPartPr/>
                <p14:nvPr/>
              </p14:nvContentPartPr>
              <p14:xfrm>
                <a:off x="991032" y="4191306"/>
                <a:ext cx="127800" cy="2278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207F642-699B-B24F-05F8-73EA2DDD726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82392" y="4182666"/>
                  <a:ext cx="145440" cy="22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DD9489A-8A15-A9C6-9F47-B9F28BE31F55}"/>
                    </a:ext>
                  </a:extLst>
                </p14:cNvPr>
                <p14:cNvContentPartPr/>
                <p14:nvPr/>
              </p14:nvContentPartPr>
              <p14:xfrm>
                <a:off x="1034952" y="5733906"/>
                <a:ext cx="48240" cy="81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DD9489A-8A15-A9C6-9F47-B9F28BE31F5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26312" y="5724906"/>
                  <a:ext cx="65880" cy="83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0AA1D58-910C-64A2-5B48-18F42CAB2C43}"/>
                    </a:ext>
                  </a:extLst>
                </p14:cNvPr>
                <p14:cNvContentPartPr/>
                <p14:nvPr/>
              </p14:nvContentPartPr>
              <p14:xfrm>
                <a:off x="901392" y="5361306"/>
                <a:ext cx="425160" cy="1415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0AA1D58-910C-64A2-5B48-18F42CAB2C4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2392" y="5352666"/>
                  <a:ext cx="442800" cy="14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3DC3614-E63D-B2FD-6D3C-51CF7730E213}"/>
                    </a:ext>
                  </a:extLst>
                </p14:cNvPr>
                <p14:cNvContentPartPr/>
                <p14:nvPr/>
              </p14:nvContentPartPr>
              <p14:xfrm>
                <a:off x="1014792" y="4743906"/>
                <a:ext cx="122760" cy="1308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3DC3614-E63D-B2FD-6D3C-51CF7730E21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5792" y="4734906"/>
                  <a:ext cx="140400" cy="13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3DA8E7B-9A73-950D-7216-67AE4809CFE9}"/>
                    </a:ext>
                  </a:extLst>
                </p14:cNvPr>
                <p14:cNvContentPartPr/>
                <p14:nvPr/>
              </p14:nvContentPartPr>
              <p14:xfrm>
                <a:off x="1027052" y="4033800"/>
                <a:ext cx="77400" cy="733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3DA8E7B-9A73-950D-7216-67AE4809CFE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8052" y="4025160"/>
                  <a:ext cx="95040" cy="750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9B8BF7B-FD9D-F467-09BC-4823B75376EE}"/>
              </a:ext>
            </a:extLst>
          </p:cNvPr>
          <p:cNvSpPr txBox="1">
            <a:spLocks/>
          </p:cNvSpPr>
          <p:nvPr/>
        </p:nvSpPr>
        <p:spPr>
          <a:xfrm>
            <a:off x="613830" y="1831841"/>
            <a:ext cx="7916340" cy="11738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22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>
                <a:cs typeface="Gautami" panose="020B0502040204020203" pitchFamily="34" charset="0"/>
              </a:rPr>
              <a:t>Resin secretion increases in trees with higher disease rating, height, and age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669BC62-44AC-E4A5-9CC2-5BE32F9CD7B3}"/>
              </a:ext>
            </a:extLst>
          </p:cNvPr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03051A3-E18E-8F61-FF8F-39A431D3C3B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670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47727" y="526796"/>
            <a:ext cx="224854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Summary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1BB2AC45-6664-8A3F-5058-D86A285DFBF4}"/>
              </a:ext>
            </a:extLst>
          </p:cNvPr>
          <p:cNvSpPr txBox="1">
            <a:spLocks/>
          </p:cNvSpPr>
          <p:nvPr/>
        </p:nvSpPr>
        <p:spPr>
          <a:xfrm>
            <a:off x="902595" y="1596190"/>
            <a:ext cx="7338811" cy="1451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Discover the means of transmission of this disease and its impact on the growth and health of trees</a:t>
            </a:r>
          </a:p>
        </p:txBody>
      </p:sp>
      <p:pic>
        <p:nvPicPr>
          <p:cNvPr id="7" name="Picture 6" descr="A group of trees in a forest&#10;&#10;Description automatically generated">
            <a:extLst>
              <a:ext uri="{FF2B5EF4-FFF2-40B4-BE49-F238E27FC236}">
                <a16:creationId xmlns:a16="http://schemas.microsoft.com/office/drawing/2014/main" id="{E8DDDD18-B47C-658A-2714-379860BE47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2"/>
          <a:stretch/>
        </p:blipFill>
        <p:spPr>
          <a:xfrm rot="5400000">
            <a:off x="2121360" y="3083849"/>
            <a:ext cx="3432649" cy="3103370"/>
          </a:xfrm>
          <a:prstGeom prst="rect">
            <a:avLst/>
          </a:prstGeom>
        </p:spPr>
      </p:pic>
      <p:pic>
        <p:nvPicPr>
          <p:cNvPr id="9" name="Picture 8" descr="A forest with tall trees&#10;&#10;Description automatically generated">
            <a:extLst>
              <a:ext uri="{FF2B5EF4-FFF2-40B4-BE49-F238E27FC236}">
                <a16:creationId xmlns:a16="http://schemas.microsoft.com/office/drawing/2014/main" id="{03281423-B97D-9FB6-0BA3-794D826D4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82" y="2919203"/>
            <a:ext cx="1838918" cy="3432647"/>
          </a:xfrm>
          <a:prstGeom prst="rect">
            <a:avLst/>
          </a:prstGeom>
        </p:spPr>
      </p:pic>
      <p:pic>
        <p:nvPicPr>
          <p:cNvPr id="11" name="Picture 10" descr="A person standing in a forest&#10;&#10;Description automatically generated">
            <a:extLst>
              <a:ext uri="{FF2B5EF4-FFF2-40B4-BE49-F238E27FC236}">
                <a16:creationId xmlns:a16="http://schemas.microsoft.com/office/drawing/2014/main" id="{64CB23E9-DF42-4FFB-C362-4F51C8239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0000" y="3348287"/>
            <a:ext cx="3432647" cy="2574485"/>
          </a:xfrm>
          <a:prstGeom prst="rect">
            <a:avLst/>
          </a:prstGeom>
        </p:spPr>
      </p:pic>
      <p:pic>
        <p:nvPicPr>
          <p:cNvPr id="13" name="Picture 12" descr="A group of trees in a forest&#10;&#10;Description automatically generated">
            <a:extLst>
              <a:ext uri="{FF2B5EF4-FFF2-40B4-BE49-F238E27FC236}">
                <a16:creationId xmlns:a16="http://schemas.microsoft.com/office/drawing/2014/main" id="{539C3989-0CDF-ED45-D7EC-6A24661A25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9082" y="3348289"/>
            <a:ext cx="3432650" cy="257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08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71564" y="526796"/>
            <a:ext cx="440087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Acknowledgements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F7060EB-02B2-9EA8-C4EE-88A2D4488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278" y="4644926"/>
            <a:ext cx="968148" cy="10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gions Bank – Logos Download">
            <a:extLst>
              <a:ext uri="{FF2B5EF4-FFF2-40B4-BE49-F238E27FC236}">
                <a16:creationId xmlns:a16="http://schemas.microsoft.com/office/drawing/2014/main" id="{BABF60DB-D22E-6FC8-79DA-F5A14E1E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33" y="5643330"/>
            <a:ext cx="3876527" cy="6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logo of a hand holding a plant&#10;&#10;Description automatically generated">
            <a:extLst>
              <a:ext uri="{FF2B5EF4-FFF2-40B4-BE49-F238E27FC236}">
                <a16:creationId xmlns:a16="http://schemas.microsoft.com/office/drawing/2014/main" id="{3812FD70-2436-DCEC-4187-56734D748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9" y="5352726"/>
            <a:ext cx="1763151" cy="11842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6F31E24-A1F0-EB8A-87A9-7526EF476224}"/>
              </a:ext>
            </a:extLst>
          </p:cNvPr>
          <p:cNvGrpSpPr/>
          <p:nvPr/>
        </p:nvGrpSpPr>
        <p:grpSpPr>
          <a:xfrm>
            <a:off x="489837" y="1229057"/>
            <a:ext cx="8164326" cy="4562309"/>
            <a:chOff x="489837" y="1216531"/>
            <a:chExt cx="8164326" cy="4562309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FB569B48-03B1-54BC-4EE5-7E9FEAE22F10}"/>
                </a:ext>
              </a:extLst>
            </p:cNvPr>
            <p:cNvSpPr txBox="1">
              <a:spLocks/>
            </p:cNvSpPr>
            <p:nvPr/>
          </p:nvSpPr>
          <p:spPr>
            <a:xfrm>
              <a:off x="489837" y="2721619"/>
              <a:ext cx="2650901" cy="27252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 dirty="0">
                  <a:ea typeface="Calibri" panose="020F0502020204030204" pitchFamily="34" charset="0"/>
                  <a:cs typeface="Calibri" panose="020F0502020204030204" pitchFamily="34" charset="0"/>
                </a:rPr>
                <a:t>Collaborators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ea typeface="Calibri" panose="020F0502020204030204" pitchFamily="34" charset="0"/>
                  <a:cs typeface="Calibri" panose="020F0502020204030204" pitchFamily="34" charset="0"/>
                </a:rPr>
                <a:t>Dr. Emily Carter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ea typeface="Calibri" panose="020F0502020204030204" pitchFamily="34" charset="0"/>
                  <a:cs typeface="Calibri" panose="020F0502020204030204" pitchFamily="34" charset="0"/>
                </a:rPr>
                <a:t>Dr. Brian Via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ea typeface="Calibri" panose="020F0502020204030204" pitchFamily="34" charset="0"/>
                  <a:cs typeface="Calibri" panose="020F0502020204030204" pitchFamily="34" charset="0"/>
                </a:rPr>
                <a:t>Dr. Iris Vega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Dr. Janna Willoughby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Dr. Lana </a:t>
              </a:r>
              <a:r>
                <a:rPr lang="en-US" sz="1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Narine</a:t>
              </a:r>
              <a:endParaRPr lang="en-US" sz="18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cs typeface="Times New Roman" panose="02020603050405020304" pitchFamily="18" charset="0"/>
                </a:rPr>
                <a:t>Ryan Mitchell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Kris Bradley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cs typeface="Times New Roman" panose="02020603050405020304" pitchFamily="18" charset="0"/>
                </a:rPr>
                <a:t>Susan Turner</a:t>
              </a:r>
              <a:endParaRPr lang="en-US" sz="18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ABD5FBBE-34F0-B82F-FAA6-05A50E3F801F}"/>
                </a:ext>
              </a:extLst>
            </p:cNvPr>
            <p:cNvSpPr txBox="1">
              <a:spLocks/>
            </p:cNvSpPr>
            <p:nvPr/>
          </p:nvSpPr>
          <p:spPr>
            <a:xfrm>
              <a:off x="2998577" y="1219865"/>
              <a:ext cx="2650901" cy="20836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Lab manager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Jessica Baldwin</a:t>
              </a: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B05E52E8-A6C4-2895-C956-2FFC61841EEE}"/>
                </a:ext>
              </a:extLst>
            </p:cNvPr>
            <p:cNvSpPr txBox="1">
              <a:spLocks/>
            </p:cNvSpPr>
            <p:nvPr/>
          </p:nvSpPr>
          <p:spPr>
            <a:xfrm>
              <a:off x="2998576" y="2217028"/>
              <a:ext cx="2650901" cy="20731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 dirty="0">
                  <a:ea typeface="Calibri" panose="020F0502020204030204" pitchFamily="34" charset="0"/>
                  <a:cs typeface="Calibri" panose="020F0502020204030204" pitchFamily="34" charset="0"/>
                </a:rPr>
                <a:t>Graduate students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Christian Rivera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Temitope </a:t>
              </a:r>
              <a:r>
                <a:rPr lang="en-US" sz="1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Folorunso</a:t>
              </a:r>
              <a:endParaRPr lang="en-US" sz="18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Emmanuel Nyarko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Gabriel Silva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Swati Singh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5521DB-9837-5361-3C16-AF51679405A2}"/>
                </a:ext>
              </a:extLst>
            </p:cNvPr>
            <p:cNvSpPr/>
            <p:nvPr/>
          </p:nvSpPr>
          <p:spPr>
            <a:xfrm>
              <a:off x="5802259" y="1216531"/>
              <a:ext cx="2851904" cy="14085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Landowners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Stallworth Land Company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Longleaf Land &amp; Timber Co.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Osko Forest – Glover Family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US Forest Service</a:t>
              </a: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1BB2AC45-6664-8A3F-5058-D86A285DFBF4}"/>
                </a:ext>
              </a:extLst>
            </p:cNvPr>
            <p:cNvSpPr txBox="1">
              <a:spLocks/>
            </p:cNvSpPr>
            <p:nvPr/>
          </p:nvSpPr>
          <p:spPr>
            <a:xfrm>
              <a:off x="489837" y="1216531"/>
              <a:ext cx="2650901" cy="20836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Committee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Dr. Lori Eckhardt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Dr. Jonathan Cale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Dr. Heather Alexander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Dr. Joseph Fan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B382DB-14F9-4041-C882-A17E6435D769}"/>
                </a:ext>
              </a:extLst>
            </p:cNvPr>
            <p:cNvSpPr/>
            <p:nvPr/>
          </p:nvSpPr>
          <p:spPr>
            <a:xfrm>
              <a:off x="2699259" y="3822389"/>
              <a:ext cx="3249534" cy="19564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Facilities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Forest Health Dynamics Lab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Geospatial Analytics Lab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Forest Products Lab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F1F206-E0E4-A93E-F2EA-CE23ABE13BEE}"/>
                </a:ext>
              </a:extLst>
            </p:cNvPr>
            <p:cNvSpPr/>
            <p:nvPr/>
          </p:nvSpPr>
          <p:spPr>
            <a:xfrm>
              <a:off x="5802259" y="2711469"/>
              <a:ext cx="2851904" cy="2053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Undergraduates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Angel Cagle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Andrew Howard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Maddox Golden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Drew Conway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Nathan Kurtz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Garrett Gaar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Brea Thomas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ECB24AF-C70D-255D-1FC6-74477595A859}"/>
              </a:ext>
            </a:extLst>
          </p:cNvPr>
          <p:cNvGrpSpPr/>
          <p:nvPr/>
        </p:nvGrpSpPr>
        <p:grpSpPr>
          <a:xfrm>
            <a:off x="592731" y="5241795"/>
            <a:ext cx="1763151" cy="1311391"/>
            <a:chOff x="6248400" y="4267200"/>
            <a:chExt cx="2759755" cy="20526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FAD0CEF-E907-348F-19AB-93F1E9E1A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400" y="4267200"/>
              <a:ext cx="2759755" cy="205264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81B1E9-C3F5-2923-9B4D-8CF2D4C47C65}"/>
                </a:ext>
              </a:extLst>
            </p:cNvPr>
            <p:cNvSpPr txBox="1"/>
            <p:nvPr/>
          </p:nvSpPr>
          <p:spPr>
            <a:xfrm>
              <a:off x="6325369" y="5809052"/>
              <a:ext cx="15385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Forest Health Cooperative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640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43955" y="309473"/>
            <a:ext cx="4456090" cy="1515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 algn="ctr">
              <a:lnSpc>
                <a:spcPct val="150000"/>
              </a:lnSpc>
              <a:spcBef>
                <a:spcPts val="95"/>
              </a:spcBef>
            </a:pPr>
            <a:r>
              <a:rPr lang="en-US" sz="4000" b="1" spc="-10" dirty="0"/>
              <a:t>Thank you!</a:t>
            </a:r>
            <a:br>
              <a:rPr lang="en-US" sz="4000" b="1" spc="-10" dirty="0"/>
            </a:br>
            <a:r>
              <a:rPr lang="en-US" sz="2800" b="1" spc="-10" dirty="0"/>
              <a:t>Questions?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3D45DB-BD38-CA10-BEC2-2D72A7B217CC}"/>
              </a:ext>
            </a:extLst>
          </p:cNvPr>
          <p:cNvGrpSpPr/>
          <p:nvPr/>
        </p:nvGrpSpPr>
        <p:grpSpPr>
          <a:xfrm>
            <a:off x="0" y="1905000"/>
            <a:ext cx="9345742" cy="4167844"/>
            <a:chOff x="0" y="2543218"/>
            <a:chExt cx="9345742" cy="4167844"/>
          </a:xfrm>
        </p:grpSpPr>
        <p:pic>
          <p:nvPicPr>
            <p:cNvPr id="7" name="Picture 6" descr="A person in a pink vest holding a sword&#10;&#10;Description automatically generated">
              <a:extLst>
                <a:ext uri="{FF2B5EF4-FFF2-40B4-BE49-F238E27FC236}">
                  <a16:creationId xmlns:a16="http://schemas.microsoft.com/office/drawing/2014/main" id="{DDA854EF-B990-AB0F-BF55-839608AB3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30" b="7143"/>
            <a:stretch/>
          </p:blipFill>
          <p:spPr>
            <a:xfrm rot="5400000">
              <a:off x="5775921" y="3141240"/>
              <a:ext cx="4167844" cy="2971799"/>
            </a:xfrm>
            <a:prstGeom prst="rect">
              <a:avLst/>
            </a:prstGeom>
          </p:spPr>
        </p:pic>
        <p:pic>
          <p:nvPicPr>
            <p:cNvPr id="5" name="Content Placeholder 17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F74F44BD-3BFD-0C88-9442-95B5AC140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20773" r="2665" b="4903"/>
            <a:stretch/>
          </p:blipFill>
          <p:spPr>
            <a:xfrm>
              <a:off x="0" y="2544718"/>
              <a:ext cx="6575686" cy="4164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760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99439" y="524170"/>
            <a:ext cx="6345123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 algn="ctr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Relative water content preliminary results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CE918D-1503-132D-6F15-E48FB0D2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F50DDAB-8709-F7B5-6DF8-E39CDCB6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8667" y="-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94E8D-E095-76DD-8EB6-D77AB2C4C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986" y="1767459"/>
            <a:ext cx="5498029" cy="4590385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8A83E069-43B0-2956-0AC2-CEC1C48DE131}"/>
              </a:ext>
            </a:extLst>
          </p:cNvPr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EA03B47A-D017-F2E1-6D5B-DD710D1B17E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2135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99439" y="524170"/>
            <a:ext cx="634512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 algn="ctr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Resin analysis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CE918D-1503-132D-6F15-E48FB0D2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F50DDAB-8709-F7B5-6DF8-E39CDCB6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8667" y="-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A83E069-43B0-2956-0AC2-CEC1C48DE131}"/>
              </a:ext>
            </a:extLst>
          </p:cNvPr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EA03B47A-D017-F2E1-6D5B-DD710D1B17E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F19D71-9043-6E52-0E9D-4DB9A47DDDA9}"/>
              </a:ext>
            </a:extLst>
          </p:cNvPr>
          <p:cNvSpPr txBox="1">
            <a:spLocks/>
          </p:cNvSpPr>
          <p:nvPr/>
        </p:nvSpPr>
        <p:spPr>
          <a:xfrm>
            <a:off x="902594" y="2084106"/>
            <a:ext cx="7338811" cy="4109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l-GR" sz="2000" i="0" dirty="0">
                <a:solidFill>
                  <a:srgbClr val="202124"/>
                </a:solidFill>
                <a:effectLst/>
              </a:rPr>
              <a:t>α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-pinene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2000" i="0" dirty="0">
                <a:solidFill>
                  <a:srgbClr val="202124"/>
                </a:solidFill>
                <a:effectLst/>
              </a:rPr>
              <a:t>β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-pinene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Camphene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Limonene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Limonene-</a:t>
            </a:r>
            <a:r>
              <a:rPr lang="el-GR" sz="2000" i="0" dirty="0">
                <a:solidFill>
                  <a:srgbClr val="202124"/>
                </a:solidFill>
                <a:effectLst/>
              </a:rPr>
              <a:t>α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-phellandrene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2000" i="0" dirty="0">
                <a:solidFill>
                  <a:srgbClr val="202124"/>
                </a:solidFill>
                <a:effectLst/>
              </a:rPr>
              <a:t>β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-myrcene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4-allylanisole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584888-C6B5-CBD7-7318-1675E0A9E7CE}"/>
              </a:ext>
            </a:extLst>
          </p:cNvPr>
          <p:cNvSpPr txBox="1">
            <a:spLocks/>
          </p:cNvSpPr>
          <p:nvPr/>
        </p:nvSpPr>
        <p:spPr>
          <a:xfrm>
            <a:off x="4822130" y="2084106"/>
            <a:ext cx="7338811" cy="4109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0" i="0" dirty="0" err="1">
                <a:solidFill>
                  <a:srgbClr val="040C28"/>
                </a:solidFill>
                <a:effectLst/>
              </a:rPr>
              <a:t>sandaracopimaric</a:t>
            </a:r>
            <a:r>
              <a:rPr lang="en-US" sz="2000" b="0" i="0" dirty="0">
                <a:solidFill>
                  <a:srgbClr val="040C28"/>
                </a:solidFill>
                <a:effectLst/>
              </a:rPr>
              <a:t> acid</a:t>
            </a: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0" i="0" dirty="0" err="1">
                <a:solidFill>
                  <a:srgbClr val="040C28"/>
                </a:solidFill>
                <a:effectLst/>
              </a:rPr>
              <a:t>isopimaric</a:t>
            </a:r>
            <a:r>
              <a:rPr lang="en-US" sz="2000" b="0" i="0" dirty="0">
                <a:solidFill>
                  <a:srgbClr val="040C28"/>
                </a:solidFill>
                <a:effectLst/>
              </a:rPr>
              <a:t> acid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0" i="0" dirty="0">
                <a:solidFill>
                  <a:srgbClr val="040C28"/>
                </a:solidFill>
                <a:effectLst/>
              </a:rPr>
              <a:t>neoabietic acid</a:t>
            </a: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0" i="0" dirty="0">
                <a:solidFill>
                  <a:srgbClr val="040C28"/>
                </a:solidFill>
                <a:effectLst/>
              </a:rPr>
              <a:t>palustric acid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0" i="0" dirty="0" err="1">
                <a:solidFill>
                  <a:srgbClr val="040C28"/>
                </a:solidFill>
                <a:effectLst/>
              </a:rPr>
              <a:t>merkusic</a:t>
            </a:r>
            <a:r>
              <a:rPr lang="en-US" sz="2000" b="0" i="0" dirty="0">
                <a:solidFill>
                  <a:srgbClr val="040C28"/>
                </a:solidFill>
                <a:effectLst/>
              </a:rPr>
              <a:t> acid</a:t>
            </a: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0" i="0" dirty="0">
                <a:solidFill>
                  <a:srgbClr val="040C28"/>
                </a:solidFill>
                <a:effectLst/>
              </a:rPr>
              <a:t>dehydroabietic acid</a:t>
            </a: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0" i="0" dirty="0">
                <a:solidFill>
                  <a:srgbClr val="040C28"/>
                </a:solidFill>
                <a:effectLst/>
              </a:rPr>
              <a:t>abietic acid</a:t>
            </a: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0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61653" y="526796"/>
            <a:ext cx="314899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b="1" spc="-10" dirty="0"/>
              <a:t>Background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A0507347-4C82-380F-54EF-8E3660387CA2}"/>
              </a:ext>
            </a:extLst>
          </p:cNvPr>
          <p:cNvSpPr txBox="1"/>
          <p:nvPr/>
        </p:nvSpPr>
        <p:spPr>
          <a:xfrm>
            <a:off x="876300" y="1937505"/>
            <a:ext cx="7391400" cy="4195123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Photosynthesis drives forest production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needle disease could result in lower photosynthetic area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 photosynthesis results in less energy supplied to growth</a:t>
            </a:r>
          </a:p>
          <a:p>
            <a:pPr>
              <a:lnSpc>
                <a:spcPct val="300000"/>
              </a:lnSpc>
            </a:pP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71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92158" y="526796"/>
            <a:ext cx="255968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b="1" spc="-10" dirty="0"/>
              <a:t>Objectives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6300" y="1937505"/>
            <a:ext cx="7391400" cy="3065583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 impacts on the vigor of loblolly pine tree growth </a:t>
            </a:r>
            <a:r>
              <a:rPr lang="en-US" sz="2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sz="2400" i="1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n-US" sz="2400" i="1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acicola</a:t>
            </a:r>
            <a:endParaRPr lang="en-US" sz="24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 environmental factors that may increase the spread of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n-US" sz="2400" i="1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acicola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400" i="1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Anatomical response of Loblolly pine to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n-US" sz="2400" i="1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acicola</a:t>
            </a:r>
            <a:endParaRPr lang="en-US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878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33474" y="526796"/>
            <a:ext cx="4877053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b="1" spc="-10" dirty="0"/>
              <a:t>North (Cullman Co.)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FB03FCD-6BF9-90E7-9792-E5F43BE87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A map of a forest&#10;&#10;Description automatically generated">
            <a:extLst>
              <a:ext uri="{FF2B5EF4-FFF2-40B4-BE49-F238E27FC236}">
                <a16:creationId xmlns:a16="http://schemas.microsoft.com/office/drawing/2014/main" id="{7CC2C74B-2390-B8BC-1F05-84E332528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1460969"/>
            <a:ext cx="3924300" cy="47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74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11429" y="526796"/>
            <a:ext cx="5921143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b="1" spc="-10" dirty="0"/>
              <a:t>South (Washington Co.)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Wildlife,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FB03FCD-6BF9-90E7-9792-E5F43BE87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A map of a forest&#10;&#10;Description automatically generated">
            <a:extLst>
              <a:ext uri="{FF2B5EF4-FFF2-40B4-BE49-F238E27FC236}">
                <a16:creationId xmlns:a16="http://schemas.microsoft.com/office/drawing/2014/main" id="{F5F35DC4-0342-D44C-F70B-313E49AC1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90" y="1786337"/>
            <a:ext cx="3186112" cy="4135043"/>
          </a:xfrm>
          <a:prstGeom prst="rect">
            <a:avLst/>
          </a:prstGeom>
        </p:spPr>
      </p:pic>
      <p:pic>
        <p:nvPicPr>
          <p:cNvPr id="7" name="Picture 6" descr="A map of a forest&#10;&#10;Description automatically generated">
            <a:extLst>
              <a:ext uri="{FF2B5EF4-FFF2-40B4-BE49-F238E27FC236}">
                <a16:creationId xmlns:a16="http://schemas.microsoft.com/office/drawing/2014/main" id="{E108D220-628C-BC20-68CC-14B19541F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181115"/>
            <a:ext cx="4505453" cy="33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98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28961" y="526796"/>
            <a:ext cx="5086079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b="1" spc="-10" dirty="0"/>
              <a:t>National Forest plots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FB03FCD-6BF9-90E7-9792-E5F43BE87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B40628-8711-BE48-D438-7DB37D321E78}"/>
              </a:ext>
            </a:extLst>
          </p:cNvPr>
          <p:cNvSpPr txBox="1">
            <a:spLocks/>
          </p:cNvSpPr>
          <p:nvPr/>
        </p:nvSpPr>
        <p:spPr>
          <a:xfrm>
            <a:off x="2863463" y="5833259"/>
            <a:ext cx="1708537" cy="665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USFS, 2022 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cs typeface="Gautami" panose="020B0502040204020203" pitchFamily="34" charset="0"/>
            </a:endParaRPr>
          </a:p>
        </p:txBody>
      </p:sp>
      <p:pic>
        <p:nvPicPr>
          <p:cNvPr id="1032" name="Picture 8" descr="Map of Alabama showing the location of the national forests.">
            <a:extLst>
              <a:ext uri="{FF2B5EF4-FFF2-40B4-BE49-F238E27FC236}">
                <a16:creationId xmlns:a16="http://schemas.microsoft.com/office/drawing/2014/main" id="{4E2D96C2-D9D9-06E3-040D-0A1A64B7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231410"/>
            <a:ext cx="333375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271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83734" y="526796"/>
            <a:ext cx="2776532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b="1" spc="-10" dirty="0"/>
              <a:t>Plot layout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E0BF26B-38C1-11BA-F20A-E375892BCF96}"/>
              </a:ext>
            </a:extLst>
          </p:cNvPr>
          <p:cNvGrpSpPr/>
          <p:nvPr/>
        </p:nvGrpSpPr>
        <p:grpSpPr>
          <a:xfrm>
            <a:off x="1991473" y="1410606"/>
            <a:ext cx="5315834" cy="5073388"/>
            <a:chOff x="2527125" y="1488931"/>
            <a:chExt cx="4120760" cy="39328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D264CEB-51BC-6324-9064-DA4A1876016C}"/>
                </a:ext>
              </a:extLst>
            </p:cNvPr>
            <p:cNvSpPr/>
            <p:nvPr/>
          </p:nvSpPr>
          <p:spPr>
            <a:xfrm>
              <a:off x="3619801" y="2498888"/>
              <a:ext cx="125891" cy="1268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EFFB553-C248-E251-A3FC-6ACA2B609E10}"/>
                </a:ext>
              </a:extLst>
            </p:cNvPr>
            <p:cNvSpPr/>
            <p:nvPr/>
          </p:nvSpPr>
          <p:spPr>
            <a:xfrm>
              <a:off x="5345004" y="2498888"/>
              <a:ext cx="125891" cy="1268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1F657D4-8BF2-EFE9-B695-DB39C882FBD7}"/>
                </a:ext>
              </a:extLst>
            </p:cNvPr>
            <p:cNvSpPr/>
            <p:nvPr/>
          </p:nvSpPr>
          <p:spPr>
            <a:xfrm>
              <a:off x="5345004" y="4194154"/>
              <a:ext cx="125891" cy="1268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416FD65-E1B9-0874-D2A6-8F2A87786E17}"/>
                </a:ext>
              </a:extLst>
            </p:cNvPr>
            <p:cNvSpPr/>
            <p:nvPr/>
          </p:nvSpPr>
          <p:spPr>
            <a:xfrm>
              <a:off x="3619801" y="4194154"/>
              <a:ext cx="125891" cy="1268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D5C4655-206C-A0F5-BB18-4A9737739868}"/>
                </a:ext>
              </a:extLst>
            </p:cNvPr>
            <p:cNvSpPr/>
            <p:nvPr/>
          </p:nvSpPr>
          <p:spPr>
            <a:xfrm>
              <a:off x="2606054" y="1488931"/>
              <a:ext cx="3860433" cy="3860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D8474FC-FD62-68F6-D5C9-7FA6B2DCBC69}"/>
                </a:ext>
              </a:extLst>
            </p:cNvPr>
            <p:cNvSpPr/>
            <p:nvPr/>
          </p:nvSpPr>
          <p:spPr>
            <a:xfrm>
              <a:off x="4173834" y="3192321"/>
              <a:ext cx="724870" cy="724871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CE42203-2B48-A9EC-7F69-8E8885060006}"/>
                </a:ext>
              </a:extLst>
            </p:cNvPr>
            <p:cNvSpPr/>
            <p:nvPr/>
          </p:nvSpPr>
          <p:spPr>
            <a:xfrm>
              <a:off x="3111391" y="4385851"/>
              <a:ext cx="724870" cy="724871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5D605D4-A914-06E7-1A79-432E44E72205}"/>
                </a:ext>
              </a:extLst>
            </p:cNvPr>
            <p:cNvSpPr/>
            <p:nvPr/>
          </p:nvSpPr>
          <p:spPr>
            <a:xfrm>
              <a:off x="4173834" y="1802681"/>
              <a:ext cx="724870" cy="724871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CBA89B2-9A0C-0ACD-0330-347F57B32DE6}"/>
                </a:ext>
              </a:extLst>
            </p:cNvPr>
            <p:cNvSpPr/>
            <p:nvPr/>
          </p:nvSpPr>
          <p:spPr>
            <a:xfrm>
              <a:off x="5303262" y="4385851"/>
              <a:ext cx="724870" cy="724871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D2D54C3-D9D4-3EB7-1EC1-568F336AE79E}"/>
                </a:ext>
              </a:extLst>
            </p:cNvPr>
            <p:cNvSpPr/>
            <p:nvPr/>
          </p:nvSpPr>
          <p:spPr>
            <a:xfrm>
              <a:off x="4505449" y="2144772"/>
              <a:ext cx="61639" cy="616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4A5D16B-E1F1-F273-2E0D-6E1AD5AA6583}"/>
                </a:ext>
              </a:extLst>
            </p:cNvPr>
            <p:cNvSpPr/>
            <p:nvPr/>
          </p:nvSpPr>
          <p:spPr>
            <a:xfrm>
              <a:off x="4505450" y="3523936"/>
              <a:ext cx="61639" cy="616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9C3664C-11D6-D53B-B663-17E4DCF19FA0}"/>
                </a:ext>
              </a:extLst>
            </p:cNvPr>
            <p:cNvSpPr/>
            <p:nvPr/>
          </p:nvSpPr>
          <p:spPr>
            <a:xfrm>
              <a:off x="3443008" y="4717467"/>
              <a:ext cx="61639" cy="616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150E27B-FBC5-C791-F4FC-A8989B8CE435}"/>
                </a:ext>
              </a:extLst>
            </p:cNvPr>
            <p:cNvSpPr/>
            <p:nvPr/>
          </p:nvSpPr>
          <p:spPr>
            <a:xfrm>
              <a:off x="5634878" y="4717467"/>
              <a:ext cx="61639" cy="616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E2452B0-DFB0-D428-6F14-2DE17DE4EE10}"/>
                </a:ext>
              </a:extLst>
            </p:cNvPr>
            <p:cNvCxnSpPr>
              <a:cxnSpLocks/>
              <a:endCxn id="54" idx="5"/>
            </p:cNvCxnSpPr>
            <p:nvPr/>
          </p:nvCxnSpPr>
          <p:spPr>
            <a:xfrm>
              <a:off x="4546598" y="2188172"/>
              <a:ext cx="245952" cy="2332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ED11D1B-FE94-7773-1705-F31D9C21404B}"/>
                </a:ext>
              </a:extLst>
            </p:cNvPr>
            <p:cNvSpPr txBox="1"/>
            <p:nvPr/>
          </p:nvSpPr>
          <p:spPr>
            <a:xfrm>
              <a:off x="4486559" y="2765351"/>
              <a:ext cx="4974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120’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090E8D6-018C-319A-AF56-198D7FEF634F}"/>
                </a:ext>
              </a:extLst>
            </p:cNvPr>
            <p:cNvSpPr txBox="1"/>
            <p:nvPr/>
          </p:nvSpPr>
          <p:spPr>
            <a:xfrm>
              <a:off x="4613179" y="2157168"/>
              <a:ext cx="4181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+mn-lt"/>
                </a:rPr>
                <a:t>24’</a:t>
              </a:r>
              <a:endParaRPr lang="en-US" sz="100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567B112-5541-25B3-0FF8-E44BB0C19139}"/>
                </a:ext>
              </a:extLst>
            </p:cNvPr>
            <p:cNvSpPr txBox="1"/>
            <p:nvPr/>
          </p:nvSpPr>
          <p:spPr>
            <a:xfrm>
              <a:off x="4269062" y="1588069"/>
              <a:ext cx="723232" cy="214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Subplot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ED58459-90A0-E5FA-7888-39BE874366AD}"/>
                </a:ext>
              </a:extLst>
            </p:cNvPr>
            <p:cNvSpPr txBox="1"/>
            <p:nvPr/>
          </p:nvSpPr>
          <p:spPr>
            <a:xfrm>
              <a:off x="4372379" y="1976775"/>
              <a:ext cx="5378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360</a:t>
              </a:r>
              <a:r>
                <a:rPr lang="en-US" sz="1200" b="0" i="0" dirty="0">
                  <a:solidFill>
                    <a:srgbClr val="4D515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26DB988-A7E9-54A8-FDB0-AB8E9A78B1B9}"/>
                </a:ext>
              </a:extLst>
            </p:cNvPr>
            <p:cNvSpPr txBox="1"/>
            <p:nvPr/>
          </p:nvSpPr>
          <p:spPr>
            <a:xfrm>
              <a:off x="4358970" y="4411232"/>
              <a:ext cx="5378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dirty="0">
                  <a:solidFill>
                    <a:schemeClr val="tx1"/>
                  </a:solidFill>
                  <a:effectLst/>
                </a:rPr>
                <a:t>180°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7535C34-D14F-2E39-48B6-50CC836E6EDA}"/>
                </a:ext>
              </a:extLst>
            </p:cNvPr>
            <p:cNvSpPr txBox="1"/>
            <p:nvPr/>
          </p:nvSpPr>
          <p:spPr>
            <a:xfrm>
              <a:off x="5320335" y="3287631"/>
              <a:ext cx="5378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r>
                <a:rPr lang="en-US" sz="1200" b="0" i="0" dirty="0">
                  <a:solidFill>
                    <a:srgbClr val="4D515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452E439-E0A6-4595-5366-B24093417E53}"/>
                </a:ext>
              </a:extLst>
            </p:cNvPr>
            <p:cNvSpPr txBox="1"/>
            <p:nvPr/>
          </p:nvSpPr>
          <p:spPr>
            <a:xfrm>
              <a:off x="4323775" y="3521923"/>
              <a:ext cx="6573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Center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663E4B2-77C4-CC32-1795-BF5A8DB2A33A}"/>
                </a:ext>
              </a:extLst>
            </p:cNvPr>
            <p:cNvSpPr txBox="1"/>
            <p:nvPr/>
          </p:nvSpPr>
          <p:spPr>
            <a:xfrm>
              <a:off x="3315140" y="4524073"/>
              <a:ext cx="5253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240</a:t>
              </a:r>
              <a:r>
                <a:rPr lang="en-US" sz="1200" b="0" i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A13FC98-45C1-CAF5-7792-36ADC1E0D8D8}"/>
                </a:ext>
              </a:extLst>
            </p:cNvPr>
            <p:cNvSpPr txBox="1"/>
            <p:nvPr/>
          </p:nvSpPr>
          <p:spPr>
            <a:xfrm>
              <a:off x="5512955" y="4524073"/>
              <a:ext cx="5378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120</a:t>
              </a:r>
              <a:r>
                <a:rPr lang="en-US" sz="1200" b="0" i="0" dirty="0">
                  <a:solidFill>
                    <a:srgbClr val="4D5156"/>
                  </a:solidFill>
                  <a:effectLst/>
                  <a:latin typeface="Roboto" panose="02000000000000000000" pitchFamily="2" charset="0"/>
                </a:rPr>
                <a:t>°</a:t>
              </a:r>
              <a:endParaRPr lang="en-US" sz="120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884A2B5-7546-2F78-562B-57378D49A876}"/>
                </a:ext>
              </a:extLst>
            </p:cNvPr>
            <p:cNvSpPr/>
            <p:nvPr/>
          </p:nvSpPr>
          <p:spPr>
            <a:xfrm>
              <a:off x="3429859" y="3249852"/>
              <a:ext cx="356057" cy="345669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B5335E0-3FAA-6FE9-E65F-CF946300B5C9}"/>
                </a:ext>
              </a:extLst>
            </p:cNvPr>
            <p:cNvSpPr/>
            <p:nvPr/>
          </p:nvSpPr>
          <p:spPr>
            <a:xfrm>
              <a:off x="4365134" y="4343746"/>
              <a:ext cx="356057" cy="345669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884BEAC-3F51-454A-A21B-FD31CAD76326}"/>
                </a:ext>
              </a:extLst>
            </p:cNvPr>
            <p:cNvSpPr/>
            <p:nvPr/>
          </p:nvSpPr>
          <p:spPr>
            <a:xfrm>
              <a:off x="5282533" y="3218992"/>
              <a:ext cx="356057" cy="345669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1F622D3-16C7-8E82-39ED-D16FDAE020AB}"/>
                </a:ext>
              </a:extLst>
            </p:cNvPr>
            <p:cNvSpPr txBox="1"/>
            <p:nvPr/>
          </p:nvSpPr>
          <p:spPr>
            <a:xfrm>
              <a:off x="5066974" y="3008033"/>
              <a:ext cx="881836" cy="214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Physiology plot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4E3687C-96D7-0252-E524-4F95B5D866F9}"/>
                </a:ext>
              </a:extLst>
            </p:cNvPr>
            <p:cNvSpPr txBox="1"/>
            <p:nvPr/>
          </p:nvSpPr>
          <p:spPr>
            <a:xfrm>
              <a:off x="3445370" y="3319091"/>
              <a:ext cx="5378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300</a:t>
              </a:r>
              <a:r>
                <a:rPr lang="en-US" sz="1200" b="0" i="0" dirty="0">
                  <a:solidFill>
                    <a:srgbClr val="4D515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3A6E61D-1188-E0DC-AF24-6B57677AE667}"/>
                </a:ext>
              </a:extLst>
            </p:cNvPr>
            <p:cNvCxnSpPr>
              <a:cxnSpLocks/>
              <a:endCxn id="72" idx="2"/>
            </p:cNvCxnSpPr>
            <p:nvPr/>
          </p:nvCxnSpPr>
          <p:spPr>
            <a:xfrm flipV="1">
              <a:off x="4557701" y="3391826"/>
              <a:ext cx="724832" cy="15919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37D836-725E-C04F-5A46-36D7E5A65866}"/>
                </a:ext>
              </a:extLst>
            </p:cNvPr>
            <p:cNvSpPr txBox="1"/>
            <p:nvPr/>
          </p:nvSpPr>
          <p:spPr>
            <a:xfrm>
              <a:off x="4958408" y="3262876"/>
              <a:ext cx="497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66’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5ECD5C9-ECA5-E22F-74F8-396F03E29C93}"/>
                </a:ext>
              </a:extLst>
            </p:cNvPr>
            <p:cNvSpPr/>
            <p:nvPr/>
          </p:nvSpPr>
          <p:spPr>
            <a:xfrm>
              <a:off x="4131413" y="3503410"/>
              <a:ext cx="102690" cy="102690"/>
            </a:xfrm>
            <a:prstGeom prst="ellipse">
              <a:avLst/>
            </a:prstGeom>
            <a:solidFill>
              <a:srgbClr val="FF66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FB77C19-5149-1BE0-9630-135DD407ECAB}"/>
                </a:ext>
              </a:extLst>
            </p:cNvPr>
            <p:cNvSpPr/>
            <p:nvPr/>
          </p:nvSpPr>
          <p:spPr>
            <a:xfrm>
              <a:off x="4484924" y="3863077"/>
              <a:ext cx="102690" cy="102690"/>
            </a:xfrm>
            <a:prstGeom prst="ellipse">
              <a:avLst/>
            </a:prstGeom>
            <a:solidFill>
              <a:srgbClr val="FF66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E8356BD-2D8A-A9B4-F3D7-8B707427B062}"/>
                </a:ext>
              </a:extLst>
            </p:cNvPr>
            <p:cNvSpPr/>
            <p:nvPr/>
          </p:nvSpPr>
          <p:spPr>
            <a:xfrm>
              <a:off x="4832374" y="3503410"/>
              <a:ext cx="102690" cy="102690"/>
            </a:xfrm>
            <a:prstGeom prst="ellipse">
              <a:avLst/>
            </a:prstGeom>
            <a:solidFill>
              <a:srgbClr val="FF66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9048BE8-21EC-1A61-8FBC-0C6009A19F6F}"/>
                </a:ext>
              </a:extLst>
            </p:cNvPr>
            <p:cNvSpPr/>
            <p:nvPr/>
          </p:nvSpPr>
          <p:spPr>
            <a:xfrm>
              <a:off x="4484924" y="3139497"/>
              <a:ext cx="102690" cy="102690"/>
            </a:xfrm>
            <a:prstGeom prst="ellipse">
              <a:avLst/>
            </a:prstGeom>
            <a:solidFill>
              <a:srgbClr val="FF66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3AA2266-01D0-5888-85C9-F431DB5318A9}"/>
                </a:ext>
              </a:extLst>
            </p:cNvPr>
            <p:cNvCxnSpPr>
              <a:cxnSpLocks/>
              <a:stCxn id="56" idx="4"/>
              <a:endCxn id="57" idx="0"/>
            </p:cNvCxnSpPr>
            <p:nvPr/>
          </p:nvCxnSpPr>
          <p:spPr>
            <a:xfrm>
              <a:off x="4536269" y="2206411"/>
              <a:ext cx="1" cy="131752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8D2E6A5-5A08-DF88-1B47-9E09FCC57B30}"/>
                </a:ext>
              </a:extLst>
            </p:cNvPr>
            <p:cNvSpPr txBox="1"/>
            <p:nvPr/>
          </p:nvSpPr>
          <p:spPr>
            <a:xfrm>
              <a:off x="4083787" y="3888255"/>
              <a:ext cx="9739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Soil sample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9B9CB91-EF0F-F767-A4C9-13FECD5AB867}"/>
                </a:ext>
              </a:extLst>
            </p:cNvPr>
            <p:cNvSpPr txBox="1"/>
            <p:nvPr/>
          </p:nvSpPr>
          <p:spPr>
            <a:xfrm>
              <a:off x="4401044" y="5144751"/>
              <a:ext cx="4760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312’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DF47DC5-7C63-D7C0-59E1-E245DF3D3742}"/>
                </a:ext>
              </a:extLst>
            </p:cNvPr>
            <p:cNvSpPr txBox="1"/>
            <p:nvPr/>
          </p:nvSpPr>
          <p:spPr>
            <a:xfrm rot="5400000">
              <a:off x="2432164" y="3290501"/>
              <a:ext cx="466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312’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A155CBE-9A50-A1B0-FB7B-6EF66BDC4666}"/>
                </a:ext>
              </a:extLst>
            </p:cNvPr>
            <p:cNvSpPr txBox="1"/>
            <p:nvPr/>
          </p:nvSpPr>
          <p:spPr>
            <a:xfrm>
              <a:off x="2602786" y="1492773"/>
              <a:ext cx="1017015" cy="190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*Image not to scale</a:t>
              </a:r>
            </a:p>
          </p:txBody>
        </p:sp>
        <p:pic>
          <p:nvPicPr>
            <p:cNvPr id="86" name="Graphic 85" descr="Direction with solid fill">
              <a:extLst>
                <a:ext uri="{FF2B5EF4-FFF2-40B4-BE49-F238E27FC236}">
                  <a16:creationId xmlns:a16="http://schemas.microsoft.com/office/drawing/2014/main" id="{AFD3417A-E233-E4BE-EE9F-582EC2F0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8844532">
              <a:off x="6082609" y="1599062"/>
              <a:ext cx="328763" cy="32876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FEEBBFE-F7E3-784B-AE5A-5CF26F850939}"/>
                </a:ext>
              </a:extLst>
            </p:cNvPr>
            <p:cNvSpPr txBox="1"/>
            <p:nvPr/>
          </p:nvSpPr>
          <p:spPr>
            <a:xfrm>
              <a:off x="6110069" y="1793458"/>
              <a:ext cx="537816" cy="26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N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E4DEFA2-49EF-4EE5-4D25-4B80BBCE16A5}"/>
                </a:ext>
              </a:extLst>
            </p:cNvPr>
            <p:cNvSpPr txBox="1"/>
            <p:nvPr/>
          </p:nvSpPr>
          <p:spPr>
            <a:xfrm>
              <a:off x="4920117" y="2164157"/>
              <a:ext cx="969639" cy="35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Ceptometer readings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832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0827"/>
            <a:ext cx="2559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Dynamics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7200" y="6553186"/>
            <a:ext cx="4877053" cy="304813"/>
          </a:xfrm>
          <a:custGeom>
            <a:avLst/>
            <a:gdLst/>
            <a:ahLst/>
            <a:cxnLst/>
            <a:rect l="l" t="t" r="r" b="b"/>
            <a:pathLst>
              <a:path w="4540250" h="303529">
                <a:moveTo>
                  <a:pt x="4539996" y="0"/>
                </a:moveTo>
                <a:lnTo>
                  <a:pt x="0" y="0"/>
                </a:lnTo>
                <a:lnTo>
                  <a:pt x="0" y="303288"/>
                </a:lnTo>
                <a:lnTo>
                  <a:pt x="4539996" y="303288"/>
                </a:lnTo>
                <a:lnTo>
                  <a:pt x="4539996" y="0"/>
                </a:lnTo>
                <a:close/>
              </a:path>
            </a:pathLst>
          </a:custGeom>
          <a:solidFill>
            <a:srgbClr val="BB5B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3770" y="526796"/>
            <a:ext cx="767646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/>
              <a:t>Tree vigor- seasonal measurements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324028" y="6602437"/>
            <a:ext cx="48199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College of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Forestry</a:t>
            </a:r>
            <a:r>
              <a:rPr lang="en-US" sz="1400" spc="-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Wildlife and Environment,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Auburn</a:t>
            </a:r>
            <a:r>
              <a:rPr lang="en-US"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FB03FCD-6BF9-90E7-9792-E5F43BE87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4C5012C-D1D9-1062-22D8-FF40D17FE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0"/>
          <a:stretch>
            <a:fillRect/>
          </a:stretch>
        </p:blipFill>
        <p:spPr bwMode="auto">
          <a:xfrm rot="16200000">
            <a:off x="1343802" y="2210082"/>
            <a:ext cx="2324398" cy="41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D20581-7CEE-5D69-E81E-6BD17ACF4E3F}"/>
              </a:ext>
            </a:extLst>
          </p:cNvPr>
          <p:cNvSpPr txBox="1">
            <a:spLocks/>
          </p:cNvSpPr>
          <p:nvPr/>
        </p:nvSpPr>
        <p:spPr>
          <a:xfrm>
            <a:off x="3400022" y="1296423"/>
            <a:ext cx="4314423" cy="849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Disease rating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cs typeface="Gautami" panose="020B0502040204020203" pitchFamily="34" charset="0"/>
            </a:endParaRPr>
          </a:p>
        </p:txBody>
      </p:sp>
      <p:pic>
        <p:nvPicPr>
          <p:cNvPr id="5" name="Picture 4" descr="A group of trees in a forest&#10;&#10;Description automatically generated">
            <a:extLst>
              <a:ext uri="{FF2B5EF4-FFF2-40B4-BE49-F238E27FC236}">
                <a16:creationId xmlns:a16="http://schemas.microsoft.com/office/drawing/2014/main" id="{0348397B-2C00-2BCC-CA43-6BFB670BF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6"/>
          <a:stretch/>
        </p:blipFill>
        <p:spPr>
          <a:xfrm rot="5400000">
            <a:off x="4880694" y="2483230"/>
            <a:ext cx="4075902" cy="36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56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</TotalTime>
  <Words>1166</Words>
  <Application>Microsoft Office PowerPoint</Application>
  <PresentationFormat>On-screen Show (4:3)</PresentationFormat>
  <Paragraphs>283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Comic Sans MS</vt:lpstr>
      <vt:lpstr>Roboto</vt:lpstr>
      <vt:lpstr>Times New Roman</vt:lpstr>
      <vt:lpstr>Office Theme</vt:lpstr>
      <vt:lpstr>Loblolly pine growth effects and response to the spread of Lecanosticta acicola</vt:lpstr>
      <vt:lpstr>Introduction</vt:lpstr>
      <vt:lpstr>Background</vt:lpstr>
      <vt:lpstr>Objectives</vt:lpstr>
      <vt:lpstr>North (Cullman Co.)</vt:lpstr>
      <vt:lpstr>South (Washington Co.)</vt:lpstr>
      <vt:lpstr>National Forest plots</vt:lpstr>
      <vt:lpstr>Plot layout</vt:lpstr>
      <vt:lpstr>Tree vigor- seasonal measurements</vt:lpstr>
      <vt:lpstr>Tree vigor- yearly measurements *seasonal on physiology trees</vt:lpstr>
      <vt:lpstr>Tree vigor- yearly measurements</vt:lpstr>
      <vt:lpstr>Tree vigor- 1st year measurement </vt:lpstr>
      <vt:lpstr>Tree vigor- 2nd year measurement</vt:lpstr>
      <vt:lpstr>Physiology plots seasonal measurements</vt:lpstr>
      <vt:lpstr>Physiology plots seasonal measurements</vt:lpstr>
      <vt:lpstr>Physiology plots seasonal measurements</vt:lpstr>
      <vt:lpstr>Reflected visible near-infrared radiation</vt:lpstr>
      <vt:lpstr>Physiology pairing – sporulation chambers</vt:lpstr>
      <vt:lpstr>Whole plot</vt:lpstr>
      <vt:lpstr>Soil data- 1st year only</vt:lpstr>
      <vt:lpstr>Effects on needle anatomy</vt:lpstr>
      <vt:lpstr>Relative water content preliminary results</vt:lpstr>
      <vt:lpstr>Results-physiology pairing</vt:lpstr>
      <vt:lpstr>Results- resin </vt:lpstr>
      <vt:lpstr>Summary</vt:lpstr>
      <vt:lpstr>Acknowledgements</vt:lpstr>
      <vt:lpstr>Thank you! Questions?</vt:lpstr>
      <vt:lpstr>Relative water content preliminary results</vt:lpstr>
      <vt:lpstr>Resin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Mendez</dc:creator>
  <cp:lastModifiedBy>Jaden King</cp:lastModifiedBy>
  <cp:revision>44</cp:revision>
  <cp:lastPrinted>2023-07-31T19:53:40Z</cp:lastPrinted>
  <dcterms:created xsi:type="dcterms:W3CDTF">2023-07-21T14:33:35Z</dcterms:created>
  <dcterms:modified xsi:type="dcterms:W3CDTF">2023-08-01T21:50:08Z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0x01010018C79D91258C344BA4AE752C5D0ED6A6</vt:lpwstr>
  </property>
  <property fmtid="{D5CDD505-2E9C-101B-9397-08002B2CF9AE}" pid="3" name="Created">
    <vt:filetime>2021-12-01T00:00:00Z</vt:filetime>
  </property>
  <property fmtid="{D5CDD505-2E9C-101B-9397-08002B2CF9AE}" pid="4" name="Creator">
    <vt:lpwstr>Acrobat PDFMaker 21 for PowerPoint</vt:lpwstr>
  </property>
  <property fmtid="{D5CDD505-2E9C-101B-9397-08002B2CF9AE}" pid="5" name="LastSaved">
    <vt:filetime>2023-07-21T00:00:00Z</vt:filetime>
  </property>
  <property fmtid="{D5CDD505-2E9C-101B-9397-08002B2CF9AE}" pid="6" name="Producer">
    <vt:lpwstr>Adobe PDF Library 21.7.131</vt:lpwstr>
  </property>
</Properties>
</file>