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7" r:id="rId6"/>
    <p:sldId id="268" r:id="rId7"/>
    <p:sldId id="266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C5CD91-2F2B-472C-9B34-7FD491B1E9FF}" v="205" dt="2023-08-02T13:11:55.1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a Narine" userId="9b38b6c4-e4fd-44af-bf75-58b88742c661" providerId="ADAL" clId="{6C726EB6-0F01-4D47-AD68-8E9C754681DD}"/>
    <pc:docChg chg="undo custSel modSld">
      <pc:chgData name="Lana Narine" userId="9b38b6c4-e4fd-44af-bf75-58b88742c661" providerId="ADAL" clId="{6C726EB6-0F01-4D47-AD68-8E9C754681DD}" dt="2022-07-26T20:30:02.940" v="67" actId="20577"/>
      <pc:docMkLst>
        <pc:docMk/>
      </pc:docMkLst>
      <pc:sldChg chg="modSp mod">
        <pc:chgData name="Lana Narine" userId="9b38b6c4-e4fd-44af-bf75-58b88742c661" providerId="ADAL" clId="{6C726EB6-0F01-4D47-AD68-8E9C754681DD}" dt="2022-07-26T17:09:13.969" v="0" actId="313"/>
        <pc:sldMkLst>
          <pc:docMk/>
          <pc:sldMk cId="33182698" sldId="258"/>
        </pc:sldMkLst>
        <pc:spChg chg="mod">
          <ac:chgData name="Lana Narine" userId="9b38b6c4-e4fd-44af-bf75-58b88742c661" providerId="ADAL" clId="{6C726EB6-0F01-4D47-AD68-8E9C754681DD}" dt="2022-07-26T17:09:13.969" v="0" actId="313"/>
          <ac:spMkLst>
            <pc:docMk/>
            <pc:sldMk cId="33182698" sldId="258"/>
            <ac:spMk id="5" creationId="{96F0EA7C-BF91-FFAB-6996-6E30F2BEC8E7}"/>
          </ac:spMkLst>
        </pc:spChg>
      </pc:sldChg>
      <pc:sldChg chg="modSp mod">
        <pc:chgData name="Lana Narine" userId="9b38b6c4-e4fd-44af-bf75-58b88742c661" providerId="ADAL" clId="{6C726EB6-0F01-4D47-AD68-8E9C754681DD}" dt="2022-07-26T20:28:29.206" v="52" actId="20577"/>
        <pc:sldMkLst>
          <pc:docMk/>
          <pc:sldMk cId="1611172523" sldId="261"/>
        </pc:sldMkLst>
        <pc:spChg chg="mod">
          <ac:chgData name="Lana Narine" userId="9b38b6c4-e4fd-44af-bf75-58b88742c661" providerId="ADAL" clId="{6C726EB6-0F01-4D47-AD68-8E9C754681DD}" dt="2022-07-26T20:28:29.206" v="52" actId="20577"/>
          <ac:spMkLst>
            <pc:docMk/>
            <pc:sldMk cId="1611172523" sldId="261"/>
            <ac:spMk id="2" creationId="{8F208F40-4942-F92B-BBAC-863073E2E013}"/>
          </ac:spMkLst>
        </pc:spChg>
      </pc:sldChg>
      <pc:sldChg chg="modSp mod">
        <pc:chgData name="Lana Narine" userId="9b38b6c4-e4fd-44af-bf75-58b88742c661" providerId="ADAL" clId="{6C726EB6-0F01-4D47-AD68-8E9C754681DD}" dt="2022-07-26T20:28:08.264" v="38" actId="20577"/>
        <pc:sldMkLst>
          <pc:docMk/>
          <pc:sldMk cId="1101778793" sldId="262"/>
        </pc:sldMkLst>
        <pc:spChg chg="mod">
          <ac:chgData name="Lana Narine" userId="9b38b6c4-e4fd-44af-bf75-58b88742c661" providerId="ADAL" clId="{6C726EB6-0F01-4D47-AD68-8E9C754681DD}" dt="2022-07-26T20:28:08.264" v="38" actId="20577"/>
          <ac:spMkLst>
            <pc:docMk/>
            <pc:sldMk cId="1101778793" sldId="262"/>
            <ac:spMk id="2" creationId="{F1CB181D-5119-418B-2F2B-BE97CF6AB575}"/>
          </ac:spMkLst>
        </pc:spChg>
      </pc:sldChg>
      <pc:sldChg chg="modSp mod">
        <pc:chgData name="Lana Narine" userId="9b38b6c4-e4fd-44af-bf75-58b88742c661" providerId="ADAL" clId="{6C726EB6-0F01-4D47-AD68-8E9C754681DD}" dt="2022-07-26T20:30:02.940" v="67" actId="20577"/>
        <pc:sldMkLst>
          <pc:docMk/>
          <pc:sldMk cId="666494564" sldId="263"/>
        </pc:sldMkLst>
        <pc:spChg chg="mod">
          <ac:chgData name="Lana Narine" userId="9b38b6c4-e4fd-44af-bf75-58b88742c661" providerId="ADAL" clId="{6C726EB6-0F01-4D47-AD68-8E9C754681DD}" dt="2022-07-26T20:30:02.940" v="67" actId="20577"/>
          <ac:spMkLst>
            <pc:docMk/>
            <pc:sldMk cId="666494564" sldId="263"/>
            <ac:spMk id="2" creationId="{81A75C77-5C69-A308-559B-2819389A38F3}"/>
          </ac:spMkLst>
        </pc:spChg>
        <pc:spChg chg="mod">
          <ac:chgData name="Lana Narine" userId="9b38b6c4-e4fd-44af-bf75-58b88742c661" providerId="ADAL" clId="{6C726EB6-0F01-4D47-AD68-8E9C754681DD}" dt="2022-07-26T20:29:46.241" v="56"/>
          <ac:spMkLst>
            <pc:docMk/>
            <pc:sldMk cId="666494564" sldId="263"/>
            <ac:spMk id="3" creationId="{32372253-61E6-F7EC-6E9E-4B19866AF46D}"/>
          </ac:spMkLst>
        </pc:spChg>
      </pc:sldChg>
      <pc:sldChg chg="modSp mod">
        <pc:chgData name="Lana Narine" userId="9b38b6c4-e4fd-44af-bf75-58b88742c661" providerId="ADAL" clId="{6C726EB6-0F01-4D47-AD68-8E9C754681DD}" dt="2022-07-26T20:29:37.170" v="53" actId="20577"/>
        <pc:sldMkLst>
          <pc:docMk/>
          <pc:sldMk cId="2512370335" sldId="264"/>
        </pc:sldMkLst>
        <pc:spChg chg="mod">
          <ac:chgData name="Lana Narine" userId="9b38b6c4-e4fd-44af-bf75-58b88742c661" providerId="ADAL" clId="{6C726EB6-0F01-4D47-AD68-8E9C754681DD}" dt="2022-07-26T20:29:37.170" v="53" actId="20577"/>
          <ac:spMkLst>
            <pc:docMk/>
            <pc:sldMk cId="2512370335" sldId="264"/>
            <ac:spMk id="3" creationId="{190F4577-3128-7378-EB0F-4AAF09D89ED0}"/>
          </ac:spMkLst>
        </pc:spChg>
      </pc:sldChg>
    </pc:docChg>
  </pc:docChgLst>
  <pc:docChgLst>
    <pc:chgData name="Lana Narine" userId="9b38b6c4-e4fd-44af-bf75-58b88742c661" providerId="ADAL" clId="{2DC5CD91-2F2B-472C-9B34-7FD491B1E9FF}"/>
    <pc:docChg chg="undo custSel addSld delSld modSld">
      <pc:chgData name="Lana Narine" userId="9b38b6c4-e4fd-44af-bf75-58b88742c661" providerId="ADAL" clId="{2DC5CD91-2F2B-472C-9B34-7FD491B1E9FF}" dt="2023-08-02T13:12:24.849" v="986" actId="1076"/>
      <pc:docMkLst>
        <pc:docMk/>
      </pc:docMkLst>
      <pc:sldChg chg="modSp mod">
        <pc:chgData name="Lana Narine" userId="9b38b6c4-e4fd-44af-bf75-58b88742c661" providerId="ADAL" clId="{2DC5CD91-2F2B-472C-9B34-7FD491B1E9FF}" dt="2023-08-01T17:20:29.178" v="714" actId="113"/>
        <pc:sldMkLst>
          <pc:docMk/>
          <pc:sldMk cId="1764054947" sldId="256"/>
        </pc:sldMkLst>
        <pc:spChg chg="mod">
          <ac:chgData name="Lana Narine" userId="9b38b6c4-e4fd-44af-bf75-58b88742c661" providerId="ADAL" clId="{2DC5CD91-2F2B-472C-9B34-7FD491B1E9FF}" dt="2023-07-31T17:54:32.759" v="18" actId="21"/>
          <ac:spMkLst>
            <pc:docMk/>
            <pc:sldMk cId="1764054947" sldId="256"/>
            <ac:spMk id="2" creationId="{DE928651-6022-CDD6-CB6D-7C9E10A887D7}"/>
          </ac:spMkLst>
        </pc:spChg>
        <pc:spChg chg="mod">
          <ac:chgData name="Lana Narine" userId="9b38b6c4-e4fd-44af-bf75-58b88742c661" providerId="ADAL" clId="{2DC5CD91-2F2B-472C-9B34-7FD491B1E9FF}" dt="2023-08-01T17:20:29.178" v="714" actId="113"/>
          <ac:spMkLst>
            <pc:docMk/>
            <pc:sldMk cId="1764054947" sldId="256"/>
            <ac:spMk id="3" creationId="{338F97AF-1979-E79B-956A-FA468B7076D4}"/>
          </ac:spMkLst>
        </pc:spChg>
      </pc:sldChg>
      <pc:sldChg chg="addSp delSp modSp mod">
        <pc:chgData name="Lana Narine" userId="9b38b6c4-e4fd-44af-bf75-58b88742c661" providerId="ADAL" clId="{2DC5CD91-2F2B-472C-9B34-7FD491B1E9FF}" dt="2023-07-31T20:12:40.452" v="695" actId="20577"/>
        <pc:sldMkLst>
          <pc:docMk/>
          <pc:sldMk cId="2370779759" sldId="257"/>
        </pc:sldMkLst>
        <pc:spChg chg="mod">
          <ac:chgData name="Lana Narine" userId="9b38b6c4-e4fd-44af-bf75-58b88742c661" providerId="ADAL" clId="{2DC5CD91-2F2B-472C-9B34-7FD491B1E9FF}" dt="2023-07-31T17:59:09.741" v="98" actId="113"/>
          <ac:spMkLst>
            <pc:docMk/>
            <pc:sldMk cId="2370779759" sldId="257"/>
            <ac:spMk id="2" creationId="{21CC7A97-5B75-6ADB-170D-FB8DE13F4F18}"/>
          </ac:spMkLst>
        </pc:spChg>
        <pc:spChg chg="mod ord">
          <ac:chgData name="Lana Narine" userId="9b38b6c4-e4fd-44af-bf75-58b88742c661" providerId="ADAL" clId="{2DC5CD91-2F2B-472C-9B34-7FD491B1E9FF}" dt="2023-07-31T17:58:47.782" v="93" actId="26606"/>
          <ac:spMkLst>
            <pc:docMk/>
            <pc:sldMk cId="2370779759" sldId="257"/>
            <ac:spMk id="4" creationId="{2920EC80-D97C-65C7-EF8B-401B866F69F4}"/>
          </ac:spMkLst>
        </pc:spChg>
        <pc:spChg chg="add mod">
          <ac:chgData name="Lana Narine" userId="9b38b6c4-e4fd-44af-bf75-58b88742c661" providerId="ADAL" clId="{2DC5CD91-2F2B-472C-9B34-7FD491B1E9FF}" dt="2023-07-31T18:25:00.833" v="212" actId="1076"/>
          <ac:spMkLst>
            <pc:docMk/>
            <pc:sldMk cId="2370779759" sldId="257"/>
            <ac:spMk id="9" creationId="{937887A1-8224-CB1F-9833-7C0630D7C857}"/>
          </ac:spMkLst>
        </pc:spChg>
        <pc:spChg chg="add del">
          <ac:chgData name="Lana Narine" userId="9b38b6c4-e4fd-44af-bf75-58b88742c661" providerId="ADAL" clId="{2DC5CD91-2F2B-472C-9B34-7FD491B1E9FF}" dt="2023-07-31T17:58:47.782" v="93" actId="26606"/>
          <ac:spMkLst>
            <pc:docMk/>
            <pc:sldMk cId="2370779759" sldId="257"/>
            <ac:spMk id="10" creationId="{A3D9AEEE-1CCD-43C0-BA3E-16D60A6E23C0}"/>
          </ac:spMkLst>
        </pc:spChg>
        <pc:spChg chg="add mod">
          <ac:chgData name="Lana Narine" userId="9b38b6c4-e4fd-44af-bf75-58b88742c661" providerId="ADAL" clId="{2DC5CD91-2F2B-472C-9B34-7FD491B1E9FF}" dt="2023-07-31T18:25:05.325" v="213" actId="1076"/>
          <ac:spMkLst>
            <pc:docMk/>
            <pc:sldMk cId="2370779759" sldId="257"/>
            <ac:spMk id="11" creationId="{3A38CB29-674A-1F99-BB67-305038998BE4}"/>
          </ac:spMkLst>
        </pc:spChg>
        <pc:spChg chg="add del">
          <ac:chgData name="Lana Narine" userId="9b38b6c4-e4fd-44af-bf75-58b88742c661" providerId="ADAL" clId="{2DC5CD91-2F2B-472C-9B34-7FD491B1E9FF}" dt="2023-07-31T17:58:47.782" v="93" actId="26606"/>
          <ac:spMkLst>
            <pc:docMk/>
            <pc:sldMk cId="2370779759" sldId="257"/>
            <ac:spMk id="12" creationId="{60F880A6-33D3-4EEC-A780-B73559B9F24C}"/>
          </ac:spMkLst>
        </pc:spChg>
        <pc:spChg chg="add del">
          <ac:chgData name="Lana Narine" userId="9b38b6c4-e4fd-44af-bf75-58b88742c661" providerId="ADAL" clId="{2DC5CD91-2F2B-472C-9B34-7FD491B1E9FF}" dt="2023-07-31T17:58:47.782" v="93" actId="26606"/>
          <ac:spMkLst>
            <pc:docMk/>
            <pc:sldMk cId="2370779759" sldId="257"/>
            <ac:spMk id="14" creationId="{2C6246ED-0535-4496-A8F6-1E80CC4EB853}"/>
          </ac:spMkLst>
        </pc:spChg>
        <pc:spChg chg="add del">
          <ac:chgData name="Lana Narine" userId="9b38b6c4-e4fd-44af-bf75-58b88742c661" providerId="ADAL" clId="{2DC5CD91-2F2B-472C-9B34-7FD491B1E9FF}" dt="2023-07-31T17:58:47.720" v="92" actId="26606"/>
          <ac:spMkLst>
            <pc:docMk/>
            <pc:sldMk cId="2370779759" sldId="257"/>
            <ac:spMk id="19" creationId="{23C7736A-5A08-4021-9AB6-390DFF506AA8}"/>
          </ac:spMkLst>
        </pc:spChg>
        <pc:spChg chg="add del">
          <ac:chgData name="Lana Narine" userId="9b38b6c4-e4fd-44af-bf75-58b88742c661" providerId="ADAL" clId="{2DC5CD91-2F2B-472C-9B34-7FD491B1E9FF}" dt="2023-07-31T17:58:47.720" v="92" actId="26606"/>
          <ac:spMkLst>
            <pc:docMk/>
            <pc:sldMk cId="2370779759" sldId="257"/>
            <ac:spMk id="21" creationId="{433DF4D3-8A35-461A-ABE0-F56B78A1371F}"/>
          </ac:spMkLst>
        </pc:spChg>
        <pc:spChg chg="add">
          <ac:chgData name="Lana Narine" userId="9b38b6c4-e4fd-44af-bf75-58b88742c661" providerId="ADAL" clId="{2DC5CD91-2F2B-472C-9B34-7FD491B1E9FF}" dt="2023-07-31T17:58:47.782" v="93" actId="26606"/>
          <ac:spMkLst>
            <pc:docMk/>
            <pc:sldMk cId="2370779759" sldId="257"/>
            <ac:spMk id="34" creationId="{A7AF9E2D-8F98-4755-895E-D65689F2A145}"/>
          </ac:spMkLst>
        </pc:spChg>
        <pc:spChg chg="add">
          <ac:chgData name="Lana Narine" userId="9b38b6c4-e4fd-44af-bf75-58b88742c661" providerId="ADAL" clId="{2DC5CD91-2F2B-472C-9B34-7FD491B1E9FF}" dt="2023-07-31T17:58:47.782" v="93" actId="26606"/>
          <ac:spMkLst>
            <pc:docMk/>
            <pc:sldMk cId="2370779759" sldId="257"/>
            <ac:spMk id="49" creationId="{6D0FFBDB-89D1-4050-8FE5-AFC94C076569}"/>
          </ac:spMkLst>
        </pc:spChg>
        <pc:spChg chg="add">
          <ac:chgData name="Lana Narine" userId="9b38b6c4-e4fd-44af-bf75-58b88742c661" providerId="ADAL" clId="{2DC5CD91-2F2B-472C-9B34-7FD491B1E9FF}" dt="2023-07-31T17:58:47.782" v="93" actId="26606"/>
          <ac:spMkLst>
            <pc:docMk/>
            <pc:sldMk cId="2370779759" sldId="257"/>
            <ac:spMk id="51" creationId="{75823B85-53D1-46E0-BC58-872776B5A1FF}"/>
          </ac:spMkLst>
        </pc:spChg>
        <pc:grpChg chg="add">
          <ac:chgData name="Lana Narine" userId="9b38b6c4-e4fd-44af-bf75-58b88742c661" providerId="ADAL" clId="{2DC5CD91-2F2B-472C-9B34-7FD491B1E9FF}" dt="2023-07-31T17:58:47.782" v="93" actId="26606"/>
          <ac:grpSpMkLst>
            <pc:docMk/>
            <pc:sldMk cId="2370779759" sldId="257"/>
            <ac:grpSpMk id="35" creationId="{CDA2558E-94AE-4C16-8CD0-DCF447C9876B}"/>
          </ac:grpSpMkLst>
        </pc:grpChg>
        <pc:grpChg chg="add">
          <ac:chgData name="Lana Narine" userId="9b38b6c4-e4fd-44af-bf75-58b88742c661" providerId="ADAL" clId="{2DC5CD91-2F2B-472C-9B34-7FD491B1E9FF}" dt="2023-07-31T17:58:47.782" v="93" actId="26606"/>
          <ac:grpSpMkLst>
            <pc:docMk/>
            <pc:sldMk cId="2370779759" sldId="257"/>
            <ac:grpSpMk id="48" creationId="{94D3C8C4-8367-4524-B9C5-2B3ACA682C06}"/>
          </ac:grpSpMkLst>
        </pc:grpChg>
        <pc:graphicFrameChg chg="mod ord modGraphic">
          <ac:chgData name="Lana Narine" userId="9b38b6c4-e4fd-44af-bf75-58b88742c661" providerId="ADAL" clId="{2DC5CD91-2F2B-472C-9B34-7FD491B1E9FF}" dt="2023-07-31T20:12:40.452" v="695" actId="20577"/>
          <ac:graphicFrameMkLst>
            <pc:docMk/>
            <pc:sldMk cId="2370779759" sldId="257"/>
            <ac:graphicFrameMk id="6" creationId="{7F217921-ED7F-7030-966B-7DC1DA3E68A4}"/>
          </ac:graphicFrameMkLst>
        </pc:graphicFrameChg>
        <pc:picChg chg="add mod ord">
          <ac:chgData name="Lana Narine" userId="9b38b6c4-e4fd-44af-bf75-58b88742c661" providerId="ADAL" clId="{2DC5CD91-2F2B-472C-9B34-7FD491B1E9FF}" dt="2023-07-31T17:58:47.782" v="93" actId="26606"/>
          <ac:picMkLst>
            <pc:docMk/>
            <pc:sldMk cId="2370779759" sldId="257"/>
            <ac:picMk id="5" creationId="{A23E462D-2816-8B17-2A5E-03ED893AFC8C}"/>
          </ac:picMkLst>
        </pc:picChg>
        <pc:picChg chg="add mod ord">
          <ac:chgData name="Lana Narine" userId="9b38b6c4-e4fd-44af-bf75-58b88742c661" providerId="ADAL" clId="{2DC5CD91-2F2B-472C-9B34-7FD491B1E9FF}" dt="2023-07-31T17:58:47.782" v="93" actId="26606"/>
          <ac:picMkLst>
            <pc:docMk/>
            <pc:sldMk cId="2370779759" sldId="257"/>
            <ac:picMk id="8" creationId="{01DA710A-32B9-27CF-32FD-1F8F458F18AB}"/>
          </ac:picMkLst>
        </pc:picChg>
        <pc:cxnChg chg="add">
          <ac:chgData name="Lana Narine" userId="9b38b6c4-e4fd-44af-bf75-58b88742c661" providerId="ADAL" clId="{2DC5CD91-2F2B-472C-9B34-7FD491B1E9FF}" dt="2023-07-31T17:58:47.782" v="93" actId="26606"/>
          <ac:cxnSpMkLst>
            <pc:docMk/>
            <pc:sldMk cId="2370779759" sldId="257"/>
            <ac:cxnSpMk id="53" creationId="{81F86B2C-5FF7-48E0-B5B0-ABEA39A1E2C9}"/>
          </ac:cxnSpMkLst>
        </pc:cxnChg>
      </pc:sldChg>
      <pc:sldChg chg="modSp mod">
        <pc:chgData name="Lana Narine" userId="9b38b6c4-e4fd-44af-bf75-58b88742c661" providerId="ADAL" clId="{2DC5CD91-2F2B-472C-9B34-7FD491B1E9FF}" dt="2023-08-01T18:26:12.103" v="926" actId="20577"/>
        <pc:sldMkLst>
          <pc:docMk/>
          <pc:sldMk cId="4208705927" sldId="259"/>
        </pc:sldMkLst>
        <pc:graphicFrameChg chg="mod">
          <ac:chgData name="Lana Narine" userId="9b38b6c4-e4fd-44af-bf75-58b88742c661" providerId="ADAL" clId="{2DC5CD91-2F2B-472C-9B34-7FD491B1E9FF}" dt="2023-08-01T18:26:12.103" v="926" actId="20577"/>
          <ac:graphicFrameMkLst>
            <pc:docMk/>
            <pc:sldMk cId="4208705927" sldId="259"/>
            <ac:graphicFrameMk id="19" creationId="{BCE7F99F-E994-1BDE-9211-36E0CCE6F2AD}"/>
          </ac:graphicFrameMkLst>
        </pc:graphicFrameChg>
      </pc:sldChg>
      <pc:sldChg chg="modSp mod">
        <pc:chgData name="Lana Narine" userId="9b38b6c4-e4fd-44af-bf75-58b88742c661" providerId="ADAL" clId="{2DC5CD91-2F2B-472C-9B34-7FD491B1E9FF}" dt="2023-08-01T18:27:55.416" v="938" actId="20577"/>
        <pc:sldMkLst>
          <pc:docMk/>
          <pc:sldMk cId="247293400" sldId="260"/>
        </pc:sldMkLst>
        <pc:spChg chg="mod">
          <ac:chgData name="Lana Narine" userId="9b38b6c4-e4fd-44af-bf75-58b88742c661" providerId="ADAL" clId="{2DC5CD91-2F2B-472C-9B34-7FD491B1E9FF}" dt="2023-07-31T18:41:51.520" v="379" actId="1076"/>
          <ac:spMkLst>
            <pc:docMk/>
            <pc:sldMk cId="247293400" sldId="260"/>
            <ac:spMk id="2" creationId="{E288140F-D648-25F1-6ED2-9E10CD792439}"/>
          </ac:spMkLst>
        </pc:spChg>
        <pc:spChg chg="mod">
          <ac:chgData name="Lana Narine" userId="9b38b6c4-e4fd-44af-bf75-58b88742c661" providerId="ADAL" clId="{2DC5CD91-2F2B-472C-9B34-7FD491B1E9FF}" dt="2023-08-01T18:27:55.416" v="938" actId="20577"/>
          <ac:spMkLst>
            <pc:docMk/>
            <pc:sldMk cId="247293400" sldId="260"/>
            <ac:spMk id="48" creationId="{E2D86D43-2F24-36D9-C62A-4EC3D130DDB3}"/>
          </ac:spMkLst>
        </pc:spChg>
        <pc:picChg chg="mod">
          <ac:chgData name="Lana Narine" userId="9b38b6c4-e4fd-44af-bf75-58b88742c661" providerId="ADAL" clId="{2DC5CD91-2F2B-472C-9B34-7FD491B1E9FF}" dt="2023-08-01T18:27:05.540" v="928" actId="1036"/>
          <ac:picMkLst>
            <pc:docMk/>
            <pc:sldMk cId="247293400" sldId="260"/>
            <ac:picMk id="47" creationId="{418FD5A3-97D6-072A-2E7C-BA6EAB1A9BE2}"/>
          </ac:picMkLst>
        </pc:picChg>
      </pc:sldChg>
      <pc:sldChg chg="addSp delSp modSp mod">
        <pc:chgData name="Lana Narine" userId="9b38b6c4-e4fd-44af-bf75-58b88742c661" providerId="ADAL" clId="{2DC5CD91-2F2B-472C-9B34-7FD491B1E9FF}" dt="2023-08-01T18:30:13.852" v="972" actId="20577"/>
        <pc:sldMkLst>
          <pc:docMk/>
          <pc:sldMk cId="666494564" sldId="263"/>
        </pc:sldMkLst>
        <pc:spChg chg="mod">
          <ac:chgData name="Lana Narine" userId="9b38b6c4-e4fd-44af-bf75-58b88742c661" providerId="ADAL" clId="{2DC5CD91-2F2B-472C-9B34-7FD491B1E9FF}" dt="2023-07-31T18:56:18.539" v="568" actId="26606"/>
          <ac:spMkLst>
            <pc:docMk/>
            <pc:sldMk cId="666494564" sldId="263"/>
            <ac:spMk id="2" creationId="{81A75C77-5C69-A308-559B-2819389A38F3}"/>
          </ac:spMkLst>
        </pc:spChg>
        <pc:spChg chg="mod">
          <ac:chgData name="Lana Narine" userId="9b38b6c4-e4fd-44af-bf75-58b88742c661" providerId="ADAL" clId="{2DC5CD91-2F2B-472C-9B34-7FD491B1E9FF}" dt="2023-07-31T18:56:18.539" v="568" actId="26606"/>
          <ac:spMkLst>
            <pc:docMk/>
            <pc:sldMk cId="666494564" sldId="263"/>
            <ac:spMk id="4" creationId="{03A35D37-81FD-2F77-CA50-DD0F7867BE85}"/>
          </ac:spMkLst>
        </pc:spChg>
        <pc:spChg chg="del">
          <ac:chgData name="Lana Narine" userId="9b38b6c4-e4fd-44af-bf75-58b88742c661" providerId="ADAL" clId="{2DC5CD91-2F2B-472C-9B34-7FD491B1E9FF}" dt="2023-07-31T18:56:18.539" v="568" actId="26606"/>
          <ac:spMkLst>
            <pc:docMk/>
            <pc:sldMk cId="666494564" sldId="263"/>
            <ac:spMk id="10" creationId="{A3D9AEEE-1CCD-43C0-BA3E-16D60A6E23C0}"/>
          </ac:spMkLst>
        </pc:spChg>
        <pc:spChg chg="del">
          <ac:chgData name="Lana Narine" userId="9b38b6c4-e4fd-44af-bf75-58b88742c661" providerId="ADAL" clId="{2DC5CD91-2F2B-472C-9B34-7FD491B1E9FF}" dt="2023-07-31T18:56:18.539" v="568" actId="26606"/>
          <ac:spMkLst>
            <pc:docMk/>
            <pc:sldMk cId="666494564" sldId="263"/>
            <ac:spMk id="12" creationId="{60F880A6-33D3-4EEC-A780-B73559B9F24C}"/>
          </ac:spMkLst>
        </pc:spChg>
        <pc:spChg chg="del">
          <ac:chgData name="Lana Narine" userId="9b38b6c4-e4fd-44af-bf75-58b88742c661" providerId="ADAL" clId="{2DC5CD91-2F2B-472C-9B34-7FD491B1E9FF}" dt="2023-07-31T18:56:18.539" v="568" actId="26606"/>
          <ac:spMkLst>
            <pc:docMk/>
            <pc:sldMk cId="666494564" sldId="263"/>
            <ac:spMk id="14" creationId="{2C6246ED-0535-4496-A8F6-1E80CC4EB853}"/>
          </ac:spMkLst>
        </pc:spChg>
        <pc:spChg chg="add">
          <ac:chgData name="Lana Narine" userId="9b38b6c4-e4fd-44af-bf75-58b88742c661" providerId="ADAL" clId="{2DC5CD91-2F2B-472C-9B34-7FD491B1E9FF}" dt="2023-07-31T18:56:18.539" v="568" actId="26606"/>
          <ac:spMkLst>
            <pc:docMk/>
            <pc:sldMk cId="666494564" sldId="263"/>
            <ac:spMk id="19" creationId="{1A44C337-3893-4B29-A265-B1329150B6AA}"/>
          </ac:spMkLst>
        </pc:spChg>
        <pc:spChg chg="add">
          <ac:chgData name="Lana Narine" userId="9b38b6c4-e4fd-44af-bf75-58b88742c661" providerId="ADAL" clId="{2DC5CD91-2F2B-472C-9B34-7FD491B1E9FF}" dt="2023-07-31T18:56:18.539" v="568" actId="26606"/>
          <ac:spMkLst>
            <pc:docMk/>
            <pc:sldMk cId="666494564" sldId="263"/>
            <ac:spMk id="49" creationId="{AA5CD610-ED7C-4CED-A9A1-174432C88AF8}"/>
          </ac:spMkLst>
        </pc:spChg>
        <pc:spChg chg="add">
          <ac:chgData name="Lana Narine" userId="9b38b6c4-e4fd-44af-bf75-58b88742c661" providerId="ADAL" clId="{2DC5CD91-2F2B-472C-9B34-7FD491B1E9FF}" dt="2023-07-31T18:56:18.539" v="568" actId="26606"/>
          <ac:spMkLst>
            <pc:docMk/>
            <pc:sldMk cId="666494564" sldId="263"/>
            <ac:spMk id="51" creationId="{0C4379BF-8C7A-480A-BC36-DA55D92A9356}"/>
          </ac:spMkLst>
        </pc:spChg>
        <pc:grpChg chg="add">
          <ac:chgData name="Lana Narine" userId="9b38b6c4-e4fd-44af-bf75-58b88742c661" providerId="ADAL" clId="{2DC5CD91-2F2B-472C-9B34-7FD491B1E9FF}" dt="2023-07-31T18:56:18.539" v="568" actId="26606"/>
          <ac:grpSpMkLst>
            <pc:docMk/>
            <pc:sldMk cId="666494564" sldId="263"/>
            <ac:grpSpMk id="21" creationId="{81E0B358-1267-4844-8B3D-B7A279B4175A}"/>
          </ac:grpSpMkLst>
        </pc:grpChg>
        <pc:grpChg chg="add">
          <ac:chgData name="Lana Narine" userId="9b38b6c4-e4fd-44af-bf75-58b88742c661" providerId="ADAL" clId="{2DC5CD91-2F2B-472C-9B34-7FD491B1E9FF}" dt="2023-07-31T18:56:18.539" v="568" actId="26606"/>
          <ac:grpSpMkLst>
            <pc:docMk/>
            <pc:sldMk cId="666494564" sldId="263"/>
            <ac:grpSpMk id="35" creationId="{AF44CA9C-80E8-44E1-A79C-D6EBFC73BCA0}"/>
          </ac:grpSpMkLst>
        </pc:grpChg>
        <pc:graphicFrameChg chg="mod modGraphic">
          <ac:chgData name="Lana Narine" userId="9b38b6c4-e4fd-44af-bf75-58b88742c661" providerId="ADAL" clId="{2DC5CD91-2F2B-472C-9B34-7FD491B1E9FF}" dt="2023-08-01T18:30:13.852" v="972" actId="20577"/>
          <ac:graphicFrameMkLst>
            <pc:docMk/>
            <pc:sldMk cId="666494564" sldId="263"/>
            <ac:graphicFrameMk id="6" creationId="{368674CB-92C9-095A-924C-E29990ACD3BB}"/>
          </ac:graphicFrameMkLst>
        </pc:graphicFrameChg>
        <pc:picChg chg="add mod ord">
          <ac:chgData name="Lana Narine" userId="9b38b6c4-e4fd-44af-bf75-58b88742c661" providerId="ADAL" clId="{2DC5CD91-2F2B-472C-9B34-7FD491B1E9FF}" dt="2023-07-31T18:56:18.539" v="568" actId="26606"/>
          <ac:picMkLst>
            <pc:docMk/>
            <pc:sldMk cId="666494564" sldId="263"/>
            <ac:picMk id="5" creationId="{2AD76475-DD73-DD0B-DDE6-75622E18F54F}"/>
          </ac:picMkLst>
        </pc:picChg>
      </pc:sldChg>
      <pc:sldChg chg="modSp mod">
        <pc:chgData name="Lana Narine" userId="9b38b6c4-e4fd-44af-bf75-58b88742c661" providerId="ADAL" clId="{2DC5CD91-2F2B-472C-9B34-7FD491B1E9FF}" dt="2023-08-01T18:29:45.521" v="970" actId="20577"/>
        <pc:sldMkLst>
          <pc:docMk/>
          <pc:sldMk cId="2512370335" sldId="264"/>
        </pc:sldMkLst>
        <pc:graphicFrameChg chg="mod">
          <ac:chgData name="Lana Narine" userId="9b38b6c4-e4fd-44af-bf75-58b88742c661" providerId="ADAL" clId="{2DC5CD91-2F2B-472C-9B34-7FD491B1E9FF}" dt="2023-08-01T18:29:45.521" v="970" actId="20577"/>
          <ac:graphicFrameMkLst>
            <pc:docMk/>
            <pc:sldMk cId="2512370335" sldId="264"/>
            <ac:graphicFrameMk id="6" creationId="{29834926-7D7B-3D01-B177-4CCA6EE3C579}"/>
          </ac:graphicFrameMkLst>
        </pc:graphicFrameChg>
      </pc:sldChg>
      <pc:sldChg chg="addSp delSp modSp mod">
        <pc:chgData name="Lana Narine" userId="9b38b6c4-e4fd-44af-bf75-58b88742c661" providerId="ADAL" clId="{2DC5CD91-2F2B-472C-9B34-7FD491B1E9FF}" dt="2023-08-02T13:12:24.849" v="986" actId="1076"/>
        <pc:sldMkLst>
          <pc:docMk/>
          <pc:sldMk cId="1352480009" sldId="265"/>
        </pc:sldMkLst>
        <pc:spChg chg="mod">
          <ac:chgData name="Lana Narine" userId="9b38b6c4-e4fd-44af-bf75-58b88742c661" providerId="ADAL" clId="{2DC5CD91-2F2B-472C-9B34-7FD491B1E9FF}" dt="2023-08-01T17:25:16.561" v="738" actId="20577"/>
          <ac:spMkLst>
            <pc:docMk/>
            <pc:sldMk cId="1352480009" sldId="265"/>
            <ac:spMk id="2" creationId="{AE98EA63-ED16-D960-7F2B-AE6A0885DC4F}"/>
          </ac:spMkLst>
        </pc:spChg>
        <pc:spChg chg="del">
          <ac:chgData name="Lana Narine" userId="9b38b6c4-e4fd-44af-bf75-58b88742c661" providerId="ADAL" clId="{2DC5CD91-2F2B-472C-9B34-7FD491B1E9FF}" dt="2023-08-01T17:25:09.690" v="727" actId="478"/>
          <ac:spMkLst>
            <pc:docMk/>
            <pc:sldMk cId="1352480009" sldId="265"/>
            <ac:spMk id="3" creationId="{8050C5E9-6132-B158-B4FF-AF940252A7D8}"/>
          </ac:spMkLst>
        </pc:spChg>
        <pc:spChg chg="add mod">
          <ac:chgData name="Lana Narine" userId="9b38b6c4-e4fd-44af-bf75-58b88742c661" providerId="ADAL" clId="{2DC5CD91-2F2B-472C-9B34-7FD491B1E9FF}" dt="2023-08-02T13:12:04.256" v="983" actId="1076"/>
          <ac:spMkLst>
            <pc:docMk/>
            <pc:sldMk cId="1352480009" sldId="265"/>
            <ac:spMk id="5" creationId="{3BB0F02A-0A15-3780-6F04-67E71C83EAB8}"/>
          </ac:spMkLst>
        </pc:spChg>
        <pc:spChg chg="add del mod">
          <ac:chgData name="Lana Narine" userId="9b38b6c4-e4fd-44af-bf75-58b88742c661" providerId="ADAL" clId="{2DC5CD91-2F2B-472C-9B34-7FD491B1E9FF}" dt="2023-08-01T17:25:12.147" v="728" actId="478"/>
          <ac:spMkLst>
            <pc:docMk/>
            <pc:sldMk cId="1352480009" sldId="265"/>
            <ac:spMk id="7" creationId="{25BBF556-DAAA-E003-C0E9-33CF60B757C5}"/>
          </ac:spMkLst>
        </pc:spChg>
        <pc:spChg chg="del mod">
          <ac:chgData name="Lana Narine" userId="9b38b6c4-e4fd-44af-bf75-58b88742c661" providerId="ADAL" clId="{2DC5CD91-2F2B-472C-9B34-7FD491B1E9FF}" dt="2023-08-02T13:11:41.577" v="977" actId="478"/>
          <ac:spMkLst>
            <pc:docMk/>
            <pc:sldMk cId="1352480009" sldId="265"/>
            <ac:spMk id="8" creationId="{C2DBC9D0-A831-FD38-CFE1-1DECD34E3274}"/>
          </ac:spMkLst>
        </pc:spChg>
        <pc:spChg chg="mod">
          <ac:chgData name="Lana Narine" userId="9b38b6c4-e4fd-44af-bf75-58b88742c661" providerId="ADAL" clId="{2DC5CD91-2F2B-472C-9B34-7FD491B1E9FF}" dt="2023-08-02T13:12:24.849" v="986" actId="1076"/>
          <ac:spMkLst>
            <pc:docMk/>
            <pc:sldMk cId="1352480009" sldId="265"/>
            <ac:spMk id="12" creationId="{2A627D19-2217-90B7-F5C9-8FCD8E660C0E}"/>
          </ac:spMkLst>
        </pc:spChg>
        <pc:spChg chg="mod">
          <ac:chgData name="Lana Narine" userId="9b38b6c4-e4fd-44af-bf75-58b88742c661" providerId="ADAL" clId="{2DC5CD91-2F2B-472C-9B34-7FD491B1E9FF}" dt="2023-08-02T13:12:17.030" v="985" actId="1076"/>
          <ac:spMkLst>
            <pc:docMk/>
            <pc:sldMk cId="1352480009" sldId="265"/>
            <ac:spMk id="18" creationId="{37797351-1FC2-C3C6-8BDA-6BFAE1F83085}"/>
          </ac:spMkLst>
        </pc:spChg>
        <pc:picChg chg="mod">
          <ac:chgData name="Lana Narine" userId="9b38b6c4-e4fd-44af-bf75-58b88742c661" providerId="ADAL" clId="{2DC5CD91-2F2B-472C-9B34-7FD491B1E9FF}" dt="2023-08-02T13:12:04.256" v="983" actId="1076"/>
          <ac:picMkLst>
            <pc:docMk/>
            <pc:sldMk cId="1352480009" sldId="265"/>
            <ac:picMk id="6" creationId="{95FFC17D-63DD-F5BF-9A4A-D9F9CF47655A}"/>
          </ac:picMkLst>
        </pc:picChg>
        <pc:picChg chg="mod">
          <ac:chgData name="Lana Narine" userId="9b38b6c4-e4fd-44af-bf75-58b88742c661" providerId="ADAL" clId="{2DC5CD91-2F2B-472C-9B34-7FD491B1E9FF}" dt="2023-08-02T13:12:12.044" v="984" actId="1076"/>
          <ac:picMkLst>
            <pc:docMk/>
            <pc:sldMk cId="1352480009" sldId="265"/>
            <ac:picMk id="14" creationId="{3B1D6C40-FE71-652E-2D81-160C0250C826}"/>
          </ac:picMkLst>
        </pc:picChg>
      </pc:sldChg>
      <pc:sldChg chg="addSp modSp new mod">
        <pc:chgData name="Lana Narine" userId="9b38b6c4-e4fd-44af-bf75-58b88742c661" providerId="ADAL" clId="{2DC5CD91-2F2B-472C-9B34-7FD491B1E9FF}" dt="2023-08-01T17:45:09.411" v="898" actId="20577"/>
        <pc:sldMkLst>
          <pc:docMk/>
          <pc:sldMk cId="1488579881" sldId="266"/>
        </pc:sldMkLst>
        <pc:spChg chg="mod">
          <ac:chgData name="Lana Narine" userId="9b38b6c4-e4fd-44af-bf75-58b88742c661" providerId="ADAL" clId="{2DC5CD91-2F2B-472C-9B34-7FD491B1E9FF}" dt="2023-07-31T18:43:11.136" v="400" actId="20577"/>
          <ac:spMkLst>
            <pc:docMk/>
            <pc:sldMk cId="1488579881" sldId="266"/>
            <ac:spMk id="2" creationId="{4AA3D7AD-14C4-7AEC-359D-C46398F23052}"/>
          </ac:spMkLst>
        </pc:spChg>
        <pc:spChg chg="mod">
          <ac:chgData name="Lana Narine" userId="9b38b6c4-e4fd-44af-bf75-58b88742c661" providerId="ADAL" clId="{2DC5CD91-2F2B-472C-9B34-7FD491B1E9FF}" dt="2023-08-01T17:45:09.411" v="898" actId="20577"/>
          <ac:spMkLst>
            <pc:docMk/>
            <pc:sldMk cId="1488579881" sldId="266"/>
            <ac:spMk id="3" creationId="{CA800398-B48F-8B0A-24F9-C15C16A08FB1}"/>
          </ac:spMkLst>
        </pc:spChg>
        <pc:spChg chg="add mod">
          <ac:chgData name="Lana Narine" userId="9b38b6c4-e4fd-44af-bf75-58b88742c661" providerId="ADAL" clId="{2DC5CD91-2F2B-472C-9B34-7FD491B1E9FF}" dt="2023-08-01T17:44:28.925" v="878" actId="14100"/>
          <ac:spMkLst>
            <pc:docMk/>
            <pc:sldMk cId="1488579881" sldId="266"/>
            <ac:spMk id="5" creationId="{770341F7-2390-F024-1EE2-2E6155B0B29C}"/>
          </ac:spMkLst>
        </pc:spChg>
      </pc:sldChg>
      <pc:sldChg chg="addSp delSp modSp new mod">
        <pc:chgData name="Lana Narine" userId="9b38b6c4-e4fd-44af-bf75-58b88742c661" providerId="ADAL" clId="{2DC5CD91-2F2B-472C-9B34-7FD491B1E9FF}" dt="2023-07-31T22:22:59.402" v="712" actId="1076"/>
        <pc:sldMkLst>
          <pc:docMk/>
          <pc:sldMk cId="838782304" sldId="267"/>
        </pc:sldMkLst>
        <pc:spChg chg="del">
          <ac:chgData name="Lana Narine" userId="9b38b6c4-e4fd-44af-bf75-58b88742c661" providerId="ADAL" clId="{2DC5CD91-2F2B-472C-9B34-7FD491B1E9FF}" dt="2023-07-31T22:22:07.529" v="704" actId="478"/>
          <ac:spMkLst>
            <pc:docMk/>
            <pc:sldMk cId="838782304" sldId="267"/>
            <ac:spMk id="2" creationId="{8FCC46D5-6A77-518B-8461-A58FCCE30819}"/>
          </ac:spMkLst>
        </pc:spChg>
        <pc:spChg chg="del">
          <ac:chgData name="Lana Narine" userId="9b38b6c4-e4fd-44af-bf75-58b88742c661" providerId="ADAL" clId="{2DC5CD91-2F2B-472C-9B34-7FD491B1E9FF}" dt="2023-07-31T22:21:46.415" v="697" actId="931"/>
          <ac:spMkLst>
            <pc:docMk/>
            <pc:sldMk cId="838782304" sldId="267"/>
            <ac:spMk id="3" creationId="{78F50AC0-F662-5FAC-9E81-223329978BC4}"/>
          </ac:spMkLst>
        </pc:spChg>
        <pc:spChg chg="add mod">
          <ac:chgData name="Lana Narine" userId="9b38b6c4-e4fd-44af-bf75-58b88742c661" providerId="ADAL" clId="{2DC5CD91-2F2B-472C-9B34-7FD491B1E9FF}" dt="2023-07-31T22:22:59.402" v="712" actId="1076"/>
          <ac:spMkLst>
            <pc:docMk/>
            <pc:sldMk cId="838782304" sldId="267"/>
            <ac:spMk id="8" creationId="{280241D7-00D6-6BE5-C117-1D9515366575}"/>
          </ac:spMkLst>
        </pc:spChg>
        <pc:picChg chg="add mod">
          <ac:chgData name="Lana Narine" userId="9b38b6c4-e4fd-44af-bf75-58b88742c661" providerId="ADAL" clId="{2DC5CD91-2F2B-472C-9B34-7FD491B1E9FF}" dt="2023-07-31T22:22:47.694" v="711" actId="1076"/>
          <ac:picMkLst>
            <pc:docMk/>
            <pc:sldMk cId="838782304" sldId="267"/>
            <ac:picMk id="6" creationId="{BEA29C3F-5F08-2922-7FAE-317963D02B0D}"/>
          </ac:picMkLst>
        </pc:picChg>
      </pc:sldChg>
      <pc:sldChg chg="new del">
        <pc:chgData name="Lana Narine" userId="9b38b6c4-e4fd-44af-bf75-58b88742c661" providerId="ADAL" clId="{2DC5CD91-2F2B-472C-9B34-7FD491B1E9FF}" dt="2023-07-31T18:55:21.119" v="564" actId="47"/>
        <pc:sldMkLst>
          <pc:docMk/>
          <pc:sldMk cId="3829328800" sldId="267"/>
        </pc:sldMkLst>
      </pc:sldChg>
      <pc:sldChg chg="addSp delSp modSp new mod setBg delAnim modAnim">
        <pc:chgData name="Lana Narine" userId="9b38b6c4-e4fd-44af-bf75-58b88742c661" providerId="ADAL" clId="{2DC5CD91-2F2B-472C-9B34-7FD491B1E9FF}" dt="2023-08-01T17:43:15.533" v="821" actId="26606"/>
        <pc:sldMkLst>
          <pc:docMk/>
          <pc:sldMk cId="644725475" sldId="268"/>
        </pc:sldMkLst>
        <pc:spChg chg="del">
          <ac:chgData name="Lana Narine" userId="9b38b6c4-e4fd-44af-bf75-58b88742c661" providerId="ADAL" clId="{2DC5CD91-2F2B-472C-9B34-7FD491B1E9FF}" dt="2023-08-01T17:29:20.560" v="740" actId="478"/>
          <ac:spMkLst>
            <pc:docMk/>
            <pc:sldMk cId="644725475" sldId="268"/>
            <ac:spMk id="2" creationId="{DFEEFFBD-5D3D-E65E-98F5-926061BD0354}"/>
          </ac:spMkLst>
        </pc:spChg>
        <pc:spChg chg="del">
          <ac:chgData name="Lana Narine" userId="9b38b6c4-e4fd-44af-bf75-58b88742c661" providerId="ADAL" clId="{2DC5CD91-2F2B-472C-9B34-7FD491B1E9FF}" dt="2023-08-01T17:29:21.842" v="741" actId="478"/>
          <ac:spMkLst>
            <pc:docMk/>
            <pc:sldMk cId="644725475" sldId="268"/>
            <ac:spMk id="3" creationId="{79E41C03-1E89-13ED-5865-A9CE51923C4E}"/>
          </ac:spMkLst>
        </pc:spChg>
        <pc:spChg chg="mod ord">
          <ac:chgData name="Lana Narine" userId="9b38b6c4-e4fd-44af-bf75-58b88742c661" providerId="ADAL" clId="{2DC5CD91-2F2B-472C-9B34-7FD491B1E9FF}" dt="2023-08-01T17:43:15.533" v="821" actId="26606"/>
          <ac:spMkLst>
            <pc:docMk/>
            <pc:sldMk cId="644725475" sldId="268"/>
            <ac:spMk id="4" creationId="{2602FB89-D260-8C77-4D74-06664575DF52}"/>
          </ac:spMkLst>
        </pc:spChg>
        <pc:spChg chg="add del mod">
          <ac:chgData name="Lana Narine" userId="9b38b6c4-e4fd-44af-bf75-58b88742c661" providerId="ADAL" clId="{2DC5CD91-2F2B-472C-9B34-7FD491B1E9FF}" dt="2023-08-01T17:37:45.968" v="753" actId="478"/>
          <ac:spMkLst>
            <pc:docMk/>
            <pc:sldMk cId="644725475" sldId="268"/>
            <ac:spMk id="7" creationId="{42952491-7F4A-9083-29D7-A76B238C342D}"/>
          </ac:spMkLst>
        </pc:spChg>
        <pc:spChg chg="add mod">
          <ac:chgData name="Lana Narine" userId="9b38b6c4-e4fd-44af-bf75-58b88742c661" providerId="ADAL" clId="{2DC5CD91-2F2B-472C-9B34-7FD491B1E9FF}" dt="2023-08-01T17:43:15.533" v="821" actId="26606"/>
          <ac:spMkLst>
            <pc:docMk/>
            <pc:sldMk cId="644725475" sldId="268"/>
            <ac:spMk id="37" creationId="{68031C86-7C31-3357-F957-426DA32D022D}"/>
          </ac:spMkLst>
        </pc:spChg>
        <pc:spChg chg="add del">
          <ac:chgData name="Lana Narine" userId="9b38b6c4-e4fd-44af-bf75-58b88742c661" providerId="ADAL" clId="{2DC5CD91-2F2B-472C-9B34-7FD491B1E9FF}" dt="2023-08-01T17:30:05.191" v="744" actId="26606"/>
          <ac:spMkLst>
            <pc:docMk/>
            <pc:sldMk cId="644725475" sldId="268"/>
            <ac:spMk id="38" creationId="{71B30B18-D920-4E3E-B931-1F310244C1B8}"/>
          </ac:spMkLst>
        </pc:spChg>
        <pc:spChg chg="add del">
          <ac:chgData name="Lana Narine" userId="9b38b6c4-e4fd-44af-bf75-58b88742c661" providerId="ADAL" clId="{2DC5CD91-2F2B-472C-9B34-7FD491B1E9FF}" dt="2023-08-01T17:30:05.191" v="744" actId="26606"/>
          <ac:spMkLst>
            <pc:docMk/>
            <pc:sldMk cId="644725475" sldId="268"/>
            <ac:spMk id="40" creationId="{C70EF50A-66E6-460A-8AF9-47A10D0D999C}"/>
          </ac:spMkLst>
        </pc:spChg>
        <pc:spChg chg="add del">
          <ac:chgData name="Lana Narine" userId="9b38b6c4-e4fd-44af-bf75-58b88742c661" providerId="ADAL" clId="{2DC5CD91-2F2B-472C-9B34-7FD491B1E9FF}" dt="2023-08-01T17:30:05.191" v="744" actId="26606"/>
          <ac:spMkLst>
            <pc:docMk/>
            <pc:sldMk cId="644725475" sldId="268"/>
            <ac:spMk id="42" creationId="{241D049E-2C7B-4131-B81E-E5B643BD61EE}"/>
          </ac:spMkLst>
        </pc:spChg>
        <pc:spChg chg="add del">
          <ac:chgData name="Lana Narine" userId="9b38b6c4-e4fd-44af-bf75-58b88742c661" providerId="ADAL" clId="{2DC5CD91-2F2B-472C-9B34-7FD491B1E9FF}" dt="2023-08-01T17:30:05.191" v="744" actId="26606"/>
          <ac:spMkLst>
            <pc:docMk/>
            <pc:sldMk cId="644725475" sldId="268"/>
            <ac:spMk id="44" creationId="{91635463-D121-4B16-AB61-D492DD3F02AA}"/>
          </ac:spMkLst>
        </pc:spChg>
        <pc:spChg chg="add mod">
          <ac:chgData name="Lana Narine" userId="9b38b6c4-e4fd-44af-bf75-58b88742c661" providerId="ADAL" clId="{2DC5CD91-2F2B-472C-9B34-7FD491B1E9FF}" dt="2023-08-01T17:43:15.533" v="821" actId="26606"/>
          <ac:spMkLst>
            <pc:docMk/>
            <pc:sldMk cId="644725475" sldId="268"/>
            <ac:spMk id="46" creationId="{55CB926C-B0F6-7D41-BCCA-543616A0ACC5}"/>
          </ac:spMkLst>
        </pc:spChg>
        <pc:spChg chg="add mod">
          <ac:chgData name="Lana Narine" userId="9b38b6c4-e4fd-44af-bf75-58b88742c661" providerId="ADAL" clId="{2DC5CD91-2F2B-472C-9B34-7FD491B1E9FF}" dt="2023-08-01T17:43:15.533" v="821" actId="26606"/>
          <ac:spMkLst>
            <pc:docMk/>
            <pc:sldMk cId="644725475" sldId="268"/>
            <ac:spMk id="47" creationId="{467786EA-8AD3-7C46-8DE2-8F9C18A48A41}"/>
          </ac:spMkLst>
        </pc:spChg>
        <pc:spChg chg="add">
          <ac:chgData name="Lana Narine" userId="9b38b6c4-e4fd-44af-bf75-58b88742c661" providerId="ADAL" clId="{2DC5CD91-2F2B-472C-9B34-7FD491B1E9FF}" dt="2023-08-01T17:43:15.533" v="821" actId="26606"/>
          <ac:spMkLst>
            <pc:docMk/>
            <pc:sldMk cId="644725475" sldId="268"/>
            <ac:spMk id="80" creationId="{71B30B18-D920-4E3E-B931-1F310244C1B8}"/>
          </ac:spMkLst>
        </pc:spChg>
        <pc:spChg chg="add">
          <ac:chgData name="Lana Narine" userId="9b38b6c4-e4fd-44af-bf75-58b88742c661" providerId="ADAL" clId="{2DC5CD91-2F2B-472C-9B34-7FD491B1E9FF}" dt="2023-08-01T17:43:15.533" v="821" actId="26606"/>
          <ac:spMkLst>
            <pc:docMk/>
            <pc:sldMk cId="644725475" sldId="268"/>
            <ac:spMk id="82" creationId="{C70EF50A-66E6-460A-8AF9-47A10D0D999C}"/>
          </ac:spMkLst>
        </pc:spChg>
        <pc:spChg chg="add">
          <ac:chgData name="Lana Narine" userId="9b38b6c4-e4fd-44af-bf75-58b88742c661" providerId="ADAL" clId="{2DC5CD91-2F2B-472C-9B34-7FD491B1E9FF}" dt="2023-08-01T17:43:15.533" v="821" actId="26606"/>
          <ac:spMkLst>
            <pc:docMk/>
            <pc:sldMk cId="644725475" sldId="268"/>
            <ac:spMk id="84" creationId="{241D049E-2C7B-4131-B81E-E5B643BD61EE}"/>
          </ac:spMkLst>
        </pc:spChg>
        <pc:spChg chg="add">
          <ac:chgData name="Lana Narine" userId="9b38b6c4-e4fd-44af-bf75-58b88742c661" providerId="ADAL" clId="{2DC5CD91-2F2B-472C-9B34-7FD491B1E9FF}" dt="2023-08-01T17:43:15.533" v="821" actId="26606"/>
          <ac:spMkLst>
            <pc:docMk/>
            <pc:sldMk cId="644725475" sldId="268"/>
            <ac:spMk id="86" creationId="{91635463-D121-4B16-AB61-D492DD3F02AA}"/>
          </ac:spMkLst>
        </pc:spChg>
        <pc:grpChg chg="add del">
          <ac:chgData name="Lana Narine" userId="9b38b6c4-e4fd-44af-bf75-58b88742c661" providerId="ADAL" clId="{2DC5CD91-2F2B-472C-9B34-7FD491B1E9FF}" dt="2023-08-01T17:30:05.191" v="744" actId="26606"/>
          <ac:grpSpMkLst>
            <pc:docMk/>
            <pc:sldMk cId="644725475" sldId="268"/>
            <ac:grpSpMk id="10" creationId="{259C671B-1B22-4141-A9C0-2E7941FDA7C2}"/>
          </ac:grpSpMkLst>
        </pc:grpChg>
        <pc:grpChg chg="add del">
          <ac:chgData name="Lana Narine" userId="9b38b6c4-e4fd-44af-bf75-58b88742c661" providerId="ADAL" clId="{2DC5CD91-2F2B-472C-9B34-7FD491B1E9FF}" dt="2023-08-01T17:30:05.191" v="744" actId="26606"/>
          <ac:grpSpMkLst>
            <pc:docMk/>
            <pc:sldMk cId="644725475" sldId="268"/>
            <ac:grpSpMk id="24" creationId="{1D56A4CE-A3F4-4CFF-9A65-C029AC17B7CF}"/>
          </ac:grpSpMkLst>
        </pc:grpChg>
        <pc:grpChg chg="add">
          <ac:chgData name="Lana Narine" userId="9b38b6c4-e4fd-44af-bf75-58b88742c661" providerId="ADAL" clId="{2DC5CD91-2F2B-472C-9B34-7FD491B1E9FF}" dt="2023-08-01T17:43:15.533" v="821" actId="26606"/>
          <ac:grpSpMkLst>
            <pc:docMk/>
            <pc:sldMk cId="644725475" sldId="268"/>
            <ac:grpSpMk id="52" creationId="{259C671B-1B22-4141-A9C0-2E7941FDA7C2}"/>
          </ac:grpSpMkLst>
        </pc:grpChg>
        <pc:grpChg chg="add">
          <ac:chgData name="Lana Narine" userId="9b38b6c4-e4fd-44af-bf75-58b88742c661" providerId="ADAL" clId="{2DC5CD91-2F2B-472C-9B34-7FD491B1E9FF}" dt="2023-08-01T17:43:15.533" v="821" actId="26606"/>
          <ac:grpSpMkLst>
            <pc:docMk/>
            <pc:sldMk cId="644725475" sldId="268"/>
            <ac:grpSpMk id="66" creationId="{1D56A4CE-A3F4-4CFF-9A65-C029AC17B7CF}"/>
          </ac:grpSpMkLst>
        </pc:grpChg>
        <pc:picChg chg="add del mod">
          <ac:chgData name="Lana Narine" userId="9b38b6c4-e4fd-44af-bf75-58b88742c661" providerId="ADAL" clId="{2DC5CD91-2F2B-472C-9B34-7FD491B1E9FF}" dt="2023-08-01T17:37:43.605" v="752" actId="478"/>
          <ac:picMkLst>
            <pc:docMk/>
            <pc:sldMk cId="644725475" sldId="268"/>
            <ac:picMk id="5" creationId="{9725A2DE-735C-83A9-3586-7460C5CE24FD}"/>
          </ac:picMkLst>
        </pc:picChg>
        <pc:picChg chg="add mod">
          <ac:chgData name="Lana Narine" userId="9b38b6c4-e4fd-44af-bf75-58b88742c661" providerId="ADAL" clId="{2DC5CD91-2F2B-472C-9B34-7FD491B1E9FF}" dt="2023-08-01T17:43:15.533" v="821" actId="26606"/>
          <ac:picMkLst>
            <pc:docMk/>
            <pc:sldMk cId="644725475" sldId="268"/>
            <ac:picMk id="9" creationId="{995E8985-4F72-F1F4-4E69-294696B07F7A}"/>
          </ac:picMkLst>
        </pc:picChg>
        <pc:picChg chg="add mod">
          <ac:chgData name="Lana Narine" userId="9b38b6c4-e4fd-44af-bf75-58b88742c661" providerId="ADAL" clId="{2DC5CD91-2F2B-472C-9B34-7FD491B1E9FF}" dt="2023-08-01T17:43:15.533" v="821" actId="26606"/>
          <ac:picMkLst>
            <pc:docMk/>
            <pc:sldMk cId="644725475" sldId="268"/>
            <ac:picMk id="41" creationId="{053149C6-0742-F1C3-F279-E8F07FDB13E2}"/>
          </ac:picMkLst>
        </pc:picChg>
        <pc:picChg chg="add mod">
          <ac:chgData name="Lana Narine" userId="9b38b6c4-e4fd-44af-bf75-58b88742c661" providerId="ADAL" clId="{2DC5CD91-2F2B-472C-9B34-7FD491B1E9FF}" dt="2023-08-01T17:43:15.533" v="821" actId="26606"/>
          <ac:picMkLst>
            <pc:docMk/>
            <pc:sldMk cId="644725475" sldId="268"/>
            <ac:picMk id="45" creationId="{8B3A4EAA-112A-93DF-1592-E5003A0FC4A9}"/>
          </ac:picMkLst>
        </pc:picChg>
      </pc:sldChg>
    </pc:docChg>
  </pc:docChgLst>
  <pc:docChgLst>
    <pc:chgData name="Lana Narine" userId="9b38b6c4-e4fd-44af-bf75-58b88742c661" providerId="ADAL" clId="{B87E4427-7E43-48CF-B31E-9673857B8F82}"/>
    <pc:docChg chg="undo redo custSel addSld delSld modSld sldOrd modMainMaster">
      <pc:chgData name="Lana Narine" userId="9b38b6c4-e4fd-44af-bf75-58b88742c661" providerId="ADAL" clId="{B87E4427-7E43-48CF-B31E-9673857B8F82}" dt="2022-07-25T17:24:47.757" v="4704" actId="20577"/>
      <pc:docMkLst>
        <pc:docMk/>
      </pc:docMkLst>
      <pc:sldChg chg="modSp mod">
        <pc:chgData name="Lana Narine" userId="9b38b6c4-e4fd-44af-bf75-58b88742c661" providerId="ADAL" clId="{B87E4427-7E43-48CF-B31E-9673857B8F82}" dt="2022-07-25T14:05:17.315" v="693" actId="113"/>
        <pc:sldMkLst>
          <pc:docMk/>
          <pc:sldMk cId="1764054947" sldId="256"/>
        </pc:sldMkLst>
        <pc:spChg chg="mod">
          <ac:chgData name="Lana Narine" userId="9b38b6c4-e4fd-44af-bf75-58b88742c661" providerId="ADAL" clId="{B87E4427-7E43-48CF-B31E-9673857B8F82}" dt="2022-07-25T14:05:17.315" v="693" actId="113"/>
          <ac:spMkLst>
            <pc:docMk/>
            <pc:sldMk cId="1764054947" sldId="256"/>
            <ac:spMk id="2" creationId="{DE928651-6022-CDD6-CB6D-7C9E10A887D7}"/>
          </ac:spMkLst>
        </pc:spChg>
        <pc:spChg chg="mod">
          <ac:chgData name="Lana Narine" userId="9b38b6c4-e4fd-44af-bf75-58b88742c661" providerId="ADAL" clId="{B87E4427-7E43-48CF-B31E-9673857B8F82}" dt="2022-07-25T13:54:50.169" v="468" actId="20577"/>
          <ac:spMkLst>
            <pc:docMk/>
            <pc:sldMk cId="1764054947" sldId="256"/>
            <ac:spMk id="3" creationId="{338F97AF-1979-E79B-956A-FA468B7076D4}"/>
          </ac:spMkLst>
        </pc:spChg>
      </pc:sldChg>
      <pc:sldChg chg="modSp new mod">
        <pc:chgData name="Lana Narine" userId="9b38b6c4-e4fd-44af-bf75-58b88742c661" providerId="ADAL" clId="{B87E4427-7E43-48CF-B31E-9673857B8F82}" dt="2022-07-25T17:05:50.488" v="4372" actId="20577"/>
        <pc:sldMkLst>
          <pc:docMk/>
          <pc:sldMk cId="2370779759" sldId="257"/>
        </pc:sldMkLst>
        <pc:spChg chg="mod">
          <ac:chgData name="Lana Narine" userId="9b38b6c4-e4fd-44af-bf75-58b88742c661" providerId="ADAL" clId="{B87E4427-7E43-48CF-B31E-9673857B8F82}" dt="2022-07-25T14:07:16.254" v="704" actId="122"/>
          <ac:spMkLst>
            <pc:docMk/>
            <pc:sldMk cId="2370779759" sldId="257"/>
            <ac:spMk id="2" creationId="{21CC7A97-5B75-6ADB-170D-FB8DE13F4F18}"/>
          </ac:spMkLst>
        </pc:spChg>
        <pc:spChg chg="mod">
          <ac:chgData name="Lana Narine" userId="9b38b6c4-e4fd-44af-bf75-58b88742c661" providerId="ADAL" clId="{B87E4427-7E43-48CF-B31E-9673857B8F82}" dt="2022-07-25T17:05:50.488" v="4372" actId="20577"/>
          <ac:spMkLst>
            <pc:docMk/>
            <pc:sldMk cId="2370779759" sldId="257"/>
            <ac:spMk id="3" creationId="{A460328C-1FAA-3B13-2AA7-99075250B423}"/>
          </ac:spMkLst>
        </pc:spChg>
      </pc:sldChg>
      <pc:sldChg chg="addSp delSp modSp new mod ord">
        <pc:chgData name="Lana Narine" userId="9b38b6c4-e4fd-44af-bf75-58b88742c661" providerId="ADAL" clId="{B87E4427-7E43-48CF-B31E-9673857B8F82}" dt="2022-07-25T14:00:25.929" v="643" actId="20577"/>
        <pc:sldMkLst>
          <pc:docMk/>
          <pc:sldMk cId="33182698" sldId="258"/>
        </pc:sldMkLst>
        <pc:spChg chg="del mod">
          <ac:chgData name="Lana Narine" userId="9b38b6c4-e4fd-44af-bf75-58b88742c661" providerId="ADAL" clId="{B87E4427-7E43-48CF-B31E-9673857B8F82}" dt="2022-07-25T13:51:59.768" v="420" actId="478"/>
          <ac:spMkLst>
            <pc:docMk/>
            <pc:sldMk cId="33182698" sldId="258"/>
            <ac:spMk id="2" creationId="{E426B97A-792C-7049-3A70-00A902A63B1F}"/>
          </ac:spMkLst>
        </pc:spChg>
        <pc:spChg chg="del mod">
          <ac:chgData name="Lana Narine" userId="9b38b6c4-e4fd-44af-bf75-58b88742c661" providerId="ADAL" clId="{B87E4427-7E43-48CF-B31E-9673857B8F82}" dt="2022-07-25T13:52:10.435" v="422" actId="478"/>
          <ac:spMkLst>
            <pc:docMk/>
            <pc:sldMk cId="33182698" sldId="258"/>
            <ac:spMk id="3" creationId="{3F2F5531-DFB2-E634-5188-6AEA72B564E0}"/>
          </ac:spMkLst>
        </pc:spChg>
        <pc:spChg chg="add del mod">
          <ac:chgData name="Lana Narine" userId="9b38b6c4-e4fd-44af-bf75-58b88742c661" providerId="ADAL" clId="{B87E4427-7E43-48CF-B31E-9673857B8F82}" dt="2022-07-25T13:56:31.962" v="493" actId="478"/>
          <ac:spMkLst>
            <pc:docMk/>
            <pc:sldMk cId="33182698" sldId="258"/>
            <ac:spMk id="4" creationId="{CCBE8FB0-7F40-B3ED-0DF6-431B704C765B}"/>
          </ac:spMkLst>
        </pc:spChg>
        <pc:spChg chg="add del mod">
          <ac:chgData name="Lana Narine" userId="9b38b6c4-e4fd-44af-bf75-58b88742c661" providerId="ADAL" clId="{B87E4427-7E43-48CF-B31E-9673857B8F82}" dt="2022-07-25T14:00:25.929" v="643" actId="20577"/>
          <ac:spMkLst>
            <pc:docMk/>
            <pc:sldMk cId="33182698" sldId="258"/>
            <ac:spMk id="5" creationId="{96F0EA7C-BF91-FFAB-6996-6E30F2BEC8E7}"/>
          </ac:spMkLst>
        </pc:spChg>
        <pc:spChg chg="add mod">
          <ac:chgData name="Lana Narine" userId="9b38b6c4-e4fd-44af-bf75-58b88742c661" providerId="ADAL" clId="{B87E4427-7E43-48CF-B31E-9673857B8F82}" dt="2022-07-25T13:58:53.022" v="576" actId="1076"/>
          <ac:spMkLst>
            <pc:docMk/>
            <pc:sldMk cId="33182698" sldId="258"/>
            <ac:spMk id="6" creationId="{AE59A9C7-BA79-AC8F-ABF0-F631165B5471}"/>
          </ac:spMkLst>
        </pc:spChg>
        <pc:spChg chg="add del mod">
          <ac:chgData name="Lana Narine" userId="9b38b6c4-e4fd-44af-bf75-58b88742c661" providerId="ADAL" clId="{B87E4427-7E43-48CF-B31E-9673857B8F82}" dt="2022-07-25T13:58:55.846" v="578" actId="27636"/>
          <ac:spMkLst>
            <pc:docMk/>
            <pc:sldMk cId="33182698" sldId="258"/>
            <ac:spMk id="7" creationId="{E076EE6B-02C7-CA20-85E5-84E8FB8EA3EF}"/>
          </ac:spMkLst>
        </pc:spChg>
        <pc:graphicFrameChg chg="add del">
          <ac:chgData name="Lana Narine" userId="9b38b6c4-e4fd-44af-bf75-58b88742c661" providerId="ADAL" clId="{B87E4427-7E43-48CF-B31E-9673857B8F82}" dt="2022-07-25T13:53:41.476" v="434" actId="26606"/>
          <ac:graphicFrameMkLst>
            <pc:docMk/>
            <pc:sldMk cId="33182698" sldId="258"/>
            <ac:graphicFrameMk id="10" creationId="{9DAF6C1E-B9AC-018E-8C06-D9FAD1D086F3}"/>
          </ac:graphicFrameMkLst>
        </pc:graphicFrameChg>
        <pc:graphicFrameChg chg="add del">
          <ac:chgData name="Lana Narine" userId="9b38b6c4-e4fd-44af-bf75-58b88742c661" providerId="ADAL" clId="{B87E4427-7E43-48CF-B31E-9673857B8F82}" dt="2022-07-25T13:53:52.116" v="436" actId="26606"/>
          <ac:graphicFrameMkLst>
            <pc:docMk/>
            <pc:sldMk cId="33182698" sldId="258"/>
            <ac:graphicFrameMk id="11" creationId="{4C3B5CC2-301F-EC80-CC9E-FD05E459366A}"/>
          </ac:graphicFrameMkLst>
        </pc:graphicFrameChg>
        <pc:picChg chg="add mod">
          <ac:chgData name="Lana Narine" userId="9b38b6c4-e4fd-44af-bf75-58b88742c661" providerId="ADAL" clId="{B87E4427-7E43-48CF-B31E-9673857B8F82}" dt="2022-07-25T13:57:44.469" v="539" actId="1076"/>
          <ac:picMkLst>
            <pc:docMk/>
            <pc:sldMk cId="33182698" sldId="258"/>
            <ac:picMk id="8" creationId="{7B959BB0-4F52-5DE2-3BA1-ACAFDAC5BF19}"/>
          </ac:picMkLst>
        </pc:picChg>
      </pc:sldChg>
      <pc:sldChg chg="addSp delSp modSp add del mod setBg delDesignElem">
        <pc:chgData name="Lana Narine" userId="9b38b6c4-e4fd-44af-bf75-58b88742c661" providerId="ADAL" clId="{B87E4427-7E43-48CF-B31E-9673857B8F82}" dt="2022-07-25T13:51:18.692" v="403" actId="47"/>
        <pc:sldMkLst>
          <pc:docMk/>
          <pc:sldMk cId="2306292691" sldId="258"/>
        </pc:sldMkLst>
        <pc:spChg chg="add mod">
          <ac:chgData name="Lana Narine" userId="9b38b6c4-e4fd-44af-bf75-58b88742c661" providerId="ADAL" clId="{B87E4427-7E43-48CF-B31E-9673857B8F82}" dt="2022-07-25T13:51:05.790" v="402"/>
          <ac:spMkLst>
            <pc:docMk/>
            <pc:sldMk cId="2306292691" sldId="258"/>
            <ac:spMk id="9" creationId="{DB9EDA76-AFC9-1CB9-E458-0E0D55B87B30}"/>
          </ac:spMkLst>
        </pc:spChg>
        <pc:spChg chg="add mod">
          <ac:chgData name="Lana Narine" userId="9b38b6c4-e4fd-44af-bf75-58b88742c661" providerId="ADAL" clId="{B87E4427-7E43-48CF-B31E-9673857B8F82}" dt="2022-07-25T13:51:05.790" v="402"/>
          <ac:spMkLst>
            <pc:docMk/>
            <pc:sldMk cId="2306292691" sldId="258"/>
            <ac:spMk id="10" creationId="{1D549337-CAB8-BE4E-AD54-D4A0327D323E}"/>
          </ac:spMkLst>
        </pc:spChg>
        <pc:spChg chg="add mod">
          <ac:chgData name="Lana Narine" userId="9b38b6c4-e4fd-44af-bf75-58b88742c661" providerId="ADAL" clId="{B87E4427-7E43-48CF-B31E-9673857B8F82}" dt="2022-07-25T13:51:05.790" v="402"/>
          <ac:spMkLst>
            <pc:docMk/>
            <pc:sldMk cId="2306292691" sldId="258"/>
            <ac:spMk id="11" creationId="{583304FD-D632-8CC4-1D14-5873E4D2E577}"/>
          </ac:spMkLst>
        </pc:spChg>
        <pc:spChg chg="add mod">
          <ac:chgData name="Lana Narine" userId="9b38b6c4-e4fd-44af-bf75-58b88742c661" providerId="ADAL" clId="{B87E4427-7E43-48CF-B31E-9673857B8F82}" dt="2022-07-25T13:51:05.790" v="402"/>
          <ac:spMkLst>
            <pc:docMk/>
            <pc:sldMk cId="2306292691" sldId="258"/>
            <ac:spMk id="12" creationId="{EAA0FD3B-5F79-8654-78CB-8745F60D31E1}"/>
          </ac:spMkLst>
        </pc:spChg>
        <pc:spChg chg="del">
          <ac:chgData name="Lana Narine" userId="9b38b6c4-e4fd-44af-bf75-58b88742c661" providerId="ADAL" clId="{B87E4427-7E43-48CF-B31E-9673857B8F82}" dt="2022-07-25T13:48:52.757" v="400"/>
          <ac:spMkLst>
            <pc:docMk/>
            <pc:sldMk cId="2306292691" sldId="258"/>
            <ac:spMk id="67" creationId="{FB5993E2-C02B-4335-ABA5-D8EC465551E3}"/>
          </ac:spMkLst>
        </pc:spChg>
        <pc:spChg chg="del">
          <ac:chgData name="Lana Narine" userId="9b38b6c4-e4fd-44af-bf75-58b88742c661" providerId="ADAL" clId="{B87E4427-7E43-48CF-B31E-9673857B8F82}" dt="2022-07-25T13:48:52.757" v="400"/>
          <ac:spMkLst>
            <pc:docMk/>
            <pc:sldMk cId="2306292691" sldId="258"/>
            <ac:spMk id="68" creationId="{C0B801A2-5622-4BE8-9AD2-C337A2CD0022}"/>
          </ac:spMkLst>
        </pc:spChg>
        <pc:spChg chg="del">
          <ac:chgData name="Lana Narine" userId="9b38b6c4-e4fd-44af-bf75-58b88742c661" providerId="ADAL" clId="{B87E4427-7E43-48CF-B31E-9673857B8F82}" dt="2022-07-25T13:48:52.757" v="400"/>
          <ac:spMkLst>
            <pc:docMk/>
            <pc:sldMk cId="2306292691" sldId="258"/>
            <ac:spMk id="69" creationId="{B7AF614F-5BC3-4086-99F5-B87C5847A071}"/>
          </ac:spMkLst>
        </pc:spChg>
        <pc:graphicFrameChg chg="del">
          <ac:chgData name="Lana Narine" userId="9b38b6c4-e4fd-44af-bf75-58b88742c661" providerId="ADAL" clId="{B87E4427-7E43-48CF-B31E-9673857B8F82}" dt="2022-07-25T13:51:04.418" v="401" actId="478"/>
          <ac:graphicFrameMkLst>
            <pc:docMk/>
            <pc:sldMk cId="2306292691" sldId="258"/>
            <ac:graphicFrameMk id="65" creationId="{4BAC0D67-B14F-4312-A4A3-4A6283808841}"/>
          </ac:graphicFrameMkLst>
        </pc:graphicFrameChg>
      </pc:sldChg>
      <pc:sldChg chg="modSp new mod">
        <pc:chgData name="Lana Narine" userId="9b38b6c4-e4fd-44af-bf75-58b88742c661" providerId="ADAL" clId="{B87E4427-7E43-48CF-B31E-9673857B8F82}" dt="2022-07-25T16:59:41.897" v="3750"/>
        <pc:sldMkLst>
          <pc:docMk/>
          <pc:sldMk cId="4208705927" sldId="259"/>
        </pc:sldMkLst>
        <pc:spChg chg="mod">
          <ac:chgData name="Lana Narine" userId="9b38b6c4-e4fd-44af-bf75-58b88742c661" providerId="ADAL" clId="{B87E4427-7E43-48CF-B31E-9673857B8F82}" dt="2022-07-25T14:19:34.045" v="725" actId="20577"/>
          <ac:spMkLst>
            <pc:docMk/>
            <pc:sldMk cId="4208705927" sldId="259"/>
            <ac:spMk id="2" creationId="{3A666D2A-DCF6-9C13-4429-921E8847FE26}"/>
          </ac:spMkLst>
        </pc:spChg>
        <pc:spChg chg="mod">
          <ac:chgData name="Lana Narine" userId="9b38b6c4-e4fd-44af-bf75-58b88742c661" providerId="ADAL" clId="{B87E4427-7E43-48CF-B31E-9673857B8F82}" dt="2022-07-25T16:59:41.897" v="3750"/>
          <ac:spMkLst>
            <pc:docMk/>
            <pc:sldMk cId="4208705927" sldId="259"/>
            <ac:spMk id="3" creationId="{2BF2B300-4ED2-81C2-8B86-1118E6B4F255}"/>
          </ac:spMkLst>
        </pc:spChg>
      </pc:sldChg>
      <pc:sldChg chg="modSp new mod">
        <pc:chgData name="Lana Narine" userId="9b38b6c4-e4fd-44af-bf75-58b88742c661" providerId="ADAL" clId="{B87E4427-7E43-48CF-B31E-9673857B8F82}" dt="2022-07-25T16:47:01.218" v="2628" actId="20577"/>
        <pc:sldMkLst>
          <pc:docMk/>
          <pc:sldMk cId="247293400" sldId="260"/>
        </pc:sldMkLst>
        <pc:spChg chg="mod">
          <ac:chgData name="Lana Narine" userId="9b38b6c4-e4fd-44af-bf75-58b88742c661" providerId="ADAL" clId="{B87E4427-7E43-48CF-B31E-9673857B8F82}" dt="2022-07-25T16:37:21.940" v="1800" actId="20577"/>
          <ac:spMkLst>
            <pc:docMk/>
            <pc:sldMk cId="247293400" sldId="260"/>
            <ac:spMk id="2" creationId="{E288140F-D648-25F1-6ED2-9E10CD792439}"/>
          </ac:spMkLst>
        </pc:spChg>
        <pc:spChg chg="mod">
          <ac:chgData name="Lana Narine" userId="9b38b6c4-e4fd-44af-bf75-58b88742c661" providerId="ADAL" clId="{B87E4427-7E43-48CF-B31E-9673857B8F82}" dt="2022-07-25T16:47:01.218" v="2628" actId="20577"/>
          <ac:spMkLst>
            <pc:docMk/>
            <pc:sldMk cId="247293400" sldId="260"/>
            <ac:spMk id="3" creationId="{E2D86D43-2F24-36D9-C62A-4EC3D130DDB3}"/>
          </ac:spMkLst>
        </pc:spChg>
      </pc:sldChg>
      <pc:sldChg chg="modSp new mod">
        <pc:chgData name="Lana Narine" userId="9b38b6c4-e4fd-44af-bf75-58b88742c661" providerId="ADAL" clId="{B87E4427-7E43-48CF-B31E-9673857B8F82}" dt="2022-07-25T17:02:55.513" v="4067" actId="27636"/>
        <pc:sldMkLst>
          <pc:docMk/>
          <pc:sldMk cId="1611172523" sldId="261"/>
        </pc:sldMkLst>
        <pc:spChg chg="mod">
          <ac:chgData name="Lana Narine" userId="9b38b6c4-e4fd-44af-bf75-58b88742c661" providerId="ADAL" clId="{B87E4427-7E43-48CF-B31E-9673857B8F82}" dt="2022-07-25T16:48:58.924" v="2778" actId="20577"/>
          <ac:spMkLst>
            <pc:docMk/>
            <pc:sldMk cId="1611172523" sldId="261"/>
            <ac:spMk id="2" creationId="{8F208F40-4942-F92B-BBAC-863073E2E013}"/>
          </ac:spMkLst>
        </pc:spChg>
        <pc:spChg chg="mod">
          <ac:chgData name="Lana Narine" userId="9b38b6c4-e4fd-44af-bf75-58b88742c661" providerId="ADAL" clId="{B87E4427-7E43-48CF-B31E-9673857B8F82}" dt="2022-07-25T17:02:55.513" v="4067" actId="27636"/>
          <ac:spMkLst>
            <pc:docMk/>
            <pc:sldMk cId="1611172523" sldId="261"/>
            <ac:spMk id="3" creationId="{C38E5D63-07AD-DFA9-3088-66415D8F57A4}"/>
          </ac:spMkLst>
        </pc:spChg>
      </pc:sldChg>
      <pc:sldChg chg="modSp new mod">
        <pc:chgData name="Lana Narine" userId="9b38b6c4-e4fd-44af-bf75-58b88742c661" providerId="ADAL" clId="{B87E4427-7E43-48CF-B31E-9673857B8F82}" dt="2022-07-25T17:03:38.938" v="4075" actId="20577"/>
        <pc:sldMkLst>
          <pc:docMk/>
          <pc:sldMk cId="1101778793" sldId="262"/>
        </pc:sldMkLst>
        <pc:spChg chg="mod">
          <ac:chgData name="Lana Narine" userId="9b38b6c4-e4fd-44af-bf75-58b88742c661" providerId="ADAL" clId="{B87E4427-7E43-48CF-B31E-9673857B8F82}" dt="2022-07-25T17:01:43.404" v="3985" actId="20577"/>
          <ac:spMkLst>
            <pc:docMk/>
            <pc:sldMk cId="1101778793" sldId="262"/>
            <ac:spMk id="2" creationId="{F1CB181D-5119-418B-2F2B-BE97CF6AB575}"/>
          </ac:spMkLst>
        </pc:spChg>
        <pc:spChg chg="mod">
          <ac:chgData name="Lana Narine" userId="9b38b6c4-e4fd-44af-bf75-58b88742c661" providerId="ADAL" clId="{B87E4427-7E43-48CF-B31E-9673857B8F82}" dt="2022-07-25T17:03:38.938" v="4075" actId="20577"/>
          <ac:spMkLst>
            <pc:docMk/>
            <pc:sldMk cId="1101778793" sldId="262"/>
            <ac:spMk id="3" creationId="{1BD344A7-29A0-3B09-34A3-8B8EA3D538EC}"/>
          </ac:spMkLst>
        </pc:spChg>
      </pc:sldChg>
      <pc:sldChg chg="modSp new mod">
        <pc:chgData name="Lana Narine" userId="9b38b6c4-e4fd-44af-bf75-58b88742c661" providerId="ADAL" clId="{B87E4427-7E43-48CF-B31E-9673857B8F82}" dt="2022-07-25T17:10:19.210" v="4590" actId="6549"/>
        <pc:sldMkLst>
          <pc:docMk/>
          <pc:sldMk cId="666494564" sldId="263"/>
        </pc:sldMkLst>
        <pc:spChg chg="mod">
          <ac:chgData name="Lana Narine" userId="9b38b6c4-e4fd-44af-bf75-58b88742c661" providerId="ADAL" clId="{B87E4427-7E43-48CF-B31E-9673857B8F82}" dt="2022-07-25T17:10:19.210" v="4590" actId="6549"/>
          <ac:spMkLst>
            <pc:docMk/>
            <pc:sldMk cId="666494564" sldId="263"/>
            <ac:spMk id="2" creationId="{81A75C77-5C69-A308-559B-2819389A38F3}"/>
          </ac:spMkLst>
        </pc:spChg>
        <pc:spChg chg="mod">
          <ac:chgData name="Lana Narine" userId="9b38b6c4-e4fd-44af-bf75-58b88742c661" providerId="ADAL" clId="{B87E4427-7E43-48CF-B31E-9673857B8F82}" dt="2022-07-25T17:05:25.629" v="4344" actId="20577"/>
          <ac:spMkLst>
            <pc:docMk/>
            <pc:sldMk cId="666494564" sldId="263"/>
            <ac:spMk id="3" creationId="{32372253-61E6-F7EC-6E9E-4B19866AF46D}"/>
          </ac:spMkLst>
        </pc:spChg>
      </pc:sldChg>
      <pc:sldChg chg="modSp new mod ord">
        <pc:chgData name="Lana Narine" userId="9b38b6c4-e4fd-44af-bf75-58b88742c661" providerId="ADAL" clId="{B87E4427-7E43-48CF-B31E-9673857B8F82}" dt="2022-07-25T17:10:06.160" v="4589" actId="27636"/>
        <pc:sldMkLst>
          <pc:docMk/>
          <pc:sldMk cId="2512370335" sldId="264"/>
        </pc:sldMkLst>
        <pc:spChg chg="mod">
          <ac:chgData name="Lana Narine" userId="9b38b6c4-e4fd-44af-bf75-58b88742c661" providerId="ADAL" clId="{B87E4427-7E43-48CF-B31E-9673857B8F82}" dt="2022-07-25T17:08:40.867" v="4514" actId="20577"/>
          <ac:spMkLst>
            <pc:docMk/>
            <pc:sldMk cId="2512370335" sldId="264"/>
            <ac:spMk id="2" creationId="{15EAADD2-9E93-CBF3-094F-246A521733EA}"/>
          </ac:spMkLst>
        </pc:spChg>
        <pc:spChg chg="mod">
          <ac:chgData name="Lana Narine" userId="9b38b6c4-e4fd-44af-bf75-58b88742c661" providerId="ADAL" clId="{B87E4427-7E43-48CF-B31E-9673857B8F82}" dt="2022-07-25T17:10:06.160" v="4589" actId="27636"/>
          <ac:spMkLst>
            <pc:docMk/>
            <pc:sldMk cId="2512370335" sldId="264"/>
            <ac:spMk id="3" creationId="{190F4577-3128-7378-EB0F-4AAF09D89ED0}"/>
          </ac:spMkLst>
        </pc:spChg>
      </pc:sldChg>
      <pc:sldChg chg="addSp delSp modSp new mod">
        <pc:chgData name="Lana Narine" userId="9b38b6c4-e4fd-44af-bf75-58b88742c661" providerId="ADAL" clId="{B87E4427-7E43-48CF-B31E-9673857B8F82}" dt="2022-07-25T17:24:47.757" v="4704" actId="20577"/>
        <pc:sldMkLst>
          <pc:docMk/>
          <pc:sldMk cId="1352480009" sldId="265"/>
        </pc:sldMkLst>
        <pc:spChg chg="mod">
          <ac:chgData name="Lana Narine" userId="9b38b6c4-e4fd-44af-bf75-58b88742c661" providerId="ADAL" clId="{B87E4427-7E43-48CF-B31E-9673857B8F82}" dt="2022-07-25T17:10:31.349" v="4601" actId="20577"/>
          <ac:spMkLst>
            <pc:docMk/>
            <pc:sldMk cId="1352480009" sldId="265"/>
            <ac:spMk id="2" creationId="{AE98EA63-ED16-D960-7F2B-AE6A0885DC4F}"/>
          </ac:spMkLst>
        </pc:spChg>
        <pc:spChg chg="mod">
          <ac:chgData name="Lana Narine" userId="9b38b6c4-e4fd-44af-bf75-58b88742c661" providerId="ADAL" clId="{B87E4427-7E43-48CF-B31E-9673857B8F82}" dt="2022-07-25T17:24:12.688" v="4694" actId="14100"/>
          <ac:spMkLst>
            <pc:docMk/>
            <pc:sldMk cId="1352480009" sldId="265"/>
            <ac:spMk id="3" creationId="{8050C5E9-6132-B158-B4FF-AF940252A7D8}"/>
          </ac:spMkLst>
        </pc:spChg>
        <pc:spChg chg="mod">
          <ac:chgData name="Lana Narine" userId="9b38b6c4-e4fd-44af-bf75-58b88742c661" providerId="ADAL" clId="{B87E4427-7E43-48CF-B31E-9673857B8F82}" dt="2022-07-25T17:21:13.539" v="4678" actId="1076"/>
          <ac:spMkLst>
            <pc:docMk/>
            <pc:sldMk cId="1352480009" sldId="265"/>
            <ac:spMk id="4" creationId="{B51DA02B-F2C6-FEB1-5EFC-FA9687E2C7A1}"/>
          </ac:spMkLst>
        </pc:spChg>
        <pc:spChg chg="add mod">
          <ac:chgData name="Lana Narine" userId="9b38b6c4-e4fd-44af-bf75-58b88742c661" providerId="ADAL" clId="{B87E4427-7E43-48CF-B31E-9673857B8F82}" dt="2022-07-25T17:21:12.115" v="4677" actId="20577"/>
          <ac:spMkLst>
            <pc:docMk/>
            <pc:sldMk cId="1352480009" sldId="265"/>
            <ac:spMk id="8" creationId="{C2DBC9D0-A831-FD38-CFE1-1DECD34E3274}"/>
          </ac:spMkLst>
        </pc:spChg>
        <pc:spChg chg="add mod">
          <ac:chgData name="Lana Narine" userId="9b38b6c4-e4fd-44af-bf75-58b88742c661" providerId="ADAL" clId="{B87E4427-7E43-48CF-B31E-9673857B8F82}" dt="2022-07-25T17:24:00.432" v="4691" actId="14100"/>
          <ac:spMkLst>
            <pc:docMk/>
            <pc:sldMk cId="1352480009" sldId="265"/>
            <ac:spMk id="12" creationId="{2A627D19-2217-90B7-F5C9-8FCD8E660C0E}"/>
          </ac:spMkLst>
        </pc:spChg>
        <pc:spChg chg="add del mod">
          <ac:chgData name="Lana Narine" userId="9b38b6c4-e4fd-44af-bf75-58b88742c661" providerId="ADAL" clId="{B87E4427-7E43-48CF-B31E-9673857B8F82}" dt="2022-07-25T17:24:20.534" v="4697" actId="478"/>
          <ac:spMkLst>
            <pc:docMk/>
            <pc:sldMk cId="1352480009" sldId="265"/>
            <ac:spMk id="16" creationId="{7978BED1-72BC-7816-8E71-C2933DF434FF}"/>
          </ac:spMkLst>
        </pc:spChg>
        <pc:spChg chg="add mod">
          <ac:chgData name="Lana Narine" userId="9b38b6c4-e4fd-44af-bf75-58b88742c661" providerId="ADAL" clId="{B87E4427-7E43-48CF-B31E-9673857B8F82}" dt="2022-07-25T17:24:47.757" v="4704" actId="20577"/>
          <ac:spMkLst>
            <pc:docMk/>
            <pc:sldMk cId="1352480009" sldId="265"/>
            <ac:spMk id="18" creationId="{37797351-1FC2-C3C6-8BDA-6BFAE1F83085}"/>
          </ac:spMkLst>
        </pc:spChg>
        <pc:picChg chg="add mod">
          <ac:chgData name="Lana Narine" userId="9b38b6c4-e4fd-44af-bf75-58b88742c661" providerId="ADAL" clId="{B87E4427-7E43-48CF-B31E-9673857B8F82}" dt="2022-07-25T17:20:44.042" v="4671" actId="1076"/>
          <ac:picMkLst>
            <pc:docMk/>
            <pc:sldMk cId="1352480009" sldId="265"/>
            <ac:picMk id="6" creationId="{95FFC17D-63DD-F5BF-9A4A-D9F9CF47655A}"/>
          </ac:picMkLst>
        </pc:picChg>
        <pc:picChg chg="add mod">
          <ac:chgData name="Lana Narine" userId="9b38b6c4-e4fd-44af-bf75-58b88742c661" providerId="ADAL" clId="{B87E4427-7E43-48CF-B31E-9673857B8F82}" dt="2022-07-25T17:23:53.263" v="4690" actId="14100"/>
          <ac:picMkLst>
            <pc:docMk/>
            <pc:sldMk cId="1352480009" sldId="265"/>
            <ac:picMk id="10" creationId="{2A6E88E9-96FE-C8A8-6323-290C926CB147}"/>
          </ac:picMkLst>
        </pc:picChg>
        <pc:picChg chg="add mod">
          <ac:chgData name="Lana Narine" userId="9b38b6c4-e4fd-44af-bf75-58b88742c661" providerId="ADAL" clId="{B87E4427-7E43-48CF-B31E-9673857B8F82}" dt="2022-07-25T17:24:29.775" v="4700" actId="1076"/>
          <ac:picMkLst>
            <pc:docMk/>
            <pc:sldMk cId="1352480009" sldId="265"/>
            <ac:picMk id="14" creationId="{3B1D6C40-FE71-652E-2D81-160C0250C826}"/>
          </ac:picMkLst>
        </pc:picChg>
      </pc:sldChg>
      <pc:sldMasterChg chg="modSldLayout">
        <pc:chgData name="Lana Narine" userId="9b38b6c4-e4fd-44af-bf75-58b88742c661" providerId="ADAL" clId="{B87E4427-7E43-48CF-B31E-9673857B8F82}" dt="2022-07-25T13:55:09.253" v="471" actId="478"/>
        <pc:sldMasterMkLst>
          <pc:docMk/>
          <pc:sldMasterMk cId="182398457" sldId="2147483648"/>
        </pc:sldMasterMkLst>
        <pc:sldLayoutChg chg="modSp">
          <pc:chgData name="Lana Narine" userId="9b38b6c4-e4fd-44af-bf75-58b88742c661" providerId="ADAL" clId="{B87E4427-7E43-48CF-B31E-9673857B8F82}" dt="2022-07-25T13:47:07.308" v="394" actId="255"/>
          <pc:sldLayoutMkLst>
            <pc:docMk/>
            <pc:sldMasterMk cId="182398457" sldId="2147483648"/>
            <pc:sldLayoutMk cId="3527523237" sldId="2147483650"/>
          </pc:sldLayoutMkLst>
          <pc:spChg chg="mod">
            <ac:chgData name="Lana Narine" userId="9b38b6c4-e4fd-44af-bf75-58b88742c661" providerId="ADAL" clId="{B87E4427-7E43-48CF-B31E-9673857B8F82}" dt="2022-07-25T13:47:07.308" v="394" actId="255"/>
            <ac:spMkLst>
              <pc:docMk/>
              <pc:sldMasterMk cId="182398457" sldId="2147483648"/>
              <pc:sldLayoutMk cId="3527523237" sldId="2147483650"/>
              <ac:spMk id="3" creationId="{F4B820CB-4910-4E0E-F9D9-263AA33B5039}"/>
            </ac:spMkLst>
          </pc:spChg>
        </pc:sldLayoutChg>
        <pc:sldLayoutChg chg="delSp mod">
          <pc:chgData name="Lana Narine" userId="9b38b6c4-e4fd-44af-bf75-58b88742c661" providerId="ADAL" clId="{B87E4427-7E43-48CF-B31E-9673857B8F82}" dt="2022-07-25T13:55:09.253" v="471" actId="478"/>
          <pc:sldLayoutMkLst>
            <pc:docMk/>
            <pc:sldMasterMk cId="182398457" sldId="2147483648"/>
            <pc:sldLayoutMk cId="3323075471" sldId="2147483651"/>
          </pc:sldLayoutMkLst>
          <pc:spChg chg="del">
            <ac:chgData name="Lana Narine" userId="9b38b6c4-e4fd-44af-bf75-58b88742c661" providerId="ADAL" clId="{B87E4427-7E43-48CF-B31E-9673857B8F82}" dt="2022-07-25T13:55:06.774" v="469" actId="478"/>
            <ac:spMkLst>
              <pc:docMk/>
              <pc:sldMasterMk cId="182398457" sldId="2147483648"/>
              <pc:sldLayoutMk cId="3323075471" sldId="2147483651"/>
              <ac:spMk id="4" creationId="{61333258-2AD4-51B2-BB99-7A92FEB1E6BF}"/>
            </ac:spMkLst>
          </pc:spChg>
          <pc:spChg chg="del">
            <ac:chgData name="Lana Narine" userId="9b38b6c4-e4fd-44af-bf75-58b88742c661" providerId="ADAL" clId="{B87E4427-7E43-48CF-B31E-9673857B8F82}" dt="2022-07-25T13:55:07.943" v="470" actId="478"/>
            <ac:spMkLst>
              <pc:docMk/>
              <pc:sldMasterMk cId="182398457" sldId="2147483648"/>
              <pc:sldLayoutMk cId="3323075471" sldId="2147483651"/>
              <ac:spMk id="5" creationId="{90DEBAFC-3385-5CC5-96FA-0FD9B02EFE26}"/>
            </ac:spMkLst>
          </pc:spChg>
          <pc:spChg chg="del">
            <ac:chgData name="Lana Narine" userId="9b38b6c4-e4fd-44af-bf75-58b88742c661" providerId="ADAL" clId="{B87E4427-7E43-48CF-B31E-9673857B8F82}" dt="2022-07-25T13:55:09.253" v="471" actId="478"/>
            <ac:spMkLst>
              <pc:docMk/>
              <pc:sldMasterMk cId="182398457" sldId="2147483648"/>
              <pc:sldLayoutMk cId="3323075471" sldId="2147483651"/>
              <ac:spMk id="6" creationId="{13AADC17-C929-D24D-6302-DFE6E613A05F}"/>
            </ac:spMkLst>
          </pc:spChg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88B477-19F0-4353-BF34-F63E927971D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D092E3B2-163C-4C6C-9496-38DB0EAA3DF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Apply remote sensing for </a:t>
          </a:r>
          <a:r>
            <a:rPr lang="en-ZA" sz="1600" dirty="0"/>
            <a:t>detection and mapping of </a:t>
          </a:r>
          <a:r>
            <a:rPr lang="en-US" sz="1600" dirty="0"/>
            <a:t>Brown Spot Needle Blight </a:t>
          </a:r>
        </a:p>
      </dgm:t>
    </dgm:pt>
    <dgm:pt modelId="{DF634E43-1CF5-4E6F-A1A5-26D1D249715F}" type="parTrans" cxnId="{7D8B23D8-D0AE-4D39-9853-48A417941C8F}">
      <dgm:prSet/>
      <dgm:spPr/>
      <dgm:t>
        <a:bodyPr/>
        <a:lstStyle/>
        <a:p>
          <a:endParaRPr lang="en-US"/>
        </a:p>
      </dgm:t>
    </dgm:pt>
    <dgm:pt modelId="{7EB35C16-2806-4159-A4AC-CBEC29A3703A}" type="sibTrans" cxnId="{7D8B23D8-D0AE-4D39-9853-48A417941C8F}">
      <dgm:prSet/>
      <dgm:spPr/>
      <dgm:t>
        <a:bodyPr/>
        <a:lstStyle/>
        <a:p>
          <a:endParaRPr lang="en-US"/>
        </a:p>
      </dgm:t>
    </dgm:pt>
    <dgm:pt modelId="{2D50F4CC-0F86-4FDD-ADED-7DC2549B567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Contribute to development of a framework for monitoring BSNB infections across landscapes</a:t>
          </a:r>
        </a:p>
      </dgm:t>
    </dgm:pt>
    <dgm:pt modelId="{1A6F7A76-AA8A-46DE-AD8E-C92A0735F731}" type="parTrans" cxnId="{13AF1F4F-8CFB-455A-B4E9-5E4FC32CB781}">
      <dgm:prSet/>
      <dgm:spPr/>
      <dgm:t>
        <a:bodyPr/>
        <a:lstStyle/>
        <a:p>
          <a:endParaRPr lang="en-US"/>
        </a:p>
      </dgm:t>
    </dgm:pt>
    <dgm:pt modelId="{92247E0F-AF34-4DD0-916E-F84305A8300D}" type="sibTrans" cxnId="{13AF1F4F-8CFB-455A-B4E9-5E4FC32CB781}">
      <dgm:prSet/>
      <dgm:spPr/>
      <dgm:t>
        <a:bodyPr/>
        <a:lstStyle/>
        <a:p>
          <a:endParaRPr lang="en-US"/>
        </a:p>
      </dgm:t>
    </dgm:pt>
    <dgm:pt modelId="{8D5866D2-B080-4FD2-941D-24A7995C6C75}" type="pres">
      <dgm:prSet presAssocID="{9C88B477-19F0-4353-BF34-F63E927971D2}" presName="root" presStyleCnt="0">
        <dgm:presLayoutVars>
          <dgm:dir/>
          <dgm:resizeHandles val="exact"/>
        </dgm:presLayoutVars>
      </dgm:prSet>
      <dgm:spPr/>
    </dgm:pt>
    <dgm:pt modelId="{C4C89727-7EA3-443B-B5E6-D01B179E0B87}" type="pres">
      <dgm:prSet presAssocID="{D092E3B2-163C-4C6C-9496-38DB0EAA3DFC}" presName="compNode" presStyleCnt="0"/>
      <dgm:spPr/>
    </dgm:pt>
    <dgm:pt modelId="{1302A11D-36B1-4747-B44A-A9143E2A7EFE}" type="pres">
      <dgm:prSet presAssocID="{D092E3B2-163C-4C6C-9496-38DB0EAA3DF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adcopter with solid fill"/>
        </a:ext>
      </dgm:extLst>
    </dgm:pt>
    <dgm:pt modelId="{1296F0EE-915D-4F35-800F-A4788199440C}" type="pres">
      <dgm:prSet presAssocID="{D092E3B2-163C-4C6C-9496-38DB0EAA3DFC}" presName="spaceRect" presStyleCnt="0"/>
      <dgm:spPr/>
    </dgm:pt>
    <dgm:pt modelId="{8E3A61B7-F1BC-40E4-9100-87F63D14C6F9}" type="pres">
      <dgm:prSet presAssocID="{D092E3B2-163C-4C6C-9496-38DB0EAA3DFC}" presName="textRect" presStyleLbl="revTx" presStyleIdx="0" presStyleCnt="2" custScaleX="102082">
        <dgm:presLayoutVars>
          <dgm:chMax val="1"/>
          <dgm:chPref val="1"/>
        </dgm:presLayoutVars>
      </dgm:prSet>
      <dgm:spPr/>
    </dgm:pt>
    <dgm:pt modelId="{480768D5-9EAC-4351-AC48-CCF0FCAB9A40}" type="pres">
      <dgm:prSet presAssocID="{7EB35C16-2806-4159-A4AC-CBEC29A3703A}" presName="sibTrans" presStyleCnt="0"/>
      <dgm:spPr/>
    </dgm:pt>
    <dgm:pt modelId="{6379C2A5-CEE1-459D-A660-FB64252971C8}" type="pres">
      <dgm:prSet presAssocID="{2D50F4CC-0F86-4FDD-ADED-7DC2549B567B}" presName="compNode" presStyleCnt="0"/>
      <dgm:spPr/>
    </dgm:pt>
    <dgm:pt modelId="{E076DFB0-DEFB-45DC-B585-3DD7B67D7E46}" type="pres">
      <dgm:prSet presAssocID="{2D50F4CC-0F86-4FDD-ADED-7DC2549B567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 tree with solid fill"/>
        </a:ext>
      </dgm:extLst>
    </dgm:pt>
    <dgm:pt modelId="{B1F90FAB-FB07-4030-B4A0-7E4E1C20C4CF}" type="pres">
      <dgm:prSet presAssocID="{2D50F4CC-0F86-4FDD-ADED-7DC2549B567B}" presName="spaceRect" presStyleCnt="0"/>
      <dgm:spPr/>
    </dgm:pt>
    <dgm:pt modelId="{F9DDB49C-5DB1-4AA4-BD64-E443579928BD}" type="pres">
      <dgm:prSet presAssocID="{2D50F4CC-0F86-4FDD-ADED-7DC2549B567B}" presName="textRect" presStyleLbl="revTx" presStyleIdx="1" presStyleCnt="2" custScaleX="102082">
        <dgm:presLayoutVars>
          <dgm:chMax val="1"/>
          <dgm:chPref val="1"/>
        </dgm:presLayoutVars>
      </dgm:prSet>
      <dgm:spPr/>
    </dgm:pt>
  </dgm:ptLst>
  <dgm:cxnLst>
    <dgm:cxn modelId="{92CE0A43-991D-4237-8964-6593C58B48F7}" type="presOf" srcId="{9C88B477-19F0-4353-BF34-F63E927971D2}" destId="{8D5866D2-B080-4FD2-941D-24A7995C6C75}" srcOrd="0" destOrd="0" presId="urn:microsoft.com/office/officeart/2018/2/layout/IconLabelList"/>
    <dgm:cxn modelId="{13AF1F4F-8CFB-455A-B4E9-5E4FC32CB781}" srcId="{9C88B477-19F0-4353-BF34-F63E927971D2}" destId="{2D50F4CC-0F86-4FDD-ADED-7DC2549B567B}" srcOrd="1" destOrd="0" parTransId="{1A6F7A76-AA8A-46DE-AD8E-C92A0735F731}" sibTransId="{92247E0F-AF34-4DD0-916E-F84305A8300D}"/>
    <dgm:cxn modelId="{EC7644C8-D39D-47D0-9415-861D65586175}" type="presOf" srcId="{D092E3B2-163C-4C6C-9496-38DB0EAA3DFC}" destId="{8E3A61B7-F1BC-40E4-9100-87F63D14C6F9}" srcOrd="0" destOrd="0" presId="urn:microsoft.com/office/officeart/2018/2/layout/IconLabelList"/>
    <dgm:cxn modelId="{7D8B23D8-D0AE-4D39-9853-48A417941C8F}" srcId="{9C88B477-19F0-4353-BF34-F63E927971D2}" destId="{D092E3B2-163C-4C6C-9496-38DB0EAA3DFC}" srcOrd="0" destOrd="0" parTransId="{DF634E43-1CF5-4E6F-A1A5-26D1D249715F}" sibTransId="{7EB35C16-2806-4159-A4AC-CBEC29A3703A}"/>
    <dgm:cxn modelId="{EE3AD4F2-A872-4C5D-A61C-6F3E95C24965}" type="presOf" srcId="{2D50F4CC-0F86-4FDD-ADED-7DC2549B567B}" destId="{F9DDB49C-5DB1-4AA4-BD64-E443579928BD}" srcOrd="0" destOrd="0" presId="urn:microsoft.com/office/officeart/2018/2/layout/IconLabelList"/>
    <dgm:cxn modelId="{54A59E1E-6327-4D6B-9883-832639482496}" type="presParOf" srcId="{8D5866D2-B080-4FD2-941D-24A7995C6C75}" destId="{C4C89727-7EA3-443B-B5E6-D01B179E0B87}" srcOrd="0" destOrd="0" presId="urn:microsoft.com/office/officeart/2018/2/layout/IconLabelList"/>
    <dgm:cxn modelId="{FF220A8E-3588-46DA-AFC5-DC81A0B25B08}" type="presParOf" srcId="{C4C89727-7EA3-443B-B5E6-D01B179E0B87}" destId="{1302A11D-36B1-4747-B44A-A9143E2A7EFE}" srcOrd="0" destOrd="0" presId="urn:microsoft.com/office/officeart/2018/2/layout/IconLabelList"/>
    <dgm:cxn modelId="{4B50EAC1-B4CF-42BA-99AB-3CA5CAFA14BF}" type="presParOf" srcId="{C4C89727-7EA3-443B-B5E6-D01B179E0B87}" destId="{1296F0EE-915D-4F35-800F-A4788199440C}" srcOrd="1" destOrd="0" presId="urn:microsoft.com/office/officeart/2018/2/layout/IconLabelList"/>
    <dgm:cxn modelId="{F5AF7F0F-0EE0-4DD9-8BB1-479E481DDD2A}" type="presParOf" srcId="{C4C89727-7EA3-443B-B5E6-D01B179E0B87}" destId="{8E3A61B7-F1BC-40E4-9100-87F63D14C6F9}" srcOrd="2" destOrd="0" presId="urn:microsoft.com/office/officeart/2018/2/layout/IconLabelList"/>
    <dgm:cxn modelId="{584CE8FC-C338-415C-A620-9CE9C9819CDB}" type="presParOf" srcId="{8D5866D2-B080-4FD2-941D-24A7995C6C75}" destId="{480768D5-9EAC-4351-AC48-CCF0FCAB9A40}" srcOrd="1" destOrd="0" presId="urn:microsoft.com/office/officeart/2018/2/layout/IconLabelList"/>
    <dgm:cxn modelId="{69143423-B964-447B-A593-40CBD73D25FD}" type="presParOf" srcId="{8D5866D2-B080-4FD2-941D-24A7995C6C75}" destId="{6379C2A5-CEE1-459D-A660-FB64252971C8}" srcOrd="2" destOrd="0" presId="urn:microsoft.com/office/officeart/2018/2/layout/IconLabelList"/>
    <dgm:cxn modelId="{AA115A05-A78B-4CF5-9914-46D1B4E4AB9F}" type="presParOf" srcId="{6379C2A5-CEE1-459D-A660-FB64252971C8}" destId="{E076DFB0-DEFB-45DC-B585-3DD7B67D7E46}" srcOrd="0" destOrd="0" presId="urn:microsoft.com/office/officeart/2018/2/layout/IconLabelList"/>
    <dgm:cxn modelId="{F258CE2B-B27E-412A-A0ED-830146F77C12}" type="presParOf" srcId="{6379C2A5-CEE1-459D-A660-FB64252971C8}" destId="{B1F90FAB-FB07-4030-B4A0-7E4E1C20C4CF}" srcOrd="1" destOrd="0" presId="urn:microsoft.com/office/officeart/2018/2/layout/IconLabelList"/>
    <dgm:cxn modelId="{CE4E27B2-D1B0-40D8-AB96-6826DF8E9570}" type="presParOf" srcId="{6379C2A5-CEE1-459D-A660-FB64252971C8}" destId="{F9DDB49C-5DB1-4AA4-BD64-E443579928B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B42ABC-FD41-4D46-975F-2963348FC348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ADAAAAE-B0EF-4F4C-81D7-DE7596ABB103}">
      <dgm:prSet/>
      <dgm:spPr/>
      <dgm:t>
        <a:bodyPr/>
        <a:lstStyle/>
        <a:p>
          <a:r>
            <a:rPr lang="en-US" dirty="0"/>
            <a:t>Ground</a:t>
          </a:r>
        </a:p>
      </dgm:t>
    </dgm:pt>
    <dgm:pt modelId="{6BC72B27-CF35-4F9A-A733-EDFEAB87C341}" type="parTrans" cxnId="{CBCF04C3-BF27-4B51-AB2F-62DB73F7891C}">
      <dgm:prSet/>
      <dgm:spPr/>
      <dgm:t>
        <a:bodyPr/>
        <a:lstStyle/>
        <a:p>
          <a:endParaRPr lang="en-US"/>
        </a:p>
      </dgm:t>
    </dgm:pt>
    <dgm:pt modelId="{F59A918B-7B98-4CBD-8153-8BD354F7F301}" type="sibTrans" cxnId="{CBCF04C3-BF27-4B51-AB2F-62DB73F7891C}">
      <dgm:prSet/>
      <dgm:spPr/>
      <dgm:t>
        <a:bodyPr/>
        <a:lstStyle/>
        <a:p>
          <a:endParaRPr lang="en-US"/>
        </a:p>
      </dgm:t>
    </dgm:pt>
    <dgm:pt modelId="{609B3B2D-4644-4963-9536-FF44BECE8D05}">
      <dgm:prSet/>
      <dgm:spPr/>
      <dgm:t>
        <a:bodyPr/>
        <a:lstStyle/>
        <a:p>
          <a:r>
            <a:rPr lang="en-US" dirty="0"/>
            <a:t>Unmanned aerial vehicle (UAV)</a:t>
          </a:r>
        </a:p>
      </dgm:t>
    </dgm:pt>
    <dgm:pt modelId="{406CBF7E-89A2-408D-83C5-6C46257AC29C}" type="parTrans" cxnId="{BB6536E7-A75B-45C3-9074-C14AB056C6A6}">
      <dgm:prSet/>
      <dgm:spPr/>
      <dgm:t>
        <a:bodyPr/>
        <a:lstStyle/>
        <a:p>
          <a:endParaRPr lang="en-US"/>
        </a:p>
      </dgm:t>
    </dgm:pt>
    <dgm:pt modelId="{588AFE73-99FB-46F7-8ADB-F62C2AD09323}" type="sibTrans" cxnId="{BB6536E7-A75B-45C3-9074-C14AB056C6A6}">
      <dgm:prSet/>
      <dgm:spPr/>
      <dgm:t>
        <a:bodyPr/>
        <a:lstStyle/>
        <a:p>
          <a:endParaRPr lang="en-US"/>
        </a:p>
      </dgm:t>
    </dgm:pt>
    <dgm:pt modelId="{84FAF713-8F6A-43A0-B2B6-A5043A10B9CD}">
      <dgm:prSet/>
      <dgm:spPr/>
      <dgm:t>
        <a:bodyPr/>
        <a:lstStyle/>
        <a:p>
          <a:r>
            <a:rPr lang="en-US" dirty="0"/>
            <a:t>Development of validation datasets</a:t>
          </a:r>
        </a:p>
      </dgm:t>
    </dgm:pt>
    <dgm:pt modelId="{8131BB4F-68CF-4F57-96D5-59877E739A09}" type="parTrans" cxnId="{BDFC1992-F55A-45D4-9324-F785D0058D88}">
      <dgm:prSet/>
      <dgm:spPr/>
      <dgm:t>
        <a:bodyPr/>
        <a:lstStyle/>
        <a:p>
          <a:endParaRPr lang="en-US"/>
        </a:p>
      </dgm:t>
    </dgm:pt>
    <dgm:pt modelId="{91936E40-48CB-422B-BA98-750E4F68D572}" type="sibTrans" cxnId="{BDFC1992-F55A-45D4-9324-F785D0058D88}">
      <dgm:prSet/>
      <dgm:spPr/>
      <dgm:t>
        <a:bodyPr/>
        <a:lstStyle/>
        <a:p>
          <a:endParaRPr lang="en-US"/>
        </a:p>
      </dgm:t>
    </dgm:pt>
    <dgm:pt modelId="{CBC14075-E03C-4150-AE47-726BB3EBE9C0}">
      <dgm:prSet/>
      <dgm:spPr/>
      <dgm:t>
        <a:bodyPr/>
        <a:lstStyle/>
        <a:p>
          <a:r>
            <a:rPr lang="en-US" dirty="0"/>
            <a:t>Airborne</a:t>
          </a:r>
        </a:p>
      </dgm:t>
    </dgm:pt>
    <dgm:pt modelId="{800B6C53-0EBC-48C2-B48A-5C5B6787AF37}" type="parTrans" cxnId="{BB1A7E08-78BD-438C-A372-DBDB614F55EA}">
      <dgm:prSet/>
      <dgm:spPr/>
      <dgm:t>
        <a:bodyPr/>
        <a:lstStyle/>
        <a:p>
          <a:endParaRPr lang="en-US"/>
        </a:p>
      </dgm:t>
    </dgm:pt>
    <dgm:pt modelId="{6E7C1626-9DC3-488E-8FB5-63B1EE59C44F}" type="sibTrans" cxnId="{BB1A7E08-78BD-438C-A372-DBDB614F55EA}">
      <dgm:prSet/>
      <dgm:spPr/>
      <dgm:t>
        <a:bodyPr/>
        <a:lstStyle/>
        <a:p>
          <a:endParaRPr lang="en-US"/>
        </a:p>
      </dgm:t>
    </dgm:pt>
    <dgm:pt modelId="{84BD68EB-B6FE-489D-9B52-38C3D2EE6A9E}">
      <dgm:prSet/>
      <dgm:spPr/>
      <dgm:t>
        <a:bodyPr/>
        <a:lstStyle/>
        <a:p>
          <a:r>
            <a:rPr lang="en-US" dirty="0"/>
            <a:t>Available Airborne laser scanning (ALS): sub-meter accuracy of terrain and canopy heights, plot and stand level information</a:t>
          </a:r>
        </a:p>
      </dgm:t>
    </dgm:pt>
    <dgm:pt modelId="{951B7EC9-5BD6-4CDA-A78E-B4E5CA7A5797}" type="parTrans" cxnId="{C8E64C49-8CDF-40BF-8C72-F16F656E3FA4}">
      <dgm:prSet/>
      <dgm:spPr/>
      <dgm:t>
        <a:bodyPr/>
        <a:lstStyle/>
        <a:p>
          <a:endParaRPr lang="en-US"/>
        </a:p>
      </dgm:t>
    </dgm:pt>
    <dgm:pt modelId="{66AADFCA-9338-484A-AE71-076275C989DD}" type="sibTrans" cxnId="{C8E64C49-8CDF-40BF-8C72-F16F656E3FA4}">
      <dgm:prSet/>
      <dgm:spPr/>
      <dgm:t>
        <a:bodyPr/>
        <a:lstStyle/>
        <a:p>
          <a:endParaRPr lang="en-US"/>
        </a:p>
      </dgm:t>
    </dgm:pt>
    <dgm:pt modelId="{87BAE241-9C0F-4E7E-A144-FFD999E428D9}">
      <dgm:prSet/>
      <dgm:spPr/>
      <dgm:t>
        <a:bodyPr/>
        <a:lstStyle/>
        <a:p>
          <a:r>
            <a:rPr lang="en-US" dirty="0"/>
            <a:t>Spaceborne</a:t>
          </a:r>
        </a:p>
      </dgm:t>
    </dgm:pt>
    <dgm:pt modelId="{77A90FE0-4426-4F37-A07B-440F59E9914D}" type="parTrans" cxnId="{48461A56-E97F-4C2C-B54A-A525B9C297DD}">
      <dgm:prSet/>
      <dgm:spPr/>
      <dgm:t>
        <a:bodyPr/>
        <a:lstStyle/>
        <a:p>
          <a:endParaRPr lang="en-US"/>
        </a:p>
      </dgm:t>
    </dgm:pt>
    <dgm:pt modelId="{B20CDC4D-2F3A-4E89-A800-BD9B66FFEF55}" type="sibTrans" cxnId="{48461A56-E97F-4C2C-B54A-A525B9C297DD}">
      <dgm:prSet/>
      <dgm:spPr/>
      <dgm:t>
        <a:bodyPr/>
        <a:lstStyle/>
        <a:p>
          <a:endParaRPr lang="en-US"/>
        </a:p>
      </dgm:t>
    </dgm:pt>
    <dgm:pt modelId="{E4D1ABD4-90AB-42E6-BDC1-5AD15E06F4CD}">
      <dgm:prSet/>
      <dgm:spPr/>
      <dgm:t>
        <a:bodyPr/>
        <a:lstStyle/>
        <a:p>
          <a:r>
            <a:rPr lang="en-US" i="1" dirty="0"/>
            <a:t>Pinus </a:t>
          </a:r>
          <a:r>
            <a:rPr lang="en-US" i="1" dirty="0" err="1"/>
            <a:t>taeda</a:t>
          </a:r>
          <a:r>
            <a:rPr lang="en-US" i="1" dirty="0"/>
            <a:t> </a:t>
          </a:r>
          <a:r>
            <a:rPr lang="en-US" dirty="0"/>
            <a:t>sites with trees showing symptoms of brown spot needle blight</a:t>
          </a:r>
        </a:p>
      </dgm:t>
    </dgm:pt>
    <dgm:pt modelId="{8CBE2755-0DC0-419E-BAFA-62DEDF00E598}" type="parTrans" cxnId="{46A72AC5-C670-4CFE-AA96-3BA41A9710FA}">
      <dgm:prSet/>
      <dgm:spPr/>
      <dgm:t>
        <a:bodyPr/>
        <a:lstStyle/>
        <a:p>
          <a:endParaRPr lang="en-US"/>
        </a:p>
      </dgm:t>
    </dgm:pt>
    <dgm:pt modelId="{46996AB9-3CC5-47AD-9E36-CF5116268F3F}" type="sibTrans" cxnId="{46A72AC5-C670-4CFE-AA96-3BA41A9710FA}">
      <dgm:prSet/>
      <dgm:spPr/>
      <dgm:t>
        <a:bodyPr/>
        <a:lstStyle/>
        <a:p>
          <a:endParaRPr lang="en-US"/>
        </a:p>
      </dgm:t>
    </dgm:pt>
    <dgm:pt modelId="{05138AE9-C61C-472A-A11F-E1BE73B8BC68}">
      <dgm:prSet/>
      <dgm:spPr/>
      <dgm:t>
        <a:bodyPr/>
        <a:lstStyle/>
        <a:p>
          <a:r>
            <a:rPr lang="en-US" dirty="0"/>
            <a:t>Tree-level measurements and observations</a:t>
          </a:r>
        </a:p>
      </dgm:t>
    </dgm:pt>
    <dgm:pt modelId="{126A422C-9F1B-4F70-B377-8D97FDFBC452}" type="parTrans" cxnId="{FC08864D-5121-43FB-854C-6593FC59B704}">
      <dgm:prSet/>
      <dgm:spPr/>
      <dgm:t>
        <a:bodyPr/>
        <a:lstStyle/>
        <a:p>
          <a:endParaRPr lang="en-US"/>
        </a:p>
      </dgm:t>
    </dgm:pt>
    <dgm:pt modelId="{C48B8EAA-D633-46D8-A076-369F5C81F910}" type="sibTrans" cxnId="{FC08864D-5121-43FB-854C-6593FC59B704}">
      <dgm:prSet/>
      <dgm:spPr/>
      <dgm:t>
        <a:bodyPr/>
        <a:lstStyle/>
        <a:p>
          <a:endParaRPr lang="en-US"/>
        </a:p>
      </dgm:t>
    </dgm:pt>
    <dgm:pt modelId="{E5E4A764-79A7-4A10-9FD0-C7349F4642EC}">
      <dgm:prSet/>
      <dgm:spPr/>
      <dgm:t>
        <a:bodyPr/>
        <a:lstStyle/>
        <a:p>
          <a:r>
            <a:rPr lang="en-US" dirty="0"/>
            <a:t> Landscape and regional scale mapping</a:t>
          </a:r>
        </a:p>
      </dgm:t>
    </dgm:pt>
    <dgm:pt modelId="{D90F93ED-5929-4383-B3CB-D62776955405}" type="parTrans" cxnId="{8050CE72-6335-4D98-9B62-E9975F0EBADF}">
      <dgm:prSet/>
      <dgm:spPr/>
      <dgm:t>
        <a:bodyPr/>
        <a:lstStyle/>
        <a:p>
          <a:endParaRPr lang="en-US"/>
        </a:p>
      </dgm:t>
    </dgm:pt>
    <dgm:pt modelId="{AF5B9CAA-8A78-439D-9B38-5B23E0F89C0D}" type="sibTrans" cxnId="{8050CE72-6335-4D98-9B62-E9975F0EBADF}">
      <dgm:prSet/>
      <dgm:spPr/>
      <dgm:t>
        <a:bodyPr/>
        <a:lstStyle/>
        <a:p>
          <a:endParaRPr lang="en-US"/>
        </a:p>
      </dgm:t>
    </dgm:pt>
    <dgm:pt modelId="{C2C7BC05-DE8C-4D39-9AD9-3CD2D0F90C2E}">
      <dgm:prSet/>
      <dgm:spPr/>
      <dgm:t>
        <a:bodyPr/>
        <a:lstStyle/>
        <a:p>
          <a:r>
            <a:rPr lang="en-US" dirty="0"/>
            <a:t>UAV lidar and imagery: fine-scale canopy profiles over target sites, tree and plot-level analyses</a:t>
          </a:r>
        </a:p>
      </dgm:t>
    </dgm:pt>
    <dgm:pt modelId="{4F4E5C62-B25D-4ED3-92EF-FEE4B7D49731}" type="parTrans" cxnId="{2F721A15-C5B2-48C5-BCBC-881547486A92}">
      <dgm:prSet/>
      <dgm:spPr/>
      <dgm:t>
        <a:bodyPr/>
        <a:lstStyle/>
        <a:p>
          <a:endParaRPr lang="en-US"/>
        </a:p>
      </dgm:t>
    </dgm:pt>
    <dgm:pt modelId="{35A1F7DC-0889-43C6-BE97-92107092ED6D}" type="sibTrans" cxnId="{2F721A15-C5B2-48C5-BCBC-881547486A92}">
      <dgm:prSet/>
      <dgm:spPr/>
      <dgm:t>
        <a:bodyPr/>
        <a:lstStyle/>
        <a:p>
          <a:endParaRPr lang="en-US"/>
        </a:p>
      </dgm:t>
    </dgm:pt>
    <dgm:pt modelId="{023F9368-357F-488C-AD4B-E06DF34A55BA}" type="pres">
      <dgm:prSet presAssocID="{8EB42ABC-FD41-4D46-975F-2963348FC348}" presName="Name0" presStyleCnt="0">
        <dgm:presLayoutVars>
          <dgm:dir/>
          <dgm:animLvl val="lvl"/>
          <dgm:resizeHandles val="exact"/>
        </dgm:presLayoutVars>
      </dgm:prSet>
      <dgm:spPr/>
    </dgm:pt>
    <dgm:pt modelId="{0C84275B-4D09-417C-BEE8-B192C298F2CB}" type="pres">
      <dgm:prSet presAssocID="{9ADAAAAE-B0EF-4F4C-81D7-DE7596ABB103}" presName="linNode" presStyleCnt="0"/>
      <dgm:spPr/>
    </dgm:pt>
    <dgm:pt modelId="{3167FC60-2255-4C03-AABB-293665AA68CD}" type="pres">
      <dgm:prSet presAssocID="{9ADAAAAE-B0EF-4F4C-81D7-DE7596ABB103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7D60B461-16D2-473D-A53E-60C926C7129C}" type="pres">
      <dgm:prSet presAssocID="{9ADAAAAE-B0EF-4F4C-81D7-DE7596ABB103}" presName="descendantText" presStyleLbl="alignAccFollowNode1" presStyleIdx="0" presStyleCnt="4">
        <dgm:presLayoutVars>
          <dgm:bulletEnabled val="1"/>
        </dgm:presLayoutVars>
      </dgm:prSet>
      <dgm:spPr/>
    </dgm:pt>
    <dgm:pt modelId="{E89ED6E8-62CD-46C4-A638-0C853AB2CDF9}" type="pres">
      <dgm:prSet presAssocID="{F59A918B-7B98-4CBD-8153-8BD354F7F301}" presName="sp" presStyleCnt="0"/>
      <dgm:spPr/>
    </dgm:pt>
    <dgm:pt modelId="{05B0E24E-7B29-4A64-B1F4-C453CBB86962}" type="pres">
      <dgm:prSet presAssocID="{609B3B2D-4644-4963-9536-FF44BECE8D05}" presName="linNode" presStyleCnt="0"/>
      <dgm:spPr/>
    </dgm:pt>
    <dgm:pt modelId="{95633462-7BF0-4F90-AF52-6F8CFAAC407F}" type="pres">
      <dgm:prSet presAssocID="{609B3B2D-4644-4963-9536-FF44BECE8D05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F518E3C4-D57A-4B41-9619-E2DA614E81C7}" type="pres">
      <dgm:prSet presAssocID="{609B3B2D-4644-4963-9536-FF44BECE8D05}" presName="descendantText" presStyleLbl="alignAccFollowNode1" presStyleIdx="1" presStyleCnt="4">
        <dgm:presLayoutVars>
          <dgm:bulletEnabled val="1"/>
        </dgm:presLayoutVars>
      </dgm:prSet>
      <dgm:spPr/>
    </dgm:pt>
    <dgm:pt modelId="{C85CBD5D-E228-4D83-8CA9-0D57795E0E9B}" type="pres">
      <dgm:prSet presAssocID="{588AFE73-99FB-46F7-8ADB-F62C2AD09323}" presName="sp" presStyleCnt="0"/>
      <dgm:spPr/>
    </dgm:pt>
    <dgm:pt modelId="{E7EEB807-778A-43AB-9E0D-E61EE120B0F7}" type="pres">
      <dgm:prSet presAssocID="{CBC14075-E03C-4150-AE47-726BB3EBE9C0}" presName="linNode" presStyleCnt="0"/>
      <dgm:spPr/>
    </dgm:pt>
    <dgm:pt modelId="{AADC87E7-6D2B-4447-8708-822765C36ABD}" type="pres">
      <dgm:prSet presAssocID="{CBC14075-E03C-4150-AE47-726BB3EBE9C0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37EDE508-7885-467D-8504-5F01DE3642B9}" type="pres">
      <dgm:prSet presAssocID="{CBC14075-E03C-4150-AE47-726BB3EBE9C0}" presName="descendantText" presStyleLbl="alignAccFollowNode1" presStyleIdx="2" presStyleCnt="4">
        <dgm:presLayoutVars>
          <dgm:bulletEnabled val="1"/>
        </dgm:presLayoutVars>
      </dgm:prSet>
      <dgm:spPr/>
    </dgm:pt>
    <dgm:pt modelId="{13BB3A34-EDD3-430A-AE8F-14749B80A8D6}" type="pres">
      <dgm:prSet presAssocID="{6E7C1626-9DC3-488E-8FB5-63B1EE59C44F}" presName="sp" presStyleCnt="0"/>
      <dgm:spPr/>
    </dgm:pt>
    <dgm:pt modelId="{FE6A67E7-220F-4140-B07D-414A9CEF0670}" type="pres">
      <dgm:prSet presAssocID="{87BAE241-9C0F-4E7E-A144-FFD999E428D9}" presName="linNode" presStyleCnt="0"/>
      <dgm:spPr/>
    </dgm:pt>
    <dgm:pt modelId="{1C9BAD04-F3C1-4285-A10F-F973AB58A6C2}" type="pres">
      <dgm:prSet presAssocID="{87BAE241-9C0F-4E7E-A144-FFD999E428D9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1EAEF573-D15E-4152-BCC0-548EC79229F8}" type="pres">
      <dgm:prSet presAssocID="{87BAE241-9C0F-4E7E-A144-FFD999E428D9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BB1A7E08-78BD-438C-A372-DBDB614F55EA}" srcId="{8EB42ABC-FD41-4D46-975F-2963348FC348}" destId="{CBC14075-E03C-4150-AE47-726BB3EBE9C0}" srcOrd="2" destOrd="0" parTransId="{800B6C53-0EBC-48C2-B48A-5C5B6787AF37}" sibTransId="{6E7C1626-9DC3-488E-8FB5-63B1EE59C44F}"/>
    <dgm:cxn modelId="{63CCB80F-DD3E-402C-89E3-8598DEB12313}" type="presOf" srcId="{E4D1ABD4-90AB-42E6-BDC1-5AD15E06F4CD}" destId="{7D60B461-16D2-473D-A53E-60C926C7129C}" srcOrd="0" destOrd="0" presId="urn:microsoft.com/office/officeart/2005/8/layout/vList5"/>
    <dgm:cxn modelId="{2F721A15-C5B2-48C5-BCBC-881547486A92}" srcId="{609B3B2D-4644-4963-9536-FF44BECE8D05}" destId="{C2C7BC05-DE8C-4D39-9AD9-3CD2D0F90C2E}" srcOrd="0" destOrd="0" parTransId="{4F4E5C62-B25D-4ED3-92EF-FEE4B7D49731}" sibTransId="{35A1F7DC-0889-43C6-BE97-92107092ED6D}"/>
    <dgm:cxn modelId="{9A3AE241-69BC-4BB3-8682-425084997C6B}" type="presOf" srcId="{84BD68EB-B6FE-489D-9B52-38C3D2EE6A9E}" destId="{37EDE508-7885-467D-8504-5F01DE3642B9}" srcOrd="0" destOrd="0" presId="urn:microsoft.com/office/officeart/2005/8/layout/vList5"/>
    <dgm:cxn modelId="{C8E64C49-8CDF-40BF-8C72-F16F656E3FA4}" srcId="{CBC14075-E03C-4150-AE47-726BB3EBE9C0}" destId="{84BD68EB-B6FE-489D-9B52-38C3D2EE6A9E}" srcOrd="0" destOrd="0" parTransId="{951B7EC9-5BD6-4CDA-A78E-B4E5CA7A5797}" sibTransId="{66AADFCA-9338-484A-AE71-076275C989DD}"/>
    <dgm:cxn modelId="{423A174D-1F48-4090-8DC1-4646D34F5C66}" type="presOf" srcId="{C2C7BC05-DE8C-4D39-9AD9-3CD2D0F90C2E}" destId="{F518E3C4-D57A-4B41-9619-E2DA614E81C7}" srcOrd="0" destOrd="0" presId="urn:microsoft.com/office/officeart/2005/8/layout/vList5"/>
    <dgm:cxn modelId="{FC08864D-5121-43FB-854C-6593FC59B704}" srcId="{9ADAAAAE-B0EF-4F4C-81D7-DE7596ABB103}" destId="{05138AE9-C61C-472A-A11F-E1BE73B8BC68}" srcOrd="1" destOrd="0" parTransId="{126A422C-9F1B-4F70-B377-8D97FDFBC452}" sibTransId="{C48B8EAA-D633-46D8-A076-369F5C81F910}"/>
    <dgm:cxn modelId="{8050CE72-6335-4D98-9B62-E9975F0EBADF}" srcId="{87BAE241-9C0F-4E7E-A144-FFD999E428D9}" destId="{E5E4A764-79A7-4A10-9FD0-C7349F4642EC}" srcOrd="0" destOrd="0" parTransId="{D90F93ED-5929-4383-B3CB-D62776955405}" sibTransId="{AF5B9CAA-8A78-439D-9B38-5B23E0F89C0D}"/>
    <dgm:cxn modelId="{48461A56-E97F-4C2C-B54A-A525B9C297DD}" srcId="{8EB42ABC-FD41-4D46-975F-2963348FC348}" destId="{87BAE241-9C0F-4E7E-A144-FFD999E428D9}" srcOrd="3" destOrd="0" parTransId="{77A90FE0-4426-4F37-A07B-440F59E9914D}" sibTransId="{B20CDC4D-2F3A-4E89-A800-BD9B66FFEF55}"/>
    <dgm:cxn modelId="{741F095A-E19F-4F6F-A789-55D63B6399F1}" type="presOf" srcId="{05138AE9-C61C-472A-A11F-E1BE73B8BC68}" destId="{7D60B461-16D2-473D-A53E-60C926C7129C}" srcOrd="0" destOrd="1" presId="urn:microsoft.com/office/officeart/2005/8/layout/vList5"/>
    <dgm:cxn modelId="{E45D848C-0284-40C5-91F6-C11D036AFFA1}" type="presOf" srcId="{609B3B2D-4644-4963-9536-FF44BECE8D05}" destId="{95633462-7BF0-4F90-AF52-6F8CFAAC407F}" srcOrd="0" destOrd="0" presId="urn:microsoft.com/office/officeart/2005/8/layout/vList5"/>
    <dgm:cxn modelId="{BDFC1992-F55A-45D4-9324-F785D0058D88}" srcId="{609B3B2D-4644-4963-9536-FF44BECE8D05}" destId="{84FAF713-8F6A-43A0-B2B6-A5043A10B9CD}" srcOrd="1" destOrd="0" parTransId="{8131BB4F-68CF-4F57-96D5-59877E739A09}" sibTransId="{91936E40-48CB-422B-BA98-750E4F68D572}"/>
    <dgm:cxn modelId="{5A8E2E9A-1E69-47D8-B077-88E917AFF744}" type="presOf" srcId="{CBC14075-E03C-4150-AE47-726BB3EBE9C0}" destId="{AADC87E7-6D2B-4447-8708-822765C36ABD}" srcOrd="0" destOrd="0" presId="urn:microsoft.com/office/officeart/2005/8/layout/vList5"/>
    <dgm:cxn modelId="{93F1329C-01F8-4427-8FDE-C988DBBF740A}" type="presOf" srcId="{E5E4A764-79A7-4A10-9FD0-C7349F4642EC}" destId="{1EAEF573-D15E-4152-BCC0-548EC79229F8}" srcOrd="0" destOrd="0" presId="urn:microsoft.com/office/officeart/2005/8/layout/vList5"/>
    <dgm:cxn modelId="{DB6B8AA0-3F1B-4FC5-8128-102C75BAB6C2}" type="presOf" srcId="{87BAE241-9C0F-4E7E-A144-FFD999E428D9}" destId="{1C9BAD04-F3C1-4285-A10F-F973AB58A6C2}" srcOrd="0" destOrd="0" presId="urn:microsoft.com/office/officeart/2005/8/layout/vList5"/>
    <dgm:cxn modelId="{662166AE-0454-4BE5-9B80-F04E4C481371}" type="presOf" srcId="{9ADAAAAE-B0EF-4F4C-81D7-DE7596ABB103}" destId="{3167FC60-2255-4C03-AABB-293665AA68CD}" srcOrd="0" destOrd="0" presId="urn:microsoft.com/office/officeart/2005/8/layout/vList5"/>
    <dgm:cxn modelId="{C77452C0-D1F4-4744-996E-6C4D7462401F}" type="presOf" srcId="{8EB42ABC-FD41-4D46-975F-2963348FC348}" destId="{023F9368-357F-488C-AD4B-E06DF34A55BA}" srcOrd="0" destOrd="0" presId="urn:microsoft.com/office/officeart/2005/8/layout/vList5"/>
    <dgm:cxn modelId="{CBCF04C3-BF27-4B51-AB2F-62DB73F7891C}" srcId="{8EB42ABC-FD41-4D46-975F-2963348FC348}" destId="{9ADAAAAE-B0EF-4F4C-81D7-DE7596ABB103}" srcOrd="0" destOrd="0" parTransId="{6BC72B27-CF35-4F9A-A733-EDFEAB87C341}" sibTransId="{F59A918B-7B98-4CBD-8153-8BD354F7F301}"/>
    <dgm:cxn modelId="{46A72AC5-C670-4CFE-AA96-3BA41A9710FA}" srcId="{9ADAAAAE-B0EF-4F4C-81D7-DE7596ABB103}" destId="{E4D1ABD4-90AB-42E6-BDC1-5AD15E06F4CD}" srcOrd="0" destOrd="0" parTransId="{8CBE2755-0DC0-419E-BAFA-62DEDF00E598}" sibTransId="{46996AB9-3CC5-47AD-9E36-CF5116268F3F}"/>
    <dgm:cxn modelId="{BB6536E7-A75B-45C3-9074-C14AB056C6A6}" srcId="{8EB42ABC-FD41-4D46-975F-2963348FC348}" destId="{609B3B2D-4644-4963-9536-FF44BECE8D05}" srcOrd="1" destOrd="0" parTransId="{406CBF7E-89A2-408D-83C5-6C46257AC29C}" sibTransId="{588AFE73-99FB-46F7-8ADB-F62C2AD09323}"/>
    <dgm:cxn modelId="{850714F8-FCC2-4822-9A85-548F9295FA2F}" type="presOf" srcId="{84FAF713-8F6A-43A0-B2B6-A5043A10B9CD}" destId="{F518E3C4-D57A-4B41-9619-E2DA614E81C7}" srcOrd="0" destOrd="1" presId="urn:microsoft.com/office/officeart/2005/8/layout/vList5"/>
    <dgm:cxn modelId="{980CF136-D5C9-43D0-A739-676BF5991232}" type="presParOf" srcId="{023F9368-357F-488C-AD4B-E06DF34A55BA}" destId="{0C84275B-4D09-417C-BEE8-B192C298F2CB}" srcOrd="0" destOrd="0" presId="urn:microsoft.com/office/officeart/2005/8/layout/vList5"/>
    <dgm:cxn modelId="{74DBFC95-CB56-4C5D-865D-2C1CB70A5F4B}" type="presParOf" srcId="{0C84275B-4D09-417C-BEE8-B192C298F2CB}" destId="{3167FC60-2255-4C03-AABB-293665AA68CD}" srcOrd="0" destOrd="0" presId="urn:microsoft.com/office/officeart/2005/8/layout/vList5"/>
    <dgm:cxn modelId="{9CE80117-349F-4C19-AA6C-302E5D63622B}" type="presParOf" srcId="{0C84275B-4D09-417C-BEE8-B192C298F2CB}" destId="{7D60B461-16D2-473D-A53E-60C926C7129C}" srcOrd="1" destOrd="0" presId="urn:microsoft.com/office/officeart/2005/8/layout/vList5"/>
    <dgm:cxn modelId="{E7F69567-C6EF-486D-9C43-B418C7998D7D}" type="presParOf" srcId="{023F9368-357F-488C-AD4B-E06DF34A55BA}" destId="{E89ED6E8-62CD-46C4-A638-0C853AB2CDF9}" srcOrd="1" destOrd="0" presId="urn:microsoft.com/office/officeart/2005/8/layout/vList5"/>
    <dgm:cxn modelId="{915146D5-46AD-4B59-8F1A-EA0DAB66535D}" type="presParOf" srcId="{023F9368-357F-488C-AD4B-E06DF34A55BA}" destId="{05B0E24E-7B29-4A64-B1F4-C453CBB86962}" srcOrd="2" destOrd="0" presId="urn:microsoft.com/office/officeart/2005/8/layout/vList5"/>
    <dgm:cxn modelId="{5026FC06-4A16-42A6-A291-591DA2EFACCB}" type="presParOf" srcId="{05B0E24E-7B29-4A64-B1F4-C453CBB86962}" destId="{95633462-7BF0-4F90-AF52-6F8CFAAC407F}" srcOrd="0" destOrd="0" presId="urn:microsoft.com/office/officeart/2005/8/layout/vList5"/>
    <dgm:cxn modelId="{7AB60B17-AB55-4AAA-B11A-E50520E6908A}" type="presParOf" srcId="{05B0E24E-7B29-4A64-B1F4-C453CBB86962}" destId="{F518E3C4-D57A-4B41-9619-E2DA614E81C7}" srcOrd="1" destOrd="0" presId="urn:microsoft.com/office/officeart/2005/8/layout/vList5"/>
    <dgm:cxn modelId="{89737822-2D89-4B27-A09A-A5AD176F2221}" type="presParOf" srcId="{023F9368-357F-488C-AD4B-E06DF34A55BA}" destId="{C85CBD5D-E228-4D83-8CA9-0D57795E0E9B}" srcOrd="3" destOrd="0" presId="urn:microsoft.com/office/officeart/2005/8/layout/vList5"/>
    <dgm:cxn modelId="{A8EF1581-F0A3-4C9A-AA38-23C6BB4F75AA}" type="presParOf" srcId="{023F9368-357F-488C-AD4B-E06DF34A55BA}" destId="{E7EEB807-778A-43AB-9E0D-E61EE120B0F7}" srcOrd="4" destOrd="0" presId="urn:microsoft.com/office/officeart/2005/8/layout/vList5"/>
    <dgm:cxn modelId="{027858F1-16A4-4563-BB62-DBB6DD3255E7}" type="presParOf" srcId="{E7EEB807-778A-43AB-9E0D-E61EE120B0F7}" destId="{AADC87E7-6D2B-4447-8708-822765C36ABD}" srcOrd="0" destOrd="0" presId="urn:microsoft.com/office/officeart/2005/8/layout/vList5"/>
    <dgm:cxn modelId="{9BEB53A3-1165-4D79-8A5E-8A1F08891D5D}" type="presParOf" srcId="{E7EEB807-778A-43AB-9E0D-E61EE120B0F7}" destId="{37EDE508-7885-467D-8504-5F01DE3642B9}" srcOrd="1" destOrd="0" presId="urn:microsoft.com/office/officeart/2005/8/layout/vList5"/>
    <dgm:cxn modelId="{5CE94902-312B-4CCC-9AFD-A749F4E29DC7}" type="presParOf" srcId="{023F9368-357F-488C-AD4B-E06DF34A55BA}" destId="{13BB3A34-EDD3-430A-AE8F-14749B80A8D6}" srcOrd="5" destOrd="0" presId="urn:microsoft.com/office/officeart/2005/8/layout/vList5"/>
    <dgm:cxn modelId="{1C99C256-26AD-4E48-AD43-6C908C54529C}" type="presParOf" srcId="{023F9368-357F-488C-AD4B-E06DF34A55BA}" destId="{FE6A67E7-220F-4140-B07D-414A9CEF0670}" srcOrd="6" destOrd="0" presId="urn:microsoft.com/office/officeart/2005/8/layout/vList5"/>
    <dgm:cxn modelId="{31DD454A-A74D-4FD8-9613-B739514FC121}" type="presParOf" srcId="{FE6A67E7-220F-4140-B07D-414A9CEF0670}" destId="{1C9BAD04-F3C1-4285-A10F-F973AB58A6C2}" srcOrd="0" destOrd="0" presId="urn:microsoft.com/office/officeart/2005/8/layout/vList5"/>
    <dgm:cxn modelId="{87545AF2-28B1-4365-A158-23C02FCDC5C1}" type="presParOf" srcId="{FE6A67E7-220F-4140-B07D-414A9CEF0670}" destId="{1EAEF573-D15E-4152-BCC0-548EC79229F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351039-412A-41FE-9E86-0F584AE5B6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403EDF-93CD-4934-832A-EFD6320A4CA1}">
      <dgm:prSet/>
      <dgm:spPr/>
      <dgm:t>
        <a:bodyPr/>
        <a:lstStyle/>
        <a:p>
          <a:r>
            <a:rPr lang="en-US" dirty="0"/>
            <a:t>Spatially explicit distribution and movement maps of </a:t>
          </a:r>
          <a:r>
            <a:rPr lang="en-US" i="1" dirty="0" err="1"/>
            <a:t>Lecanosticta</a:t>
          </a:r>
          <a:r>
            <a:rPr lang="en-US" i="1" dirty="0"/>
            <a:t> </a:t>
          </a:r>
          <a:r>
            <a:rPr lang="en-US" i="1" dirty="0" err="1"/>
            <a:t>acicola</a:t>
          </a:r>
          <a:r>
            <a:rPr lang="en-US" i="1" dirty="0"/>
            <a:t> </a:t>
          </a:r>
          <a:r>
            <a:rPr lang="en-US" dirty="0"/>
            <a:t>across the southeast</a:t>
          </a:r>
        </a:p>
      </dgm:t>
    </dgm:pt>
    <dgm:pt modelId="{880E255C-0115-44B5-91FB-194F9ED46C44}" type="parTrans" cxnId="{F589F190-D8F5-4A8A-B75B-9F7C1140FDFA}">
      <dgm:prSet/>
      <dgm:spPr/>
      <dgm:t>
        <a:bodyPr/>
        <a:lstStyle/>
        <a:p>
          <a:endParaRPr lang="en-US"/>
        </a:p>
      </dgm:t>
    </dgm:pt>
    <dgm:pt modelId="{61247D86-C236-40E9-A495-74D66389BE6A}" type="sibTrans" cxnId="{F589F190-D8F5-4A8A-B75B-9F7C1140FDFA}">
      <dgm:prSet/>
      <dgm:spPr/>
      <dgm:t>
        <a:bodyPr/>
        <a:lstStyle/>
        <a:p>
          <a:endParaRPr lang="en-US"/>
        </a:p>
      </dgm:t>
    </dgm:pt>
    <dgm:pt modelId="{13274655-6E3A-4E1C-BFD0-AF918FA5DD6B}">
      <dgm:prSet/>
      <dgm:spPr/>
      <dgm:t>
        <a:bodyPr/>
        <a:lstStyle/>
        <a:p>
          <a:r>
            <a:rPr lang="en-US" dirty="0"/>
            <a:t>An improved understanding of UAV-borne multispectral and lidar remote sensing of </a:t>
          </a:r>
          <a:r>
            <a:rPr lang="en-US" i="1" dirty="0"/>
            <a:t>BSNB</a:t>
          </a:r>
          <a:endParaRPr lang="en-US" dirty="0"/>
        </a:p>
      </dgm:t>
    </dgm:pt>
    <dgm:pt modelId="{98C88C0E-CC37-4757-A45B-79C1B26A84D4}" type="parTrans" cxnId="{21B0DCA6-E913-465D-ACA0-6DC901D5C5A1}">
      <dgm:prSet/>
      <dgm:spPr/>
      <dgm:t>
        <a:bodyPr/>
        <a:lstStyle/>
        <a:p>
          <a:endParaRPr lang="en-US"/>
        </a:p>
      </dgm:t>
    </dgm:pt>
    <dgm:pt modelId="{DC429006-987B-4746-944C-EA4BA765AD72}" type="sibTrans" cxnId="{21B0DCA6-E913-465D-ACA0-6DC901D5C5A1}">
      <dgm:prSet/>
      <dgm:spPr/>
      <dgm:t>
        <a:bodyPr/>
        <a:lstStyle/>
        <a:p>
          <a:endParaRPr lang="en-US"/>
        </a:p>
      </dgm:t>
    </dgm:pt>
    <dgm:pt modelId="{A8B6EA50-3C0D-4B60-A6EA-204953E0FAEB}">
      <dgm:prSet/>
      <dgm:spPr/>
      <dgm:t>
        <a:bodyPr/>
        <a:lstStyle/>
        <a:p>
          <a:r>
            <a:rPr lang="en-US" dirty="0"/>
            <a:t>Multi-scale approaches for BSNB assessment based on UAV, airborne and satellite data with machine learning</a:t>
          </a:r>
        </a:p>
      </dgm:t>
    </dgm:pt>
    <dgm:pt modelId="{4F51BC8E-2A99-4E35-BCDA-ADCCECDB0A0C}" type="parTrans" cxnId="{905DE06E-A1D9-4BC7-A6BC-4B215D0C139B}">
      <dgm:prSet/>
      <dgm:spPr/>
      <dgm:t>
        <a:bodyPr/>
        <a:lstStyle/>
        <a:p>
          <a:endParaRPr lang="en-US"/>
        </a:p>
      </dgm:t>
    </dgm:pt>
    <dgm:pt modelId="{948010CF-6932-4FC3-A598-A334601057FC}" type="sibTrans" cxnId="{905DE06E-A1D9-4BC7-A6BC-4B215D0C139B}">
      <dgm:prSet/>
      <dgm:spPr/>
      <dgm:t>
        <a:bodyPr/>
        <a:lstStyle/>
        <a:p>
          <a:endParaRPr lang="en-US"/>
        </a:p>
      </dgm:t>
    </dgm:pt>
    <dgm:pt modelId="{A6944FF6-6003-4748-AB5E-882247E89CC9}">
      <dgm:prSet/>
      <dgm:spPr/>
      <dgm:t>
        <a:bodyPr/>
        <a:lstStyle/>
        <a:p>
          <a:r>
            <a:rPr lang="en-US" dirty="0"/>
            <a:t>Criteria for detection of </a:t>
          </a:r>
          <a:r>
            <a:rPr lang="en-US" i="1" dirty="0" err="1"/>
            <a:t>Lecanosticta</a:t>
          </a:r>
          <a:r>
            <a:rPr lang="en-US" i="1" dirty="0"/>
            <a:t> </a:t>
          </a:r>
          <a:r>
            <a:rPr lang="en-US" i="1" dirty="0" err="1"/>
            <a:t>acicola</a:t>
          </a:r>
          <a:r>
            <a:rPr lang="en-US" i="1" dirty="0"/>
            <a:t> </a:t>
          </a:r>
          <a:r>
            <a:rPr lang="en-US" dirty="0"/>
            <a:t>infection using remote sensing</a:t>
          </a:r>
        </a:p>
      </dgm:t>
    </dgm:pt>
    <dgm:pt modelId="{A37AE8F6-1C54-41A7-8859-46670918D075}" type="parTrans" cxnId="{D9297C63-92FB-4287-80BB-0FF3BEF0C1F0}">
      <dgm:prSet/>
      <dgm:spPr/>
      <dgm:t>
        <a:bodyPr/>
        <a:lstStyle/>
        <a:p>
          <a:endParaRPr lang="en-US"/>
        </a:p>
      </dgm:t>
    </dgm:pt>
    <dgm:pt modelId="{2B496E79-B7BC-4BB3-9A2C-4DCB663421FA}" type="sibTrans" cxnId="{D9297C63-92FB-4287-80BB-0FF3BEF0C1F0}">
      <dgm:prSet/>
      <dgm:spPr/>
      <dgm:t>
        <a:bodyPr/>
        <a:lstStyle/>
        <a:p>
          <a:endParaRPr lang="en-US"/>
        </a:p>
      </dgm:t>
    </dgm:pt>
    <dgm:pt modelId="{1F972C6B-4166-4820-A7FB-796538ABCA67}" type="pres">
      <dgm:prSet presAssocID="{48351039-412A-41FE-9E86-0F584AE5B6B1}" presName="linear" presStyleCnt="0">
        <dgm:presLayoutVars>
          <dgm:animLvl val="lvl"/>
          <dgm:resizeHandles val="exact"/>
        </dgm:presLayoutVars>
      </dgm:prSet>
      <dgm:spPr/>
    </dgm:pt>
    <dgm:pt modelId="{873B2A55-67C3-4B13-AC2F-AB135F6F4957}" type="pres">
      <dgm:prSet presAssocID="{13274655-6E3A-4E1C-BFD0-AF918FA5DD6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29331E4-682F-499E-B188-DB7272C8955D}" type="pres">
      <dgm:prSet presAssocID="{DC429006-987B-4746-944C-EA4BA765AD72}" presName="spacer" presStyleCnt="0"/>
      <dgm:spPr/>
    </dgm:pt>
    <dgm:pt modelId="{198CBEEA-D457-486A-B13E-4757CA4F9F51}" type="pres">
      <dgm:prSet presAssocID="{A6944FF6-6003-4748-AB5E-882247E89CC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E114859-F145-43D3-A1BA-6342C8D8728B}" type="pres">
      <dgm:prSet presAssocID="{2B496E79-B7BC-4BB3-9A2C-4DCB663421FA}" presName="spacer" presStyleCnt="0"/>
      <dgm:spPr/>
    </dgm:pt>
    <dgm:pt modelId="{0539CCA4-E787-4F46-AC12-51B918C09123}" type="pres">
      <dgm:prSet presAssocID="{A8B6EA50-3C0D-4B60-A6EA-204953E0FAE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09F6F1C-6D02-4C21-B3F2-B8F960B09C64}" type="pres">
      <dgm:prSet presAssocID="{948010CF-6932-4FC3-A598-A334601057FC}" presName="spacer" presStyleCnt="0"/>
      <dgm:spPr/>
    </dgm:pt>
    <dgm:pt modelId="{1028DF3B-B632-4ABB-B0E9-C3EA67927F45}" type="pres">
      <dgm:prSet presAssocID="{8D403EDF-93CD-4934-832A-EFD6320A4CA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9297C63-92FB-4287-80BB-0FF3BEF0C1F0}" srcId="{48351039-412A-41FE-9E86-0F584AE5B6B1}" destId="{A6944FF6-6003-4748-AB5E-882247E89CC9}" srcOrd="1" destOrd="0" parTransId="{A37AE8F6-1C54-41A7-8859-46670918D075}" sibTransId="{2B496E79-B7BC-4BB3-9A2C-4DCB663421FA}"/>
    <dgm:cxn modelId="{13502467-A54C-4239-A4BE-F0A1C0F0AF7D}" type="presOf" srcId="{13274655-6E3A-4E1C-BFD0-AF918FA5DD6B}" destId="{873B2A55-67C3-4B13-AC2F-AB135F6F4957}" srcOrd="0" destOrd="0" presId="urn:microsoft.com/office/officeart/2005/8/layout/vList2"/>
    <dgm:cxn modelId="{905DE06E-A1D9-4BC7-A6BC-4B215D0C139B}" srcId="{48351039-412A-41FE-9E86-0F584AE5B6B1}" destId="{A8B6EA50-3C0D-4B60-A6EA-204953E0FAEB}" srcOrd="2" destOrd="0" parTransId="{4F51BC8E-2A99-4E35-BCDA-ADCCECDB0A0C}" sibTransId="{948010CF-6932-4FC3-A598-A334601057FC}"/>
    <dgm:cxn modelId="{F589F190-D8F5-4A8A-B75B-9F7C1140FDFA}" srcId="{48351039-412A-41FE-9E86-0F584AE5B6B1}" destId="{8D403EDF-93CD-4934-832A-EFD6320A4CA1}" srcOrd="3" destOrd="0" parTransId="{880E255C-0115-44B5-91FB-194F9ED46C44}" sibTransId="{61247D86-C236-40E9-A495-74D66389BE6A}"/>
    <dgm:cxn modelId="{57F8DF97-4E75-4D5F-AB97-FFA009AAE7A7}" type="presOf" srcId="{A6944FF6-6003-4748-AB5E-882247E89CC9}" destId="{198CBEEA-D457-486A-B13E-4757CA4F9F51}" srcOrd="0" destOrd="0" presId="urn:microsoft.com/office/officeart/2005/8/layout/vList2"/>
    <dgm:cxn modelId="{21B0DCA6-E913-465D-ACA0-6DC901D5C5A1}" srcId="{48351039-412A-41FE-9E86-0F584AE5B6B1}" destId="{13274655-6E3A-4E1C-BFD0-AF918FA5DD6B}" srcOrd="0" destOrd="0" parTransId="{98C88C0E-CC37-4757-A45B-79C1B26A84D4}" sibTransId="{DC429006-987B-4746-944C-EA4BA765AD72}"/>
    <dgm:cxn modelId="{EE01C0B5-4DEE-4249-843E-213D9E3CE100}" type="presOf" srcId="{A8B6EA50-3C0D-4B60-A6EA-204953E0FAEB}" destId="{0539CCA4-E787-4F46-AC12-51B918C09123}" srcOrd="0" destOrd="0" presId="urn:microsoft.com/office/officeart/2005/8/layout/vList2"/>
    <dgm:cxn modelId="{430347D6-CB65-4DEF-84D8-45D38E663F04}" type="presOf" srcId="{48351039-412A-41FE-9E86-0F584AE5B6B1}" destId="{1F972C6B-4166-4820-A7FB-796538ABCA67}" srcOrd="0" destOrd="0" presId="urn:microsoft.com/office/officeart/2005/8/layout/vList2"/>
    <dgm:cxn modelId="{88B1E9FF-A703-4540-9D9C-E336BA5E025A}" type="presOf" srcId="{8D403EDF-93CD-4934-832A-EFD6320A4CA1}" destId="{1028DF3B-B632-4ABB-B0E9-C3EA67927F45}" srcOrd="0" destOrd="0" presId="urn:microsoft.com/office/officeart/2005/8/layout/vList2"/>
    <dgm:cxn modelId="{BB7C4A48-34F7-4669-BC10-D5BA2C3DB4C9}" type="presParOf" srcId="{1F972C6B-4166-4820-A7FB-796538ABCA67}" destId="{873B2A55-67C3-4B13-AC2F-AB135F6F4957}" srcOrd="0" destOrd="0" presId="urn:microsoft.com/office/officeart/2005/8/layout/vList2"/>
    <dgm:cxn modelId="{B4701BB0-97D0-4B25-8F3D-0947DA3253F9}" type="presParOf" srcId="{1F972C6B-4166-4820-A7FB-796538ABCA67}" destId="{029331E4-682F-499E-B188-DB7272C8955D}" srcOrd="1" destOrd="0" presId="urn:microsoft.com/office/officeart/2005/8/layout/vList2"/>
    <dgm:cxn modelId="{70BA2F10-3F32-49E3-9589-FEFD5E9088A9}" type="presParOf" srcId="{1F972C6B-4166-4820-A7FB-796538ABCA67}" destId="{198CBEEA-D457-486A-B13E-4757CA4F9F51}" srcOrd="2" destOrd="0" presId="urn:microsoft.com/office/officeart/2005/8/layout/vList2"/>
    <dgm:cxn modelId="{EF8EA6AA-1FD4-40CC-9577-716F9C346D26}" type="presParOf" srcId="{1F972C6B-4166-4820-A7FB-796538ABCA67}" destId="{5E114859-F145-43D3-A1BA-6342C8D8728B}" srcOrd="3" destOrd="0" presId="urn:microsoft.com/office/officeart/2005/8/layout/vList2"/>
    <dgm:cxn modelId="{0ACF0E04-5C10-467B-A4F3-F23EC9D22F02}" type="presParOf" srcId="{1F972C6B-4166-4820-A7FB-796538ABCA67}" destId="{0539CCA4-E787-4F46-AC12-51B918C09123}" srcOrd="4" destOrd="0" presId="urn:microsoft.com/office/officeart/2005/8/layout/vList2"/>
    <dgm:cxn modelId="{AEA3C20A-BB58-4A95-8D27-EAFF0D72C5C0}" type="presParOf" srcId="{1F972C6B-4166-4820-A7FB-796538ABCA67}" destId="{E09F6F1C-6D02-4C21-B3F2-B8F960B09C64}" srcOrd="5" destOrd="0" presId="urn:microsoft.com/office/officeart/2005/8/layout/vList2"/>
    <dgm:cxn modelId="{61DB900D-2455-4D7D-B5E2-E78EFC2E6C7F}" type="presParOf" srcId="{1F972C6B-4166-4820-A7FB-796538ABCA67}" destId="{1028DF3B-B632-4ABB-B0E9-C3EA67927F4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E92431-F468-4702-B69E-3DFA7B7171A7}" type="doc">
      <dgm:prSet loTypeId="urn:microsoft.com/office/officeart/2005/8/layout/vList5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4F3DBC1-11FE-411B-9F1A-00AD49D9E079}">
      <dgm:prSet custT="1"/>
      <dgm:spPr/>
      <dgm:t>
        <a:bodyPr/>
        <a:lstStyle/>
        <a:p>
          <a:r>
            <a:rPr lang="en-US" sz="1800" dirty="0"/>
            <a:t>PhD student: Swati Singh </a:t>
          </a:r>
        </a:p>
      </dgm:t>
    </dgm:pt>
    <dgm:pt modelId="{F7D80768-F1A6-4E10-A48E-4B74EED0C471}" type="parTrans" cxnId="{774BFF7D-FF15-4B6E-8F97-060116DDA12C}">
      <dgm:prSet/>
      <dgm:spPr/>
      <dgm:t>
        <a:bodyPr/>
        <a:lstStyle/>
        <a:p>
          <a:endParaRPr lang="en-US" sz="1800"/>
        </a:p>
      </dgm:t>
    </dgm:pt>
    <dgm:pt modelId="{2ACD82D7-FFAF-443B-9B51-661C51325CA6}" type="sibTrans" cxnId="{774BFF7D-FF15-4B6E-8F97-060116DDA12C}">
      <dgm:prSet/>
      <dgm:spPr/>
      <dgm:t>
        <a:bodyPr/>
        <a:lstStyle/>
        <a:p>
          <a:endParaRPr lang="en-US" sz="1800"/>
        </a:p>
      </dgm:t>
    </dgm:pt>
    <dgm:pt modelId="{E3C4B729-3848-4EF1-B0BF-E3F9F590743A}">
      <dgm:prSet custT="1"/>
      <dgm:spPr/>
      <dgm:t>
        <a:bodyPr/>
        <a:lstStyle/>
        <a:p>
          <a:r>
            <a:rPr lang="en-AU" sz="1800" dirty="0"/>
            <a:t>Post Graduate Diploma, Remote Sensing and GIS, Specialization in Forestry</a:t>
          </a:r>
          <a:endParaRPr lang="en-US" sz="1800" dirty="0"/>
        </a:p>
      </dgm:t>
    </dgm:pt>
    <dgm:pt modelId="{0BD4677E-637D-4FD3-976F-CEBC2A38D2C4}" type="parTrans" cxnId="{C1F24A9E-FC23-4406-8122-EEFBC43E58A3}">
      <dgm:prSet/>
      <dgm:spPr/>
      <dgm:t>
        <a:bodyPr/>
        <a:lstStyle/>
        <a:p>
          <a:endParaRPr lang="en-US" sz="1800"/>
        </a:p>
      </dgm:t>
    </dgm:pt>
    <dgm:pt modelId="{02AC2248-7417-44B3-831B-755EEB3120E2}" type="sibTrans" cxnId="{C1F24A9E-FC23-4406-8122-EEFBC43E58A3}">
      <dgm:prSet/>
      <dgm:spPr/>
      <dgm:t>
        <a:bodyPr/>
        <a:lstStyle/>
        <a:p>
          <a:endParaRPr lang="en-US" sz="1800"/>
        </a:p>
      </dgm:t>
    </dgm:pt>
    <dgm:pt modelId="{8A04F109-E3D9-452C-A870-51F1B3F9B4D4}">
      <dgm:prSet custT="1"/>
      <dgm:spPr/>
      <dgm:t>
        <a:bodyPr/>
        <a:lstStyle/>
        <a:p>
          <a:r>
            <a:rPr lang="en-US" sz="1800" dirty="0"/>
            <a:t>Undergraduate Research worker Summer, 2023: Nathan Kurtz</a:t>
          </a:r>
        </a:p>
      </dgm:t>
    </dgm:pt>
    <dgm:pt modelId="{642AAD77-0029-4416-AC0F-95B2A5AD96B8}" type="parTrans" cxnId="{B2FB5A19-6B39-4968-B504-60A9667C5297}">
      <dgm:prSet/>
      <dgm:spPr/>
      <dgm:t>
        <a:bodyPr/>
        <a:lstStyle/>
        <a:p>
          <a:endParaRPr lang="en-US" sz="1800"/>
        </a:p>
      </dgm:t>
    </dgm:pt>
    <dgm:pt modelId="{CA575AB5-54EE-4191-9491-989FCF7E325E}" type="sibTrans" cxnId="{B2FB5A19-6B39-4968-B504-60A9667C5297}">
      <dgm:prSet/>
      <dgm:spPr/>
      <dgm:t>
        <a:bodyPr/>
        <a:lstStyle/>
        <a:p>
          <a:endParaRPr lang="en-US" sz="1800"/>
        </a:p>
      </dgm:t>
    </dgm:pt>
    <dgm:pt modelId="{AAB0A72D-85F1-43AB-82C9-F64A0CC26278}">
      <dgm:prSet custT="1"/>
      <dgm:spPr/>
      <dgm:t>
        <a:bodyPr/>
        <a:lstStyle/>
        <a:p>
          <a:r>
            <a:rPr lang="en-US" sz="1800" dirty="0"/>
            <a:t>Geospatial and Environmental Informatics major</a:t>
          </a:r>
        </a:p>
      </dgm:t>
    </dgm:pt>
    <dgm:pt modelId="{26B5E3E5-88F7-4279-9547-84258BF9DD03}" type="parTrans" cxnId="{ABD6036E-E14A-4B8D-AE9B-3A38A49A91B3}">
      <dgm:prSet/>
      <dgm:spPr/>
      <dgm:t>
        <a:bodyPr/>
        <a:lstStyle/>
        <a:p>
          <a:endParaRPr lang="en-US" sz="1800"/>
        </a:p>
      </dgm:t>
    </dgm:pt>
    <dgm:pt modelId="{DDAF6F8B-18BC-4913-A232-C06A993E6BCA}" type="sibTrans" cxnId="{ABD6036E-E14A-4B8D-AE9B-3A38A49A91B3}">
      <dgm:prSet/>
      <dgm:spPr/>
      <dgm:t>
        <a:bodyPr/>
        <a:lstStyle/>
        <a:p>
          <a:endParaRPr lang="en-US" sz="1800"/>
        </a:p>
      </dgm:t>
    </dgm:pt>
    <dgm:pt modelId="{8E48C3BF-ADAF-4227-BC8B-DFB868DCFA57}">
      <dgm:prSet custT="1"/>
      <dgm:spPr/>
      <dgm:t>
        <a:bodyPr/>
        <a:lstStyle/>
        <a:p>
          <a:r>
            <a:rPr lang="en-AU" sz="1800" dirty="0"/>
            <a:t>MS Environmental Sciences</a:t>
          </a:r>
          <a:endParaRPr lang="en-US" sz="1800" dirty="0"/>
        </a:p>
      </dgm:t>
    </dgm:pt>
    <dgm:pt modelId="{E8647FED-8E62-4D73-9010-E040C5ADBCA3}" type="parTrans" cxnId="{7AD490F4-4DE9-4ADA-B7A4-8B342FFFC639}">
      <dgm:prSet/>
      <dgm:spPr/>
      <dgm:t>
        <a:bodyPr/>
        <a:lstStyle/>
        <a:p>
          <a:endParaRPr lang="en-US" sz="1800"/>
        </a:p>
      </dgm:t>
    </dgm:pt>
    <dgm:pt modelId="{DAF92CA0-FCB4-4BD6-8A1D-892CD930BE70}" type="sibTrans" cxnId="{7AD490F4-4DE9-4ADA-B7A4-8B342FFFC639}">
      <dgm:prSet/>
      <dgm:spPr/>
      <dgm:t>
        <a:bodyPr/>
        <a:lstStyle/>
        <a:p>
          <a:endParaRPr lang="en-US" sz="1800"/>
        </a:p>
      </dgm:t>
    </dgm:pt>
    <dgm:pt modelId="{27C03B82-E017-4A5F-844E-C191BA4C3A7A}" type="pres">
      <dgm:prSet presAssocID="{69E92431-F468-4702-B69E-3DFA7B7171A7}" presName="Name0" presStyleCnt="0">
        <dgm:presLayoutVars>
          <dgm:dir/>
          <dgm:animLvl val="lvl"/>
          <dgm:resizeHandles val="exact"/>
        </dgm:presLayoutVars>
      </dgm:prSet>
      <dgm:spPr/>
    </dgm:pt>
    <dgm:pt modelId="{64733FB6-BDD6-4209-B75E-3820D35A4808}" type="pres">
      <dgm:prSet presAssocID="{14F3DBC1-11FE-411B-9F1A-00AD49D9E079}" presName="linNode" presStyleCnt="0"/>
      <dgm:spPr/>
    </dgm:pt>
    <dgm:pt modelId="{64E5A69B-CC95-439D-A02D-A69D1FF49A03}" type="pres">
      <dgm:prSet presAssocID="{14F3DBC1-11FE-411B-9F1A-00AD49D9E079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BE8C8708-3252-49C8-88DA-5CE0BBB0963B}" type="pres">
      <dgm:prSet presAssocID="{14F3DBC1-11FE-411B-9F1A-00AD49D9E079}" presName="descendantText" presStyleLbl="alignAccFollowNode1" presStyleIdx="0" presStyleCnt="2">
        <dgm:presLayoutVars>
          <dgm:bulletEnabled val="1"/>
        </dgm:presLayoutVars>
      </dgm:prSet>
      <dgm:spPr/>
    </dgm:pt>
    <dgm:pt modelId="{0AA32B51-CFF2-4548-B9EC-91957AB3FBDC}" type="pres">
      <dgm:prSet presAssocID="{2ACD82D7-FFAF-443B-9B51-661C51325CA6}" presName="sp" presStyleCnt="0"/>
      <dgm:spPr/>
    </dgm:pt>
    <dgm:pt modelId="{54CBEFC1-3930-44D9-AD59-3E2FD3A7196F}" type="pres">
      <dgm:prSet presAssocID="{8A04F109-E3D9-452C-A870-51F1B3F9B4D4}" presName="linNode" presStyleCnt="0"/>
      <dgm:spPr/>
    </dgm:pt>
    <dgm:pt modelId="{4696E0A8-2B31-48F7-9582-6F7C354072EE}" type="pres">
      <dgm:prSet presAssocID="{8A04F109-E3D9-452C-A870-51F1B3F9B4D4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770B930E-8DE3-4B04-B697-223D351527FC}" type="pres">
      <dgm:prSet presAssocID="{8A04F109-E3D9-452C-A870-51F1B3F9B4D4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B2FB5A19-6B39-4968-B504-60A9667C5297}" srcId="{69E92431-F468-4702-B69E-3DFA7B7171A7}" destId="{8A04F109-E3D9-452C-A870-51F1B3F9B4D4}" srcOrd="1" destOrd="0" parTransId="{642AAD77-0029-4416-AC0F-95B2A5AD96B8}" sibTransId="{CA575AB5-54EE-4191-9491-989FCF7E325E}"/>
    <dgm:cxn modelId="{D458452C-F766-41D8-A116-F03DDA0CE318}" type="presOf" srcId="{AAB0A72D-85F1-43AB-82C9-F64A0CC26278}" destId="{770B930E-8DE3-4B04-B697-223D351527FC}" srcOrd="0" destOrd="0" presId="urn:microsoft.com/office/officeart/2005/8/layout/vList5"/>
    <dgm:cxn modelId="{A565414D-9631-43B8-8DF0-A48CE92BEA8F}" type="presOf" srcId="{8E48C3BF-ADAF-4227-BC8B-DFB868DCFA57}" destId="{BE8C8708-3252-49C8-88DA-5CE0BBB0963B}" srcOrd="0" destOrd="1" presId="urn:microsoft.com/office/officeart/2005/8/layout/vList5"/>
    <dgm:cxn modelId="{ABD6036E-E14A-4B8D-AE9B-3A38A49A91B3}" srcId="{8A04F109-E3D9-452C-A870-51F1B3F9B4D4}" destId="{AAB0A72D-85F1-43AB-82C9-F64A0CC26278}" srcOrd="0" destOrd="0" parTransId="{26B5E3E5-88F7-4279-9547-84258BF9DD03}" sibTransId="{DDAF6F8B-18BC-4913-A232-C06A993E6BCA}"/>
    <dgm:cxn modelId="{774BFF7D-FF15-4B6E-8F97-060116DDA12C}" srcId="{69E92431-F468-4702-B69E-3DFA7B7171A7}" destId="{14F3DBC1-11FE-411B-9F1A-00AD49D9E079}" srcOrd="0" destOrd="0" parTransId="{F7D80768-F1A6-4E10-A48E-4B74EED0C471}" sibTransId="{2ACD82D7-FFAF-443B-9B51-661C51325CA6}"/>
    <dgm:cxn modelId="{FE89EF8E-90C8-4B2D-8536-E5CBB8DDD184}" type="presOf" srcId="{69E92431-F468-4702-B69E-3DFA7B7171A7}" destId="{27C03B82-E017-4A5F-844E-C191BA4C3A7A}" srcOrd="0" destOrd="0" presId="urn:microsoft.com/office/officeart/2005/8/layout/vList5"/>
    <dgm:cxn modelId="{462AA392-A5E6-4DF6-BA03-30280349CCB8}" type="presOf" srcId="{14F3DBC1-11FE-411B-9F1A-00AD49D9E079}" destId="{64E5A69B-CC95-439D-A02D-A69D1FF49A03}" srcOrd="0" destOrd="0" presId="urn:microsoft.com/office/officeart/2005/8/layout/vList5"/>
    <dgm:cxn modelId="{C1F24A9E-FC23-4406-8122-EEFBC43E58A3}" srcId="{14F3DBC1-11FE-411B-9F1A-00AD49D9E079}" destId="{E3C4B729-3848-4EF1-B0BF-E3F9F590743A}" srcOrd="0" destOrd="0" parTransId="{0BD4677E-637D-4FD3-976F-CEBC2A38D2C4}" sibTransId="{02AC2248-7417-44B3-831B-755EEB3120E2}"/>
    <dgm:cxn modelId="{B3A71DD8-9515-49C7-8C0E-7F9A118A7D40}" type="presOf" srcId="{E3C4B729-3848-4EF1-B0BF-E3F9F590743A}" destId="{BE8C8708-3252-49C8-88DA-5CE0BBB0963B}" srcOrd="0" destOrd="0" presId="urn:microsoft.com/office/officeart/2005/8/layout/vList5"/>
    <dgm:cxn modelId="{D6D271D8-B2C3-46D4-AF28-4F2F02F0361F}" type="presOf" srcId="{8A04F109-E3D9-452C-A870-51F1B3F9B4D4}" destId="{4696E0A8-2B31-48F7-9582-6F7C354072EE}" srcOrd="0" destOrd="0" presId="urn:microsoft.com/office/officeart/2005/8/layout/vList5"/>
    <dgm:cxn modelId="{7AD490F4-4DE9-4ADA-B7A4-8B342FFFC639}" srcId="{14F3DBC1-11FE-411B-9F1A-00AD49D9E079}" destId="{8E48C3BF-ADAF-4227-BC8B-DFB868DCFA57}" srcOrd="1" destOrd="0" parTransId="{E8647FED-8E62-4D73-9010-E040C5ADBCA3}" sibTransId="{DAF92CA0-FCB4-4BD6-8A1D-892CD930BE70}"/>
    <dgm:cxn modelId="{C19DB57E-CBDD-43FF-98DE-93272A8699D4}" type="presParOf" srcId="{27C03B82-E017-4A5F-844E-C191BA4C3A7A}" destId="{64733FB6-BDD6-4209-B75E-3820D35A4808}" srcOrd="0" destOrd="0" presId="urn:microsoft.com/office/officeart/2005/8/layout/vList5"/>
    <dgm:cxn modelId="{F3A893EA-651B-413F-83F4-9BF29CDA288C}" type="presParOf" srcId="{64733FB6-BDD6-4209-B75E-3820D35A4808}" destId="{64E5A69B-CC95-439D-A02D-A69D1FF49A03}" srcOrd="0" destOrd="0" presId="urn:microsoft.com/office/officeart/2005/8/layout/vList5"/>
    <dgm:cxn modelId="{B98A349A-D3EF-4FAC-8F3E-C445F54C1B7B}" type="presParOf" srcId="{64733FB6-BDD6-4209-B75E-3820D35A4808}" destId="{BE8C8708-3252-49C8-88DA-5CE0BBB0963B}" srcOrd="1" destOrd="0" presId="urn:microsoft.com/office/officeart/2005/8/layout/vList5"/>
    <dgm:cxn modelId="{B0684B79-72CB-4D90-9F2D-98ED97616998}" type="presParOf" srcId="{27C03B82-E017-4A5F-844E-C191BA4C3A7A}" destId="{0AA32B51-CFF2-4548-B9EC-91957AB3FBDC}" srcOrd="1" destOrd="0" presId="urn:microsoft.com/office/officeart/2005/8/layout/vList5"/>
    <dgm:cxn modelId="{9539A735-66C2-4EBD-A12A-247C7E1D5AF8}" type="presParOf" srcId="{27C03B82-E017-4A5F-844E-C191BA4C3A7A}" destId="{54CBEFC1-3930-44D9-AD59-3E2FD3A7196F}" srcOrd="2" destOrd="0" presId="urn:microsoft.com/office/officeart/2005/8/layout/vList5"/>
    <dgm:cxn modelId="{30FB3381-1E41-41D7-B967-8EC029E3D75D}" type="presParOf" srcId="{54CBEFC1-3930-44D9-AD59-3E2FD3A7196F}" destId="{4696E0A8-2B31-48F7-9582-6F7C354072EE}" srcOrd="0" destOrd="0" presId="urn:microsoft.com/office/officeart/2005/8/layout/vList5"/>
    <dgm:cxn modelId="{D76E3AC3-00C6-4E96-AAEE-D063F93C8F46}" type="presParOf" srcId="{54CBEFC1-3930-44D9-AD59-3E2FD3A7196F}" destId="{770B930E-8DE3-4B04-B697-223D351527F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2A11D-36B1-4747-B44A-A9143E2A7EFE}">
      <dsp:nvSpPr>
        <dsp:cNvPr id="0" name=""/>
        <dsp:cNvSpPr/>
      </dsp:nvSpPr>
      <dsp:spPr>
        <a:xfrm>
          <a:off x="663146" y="401309"/>
          <a:ext cx="1022625" cy="10226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A61B7-F1BC-40E4-9100-87F63D14C6F9}">
      <dsp:nvSpPr>
        <dsp:cNvPr id="0" name=""/>
        <dsp:cNvSpPr/>
      </dsp:nvSpPr>
      <dsp:spPr>
        <a:xfrm>
          <a:off x="14552" y="1870218"/>
          <a:ext cx="2319813" cy="1506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Apply remote sensing for </a:t>
          </a:r>
          <a:r>
            <a:rPr lang="en-ZA" sz="1600" kern="1200" dirty="0"/>
            <a:t>detection and mapping of </a:t>
          </a:r>
          <a:r>
            <a:rPr lang="en-US" sz="1600" kern="1200" dirty="0"/>
            <a:t>Brown Spot Needle Blight </a:t>
          </a:r>
        </a:p>
      </dsp:txBody>
      <dsp:txXfrm>
        <a:off x="14552" y="1870218"/>
        <a:ext cx="2319813" cy="1506093"/>
      </dsp:txXfrm>
    </dsp:sp>
    <dsp:sp modelId="{E076DFB0-DEFB-45DC-B585-3DD7B67D7E46}">
      <dsp:nvSpPr>
        <dsp:cNvPr id="0" name=""/>
        <dsp:cNvSpPr/>
      </dsp:nvSpPr>
      <dsp:spPr>
        <a:xfrm>
          <a:off x="3380647" y="401309"/>
          <a:ext cx="1022625" cy="10226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DB49C-5DB1-4AA4-BD64-E443579928BD}">
      <dsp:nvSpPr>
        <dsp:cNvPr id="0" name=""/>
        <dsp:cNvSpPr/>
      </dsp:nvSpPr>
      <dsp:spPr>
        <a:xfrm>
          <a:off x="2732053" y="1870218"/>
          <a:ext cx="2319813" cy="1506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Contribute to development of a framework for monitoring BSNB infections across landscapes</a:t>
          </a:r>
        </a:p>
      </dsp:txBody>
      <dsp:txXfrm>
        <a:off x="2732053" y="1870218"/>
        <a:ext cx="2319813" cy="15060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0B461-16D2-473D-A53E-60C926C7129C}">
      <dsp:nvSpPr>
        <dsp:cNvPr id="0" name=""/>
        <dsp:cNvSpPr/>
      </dsp:nvSpPr>
      <dsp:spPr>
        <a:xfrm rot="5400000">
          <a:off x="4081856" y="-1478316"/>
          <a:ext cx="1128095" cy="437261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1" kern="1200" dirty="0"/>
            <a:t>Pinus </a:t>
          </a:r>
          <a:r>
            <a:rPr lang="en-US" sz="1600" i="1" kern="1200" dirty="0" err="1"/>
            <a:t>taeda</a:t>
          </a:r>
          <a:r>
            <a:rPr lang="en-US" sz="1600" i="1" kern="1200" dirty="0"/>
            <a:t> </a:t>
          </a:r>
          <a:r>
            <a:rPr lang="en-US" sz="1600" kern="1200" dirty="0"/>
            <a:t>sites with trees showing symptoms of brown spot needle blight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Tree-level measurements and observations</a:t>
          </a:r>
        </a:p>
      </dsp:txBody>
      <dsp:txXfrm rot="-5400000">
        <a:off x="2459597" y="199012"/>
        <a:ext cx="4317546" cy="1017957"/>
      </dsp:txXfrm>
    </dsp:sp>
    <dsp:sp modelId="{3167FC60-2255-4C03-AABB-293665AA68CD}">
      <dsp:nvSpPr>
        <dsp:cNvPr id="0" name=""/>
        <dsp:cNvSpPr/>
      </dsp:nvSpPr>
      <dsp:spPr>
        <a:xfrm>
          <a:off x="0" y="2931"/>
          <a:ext cx="2459596" cy="14101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Ground</a:t>
          </a:r>
        </a:p>
      </dsp:txBody>
      <dsp:txXfrm>
        <a:off x="68836" y="71767"/>
        <a:ext cx="2321924" cy="1272447"/>
      </dsp:txXfrm>
    </dsp:sp>
    <dsp:sp modelId="{F518E3C4-D57A-4B41-9619-E2DA614E81C7}">
      <dsp:nvSpPr>
        <dsp:cNvPr id="0" name=""/>
        <dsp:cNvSpPr/>
      </dsp:nvSpPr>
      <dsp:spPr>
        <a:xfrm rot="5400000">
          <a:off x="4081856" y="2309"/>
          <a:ext cx="1128095" cy="4372615"/>
        </a:xfrm>
        <a:prstGeom prst="round2SameRect">
          <a:avLst/>
        </a:prstGeom>
        <a:solidFill>
          <a:schemeClr val="accent2">
            <a:tint val="40000"/>
            <a:alpha val="90000"/>
            <a:hueOff val="309552"/>
            <a:satOff val="-13952"/>
            <a:lumOff val="-985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309552"/>
              <a:satOff val="-13952"/>
              <a:lumOff val="-9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UAV lidar and imagery: fine-scale canopy profiles over target sites, tree and plot-level analyses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Development of validation datasets</a:t>
          </a:r>
        </a:p>
      </dsp:txBody>
      <dsp:txXfrm rot="-5400000">
        <a:off x="2459597" y="1679638"/>
        <a:ext cx="4317546" cy="1017957"/>
      </dsp:txXfrm>
    </dsp:sp>
    <dsp:sp modelId="{95633462-7BF0-4F90-AF52-6F8CFAAC407F}">
      <dsp:nvSpPr>
        <dsp:cNvPr id="0" name=""/>
        <dsp:cNvSpPr/>
      </dsp:nvSpPr>
      <dsp:spPr>
        <a:xfrm>
          <a:off x="0" y="1483557"/>
          <a:ext cx="2459596" cy="1410119"/>
        </a:xfrm>
        <a:prstGeom prst="roundRect">
          <a:avLst/>
        </a:prstGeom>
        <a:gradFill rotWithShape="0">
          <a:gsLst>
            <a:gs pos="0">
              <a:schemeClr val="accent2">
                <a:hueOff val="151055"/>
                <a:satOff val="-15998"/>
                <a:lumOff val="-392"/>
                <a:alphaOff val="0"/>
                <a:tint val="96000"/>
                <a:lumMod val="104000"/>
              </a:schemeClr>
            </a:gs>
            <a:gs pos="100000">
              <a:schemeClr val="accent2">
                <a:hueOff val="151055"/>
                <a:satOff val="-15998"/>
                <a:lumOff val="-39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Unmanned aerial vehicle (UAV)</a:t>
          </a:r>
        </a:p>
      </dsp:txBody>
      <dsp:txXfrm>
        <a:off x="68836" y="1552393"/>
        <a:ext cx="2321924" cy="1272447"/>
      </dsp:txXfrm>
    </dsp:sp>
    <dsp:sp modelId="{37EDE508-7885-467D-8504-5F01DE3642B9}">
      <dsp:nvSpPr>
        <dsp:cNvPr id="0" name=""/>
        <dsp:cNvSpPr/>
      </dsp:nvSpPr>
      <dsp:spPr>
        <a:xfrm rot="5400000">
          <a:off x="4081856" y="1482935"/>
          <a:ext cx="1128095" cy="4372615"/>
        </a:xfrm>
        <a:prstGeom prst="round2SameRect">
          <a:avLst/>
        </a:prstGeom>
        <a:solidFill>
          <a:schemeClr val="accent2">
            <a:tint val="40000"/>
            <a:alpha val="90000"/>
            <a:hueOff val="619104"/>
            <a:satOff val="-27904"/>
            <a:lumOff val="-1969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619104"/>
              <a:satOff val="-27904"/>
              <a:lumOff val="-19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Available Airborne laser scanning (ALS): sub-meter accuracy of terrain and canopy heights, plot and stand level information</a:t>
          </a:r>
        </a:p>
      </dsp:txBody>
      <dsp:txXfrm rot="-5400000">
        <a:off x="2459597" y="3160264"/>
        <a:ext cx="4317546" cy="1017957"/>
      </dsp:txXfrm>
    </dsp:sp>
    <dsp:sp modelId="{AADC87E7-6D2B-4447-8708-822765C36ABD}">
      <dsp:nvSpPr>
        <dsp:cNvPr id="0" name=""/>
        <dsp:cNvSpPr/>
      </dsp:nvSpPr>
      <dsp:spPr>
        <a:xfrm>
          <a:off x="0" y="2964183"/>
          <a:ext cx="2459596" cy="1410119"/>
        </a:xfrm>
        <a:prstGeom prst="roundRect">
          <a:avLst/>
        </a:prstGeom>
        <a:gradFill rotWithShape="0">
          <a:gsLst>
            <a:gs pos="0">
              <a:schemeClr val="accent2">
                <a:hueOff val="302110"/>
                <a:satOff val="-31995"/>
                <a:lumOff val="-784"/>
                <a:alphaOff val="0"/>
                <a:tint val="96000"/>
                <a:lumMod val="104000"/>
              </a:schemeClr>
            </a:gs>
            <a:gs pos="100000">
              <a:schemeClr val="accent2">
                <a:hueOff val="302110"/>
                <a:satOff val="-31995"/>
                <a:lumOff val="-78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Airborne</a:t>
          </a:r>
        </a:p>
      </dsp:txBody>
      <dsp:txXfrm>
        <a:off x="68836" y="3033019"/>
        <a:ext cx="2321924" cy="1272447"/>
      </dsp:txXfrm>
    </dsp:sp>
    <dsp:sp modelId="{1EAEF573-D15E-4152-BCC0-548EC79229F8}">
      <dsp:nvSpPr>
        <dsp:cNvPr id="0" name=""/>
        <dsp:cNvSpPr/>
      </dsp:nvSpPr>
      <dsp:spPr>
        <a:xfrm rot="5400000">
          <a:off x="4081856" y="2963561"/>
          <a:ext cx="1128095" cy="4372615"/>
        </a:xfrm>
        <a:prstGeom prst="round2SameRect">
          <a:avLst/>
        </a:prstGeom>
        <a:solidFill>
          <a:schemeClr val="accent2">
            <a:tint val="40000"/>
            <a:alpha val="90000"/>
            <a:hueOff val="928656"/>
            <a:satOff val="-41856"/>
            <a:lumOff val="-2954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928656"/>
              <a:satOff val="-41856"/>
              <a:lumOff val="-29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 Landscape and regional scale mapping</a:t>
          </a:r>
        </a:p>
      </dsp:txBody>
      <dsp:txXfrm rot="-5400000">
        <a:off x="2459597" y="4640890"/>
        <a:ext cx="4317546" cy="1017957"/>
      </dsp:txXfrm>
    </dsp:sp>
    <dsp:sp modelId="{1C9BAD04-F3C1-4285-A10F-F973AB58A6C2}">
      <dsp:nvSpPr>
        <dsp:cNvPr id="0" name=""/>
        <dsp:cNvSpPr/>
      </dsp:nvSpPr>
      <dsp:spPr>
        <a:xfrm>
          <a:off x="0" y="4444809"/>
          <a:ext cx="2459596" cy="1410119"/>
        </a:xfrm>
        <a:prstGeom prst="round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Spaceborne</a:t>
          </a:r>
        </a:p>
      </dsp:txBody>
      <dsp:txXfrm>
        <a:off x="68836" y="4513645"/>
        <a:ext cx="2321924" cy="12724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B2A55-67C3-4B13-AC2F-AB135F6F4957}">
      <dsp:nvSpPr>
        <dsp:cNvPr id="0" name=""/>
        <dsp:cNvSpPr/>
      </dsp:nvSpPr>
      <dsp:spPr>
        <a:xfrm>
          <a:off x="0" y="15405"/>
          <a:ext cx="10515600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An improved understanding of UAV-borne multispectral and lidar remote sensing of </a:t>
          </a:r>
          <a:r>
            <a:rPr lang="en-US" sz="2900" i="1" kern="1200" dirty="0"/>
            <a:t>BSNB</a:t>
          </a:r>
          <a:endParaRPr lang="en-US" sz="2900" kern="1200" dirty="0"/>
        </a:p>
      </dsp:txBody>
      <dsp:txXfrm>
        <a:off x="56315" y="71720"/>
        <a:ext cx="10402970" cy="1040990"/>
      </dsp:txXfrm>
    </dsp:sp>
    <dsp:sp modelId="{198CBEEA-D457-486A-B13E-4757CA4F9F51}">
      <dsp:nvSpPr>
        <dsp:cNvPr id="0" name=""/>
        <dsp:cNvSpPr/>
      </dsp:nvSpPr>
      <dsp:spPr>
        <a:xfrm>
          <a:off x="0" y="1252545"/>
          <a:ext cx="10515600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Criteria for detection of </a:t>
          </a:r>
          <a:r>
            <a:rPr lang="en-US" sz="2900" i="1" kern="1200" dirty="0" err="1"/>
            <a:t>Lecanosticta</a:t>
          </a:r>
          <a:r>
            <a:rPr lang="en-US" sz="2900" i="1" kern="1200" dirty="0"/>
            <a:t> </a:t>
          </a:r>
          <a:r>
            <a:rPr lang="en-US" sz="2900" i="1" kern="1200" dirty="0" err="1"/>
            <a:t>acicola</a:t>
          </a:r>
          <a:r>
            <a:rPr lang="en-US" sz="2900" i="1" kern="1200" dirty="0"/>
            <a:t> </a:t>
          </a:r>
          <a:r>
            <a:rPr lang="en-US" sz="2900" kern="1200" dirty="0"/>
            <a:t>infection using remote sensing</a:t>
          </a:r>
        </a:p>
      </dsp:txBody>
      <dsp:txXfrm>
        <a:off x="56315" y="1308860"/>
        <a:ext cx="10402970" cy="1040990"/>
      </dsp:txXfrm>
    </dsp:sp>
    <dsp:sp modelId="{0539CCA4-E787-4F46-AC12-51B918C09123}">
      <dsp:nvSpPr>
        <dsp:cNvPr id="0" name=""/>
        <dsp:cNvSpPr/>
      </dsp:nvSpPr>
      <dsp:spPr>
        <a:xfrm>
          <a:off x="0" y="2489685"/>
          <a:ext cx="10515600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Multi-scale approaches for BSNB assessment based on UAV, airborne and satellite data with machine learning</a:t>
          </a:r>
        </a:p>
      </dsp:txBody>
      <dsp:txXfrm>
        <a:off x="56315" y="2546000"/>
        <a:ext cx="10402970" cy="1040990"/>
      </dsp:txXfrm>
    </dsp:sp>
    <dsp:sp modelId="{1028DF3B-B632-4ABB-B0E9-C3EA67927F45}">
      <dsp:nvSpPr>
        <dsp:cNvPr id="0" name=""/>
        <dsp:cNvSpPr/>
      </dsp:nvSpPr>
      <dsp:spPr>
        <a:xfrm>
          <a:off x="0" y="3726825"/>
          <a:ext cx="10515600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Spatially explicit distribution and movement maps of </a:t>
          </a:r>
          <a:r>
            <a:rPr lang="en-US" sz="2900" i="1" kern="1200" dirty="0" err="1"/>
            <a:t>Lecanosticta</a:t>
          </a:r>
          <a:r>
            <a:rPr lang="en-US" sz="2900" i="1" kern="1200" dirty="0"/>
            <a:t> </a:t>
          </a:r>
          <a:r>
            <a:rPr lang="en-US" sz="2900" i="1" kern="1200" dirty="0" err="1"/>
            <a:t>acicola</a:t>
          </a:r>
          <a:r>
            <a:rPr lang="en-US" sz="2900" i="1" kern="1200" dirty="0"/>
            <a:t> </a:t>
          </a:r>
          <a:r>
            <a:rPr lang="en-US" sz="2900" kern="1200" dirty="0"/>
            <a:t>across the southeast</a:t>
          </a:r>
        </a:p>
      </dsp:txBody>
      <dsp:txXfrm>
        <a:off x="56315" y="3783140"/>
        <a:ext cx="10402970" cy="10409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C8708-3252-49C8-88DA-5CE0BBB0963B}">
      <dsp:nvSpPr>
        <dsp:cNvPr id="0" name=""/>
        <dsp:cNvSpPr/>
      </dsp:nvSpPr>
      <dsp:spPr>
        <a:xfrm rot="5400000">
          <a:off x="3003770" y="-681348"/>
          <a:ext cx="1878679" cy="371116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dirty="0"/>
            <a:t>Post Graduate Diploma, Remote Sensing and GIS, Specialization in Forestry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dirty="0"/>
            <a:t>MS Environmental Sciences</a:t>
          </a:r>
          <a:endParaRPr lang="en-US" sz="1800" kern="1200" dirty="0"/>
        </a:p>
      </dsp:txBody>
      <dsp:txXfrm rot="-5400000">
        <a:off x="2087529" y="326603"/>
        <a:ext cx="3619452" cy="1695259"/>
      </dsp:txXfrm>
    </dsp:sp>
    <dsp:sp modelId="{64E5A69B-CC95-439D-A02D-A69D1FF49A03}">
      <dsp:nvSpPr>
        <dsp:cNvPr id="0" name=""/>
        <dsp:cNvSpPr/>
      </dsp:nvSpPr>
      <dsp:spPr>
        <a:xfrm>
          <a:off x="0" y="58"/>
          <a:ext cx="2087529" cy="23483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PhD student: Swati Singh </a:t>
          </a:r>
        </a:p>
      </dsp:txBody>
      <dsp:txXfrm>
        <a:off x="101905" y="101963"/>
        <a:ext cx="1883719" cy="2144539"/>
      </dsp:txXfrm>
    </dsp:sp>
    <dsp:sp modelId="{770B930E-8DE3-4B04-B697-223D351527FC}">
      <dsp:nvSpPr>
        <dsp:cNvPr id="0" name=""/>
        <dsp:cNvSpPr/>
      </dsp:nvSpPr>
      <dsp:spPr>
        <a:xfrm rot="5400000">
          <a:off x="3003770" y="1784418"/>
          <a:ext cx="1878679" cy="371116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Geospatial and Environmental Informatics major</a:t>
          </a:r>
        </a:p>
      </dsp:txBody>
      <dsp:txXfrm rot="-5400000">
        <a:off x="2087529" y="2792369"/>
        <a:ext cx="3619452" cy="1695259"/>
      </dsp:txXfrm>
    </dsp:sp>
    <dsp:sp modelId="{4696E0A8-2B31-48F7-9582-6F7C354072EE}">
      <dsp:nvSpPr>
        <dsp:cNvPr id="0" name=""/>
        <dsp:cNvSpPr/>
      </dsp:nvSpPr>
      <dsp:spPr>
        <a:xfrm>
          <a:off x="0" y="2465825"/>
          <a:ext cx="2087529" cy="23483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Undergraduate Research worker Summer, 2023: Nathan Kurtz</a:t>
          </a:r>
        </a:p>
      </dsp:txBody>
      <dsp:txXfrm>
        <a:off x="101905" y="2567730"/>
        <a:ext cx="1883719" cy="2144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D6D12-BF20-4194-91B6-CAAEB5A1A4E3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96945-D206-4B3A-B108-0AD47A2DE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6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D93E-9886-41F3-BEED-139FBF97656E}" type="datetime1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ADE15AA-4F24-4464-818D-EC6A63EF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2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C245-4DC5-42F4-A1DC-03605FE0BCA9}" type="datetime1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ADE15AA-4F24-4464-818D-EC6A63EF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6172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C245-4DC5-42F4-A1DC-03605FE0BCA9}" type="datetime1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ADE15AA-4F24-4464-818D-EC6A63EF210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859615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C245-4DC5-42F4-A1DC-03605FE0BCA9}" type="datetime1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ADE15AA-4F24-4464-818D-EC6A63EF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680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C245-4DC5-42F4-A1DC-03605FE0BCA9}" type="datetime1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ADE15AA-4F24-4464-818D-EC6A63EF210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51850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C245-4DC5-42F4-A1DC-03605FE0BCA9}" type="datetime1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ADE15AA-4F24-4464-818D-EC6A63EF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3803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EC89-E9BD-47C6-A7E8-2A96FD7358AE}" type="datetime1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15AA-4F24-4464-818D-EC6A63EF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85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883B-C2E4-4E84-AEFE-03D4E6E8201F}" type="datetime1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15AA-4F24-4464-818D-EC6A63EF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55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5BD-12B9-4F3C-AC0E-A7399B1F5AE5}" type="datetime1">
              <a:rPr lang="en-US" smtClean="0"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15AA-4F24-4464-818D-EC6A63EF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3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046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AF4B-3EAE-432A-BBE4-0483253A07EA}" type="datetime1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ADE15AA-4F24-4464-818D-EC6A63EF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9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5802-F08C-47B9-93A1-DFE6620F913B}" type="datetime1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ADE15AA-4F24-4464-818D-EC6A63EF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3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1712-24AB-4B70-A1A9-764C7FE56DFB}" type="datetime1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15AA-4F24-4464-818D-EC6A63EF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29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567D-AF1D-4E70-9F36-E765F000EC54}" type="datetime1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15AA-4F24-4464-818D-EC6A63EF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87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23B38-4DEF-46AF-A349-E7998EF23F23}" type="datetime1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15AA-4F24-4464-818D-EC6A63EF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2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1C82-735F-4C74-9D23-7C4B881BBF0E}" type="datetime1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ADE15AA-4F24-4464-818D-EC6A63EF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5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DC245-4DC5-42F4-A1DC-03605FE0BCA9}" type="datetime1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ADE15AA-4F24-4464-818D-EC6A63EF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2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geospatial.auburn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https://ag.dji.com/mavic-3-m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sa.int/ESA_Multimedia/Images/2008/04/Sentinel-2" TargetMode="External"/><Relationship Id="rId5" Type="http://schemas.openxmlformats.org/officeDocument/2006/relationships/image" Target="../media/image1.jpg"/><Relationship Id="rId4" Type="http://schemas.openxmlformats.org/officeDocument/2006/relationships/hyperlink" Target="https://www.dji.com/zenmuse-l1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gs.gov/media/images/fy22-status-3dep-quality-data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>
            <a:extLst>
              <a:ext uri="{FF2B5EF4-FFF2-40B4-BE49-F238E27FC236}">
                <a16:creationId xmlns:a16="http://schemas.microsoft.com/office/drawing/2014/main" id="{8D44E099-FC66-4167-A593-8F6FBB5EE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45" name="Freeform 11">
              <a:extLst>
                <a:ext uri="{FF2B5EF4-FFF2-40B4-BE49-F238E27FC236}">
                  <a16:creationId xmlns:a16="http://schemas.microsoft.com/office/drawing/2014/main" id="{47171E04-FEC4-4208-A619-A786E423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6" name="Freeform 12">
              <a:extLst>
                <a:ext uri="{FF2B5EF4-FFF2-40B4-BE49-F238E27FC236}">
                  <a16:creationId xmlns:a16="http://schemas.microsoft.com/office/drawing/2014/main" id="{F3DE8019-884E-41C9-A54C-AC668CA526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7" name="Freeform 13">
              <a:extLst>
                <a:ext uri="{FF2B5EF4-FFF2-40B4-BE49-F238E27FC236}">
                  <a16:creationId xmlns:a16="http://schemas.microsoft.com/office/drawing/2014/main" id="{462C1647-5880-4037-8FCE-16E1F646C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8" name="Freeform 14">
              <a:extLst>
                <a:ext uri="{FF2B5EF4-FFF2-40B4-BE49-F238E27FC236}">
                  <a16:creationId xmlns:a16="http://schemas.microsoft.com/office/drawing/2014/main" id="{C91082BE-FDAA-4A80-88B6-C5F5AD0C2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9" name="Freeform 15">
              <a:extLst>
                <a:ext uri="{FF2B5EF4-FFF2-40B4-BE49-F238E27FC236}">
                  <a16:creationId xmlns:a16="http://schemas.microsoft.com/office/drawing/2014/main" id="{059FE918-3CB9-43E6-8025-22A9C21C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0" name="Freeform 16">
              <a:extLst>
                <a:ext uri="{FF2B5EF4-FFF2-40B4-BE49-F238E27FC236}">
                  <a16:creationId xmlns:a16="http://schemas.microsoft.com/office/drawing/2014/main" id="{E30464D7-34FF-42C8-8686-C3A865E90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1" name="Freeform 17">
              <a:extLst>
                <a:ext uri="{FF2B5EF4-FFF2-40B4-BE49-F238E27FC236}">
                  <a16:creationId xmlns:a16="http://schemas.microsoft.com/office/drawing/2014/main" id="{07281894-7888-434B-BC17-FB67B4879C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2" name="Freeform 18">
              <a:extLst>
                <a:ext uri="{FF2B5EF4-FFF2-40B4-BE49-F238E27FC236}">
                  <a16:creationId xmlns:a16="http://schemas.microsoft.com/office/drawing/2014/main" id="{7CDF6636-2EE5-4477-B1E7-136C9B4F3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3" name="Freeform 19">
              <a:extLst>
                <a:ext uri="{FF2B5EF4-FFF2-40B4-BE49-F238E27FC236}">
                  <a16:creationId xmlns:a16="http://schemas.microsoft.com/office/drawing/2014/main" id="{6A01C238-0F7D-4DF5-A879-329020008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4" name="Freeform 20">
              <a:extLst>
                <a:ext uri="{FF2B5EF4-FFF2-40B4-BE49-F238E27FC236}">
                  <a16:creationId xmlns:a16="http://schemas.microsoft.com/office/drawing/2014/main" id="{AA10B8D3-BE6D-40AB-BA54-12C4758E5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5" name="Freeform 21">
              <a:extLst>
                <a:ext uri="{FF2B5EF4-FFF2-40B4-BE49-F238E27FC236}">
                  <a16:creationId xmlns:a16="http://schemas.microsoft.com/office/drawing/2014/main" id="{4CD8C1DF-88C2-4F11-AA23-36D5B5BD3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6" name="Freeform 22">
              <a:extLst>
                <a:ext uri="{FF2B5EF4-FFF2-40B4-BE49-F238E27FC236}">
                  <a16:creationId xmlns:a16="http://schemas.microsoft.com/office/drawing/2014/main" id="{9AF01696-99FF-4093-938A-38D0C7223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629FAB3C-6A93-4306-8525-B9FC787B1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59" name="Freeform 27">
              <a:extLst>
                <a:ext uri="{FF2B5EF4-FFF2-40B4-BE49-F238E27FC236}">
                  <a16:creationId xmlns:a16="http://schemas.microsoft.com/office/drawing/2014/main" id="{8838005D-B3A9-4E56-9BFB-3DD99E4BB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0" name="Freeform 28">
              <a:extLst>
                <a:ext uri="{FF2B5EF4-FFF2-40B4-BE49-F238E27FC236}">
                  <a16:creationId xmlns:a16="http://schemas.microsoft.com/office/drawing/2014/main" id="{6450237E-A2DE-4BA3-AF9F-06399E5CF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1" name="Freeform 29">
              <a:extLst>
                <a:ext uri="{FF2B5EF4-FFF2-40B4-BE49-F238E27FC236}">
                  <a16:creationId xmlns:a16="http://schemas.microsoft.com/office/drawing/2014/main" id="{A643E849-3FBA-4248-B0DF-9D6737E23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2" name="Freeform 30">
              <a:extLst>
                <a:ext uri="{FF2B5EF4-FFF2-40B4-BE49-F238E27FC236}">
                  <a16:creationId xmlns:a16="http://schemas.microsoft.com/office/drawing/2014/main" id="{231C0782-59AA-4C4F-8B86-85102F701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3" name="Freeform 31">
              <a:extLst>
                <a:ext uri="{FF2B5EF4-FFF2-40B4-BE49-F238E27FC236}">
                  <a16:creationId xmlns:a16="http://schemas.microsoft.com/office/drawing/2014/main" id="{E19975F5-4F93-41BF-9A6D-1E6CFDFF1D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4" name="Freeform 32">
              <a:extLst>
                <a:ext uri="{FF2B5EF4-FFF2-40B4-BE49-F238E27FC236}">
                  <a16:creationId xmlns:a16="http://schemas.microsoft.com/office/drawing/2014/main" id="{AE6458FC-D3D9-469F-A8FB-0431BD156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5" name="Freeform 33">
              <a:extLst>
                <a:ext uri="{FF2B5EF4-FFF2-40B4-BE49-F238E27FC236}">
                  <a16:creationId xmlns:a16="http://schemas.microsoft.com/office/drawing/2014/main" id="{90B9693F-2248-4DB8-A528-52C13C636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6" name="Freeform 34">
              <a:extLst>
                <a:ext uri="{FF2B5EF4-FFF2-40B4-BE49-F238E27FC236}">
                  <a16:creationId xmlns:a16="http://schemas.microsoft.com/office/drawing/2014/main" id="{11CC5E15-09A8-41A0-930D-434F7D8D6F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7" name="Freeform 35">
              <a:extLst>
                <a:ext uri="{FF2B5EF4-FFF2-40B4-BE49-F238E27FC236}">
                  <a16:creationId xmlns:a16="http://schemas.microsoft.com/office/drawing/2014/main" id="{B5566C56-67EC-43D7-A3D2-3CCBEDAFC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8" name="Freeform 36">
              <a:extLst>
                <a:ext uri="{FF2B5EF4-FFF2-40B4-BE49-F238E27FC236}">
                  <a16:creationId xmlns:a16="http://schemas.microsoft.com/office/drawing/2014/main" id="{CF74AC36-5E17-4D3B-A93B-1645741EB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9" name="Freeform 37">
              <a:extLst>
                <a:ext uri="{FF2B5EF4-FFF2-40B4-BE49-F238E27FC236}">
                  <a16:creationId xmlns:a16="http://schemas.microsoft.com/office/drawing/2014/main" id="{39818481-D2FB-4507-B11D-8C6342ACF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0" name="Freeform 38">
              <a:extLst>
                <a:ext uri="{FF2B5EF4-FFF2-40B4-BE49-F238E27FC236}">
                  <a16:creationId xmlns:a16="http://schemas.microsoft.com/office/drawing/2014/main" id="{E996F5F0-3979-44D1-9AE3-1251DA5D2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72" name="Rectangle 171">
            <a:extLst>
              <a:ext uri="{FF2B5EF4-FFF2-40B4-BE49-F238E27FC236}">
                <a16:creationId xmlns:a16="http://schemas.microsoft.com/office/drawing/2014/main" id="{05C469C2-FE8F-491E-9139-7E7F8BB38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4" name="Freeform 11">
            <a:extLst>
              <a:ext uri="{FF2B5EF4-FFF2-40B4-BE49-F238E27FC236}">
                <a16:creationId xmlns:a16="http://schemas.microsoft.com/office/drawing/2014/main" id="{0D31E63E-1DE1-4400-9D1A-FA0378B29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" name="Picture 5" descr="A satellite in space above earth&#10;&#10;Description automatically generated">
            <a:extLst>
              <a:ext uri="{FF2B5EF4-FFF2-40B4-BE49-F238E27FC236}">
                <a16:creationId xmlns:a16="http://schemas.microsoft.com/office/drawing/2014/main" id="{CB231265-CDCD-ED24-4447-0895271E0A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9" r="-1" b="21534"/>
          <a:stretch/>
        </p:blipFill>
        <p:spPr>
          <a:xfrm>
            <a:off x="4485555" y="10"/>
            <a:ext cx="7706444" cy="3428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5116C6-383C-368E-E885-364DF6D6B4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5"/>
          <a:stretch/>
        </p:blipFill>
        <p:spPr>
          <a:xfrm>
            <a:off x="4485557" y="3429000"/>
            <a:ext cx="7706443" cy="3429000"/>
          </a:xfrm>
          <a:prstGeom prst="rect">
            <a:avLst/>
          </a:prstGeom>
        </p:spPr>
      </p:pic>
      <p:sp useBgFill="1">
        <p:nvSpPr>
          <p:cNvPr id="176" name="Freeform: Shape 175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928651-6022-CDD6-CB6D-7C9E10A88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245" y="1217949"/>
            <a:ext cx="5890755" cy="128089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</a:pP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8F97AF-1979-E79B-956A-FA468B7076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593" y="699381"/>
            <a:ext cx="5890755" cy="6002136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/>
            <a:r>
              <a:rPr lang="en-US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Brown Spot Needle Blight </a:t>
            </a:r>
          </a:p>
          <a:p>
            <a:pPr algn="ctr"/>
            <a:r>
              <a:rPr lang="en-US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Assessment Workshop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August 2-3, 2023</a:t>
            </a: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200" b="1" dirty="0">
                <a:solidFill>
                  <a:schemeClr val="tx1"/>
                </a:solidFill>
              </a:rPr>
              <a:t>Mitigating Needle Blight: A Growing Economic Threat to Pine Forests 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  <a:p>
            <a:pPr algn="ctr"/>
            <a:r>
              <a:rPr lang="en-US" sz="1800" b="1" dirty="0"/>
              <a:t>Detection and movement of </a:t>
            </a:r>
            <a:r>
              <a:rPr lang="en-US" sz="1800" b="1" i="1" dirty="0" err="1"/>
              <a:t>Lecanosticta</a:t>
            </a:r>
            <a:r>
              <a:rPr lang="en-US" sz="1800" b="1" i="1" dirty="0"/>
              <a:t> </a:t>
            </a:r>
            <a:r>
              <a:rPr lang="en-US" sz="1800" b="1" i="1" dirty="0" err="1"/>
              <a:t>acicola</a:t>
            </a:r>
            <a:r>
              <a:rPr lang="en-US" sz="1800" b="1" i="1" dirty="0"/>
              <a:t> </a:t>
            </a:r>
            <a:r>
              <a:rPr lang="en-US" sz="1800" b="1" dirty="0"/>
              <a:t>with remote sensing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813816">
              <a:spcBef>
                <a:spcPts val="0"/>
              </a:spcBef>
              <a:spcAft>
                <a:spcPts val="600"/>
              </a:spcAft>
            </a:pP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813816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Lana Narine</a:t>
            </a:r>
          </a:p>
          <a:p>
            <a:pPr defTabSz="813816">
              <a:spcBef>
                <a:spcPts val="0"/>
              </a:spcBef>
              <a:spcAft>
                <a:spcPts val="600"/>
              </a:spcAft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Assistant Professor, Geospatial Analytics</a:t>
            </a:r>
          </a:p>
          <a:p>
            <a:pPr defTabSz="813816">
              <a:spcBef>
                <a:spcPts val="0"/>
              </a:spcBef>
              <a:spcAft>
                <a:spcPts val="600"/>
              </a:spcAft>
            </a:pPr>
            <a:r>
              <a:rPr lang="en-US" sz="1800" b="1" dirty="0"/>
              <a:t>Geospatial Analytics Lab: </a:t>
            </a:r>
            <a:r>
              <a:rPr lang="en-US" sz="1800" b="1" dirty="0">
                <a:hlinkClick r:id="rId4" action="ppaction://hlinkfile"/>
              </a:rPr>
              <a:t>geospatial.auburn.edu </a:t>
            </a: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813816">
              <a:spcBef>
                <a:spcPts val="0"/>
              </a:spcBef>
              <a:spcAft>
                <a:spcPts val="600"/>
              </a:spcAft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College of Forestry, Wildlife and Environment</a:t>
            </a:r>
            <a:endParaRPr lang="en-US" sz="1800" dirty="0"/>
          </a:p>
          <a:p>
            <a:pPr defTabSz="813816">
              <a:spcBef>
                <a:spcPts val="0"/>
              </a:spcBef>
              <a:spcAft>
                <a:spcPts val="600"/>
              </a:spcAft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Auburn University, Rm 4329</a:t>
            </a:r>
          </a:p>
          <a:p>
            <a:pPr defTabSz="813816">
              <a:spcBef>
                <a:spcPts val="0"/>
              </a:spcBef>
              <a:spcAft>
                <a:spcPts val="600"/>
              </a:spcAft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Email: lln0005@auburn.edu; Ph: 334-844-1105</a:t>
            </a:r>
            <a:endParaRPr lang="en-US" sz="1800" dirty="0"/>
          </a:p>
          <a:p>
            <a:pP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054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8EA63-ED16-D960-7F2B-AE6A0885D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DA02B-F2C6-FEB1-5EFC-FA9687E2C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0312"/>
            <a:ext cx="2743200" cy="365125"/>
          </a:xfrm>
        </p:spPr>
        <p:txBody>
          <a:bodyPr/>
          <a:lstStyle/>
          <a:p>
            <a:fld id="{AADE15AA-4F24-4464-818D-EC6A63EF2101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FFC17D-63DD-F5BF-9A4A-D9F9CF476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9402" y="1542663"/>
            <a:ext cx="4171950" cy="23432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6E88E9-96FE-C8A8-6323-290C926CB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620" y="4329404"/>
            <a:ext cx="5908049" cy="19869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627D19-2217-90B7-F5C9-8FCD8E660C0E}"/>
              </a:ext>
            </a:extLst>
          </p:cNvPr>
          <p:cNvSpPr txBox="1"/>
          <p:nvPr/>
        </p:nvSpPr>
        <p:spPr>
          <a:xfrm>
            <a:off x="6096000" y="6329685"/>
            <a:ext cx="45759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https://www.dji.com/zenmuse-l1</a:t>
            </a:r>
            <a:r>
              <a:rPr lang="en-US" sz="1200" dirty="0"/>
              <a:t> </a:t>
            </a:r>
          </a:p>
        </p:txBody>
      </p:sp>
      <p:pic>
        <p:nvPicPr>
          <p:cNvPr id="14" name="Picture 13" descr="A satellite in space&#10;&#10;Description automatically generated with low confidence">
            <a:extLst>
              <a:ext uri="{FF2B5EF4-FFF2-40B4-BE49-F238E27FC236}">
                <a16:creationId xmlns:a16="http://schemas.microsoft.com/office/drawing/2014/main" id="{3B1D6C40-FE71-652E-2D81-160C0250C8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14" y="1542663"/>
            <a:ext cx="4885628" cy="366307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7797351-1FC2-C3C6-8BDA-6BFAE1F83085}"/>
              </a:ext>
            </a:extLst>
          </p:cNvPr>
          <p:cNvSpPr txBox="1"/>
          <p:nvPr/>
        </p:nvSpPr>
        <p:spPr>
          <a:xfrm>
            <a:off x="773214" y="5315337"/>
            <a:ext cx="48856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https://www.esa.int/ESA_Multimedia/Images/2008/04/Sentinel-2</a:t>
            </a:r>
            <a:r>
              <a:rPr lang="en-US" sz="12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B0F02A-0A15-3780-6F04-67E71C83EAB8}"/>
              </a:ext>
            </a:extLst>
          </p:cNvPr>
          <p:cNvSpPr txBox="1"/>
          <p:nvPr/>
        </p:nvSpPr>
        <p:spPr>
          <a:xfrm>
            <a:off x="6168044" y="3891595"/>
            <a:ext cx="23846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7"/>
              </a:rPr>
              <a:t>https://ag.dji.com/mavic-3-m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2480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8">
            <a:extLst>
              <a:ext uri="{FF2B5EF4-FFF2-40B4-BE49-F238E27FC236}">
                <a16:creationId xmlns:a16="http://schemas.microsoft.com/office/drawing/2014/main" id="{A7AF9E2D-8F98-4755-895E-D65689F2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8" name="Group 20">
            <a:extLst>
              <a:ext uri="{FF2B5EF4-FFF2-40B4-BE49-F238E27FC236}">
                <a16:creationId xmlns:a16="http://schemas.microsoft.com/office/drawing/2014/main" id="{94D3C8C4-8367-4524-B9C5-2B3ACA682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38BDB546-CAFB-429D-8D82-4F3AA2891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8F202AFF-3597-4A70-9149-0AA2AACBB9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5B91C985-1FBD-4FEE-8FB4-FBD47CF0A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E045B090-8B4D-4553-997E-D7A7A2B93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79661459-591F-41BD-85A7-882DF2E54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172E6458-D7F5-4E0B-8098-F3A9B7446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5D1FE182-350A-4951-99FA-123B15A19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CBFDC3F8-18F5-41F0-9926-097682CEE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F4B5A695-E6ED-4C81-A965-0461489F8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CF31B175-CBC2-449D-8998-0BA7711EA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47A691C8-6328-4014-BB1A-CB4824DEB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94EADC73-ECA3-447E-8D07-AE215A3C4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DA2558E-94AE-4C16-8CD0-DCF447C98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6928DF6B-A616-4A71-B951-9D8EAA775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CD6B4E15-CED4-45FA-874A-EA347C912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A4EE38F8-BF90-4D7F-8691-89ED516D7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2889210F-D6E4-4311-8BF3-DAD3FF49A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44641BAA-087D-4656-8D6F-EA70FB67F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DCEB55E2-FCCA-48F5-917E-8B3F26EC8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45869B9E-3378-49CB-8EE1-FECA7D78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3497B8C7-AB4A-40B7-A86E-112D90CC6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D5A7E348-C28C-4626-9026-59B6B9F7A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A4FF1CA0-E6B1-4861-A2CD-144E06299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774FF261-7109-4B0E-B24B-622F4209C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3ECECA25-954F-4011-ADFF-BBFC4A00D3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1CC7A97-5B75-6ADB-170D-FB8DE13F4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332386" cy="128089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Research Component 3:</a:t>
            </a:r>
            <a:br>
              <a:rPr lang="en-US" sz="2000" b="1" dirty="0"/>
            </a:br>
            <a:r>
              <a:rPr lang="en-US" sz="2000" b="1" dirty="0"/>
              <a:t>Detection and movement of </a:t>
            </a:r>
            <a:r>
              <a:rPr lang="en-US" sz="2000" b="1" i="1" dirty="0" err="1"/>
              <a:t>Lecanosticta</a:t>
            </a:r>
            <a:r>
              <a:rPr lang="en-US" sz="2000" b="1" i="1" dirty="0"/>
              <a:t> </a:t>
            </a:r>
            <a:r>
              <a:rPr lang="en-US" sz="2000" b="1" i="1" dirty="0" err="1"/>
              <a:t>acicola</a:t>
            </a:r>
            <a:r>
              <a:rPr lang="en-US" sz="2000" b="1" i="1" dirty="0"/>
              <a:t> </a:t>
            </a:r>
            <a:r>
              <a:rPr lang="en-US" sz="2000" b="1" dirty="0"/>
              <a:t>with remote sensing</a:t>
            </a: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endParaRPr lang="en-US" sz="2000" b="1" dirty="0"/>
          </a:p>
        </p:txBody>
      </p:sp>
      <p:pic>
        <p:nvPicPr>
          <p:cNvPr id="5" name="Picture 4" descr="A person flying a drone&#10;&#10;Description automatically generated">
            <a:extLst>
              <a:ext uri="{FF2B5EF4-FFF2-40B4-BE49-F238E27FC236}">
                <a16:creationId xmlns:a16="http://schemas.microsoft.com/office/drawing/2014/main" id="{A23E462D-2816-8B17-2A5E-03ED893AFC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1610"/>
          <a:stretch/>
        </p:blipFill>
        <p:spPr>
          <a:xfrm>
            <a:off x="20" y="10"/>
            <a:ext cx="4646965" cy="342899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6D0FFBDB-89D1-4050-8FE5-AFC94C076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Freeform 11">
            <a:extLst>
              <a:ext uri="{FF2B5EF4-FFF2-40B4-BE49-F238E27FC236}">
                <a16:creationId xmlns:a16="http://schemas.microsoft.com/office/drawing/2014/main" id="{75823B85-53D1-46E0-BC58-872776B5A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0EC80-D97C-65C7-EF8B-401B866F6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1705" y="787782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ADE15AA-4F24-4464-818D-EC6A63EF2101}" type="slidenum">
              <a:rPr lang="en-US" sz="190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1900"/>
          </a:p>
        </p:txBody>
      </p:sp>
      <p:pic>
        <p:nvPicPr>
          <p:cNvPr id="8" name="Picture 7" descr="A person standing in a field with trees in the background&#10;&#10;Description automatically generated">
            <a:extLst>
              <a:ext uri="{FF2B5EF4-FFF2-40B4-BE49-F238E27FC236}">
                <a16:creationId xmlns:a16="http://schemas.microsoft.com/office/drawing/2014/main" id="{01DA710A-32B9-27CF-32FD-1F8F458F18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1610"/>
          <a:stretch/>
        </p:blipFill>
        <p:spPr>
          <a:xfrm>
            <a:off x="20" y="3429000"/>
            <a:ext cx="4646965" cy="3429000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1F86B2C-5FF7-48E0-B5B0-ABEA39A1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429000"/>
            <a:ext cx="4662638" cy="0"/>
          </a:xfrm>
          <a:prstGeom prst="line">
            <a:avLst/>
          </a:prstGeom>
          <a:ln w="50800" cap="flat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F217921-ED7F-7030-966B-7DC1DA3E68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821021"/>
              </p:ext>
            </p:extLst>
          </p:nvPr>
        </p:nvGraphicFramePr>
        <p:xfrm>
          <a:off x="6692907" y="1762963"/>
          <a:ext cx="5066419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37887A1-8224-CB1F-9833-7C0630D7C857}"/>
              </a:ext>
            </a:extLst>
          </p:cNvPr>
          <p:cNvSpPr txBox="1"/>
          <p:nvPr/>
        </p:nvSpPr>
        <p:spPr>
          <a:xfrm>
            <a:off x="133000" y="3006341"/>
            <a:ext cx="314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Swati Singh, PhD student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38CB29-674A-1F99-BB67-305038998BE4}"/>
              </a:ext>
            </a:extLst>
          </p:cNvPr>
          <p:cNvSpPr txBox="1"/>
          <p:nvPr/>
        </p:nvSpPr>
        <p:spPr>
          <a:xfrm>
            <a:off x="160059" y="6483921"/>
            <a:ext cx="447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Nathan Kurtz, UG Research Fellow</a:t>
            </a:r>
          </a:p>
        </p:txBody>
      </p:sp>
    </p:spTree>
    <p:extLst>
      <p:ext uri="{BB962C8B-B14F-4D97-AF65-F5344CB8AC3E}">
        <p14:creationId xmlns:p14="http://schemas.microsoft.com/office/powerpoint/2010/main" val="237077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666D2A-DCF6-9C13-4429-921E8847F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Multi-scale analyses</a:t>
            </a:r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E2DF1-23C6-C822-989B-63851BDC5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18" y="3259287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ADE15AA-4F24-4464-818D-EC6A63EF2101}" type="slidenum">
              <a:rPr 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1900">
              <a:solidFill>
                <a:srgbClr val="FFFFFF"/>
              </a:solidFill>
            </a:endParaRPr>
          </a:p>
        </p:txBody>
      </p:sp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BCE7F99F-E994-1BDE-9211-36E0CCE6F2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480467"/>
              </p:ext>
            </p:extLst>
          </p:nvPr>
        </p:nvGraphicFramePr>
        <p:xfrm>
          <a:off x="4716816" y="399504"/>
          <a:ext cx="6832212" cy="5857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8705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>
            <a:extLst>
              <a:ext uri="{FF2B5EF4-FFF2-40B4-BE49-F238E27FC236}">
                <a16:creationId xmlns:a16="http://schemas.microsoft.com/office/drawing/2014/main" id="{418FD5A3-97D6-072A-2E7C-BA6EAB1A9B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 r="9091" b="14889"/>
          <a:stretch/>
        </p:blipFill>
        <p:spPr>
          <a:xfrm>
            <a:off x="20" y="8975"/>
            <a:ext cx="12191980" cy="6857990"/>
          </a:xfrm>
          <a:prstGeom prst="rect">
            <a:avLst/>
          </a:prstGeom>
        </p:spPr>
      </p:pic>
      <p:sp>
        <p:nvSpPr>
          <p:cNvPr id="60" name="Freeform 5">
            <a:extLst>
              <a:ext uri="{FF2B5EF4-FFF2-40B4-BE49-F238E27FC236}">
                <a16:creationId xmlns:a16="http://schemas.microsoft.com/office/drawing/2014/main" id="{201543D1-8AF1-41DA-AB4A-ECE74D355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0391775" cy="6858000"/>
          </a:xfrm>
          <a:custGeom>
            <a:avLst/>
            <a:gdLst>
              <a:gd name="T0" fmla="*/ 0 w 2184"/>
              <a:gd name="T1" fmla="*/ 1441 h 1441"/>
              <a:gd name="T2" fmla="*/ 1482 w 2184"/>
              <a:gd name="T3" fmla="*/ 1441 h 1441"/>
              <a:gd name="T4" fmla="*/ 2161 w 2184"/>
              <a:gd name="T5" fmla="*/ 762 h 1441"/>
              <a:gd name="T6" fmla="*/ 2161 w 2184"/>
              <a:gd name="T7" fmla="*/ 678 h 1441"/>
              <a:gd name="T8" fmla="*/ 1483 w 2184"/>
              <a:gd name="T9" fmla="*/ 0 h 1441"/>
              <a:gd name="T10" fmla="*/ 0 w 2184"/>
              <a:gd name="T11" fmla="*/ 0 h 1441"/>
              <a:gd name="T12" fmla="*/ 0 w 2184"/>
              <a:gd name="T13" fmla="*/ 1441 h 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4" h="1441">
                <a:moveTo>
                  <a:pt x="0" y="1441"/>
                </a:moveTo>
                <a:cubicBezTo>
                  <a:pt x="1482" y="1441"/>
                  <a:pt x="1482" y="1441"/>
                  <a:pt x="1482" y="1441"/>
                </a:cubicBezTo>
                <a:cubicBezTo>
                  <a:pt x="2161" y="762"/>
                  <a:pt x="2161" y="762"/>
                  <a:pt x="2161" y="762"/>
                </a:cubicBezTo>
                <a:cubicBezTo>
                  <a:pt x="2184" y="739"/>
                  <a:pt x="2184" y="701"/>
                  <a:pt x="2161" y="678"/>
                </a:cubicBezTo>
                <a:cubicBezTo>
                  <a:pt x="1483" y="0"/>
                  <a:pt x="1483" y="0"/>
                  <a:pt x="1483" y="0"/>
                </a:cubicBezTo>
                <a:cubicBezTo>
                  <a:pt x="0" y="0"/>
                  <a:pt x="0" y="0"/>
                  <a:pt x="0" y="0"/>
                </a:cubicBezTo>
                <a:lnTo>
                  <a:pt x="0" y="1441"/>
                </a:lnTo>
                <a:close/>
              </a:path>
            </a:pathLst>
          </a:cu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88140F-D648-25F1-6ED2-9E10CD792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8" y="71220"/>
            <a:ext cx="7590118" cy="1278467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EFFFF"/>
                </a:solidFill>
              </a:rPr>
              <a:t>Constructing a framework with multi-source data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E2D86D43-2F24-36D9-C62A-4EC3D130D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5196"/>
            <a:ext cx="8034867" cy="380999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EFFFF"/>
                </a:solidFill>
              </a:rPr>
              <a:t>Imagery and imagery-derived products: changes in spectral response (e.g., discoloration) across visible and near infrared wavelengths 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FE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EFFFF"/>
                </a:solidFill>
              </a:rPr>
              <a:t>Lidar: structural changes in canopy structural information(e.g., defoliation)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FEFFFF"/>
              </a:solidFill>
            </a:endParaRPr>
          </a:p>
          <a:p>
            <a:r>
              <a:rPr lang="en-US" dirty="0"/>
              <a:t>Data sources:</a:t>
            </a:r>
          </a:p>
          <a:p>
            <a:pPr lvl="1"/>
            <a:r>
              <a:rPr lang="en-US" dirty="0"/>
              <a:t>UAV-borne lidar and multispectral data- spectral, textural and structural properties at tree- and plot-levels</a:t>
            </a:r>
          </a:p>
          <a:p>
            <a:pPr lvl="1"/>
            <a:r>
              <a:rPr lang="en-US" dirty="0"/>
              <a:t>Airborne lidar data from USGS 3D Elevation program</a:t>
            </a:r>
          </a:p>
          <a:p>
            <a:pPr lvl="1"/>
            <a:r>
              <a:rPr lang="en-US" dirty="0"/>
              <a:t>European Space Agency’s Sentinel-2 mission data- high temporal and spatial resolutions (~10 days, 10-20 m)</a:t>
            </a:r>
          </a:p>
          <a:p>
            <a:pPr lvl="1"/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EFFFF"/>
                </a:solidFill>
              </a:rPr>
              <a:t>Machine learning methods for detection: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 </a:t>
            </a:r>
            <a:r>
              <a:rPr lang="en-US" dirty="0"/>
              <a:t>Random Forests, Stochastic Gradient Boosting, Neural Networks, maximum likelihood, and support vector machines</a:t>
            </a:r>
            <a:endParaRPr lang="en-US" dirty="0">
              <a:solidFill>
                <a:srgbClr val="FEFFFF"/>
              </a:solidFill>
            </a:endParaRPr>
          </a:p>
          <a:p>
            <a:pPr lvl="1">
              <a:lnSpc>
                <a:spcPct val="90000"/>
              </a:lnSpc>
            </a:pPr>
            <a:endParaRPr lang="en-US" sz="1800" dirty="0">
              <a:solidFill>
                <a:srgbClr val="FEFFFF"/>
              </a:solidFill>
            </a:endParaRPr>
          </a:p>
          <a:p>
            <a:pPr lvl="1">
              <a:lnSpc>
                <a:spcPct val="90000"/>
              </a:lnSpc>
            </a:pPr>
            <a:endParaRPr lang="en-US" sz="1800" dirty="0">
              <a:solidFill>
                <a:srgbClr val="FEFFFF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FEFFFF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FE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F2876-596A-34BC-0ED9-D6E6D0F35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1012" y="3251581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ADE15AA-4F24-4464-818D-EC6A63EF2101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247293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map of the united states&#10;&#10;Description automatically generated">
            <a:extLst>
              <a:ext uri="{FF2B5EF4-FFF2-40B4-BE49-F238E27FC236}">
                <a16:creationId xmlns:a16="http://schemas.microsoft.com/office/drawing/2014/main" id="{BEA29C3F-5F08-2922-7FAE-317963D02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105" y="34493"/>
            <a:ext cx="8785781" cy="67890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92830-8F30-A9E2-3E1B-3B54C9D9B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15AA-4F24-4464-818D-EC6A63EF2101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0241D7-00D6-6BE5-C117-1D9515366575}"/>
              </a:ext>
            </a:extLst>
          </p:cNvPr>
          <p:cNvSpPr txBox="1"/>
          <p:nvPr/>
        </p:nvSpPr>
        <p:spPr>
          <a:xfrm>
            <a:off x="3258995" y="646719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https://www.usgs.gov/media/images/fy22-status-3dep-quality-data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8782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8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41D049E-2C7B-4131-B81E-E5B643BD6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1635463-D121-4B16-AB61-D492DD3F0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2FB89-D260-8C77-4D74-06664575D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3467" y="744784"/>
            <a:ext cx="738737" cy="345913"/>
          </a:xfrm>
        </p:spPr>
        <p:txBody>
          <a:bodyPr/>
          <a:lstStyle/>
          <a:p>
            <a:pPr defTabSz="429768">
              <a:spcAft>
                <a:spcPts val="600"/>
              </a:spcAft>
            </a:pPr>
            <a:fld id="{AADE15AA-4F24-4464-818D-EC6A63EF2101}" type="slidenum">
              <a:rPr lang="en-US" sz="1880" kern="1200">
                <a:solidFill>
                  <a:srgbClr val="FEFFFF"/>
                </a:solidFill>
                <a:latin typeface="+mn-lt"/>
                <a:ea typeface="+mn-ea"/>
                <a:cs typeface="+mn-cs"/>
              </a:rPr>
              <a:pPr defTabSz="429768"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9" name="Picture 8" descr="A satellite in space above the earth&#10;&#10;Description automatically generated">
            <a:extLst>
              <a:ext uri="{FF2B5EF4-FFF2-40B4-BE49-F238E27FC236}">
                <a16:creationId xmlns:a16="http://schemas.microsoft.com/office/drawing/2014/main" id="{995E8985-4F72-F1F4-4E69-294696B07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400" y="1509676"/>
            <a:ext cx="5414283" cy="305004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8031C86-7C31-3357-F957-426DA32D022D}"/>
              </a:ext>
            </a:extLst>
          </p:cNvPr>
          <p:cNvSpPr txBox="1"/>
          <p:nvPr/>
        </p:nvSpPr>
        <p:spPr>
          <a:xfrm>
            <a:off x="1186400" y="4559722"/>
            <a:ext cx="5414283" cy="437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29768">
              <a:spcAft>
                <a:spcPts val="600"/>
              </a:spcAft>
            </a:pPr>
            <a:r>
              <a:rPr lang="en-US" sz="112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https://sentinels.copernicus.eu/web/sentinel/user-guides/sentinel-2-msi/overview</a:t>
            </a:r>
            <a:endParaRPr lang="en-US" sz="1200"/>
          </a:p>
        </p:txBody>
      </p:sp>
      <p:pic>
        <p:nvPicPr>
          <p:cNvPr id="41" name="Picture 40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053149C6-0742-F1C3-F279-E8F07FDB1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329" y="4068858"/>
            <a:ext cx="4860204" cy="1692971"/>
          </a:xfrm>
          <a:prstGeom prst="rect">
            <a:avLst/>
          </a:prstGeom>
        </p:spPr>
      </p:pic>
      <p:pic>
        <p:nvPicPr>
          <p:cNvPr id="45" name="Picture 44" descr="A screenshot of a computer&#10;&#10;Description automatically generated">
            <a:extLst>
              <a:ext uri="{FF2B5EF4-FFF2-40B4-BE49-F238E27FC236}">
                <a16:creationId xmlns:a16="http://schemas.microsoft.com/office/drawing/2014/main" id="{8B3A4EAA-112A-93DF-1592-E5003A0FC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329" y="1509676"/>
            <a:ext cx="4841027" cy="171856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55CB926C-B0F6-7D41-BCCA-543616A0ACC5}"/>
              </a:ext>
            </a:extLst>
          </p:cNvPr>
          <p:cNvSpPr txBox="1"/>
          <p:nvPr/>
        </p:nvSpPr>
        <p:spPr>
          <a:xfrm>
            <a:off x="6688329" y="3410011"/>
            <a:ext cx="2909002" cy="34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9768">
              <a:spcAft>
                <a:spcPts val="600"/>
              </a:spcAft>
            </a:pPr>
            <a:r>
              <a:rPr lang="en-US" sz="169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10-meter resolution</a:t>
            </a:r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67786EA-8AD3-7C46-8DE2-8F9C18A48A41}"/>
              </a:ext>
            </a:extLst>
          </p:cNvPr>
          <p:cNvSpPr txBox="1"/>
          <p:nvPr/>
        </p:nvSpPr>
        <p:spPr>
          <a:xfrm>
            <a:off x="6688329" y="5763318"/>
            <a:ext cx="2909002" cy="34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9768">
              <a:spcAft>
                <a:spcPts val="600"/>
              </a:spcAft>
            </a:pPr>
            <a:r>
              <a:rPr lang="en-US" sz="169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20-meter resolution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25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3D7AD-14C4-7AEC-359D-C46398F23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Workflow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0398-B48F-8B0A-24F9-C15C16A08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3835" y="1540188"/>
            <a:ext cx="9100777" cy="4693701"/>
          </a:xfrm>
        </p:spPr>
        <p:txBody>
          <a:bodyPr>
            <a:normAutofit/>
          </a:bodyPr>
          <a:lstStyle/>
          <a:p>
            <a:r>
              <a:rPr lang="en-US" sz="1800" dirty="0">
                <a:effectLst/>
                <a:ea typeface="Calibri" panose="020F0502020204030204" pitchFamily="34" charset="0"/>
              </a:rPr>
              <a:t>UAV-borne and ground (in-situ) data: tree-level infection detection, individual tree detection, training/reference dataset</a:t>
            </a:r>
            <a:r>
              <a:rPr lang="en-US" sz="1800" dirty="0">
                <a:ea typeface="Calibri" panose="020F0502020204030204" pitchFamily="34" charset="0"/>
              </a:rPr>
              <a:t> construction</a:t>
            </a:r>
          </a:p>
          <a:p>
            <a:endParaRPr lang="en-US" sz="1800" dirty="0">
              <a:ea typeface="Calibri" panose="020F0502020204030204" pitchFamily="34" charset="0"/>
            </a:endParaRPr>
          </a:p>
          <a:p>
            <a:r>
              <a:rPr lang="en-US" dirty="0"/>
              <a:t>UAV-borne datasets: develop criteria for detection (combined </a:t>
            </a:r>
            <a:r>
              <a:rPr lang="en-US" sz="1800" dirty="0">
                <a:effectLst/>
                <a:ea typeface="Calibri" panose="020F0502020204030204" pitchFamily="34" charset="0"/>
              </a:rPr>
              <a:t>spectral and structural attributes), calibrate airborne lidar-derived information </a:t>
            </a:r>
            <a:r>
              <a:rPr lang="en-US" dirty="0"/>
              <a:t>and assess broader scale classification performance</a:t>
            </a:r>
          </a:p>
          <a:p>
            <a:endParaRPr lang="en-US" sz="1800" dirty="0">
              <a:ea typeface="Calibri" panose="020F0502020204030204" pitchFamily="34" charset="0"/>
            </a:endParaRPr>
          </a:p>
          <a:p>
            <a:r>
              <a:rPr lang="en-US" sz="1800" dirty="0">
                <a:ea typeface="Calibri" panose="020F0502020204030204" pitchFamily="34" charset="0"/>
              </a:rPr>
              <a:t>Airborne lidar: characterization of gridded landscape-level vegetation structural attributes, integration with satellite-derived parameters for extrapolation of variables of interest using satellite-derived variables</a:t>
            </a:r>
          </a:p>
          <a:p>
            <a:endParaRPr lang="en-US" dirty="0">
              <a:ea typeface="Calibri" panose="020F0502020204030204" pitchFamily="34" charset="0"/>
            </a:endParaRPr>
          </a:p>
          <a:p>
            <a:r>
              <a:rPr lang="en-US" sz="1800" dirty="0">
                <a:ea typeface="Calibri" panose="020F0502020204030204" pitchFamily="34" charset="0"/>
              </a:rPr>
              <a:t>Satellite imagery: broad-scale BSNB classification with combined spectral, textural, structural and ancillary (topographic and climatic) predictors.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4836E-06B6-DA67-6654-FB7D1C57B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15AA-4F24-4464-818D-EC6A63EF2101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0341F7-2390-F024-1EE2-2E6155B0B29C}"/>
              </a:ext>
            </a:extLst>
          </p:cNvPr>
          <p:cNvSpPr/>
          <p:nvPr/>
        </p:nvSpPr>
        <p:spPr>
          <a:xfrm>
            <a:off x="2088776" y="1344706"/>
            <a:ext cx="9484659" cy="22322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79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AADD2-9E93-CBF3-094F-246A52173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results include: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9834926-7D7B-3D01-B177-4CCA6EE3C5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878873"/>
              </p:ext>
            </p:extLst>
          </p:nvPr>
        </p:nvGraphicFramePr>
        <p:xfrm>
          <a:off x="1089212" y="1460500"/>
          <a:ext cx="10515600" cy="489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38637-D822-82BC-442B-BBB72176D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15AA-4F24-4464-818D-EC6A63EF21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70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A75C77-5C69-A308-559B-2819389A3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en-US"/>
              <a:t>Geospatial Team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Picture 4" descr="A person and person sitting on grass with an object&#10;&#10;Description automatically generated">
            <a:extLst>
              <a:ext uri="{FF2B5EF4-FFF2-40B4-BE49-F238E27FC236}">
                <a16:creationId xmlns:a16="http://schemas.microsoft.com/office/drawing/2014/main" id="{2AD76475-DD73-DD0B-DDE6-75622E18F5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9" r="21357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35D37-81FD-2F77-CA50-DD0F7867B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1705" y="787782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ADE15AA-4F24-4464-818D-EC6A63EF2101}" type="slidenum">
              <a:rPr lang="en-US" sz="190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190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68674CB-92C9-095A-924C-E29990ACD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267599"/>
              </p:ext>
            </p:extLst>
          </p:nvPr>
        </p:nvGraphicFramePr>
        <p:xfrm>
          <a:off x="6104711" y="1508289"/>
          <a:ext cx="5798692" cy="4814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649456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631</TotalTime>
  <Words>572</Words>
  <Application>Microsoft Office PowerPoint</Application>
  <PresentationFormat>Widescreen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Wisp</vt:lpstr>
      <vt:lpstr>   </vt:lpstr>
      <vt:lpstr>Research Component 3: Detection and movement of Lecanosticta acicola with remote sensing   </vt:lpstr>
      <vt:lpstr>Multi-scale analyses</vt:lpstr>
      <vt:lpstr>Constructing a framework with multi-source data</vt:lpstr>
      <vt:lpstr>PowerPoint Presentation</vt:lpstr>
      <vt:lpstr>PowerPoint Presentation</vt:lpstr>
      <vt:lpstr>General Workflow </vt:lpstr>
      <vt:lpstr>Expected results include:</vt:lpstr>
      <vt:lpstr>Geospatial Team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do we go from here? Detection and movement of Lecanosticta acicula with remote sensing</dc:title>
  <dc:creator>Lana Narine</dc:creator>
  <cp:lastModifiedBy>Lana Narine</cp:lastModifiedBy>
  <cp:revision>13</cp:revision>
  <dcterms:created xsi:type="dcterms:W3CDTF">2022-07-25T13:19:39Z</dcterms:created>
  <dcterms:modified xsi:type="dcterms:W3CDTF">2023-08-02T13:12:26Z</dcterms:modified>
</cp:coreProperties>
</file>