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143_18540701.xml" ContentType="application/vnd.ms-powerpoint.comments+xml"/>
  <Override PartName="/ppt/comments/modernComment_12D_4657CA67.xml" ContentType="application/vnd.ms-powerpoint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277" r:id="rId5"/>
    <p:sldId id="322" r:id="rId6"/>
    <p:sldId id="323" r:id="rId7"/>
    <p:sldId id="345" r:id="rId8"/>
    <p:sldId id="346" r:id="rId9"/>
    <p:sldId id="286" r:id="rId10"/>
    <p:sldId id="288" r:id="rId11"/>
    <p:sldId id="301" r:id="rId12"/>
    <p:sldId id="302" r:id="rId13"/>
    <p:sldId id="303" r:id="rId14"/>
    <p:sldId id="291" r:id="rId15"/>
    <p:sldId id="305" r:id="rId16"/>
    <p:sldId id="342" r:id="rId17"/>
    <p:sldId id="331" r:id="rId18"/>
    <p:sldId id="329" r:id="rId19"/>
    <p:sldId id="297" r:id="rId20"/>
    <p:sldId id="290" r:id="rId21"/>
    <p:sldId id="326" r:id="rId22"/>
    <p:sldId id="328" r:id="rId23"/>
    <p:sldId id="335" r:id="rId24"/>
    <p:sldId id="330" r:id="rId25"/>
    <p:sldId id="310" r:id="rId26"/>
    <p:sldId id="312" r:id="rId27"/>
    <p:sldId id="333" r:id="rId28"/>
    <p:sldId id="334" r:id="rId29"/>
    <p:sldId id="347" r:id="rId30"/>
    <p:sldId id="315" r:id="rId31"/>
    <p:sldId id="336" r:id="rId32"/>
    <p:sldId id="343" r:id="rId33"/>
    <p:sldId id="337" r:id="rId34"/>
    <p:sldId id="294" r:id="rId35"/>
    <p:sldId id="295" r:id="rId36"/>
    <p:sldId id="29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725A5DC1-C118-E947-861B-B28AE1C0640B}">
          <p14:sldIdLst>
            <p14:sldId id="277"/>
          </p14:sldIdLst>
        </p14:section>
        <p14:section name="Introduction" id="{69672BD7-A4F6-E04A-A9A8-F8692C9588D3}">
          <p14:sldIdLst>
            <p14:sldId id="322"/>
            <p14:sldId id="323"/>
            <p14:sldId id="345"/>
            <p14:sldId id="346"/>
          </p14:sldIdLst>
        </p14:section>
        <p14:section name="Methods" id="{9267298F-7D5F-B34A-A33D-2CB13436D584}">
          <p14:sldIdLst>
            <p14:sldId id="286"/>
            <p14:sldId id="288"/>
            <p14:sldId id="301"/>
            <p14:sldId id="302"/>
            <p14:sldId id="303"/>
            <p14:sldId id="291"/>
            <p14:sldId id="305"/>
            <p14:sldId id="342"/>
            <p14:sldId id="331"/>
            <p14:sldId id="329"/>
            <p14:sldId id="297"/>
            <p14:sldId id="290"/>
            <p14:sldId id="326"/>
            <p14:sldId id="328"/>
            <p14:sldId id="335"/>
            <p14:sldId id="330"/>
            <p14:sldId id="310"/>
            <p14:sldId id="312"/>
            <p14:sldId id="333"/>
            <p14:sldId id="334"/>
            <p14:sldId id="347"/>
            <p14:sldId id="315"/>
            <p14:sldId id="336"/>
            <p14:sldId id="343"/>
            <p14:sldId id="337"/>
          </p14:sldIdLst>
        </p14:section>
        <p14:section name="Outcome" id="{DDD0697B-838E-4441-A45D-451E2FDE24A3}">
          <p14:sldIdLst>
            <p14:sldId id="294"/>
          </p14:sldIdLst>
        </p14:section>
        <p14:section name="Aknowlegments" id="{3AF836A9-063B-6D4C-8223-EB859D8852B4}">
          <p14:sldIdLst>
            <p14:sldId id="295"/>
            <p14:sldId id="29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1821244A-7A73-CC02-DAED-49B8A0EBF1E9}" name="Gabriel Amorim Silva" initials="GA" userId="d4a9e3b92ff86426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D41"/>
    <a:srgbClr val="FF4C00"/>
    <a:srgbClr val="44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00762B-3A6E-C34D-97D1-E5FB38934C31}" v="1096" dt="2023-08-01T21:28:33.816"/>
    <p1510:client id="{D63516A2-DEC4-4C79-B011-78CF1F710E39}" v="33" dt="2023-08-01T22:22:49.948"/>
  </p1510:revLst>
</p1510:revInfo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92" autoAdjust="0"/>
    <p:restoredTop sz="96277" autoAdjust="0"/>
  </p:normalViewPr>
  <p:slideViewPr>
    <p:cSldViewPr snapToGrid="0">
      <p:cViewPr varScale="1">
        <p:scale>
          <a:sx n="131" d="100"/>
          <a:sy n="131" d="100"/>
        </p:scale>
        <p:origin x="400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2179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providerId="Windows Live" clId="Web-{D63516A2-DEC4-4C79-B011-78CF1F710E39}"/>
    <pc:docChg chg="modSld">
      <pc:chgData name="Guest User" userId="" providerId="Windows Live" clId="Web-{D63516A2-DEC4-4C79-B011-78CF1F710E39}" dt="2023-08-01T22:22:48.370" v="30" actId="20577"/>
      <pc:docMkLst>
        <pc:docMk/>
      </pc:docMkLst>
      <pc:sldChg chg="modSp">
        <pc:chgData name="Guest User" userId="" providerId="Windows Live" clId="Web-{D63516A2-DEC4-4C79-B011-78CF1F710E39}" dt="2023-08-01T22:22:48.370" v="30" actId="20577"/>
        <pc:sldMkLst>
          <pc:docMk/>
          <pc:sldMk cId="1259057981" sldId="294"/>
        </pc:sldMkLst>
        <pc:spChg chg="mod">
          <ac:chgData name="Guest User" userId="" providerId="Windows Live" clId="Web-{D63516A2-DEC4-4C79-B011-78CF1F710E39}" dt="2023-08-01T22:22:48.370" v="30" actId="20577"/>
          <ac:spMkLst>
            <pc:docMk/>
            <pc:sldMk cId="1259057981" sldId="294"/>
            <ac:spMk id="7" creationId="{3227F94E-9618-833E-5A39-60D95776A3B1}"/>
          </ac:spMkLst>
        </pc:spChg>
        <pc:spChg chg="mod">
          <ac:chgData name="Guest User" userId="" providerId="Windows Live" clId="Web-{D63516A2-DEC4-4C79-B011-78CF1F710E39}" dt="2023-08-01T22:21:55.133" v="1" actId="20577"/>
          <ac:spMkLst>
            <pc:docMk/>
            <pc:sldMk cId="1259057981" sldId="294"/>
            <ac:spMk id="19" creationId="{F308421D-5BCC-08B6-2EC8-1D1D942D4ABE}"/>
          </ac:spMkLst>
        </pc:spChg>
      </pc:sldChg>
    </pc:docChg>
  </pc:docChgLst>
  <pc:docChgLst>
    <pc:chgData name="Gabriel Amorim Silva" userId="d4a9e3b92ff86426" providerId="LiveId" clId="{97FE9607-D711-BD43-BB4B-8DEEE78F7888}"/>
    <pc:docChg chg="undo redo custSel addSld delSld modSld sldOrd modMainMaster addSection modSection">
      <pc:chgData name="Gabriel Amorim Silva" userId="d4a9e3b92ff86426" providerId="LiveId" clId="{97FE9607-D711-BD43-BB4B-8DEEE78F7888}" dt="2023-04-26T13:05:37.067" v="2807" actId="571"/>
      <pc:docMkLst>
        <pc:docMk/>
      </pc:docMkLst>
      <pc:sldChg chg="del">
        <pc:chgData name="Gabriel Amorim Silva" userId="d4a9e3b92ff86426" providerId="LiveId" clId="{97FE9607-D711-BD43-BB4B-8DEEE78F7888}" dt="2023-03-11T22:56:17.657" v="1459" actId="2696"/>
        <pc:sldMkLst>
          <pc:docMk/>
          <pc:sldMk cId="2815339507" sldId="257"/>
        </pc:sldMkLst>
      </pc:sldChg>
      <pc:sldChg chg="del">
        <pc:chgData name="Gabriel Amorim Silva" userId="d4a9e3b92ff86426" providerId="LiveId" clId="{97FE9607-D711-BD43-BB4B-8DEEE78F7888}" dt="2023-03-11T22:56:17.683" v="1472" actId="2696"/>
        <pc:sldMkLst>
          <pc:docMk/>
          <pc:sldMk cId="4241272432" sldId="258"/>
        </pc:sldMkLst>
      </pc:sldChg>
      <pc:sldChg chg="del">
        <pc:chgData name="Gabriel Amorim Silva" userId="d4a9e3b92ff86426" providerId="LiveId" clId="{97FE9607-D711-BD43-BB4B-8DEEE78F7888}" dt="2023-03-11T22:56:17.662" v="1462" actId="2696"/>
        <pc:sldMkLst>
          <pc:docMk/>
          <pc:sldMk cId="1094308873" sldId="259"/>
        </pc:sldMkLst>
      </pc:sldChg>
      <pc:sldChg chg="del">
        <pc:chgData name="Gabriel Amorim Silva" userId="d4a9e3b92ff86426" providerId="LiveId" clId="{97FE9607-D711-BD43-BB4B-8DEEE78F7888}" dt="2023-03-11T22:56:17.679" v="1466" actId="2696"/>
        <pc:sldMkLst>
          <pc:docMk/>
          <pc:sldMk cId="860759002" sldId="260"/>
        </pc:sldMkLst>
      </pc:sldChg>
      <pc:sldChg chg="del">
        <pc:chgData name="Gabriel Amorim Silva" userId="d4a9e3b92ff86426" providerId="LiveId" clId="{97FE9607-D711-BD43-BB4B-8DEEE78F7888}" dt="2023-03-11T22:56:17.661" v="1461" actId="2696"/>
        <pc:sldMkLst>
          <pc:docMk/>
          <pc:sldMk cId="3984440688" sldId="261"/>
        </pc:sldMkLst>
      </pc:sldChg>
      <pc:sldChg chg="del">
        <pc:chgData name="Gabriel Amorim Silva" userId="d4a9e3b92ff86426" providerId="LiveId" clId="{97FE9607-D711-BD43-BB4B-8DEEE78F7888}" dt="2023-03-11T22:56:17.682" v="1470" actId="2696"/>
        <pc:sldMkLst>
          <pc:docMk/>
          <pc:sldMk cId="3372486172" sldId="262"/>
        </pc:sldMkLst>
      </pc:sldChg>
      <pc:sldChg chg="del">
        <pc:chgData name="Gabriel Amorim Silva" userId="d4a9e3b92ff86426" providerId="LiveId" clId="{97FE9607-D711-BD43-BB4B-8DEEE78F7888}" dt="2023-03-11T22:56:17.665" v="1464" actId="2696"/>
        <pc:sldMkLst>
          <pc:docMk/>
          <pc:sldMk cId="2174002491" sldId="263"/>
        </pc:sldMkLst>
      </pc:sldChg>
      <pc:sldChg chg="del">
        <pc:chgData name="Gabriel Amorim Silva" userId="d4a9e3b92ff86426" providerId="LiveId" clId="{97FE9607-D711-BD43-BB4B-8DEEE78F7888}" dt="2023-03-11T22:56:17.656" v="1458" actId="2696"/>
        <pc:sldMkLst>
          <pc:docMk/>
          <pc:sldMk cId="2883553059" sldId="264"/>
        </pc:sldMkLst>
      </pc:sldChg>
      <pc:sldChg chg="del">
        <pc:chgData name="Gabriel Amorim Silva" userId="d4a9e3b92ff86426" providerId="LiveId" clId="{97FE9607-D711-BD43-BB4B-8DEEE78F7888}" dt="2023-03-11T22:56:17.683" v="1471" actId="2696"/>
        <pc:sldMkLst>
          <pc:docMk/>
          <pc:sldMk cId="2316932" sldId="265"/>
        </pc:sldMkLst>
      </pc:sldChg>
      <pc:sldChg chg="del">
        <pc:chgData name="Gabriel Amorim Silva" userId="d4a9e3b92ff86426" providerId="LiveId" clId="{97FE9607-D711-BD43-BB4B-8DEEE78F7888}" dt="2023-03-11T22:56:17.685" v="1475" actId="2696"/>
        <pc:sldMkLst>
          <pc:docMk/>
          <pc:sldMk cId="790109063" sldId="266"/>
        </pc:sldMkLst>
      </pc:sldChg>
      <pc:sldChg chg="del">
        <pc:chgData name="Gabriel Amorim Silva" userId="d4a9e3b92ff86426" providerId="LiveId" clId="{97FE9607-D711-BD43-BB4B-8DEEE78F7888}" dt="2023-03-11T22:56:17.685" v="1474" actId="2696"/>
        <pc:sldMkLst>
          <pc:docMk/>
          <pc:sldMk cId="1604891360" sldId="267"/>
        </pc:sldMkLst>
      </pc:sldChg>
      <pc:sldChg chg="del">
        <pc:chgData name="Gabriel Amorim Silva" userId="d4a9e3b92ff86426" providerId="LiveId" clId="{97FE9607-D711-BD43-BB4B-8DEEE78F7888}" dt="2023-03-11T22:56:17.646" v="1457" actId="2696"/>
        <pc:sldMkLst>
          <pc:docMk/>
          <pc:sldMk cId="1876870831" sldId="268"/>
        </pc:sldMkLst>
      </pc:sldChg>
      <pc:sldChg chg="del">
        <pc:chgData name="Gabriel Amorim Silva" userId="d4a9e3b92ff86426" providerId="LiveId" clId="{97FE9607-D711-BD43-BB4B-8DEEE78F7888}" dt="2023-03-11T22:56:17.680" v="1467" actId="2696"/>
        <pc:sldMkLst>
          <pc:docMk/>
          <pc:sldMk cId="3849563807" sldId="269"/>
        </pc:sldMkLst>
      </pc:sldChg>
      <pc:sldChg chg="del">
        <pc:chgData name="Gabriel Amorim Silva" userId="d4a9e3b92ff86426" providerId="LiveId" clId="{97FE9607-D711-BD43-BB4B-8DEEE78F7888}" dt="2023-03-11T22:56:17.664" v="1463" actId="2696"/>
        <pc:sldMkLst>
          <pc:docMk/>
          <pc:sldMk cId="1404125716" sldId="270"/>
        </pc:sldMkLst>
      </pc:sldChg>
      <pc:sldChg chg="del">
        <pc:chgData name="Gabriel Amorim Silva" userId="d4a9e3b92ff86426" providerId="LiveId" clId="{97FE9607-D711-BD43-BB4B-8DEEE78F7888}" dt="2023-03-11T22:56:17.684" v="1473" actId="2696"/>
        <pc:sldMkLst>
          <pc:docMk/>
          <pc:sldMk cId="2732533740" sldId="271"/>
        </pc:sldMkLst>
      </pc:sldChg>
      <pc:sldChg chg="del">
        <pc:chgData name="Gabriel Amorim Silva" userId="d4a9e3b92ff86426" providerId="LiveId" clId="{97FE9607-D711-BD43-BB4B-8DEEE78F7888}" dt="2023-03-11T22:56:17.690" v="1476" actId="2696"/>
        <pc:sldMkLst>
          <pc:docMk/>
          <pc:sldMk cId="3411526660" sldId="272"/>
        </pc:sldMkLst>
      </pc:sldChg>
      <pc:sldChg chg="del">
        <pc:chgData name="Gabriel Amorim Silva" userId="d4a9e3b92ff86426" providerId="LiveId" clId="{97FE9607-D711-BD43-BB4B-8DEEE78F7888}" dt="2023-03-11T22:56:17.660" v="1460" actId="2696"/>
        <pc:sldMkLst>
          <pc:docMk/>
          <pc:sldMk cId="598063663" sldId="273"/>
        </pc:sldMkLst>
      </pc:sldChg>
      <pc:sldChg chg="del">
        <pc:chgData name="Gabriel Amorim Silva" userId="d4a9e3b92ff86426" providerId="LiveId" clId="{97FE9607-D711-BD43-BB4B-8DEEE78F7888}" dt="2023-03-11T22:56:17.677" v="1465" actId="2696"/>
        <pc:sldMkLst>
          <pc:docMk/>
          <pc:sldMk cId="204619446" sldId="274"/>
        </pc:sldMkLst>
      </pc:sldChg>
      <pc:sldChg chg="del">
        <pc:chgData name="Gabriel Amorim Silva" userId="d4a9e3b92ff86426" providerId="LiveId" clId="{97FE9607-D711-BD43-BB4B-8DEEE78F7888}" dt="2023-03-11T22:56:17.639" v="1456" actId="2696"/>
        <pc:sldMkLst>
          <pc:docMk/>
          <pc:sldMk cId="1851646291" sldId="275"/>
        </pc:sldMkLst>
      </pc:sldChg>
      <pc:sldChg chg="del">
        <pc:chgData name="Gabriel Amorim Silva" userId="d4a9e3b92ff86426" providerId="LiveId" clId="{97FE9607-D711-BD43-BB4B-8DEEE78F7888}" dt="2023-03-11T22:56:17.681" v="1469" actId="2696"/>
        <pc:sldMkLst>
          <pc:docMk/>
          <pc:sldMk cId="323263871" sldId="276"/>
        </pc:sldMkLst>
      </pc:sldChg>
      <pc:sldChg chg="addSp delSp modSp mod modTransition">
        <pc:chgData name="Gabriel Amorim Silva" userId="d4a9e3b92ff86426" providerId="LiveId" clId="{97FE9607-D711-BD43-BB4B-8DEEE78F7888}" dt="2023-03-15T04:33:14.855" v="2796"/>
        <pc:sldMkLst>
          <pc:docMk/>
          <pc:sldMk cId="2583275527" sldId="277"/>
        </pc:sldMkLst>
        <pc:spChg chg="add del mod">
          <ac:chgData name="Gabriel Amorim Silva" userId="d4a9e3b92ff86426" providerId="LiveId" clId="{97FE9607-D711-BD43-BB4B-8DEEE78F7888}" dt="2023-03-06T18:56:20.455" v="50"/>
          <ac:spMkLst>
            <pc:docMk/>
            <pc:sldMk cId="2583275527" sldId="277"/>
            <ac:spMk id="3" creationId="{32B43C43-90EA-6C08-F6FF-CFF8C0DC1686}"/>
          </ac:spMkLst>
        </pc:spChg>
        <pc:spChg chg="add del mod">
          <ac:chgData name="Gabriel Amorim Silva" userId="d4a9e3b92ff86426" providerId="LiveId" clId="{97FE9607-D711-BD43-BB4B-8DEEE78F7888}" dt="2023-02-21T02:27:55.965" v="23" actId="478"/>
          <ac:spMkLst>
            <pc:docMk/>
            <pc:sldMk cId="2583275527" sldId="277"/>
            <ac:spMk id="3" creationId="{C215C788-6F49-EC3F-3515-DCCF6BE53648}"/>
          </ac:spMkLst>
        </pc:spChg>
        <pc:spChg chg="add del mod">
          <ac:chgData name="Gabriel Amorim Silva" userId="d4a9e3b92ff86426" providerId="LiveId" clId="{97FE9607-D711-BD43-BB4B-8DEEE78F7888}" dt="2023-03-06T18:58:41.871" v="59"/>
          <ac:spMkLst>
            <pc:docMk/>
            <pc:sldMk cId="2583275527" sldId="277"/>
            <ac:spMk id="4" creationId="{8EE66654-4821-CC86-3C78-0E63BE6786ED}"/>
          </ac:spMkLst>
        </pc:spChg>
        <pc:spChg chg="add del mod">
          <ac:chgData name="Gabriel Amorim Silva" userId="d4a9e3b92ff86426" providerId="LiveId" clId="{97FE9607-D711-BD43-BB4B-8DEEE78F7888}" dt="2023-03-06T19:02:15.698" v="84" actId="478"/>
          <ac:spMkLst>
            <pc:docMk/>
            <pc:sldMk cId="2583275527" sldId="277"/>
            <ac:spMk id="5" creationId="{030C7792-EB7B-1E2B-5F02-7F22666C3B01}"/>
          </ac:spMkLst>
        </pc:spChg>
        <pc:spChg chg="mod">
          <ac:chgData name="Gabriel Amorim Silva" userId="d4a9e3b92ff86426" providerId="LiveId" clId="{97FE9607-D711-BD43-BB4B-8DEEE78F7888}" dt="2023-03-06T19:16:17.245" v="228" actId="207"/>
          <ac:spMkLst>
            <pc:docMk/>
            <pc:sldMk cId="2583275527" sldId="277"/>
            <ac:spMk id="7" creationId="{CF45A9EB-00FC-4DE7-8041-09649EF9B9B6}"/>
          </ac:spMkLst>
        </pc:spChg>
        <pc:spChg chg="add del mod">
          <ac:chgData name="Gabriel Amorim Silva" userId="d4a9e3b92ff86426" providerId="LiveId" clId="{97FE9607-D711-BD43-BB4B-8DEEE78F7888}" dt="2023-03-06T19:02:41.078" v="95" actId="767"/>
          <ac:spMkLst>
            <pc:docMk/>
            <pc:sldMk cId="2583275527" sldId="277"/>
            <ac:spMk id="8" creationId="{3ACD2B7B-2D0E-0F64-093A-86E422FFB28C}"/>
          </ac:spMkLst>
        </pc:spChg>
        <pc:spChg chg="add del">
          <ac:chgData name="Gabriel Amorim Silva" userId="d4a9e3b92ff86426" providerId="LiveId" clId="{97FE9607-D711-BD43-BB4B-8DEEE78F7888}" dt="2023-02-21T02:27:47.089" v="20" actId="478"/>
          <ac:spMkLst>
            <pc:docMk/>
            <pc:sldMk cId="2583275527" sldId="277"/>
            <ac:spMk id="12" creationId="{619D1BA2-3111-4E03-81E3-0D0F9BA3676D}"/>
          </ac:spMkLst>
        </pc:spChg>
        <pc:spChg chg="add del mod">
          <ac:chgData name="Gabriel Amorim Silva" userId="d4a9e3b92ff86426" providerId="LiveId" clId="{97FE9607-D711-BD43-BB4B-8DEEE78F7888}" dt="2023-03-06T19:16:19.932" v="229" actId="207"/>
          <ac:spMkLst>
            <pc:docMk/>
            <pc:sldMk cId="2583275527" sldId="277"/>
            <ac:spMk id="14" creationId="{ECE1E739-E339-4FB6-A10E-22AB1A0D782B}"/>
          </ac:spMkLst>
        </pc:spChg>
        <pc:spChg chg="add mod topLvl">
          <ac:chgData name="Gabriel Amorim Silva" userId="d4a9e3b92ff86426" providerId="LiveId" clId="{97FE9607-D711-BD43-BB4B-8DEEE78F7888}" dt="2023-03-06T19:16:31.871" v="232" actId="207"/>
          <ac:spMkLst>
            <pc:docMk/>
            <pc:sldMk cId="2583275527" sldId="277"/>
            <ac:spMk id="20" creationId="{CAD18836-BDCA-D910-4C57-4B0CB27E51E9}"/>
          </ac:spMkLst>
        </pc:spChg>
        <pc:spChg chg="add del">
          <ac:chgData name="Gabriel Amorim Silva" userId="d4a9e3b92ff86426" providerId="LiveId" clId="{97FE9607-D711-BD43-BB4B-8DEEE78F7888}" dt="2023-02-21T02:27:48.685" v="21" actId="478"/>
          <ac:spMkLst>
            <pc:docMk/>
            <pc:sldMk cId="2583275527" sldId="277"/>
            <ac:spMk id="22" creationId="{EA4B20A4-BDBA-4ACB-BCCE-1FF6B09FE0A1}"/>
          </ac:spMkLst>
        </pc:spChg>
        <pc:spChg chg="del mod">
          <ac:chgData name="Gabriel Amorim Silva" userId="d4a9e3b92ff86426" providerId="LiveId" clId="{97FE9607-D711-BD43-BB4B-8DEEE78F7888}" dt="2023-03-06T19:02:27.147" v="87" actId="478"/>
          <ac:spMkLst>
            <pc:docMk/>
            <pc:sldMk cId="2583275527" sldId="277"/>
            <ac:spMk id="25" creationId="{995DD68C-FEB8-4CF6-883B-1CA9912E417D}"/>
          </ac:spMkLst>
        </pc:spChg>
        <pc:grpChg chg="add del mod">
          <ac:chgData name="Gabriel Amorim Silva" userId="d4a9e3b92ff86426" providerId="LiveId" clId="{97FE9607-D711-BD43-BB4B-8DEEE78F7888}" dt="2023-03-06T19:14:05.806" v="196" actId="478"/>
          <ac:grpSpMkLst>
            <pc:docMk/>
            <pc:sldMk cId="2583275527" sldId="277"/>
            <ac:grpSpMk id="21" creationId="{8A83583D-D6CD-1CEC-8212-9411A0CAC894}"/>
          </ac:grpSpMkLst>
        </pc:grpChg>
        <pc:grpChg chg="add del mod">
          <ac:chgData name="Gabriel Amorim Silva" userId="d4a9e3b92ff86426" providerId="LiveId" clId="{97FE9607-D711-BD43-BB4B-8DEEE78F7888}" dt="2023-03-06T19:14:55.052" v="213" actId="165"/>
          <ac:grpSpMkLst>
            <pc:docMk/>
            <pc:sldMk cId="2583275527" sldId="277"/>
            <ac:grpSpMk id="22" creationId="{D594176C-ECC4-CFEB-CC56-506BF90EC4D2}"/>
          </ac:grpSpMkLst>
        </pc:grpChg>
        <pc:grpChg chg="add mod">
          <ac:chgData name="Gabriel Amorim Silva" userId="d4a9e3b92ff86426" providerId="LiveId" clId="{97FE9607-D711-BD43-BB4B-8DEEE78F7888}" dt="2023-03-06T19:16:24.859" v="231" actId="207"/>
          <ac:grpSpMkLst>
            <pc:docMk/>
            <pc:sldMk cId="2583275527" sldId="277"/>
            <ac:grpSpMk id="26" creationId="{0E70FCE4-BF50-C2A2-9D81-5CC1189D21BE}"/>
          </ac:grpSpMkLst>
        </pc:grpChg>
        <pc:grpChg chg="add mod">
          <ac:chgData name="Gabriel Amorim Silva" userId="d4a9e3b92ff86426" providerId="LiveId" clId="{97FE9607-D711-BD43-BB4B-8DEEE78F7888}" dt="2023-03-06T19:16:24.859" v="231" actId="207"/>
          <ac:grpSpMkLst>
            <pc:docMk/>
            <pc:sldMk cId="2583275527" sldId="277"/>
            <ac:grpSpMk id="27" creationId="{4A3F2B5E-49F7-C8EE-03A8-3B6DA70A5728}"/>
          </ac:grpSpMkLst>
        </pc:grpChg>
        <pc:picChg chg="del">
          <ac:chgData name="Gabriel Amorim Silva" userId="d4a9e3b92ff86426" providerId="LiveId" clId="{97FE9607-D711-BD43-BB4B-8DEEE78F7888}" dt="2023-03-06T18:56:03.845" v="47" actId="478"/>
          <ac:picMkLst>
            <pc:docMk/>
            <pc:sldMk cId="2583275527" sldId="277"/>
            <ac:picMk id="6" creationId="{2A7E6CAB-B5FF-46B8-964A-7A01020AAB15}"/>
          </ac:picMkLst>
        </pc:picChg>
        <pc:picChg chg="add del mod">
          <ac:chgData name="Gabriel Amorim Silva" userId="d4a9e3b92ff86426" providerId="LiveId" clId="{97FE9607-D711-BD43-BB4B-8DEEE78F7888}" dt="2023-03-06T19:07:49.438" v="130" actId="478"/>
          <ac:picMkLst>
            <pc:docMk/>
            <pc:sldMk cId="2583275527" sldId="277"/>
            <ac:picMk id="10" creationId="{6338D374-15BC-CE3C-CBF3-D05E9B729F15}"/>
          </ac:picMkLst>
        </pc:picChg>
        <pc:picChg chg="add mod topLvl">
          <ac:chgData name="Gabriel Amorim Silva" userId="d4a9e3b92ff86426" providerId="LiveId" clId="{97FE9607-D711-BD43-BB4B-8DEEE78F7888}" dt="2023-03-06T19:16:24.859" v="231" actId="207"/>
          <ac:picMkLst>
            <pc:docMk/>
            <pc:sldMk cId="2583275527" sldId="277"/>
            <ac:picMk id="12" creationId="{6F96CECD-D653-3229-6492-115433EACDCA}"/>
          </ac:picMkLst>
        </pc:picChg>
        <pc:picChg chg="add del mod">
          <ac:chgData name="Gabriel Amorim Silva" userId="d4a9e3b92ff86426" providerId="LiveId" clId="{97FE9607-D711-BD43-BB4B-8DEEE78F7888}" dt="2023-03-06T19:08:35.284" v="139" actId="478"/>
          <ac:picMkLst>
            <pc:docMk/>
            <pc:sldMk cId="2583275527" sldId="277"/>
            <ac:picMk id="15" creationId="{52C69CD1-2DA4-BD41-8C8F-5035F65598D9}"/>
          </ac:picMkLst>
        </pc:picChg>
        <pc:picChg chg="add del mod">
          <ac:chgData name="Gabriel Amorim Silva" userId="d4a9e3b92ff86426" providerId="LiveId" clId="{97FE9607-D711-BD43-BB4B-8DEEE78F7888}" dt="2023-03-06T19:08:48.456" v="145" actId="478"/>
          <ac:picMkLst>
            <pc:docMk/>
            <pc:sldMk cId="2583275527" sldId="277"/>
            <ac:picMk id="17" creationId="{C6911636-44DC-FEE2-1591-E7B8A74C6EBF}"/>
          </ac:picMkLst>
        </pc:picChg>
        <pc:picChg chg="add del mod">
          <ac:chgData name="Gabriel Amorim Silva" userId="d4a9e3b92ff86426" providerId="LiveId" clId="{97FE9607-D711-BD43-BB4B-8DEEE78F7888}" dt="2023-03-06T19:14:05.806" v="196" actId="478"/>
          <ac:picMkLst>
            <pc:docMk/>
            <pc:sldMk cId="2583275527" sldId="277"/>
            <ac:picMk id="19" creationId="{2E9A85C0-547F-BD64-EAAF-90DA84E1B0FC}"/>
          </ac:picMkLst>
        </pc:picChg>
        <pc:picChg chg="add mod">
          <ac:chgData name="Gabriel Amorim Silva" userId="d4a9e3b92ff86426" providerId="LiveId" clId="{97FE9607-D711-BD43-BB4B-8DEEE78F7888}" dt="2023-03-06T19:16:24.859" v="231" actId="207"/>
          <ac:picMkLst>
            <pc:docMk/>
            <pc:sldMk cId="2583275527" sldId="277"/>
            <ac:picMk id="24" creationId="{7338E58B-E177-9E5A-C99A-3021641659E2}"/>
          </ac:picMkLst>
        </pc:picChg>
        <pc:picChg chg="add del mod">
          <ac:chgData name="Gabriel Amorim Silva" userId="d4a9e3b92ff86426" providerId="LiveId" clId="{97FE9607-D711-BD43-BB4B-8DEEE78F7888}" dt="2023-03-06T18:58:23.841" v="54" actId="478"/>
          <ac:picMkLst>
            <pc:docMk/>
            <pc:sldMk cId="2583275527" sldId="277"/>
            <ac:picMk id="1026" creationId="{532C8285-F99E-FF6D-AA1F-9466F1332F62}"/>
          </ac:picMkLst>
        </pc:picChg>
        <pc:picChg chg="add del">
          <ac:chgData name="Gabriel Amorim Silva" userId="d4a9e3b92ff86426" providerId="LiveId" clId="{97FE9607-D711-BD43-BB4B-8DEEE78F7888}" dt="2023-03-06T18:58:27.017" v="56"/>
          <ac:picMkLst>
            <pc:docMk/>
            <pc:sldMk cId="2583275527" sldId="277"/>
            <ac:picMk id="1028" creationId="{F920B25A-DE59-6F7D-9F31-8C9663A0BEEF}"/>
          </ac:picMkLst>
        </pc:picChg>
        <pc:picChg chg="add del mod">
          <ac:chgData name="Gabriel Amorim Silva" userId="d4a9e3b92ff86426" providerId="LiveId" clId="{97FE9607-D711-BD43-BB4B-8DEEE78F7888}" dt="2023-03-06T19:15:49.565" v="220" actId="1076"/>
          <ac:picMkLst>
            <pc:docMk/>
            <pc:sldMk cId="2583275527" sldId="277"/>
            <ac:picMk id="1030" creationId="{2EE94B17-4A9D-754F-FDA9-C18DFEC72612}"/>
          </ac:picMkLst>
        </pc:picChg>
      </pc:sldChg>
      <pc:sldChg chg="addSp delSp modSp new mod modTransition modClrScheme chgLayout">
        <pc:chgData name="Gabriel Amorim Silva" userId="d4a9e3b92ff86426" providerId="LiveId" clId="{97FE9607-D711-BD43-BB4B-8DEEE78F7888}" dt="2023-03-15T04:33:43.860" v="2797"/>
        <pc:sldMkLst>
          <pc:docMk/>
          <pc:sldMk cId="436284017" sldId="278"/>
        </pc:sldMkLst>
        <pc:spChg chg="del mod ord">
          <ac:chgData name="Gabriel Amorim Silva" userId="d4a9e3b92ff86426" providerId="LiveId" clId="{97FE9607-D711-BD43-BB4B-8DEEE78F7888}" dt="2023-03-06T19:16:55.080" v="234" actId="700"/>
          <ac:spMkLst>
            <pc:docMk/>
            <pc:sldMk cId="436284017" sldId="278"/>
            <ac:spMk id="2" creationId="{C0E96C39-04AB-414B-FEDB-2DE9FDF19E45}"/>
          </ac:spMkLst>
        </pc:spChg>
        <pc:spChg chg="del">
          <ac:chgData name="Gabriel Amorim Silva" userId="d4a9e3b92ff86426" providerId="LiveId" clId="{97FE9607-D711-BD43-BB4B-8DEEE78F7888}" dt="2023-03-06T19:16:55.080" v="234" actId="700"/>
          <ac:spMkLst>
            <pc:docMk/>
            <pc:sldMk cId="436284017" sldId="278"/>
            <ac:spMk id="3" creationId="{0E8FF730-74D9-D523-1962-99C374F5C26B}"/>
          </ac:spMkLst>
        </pc:spChg>
        <pc:spChg chg="del mod ord">
          <ac:chgData name="Gabriel Amorim Silva" userId="d4a9e3b92ff86426" providerId="LiveId" clId="{97FE9607-D711-BD43-BB4B-8DEEE78F7888}" dt="2023-03-06T19:16:55.080" v="234" actId="700"/>
          <ac:spMkLst>
            <pc:docMk/>
            <pc:sldMk cId="436284017" sldId="278"/>
            <ac:spMk id="4" creationId="{084EB8FC-8119-AF00-3EDE-B8C639748C08}"/>
          </ac:spMkLst>
        </pc:spChg>
        <pc:spChg chg="del mod ord">
          <ac:chgData name="Gabriel Amorim Silva" userId="d4a9e3b92ff86426" providerId="LiveId" clId="{97FE9607-D711-BD43-BB4B-8DEEE78F7888}" dt="2023-03-06T19:17:23.633" v="248" actId="478"/>
          <ac:spMkLst>
            <pc:docMk/>
            <pc:sldMk cId="436284017" sldId="278"/>
            <ac:spMk id="5" creationId="{40EC4926-ACA8-52E5-690D-211C131E6E4E}"/>
          </ac:spMkLst>
        </pc:spChg>
        <pc:spChg chg="del mod ord">
          <ac:chgData name="Gabriel Amorim Silva" userId="d4a9e3b92ff86426" providerId="LiveId" clId="{97FE9607-D711-BD43-BB4B-8DEEE78F7888}" dt="2023-03-06T19:17:20.660" v="247" actId="478"/>
          <ac:spMkLst>
            <pc:docMk/>
            <pc:sldMk cId="436284017" sldId="278"/>
            <ac:spMk id="6" creationId="{7308517F-828D-2A09-4E0D-ADDEA1ED3641}"/>
          </ac:spMkLst>
        </pc:spChg>
        <pc:spChg chg="mod ord modVis">
          <ac:chgData name="Gabriel Amorim Silva" userId="d4a9e3b92ff86426" providerId="LiveId" clId="{97FE9607-D711-BD43-BB4B-8DEEE78F7888}" dt="2023-03-15T04:32:24" v="2792" actId="14429"/>
          <ac:spMkLst>
            <pc:docMk/>
            <pc:sldMk cId="436284017" sldId="278"/>
            <ac:spMk id="7" creationId="{E72643DC-BB32-6667-9E29-10DB1119FED9}"/>
          </ac:spMkLst>
        </pc:spChg>
        <pc:spChg chg="add mod ord">
          <ac:chgData name="Gabriel Amorim Silva" userId="d4a9e3b92ff86426" providerId="LiveId" clId="{97FE9607-D711-BD43-BB4B-8DEEE78F7888}" dt="2023-03-06T22:50:46.765" v="1153" actId="207"/>
          <ac:spMkLst>
            <pc:docMk/>
            <pc:sldMk cId="436284017" sldId="278"/>
            <ac:spMk id="8" creationId="{463A2C89-0BD7-B77A-7D19-49F1F0BCB6DB}"/>
          </ac:spMkLst>
        </pc:spChg>
        <pc:spChg chg="add del mod ord">
          <ac:chgData name="Gabriel Amorim Silva" userId="d4a9e3b92ff86426" providerId="LiveId" clId="{97FE9607-D711-BD43-BB4B-8DEEE78F7888}" dt="2023-03-06T19:18:35.283" v="269" actId="700"/>
          <ac:spMkLst>
            <pc:docMk/>
            <pc:sldMk cId="436284017" sldId="278"/>
            <ac:spMk id="9" creationId="{79A2547A-0170-8D08-8237-0B3E4FB2B75B}"/>
          </ac:spMkLst>
        </pc:spChg>
        <pc:spChg chg="add del mod ord">
          <ac:chgData name="Gabriel Amorim Silva" userId="d4a9e3b92ff86426" providerId="LiveId" clId="{97FE9607-D711-BD43-BB4B-8DEEE78F7888}" dt="2023-03-06T19:18:45.847" v="272" actId="700"/>
          <ac:spMkLst>
            <pc:docMk/>
            <pc:sldMk cId="436284017" sldId="278"/>
            <ac:spMk id="10" creationId="{579C7653-73B4-A279-3876-FF08C8E591B7}"/>
          </ac:spMkLst>
        </pc:spChg>
        <pc:spChg chg="add del mod ord">
          <ac:chgData name="Gabriel Amorim Silva" userId="d4a9e3b92ff86426" providerId="LiveId" clId="{97FE9607-D711-BD43-BB4B-8DEEE78F7888}" dt="2023-03-06T19:18:45.847" v="272" actId="700"/>
          <ac:spMkLst>
            <pc:docMk/>
            <pc:sldMk cId="436284017" sldId="278"/>
            <ac:spMk id="11" creationId="{16A494D6-0590-29E8-E06F-56D6BEC2CA0F}"/>
          </ac:spMkLst>
        </pc:spChg>
        <pc:spChg chg="add del mod ord">
          <ac:chgData name="Gabriel Amorim Silva" userId="d4a9e3b92ff86426" providerId="LiveId" clId="{97FE9607-D711-BD43-BB4B-8DEEE78F7888}" dt="2023-03-06T19:18:51.418" v="273" actId="700"/>
          <ac:spMkLst>
            <pc:docMk/>
            <pc:sldMk cId="436284017" sldId="278"/>
            <ac:spMk id="12" creationId="{0FC82045-A8F2-5690-9726-13F79C3D09F5}"/>
          </ac:spMkLst>
        </pc:spChg>
        <pc:spChg chg="add del mod ord">
          <ac:chgData name="Gabriel Amorim Silva" userId="d4a9e3b92ff86426" providerId="LiveId" clId="{97FE9607-D711-BD43-BB4B-8DEEE78F7888}" dt="2023-03-06T19:20:26.396" v="276"/>
          <ac:spMkLst>
            <pc:docMk/>
            <pc:sldMk cId="436284017" sldId="278"/>
            <ac:spMk id="13" creationId="{2B2AAD05-8471-DB88-B652-7F08FE20B0AB}"/>
          </ac:spMkLst>
        </pc:spChg>
        <pc:spChg chg="add del mod ord">
          <ac:chgData name="Gabriel Amorim Silva" userId="d4a9e3b92ff86426" providerId="LiveId" clId="{97FE9607-D711-BD43-BB4B-8DEEE78F7888}" dt="2023-03-06T19:19:14.626" v="275" actId="478"/>
          <ac:spMkLst>
            <pc:docMk/>
            <pc:sldMk cId="436284017" sldId="278"/>
            <ac:spMk id="14" creationId="{2869BCC7-09C3-2C10-ED76-67871804A42F}"/>
          </ac:spMkLst>
        </pc:spChg>
        <pc:spChg chg="add del">
          <ac:chgData name="Gabriel Amorim Silva" userId="d4a9e3b92ff86426" providerId="LiveId" clId="{97FE9607-D711-BD43-BB4B-8DEEE78F7888}" dt="2023-03-06T21:52:15.381" v="770" actId="478"/>
          <ac:spMkLst>
            <pc:docMk/>
            <pc:sldMk cId="436284017" sldId="278"/>
            <ac:spMk id="2055" creationId="{4E4CDAE3-0279-36A4-379B-934A8455BDEA}"/>
          </ac:spMkLst>
        </pc:spChg>
        <pc:picChg chg="add mod ord">
          <ac:chgData name="Gabriel Amorim Silva" userId="d4a9e3b92ff86426" providerId="LiveId" clId="{97FE9607-D711-BD43-BB4B-8DEEE78F7888}" dt="2023-03-06T19:20:29.707" v="277" actId="26606"/>
          <ac:picMkLst>
            <pc:docMk/>
            <pc:sldMk cId="436284017" sldId="278"/>
            <ac:picMk id="2050" creationId="{AA33191B-28A4-6582-616E-5CDAEFFDB310}"/>
          </ac:picMkLst>
        </pc:picChg>
      </pc:sldChg>
      <pc:sldChg chg="new del">
        <pc:chgData name="Gabriel Amorim Silva" userId="d4a9e3b92ff86426" providerId="LiveId" clId="{97FE9607-D711-BD43-BB4B-8DEEE78F7888}" dt="2023-03-06T19:18:42.329" v="271" actId="2696"/>
        <pc:sldMkLst>
          <pc:docMk/>
          <pc:sldMk cId="369993587" sldId="279"/>
        </pc:sldMkLst>
      </pc:sldChg>
      <pc:sldChg chg="addSp delSp modSp new del mod modClrScheme chgLayout">
        <pc:chgData name="Gabriel Amorim Silva" userId="d4a9e3b92ff86426" providerId="LiveId" clId="{97FE9607-D711-BD43-BB4B-8DEEE78F7888}" dt="2023-03-06T19:55:16.999" v="366" actId="2696"/>
        <pc:sldMkLst>
          <pc:docMk/>
          <pc:sldMk cId="449626726" sldId="279"/>
        </pc:sldMkLst>
        <pc:spChg chg="del mod ord">
          <ac:chgData name="Gabriel Amorim Silva" userId="d4a9e3b92ff86426" providerId="LiveId" clId="{97FE9607-D711-BD43-BB4B-8DEEE78F7888}" dt="2023-03-06T19:20:45.589" v="279" actId="700"/>
          <ac:spMkLst>
            <pc:docMk/>
            <pc:sldMk cId="449626726" sldId="279"/>
            <ac:spMk id="2" creationId="{AA371732-DDE5-EBFE-C124-026D1A45E41F}"/>
          </ac:spMkLst>
        </pc:spChg>
        <pc:spChg chg="del mod ord">
          <ac:chgData name="Gabriel Amorim Silva" userId="d4a9e3b92ff86426" providerId="LiveId" clId="{97FE9607-D711-BD43-BB4B-8DEEE78F7888}" dt="2023-03-06T19:20:45.589" v="279" actId="700"/>
          <ac:spMkLst>
            <pc:docMk/>
            <pc:sldMk cId="449626726" sldId="279"/>
            <ac:spMk id="3" creationId="{8A7F5CD8-37D8-6C60-74E5-3951AB45D393}"/>
          </ac:spMkLst>
        </pc:spChg>
        <pc:spChg chg="del">
          <ac:chgData name="Gabriel Amorim Silva" userId="d4a9e3b92ff86426" providerId="LiveId" clId="{97FE9607-D711-BD43-BB4B-8DEEE78F7888}" dt="2023-03-06T19:20:45.589" v="279" actId="700"/>
          <ac:spMkLst>
            <pc:docMk/>
            <pc:sldMk cId="449626726" sldId="279"/>
            <ac:spMk id="4" creationId="{56CBFCD0-5708-9077-257C-1DC5099184B2}"/>
          </ac:spMkLst>
        </pc:spChg>
        <pc:spChg chg="mod ord">
          <ac:chgData name="Gabriel Amorim Silva" userId="d4a9e3b92ff86426" providerId="LiveId" clId="{97FE9607-D711-BD43-BB4B-8DEEE78F7888}" dt="2023-03-06T19:20:45.589" v="279" actId="700"/>
          <ac:spMkLst>
            <pc:docMk/>
            <pc:sldMk cId="449626726" sldId="279"/>
            <ac:spMk id="5" creationId="{253B357A-AD0A-C228-D48D-5828F305597F}"/>
          </ac:spMkLst>
        </pc:spChg>
        <pc:spChg chg="mod ord">
          <ac:chgData name="Gabriel Amorim Silva" userId="d4a9e3b92ff86426" providerId="LiveId" clId="{97FE9607-D711-BD43-BB4B-8DEEE78F7888}" dt="2023-03-06T19:20:45.589" v="279" actId="700"/>
          <ac:spMkLst>
            <pc:docMk/>
            <pc:sldMk cId="449626726" sldId="279"/>
            <ac:spMk id="6" creationId="{DB3AE371-A1E5-7335-4E2C-2D9CFB3D0B35}"/>
          </ac:spMkLst>
        </pc:spChg>
        <pc:spChg chg="mod ord">
          <ac:chgData name="Gabriel Amorim Silva" userId="d4a9e3b92ff86426" providerId="LiveId" clId="{97FE9607-D711-BD43-BB4B-8DEEE78F7888}" dt="2023-03-06T19:20:45.589" v="279" actId="700"/>
          <ac:spMkLst>
            <pc:docMk/>
            <pc:sldMk cId="449626726" sldId="279"/>
            <ac:spMk id="7" creationId="{BDA568E8-8AE2-D612-3720-9A999EBBB865}"/>
          </ac:spMkLst>
        </pc:spChg>
        <pc:spChg chg="add mod ord">
          <ac:chgData name="Gabriel Amorim Silva" userId="d4a9e3b92ff86426" providerId="LiveId" clId="{97FE9607-D711-BD43-BB4B-8DEEE78F7888}" dt="2023-03-06T19:20:45.589" v="279" actId="700"/>
          <ac:spMkLst>
            <pc:docMk/>
            <pc:sldMk cId="449626726" sldId="279"/>
            <ac:spMk id="8" creationId="{076E6922-7F22-9EFE-41D8-2A57D7A24714}"/>
          </ac:spMkLst>
        </pc:spChg>
        <pc:spChg chg="add mod ord">
          <ac:chgData name="Gabriel Amorim Silva" userId="d4a9e3b92ff86426" providerId="LiveId" clId="{97FE9607-D711-BD43-BB4B-8DEEE78F7888}" dt="2023-03-06T19:49:02.516" v="314" actId="20577"/>
          <ac:spMkLst>
            <pc:docMk/>
            <pc:sldMk cId="449626726" sldId="279"/>
            <ac:spMk id="9" creationId="{32BC7E0F-DB4A-CAAA-1D8A-2FADD1D3A84D}"/>
          </ac:spMkLst>
        </pc:spChg>
        <pc:spChg chg="add mod ord">
          <ac:chgData name="Gabriel Amorim Silva" userId="d4a9e3b92ff86426" providerId="LiveId" clId="{97FE9607-D711-BD43-BB4B-8DEEE78F7888}" dt="2023-03-06T19:20:45.589" v="279" actId="700"/>
          <ac:spMkLst>
            <pc:docMk/>
            <pc:sldMk cId="449626726" sldId="279"/>
            <ac:spMk id="10" creationId="{5B8CB4CD-AA2F-201E-DC11-333E042628CF}"/>
          </ac:spMkLst>
        </pc:spChg>
        <pc:spChg chg="add mod ord">
          <ac:chgData name="Gabriel Amorim Silva" userId="d4a9e3b92ff86426" providerId="LiveId" clId="{97FE9607-D711-BD43-BB4B-8DEEE78F7888}" dt="2023-03-06T19:48:38.638" v="305" actId="20577"/>
          <ac:spMkLst>
            <pc:docMk/>
            <pc:sldMk cId="449626726" sldId="279"/>
            <ac:spMk id="11" creationId="{70B2FE2E-D368-3E82-339A-8C59841D158D}"/>
          </ac:spMkLst>
        </pc:spChg>
        <pc:spChg chg="add mod ord">
          <ac:chgData name="Gabriel Amorim Silva" userId="d4a9e3b92ff86426" providerId="LiveId" clId="{97FE9607-D711-BD43-BB4B-8DEEE78F7888}" dt="2023-03-06T19:20:45.589" v="279" actId="700"/>
          <ac:spMkLst>
            <pc:docMk/>
            <pc:sldMk cId="449626726" sldId="279"/>
            <ac:spMk id="12" creationId="{3B3F2669-B021-2ACD-BA50-E780A4C87712}"/>
          </ac:spMkLst>
        </pc:spChg>
        <pc:spChg chg="add mod ord">
          <ac:chgData name="Gabriel Amorim Silva" userId="d4a9e3b92ff86426" providerId="LiveId" clId="{97FE9607-D711-BD43-BB4B-8DEEE78F7888}" dt="2023-03-06T19:20:45.589" v="279" actId="700"/>
          <ac:spMkLst>
            <pc:docMk/>
            <pc:sldMk cId="449626726" sldId="279"/>
            <ac:spMk id="13" creationId="{08187FD9-81C0-9B91-C600-FD09769C8E66}"/>
          </ac:spMkLst>
        </pc:spChg>
        <pc:spChg chg="add mod ord">
          <ac:chgData name="Gabriel Amorim Silva" userId="d4a9e3b92ff86426" providerId="LiveId" clId="{97FE9607-D711-BD43-BB4B-8DEEE78F7888}" dt="2023-03-06T19:20:45.589" v="279" actId="700"/>
          <ac:spMkLst>
            <pc:docMk/>
            <pc:sldMk cId="449626726" sldId="279"/>
            <ac:spMk id="14" creationId="{6B1631AB-ED85-8CAC-4FBC-EE686119B247}"/>
          </ac:spMkLst>
        </pc:spChg>
        <pc:spChg chg="add mod ord">
          <ac:chgData name="Gabriel Amorim Silva" userId="d4a9e3b92ff86426" providerId="LiveId" clId="{97FE9607-D711-BD43-BB4B-8DEEE78F7888}" dt="2023-03-06T19:20:45.589" v="279" actId="700"/>
          <ac:spMkLst>
            <pc:docMk/>
            <pc:sldMk cId="449626726" sldId="279"/>
            <ac:spMk id="15" creationId="{6C1DE869-8EBD-3C6E-5554-142DC4ABA1D5}"/>
          </ac:spMkLst>
        </pc:spChg>
        <pc:spChg chg="add mod ord">
          <ac:chgData name="Gabriel Amorim Silva" userId="d4a9e3b92ff86426" providerId="LiveId" clId="{97FE9607-D711-BD43-BB4B-8DEEE78F7888}" dt="2023-03-06T19:20:45.589" v="279" actId="700"/>
          <ac:spMkLst>
            <pc:docMk/>
            <pc:sldMk cId="449626726" sldId="279"/>
            <ac:spMk id="16" creationId="{880C6F03-24E1-1917-C144-15AF1A8FC9AA}"/>
          </ac:spMkLst>
        </pc:spChg>
        <pc:spChg chg="add mod ord">
          <ac:chgData name="Gabriel Amorim Silva" userId="d4a9e3b92ff86426" providerId="LiveId" clId="{97FE9607-D711-BD43-BB4B-8DEEE78F7888}" dt="2023-03-06T19:20:45.589" v="279" actId="700"/>
          <ac:spMkLst>
            <pc:docMk/>
            <pc:sldMk cId="449626726" sldId="279"/>
            <ac:spMk id="17" creationId="{87996735-B10F-D18A-76F6-6AA1039F2D2B}"/>
          </ac:spMkLst>
        </pc:spChg>
        <pc:spChg chg="add mod ord">
          <ac:chgData name="Gabriel Amorim Silva" userId="d4a9e3b92ff86426" providerId="LiveId" clId="{97FE9607-D711-BD43-BB4B-8DEEE78F7888}" dt="2023-03-06T19:20:45.589" v="279" actId="700"/>
          <ac:spMkLst>
            <pc:docMk/>
            <pc:sldMk cId="449626726" sldId="279"/>
            <ac:spMk id="18" creationId="{8CAC4BD2-5519-81EF-2204-19C13CA0C392}"/>
          </ac:spMkLst>
        </pc:spChg>
      </pc:sldChg>
      <pc:sldChg chg="addSp delSp modSp new mod modTransition modNotesTx">
        <pc:chgData name="Gabriel Amorim Silva" userId="d4a9e3b92ff86426" providerId="LiveId" clId="{97FE9607-D711-BD43-BB4B-8DEEE78F7888}" dt="2023-03-15T04:33:14.855" v="2796"/>
        <pc:sldMkLst>
          <pc:docMk/>
          <pc:sldMk cId="1235025077" sldId="280"/>
        </pc:sldMkLst>
        <pc:spChg chg="mod">
          <ac:chgData name="Gabriel Amorim Silva" userId="d4a9e3b92ff86426" providerId="LiveId" clId="{97FE9607-D711-BD43-BB4B-8DEEE78F7888}" dt="2023-03-06T19:55:10.059" v="365" actId="12789"/>
          <ac:spMkLst>
            <pc:docMk/>
            <pc:sldMk cId="1235025077" sldId="280"/>
            <ac:spMk id="2" creationId="{339C134B-DEB6-D96B-1440-88524EE49A79}"/>
          </ac:spMkLst>
        </pc:spChg>
        <pc:spChg chg="del">
          <ac:chgData name="Gabriel Amorim Silva" userId="d4a9e3b92ff86426" providerId="LiveId" clId="{97FE9607-D711-BD43-BB4B-8DEEE78F7888}" dt="2023-03-06T19:50:49.812" v="316" actId="478"/>
          <ac:spMkLst>
            <pc:docMk/>
            <pc:sldMk cId="1235025077" sldId="280"/>
            <ac:spMk id="3" creationId="{DDDF41F4-5A78-B887-93EA-FECBAC9B2D74}"/>
          </ac:spMkLst>
        </pc:spChg>
        <pc:spChg chg="del">
          <ac:chgData name="Gabriel Amorim Silva" userId="d4a9e3b92ff86426" providerId="LiveId" clId="{97FE9607-D711-BD43-BB4B-8DEEE78F7888}" dt="2023-03-06T19:50:49.812" v="316" actId="478"/>
          <ac:spMkLst>
            <pc:docMk/>
            <pc:sldMk cId="1235025077" sldId="280"/>
            <ac:spMk id="4" creationId="{50424C5A-F4C4-2E19-F291-17233555E134}"/>
          </ac:spMkLst>
        </pc:spChg>
        <pc:spChg chg="del">
          <ac:chgData name="Gabriel Amorim Silva" userId="d4a9e3b92ff86426" providerId="LiveId" clId="{97FE9607-D711-BD43-BB4B-8DEEE78F7888}" dt="2023-03-06T19:50:49.812" v="316" actId="478"/>
          <ac:spMkLst>
            <pc:docMk/>
            <pc:sldMk cId="1235025077" sldId="280"/>
            <ac:spMk id="5" creationId="{CB0915BB-C16A-D8CD-D0C1-1422A78AF64F}"/>
          </ac:spMkLst>
        </pc:spChg>
        <pc:spChg chg="del">
          <ac:chgData name="Gabriel Amorim Silva" userId="d4a9e3b92ff86426" providerId="LiveId" clId="{97FE9607-D711-BD43-BB4B-8DEEE78F7888}" dt="2023-03-06T19:50:49.812" v="316" actId="478"/>
          <ac:spMkLst>
            <pc:docMk/>
            <pc:sldMk cId="1235025077" sldId="280"/>
            <ac:spMk id="6" creationId="{9CA931F4-CF2B-DF65-4023-940924E4D3BF}"/>
          </ac:spMkLst>
        </pc:spChg>
        <pc:spChg chg="del">
          <ac:chgData name="Gabriel Amorim Silva" userId="d4a9e3b92ff86426" providerId="LiveId" clId="{97FE9607-D711-BD43-BB4B-8DEEE78F7888}" dt="2023-03-06T19:50:49.812" v="316" actId="478"/>
          <ac:spMkLst>
            <pc:docMk/>
            <pc:sldMk cId="1235025077" sldId="280"/>
            <ac:spMk id="7" creationId="{340D81AF-99B0-661B-1A99-DBB7F6A311AB}"/>
          </ac:spMkLst>
        </pc:spChg>
        <pc:spChg chg="del">
          <ac:chgData name="Gabriel Amorim Silva" userId="d4a9e3b92ff86426" providerId="LiveId" clId="{97FE9607-D711-BD43-BB4B-8DEEE78F7888}" dt="2023-03-06T19:50:49.812" v="316" actId="478"/>
          <ac:spMkLst>
            <pc:docMk/>
            <pc:sldMk cId="1235025077" sldId="280"/>
            <ac:spMk id="8" creationId="{C7603487-9E9D-BB36-E8E2-3CEFBE5ED177}"/>
          </ac:spMkLst>
        </pc:spChg>
        <pc:spChg chg="del">
          <ac:chgData name="Gabriel Amorim Silva" userId="d4a9e3b92ff86426" providerId="LiveId" clId="{97FE9607-D711-BD43-BB4B-8DEEE78F7888}" dt="2023-03-06T19:50:49.812" v="316" actId="478"/>
          <ac:spMkLst>
            <pc:docMk/>
            <pc:sldMk cId="1235025077" sldId="280"/>
            <ac:spMk id="9" creationId="{83FF94B5-E073-0168-19FD-B6E80B1A2982}"/>
          </ac:spMkLst>
        </pc:spChg>
        <pc:spChg chg="del">
          <ac:chgData name="Gabriel Amorim Silva" userId="d4a9e3b92ff86426" providerId="LiveId" clId="{97FE9607-D711-BD43-BB4B-8DEEE78F7888}" dt="2023-03-06T19:50:49.812" v="316" actId="478"/>
          <ac:spMkLst>
            <pc:docMk/>
            <pc:sldMk cId="1235025077" sldId="280"/>
            <ac:spMk id="10" creationId="{E8DA22E7-6498-283B-2223-F68E65E25945}"/>
          </ac:spMkLst>
        </pc:spChg>
        <pc:spChg chg="del">
          <ac:chgData name="Gabriel Amorim Silva" userId="d4a9e3b92ff86426" providerId="LiveId" clId="{97FE9607-D711-BD43-BB4B-8DEEE78F7888}" dt="2023-03-06T19:50:49.812" v="316" actId="478"/>
          <ac:spMkLst>
            <pc:docMk/>
            <pc:sldMk cId="1235025077" sldId="280"/>
            <ac:spMk id="11" creationId="{BE1C5CD7-183C-9DA1-40C1-FF3FA43CBF37}"/>
          </ac:spMkLst>
        </pc:spChg>
        <pc:spChg chg="del">
          <ac:chgData name="Gabriel Amorim Silva" userId="d4a9e3b92ff86426" providerId="LiveId" clId="{97FE9607-D711-BD43-BB4B-8DEEE78F7888}" dt="2023-03-06T19:50:49.812" v="316" actId="478"/>
          <ac:spMkLst>
            <pc:docMk/>
            <pc:sldMk cId="1235025077" sldId="280"/>
            <ac:spMk id="12" creationId="{3AE6A568-BE09-9BCD-7DBA-8FEEA4AEF942}"/>
          </ac:spMkLst>
        </pc:spChg>
        <pc:spChg chg="del">
          <ac:chgData name="Gabriel Amorim Silva" userId="d4a9e3b92ff86426" providerId="LiveId" clId="{97FE9607-D711-BD43-BB4B-8DEEE78F7888}" dt="2023-03-06T19:52:07.736" v="338" actId="478"/>
          <ac:spMkLst>
            <pc:docMk/>
            <pc:sldMk cId="1235025077" sldId="280"/>
            <ac:spMk id="13" creationId="{21B277C4-DE77-8EDC-7901-50167625A0E9}"/>
          </ac:spMkLst>
        </pc:spChg>
        <pc:spChg chg="del">
          <ac:chgData name="Gabriel Amorim Silva" userId="d4a9e3b92ff86426" providerId="LiveId" clId="{97FE9607-D711-BD43-BB4B-8DEEE78F7888}" dt="2023-03-06T19:52:10.575" v="339" actId="478"/>
          <ac:spMkLst>
            <pc:docMk/>
            <pc:sldMk cId="1235025077" sldId="280"/>
            <ac:spMk id="14" creationId="{D790489B-11E1-F84A-64D7-A31FDA5F5E87}"/>
          </ac:spMkLst>
        </pc:spChg>
        <pc:spChg chg="add del">
          <ac:chgData name="Gabriel Amorim Silva" userId="d4a9e3b92ff86426" providerId="LiveId" clId="{97FE9607-D711-BD43-BB4B-8DEEE78F7888}" dt="2023-03-06T19:50:54.085" v="318" actId="22"/>
          <ac:spMkLst>
            <pc:docMk/>
            <pc:sldMk cId="1235025077" sldId="280"/>
            <ac:spMk id="17" creationId="{934693AB-3CD3-4A01-3F65-6582C4505DCA}"/>
          </ac:spMkLst>
        </pc:spChg>
        <pc:spChg chg="add mod">
          <ac:chgData name="Gabriel Amorim Silva" userId="d4a9e3b92ff86426" providerId="LiveId" clId="{97FE9607-D711-BD43-BB4B-8DEEE78F7888}" dt="2023-03-06T22:48:54.824" v="1118" actId="2711"/>
          <ac:spMkLst>
            <pc:docMk/>
            <pc:sldMk cId="1235025077" sldId="280"/>
            <ac:spMk id="18" creationId="{403FC412-E1DA-C1E4-8ED8-B5EF6B111D79}"/>
          </ac:spMkLst>
        </pc:spChg>
        <pc:spChg chg="add mod">
          <ac:chgData name="Gabriel Amorim Silva" userId="d4a9e3b92ff86426" providerId="LiveId" clId="{97FE9607-D711-BD43-BB4B-8DEEE78F7888}" dt="2023-03-06T22:49:00.499" v="1119" actId="2711"/>
          <ac:spMkLst>
            <pc:docMk/>
            <pc:sldMk cId="1235025077" sldId="280"/>
            <ac:spMk id="19" creationId="{6FDCF477-36D5-509D-00DF-17F2DF09430B}"/>
          </ac:spMkLst>
        </pc:spChg>
        <pc:spChg chg="add del mod">
          <ac:chgData name="Gabriel Amorim Silva" userId="d4a9e3b92ff86426" providerId="LiveId" clId="{97FE9607-D711-BD43-BB4B-8DEEE78F7888}" dt="2023-03-06T20:12:01.649" v="482" actId="478"/>
          <ac:spMkLst>
            <pc:docMk/>
            <pc:sldMk cId="1235025077" sldId="280"/>
            <ac:spMk id="20" creationId="{A5A6F91F-A3C9-A87B-DA62-3516A74E6636}"/>
          </ac:spMkLst>
        </pc:spChg>
        <pc:spChg chg="add del mod">
          <ac:chgData name="Gabriel Amorim Silva" userId="d4a9e3b92ff86426" providerId="LiveId" clId="{97FE9607-D711-BD43-BB4B-8DEEE78F7888}" dt="2023-03-06T20:12:03.872" v="483" actId="478"/>
          <ac:spMkLst>
            <pc:docMk/>
            <pc:sldMk cId="1235025077" sldId="280"/>
            <ac:spMk id="22" creationId="{EF6448C6-8448-6B7F-09D6-BE726CF85412}"/>
          </ac:spMkLst>
        </pc:spChg>
        <pc:spChg chg="add del mod">
          <ac:chgData name="Gabriel Amorim Silva" userId="d4a9e3b92ff86426" providerId="LiveId" clId="{97FE9607-D711-BD43-BB4B-8DEEE78F7888}" dt="2023-03-06T20:57:33.522" v="495"/>
          <ac:spMkLst>
            <pc:docMk/>
            <pc:sldMk cId="1235025077" sldId="280"/>
            <ac:spMk id="23" creationId="{60C199A7-82DE-EA3A-7058-0F2738AEB147}"/>
          </ac:spMkLst>
        </pc:spChg>
        <pc:spChg chg="add del mod">
          <ac:chgData name="Gabriel Amorim Silva" userId="d4a9e3b92ff86426" providerId="LiveId" clId="{97FE9607-D711-BD43-BB4B-8DEEE78F7888}" dt="2023-03-06T21:28:05.064" v="694" actId="478"/>
          <ac:spMkLst>
            <pc:docMk/>
            <pc:sldMk cId="1235025077" sldId="280"/>
            <ac:spMk id="24" creationId="{FD9B7528-81DE-AB8A-573E-0D42A01509A3}"/>
          </ac:spMkLst>
        </pc:spChg>
        <pc:spChg chg="add del mod">
          <ac:chgData name="Gabriel Amorim Silva" userId="d4a9e3b92ff86426" providerId="LiveId" clId="{97FE9607-D711-BD43-BB4B-8DEEE78F7888}" dt="2023-03-06T21:28:07.190" v="695" actId="478"/>
          <ac:spMkLst>
            <pc:docMk/>
            <pc:sldMk cId="1235025077" sldId="280"/>
            <ac:spMk id="26" creationId="{4DE5E137-BD9B-A5AE-C4FC-71923F569ABB}"/>
          </ac:spMkLst>
        </pc:spChg>
        <pc:picChg chg="add mod">
          <ac:chgData name="Gabriel Amorim Silva" userId="d4a9e3b92ff86426" providerId="LiveId" clId="{97FE9607-D711-BD43-BB4B-8DEEE78F7888}" dt="2023-03-06T20:11:20.059" v="466" actId="18131"/>
          <ac:picMkLst>
            <pc:docMk/>
            <pc:sldMk cId="1235025077" sldId="280"/>
            <ac:picMk id="3074" creationId="{5EC60AB7-4532-D25D-AEB3-76A7082312D3}"/>
          </ac:picMkLst>
        </pc:picChg>
        <pc:picChg chg="add mod">
          <ac:chgData name="Gabriel Amorim Silva" userId="d4a9e3b92ff86426" providerId="LiveId" clId="{97FE9607-D711-BD43-BB4B-8DEEE78F7888}" dt="2023-03-06T19:58:45.519" v="388" actId="732"/>
          <ac:picMkLst>
            <pc:docMk/>
            <pc:sldMk cId="1235025077" sldId="280"/>
            <ac:picMk id="3076" creationId="{6A2E0F1D-9A2C-D758-982E-BB4ECA4DEF9B}"/>
          </ac:picMkLst>
        </pc:picChg>
      </pc:sldChg>
      <pc:sldChg chg="addSp delSp modSp new mod modTransition modNotesTx">
        <pc:chgData name="Gabriel Amorim Silva" userId="d4a9e3b92ff86426" providerId="LiveId" clId="{97FE9607-D711-BD43-BB4B-8DEEE78F7888}" dt="2023-03-15T13:12:21.589" v="2806" actId="20577"/>
        <pc:sldMkLst>
          <pc:docMk/>
          <pc:sldMk cId="4236592451" sldId="281"/>
        </pc:sldMkLst>
        <pc:spChg chg="mod">
          <ac:chgData name="Gabriel Amorim Silva" userId="d4a9e3b92ff86426" providerId="LiveId" clId="{97FE9607-D711-BD43-BB4B-8DEEE78F7888}" dt="2023-03-06T21:28:57.789" v="702" actId="14100"/>
          <ac:spMkLst>
            <pc:docMk/>
            <pc:sldMk cId="4236592451" sldId="281"/>
            <ac:spMk id="2" creationId="{2E5147EF-3500-1D20-E09D-48D35E223805}"/>
          </ac:spMkLst>
        </pc:spChg>
        <pc:spChg chg="add del mod">
          <ac:chgData name="Gabriel Amorim Silva" userId="d4a9e3b92ff86426" providerId="LiveId" clId="{97FE9607-D711-BD43-BB4B-8DEEE78F7888}" dt="2023-03-06T22:49:11.360" v="1121" actId="255"/>
          <ac:spMkLst>
            <pc:docMk/>
            <pc:sldMk cId="4236592451" sldId="281"/>
            <ac:spMk id="3" creationId="{EDA63D9F-3832-694A-54B5-33D21264A9D6}"/>
          </ac:spMkLst>
        </pc:spChg>
        <pc:spChg chg="del mod">
          <ac:chgData name="Gabriel Amorim Silva" userId="d4a9e3b92ff86426" providerId="LiveId" clId="{97FE9607-D711-BD43-BB4B-8DEEE78F7888}" dt="2023-03-06T20:00:24.624" v="425" actId="478"/>
          <ac:spMkLst>
            <pc:docMk/>
            <pc:sldMk cId="4236592451" sldId="281"/>
            <ac:spMk id="4" creationId="{75C493D8-D5FD-FC63-0595-20F5957D2E2E}"/>
          </ac:spMkLst>
        </pc:spChg>
        <pc:spChg chg="del">
          <ac:chgData name="Gabriel Amorim Silva" userId="d4a9e3b92ff86426" providerId="LiveId" clId="{97FE9607-D711-BD43-BB4B-8DEEE78F7888}" dt="2023-03-06T20:00:31.257" v="427" actId="478"/>
          <ac:spMkLst>
            <pc:docMk/>
            <pc:sldMk cId="4236592451" sldId="281"/>
            <ac:spMk id="5" creationId="{3273D6B3-6E8F-6921-61AC-A7129AE2307E}"/>
          </ac:spMkLst>
        </pc:spChg>
        <pc:spChg chg="del">
          <ac:chgData name="Gabriel Amorim Silva" userId="d4a9e3b92ff86426" providerId="LiveId" clId="{97FE9607-D711-BD43-BB4B-8DEEE78F7888}" dt="2023-03-06T20:00:31.257" v="427" actId="478"/>
          <ac:spMkLst>
            <pc:docMk/>
            <pc:sldMk cId="4236592451" sldId="281"/>
            <ac:spMk id="6" creationId="{A133DC5F-5C5B-AC6A-04FD-1FF043B179D7}"/>
          </ac:spMkLst>
        </pc:spChg>
        <pc:spChg chg="del">
          <ac:chgData name="Gabriel Amorim Silva" userId="d4a9e3b92ff86426" providerId="LiveId" clId="{97FE9607-D711-BD43-BB4B-8DEEE78F7888}" dt="2023-03-06T20:00:33.269" v="428" actId="478"/>
          <ac:spMkLst>
            <pc:docMk/>
            <pc:sldMk cId="4236592451" sldId="281"/>
            <ac:spMk id="7" creationId="{E202532C-F550-F872-EFE1-A84FA20DFFB2}"/>
          </ac:spMkLst>
        </pc:spChg>
        <pc:spChg chg="del">
          <ac:chgData name="Gabriel Amorim Silva" userId="d4a9e3b92ff86426" providerId="LiveId" clId="{97FE9607-D711-BD43-BB4B-8DEEE78F7888}" dt="2023-03-06T20:00:33.269" v="428" actId="478"/>
          <ac:spMkLst>
            <pc:docMk/>
            <pc:sldMk cId="4236592451" sldId="281"/>
            <ac:spMk id="8" creationId="{238E76AD-0DD6-F752-07B2-DAB4DA111653}"/>
          </ac:spMkLst>
        </pc:spChg>
        <pc:spChg chg="del">
          <ac:chgData name="Gabriel Amorim Silva" userId="d4a9e3b92ff86426" providerId="LiveId" clId="{97FE9607-D711-BD43-BB4B-8DEEE78F7888}" dt="2023-03-06T20:00:31.257" v="427" actId="478"/>
          <ac:spMkLst>
            <pc:docMk/>
            <pc:sldMk cId="4236592451" sldId="281"/>
            <ac:spMk id="9" creationId="{EC1FD120-E8BC-37B4-87BB-3CCC12D59976}"/>
          </ac:spMkLst>
        </pc:spChg>
        <pc:spChg chg="del">
          <ac:chgData name="Gabriel Amorim Silva" userId="d4a9e3b92ff86426" providerId="LiveId" clId="{97FE9607-D711-BD43-BB4B-8DEEE78F7888}" dt="2023-03-06T20:00:31.257" v="427" actId="478"/>
          <ac:spMkLst>
            <pc:docMk/>
            <pc:sldMk cId="4236592451" sldId="281"/>
            <ac:spMk id="10" creationId="{D7CD0DE9-3242-DD87-9645-DB63646F7B15}"/>
          </ac:spMkLst>
        </pc:spChg>
        <pc:spChg chg="del">
          <ac:chgData name="Gabriel Amorim Silva" userId="d4a9e3b92ff86426" providerId="LiveId" clId="{97FE9607-D711-BD43-BB4B-8DEEE78F7888}" dt="2023-03-06T20:00:33.269" v="428" actId="478"/>
          <ac:spMkLst>
            <pc:docMk/>
            <pc:sldMk cId="4236592451" sldId="281"/>
            <ac:spMk id="11" creationId="{AD64279F-D1F2-B59C-BC62-4C1BA2E78772}"/>
          </ac:spMkLst>
        </pc:spChg>
        <pc:spChg chg="del">
          <ac:chgData name="Gabriel Amorim Silva" userId="d4a9e3b92ff86426" providerId="LiveId" clId="{97FE9607-D711-BD43-BB4B-8DEEE78F7888}" dt="2023-03-06T20:00:33.269" v="428" actId="478"/>
          <ac:spMkLst>
            <pc:docMk/>
            <pc:sldMk cId="4236592451" sldId="281"/>
            <ac:spMk id="12" creationId="{994AD8D5-97D8-3BE4-3814-1C64E94FE78E}"/>
          </ac:spMkLst>
        </pc:spChg>
        <pc:spChg chg="del">
          <ac:chgData name="Gabriel Amorim Silva" userId="d4a9e3b92ff86426" providerId="LiveId" clId="{97FE9607-D711-BD43-BB4B-8DEEE78F7888}" dt="2023-03-06T19:56:14.583" v="380" actId="478"/>
          <ac:spMkLst>
            <pc:docMk/>
            <pc:sldMk cId="4236592451" sldId="281"/>
            <ac:spMk id="13" creationId="{C14025C2-2404-622C-83C2-4ABB86086BEB}"/>
          </ac:spMkLst>
        </pc:spChg>
        <pc:spChg chg="del">
          <ac:chgData name="Gabriel Amorim Silva" userId="d4a9e3b92ff86426" providerId="LiveId" clId="{97FE9607-D711-BD43-BB4B-8DEEE78F7888}" dt="2023-03-06T19:56:14.583" v="380" actId="478"/>
          <ac:spMkLst>
            <pc:docMk/>
            <pc:sldMk cId="4236592451" sldId="281"/>
            <ac:spMk id="14" creationId="{99C542A7-1619-7B1F-2C2F-D2D52FDE0CCF}"/>
          </ac:spMkLst>
        </pc:spChg>
        <pc:spChg chg="add del mod">
          <ac:chgData name="Gabriel Amorim Silva" userId="d4a9e3b92ff86426" providerId="LiveId" clId="{97FE9607-D711-BD43-BB4B-8DEEE78F7888}" dt="2023-03-06T20:00:28.555" v="426" actId="478"/>
          <ac:spMkLst>
            <pc:docMk/>
            <pc:sldMk cId="4236592451" sldId="281"/>
            <ac:spMk id="17" creationId="{58EFE26D-81A4-B51D-EF82-74CD14FCBDF2}"/>
          </ac:spMkLst>
        </pc:spChg>
        <pc:spChg chg="add del mod">
          <ac:chgData name="Gabriel Amorim Silva" userId="d4a9e3b92ff86426" providerId="LiveId" clId="{97FE9607-D711-BD43-BB4B-8DEEE78F7888}" dt="2023-03-06T21:04:52.467" v="576" actId="22"/>
          <ac:spMkLst>
            <pc:docMk/>
            <pc:sldMk cId="4236592451" sldId="281"/>
            <ac:spMk id="19" creationId="{66D81682-C676-5D66-04DE-9CF9C0E5B6A1}"/>
          </ac:spMkLst>
        </pc:spChg>
        <pc:spChg chg="add mod">
          <ac:chgData name="Gabriel Amorim Silva" userId="d4a9e3b92ff86426" providerId="LiveId" clId="{97FE9607-D711-BD43-BB4B-8DEEE78F7888}" dt="2023-03-06T21:19:12.274" v="691" actId="1076"/>
          <ac:spMkLst>
            <pc:docMk/>
            <pc:sldMk cId="4236592451" sldId="281"/>
            <ac:spMk id="23" creationId="{A47AC04E-DDF0-F94B-4184-055055B062D4}"/>
          </ac:spMkLst>
        </pc:spChg>
        <pc:picChg chg="add del mod">
          <ac:chgData name="Gabriel Amorim Silva" userId="d4a9e3b92ff86426" providerId="LiveId" clId="{97FE9607-D711-BD43-BB4B-8DEEE78F7888}" dt="2023-03-06T21:16:10.697" v="626" actId="478"/>
          <ac:picMkLst>
            <pc:docMk/>
            <pc:sldMk cId="4236592451" sldId="281"/>
            <ac:picMk id="21" creationId="{B7AD4529-CDE9-9396-900B-8E720C9BA766}"/>
          </ac:picMkLst>
        </pc:picChg>
        <pc:picChg chg="add mod">
          <ac:chgData name="Gabriel Amorim Silva" userId="d4a9e3b92ff86426" providerId="LiveId" clId="{97FE9607-D711-BD43-BB4B-8DEEE78F7888}" dt="2023-03-06T21:29:09.031" v="704" actId="14100"/>
          <ac:picMkLst>
            <pc:docMk/>
            <pc:sldMk cId="4236592451" sldId="281"/>
            <ac:picMk id="22" creationId="{47DD9580-D37F-754C-7E7A-53453E42AF67}"/>
          </ac:picMkLst>
        </pc:picChg>
        <pc:picChg chg="add mod">
          <ac:chgData name="Gabriel Amorim Silva" userId="d4a9e3b92ff86426" providerId="LiveId" clId="{97FE9607-D711-BD43-BB4B-8DEEE78F7888}" dt="2023-03-06T21:12:27.644" v="618" actId="1076"/>
          <ac:picMkLst>
            <pc:docMk/>
            <pc:sldMk cId="4236592451" sldId="281"/>
            <ac:picMk id="4098" creationId="{AFD01522-A8E5-DFC9-77E5-FFE4758853A7}"/>
          </ac:picMkLst>
        </pc:picChg>
        <pc:picChg chg="add del">
          <ac:chgData name="Gabriel Amorim Silva" userId="d4a9e3b92ff86426" providerId="LiveId" clId="{97FE9607-D711-BD43-BB4B-8DEEE78F7888}" dt="2023-03-06T21:02:00.595" v="565"/>
          <ac:picMkLst>
            <pc:docMk/>
            <pc:sldMk cId="4236592451" sldId="281"/>
            <ac:picMk id="4100" creationId="{60707955-97DE-44E2-F511-C5967F15AA1B}"/>
          </ac:picMkLst>
        </pc:picChg>
        <pc:picChg chg="add del mod">
          <ac:chgData name="Gabriel Amorim Silva" userId="d4a9e3b92ff86426" providerId="LiveId" clId="{97FE9607-D711-BD43-BB4B-8DEEE78F7888}" dt="2023-03-06T21:07:12.343" v="610" actId="478"/>
          <ac:picMkLst>
            <pc:docMk/>
            <pc:sldMk cId="4236592451" sldId="281"/>
            <ac:picMk id="4101" creationId="{2415F2BF-167A-83AF-B2B3-EC032E8A6615}"/>
          </ac:picMkLst>
        </pc:picChg>
      </pc:sldChg>
      <pc:sldChg chg="addSp modSp new del mod">
        <pc:chgData name="Gabriel Amorim Silva" userId="d4a9e3b92ff86426" providerId="LiveId" clId="{97FE9607-D711-BD43-BB4B-8DEEE78F7888}" dt="2023-03-06T21:42:25.488" v="728" actId="2696"/>
        <pc:sldMkLst>
          <pc:docMk/>
          <pc:sldMk cId="2712017323" sldId="282"/>
        </pc:sldMkLst>
        <pc:spChg chg="add mod">
          <ac:chgData name="Gabriel Amorim Silva" userId="d4a9e3b92ff86426" providerId="LiveId" clId="{97FE9607-D711-BD43-BB4B-8DEEE78F7888}" dt="2023-03-06T20:07:25.591" v="464" actId="255"/>
          <ac:spMkLst>
            <pc:docMk/>
            <pc:sldMk cId="2712017323" sldId="282"/>
            <ac:spMk id="8" creationId="{459346B5-113A-87AA-707D-2E5DEF450E00}"/>
          </ac:spMkLst>
        </pc:spChg>
        <pc:picChg chg="add mod">
          <ac:chgData name="Gabriel Amorim Silva" userId="d4a9e3b92ff86426" providerId="LiveId" clId="{97FE9607-D711-BD43-BB4B-8DEEE78F7888}" dt="2023-03-06T20:06:28.169" v="444" actId="14100"/>
          <ac:picMkLst>
            <pc:docMk/>
            <pc:sldMk cId="2712017323" sldId="282"/>
            <ac:picMk id="5122" creationId="{6F4F064E-892F-2305-8844-520CA34291AA}"/>
          </ac:picMkLst>
        </pc:picChg>
      </pc:sldChg>
      <pc:sldChg chg="addSp delSp modSp add mod modTransition modNotesTx">
        <pc:chgData name="Gabriel Amorim Silva" userId="d4a9e3b92ff86426" providerId="LiveId" clId="{97FE9607-D711-BD43-BB4B-8DEEE78F7888}" dt="2023-04-26T13:05:37.067" v="2807" actId="571"/>
        <pc:sldMkLst>
          <pc:docMk/>
          <pc:sldMk cId="290768240" sldId="283"/>
        </pc:sldMkLst>
        <pc:spChg chg="mod">
          <ac:chgData name="Gabriel Amorim Silva" userId="d4a9e3b92ff86426" providerId="LiveId" clId="{97FE9607-D711-BD43-BB4B-8DEEE78F7888}" dt="2023-03-12T23:55:46.399" v="2549" actId="12789"/>
          <ac:spMkLst>
            <pc:docMk/>
            <pc:sldMk cId="290768240" sldId="283"/>
            <ac:spMk id="2" creationId="{339C134B-DEB6-D96B-1440-88524EE49A79}"/>
          </ac:spMkLst>
        </pc:spChg>
        <pc:spChg chg="del">
          <ac:chgData name="Gabriel Amorim Silva" userId="d4a9e3b92ff86426" providerId="LiveId" clId="{97FE9607-D711-BD43-BB4B-8DEEE78F7888}" dt="2023-03-06T20:57:41.339" v="497" actId="478"/>
          <ac:spMkLst>
            <pc:docMk/>
            <pc:sldMk cId="290768240" sldId="283"/>
            <ac:spMk id="18" creationId="{403FC412-E1DA-C1E4-8ED8-B5EF6B111D79}"/>
          </ac:spMkLst>
        </pc:spChg>
        <pc:spChg chg="del">
          <ac:chgData name="Gabriel Amorim Silva" userId="d4a9e3b92ff86426" providerId="LiveId" clId="{97FE9607-D711-BD43-BB4B-8DEEE78F7888}" dt="2023-03-06T20:57:41.339" v="497" actId="478"/>
          <ac:spMkLst>
            <pc:docMk/>
            <pc:sldMk cId="290768240" sldId="283"/>
            <ac:spMk id="19" creationId="{6FDCF477-36D5-509D-00DF-17F2DF09430B}"/>
          </ac:spMkLst>
        </pc:spChg>
        <pc:spChg chg="mod">
          <ac:chgData name="Gabriel Amorim Silva" userId="d4a9e3b92ff86426" providerId="LiveId" clId="{97FE9607-D711-BD43-BB4B-8DEEE78F7888}" dt="2023-03-06T20:58:56.699" v="519" actId="1076"/>
          <ac:spMkLst>
            <pc:docMk/>
            <pc:sldMk cId="290768240" sldId="283"/>
            <ac:spMk id="24" creationId="{FD9B7528-81DE-AB8A-573E-0D42A01509A3}"/>
          </ac:spMkLst>
        </pc:spChg>
        <pc:picChg chg="add mod">
          <ac:chgData name="Gabriel Amorim Silva" userId="d4a9e3b92ff86426" providerId="LiveId" clId="{97FE9607-D711-BD43-BB4B-8DEEE78F7888}" dt="2023-04-26T13:05:37.067" v="2807" actId="571"/>
          <ac:picMkLst>
            <pc:docMk/>
            <pc:sldMk cId="290768240" sldId="283"/>
            <ac:picMk id="3" creationId="{7C64D0D4-6003-5F6B-97C5-C24EAD68E8AB}"/>
          </ac:picMkLst>
        </pc:picChg>
        <pc:picChg chg="del">
          <ac:chgData name="Gabriel Amorim Silva" userId="d4a9e3b92ff86426" providerId="LiveId" clId="{97FE9607-D711-BD43-BB4B-8DEEE78F7888}" dt="2023-03-06T20:57:41.339" v="497" actId="478"/>
          <ac:picMkLst>
            <pc:docMk/>
            <pc:sldMk cId="290768240" sldId="283"/>
            <ac:picMk id="3074" creationId="{5EC60AB7-4532-D25D-AEB3-76A7082312D3}"/>
          </ac:picMkLst>
        </pc:picChg>
        <pc:picChg chg="add mod">
          <ac:chgData name="Gabriel Amorim Silva" userId="d4a9e3b92ff86426" providerId="LiveId" clId="{97FE9607-D711-BD43-BB4B-8DEEE78F7888}" dt="2023-03-06T20:58:50.588" v="518" actId="1076"/>
          <ac:picMkLst>
            <pc:docMk/>
            <pc:sldMk cId="290768240" sldId="283"/>
            <ac:picMk id="7170" creationId="{8C9B52DE-8F7A-8CB5-6BEA-144710B1052A}"/>
          </ac:picMkLst>
        </pc:picChg>
      </pc:sldChg>
      <pc:sldChg chg="addSp delSp modSp new del mod modClrScheme chgLayout">
        <pc:chgData name="Gabriel Amorim Silva" userId="d4a9e3b92ff86426" providerId="LiveId" clId="{97FE9607-D711-BD43-BB4B-8DEEE78F7888}" dt="2023-03-12T22:14:37.618" v="2167" actId="2696"/>
        <pc:sldMkLst>
          <pc:docMk/>
          <pc:sldMk cId="649162304" sldId="284"/>
        </pc:sldMkLst>
        <pc:spChg chg="del mod ord">
          <ac:chgData name="Gabriel Amorim Silva" userId="d4a9e3b92ff86426" providerId="LiveId" clId="{97FE9607-D711-BD43-BB4B-8DEEE78F7888}" dt="2023-03-06T21:29:48.464" v="705" actId="700"/>
          <ac:spMkLst>
            <pc:docMk/>
            <pc:sldMk cId="649162304" sldId="284"/>
            <ac:spMk id="2" creationId="{923A304C-A07D-10F5-4465-E5996B307744}"/>
          </ac:spMkLst>
        </pc:spChg>
        <pc:spChg chg="del">
          <ac:chgData name="Gabriel Amorim Silva" userId="d4a9e3b92ff86426" providerId="LiveId" clId="{97FE9607-D711-BD43-BB4B-8DEEE78F7888}" dt="2023-03-06T21:29:48.464" v="705" actId="700"/>
          <ac:spMkLst>
            <pc:docMk/>
            <pc:sldMk cId="649162304" sldId="284"/>
            <ac:spMk id="3" creationId="{5D33045F-07BE-2927-7DE0-F244707D5952}"/>
          </ac:spMkLst>
        </pc:spChg>
        <pc:spChg chg="del">
          <ac:chgData name="Gabriel Amorim Silva" userId="d4a9e3b92ff86426" providerId="LiveId" clId="{97FE9607-D711-BD43-BB4B-8DEEE78F7888}" dt="2023-03-06T21:29:48.464" v="705" actId="700"/>
          <ac:spMkLst>
            <pc:docMk/>
            <pc:sldMk cId="649162304" sldId="284"/>
            <ac:spMk id="4" creationId="{0F8A5896-CCBA-AC24-0AD0-A9ABB466F438}"/>
          </ac:spMkLst>
        </pc:spChg>
        <pc:spChg chg="del">
          <ac:chgData name="Gabriel Amorim Silva" userId="d4a9e3b92ff86426" providerId="LiveId" clId="{97FE9607-D711-BD43-BB4B-8DEEE78F7888}" dt="2023-03-06T21:29:48.464" v="705" actId="700"/>
          <ac:spMkLst>
            <pc:docMk/>
            <pc:sldMk cId="649162304" sldId="284"/>
            <ac:spMk id="5" creationId="{90264956-13DA-B685-67AC-DD4CADE2AD59}"/>
          </ac:spMkLst>
        </pc:spChg>
        <pc:spChg chg="del">
          <ac:chgData name="Gabriel Amorim Silva" userId="d4a9e3b92ff86426" providerId="LiveId" clId="{97FE9607-D711-BD43-BB4B-8DEEE78F7888}" dt="2023-03-06T21:29:48.464" v="705" actId="700"/>
          <ac:spMkLst>
            <pc:docMk/>
            <pc:sldMk cId="649162304" sldId="284"/>
            <ac:spMk id="6" creationId="{3D2DD1AC-E948-676B-966D-86C31EC40D8E}"/>
          </ac:spMkLst>
        </pc:spChg>
        <pc:spChg chg="del">
          <ac:chgData name="Gabriel Amorim Silva" userId="d4a9e3b92ff86426" providerId="LiveId" clId="{97FE9607-D711-BD43-BB4B-8DEEE78F7888}" dt="2023-03-06T21:29:48.464" v="705" actId="700"/>
          <ac:spMkLst>
            <pc:docMk/>
            <pc:sldMk cId="649162304" sldId="284"/>
            <ac:spMk id="7" creationId="{0E510F20-11D7-A600-5AE2-3AFC5097F4E9}"/>
          </ac:spMkLst>
        </pc:spChg>
        <pc:spChg chg="del">
          <ac:chgData name="Gabriel Amorim Silva" userId="d4a9e3b92ff86426" providerId="LiveId" clId="{97FE9607-D711-BD43-BB4B-8DEEE78F7888}" dt="2023-03-06T21:29:48.464" v="705" actId="700"/>
          <ac:spMkLst>
            <pc:docMk/>
            <pc:sldMk cId="649162304" sldId="284"/>
            <ac:spMk id="8" creationId="{805C6014-84D2-F1AE-97E3-6ADA62101103}"/>
          </ac:spMkLst>
        </pc:spChg>
        <pc:spChg chg="del">
          <ac:chgData name="Gabriel Amorim Silva" userId="d4a9e3b92ff86426" providerId="LiveId" clId="{97FE9607-D711-BD43-BB4B-8DEEE78F7888}" dt="2023-03-06T21:29:48.464" v="705" actId="700"/>
          <ac:spMkLst>
            <pc:docMk/>
            <pc:sldMk cId="649162304" sldId="284"/>
            <ac:spMk id="9" creationId="{89820871-86A4-D50C-0BC4-0C5E16986A93}"/>
          </ac:spMkLst>
        </pc:spChg>
        <pc:spChg chg="del">
          <ac:chgData name="Gabriel Amorim Silva" userId="d4a9e3b92ff86426" providerId="LiveId" clId="{97FE9607-D711-BD43-BB4B-8DEEE78F7888}" dt="2023-03-06T21:29:48.464" v="705" actId="700"/>
          <ac:spMkLst>
            <pc:docMk/>
            <pc:sldMk cId="649162304" sldId="284"/>
            <ac:spMk id="10" creationId="{035B8121-6B2E-10B4-7193-B36164787322}"/>
          </ac:spMkLst>
        </pc:spChg>
        <pc:spChg chg="del">
          <ac:chgData name="Gabriel Amorim Silva" userId="d4a9e3b92ff86426" providerId="LiveId" clId="{97FE9607-D711-BD43-BB4B-8DEEE78F7888}" dt="2023-03-06T21:29:48.464" v="705" actId="700"/>
          <ac:spMkLst>
            <pc:docMk/>
            <pc:sldMk cId="649162304" sldId="284"/>
            <ac:spMk id="11" creationId="{54A1BB3B-6739-3AB1-585B-911D5E96BCCD}"/>
          </ac:spMkLst>
        </pc:spChg>
        <pc:spChg chg="del">
          <ac:chgData name="Gabriel Amorim Silva" userId="d4a9e3b92ff86426" providerId="LiveId" clId="{97FE9607-D711-BD43-BB4B-8DEEE78F7888}" dt="2023-03-06T21:29:48.464" v="705" actId="700"/>
          <ac:spMkLst>
            <pc:docMk/>
            <pc:sldMk cId="649162304" sldId="284"/>
            <ac:spMk id="12" creationId="{FAE9039F-18CF-1497-DB96-8CF03E9D8317}"/>
          </ac:spMkLst>
        </pc:spChg>
        <pc:spChg chg="mod ord">
          <ac:chgData name="Gabriel Amorim Silva" userId="d4a9e3b92ff86426" providerId="LiveId" clId="{97FE9607-D711-BD43-BB4B-8DEEE78F7888}" dt="2023-03-06T21:42:01.514" v="726" actId="700"/>
          <ac:spMkLst>
            <pc:docMk/>
            <pc:sldMk cId="649162304" sldId="284"/>
            <ac:spMk id="13" creationId="{E209FA47-A562-E0C4-48AC-277616A28FF0}"/>
          </ac:spMkLst>
        </pc:spChg>
        <pc:spChg chg="mod ord">
          <ac:chgData name="Gabriel Amorim Silva" userId="d4a9e3b92ff86426" providerId="LiveId" clId="{97FE9607-D711-BD43-BB4B-8DEEE78F7888}" dt="2023-03-06T21:42:01.514" v="726" actId="700"/>
          <ac:spMkLst>
            <pc:docMk/>
            <pc:sldMk cId="649162304" sldId="284"/>
            <ac:spMk id="14" creationId="{A13530B0-658E-EA39-E6BC-3ECA461F031D}"/>
          </ac:spMkLst>
        </pc:spChg>
        <pc:spChg chg="mod ord">
          <ac:chgData name="Gabriel Amorim Silva" userId="d4a9e3b92ff86426" providerId="LiveId" clId="{97FE9607-D711-BD43-BB4B-8DEEE78F7888}" dt="2023-03-06T21:42:01.514" v="726" actId="700"/>
          <ac:spMkLst>
            <pc:docMk/>
            <pc:sldMk cId="649162304" sldId="284"/>
            <ac:spMk id="15" creationId="{3AF489DC-A1CA-85B1-86B1-1D79FC1F7714}"/>
          </ac:spMkLst>
        </pc:spChg>
        <pc:spChg chg="add mod ord">
          <ac:chgData name="Gabriel Amorim Silva" userId="d4a9e3b92ff86426" providerId="LiveId" clId="{97FE9607-D711-BD43-BB4B-8DEEE78F7888}" dt="2023-03-06T21:42:01.514" v="726" actId="700"/>
          <ac:spMkLst>
            <pc:docMk/>
            <pc:sldMk cId="649162304" sldId="284"/>
            <ac:spMk id="16" creationId="{3F469826-8167-37B8-511A-2ACA7A67CFC4}"/>
          </ac:spMkLst>
        </pc:spChg>
        <pc:spChg chg="add del mod ord">
          <ac:chgData name="Gabriel Amorim Silva" userId="d4a9e3b92ff86426" providerId="LiveId" clId="{97FE9607-D711-BD43-BB4B-8DEEE78F7888}" dt="2023-03-06T21:42:01.514" v="726" actId="700"/>
          <ac:spMkLst>
            <pc:docMk/>
            <pc:sldMk cId="649162304" sldId="284"/>
            <ac:spMk id="17" creationId="{5B615C27-660F-8CED-4BBF-C006888173D6}"/>
          </ac:spMkLst>
        </pc:spChg>
        <pc:spChg chg="add mod ord">
          <ac:chgData name="Gabriel Amorim Silva" userId="d4a9e3b92ff86426" providerId="LiveId" clId="{97FE9607-D711-BD43-BB4B-8DEEE78F7888}" dt="2023-03-06T21:42:01.514" v="726" actId="700"/>
          <ac:spMkLst>
            <pc:docMk/>
            <pc:sldMk cId="649162304" sldId="284"/>
            <ac:spMk id="18" creationId="{3B2C57E1-1E87-B0E9-3EAA-EF9D4FF4C20B}"/>
          </ac:spMkLst>
        </pc:spChg>
        <pc:spChg chg="add mod ord">
          <ac:chgData name="Gabriel Amorim Silva" userId="d4a9e3b92ff86426" providerId="LiveId" clId="{97FE9607-D711-BD43-BB4B-8DEEE78F7888}" dt="2023-03-06T21:42:03.434" v="727"/>
          <ac:spMkLst>
            <pc:docMk/>
            <pc:sldMk cId="649162304" sldId="284"/>
            <ac:spMk id="19" creationId="{EAF3E7FB-CC92-2EE2-5E82-8EB3F7B05569}"/>
          </ac:spMkLst>
        </pc:spChg>
      </pc:sldChg>
      <pc:sldChg chg="addSp delSp modSp add del mod">
        <pc:chgData name="Gabriel Amorim Silva" userId="d4a9e3b92ff86426" providerId="LiveId" clId="{97FE9607-D711-BD43-BB4B-8DEEE78F7888}" dt="2023-03-06T21:26:42.677" v="692" actId="2696"/>
        <pc:sldMkLst>
          <pc:docMk/>
          <pc:sldMk cId="2285260026" sldId="284"/>
        </pc:sldMkLst>
        <pc:picChg chg="add del mod">
          <ac:chgData name="Gabriel Amorim Silva" userId="d4a9e3b92ff86426" providerId="LiveId" clId="{97FE9607-D711-BD43-BB4B-8DEEE78F7888}" dt="2023-03-06T21:16:06.897" v="624" actId="478"/>
          <ac:picMkLst>
            <pc:docMk/>
            <pc:sldMk cId="2285260026" sldId="284"/>
            <ac:picMk id="4" creationId="{CE8BB238-7E75-CD2B-FD12-4FD8095B936F}"/>
          </ac:picMkLst>
        </pc:picChg>
        <pc:picChg chg="add">
          <ac:chgData name="Gabriel Amorim Silva" userId="d4a9e3b92ff86426" providerId="LiveId" clId="{97FE9607-D711-BD43-BB4B-8DEEE78F7888}" dt="2023-03-06T21:16:07.409" v="625"/>
          <ac:picMkLst>
            <pc:docMk/>
            <pc:sldMk cId="2285260026" sldId="284"/>
            <ac:picMk id="5" creationId="{44EABB1F-81F3-64FA-1FDC-ED4D6967CE76}"/>
          </ac:picMkLst>
        </pc:picChg>
        <pc:picChg chg="del">
          <ac:chgData name="Gabriel Amorim Silva" userId="d4a9e3b92ff86426" providerId="LiveId" clId="{97FE9607-D711-BD43-BB4B-8DEEE78F7888}" dt="2023-03-06T21:14:51.972" v="620" actId="478"/>
          <ac:picMkLst>
            <pc:docMk/>
            <pc:sldMk cId="2285260026" sldId="284"/>
            <ac:picMk id="21" creationId="{B7AD4529-CDE9-9396-900B-8E720C9BA766}"/>
          </ac:picMkLst>
        </pc:picChg>
      </pc:sldChg>
      <pc:sldChg chg="addSp delSp modSp new mod modTransition modClrScheme chgLayout">
        <pc:chgData name="Gabriel Amorim Silva" userId="d4a9e3b92ff86426" providerId="LiveId" clId="{97FE9607-D711-BD43-BB4B-8DEEE78F7888}" dt="2023-03-15T04:33:48.001" v="2798"/>
        <pc:sldMkLst>
          <pc:docMk/>
          <pc:sldMk cId="1992612499" sldId="285"/>
        </pc:sldMkLst>
        <pc:spChg chg="del mod ord">
          <ac:chgData name="Gabriel Amorim Silva" userId="d4a9e3b92ff86426" providerId="LiveId" clId="{97FE9607-D711-BD43-BB4B-8DEEE78F7888}" dt="2023-03-06T21:42:50.283" v="730" actId="700"/>
          <ac:spMkLst>
            <pc:docMk/>
            <pc:sldMk cId="1992612499" sldId="285"/>
            <ac:spMk id="2" creationId="{EFF2C322-BB3E-FFA9-DEA7-197296830729}"/>
          </ac:spMkLst>
        </pc:spChg>
        <pc:spChg chg="del mod ord">
          <ac:chgData name="Gabriel Amorim Silva" userId="d4a9e3b92ff86426" providerId="LiveId" clId="{97FE9607-D711-BD43-BB4B-8DEEE78F7888}" dt="2023-03-06T21:42:50.283" v="730" actId="700"/>
          <ac:spMkLst>
            <pc:docMk/>
            <pc:sldMk cId="1992612499" sldId="285"/>
            <ac:spMk id="3" creationId="{557A084C-FF9F-3148-5B2B-BD5EFA4364DE}"/>
          </ac:spMkLst>
        </pc:spChg>
        <pc:spChg chg="del mod ord">
          <ac:chgData name="Gabriel Amorim Silva" userId="d4a9e3b92ff86426" providerId="LiveId" clId="{97FE9607-D711-BD43-BB4B-8DEEE78F7888}" dt="2023-03-06T21:42:50.283" v="730" actId="700"/>
          <ac:spMkLst>
            <pc:docMk/>
            <pc:sldMk cId="1992612499" sldId="285"/>
            <ac:spMk id="4" creationId="{FD8BABB9-BACF-1CA7-E482-2409CB036B8D}"/>
          </ac:spMkLst>
        </pc:spChg>
        <pc:spChg chg="del mod ord">
          <ac:chgData name="Gabriel Amorim Silva" userId="d4a9e3b92ff86426" providerId="LiveId" clId="{97FE9607-D711-BD43-BB4B-8DEEE78F7888}" dt="2023-03-06T21:43:02.883" v="740" actId="478"/>
          <ac:spMkLst>
            <pc:docMk/>
            <pc:sldMk cId="1992612499" sldId="285"/>
            <ac:spMk id="5" creationId="{9EC0688B-DB60-CBBD-B5E0-A40AFF6C5878}"/>
          </ac:spMkLst>
        </pc:spChg>
        <pc:spChg chg="del mod ord">
          <ac:chgData name="Gabriel Amorim Silva" userId="d4a9e3b92ff86426" providerId="LiveId" clId="{97FE9607-D711-BD43-BB4B-8DEEE78F7888}" dt="2023-03-06T21:56:39.283" v="787" actId="478"/>
          <ac:spMkLst>
            <pc:docMk/>
            <pc:sldMk cId="1992612499" sldId="285"/>
            <ac:spMk id="6" creationId="{7EB5EAE5-5941-C3E5-511A-86ADA5F24789}"/>
          </ac:spMkLst>
        </pc:spChg>
        <pc:spChg chg="mod ord modVis">
          <ac:chgData name="Gabriel Amorim Silva" userId="d4a9e3b92ff86426" providerId="LiveId" clId="{97FE9607-D711-BD43-BB4B-8DEEE78F7888}" dt="2023-03-15T04:31:47.612" v="2784" actId="14429"/>
          <ac:spMkLst>
            <pc:docMk/>
            <pc:sldMk cId="1992612499" sldId="285"/>
            <ac:spMk id="7" creationId="{A954E4AB-12D2-9B02-E4E0-CF7663815F8D}"/>
          </ac:spMkLst>
        </pc:spChg>
        <pc:spChg chg="add mod ord">
          <ac:chgData name="Gabriel Amorim Silva" userId="d4a9e3b92ff86426" providerId="LiveId" clId="{97FE9607-D711-BD43-BB4B-8DEEE78F7888}" dt="2023-03-06T21:59:16.250" v="793" actId="207"/>
          <ac:spMkLst>
            <pc:docMk/>
            <pc:sldMk cId="1992612499" sldId="285"/>
            <ac:spMk id="8" creationId="{CD9D76C2-C978-F6DC-ED33-BAF7E3652DB4}"/>
          </ac:spMkLst>
        </pc:spChg>
        <pc:spChg chg="add del mod ord">
          <ac:chgData name="Gabriel Amorim Silva" userId="d4a9e3b92ff86426" providerId="LiveId" clId="{97FE9607-D711-BD43-BB4B-8DEEE78F7888}" dt="2023-03-06T21:50:37.633" v="741"/>
          <ac:spMkLst>
            <pc:docMk/>
            <pc:sldMk cId="1992612499" sldId="285"/>
            <ac:spMk id="9" creationId="{260AC783-7949-5F30-0E2A-D78A0204C970}"/>
          </ac:spMkLst>
        </pc:spChg>
        <pc:spChg chg="add del mod ord">
          <ac:chgData name="Gabriel Amorim Silva" userId="d4a9e3b92ff86426" providerId="LiveId" clId="{97FE9607-D711-BD43-BB4B-8DEEE78F7888}" dt="2023-03-06T21:42:56.524" v="738" actId="478"/>
          <ac:spMkLst>
            <pc:docMk/>
            <pc:sldMk cId="1992612499" sldId="285"/>
            <ac:spMk id="10" creationId="{02915DC3-E89B-9099-369F-D4A67220BBE4}"/>
          </ac:spMkLst>
        </pc:spChg>
        <pc:spChg chg="add del mod">
          <ac:chgData name="Gabriel Amorim Silva" userId="d4a9e3b92ff86426" providerId="LiveId" clId="{97FE9607-D711-BD43-BB4B-8DEEE78F7888}" dt="2023-03-06T21:43:02.883" v="740" actId="478"/>
          <ac:spMkLst>
            <pc:docMk/>
            <pc:sldMk cId="1992612499" sldId="285"/>
            <ac:spMk id="11" creationId="{38B5B2A9-EC1E-9B52-29AB-A1E6B8C1AC29}"/>
          </ac:spMkLst>
        </pc:spChg>
        <pc:spChg chg="add del mod">
          <ac:chgData name="Gabriel Amorim Silva" userId="d4a9e3b92ff86426" providerId="LiveId" clId="{97FE9607-D711-BD43-BB4B-8DEEE78F7888}" dt="2023-03-06T21:51:41.149" v="767" actId="21"/>
          <ac:spMkLst>
            <pc:docMk/>
            <pc:sldMk cId="1992612499" sldId="285"/>
            <ac:spMk id="15" creationId="{5DA2A5DE-6F08-E096-867B-2F9CBE7C0814}"/>
          </ac:spMkLst>
        </pc:spChg>
        <pc:spChg chg="add del mod">
          <ac:chgData name="Gabriel Amorim Silva" userId="d4a9e3b92ff86426" providerId="LiveId" clId="{97FE9607-D711-BD43-BB4B-8DEEE78F7888}" dt="2023-03-06T21:51:39.670" v="764" actId="767"/>
          <ac:spMkLst>
            <pc:docMk/>
            <pc:sldMk cId="1992612499" sldId="285"/>
            <ac:spMk id="16" creationId="{4FE97C0B-2E02-54F0-6E94-4E48F3C7A789}"/>
          </ac:spMkLst>
        </pc:spChg>
        <pc:spChg chg="add del mod">
          <ac:chgData name="Gabriel Amorim Silva" userId="d4a9e3b92ff86426" providerId="LiveId" clId="{97FE9607-D711-BD43-BB4B-8DEEE78F7888}" dt="2023-03-06T21:58:38.355" v="788"/>
          <ac:spMkLst>
            <pc:docMk/>
            <pc:sldMk cId="1992612499" sldId="285"/>
            <ac:spMk id="18" creationId="{9EC8A872-1AA8-C609-2788-8F950651C532}"/>
          </ac:spMkLst>
        </pc:spChg>
        <pc:spChg chg="add del">
          <ac:chgData name="Gabriel Amorim Silva" userId="d4a9e3b92ff86426" providerId="LiveId" clId="{97FE9607-D711-BD43-BB4B-8DEEE78F7888}" dt="2023-03-06T21:58:47.719" v="790" actId="478"/>
          <ac:spMkLst>
            <pc:docMk/>
            <pc:sldMk cId="1992612499" sldId="285"/>
            <ac:spMk id="25" creationId="{01895B35-1B7D-44E5-7F86-11C82452BA32}"/>
          </ac:spMkLst>
        </pc:spChg>
        <pc:picChg chg="add del mod ord modCrop">
          <ac:chgData name="Gabriel Amorim Silva" userId="d4a9e3b92ff86426" providerId="LiveId" clId="{97FE9607-D711-BD43-BB4B-8DEEE78F7888}" dt="2023-03-06T21:52:59.489" v="785" actId="478"/>
          <ac:picMkLst>
            <pc:docMk/>
            <pc:sldMk cId="1992612499" sldId="285"/>
            <ac:picMk id="13" creationId="{19ADB455-1B03-D97A-09EF-68026EA1FFBB}"/>
          </ac:picMkLst>
        </pc:picChg>
        <pc:picChg chg="add mod ord">
          <ac:chgData name="Gabriel Amorim Silva" userId="d4a9e3b92ff86426" providerId="LiveId" clId="{97FE9607-D711-BD43-BB4B-8DEEE78F7888}" dt="2023-03-06T21:58:44.650" v="789" actId="26606"/>
          <ac:picMkLst>
            <pc:docMk/>
            <pc:sldMk cId="1992612499" sldId="285"/>
            <ac:picMk id="20" creationId="{431C2252-9922-E497-282F-D8BB7E15F944}"/>
          </ac:picMkLst>
        </pc:picChg>
      </pc:sldChg>
      <pc:sldChg chg="addSp delSp modSp new mod modTransition modClrScheme chgLayout">
        <pc:chgData name="Gabriel Amorim Silva" userId="d4a9e3b92ff86426" providerId="LiveId" clId="{97FE9607-D711-BD43-BB4B-8DEEE78F7888}" dt="2023-03-15T04:33:14.855" v="2796"/>
        <pc:sldMkLst>
          <pc:docMk/>
          <pc:sldMk cId="229621761" sldId="286"/>
        </pc:sldMkLst>
        <pc:spChg chg="del mod ord">
          <ac:chgData name="Gabriel Amorim Silva" userId="d4a9e3b92ff86426" providerId="LiveId" clId="{97FE9607-D711-BD43-BB4B-8DEEE78F7888}" dt="2023-03-06T22:00:39.514" v="798" actId="700"/>
          <ac:spMkLst>
            <pc:docMk/>
            <pc:sldMk cId="229621761" sldId="286"/>
            <ac:spMk id="2" creationId="{11FB53DF-62D8-B592-61A3-A2EA2B0017C3}"/>
          </ac:spMkLst>
        </pc:spChg>
        <pc:spChg chg="del mod ord">
          <ac:chgData name="Gabriel Amorim Silva" userId="d4a9e3b92ff86426" providerId="LiveId" clId="{97FE9607-D711-BD43-BB4B-8DEEE78F7888}" dt="2023-03-06T22:00:39.514" v="798" actId="700"/>
          <ac:spMkLst>
            <pc:docMk/>
            <pc:sldMk cId="229621761" sldId="286"/>
            <ac:spMk id="3" creationId="{463E4FA6-C639-E812-DD69-0290676926C2}"/>
          </ac:spMkLst>
        </pc:spChg>
        <pc:spChg chg="del">
          <ac:chgData name="Gabriel Amorim Silva" userId="d4a9e3b92ff86426" providerId="LiveId" clId="{97FE9607-D711-BD43-BB4B-8DEEE78F7888}" dt="2023-03-06T22:00:39.514" v="798" actId="700"/>
          <ac:spMkLst>
            <pc:docMk/>
            <pc:sldMk cId="229621761" sldId="286"/>
            <ac:spMk id="4" creationId="{1DA10C28-DF77-30F3-EC81-6809333401D2}"/>
          </ac:spMkLst>
        </pc:spChg>
        <pc:spChg chg="del mod ord">
          <ac:chgData name="Gabriel Amorim Silva" userId="d4a9e3b92ff86426" providerId="LiveId" clId="{97FE9607-D711-BD43-BB4B-8DEEE78F7888}" dt="2023-03-06T22:01:12.415" v="822" actId="478"/>
          <ac:spMkLst>
            <pc:docMk/>
            <pc:sldMk cId="229621761" sldId="286"/>
            <ac:spMk id="5" creationId="{6E488CE9-A20D-08AD-82CE-702618E0915E}"/>
          </ac:spMkLst>
        </pc:spChg>
        <pc:spChg chg="del mod ord">
          <ac:chgData name="Gabriel Amorim Silva" userId="d4a9e3b92ff86426" providerId="LiveId" clId="{97FE9607-D711-BD43-BB4B-8DEEE78F7888}" dt="2023-03-06T22:01:12.415" v="822" actId="478"/>
          <ac:spMkLst>
            <pc:docMk/>
            <pc:sldMk cId="229621761" sldId="286"/>
            <ac:spMk id="6" creationId="{B5650217-2474-7218-3C08-12BA1F8C6692}"/>
          </ac:spMkLst>
        </pc:spChg>
        <pc:spChg chg="mod ord">
          <ac:chgData name="Gabriel Amorim Silva" userId="d4a9e3b92ff86426" providerId="LiveId" clId="{97FE9607-D711-BD43-BB4B-8DEEE78F7888}" dt="2023-03-06T22:00:39.514" v="798" actId="700"/>
          <ac:spMkLst>
            <pc:docMk/>
            <pc:sldMk cId="229621761" sldId="286"/>
            <ac:spMk id="7" creationId="{C7F4733D-20C1-7A70-5451-54B49F981A47}"/>
          </ac:spMkLst>
        </pc:spChg>
        <pc:spChg chg="add mod ord">
          <ac:chgData name="Gabriel Amorim Silva" userId="d4a9e3b92ff86426" providerId="LiveId" clId="{97FE9607-D711-BD43-BB4B-8DEEE78F7888}" dt="2023-03-11T21:31:16.521" v="1292" actId="14100"/>
          <ac:spMkLst>
            <pc:docMk/>
            <pc:sldMk cId="229621761" sldId="286"/>
            <ac:spMk id="8" creationId="{F5F0ABB1-08E9-C0FC-B5EA-FD9DA3DD6DEB}"/>
          </ac:spMkLst>
        </pc:spChg>
        <pc:spChg chg="add del mod ord">
          <ac:chgData name="Gabriel Amorim Silva" userId="d4a9e3b92ff86426" providerId="LiveId" clId="{97FE9607-D711-BD43-BB4B-8DEEE78F7888}" dt="2023-03-06T22:01:08.317" v="821" actId="478"/>
          <ac:spMkLst>
            <pc:docMk/>
            <pc:sldMk cId="229621761" sldId="286"/>
            <ac:spMk id="9" creationId="{B2EC5E01-4D05-5E01-7A34-62A67C3E4D01}"/>
          </ac:spMkLst>
        </pc:spChg>
        <pc:spChg chg="add del mod ord">
          <ac:chgData name="Gabriel Amorim Silva" userId="d4a9e3b92ff86426" providerId="LiveId" clId="{97FE9607-D711-BD43-BB4B-8DEEE78F7888}" dt="2023-03-06T22:01:08.317" v="821" actId="478"/>
          <ac:spMkLst>
            <pc:docMk/>
            <pc:sldMk cId="229621761" sldId="286"/>
            <ac:spMk id="10" creationId="{0D9A94F6-5614-0D92-5FCF-F106B3792FBB}"/>
          </ac:spMkLst>
        </pc:spChg>
        <pc:spChg chg="add del mod ord">
          <ac:chgData name="Gabriel Amorim Silva" userId="d4a9e3b92ff86426" providerId="LiveId" clId="{97FE9607-D711-BD43-BB4B-8DEEE78F7888}" dt="2023-03-06T22:01:08.317" v="821" actId="478"/>
          <ac:spMkLst>
            <pc:docMk/>
            <pc:sldMk cId="229621761" sldId="286"/>
            <ac:spMk id="11" creationId="{88B66C27-E3D6-AFEF-0688-0807CD8DF44E}"/>
          </ac:spMkLst>
        </pc:spChg>
        <pc:spChg chg="add del mod ord">
          <ac:chgData name="Gabriel Amorim Silva" userId="d4a9e3b92ff86426" providerId="LiveId" clId="{97FE9607-D711-BD43-BB4B-8DEEE78F7888}" dt="2023-03-06T22:01:08.317" v="821" actId="478"/>
          <ac:spMkLst>
            <pc:docMk/>
            <pc:sldMk cId="229621761" sldId="286"/>
            <ac:spMk id="12" creationId="{ECE2FD1A-6F90-A556-3E81-8558929C1045}"/>
          </ac:spMkLst>
        </pc:spChg>
        <pc:spChg chg="add del mod ord">
          <ac:chgData name="Gabriel Amorim Silva" userId="d4a9e3b92ff86426" providerId="LiveId" clId="{97FE9607-D711-BD43-BB4B-8DEEE78F7888}" dt="2023-03-06T22:01:08.317" v="821" actId="478"/>
          <ac:spMkLst>
            <pc:docMk/>
            <pc:sldMk cId="229621761" sldId="286"/>
            <ac:spMk id="13" creationId="{561B544F-1257-B814-D883-D6395A224A54}"/>
          </ac:spMkLst>
        </pc:spChg>
        <pc:spChg chg="add del mod ord">
          <ac:chgData name="Gabriel Amorim Silva" userId="d4a9e3b92ff86426" providerId="LiveId" clId="{97FE9607-D711-BD43-BB4B-8DEEE78F7888}" dt="2023-03-06T22:01:08.317" v="821" actId="478"/>
          <ac:spMkLst>
            <pc:docMk/>
            <pc:sldMk cId="229621761" sldId="286"/>
            <ac:spMk id="14" creationId="{A597CBDA-0067-F5A7-29B0-30FA9472E685}"/>
          </ac:spMkLst>
        </pc:spChg>
        <pc:spChg chg="add del mod ord">
          <ac:chgData name="Gabriel Amorim Silva" userId="d4a9e3b92ff86426" providerId="LiveId" clId="{97FE9607-D711-BD43-BB4B-8DEEE78F7888}" dt="2023-03-06T22:01:08.317" v="821" actId="478"/>
          <ac:spMkLst>
            <pc:docMk/>
            <pc:sldMk cId="229621761" sldId="286"/>
            <ac:spMk id="15" creationId="{7C027E47-1DA2-D942-7E7F-4FEF4488D32C}"/>
          </ac:spMkLst>
        </pc:spChg>
        <pc:spChg chg="add del mod ord">
          <ac:chgData name="Gabriel Amorim Silva" userId="d4a9e3b92ff86426" providerId="LiveId" clId="{97FE9607-D711-BD43-BB4B-8DEEE78F7888}" dt="2023-03-06T22:01:08.317" v="821" actId="478"/>
          <ac:spMkLst>
            <pc:docMk/>
            <pc:sldMk cId="229621761" sldId="286"/>
            <ac:spMk id="16" creationId="{CB95D3F4-98A7-7EEA-6798-EEB08DC4603E}"/>
          </ac:spMkLst>
        </pc:spChg>
        <pc:spChg chg="add del mod ord">
          <ac:chgData name="Gabriel Amorim Silva" userId="d4a9e3b92ff86426" providerId="LiveId" clId="{97FE9607-D711-BD43-BB4B-8DEEE78F7888}" dt="2023-03-06T22:01:08.317" v="821" actId="478"/>
          <ac:spMkLst>
            <pc:docMk/>
            <pc:sldMk cId="229621761" sldId="286"/>
            <ac:spMk id="17" creationId="{9A1B19DF-CAA9-4A66-FEDD-478D77373C50}"/>
          </ac:spMkLst>
        </pc:spChg>
        <pc:spChg chg="add del mod ord">
          <ac:chgData name="Gabriel Amorim Silva" userId="d4a9e3b92ff86426" providerId="LiveId" clId="{97FE9607-D711-BD43-BB4B-8DEEE78F7888}" dt="2023-03-06T22:01:08.317" v="821" actId="478"/>
          <ac:spMkLst>
            <pc:docMk/>
            <pc:sldMk cId="229621761" sldId="286"/>
            <ac:spMk id="18" creationId="{10D84F83-B185-6420-DD9C-FDFF4BD37F33}"/>
          </ac:spMkLst>
        </pc:spChg>
        <pc:spChg chg="add mod">
          <ac:chgData name="Gabriel Amorim Silva" userId="d4a9e3b92ff86426" providerId="LiveId" clId="{97FE9607-D711-BD43-BB4B-8DEEE78F7888}" dt="2023-03-12T20:49:43.724" v="1487" actId="20577"/>
          <ac:spMkLst>
            <pc:docMk/>
            <pc:sldMk cId="229621761" sldId="286"/>
            <ac:spMk id="21" creationId="{248E0F4A-DC8F-D662-2496-8F49805DA43A}"/>
          </ac:spMkLst>
        </pc:spChg>
        <pc:spChg chg="add mod">
          <ac:chgData name="Gabriel Amorim Silva" userId="d4a9e3b92ff86426" providerId="LiveId" clId="{97FE9607-D711-BD43-BB4B-8DEEE78F7888}" dt="2023-03-06T22:11:03.985" v="889" actId="14100"/>
          <ac:spMkLst>
            <pc:docMk/>
            <pc:sldMk cId="229621761" sldId="286"/>
            <ac:spMk id="22" creationId="{132C0C44-2129-7D83-1A20-363ECD334CD2}"/>
          </ac:spMkLst>
        </pc:spChg>
        <pc:picChg chg="add mod">
          <ac:chgData name="Gabriel Amorim Silva" userId="d4a9e3b92ff86426" providerId="LiveId" clId="{97FE9607-D711-BD43-BB4B-8DEEE78F7888}" dt="2023-03-06T22:07:39.699" v="828" actId="1076"/>
          <ac:picMkLst>
            <pc:docMk/>
            <pc:sldMk cId="229621761" sldId="286"/>
            <ac:picMk id="20" creationId="{F2325690-875E-F9A5-285E-4C8FA3DA075D}"/>
          </ac:picMkLst>
        </pc:picChg>
        <pc:picChg chg="add mod">
          <ac:chgData name="Gabriel Amorim Silva" userId="d4a9e3b92ff86426" providerId="LiveId" clId="{97FE9607-D711-BD43-BB4B-8DEEE78F7888}" dt="2023-03-06T22:10:29.577" v="862"/>
          <ac:picMkLst>
            <pc:docMk/>
            <pc:sldMk cId="229621761" sldId="286"/>
            <ac:picMk id="23" creationId="{11938E57-1588-89AC-26C1-1C73367F8715}"/>
          </ac:picMkLst>
        </pc:picChg>
      </pc:sldChg>
      <pc:sldChg chg="addSp delSp modSp add del mod ord">
        <pc:chgData name="Gabriel Amorim Silva" userId="d4a9e3b92ff86426" providerId="LiveId" clId="{97FE9607-D711-BD43-BB4B-8DEEE78F7888}" dt="2023-03-06T21:52:50.983" v="784" actId="2696"/>
        <pc:sldMkLst>
          <pc:docMk/>
          <pc:sldMk cId="1725162833" sldId="286"/>
        </pc:sldMkLst>
        <pc:spChg chg="add mod">
          <ac:chgData name="Gabriel Amorim Silva" userId="d4a9e3b92ff86426" providerId="LiveId" clId="{97FE9607-D711-BD43-BB4B-8DEEE78F7888}" dt="2023-03-06T21:52:37.395" v="781" actId="478"/>
          <ac:spMkLst>
            <pc:docMk/>
            <pc:sldMk cId="1725162833" sldId="286"/>
            <ac:spMk id="3" creationId="{35837184-989A-7895-B3CC-38B9AB47A253}"/>
          </ac:spMkLst>
        </pc:spChg>
        <pc:spChg chg="mod">
          <ac:chgData name="Gabriel Amorim Silva" userId="d4a9e3b92ff86426" providerId="LiveId" clId="{97FE9607-D711-BD43-BB4B-8DEEE78F7888}" dt="2023-03-06T21:52:35.663" v="780" actId="20577"/>
          <ac:spMkLst>
            <pc:docMk/>
            <pc:sldMk cId="1725162833" sldId="286"/>
            <ac:spMk id="8" creationId="{463A2C89-0BD7-B77A-7D19-49F1F0BCB6DB}"/>
          </ac:spMkLst>
        </pc:spChg>
        <pc:picChg chg="add mod">
          <ac:chgData name="Gabriel Amorim Silva" userId="d4a9e3b92ff86426" providerId="LiveId" clId="{97FE9607-D711-BD43-BB4B-8DEEE78F7888}" dt="2023-03-06T21:52:42.217" v="783" actId="1076"/>
          <ac:picMkLst>
            <pc:docMk/>
            <pc:sldMk cId="1725162833" sldId="286"/>
            <ac:picMk id="4" creationId="{C68D04E1-AD74-D4DC-300C-8C5908CA2CFE}"/>
          </ac:picMkLst>
        </pc:picChg>
        <pc:picChg chg="del">
          <ac:chgData name="Gabriel Amorim Silva" userId="d4a9e3b92ff86426" providerId="LiveId" clId="{97FE9607-D711-BD43-BB4B-8DEEE78F7888}" dt="2023-03-06T21:52:37.395" v="781" actId="478"/>
          <ac:picMkLst>
            <pc:docMk/>
            <pc:sldMk cId="1725162833" sldId="286"/>
            <ac:picMk id="2050" creationId="{AA33191B-28A4-6582-616E-5CDAEFFDB310}"/>
          </ac:picMkLst>
        </pc:picChg>
      </pc:sldChg>
      <pc:sldChg chg="addSp delSp modSp new del mod modClrScheme chgLayout">
        <pc:chgData name="Gabriel Amorim Silva" userId="d4a9e3b92ff86426" providerId="LiveId" clId="{97FE9607-D711-BD43-BB4B-8DEEE78F7888}" dt="2023-03-12T22:14:31.350" v="2166" actId="2696"/>
        <pc:sldMkLst>
          <pc:docMk/>
          <pc:sldMk cId="807770804" sldId="287"/>
        </pc:sldMkLst>
        <pc:spChg chg="mod ord">
          <ac:chgData name="Gabriel Amorim Silva" userId="d4a9e3b92ff86426" providerId="LiveId" clId="{97FE9607-D711-BD43-BB4B-8DEEE78F7888}" dt="2023-03-12T21:57:52.836" v="1940" actId="700"/>
          <ac:spMkLst>
            <pc:docMk/>
            <pc:sldMk cId="807770804" sldId="287"/>
            <ac:spMk id="2" creationId="{0EB4CED8-FB5B-C994-7814-69AB42F9FB98}"/>
          </ac:spMkLst>
        </pc:spChg>
        <pc:spChg chg="mod ord">
          <ac:chgData name="Gabriel Amorim Silva" userId="d4a9e3b92ff86426" providerId="LiveId" clId="{97FE9607-D711-BD43-BB4B-8DEEE78F7888}" dt="2023-03-12T21:57:52.836" v="1940" actId="700"/>
          <ac:spMkLst>
            <pc:docMk/>
            <pc:sldMk cId="807770804" sldId="287"/>
            <ac:spMk id="3" creationId="{AC53FD7C-58B8-BC7B-FE95-475545468244}"/>
          </ac:spMkLst>
        </pc:spChg>
        <pc:spChg chg="add del">
          <ac:chgData name="Gabriel Amorim Silva" userId="d4a9e3b92ff86426" providerId="LiveId" clId="{97FE9607-D711-BD43-BB4B-8DEEE78F7888}" dt="2023-03-12T21:57:52.836" v="1940" actId="700"/>
          <ac:spMkLst>
            <pc:docMk/>
            <pc:sldMk cId="807770804" sldId="287"/>
            <ac:spMk id="4" creationId="{F1225344-5C97-7A9D-263D-73DB5AEC24EC}"/>
          </ac:spMkLst>
        </pc:spChg>
        <pc:spChg chg="mod ord">
          <ac:chgData name="Gabriel Amorim Silva" userId="d4a9e3b92ff86426" providerId="LiveId" clId="{97FE9607-D711-BD43-BB4B-8DEEE78F7888}" dt="2023-03-12T21:57:52.836" v="1940" actId="700"/>
          <ac:spMkLst>
            <pc:docMk/>
            <pc:sldMk cId="807770804" sldId="287"/>
            <ac:spMk id="5" creationId="{98137DFD-8A45-0116-0C3F-247F1AD71EC6}"/>
          </ac:spMkLst>
        </pc:spChg>
        <pc:spChg chg="mod ord">
          <ac:chgData name="Gabriel Amorim Silva" userId="d4a9e3b92ff86426" providerId="LiveId" clId="{97FE9607-D711-BD43-BB4B-8DEEE78F7888}" dt="2023-03-12T21:57:52.836" v="1940" actId="700"/>
          <ac:spMkLst>
            <pc:docMk/>
            <pc:sldMk cId="807770804" sldId="287"/>
            <ac:spMk id="6" creationId="{A696776F-4B81-F4FD-666D-518FE5463A5F}"/>
          </ac:spMkLst>
        </pc:spChg>
        <pc:spChg chg="mod ord">
          <ac:chgData name="Gabriel Amorim Silva" userId="d4a9e3b92ff86426" providerId="LiveId" clId="{97FE9607-D711-BD43-BB4B-8DEEE78F7888}" dt="2023-03-12T21:57:52.836" v="1940" actId="700"/>
          <ac:spMkLst>
            <pc:docMk/>
            <pc:sldMk cId="807770804" sldId="287"/>
            <ac:spMk id="7" creationId="{2C111426-63FA-28EE-98D4-F0878E579CE1}"/>
          </ac:spMkLst>
        </pc:spChg>
        <pc:spChg chg="add del mod ord">
          <ac:chgData name="Gabriel Amorim Silva" userId="d4a9e3b92ff86426" providerId="LiveId" clId="{97FE9607-D711-BD43-BB4B-8DEEE78F7888}" dt="2023-03-12T21:57:52.836" v="1940" actId="700"/>
          <ac:spMkLst>
            <pc:docMk/>
            <pc:sldMk cId="807770804" sldId="287"/>
            <ac:spMk id="8" creationId="{BD13A2FD-8140-4D6C-8F0B-E2E235165FFE}"/>
          </ac:spMkLst>
        </pc:spChg>
        <pc:spChg chg="add del mod ord">
          <ac:chgData name="Gabriel Amorim Silva" userId="d4a9e3b92ff86426" providerId="LiveId" clId="{97FE9607-D711-BD43-BB4B-8DEEE78F7888}" dt="2023-03-12T21:57:52.836" v="1940" actId="700"/>
          <ac:spMkLst>
            <pc:docMk/>
            <pc:sldMk cId="807770804" sldId="287"/>
            <ac:spMk id="9" creationId="{F98DB937-0B9C-71FA-9504-BCDAE34A8AE2}"/>
          </ac:spMkLst>
        </pc:spChg>
        <pc:spChg chg="add del mod ord">
          <ac:chgData name="Gabriel Amorim Silva" userId="d4a9e3b92ff86426" providerId="LiveId" clId="{97FE9607-D711-BD43-BB4B-8DEEE78F7888}" dt="2023-03-12T21:57:52.836" v="1940" actId="700"/>
          <ac:spMkLst>
            <pc:docMk/>
            <pc:sldMk cId="807770804" sldId="287"/>
            <ac:spMk id="10" creationId="{EBD4F735-31CC-97E9-4DCB-7EF8B26DE526}"/>
          </ac:spMkLst>
        </pc:spChg>
        <pc:spChg chg="add del mod ord">
          <ac:chgData name="Gabriel Amorim Silva" userId="d4a9e3b92ff86426" providerId="LiveId" clId="{97FE9607-D711-BD43-BB4B-8DEEE78F7888}" dt="2023-03-12T21:57:52.836" v="1940" actId="700"/>
          <ac:spMkLst>
            <pc:docMk/>
            <pc:sldMk cId="807770804" sldId="287"/>
            <ac:spMk id="11" creationId="{5AD0EBD2-402B-DE8B-4CC9-227C2031884F}"/>
          </ac:spMkLst>
        </pc:spChg>
        <pc:spChg chg="add del mod ord">
          <ac:chgData name="Gabriel Amorim Silva" userId="d4a9e3b92ff86426" providerId="LiveId" clId="{97FE9607-D711-BD43-BB4B-8DEEE78F7888}" dt="2023-03-12T21:57:52.836" v="1940" actId="700"/>
          <ac:spMkLst>
            <pc:docMk/>
            <pc:sldMk cId="807770804" sldId="287"/>
            <ac:spMk id="12" creationId="{AA320446-CBF1-2E4D-C116-1DDFEFB528A8}"/>
          </ac:spMkLst>
        </pc:spChg>
        <pc:spChg chg="add del mod ord">
          <ac:chgData name="Gabriel Amorim Silva" userId="d4a9e3b92ff86426" providerId="LiveId" clId="{97FE9607-D711-BD43-BB4B-8DEEE78F7888}" dt="2023-03-12T21:57:52.836" v="1940" actId="700"/>
          <ac:spMkLst>
            <pc:docMk/>
            <pc:sldMk cId="807770804" sldId="287"/>
            <ac:spMk id="13" creationId="{5D585C88-7CB1-BA92-0B10-06FD69784876}"/>
          </ac:spMkLst>
        </pc:spChg>
        <pc:spChg chg="add del mod ord">
          <ac:chgData name="Gabriel Amorim Silva" userId="d4a9e3b92ff86426" providerId="LiveId" clId="{97FE9607-D711-BD43-BB4B-8DEEE78F7888}" dt="2023-03-12T21:57:52.836" v="1940" actId="700"/>
          <ac:spMkLst>
            <pc:docMk/>
            <pc:sldMk cId="807770804" sldId="287"/>
            <ac:spMk id="14" creationId="{13C6E8E4-00BE-F117-DCF8-FB3F80C56C8B}"/>
          </ac:spMkLst>
        </pc:spChg>
        <pc:spChg chg="add del mod ord">
          <ac:chgData name="Gabriel Amorim Silva" userId="d4a9e3b92ff86426" providerId="LiveId" clId="{97FE9607-D711-BD43-BB4B-8DEEE78F7888}" dt="2023-03-12T21:57:52.836" v="1940" actId="700"/>
          <ac:spMkLst>
            <pc:docMk/>
            <pc:sldMk cId="807770804" sldId="287"/>
            <ac:spMk id="15" creationId="{0B4C49AB-84EC-0D8A-1162-08BA24A8D02E}"/>
          </ac:spMkLst>
        </pc:spChg>
        <pc:spChg chg="add del mod ord">
          <ac:chgData name="Gabriel Amorim Silva" userId="d4a9e3b92ff86426" providerId="LiveId" clId="{97FE9607-D711-BD43-BB4B-8DEEE78F7888}" dt="2023-03-12T21:57:52.836" v="1940" actId="700"/>
          <ac:spMkLst>
            <pc:docMk/>
            <pc:sldMk cId="807770804" sldId="287"/>
            <ac:spMk id="16" creationId="{5C76CDAB-7548-CC0F-9688-5A0E2970F2D9}"/>
          </ac:spMkLst>
        </pc:spChg>
      </pc:sldChg>
      <pc:sldChg chg="addSp delSp modSp new mod modTransition chgLayout">
        <pc:chgData name="Gabriel Amorim Silva" userId="d4a9e3b92ff86426" providerId="LiveId" clId="{97FE9607-D711-BD43-BB4B-8DEEE78F7888}" dt="2023-03-15T04:33:14.855" v="2796"/>
        <pc:sldMkLst>
          <pc:docMk/>
          <pc:sldMk cId="1158909865" sldId="288"/>
        </pc:sldMkLst>
        <pc:spChg chg="mod ord">
          <ac:chgData name="Gabriel Amorim Silva" userId="d4a9e3b92ff86426" providerId="LiveId" clId="{97FE9607-D711-BD43-BB4B-8DEEE78F7888}" dt="2023-03-11T22:10:44.672" v="1452" actId="12789"/>
          <ac:spMkLst>
            <pc:docMk/>
            <pc:sldMk cId="1158909865" sldId="288"/>
            <ac:spMk id="2" creationId="{010D1E66-9450-2A83-ED62-FEF0AFA43D71}"/>
          </ac:spMkLst>
        </pc:spChg>
        <pc:spChg chg="del">
          <ac:chgData name="Gabriel Amorim Silva" userId="d4a9e3b92ff86426" providerId="LiveId" clId="{97FE9607-D711-BD43-BB4B-8DEEE78F7888}" dt="2023-03-06T22:21:05.549" v="922" actId="478"/>
          <ac:spMkLst>
            <pc:docMk/>
            <pc:sldMk cId="1158909865" sldId="288"/>
            <ac:spMk id="3" creationId="{CBAEB620-7594-22D1-139F-9D44A9D75245}"/>
          </ac:spMkLst>
        </pc:spChg>
        <pc:spChg chg="del">
          <ac:chgData name="Gabriel Amorim Silva" userId="d4a9e3b92ff86426" providerId="LiveId" clId="{97FE9607-D711-BD43-BB4B-8DEEE78F7888}" dt="2023-03-06T22:21:05.549" v="922" actId="478"/>
          <ac:spMkLst>
            <pc:docMk/>
            <pc:sldMk cId="1158909865" sldId="288"/>
            <ac:spMk id="4" creationId="{F6D28985-CF3F-80BD-D038-DAAE82B9D292}"/>
          </ac:spMkLst>
        </pc:spChg>
        <pc:spChg chg="del">
          <ac:chgData name="Gabriel Amorim Silva" userId="d4a9e3b92ff86426" providerId="LiveId" clId="{97FE9607-D711-BD43-BB4B-8DEEE78F7888}" dt="2023-03-06T22:21:05.549" v="922" actId="478"/>
          <ac:spMkLst>
            <pc:docMk/>
            <pc:sldMk cId="1158909865" sldId="288"/>
            <ac:spMk id="5" creationId="{5766227E-2940-4BD2-1434-94D120F18A1C}"/>
          </ac:spMkLst>
        </pc:spChg>
        <pc:spChg chg="add del mod ord">
          <ac:chgData name="Gabriel Amorim Silva" userId="d4a9e3b92ff86426" providerId="LiveId" clId="{97FE9607-D711-BD43-BB4B-8DEEE78F7888}" dt="2023-03-11T21:05:17.653" v="1163" actId="478"/>
          <ac:spMkLst>
            <pc:docMk/>
            <pc:sldMk cId="1158909865" sldId="288"/>
            <ac:spMk id="5" creationId="{902DD0D3-0DEE-FD2F-DB56-FFD01D174F73}"/>
          </ac:spMkLst>
        </pc:spChg>
        <pc:spChg chg="del">
          <ac:chgData name="Gabriel Amorim Silva" userId="d4a9e3b92ff86426" providerId="LiveId" clId="{97FE9607-D711-BD43-BB4B-8DEEE78F7888}" dt="2023-03-06T22:21:05.549" v="922" actId="478"/>
          <ac:spMkLst>
            <pc:docMk/>
            <pc:sldMk cId="1158909865" sldId="288"/>
            <ac:spMk id="6" creationId="{D824CF80-AF70-428A-9F82-534ED02FCF63}"/>
          </ac:spMkLst>
        </pc:spChg>
        <pc:spChg chg="add del mod ord">
          <ac:chgData name="Gabriel Amorim Silva" userId="d4a9e3b92ff86426" providerId="LiveId" clId="{97FE9607-D711-BD43-BB4B-8DEEE78F7888}" dt="2023-03-11T21:05:17.653" v="1163" actId="478"/>
          <ac:spMkLst>
            <pc:docMk/>
            <pc:sldMk cId="1158909865" sldId="288"/>
            <ac:spMk id="6" creationId="{E3ADF8E3-825C-D7B8-324D-EE84C7FA6CC2}"/>
          </ac:spMkLst>
        </pc:spChg>
        <pc:spChg chg="del">
          <ac:chgData name="Gabriel Amorim Silva" userId="d4a9e3b92ff86426" providerId="LiveId" clId="{97FE9607-D711-BD43-BB4B-8DEEE78F7888}" dt="2023-03-06T22:21:05.549" v="922" actId="478"/>
          <ac:spMkLst>
            <pc:docMk/>
            <pc:sldMk cId="1158909865" sldId="288"/>
            <ac:spMk id="7" creationId="{84EF200C-F70D-62FC-7470-8C69FE1B25C0}"/>
          </ac:spMkLst>
        </pc:spChg>
        <pc:spChg chg="add del mod ord">
          <ac:chgData name="Gabriel Amorim Silva" userId="d4a9e3b92ff86426" providerId="LiveId" clId="{97FE9607-D711-BD43-BB4B-8DEEE78F7888}" dt="2023-03-11T21:05:17.653" v="1163" actId="478"/>
          <ac:spMkLst>
            <pc:docMk/>
            <pc:sldMk cId="1158909865" sldId="288"/>
            <ac:spMk id="7" creationId="{E1656C9F-2A72-03EE-96FA-8983AAFDD3FC}"/>
          </ac:spMkLst>
        </pc:spChg>
        <pc:spChg chg="del">
          <ac:chgData name="Gabriel Amorim Silva" userId="d4a9e3b92ff86426" providerId="LiveId" clId="{97FE9607-D711-BD43-BB4B-8DEEE78F7888}" dt="2023-03-06T22:21:05.549" v="922" actId="478"/>
          <ac:spMkLst>
            <pc:docMk/>
            <pc:sldMk cId="1158909865" sldId="288"/>
            <ac:spMk id="8" creationId="{2FD4A5C8-6657-0932-1DD2-8436A3E55DEF}"/>
          </ac:spMkLst>
        </pc:spChg>
        <pc:spChg chg="add del mod ord">
          <ac:chgData name="Gabriel Amorim Silva" userId="d4a9e3b92ff86426" providerId="LiveId" clId="{97FE9607-D711-BD43-BB4B-8DEEE78F7888}" dt="2023-03-11T21:05:17.653" v="1163" actId="478"/>
          <ac:spMkLst>
            <pc:docMk/>
            <pc:sldMk cId="1158909865" sldId="288"/>
            <ac:spMk id="8" creationId="{34A0299D-F4D3-DBD4-ABBF-61F026632674}"/>
          </ac:spMkLst>
        </pc:spChg>
        <pc:spChg chg="add del mod ord">
          <ac:chgData name="Gabriel Amorim Silva" userId="d4a9e3b92ff86426" providerId="LiveId" clId="{97FE9607-D711-BD43-BB4B-8DEEE78F7888}" dt="2023-03-11T21:05:17.653" v="1163" actId="478"/>
          <ac:spMkLst>
            <pc:docMk/>
            <pc:sldMk cId="1158909865" sldId="288"/>
            <ac:spMk id="9" creationId="{20020092-A23C-1E46-C3E4-E5C1DCC30C9F}"/>
          </ac:spMkLst>
        </pc:spChg>
        <pc:spChg chg="del">
          <ac:chgData name="Gabriel Amorim Silva" userId="d4a9e3b92ff86426" providerId="LiveId" clId="{97FE9607-D711-BD43-BB4B-8DEEE78F7888}" dt="2023-03-06T22:21:05.549" v="922" actId="478"/>
          <ac:spMkLst>
            <pc:docMk/>
            <pc:sldMk cId="1158909865" sldId="288"/>
            <ac:spMk id="9" creationId="{C1871FC7-1D0F-4EF4-E82B-37019D803DFB}"/>
          </ac:spMkLst>
        </pc:spChg>
        <pc:spChg chg="del">
          <ac:chgData name="Gabriel Amorim Silva" userId="d4a9e3b92ff86426" providerId="LiveId" clId="{97FE9607-D711-BD43-BB4B-8DEEE78F7888}" dt="2023-03-06T22:21:05.549" v="922" actId="478"/>
          <ac:spMkLst>
            <pc:docMk/>
            <pc:sldMk cId="1158909865" sldId="288"/>
            <ac:spMk id="10" creationId="{F68F4968-25FE-771E-C677-04554EC8F26B}"/>
          </ac:spMkLst>
        </pc:spChg>
        <pc:spChg chg="add del mod ord">
          <ac:chgData name="Gabriel Amorim Silva" userId="d4a9e3b92ff86426" providerId="LiveId" clId="{97FE9607-D711-BD43-BB4B-8DEEE78F7888}" dt="2023-03-11T21:05:17.653" v="1163" actId="478"/>
          <ac:spMkLst>
            <pc:docMk/>
            <pc:sldMk cId="1158909865" sldId="288"/>
            <ac:spMk id="10" creationId="{F8DD2FCE-05B9-0D10-5E15-2FB05811E2CC}"/>
          </ac:spMkLst>
        </pc:spChg>
        <pc:spChg chg="add del mod ord">
          <ac:chgData name="Gabriel Amorim Silva" userId="d4a9e3b92ff86426" providerId="LiveId" clId="{97FE9607-D711-BD43-BB4B-8DEEE78F7888}" dt="2023-03-11T21:05:17.653" v="1163" actId="478"/>
          <ac:spMkLst>
            <pc:docMk/>
            <pc:sldMk cId="1158909865" sldId="288"/>
            <ac:spMk id="11" creationId="{885EA04E-E4D2-2372-AF08-6053D734B3DD}"/>
          </ac:spMkLst>
        </pc:spChg>
        <pc:spChg chg="del">
          <ac:chgData name="Gabriel Amorim Silva" userId="d4a9e3b92ff86426" providerId="LiveId" clId="{97FE9607-D711-BD43-BB4B-8DEEE78F7888}" dt="2023-03-06T22:21:05.549" v="922" actId="478"/>
          <ac:spMkLst>
            <pc:docMk/>
            <pc:sldMk cId="1158909865" sldId="288"/>
            <ac:spMk id="11" creationId="{BFC9158E-1EBC-EB6C-1E33-7544D6183309}"/>
          </ac:spMkLst>
        </pc:spChg>
        <pc:spChg chg="del">
          <ac:chgData name="Gabriel Amorim Silva" userId="d4a9e3b92ff86426" providerId="LiveId" clId="{97FE9607-D711-BD43-BB4B-8DEEE78F7888}" dt="2023-03-06T22:21:07.501" v="923" actId="478"/>
          <ac:spMkLst>
            <pc:docMk/>
            <pc:sldMk cId="1158909865" sldId="288"/>
            <ac:spMk id="12" creationId="{7C8663CE-57EF-D004-DE9D-7CF7E4626845}"/>
          </ac:spMkLst>
        </pc:spChg>
        <pc:spChg chg="add del mod ord">
          <ac:chgData name="Gabriel Amorim Silva" userId="d4a9e3b92ff86426" providerId="LiveId" clId="{97FE9607-D711-BD43-BB4B-8DEEE78F7888}" dt="2023-03-11T21:05:17.653" v="1163" actId="478"/>
          <ac:spMkLst>
            <pc:docMk/>
            <pc:sldMk cId="1158909865" sldId="288"/>
            <ac:spMk id="12" creationId="{8E80E8E5-CB67-702D-5F6C-AFFABB2A866E}"/>
          </ac:spMkLst>
        </pc:spChg>
        <pc:spChg chg="add del">
          <ac:chgData name="Gabriel Amorim Silva" userId="d4a9e3b92ff86426" providerId="LiveId" clId="{97FE9607-D711-BD43-BB4B-8DEEE78F7888}" dt="2023-03-06T22:23:58.405" v="965" actId="478"/>
          <ac:spMkLst>
            <pc:docMk/>
            <pc:sldMk cId="1158909865" sldId="288"/>
            <ac:spMk id="13" creationId="{728C683D-401E-BB10-538C-198AB4CE99FD}"/>
          </ac:spMkLst>
        </pc:spChg>
        <pc:spChg chg="add del mod ord">
          <ac:chgData name="Gabriel Amorim Silva" userId="d4a9e3b92ff86426" providerId="LiveId" clId="{97FE9607-D711-BD43-BB4B-8DEEE78F7888}" dt="2023-03-11T21:05:17.653" v="1163" actId="478"/>
          <ac:spMkLst>
            <pc:docMk/>
            <pc:sldMk cId="1158909865" sldId="288"/>
            <ac:spMk id="13" creationId="{AD1F1FFE-88CD-3B37-683C-09920571D8B5}"/>
          </ac:spMkLst>
        </pc:spChg>
        <pc:spChg chg="add del">
          <ac:chgData name="Gabriel Amorim Silva" userId="d4a9e3b92ff86426" providerId="LiveId" clId="{97FE9607-D711-BD43-BB4B-8DEEE78F7888}" dt="2023-03-06T22:24:00.067" v="966" actId="478"/>
          <ac:spMkLst>
            <pc:docMk/>
            <pc:sldMk cId="1158909865" sldId="288"/>
            <ac:spMk id="14" creationId="{35FFDFB1-D050-90F5-392C-D566CEAB3154}"/>
          </ac:spMkLst>
        </pc:spChg>
        <pc:spChg chg="add del mod ord">
          <ac:chgData name="Gabriel Amorim Silva" userId="d4a9e3b92ff86426" providerId="LiveId" clId="{97FE9607-D711-BD43-BB4B-8DEEE78F7888}" dt="2023-03-11T21:05:17.653" v="1163" actId="478"/>
          <ac:spMkLst>
            <pc:docMk/>
            <pc:sldMk cId="1158909865" sldId="288"/>
            <ac:spMk id="14" creationId="{CFC6193B-712F-731B-DB39-ABB73FA3FCD7}"/>
          </ac:spMkLst>
        </pc:spChg>
        <pc:spChg chg="mod ord">
          <ac:chgData name="Gabriel Amorim Silva" userId="d4a9e3b92ff86426" providerId="LiveId" clId="{97FE9607-D711-BD43-BB4B-8DEEE78F7888}" dt="2023-03-11T21:05:50.494" v="1170" actId="700"/>
          <ac:spMkLst>
            <pc:docMk/>
            <pc:sldMk cId="1158909865" sldId="288"/>
            <ac:spMk id="15" creationId="{B8FE0297-831A-4851-98D6-788B19B2D726}"/>
          </ac:spMkLst>
        </pc:spChg>
        <pc:spChg chg="add mod ord">
          <ac:chgData name="Gabriel Amorim Silva" userId="d4a9e3b92ff86426" providerId="LiveId" clId="{97FE9607-D711-BD43-BB4B-8DEEE78F7888}" dt="2023-03-15T03:01:38.373" v="2621" actId="20577"/>
          <ac:spMkLst>
            <pc:docMk/>
            <pc:sldMk cId="1158909865" sldId="288"/>
            <ac:spMk id="18" creationId="{9E453915-379E-0586-D8AF-9C4B9C2BC560}"/>
          </ac:spMkLst>
        </pc:spChg>
        <pc:spChg chg="add del mod ord">
          <ac:chgData name="Gabriel Amorim Silva" userId="d4a9e3b92ff86426" providerId="LiveId" clId="{97FE9607-D711-BD43-BB4B-8DEEE78F7888}" dt="2023-03-12T21:07:50.015" v="1519" actId="478"/>
          <ac:spMkLst>
            <pc:docMk/>
            <pc:sldMk cId="1158909865" sldId="288"/>
            <ac:spMk id="19" creationId="{A3A6E405-F1FB-8D60-7FEA-028ED9F89A98}"/>
          </ac:spMkLst>
        </pc:spChg>
        <pc:spChg chg="add mod ord">
          <ac:chgData name="Gabriel Amorim Silva" userId="d4a9e3b92ff86426" providerId="LiveId" clId="{97FE9607-D711-BD43-BB4B-8DEEE78F7888}" dt="2023-03-12T21:09:03.691" v="1648" actId="1036"/>
          <ac:spMkLst>
            <pc:docMk/>
            <pc:sldMk cId="1158909865" sldId="288"/>
            <ac:spMk id="20" creationId="{6D4FD227-FAEB-3F6A-B4B6-C0C24CBFD96B}"/>
          </ac:spMkLst>
        </pc:spChg>
        <pc:spChg chg="add mod ord">
          <ac:chgData name="Gabriel Amorim Silva" userId="d4a9e3b92ff86426" providerId="LiveId" clId="{97FE9607-D711-BD43-BB4B-8DEEE78F7888}" dt="2023-03-12T21:08:57.220" v="1627" actId="1076"/>
          <ac:spMkLst>
            <pc:docMk/>
            <pc:sldMk cId="1158909865" sldId="288"/>
            <ac:spMk id="21" creationId="{665FFC03-E782-89FE-0578-82E87136AF2E}"/>
          </ac:spMkLst>
        </pc:spChg>
        <pc:spChg chg="add del mod ord">
          <ac:chgData name="Gabriel Amorim Silva" userId="d4a9e3b92ff86426" providerId="LiveId" clId="{97FE9607-D711-BD43-BB4B-8DEEE78F7888}" dt="2023-03-11T21:25:07.980" v="1231" actId="478"/>
          <ac:spMkLst>
            <pc:docMk/>
            <pc:sldMk cId="1158909865" sldId="288"/>
            <ac:spMk id="22" creationId="{72C43B7A-CFA2-F4B8-24DC-C6D102625985}"/>
          </ac:spMkLst>
        </pc:spChg>
        <pc:spChg chg="add del mod ord">
          <ac:chgData name="Gabriel Amorim Silva" userId="d4a9e3b92ff86426" providerId="LiveId" clId="{97FE9607-D711-BD43-BB4B-8DEEE78F7888}" dt="2023-03-11T21:25:07.980" v="1231" actId="478"/>
          <ac:spMkLst>
            <pc:docMk/>
            <pc:sldMk cId="1158909865" sldId="288"/>
            <ac:spMk id="23" creationId="{F99235CB-736A-CD5B-D055-8DCA22F86203}"/>
          </ac:spMkLst>
        </pc:spChg>
        <pc:spChg chg="add del mod ord">
          <ac:chgData name="Gabriel Amorim Silva" userId="d4a9e3b92ff86426" providerId="LiveId" clId="{97FE9607-D711-BD43-BB4B-8DEEE78F7888}" dt="2023-03-11T21:25:13.388" v="1232" actId="478"/>
          <ac:spMkLst>
            <pc:docMk/>
            <pc:sldMk cId="1158909865" sldId="288"/>
            <ac:spMk id="24" creationId="{8723FD77-F838-1273-76A1-96FF3BA5AB91}"/>
          </ac:spMkLst>
        </pc:spChg>
        <pc:spChg chg="add del mod ord">
          <ac:chgData name="Gabriel Amorim Silva" userId="d4a9e3b92ff86426" providerId="LiveId" clId="{97FE9607-D711-BD43-BB4B-8DEEE78F7888}" dt="2023-03-11T21:25:13.388" v="1232" actId="478"/>
          <ac:spMkLst>
            <pc:docMk/>
            <pc:sldMk cId="1158909865" sldId="288"/>
            <ac:spMk id="25" creationId="{03012806-52B5-F6FA-64AA-B0FC6183928F}"/>
          </ac:spMkLst>
        </pc:spChg>
        <pc:spChg chg="add del mod ord">
          <ac:chgData name="Gabriel Amorim Silva" userId="d4a9e3b92ff86426" providerId="LiveId" clId="{97FE9607-D711-BD43-BB4B-8DEEE78F7888}" dt="2023-03-11T21:25:07.980" v="1231" actId="478"/>
          <ac:spMkLst>
            <pc:docMk/>
            <pc:sldMk cId="1158909865" sldId="288"/>
            <ac:spMk id="26" creationId="{A314C955-D501-0AF4-D260-781FF0A29A63}"/>
          </ac:spMkLst>
        </pc:spChg>
        <pc:spChg chg="add del mod ord">
          <ac:chgData name="Gabriel Amorim Silva" userId="d4a9e3b92ff86426" providerId="LiveId" clId="{97FE9607-D711-BD43-BB4B-8DEEE78F7888}" dt="2023-03-11T21:25:07.980" v="1231" actId="478"/>
          <ac:spMkLst>
            <pc:docMk/>
            <pc:sldMk cId="1158909865" sldId="288"/>
            <ac:spMk id="27" creationId="{D7114C93-12B2-7BF6-40A2-2BB951126A13}"/>
          </ac:spMkLst>
        </pc:spChg>
        <pc:picChg chg="add del mod">
          <ac:chgData name="Gabriel Amorim Silva" userId="d4a9e3b92ff86426" providerId="LiveId" clId="{97FE9607-D711-BD43-BB4B-8DEEE78F7888}" dt="2023-03-11T20:57:20.363" v="1159" actId="21"/>
          <ac:picMkLst>
            <pc:docMk/>
            <pc:sldMk cId="1158909865" sldId="288"/>
            <ac:picMk id="4" creationId="{97257308-9AC7-7391-A29C-CB9F014CE314}"/>
          </ac:picMkLst>
        </pc:picChg>
        <pc:picChg chg="add mod">
          <ac:chgData name="Gabriel Amorim Silva" userId="d4a9e3b92ff86426" providerId="LiveId" clId="{97FE9607-D711-BD43-BB4B-8DEEE78F7888}" dt="2023-03-11T21:05:42.711" v="1169" actId="1076"/>
          <ac:picMkLst>
            <pc:docMk/>
            <pc:sldMk cId="1158909865" sldId="288"/>
            <ac:picMk id="17" creationId="{EB161945-9A7D-66A7-E330-EA2F6B3E3E10}"/>
          </ac:picMkLst>
        </pc:picChg>
      </pc:sldChg>
      <pc:sldChg chg="addSp delSp modSp add mod modTransition">
        <pc:chgData name="Gabriel Amorim Silva" userId="d4a9e3b92ff86426" providerId="LiveId" clId="{97FE9607-D711-BD43-BB4B-8DEEE78F7888}" dt="2023-03-15T04:33:14.855" v="2796"/>
        <pc:sldMkLst>
          <pc:docMk/>
          <pc:sldMk cId="1174643545" sldId="289"/>
        </pc:sldMkLst>
        <pc:spChg chg="add del mod">
          <ac:chgData name="Gabriel Amorim Silva" userId="d4a9e3b92ff86426" providerId="LiveId" clId="{97FE9607-D711-BD43-BB4B-8DEEE78F7888}" dt="2023-03-11T21:31:34.505" v="1296" actId="478"/>
          <ac:spMkLst>
            <pc:docMk/>
            <pc:sldMk cId="1174643545" sldId="289"/>
            <ac:spMk id="3" creationId="{4B3A5BA1-2F87-C497-54D0-89E48F743667}"/>
          </ac:spMkLst>
        </pc:spChg>
        <pc:spChg chg="add del mod">
          <ac:chgData name="Gabriel Amorim Silva" userId="d4a9e3b92ff86426" providerId="LiveId" clId="{97FE9607-D711-BD43-BB4B-8DEEE78F7888}" dt="2023-03-06T22:21:29.034" v="927" actId="478"/>
          <ac:spMkLst>
            <pc:docMk/>
            <pc:sldMk cId="1174643545" sldId="289"/>
            <ac:spMk id="3" creationId="{5093065C-83B1-2472-8323-9C21445963FD}"/>
          </ac:spMkLst>
        </pc:spChg>
        <pc:spChg chg="add del mod">
          <ac:chgData name="Gabriel Amorim Silva" userId="d4a9e3b92ff86426" providerId="LiveId" clId="{97FE9607-D711-BD43-BB4B-8DEEE78F7888}" dt="2023-03-11T21:31:33.156" v="1295"/>
          <ac:spMkLst>
            <pc:docMk/>
            <pc:sldMk cId="1174643545" sldId="289"/>
            <ac:spMk id="4" creationId="{9E2C47EE-72F5-6EED-8992-77B620412505}"/>
          </ac:spMkLst>
        </pc:spChg>
        <pc:spChg chg="add mod">
          <ac:chgData name="Gabriel Amorim Silva" userId="d4a9e3b92ff86426" providerId="LiveId" clId="{97FE9607-D711-BD43-BB4B-8DEEE78F7888}" dt="2023-03-11T21:31:34.804" v="1297"/>
          <ac:spMkLst>
            <pc:docMk/>
            <pc:sldMk cId="1174643545" sldId="289"/>
            <ac:spMk id="6" creationId="{9DD93141-284B-C195-EB1C-2311F5FED0AD}"/>
          </ac:spMkLst>
        </pc:spChg>
        <pc:spChg chg="del">
          <ac:chgData name="Gabriel Amorim Silva" userId="d4a9e3b92ff86426" providerId="LiveId" clId="{97FE9607-D711-BD43-BB4B-8DEEE78F7888}" dt="2023-03-11T21:31:28.557" v="1293" actId="478"/>
          <ac:spMkLst>
            <pc:docMk/>
            <pc:sldMk cId="1174643545" sldId="289"/>
            <ac:spMk id="8" creationId="{F5F0ABB1-08E9-C0FC-B5EA-FD9DA3DD6DEB}"/>
          </ac:spMkLst>
        </pc:spChg>
        <pc:spChg chg="del">
          <ac:chgData name="Gabriel Amorim Silva" userId="d4a9e3b92ff86426" providerId="LiveId" clId="{97FE9607-D711-BD43-BB4B-8DEEE78F7888}" dt="2023-03-06T22:21:26.949" v="926" actId="478"/>
          <ac:spMkLst>
            <pc:docMk/>
            <pc:sldMk cId="1174643545" sldId="289"/>
            <ac:spMk id="21" creationId="{248E0F4A-DC8F-D662-2496-8F49805DA43A}"/>
          </ac:spMkLst>
        </pc:spChg>
        <pc:spChg chg="del">
          <ac:chgData name="Gabriel Amorim Silva" userId="d4a9e3b92ff86426" providerId="LiveId" clId="{97FE9607-D711-BD43-BB4B-8DEEE78F7888}" dt="2023-03-06T22:21:26.949" v="926" actId="478"/>
          <ac:spMkLst>
            <pc:docMk/>
            <pc:sldMk cId="1174643545" sldId="289"/>
            <ac:spMk id="22" creationId="{132C0C44-2129-7D83-1A20-363ECD334CD2}"/>
          </ac:spMkLst>
        </pc:spChg>
        <pc:picChg chg="add mod">
          <ac:chgData name="Gabriel Amorim Silva" userId="d4a9e3b92ff86426" providerId="LiveId" clId="{97FE9607-D711-BD43-BB4B-8DEEE78F7888}" dt="2023-03-06T22:22:03.731" v="935" actId="1076"/>
          <ac:picMkLst>
            <pc:docMk/>
            <pc:sldMk cId="1174643545" sldId="289"/>
            <ac:picMk id="5" creationId="{8E2C2837-F57E-590D-6CF0-0905DAD67EF2}"/>
          </ac:picMkLst>
        </pc:picChg>
        <pc:picChg chg="del">
          <ac:chgData name="Gabriel Amorim Silva" userId="d4a9e3b92ff86426" providerId="LiveId" clId="{97FE9607-D711-BD43-BB4B-8DEEE78F7888}" dt="2023-03-06T22:21:24.933" v="925" actId="478"/>
          <ac:picMkLst>
            <pc:docMk/>
            <pc:sldMk cId="1174643545" sldId="289"/>
            <ac:picMk id="20" creationId="{F2325690-875E-F9A5-285E-4C8FA3DA075D}"/>
          </ac:picMkLst>
        </pc:picChg>
        <pc:picChg chg="add del">
          <ac:chgData name="Gabriel Amorim Silva" userId="d4a9e3b92ff86426" providerId="LiveId" clId="{97FE9607-D711-BD43-BB4B-8DEEE78F7888}" dt="2023-03-06T22:21:51.484" v="932" actId="21"/>
          <ac:picMkLst>
            <pc:docMk/>
            <pc:sldMk cId="1174643545" sldId="289"/>
            <ac:picMk id="23" creationId="{11938E57-1588-89AC-26C1-1C73367F8715}"/>
          </ac:picMkLst>
        </pc:picChg>
      </pc:sldChg>
      <pc:sldChg chg="addSp delSp modSp new mod modTransition">
        <pc:chgData name="Gabriel Amorim Silva" userId="d4a9e3b92ff86426" providerId="LiveId" clId="{97FE9607-D711-BD43-BB4B-8DEEE78F7888}" dt="2023-03-15T04:33:14.855" v="2796"/>
        <pc:sldMkLst>
          <pc:docMk/>
          <pc:sldMk cId="616674177" sldId="290"/>
        </pc:sldMkLst>
        <pc:spChg chg="mod">
          <ac:chgData name="Gabriel Amorim Silva" userId="d4a9e3b92ff86426" providerId="LiveId" clId="{97FE9607-D711-BD43-BB4B-8DEEE78F7888}" dt="2023-03-12T21:25:36.238" v="1914" actId="14100"/>
          <ac:spMkLst>
            <pc:docMk/>
            <pc:sldMk cId="616674177" sldId="290"/>
            <ac:spMk id="2" creationId="{F1CDCD48-26B1-428B-C490-3795129968DD}"/>
          </ac:spMkLst>
        </pc:spChg>
        <pc:spChg chg="del">
          <ac:chgData name="Gabriel Amorim Silva" userId="d4a9e3b92ff86426" providerId="LiveId" clId="{97FE9607-D711-BD43-BB4B-8DEEE78F7888}" dt="2023-03-06T22:29:32.376" v="985" actId="478"/>
          <ac:spMkLst>
            <pc:docMk/>
            <pc:sldMk cId="616674177" sldId="290"/>
            <ac:spMk id="3" creationId="{AE74CC25-FAEE-532A-3A19-FD2027592F4F}"/>
          </ac:spMkLst>
        </pc:spChg>
        <pc:spChg chg="del">
          <ac:chgData name="Gabriel Amorim Silva" userId="d4a9e3b92ff86426" providerId="LiveId" clId="{97FE9607-D711-BD43-BB4B-8DEEE78F7888}" dt="2023-03-06T22:29:32.376" v="985" actId="478"/>
          <ac:spMkLst>
            <pc:docMk/>
            <pc:sldMk cId="616674177" sldId="290"/>
            <ac:spMk id="4" creationId="{B79C521C-A988-B5EC-2AD9-941AC376C7A2}"/>
          </ac:spMkLst>
        </pc:spChg>
        <pc:spChg chg="del">
          <ac:chgData name="Gabriel Amorim Silva" userId="d4a9e3b92ff86426" providerId="LiveId" clId="{97FE9607-D711-BD43-BB4B-8DEEE78F7888}" dt="2023-03-06T22:29:32.376" v="985" actId="478"/>
          <ac:spMkLst>
            <pc:docMk/>
            <pc:sldMk cId="616674177" sldId="290"/>
            <ac:spMk id="5" creationId="{30BC3120-B604-C095-A404-A856C5C794A9}"/>
          </ac:spMkLst>
        </pc:spChg>
        <pc:spChg chg="add mod">
          <ac:chgData name="Gabriel Amorim Silva" userId="d4a9e3b92ff86426" providerId="LiveId" clId="{97FE9607-D711-BD43-BB4B-8DEEE78F7888}" dt="2023-03-12T21:17:10.626" v="1821" actId="20577"/>
          <ac:spMkLst>
            <pc:docMk/>
            <pc:sldMk cId="616674177" sldId="290"/>
            <ac:spMk id="5" creationId="{D116FC7F-F68A-3263-742C-913E3914DCE3}"/>
          </ac:spMkLst>
        </pc:spChg>
        <pc:spChg chg="del">
          <ac:chgData name="Gabriel Amorim Silva" userId="d4a9e3b92ff86426" providerId="LiveId" clId="{97FE9607-D711-BD43-BB4B-8DEEE78F7888}" dt="2023-03-06T22:29:32.376" v="985" actId="478"/>
          <ac:spMkLst>
            <pc:docMk/>
            <pc:sldMk cId="616674177" sldId="290"/>
            <ac:spMk id="6" creationId="{890001A5-A503-BDD7-7B3C-F46B4606B617}"/>
          </ac:spMkLst>
        </pc:spChg>
        <pc:spChg chg="del">
          <ac:chgData name="Gabriel Amorim Silva" userId="d4a9e3b92ff86426" providerId="LiveId" clId="{97FE9607-D711-BD43-BB4B-8DEEE78F7888}" dt="2023-03-06T22:29:32.376" v="985" actId="478"/>
          <ac:spMkLst>
            <pc:docMk/>
            <pc:sldMk cId="616674177" sldId="290"/>
            <ac:spMk id="7" creationId="{CB78488B-3166-0E82-681F-DB5A1F7B8882}"/>
          </ac:spMkLst>
        </pc:spChg>
        <pc:spChg chg="del">
          <ac:chgData name="Gabriel Amorim Silva" userId="d4a9e3b92ff86426" providerId="LiveId" clId="{97FE9607-D711-BD43-BB4B-8DEEE78F7888}" dt="2023-03-06T22:29:32.376" v="985" actId="478"/>
          <ac:spMkLst>
            <pc:docMk/>
            <pc:sldMk cId="616674177" sldId="290"/>
            <ac:spMk id="8" creationId="{87B75E47-2221-7AB6-D7FB-F7B8E7FE07EC}"/>
          </ac:spMkLst>
        </pc:spChg>
        <pc:spChg chg="del">
          <ac:chgData name="Gabriel Amorim Silva" userId="d4a9e3b92ff86426" providerId="LiveId" clId="{97FE9607-D711-BD43-BB4B-8DEEE78F7888}" dt="2023-03-06T22:29:32.376" v="985" actId="478"/>
          <ac:spMkLst>
            <pc:docMk/>
            <pc:sldMk cId="616674177" sldId="290"/>
            <ac:spMk id="9" creationId="{89BD4456-D02E-38F9-CFBD-151023036646}"/>
          </ac:spMkLst>
        </pc:spChg>
        <pc:spChg chg="del">
          <ac:chgData name="Gabriel Amorim Silva" userId="d4a9e3b92ff86426" providerId="LiveId" clId="{97FE9607-D711-BD43-BB4B-8DEEE78F7888}" dt="2023-03-06T22:29:32.376" v="985" actId="478"/>
          <ac:spMkLst>
            <pc:docMk/>
            <pc:sldMk cId="616674177" sldId="290"/>
            <ac:spMk id="10" creationId="{A2424781-5FF7-2469-D905-8DB2F1FCC930}"/>
          </ac:spMkLst>
        </pc:spChg>
        <pc:spChg chg="del">
          <ac:chgData name="Gabriel Amorim Silva" userId="d4a9e3b92ff86426" providerId="LiveId" clId="{97FE9607-D711-BD43-BB4B-8DEEE78F7888}" dt="2023-03-06T22:29:32.376" v="985" actId="478"/>
          <ac:spMkLst>
            <pc:docMk/>
            <pc:sldMk cId="616674177" sldId="290"/>
            <ac:spMk id="11" creationId="{C7152F2B-244B-E342-D701-EA11F965D243}"/>
          </ac:spMkLst>
        </pc:spChg>
        <pc:spChg chg="del">
          <ac:chgData name="Gabriel Amorim Silva" userId="d4a9e3b92ff86426" providerId="LiveId" clId="{97FE9607-D711-BD43-BB4B-8DEEE78F7888}" dt="2023-03-06T22:29:32.376" v="985" actId="478"/>
          <ac:spMkLst>
            <pc:docMk/>
            <pc:sldMk cId="616674177" sldId="290"/>
            <ac:spMk id="12" creationId="{0A272F58-E366-B5AA-05C6-A9E1D7E70A5A}"/>
          </ac:spMkLst>
        </pc:spChg>
        <pc:spChg chg="del">
          <ac:chgData name="Gabriel Amorim Silva" userId="d4a9e3b92ff86426" providerId="LiveId" clId="{97FE9607-D711-BD43-BB4B-8DEEE78F7888}" dt="2023-03-06T22:29:35.435" v="986" actId="478"/>
          <ac:spMkLst>
            <pc:docMk/>
            <pc:sldMk cId="616674177" sldId="290"/>
            <ac:spMk id="13" creationId="{626D93CC-2F74-788A-515F-32E1498AA4C3}"/>
          </ac:spMkLst>
        </pc:spChg>
        <pc:spChg chg="del">
          <ac:chgData name="Gabriel Amorim Silva" userId="d4a9e3b92ff86426" providerId="LiveId" clId="{97FE9607-D711-BD43-BB4B-8DEEE78F7888}" dt="2023-03-06T22:29:35.435" v="986" actId="478"/>
          <ac:spMkLst>
            <pc:docMk/>
            <pc:sldMk cId="616674177" sldId="290"/>
            <ac:spMk id="14" creationId="{2EE15C37-6724-0671-2D2F-02C0FF1EDA80}"/>
          </ac:spMkLst>
        </pc:spChg>
        <pc:picChg chg="add mod">
          <ac:chgData name="Gabriel Amorim Silva" userId="d4a9e3b92ff86426" providerId="LiveId" clId="{97FE9607-D711-BD43-BB4B-8DEEE78F7888}" dt="2023-03-11T21:38:29.774" v="1329" actId="1076"/>
          <ac:picMkLst>
            <pc:docMk/>
            <pc:sldMk cId="616674177" sldId="290"/>
            <ac:picMk id="4" creationId="{09708A45-51DB-565E-0931-2805F8B4BFDB}"/>
          </ac:picMkLst>
        </pc:picChg>
        <pc:picChg chg="add del">
          <ac:chgData name="Gabriel Amorim Silva" userId="d4a9e3b92ff86426" providerId="LiveId" clId="{97FE9607-D711-BD43-BB4B-8DEEE78F7888}" dt="2023-03-06T22:28:48.754" v="969" actId="478"/>
          <ac:picMkLst>
            <pc:docMk/>
            <pc:sldMk cId="616674177" sldId="290"/>
            <ac:picMk id="12290" creationId="{5FB97C66-7284-37C3-17D8-9882A3033D4A}"/>
          </ac:picMkLst>
        </pc:picChg>
        <pc:picChg chg="add mod">
          <ac:chgData name="Gabriel Amorim Silva" userId="d4a9e3b92ff86426" providerId="LiveId" clId="{97FE9607-D711-BD43-BB4B-8DEEE78F7888}" dt="2023-03-12T21:17:15.990" v="1822" actId="14100"/>
          <ac:picMkLst>
            <pc:docMk/>
            <pc:sldMk cId="616674177" sldId="290"/>
            <ac:picMk id="12292" creationId="{F2B470D6-6DBE-D9C2-A602-55920891D669}"/>
          </ac:picMkLst>
        </pc:picChg>
      </pc:sldChg>
      <pc:sldChg chg="addSp delSp modSp new mod modTransition chgLayout">
        <pc:chgData name="Gabriel Amorim Silva" userId="d4a9e3b92ff86426" providerId="LiveId" clId="{97FE9607-D711-BD43-BB4B-8DEEE78F7888}" dt="2023-03-15T04:33:14.855" v="2796"/>
        <pc:sldMkLst>
          <pc:docMk/>
          <pc:sldMk cId="141510168" sldId="291"/>
        </pc:sldMkLst>
        <pc:spChg chg="mod ord">
          <ac:chgData name="Gabriel Amorim Silva" userId="d4a9e3b92ff86426" providerId="LiveId" clId="{97FE9607-D711-BD43-BB4B-8DEEE78F7888}" dt="2023-03-11T22:10:52.472" v="1453" actId="12789"/>
          <ac:spMkLst>
            <pc:docMk/>
            <pc:sldMk cId="141510168" sldId="291"/>
            <ac:spMk id="2" creationId="{85B7FFB3-5231-EC61-4CAE-0607DBC57F29}"/>
          </ac:spMkLst>
        </pc:spChg>
        <pc:spChg chg="del">
          <ac:chgData name="Gabriel Amorim Silva" userId="d4a9e3b92ff86426" providerId="LiveId" clId="{97FE9607-D711-BD43-BB4B-8DEEE78F7888}" dt="2023-03-11T21:28:04.709" v="1255" actId="700"/>
          <ac:spMkLst>
            <pc:docMk/>
            <pc:sldMk cId="141510168" sldId="291"/>
            <ac:spMk id="3" creationId="{59D92339-6243-DF82-1C84-FCA41236C454}"/>
          </ac:spMkLst>
        </pc:spChg>
        <pc:spChg chg="del">
          <ac:chgData name="Gabriel Amorim Silva" userId="d4a9e3b92ff86426" providerId="LiveId" clId="{97FE9607-D711-BD43-BB4B-8DEEE78F7888}" dt="2023-03-11T21:28:04.709" v="1255" actId="700"/>
          <ac:spMkLst>
            <pc:docMk/>
            <pc:sldMk cId="141510168" sldId="291"/>
            <ac:spMk id="4" creationId="{5096D41D-A614-E82C-3729-9C4253E22A85}"/>
          </ac:spMkLst>
        </pc:spChg>
        <pc:spChg chg="del">
          <ac:chgData name="Gabriel Amorim Silva" userId="d4a9e3b92ff86426" providerId="LiveId" clId="{97FE9607-D711-BD43-BB4B-8DEEE78F7888}" dt="2023-03-11T21:28:04.709" v="1255" actId="700"/>
          <ac:spMkLst>
            <pc:docMk/>
            <pc:sldMk cId="141510168" sldId="291"/>
            <ac:spMk id="5" creationId="{DF23E5A3-5DFC-0E85-742A-69F5E14BA4BB}"/>
          </ac:spMkLst>
        </pc:spChg>
        <pc:spChg chg="del">
          <ac:chgData name="Gabriel Amorim Silva" userId="d4a9e3b92ff86426" providerId="LiveId" clId="{97FE9607-D711-BD43-BB4B-8DEEE78F7888}" dt="2023-03-11T21:28:04.709" v="1255" actId="700"/>
          <ac:spMkLst>
            <pc:docMk/>
            <pc:sldMk cId="141510168" sldId="291"/>
            <ac:spMk id="6" creationId="{BC1ED27A-9EBD-013B-62F4-F247EDD35A6A}"/>
          </ac:spMkLst>
        </pc:spChg>
        <pc:spChg chg="del">
          <ac:chgData name="Gabriel Amorim Silva" userId="d4a9e3b92ff86426" providerId="LiveId" clId="{97FE9607-D711-BD43-BB4B-8DEEE78F7888}" dt="2023-03-11T21:28:04.709" v="1255" actId="700"/>
          <ac:spMkLst>
            <pc:docMk/>
            <pc:sldMk cId="141510168" sldId="291"/>
            <ac:spMk id="7" creationId="{E9B24E0E-A260-39CA-7C8C-BE46298D3441}"/>
          </ac:spMkLst>
        </pc:spChg>
        <pc:spChg chg="del">
          <ac:chgData name="Gabriel Amorim Silva" userId="d4a9e3b92ff86426" providerId="LiveId" clId="{97FE9607-D711-BD43-BB4B-8DEEE78F7888}" dt="2023-03-11T21:28:04.709" v="1255" actId="700"/>
          <ac:spMkLst>
            <pc:docMk/>
            <pc:sldMk cId="141510168" sldId="291"/>
            <ac:spMk id="8" creationId="{6F18635A-6E2F-F5D1-8EDD-0248501A67B5}"/>
          </ac:spMkLst>
        </pc:spChg>
        <pc:spChg chg="del">
          <ac:chgData name="Gabriel Amorim Silva" userId="d4a9e3b92ff86426" providerId="LiveId" clId="{97FE9607-D711-BD43-BB4B-8DEEE78F7888}" dt="2023-03-11T21:28:04.709" v="1255" actId="700"/>
          <ac:spMkLst>
            <pc:docMk/>
            <pc:sldMk cId="141510168" sldId="291"/>
            <ac:spMk id="9" creationId="{0DAC3A1C-2F45-159D-0813-79F6C5CB6550}"/>
          </ac:spMkLst>
        </pc:spChg>
        <pc:spChg chg="del">
          <ac:chgData name="Gabriel Amorim Silva" userId="d4a9e3b92ff86426" providerId="LiveId" clId="{97FE9607-D711-BD43-BB4B-8DEEE78F7888}" dt="2023-03-11T21:28:04.709" v="1255" actId="700"/>
          <ac:spMkLst>
            <pc:docMk/>
            <pc:sldMk cId="141510168" sldId="291"/>
            <ac:spMk id="10" creationId="{A14B3884-149D-E2F9-BC57-094F2A1BF67C}"/>
          </ac:spMkLst>
        </pc:spChg>
        <pc:spChg chg="del">
          <ac:chgData name="Gabriel Amorim Silva" userId="d4a9e3b92ff86426" providerId="LiveId" clId="{97FE9607-D711-BD43-BB4B-8DEEE78F7888}" dt="2023-03-11T21:28:04.709" v="1255" actId="700"/>
          <ac:spMkLst>
            <pc:docMk/>
            <pc:sldMk cId="141510168" sldId="291"/>
            <ac:spMk id="11" creationId="{0868F51D-0175-7012-D4E5-A64590AA9AB3}"/>
          </ac:spMkLst>
        </pc:spChg>
        <pc:spChg chg="del">
          <ac:chgData name="Gabriel Amorim Silva" userId="d4a9e3b92ff86426" providerId="LiveId" clId="{97FE9607-D711-BD43-BB4B-8DEEE78F7888}" dt="2023-03-11T21:28:04.709" v="1255" actId="700"/>
          <ac:spMkLst>
            <pc:docMk/>
            <pc:sldMk cId="141510168" sldId="291"/>
            <ac:spMk id="12" creationId="{1B3317B3-2F40-73D7-0081-4E1B91ACDE65}"/>
          </ac:spMkLst>
        </pc:spChg>
        <pc:spChg chg="del mod ord">
          <ac:chgData name="Gabriel Amorim Silva" userId="d4a9e3b92ff86426" providerId="LiveId" clId="{97FE9607-D711-BD43-BB4B-8DEEE78F7888}" dt="2023-03-11T21:28:25.247" v="1258" actId="478"/>
          <ac:spMkLst>
            <pc:docMk/>
            <pc:sldMk cId="141510168" sldId="291"/>
            <ac:spMk id="13" creationId="{FFBDA8BC-64AE-D381-225A-FAAD7259918A}"/>
          </ac:spMkLst>
        </pc:spChg>
        <pc:spChg chg="del mod ord">
          <ac:chgData name="Gabriel Amorim Silva" userId="d4a9e3b92ff86426" providerId="LiveId" clId="{97FE9607-D711-BD43-BB4B-8DEEE78F7888}" dt="2023-03-11T21:28:25.247" v="1258" actId="478"/>
          <ac:spMkLst>
            <pc:docMk/>
            <pc:sldMk cId="141510168" sldId="291"/>
            <ac:spMk id="14" creationId="{1EE70F84-DDC7-501F-BC88-89BFECCD1FA1}"/>
          </ac:spMkLst>
        </pc:spChg>
        <pc:spChg chg="mod ord">
          <ac:chgData name="Gabriel Amorim Silva" userId="d4a9e3b92ff86426" providerId="LiveId" clId="{97FE9607-D711-BD43-BB4B-8DEEE78F7888}" dt="2023-03-11T21:28:04.709" v="1255" actId="700"/>
          <ac:spMkLst>
            <pc:docMk/>
            <pc:sldMk cId="141510168" sldId="291"/>
            <ac:spMk id="15" creationId="{18D05DC1-3EAC-F1E7-DB72-127515F8F0C9}"/>
          </ac:spMkLst>
        </pc:spChg>
        <pc:spChg chg="add del mod ord">
          <ac:chgData name="Gabriel Amorim Silva" userId="d4a9e3b92ff86426" providerId="LiveId" clId="{97FE9607-D711-BD43-BB4B-8DEEE78F7888}" dt="2023-03-11T21:28:40.931" v="1259" actId="478"/>
          <ac:spMkLst>
            <pc:docMk/>
            <pc:sldMk cId="141510168" sldId="291"/>
            <ac:spMk id="16" creationId="{074E7B1A-8C11-23F8-C600-9488A8316C45}"/>
          </ac:spMkLst>
        </pc:spChg>
        <pc:spChg chg="add del mod ord">
          <ac:chgData name="Gabriel Amorim Silva" userId="d4a9e3b92ff86426" providerId="LiveId" clId="{97FE9607-D711-BD43-BB4B-8DEEE78F7888}" dt="2023-03-11T21:28:40.931" v="1259" actId="478"/>
          <ac:spMkLst>
            <pc:docMk/>
            <pc:sldMk cId="141510168" sldId="291"/>
            <ac:spMk id="17" creationId="{37E08E2C-6214-AFA2-DE85-5F7666A594CA}"/>
          </ac:spMkLst>
        </pc:spChg>
        <pc:spChg chg="add del mod ord">
          <ac:chgData name="Gabriel Amorim Silva" userId="d4a9e3b92ff86426" providerId="LiveId" clId="{97FE9607-D711-BD43-BB4B-8DEEE78F7888}" dt="2023-03-11T21:28:40.931" v="1259" actId="478"/>
          <ac:spMkLst>
            <pc:docMk/>
            <pc:sldMk cId="141510168" sldId="291"/>
            <ac:spMk id="18" creationId="{50D48FF3-107D-2840-6895-EC8C6565932C}"/>
          </ac:spMkLst>
        </pc:spChg>
        <pc:spChg chg="add del mod ord">
          <ac:chgData name="Gabriel Amorim Silva" userId="d4a9e3b92ff86426" providerId="LiveId" clId="{97FE9607-D711-BD43-BB4B-8DEEE78F7888}" dt="2023-03-11T21:28:40.931" v="1259" actId="478"/>
          <ac:spMkLst>
            <pc:docMk/>
            <pc:sldMk cId="141510168" sldId="291"/>
            <ac:spMk id="19" creationId="{B5DE23D9-B3F5-4296-BC2D-AF966FCDC791}"/>
          </ac:spMkLst>
        </pc:spChg>
        <pc:spChg chg="add del mod ord">
          <ac:chgData name="Gabriel Amorim Silva" userId="d4a9e3b92ff86426" providerId="LiveId" clId="{97FE9607-D711-BD43-BB4B-8DEEE78F7888}" dt="2023-03-11T21:28:40.931" v="1259" actId="478"/>
          <ac:spMkLst>
            <pc:docMk/>
            <pc:sldMk cId="141510168" sldId="291"/>
            <ac:spMk id="20" creationId="{6EEC315F-6B5E-F22F-A61A-2F7628E54AD0}"/>
          </ac:spMkLst>
        </pc:spChg>
        <pc:spChg chg="add del mod ord">
          <ac:chgData name="Gabriel Amorim Silva" userId="d4a9e3b92ff86426" providerId="LiveId" clId="{97FE9607-D711-BD43-BB4B-8DEEE78F7888}" dt="2023-03-11T21:28:40.931" v="1259" actId="478"/>
          <ac:spMkLst>
            <pc:docMk/>
            <pc:sldMk cId="141510168" sldId="291"/>
            <ac:spMk id="21" creationId="{EFE8DC62-7F3A-AB33-89FB-F0C3AE8F0919}"/>
          </ac:spMkLst>
        </pc:spChg>
        <pc:spChg chg="add del mod ord">
          <ac:chgData name="Gabriel Amorim Silva" userId="d4a9e3b92ff86426" providerId="LiveId" clId="{97FE9607-D711-BD43-BB4B-8DEEE78F7888}" dt="2023-03-11T21:28:40.931" v="1259" actId="478"/>
          <ac:spMkLst>
            <pc:docMk/>
            <pc:sldMk cId="141510168" sldId="291"/>
            <ac:spMk id="22" creationId="{1A3C5B5C-BB42-1C8C-F708-A41AAF41620A}"/>
          </ac:spMkLst>
        </pc:spChg>
        <pc:spChg chg="add del mod ord">
          <ac:chgData name="Gabriel Amorim Silva" userId="d4a9e3b92ff86426" providerId="LiveId" clId="{97FE9607-D711-BD43-BB4B-8DEEE78F7888}" dt="2023-03-11T21:28:40.931" v="1259" actId="478"/>
          <ac:spMkLst>
            <pc:docMk/>
            <pc:sldMk cId="141510168" sldId="291"/>
            <ac:spMk id="23" creationId="{C410E11D-D899-A77A-DAC9-39A421D2130D}"/>
          </ac:spMkLst>
        </pc:spChg>
        <pc:spChg chg="add del mod ord">
          <ac:chgData name="Gabriel Amorim Silva" userId="d4a9e3b92ff86426" providerId="LiveId" clId="{97FE9607-D711-BD43-BB4B-8DEEE78F7888}" dt="2023-03-11T21:28:40.931" v="1259" actId="478"/>
          <ac:spMkLst>
            <pc:docMk/>
            <pc:sldMk cId="141510168" sldId="291"/>
            <ac:spMk id="24" creationId="{B591370A-2268-0B74-8609-A4DE8096F78F}"/>
          </ac:spMkLst>
        </pc:spChg>
        <pc:spChg chg="add del mod ord">
          <ac:chgData name="Gabriel Amorim Silva" userId="d4a9e3b92ff86426" providerId="LiveId" clId="{97FE9607-D711-BD43-BB4B-8DEEE78F7888}" dt="2023-03-11T21:28:40.931" v="1259" actId="478"/>
          <ac:spMkLst>
            <pc:docMk/>
            <pc:sldMk cId="141510168" sldId="291"/>
            <ac:spMk id="25" creationId="{47822CD2-8D16-E689-4A48-2CE6D5685487}"/>
          </ac:spMkLst>
        </pc:spChg>
        <pc:spChg chg="add del mod">
          <ac:chgData name="Gabriel Amorim Silva" userId="d4a9e3b92ff86426" providerId="LiveId" clId="{97FE9607-D711-BD43-BB4B-8DEEE78F7888}" dt="2023-03-11T21:30:44.646" v="1287" actId="478"/>
          <ac:spMkLst>
            <pc:docMk/>
            <pc:sldMk cId="141510168" sldId="291"/>
            <ac:spMk id="26" creationId="{EED14AB7-2746-552C-4317-552A1456A0F8}"/>
          </ac:spMkLst>
        </pc:spChg>
        <pc:spChg chg="add del mod">
          <ac:chgData name="Gabriel Amorim Silva" userId="d4a9e3b92ff86426" providerId="LiveId" clId="{97FE9607-D711-BD43-BB4B-8DEEE78F7888}" dt="2023-03-11T21:30:46.276" v="1288" actId="478"/>
          <ac:spMkLst>
            <pc:docMk/>
            <pc:sldMk cId="141510168" sldId="291"/>
            <ac:spMk id="28" creationId="{621BD67E-9D5D-4B6C-2A3B-FAC9B8CF91B8}"/>
          </ac:spMkLst>
        </pc:spChg>
        <pc:picChg chg="add del mod">
          <ac:chgData name="Gabriel Amorim Silva" userId="d4a9e3b92ff86426" providerId="LiveId" clId="{97FE9607-D711-BD43-BB4B-8DEEE78F7888}" dt="2023-03-13T02:09:55.555" v="2557" actId="478"/>
          <ac:picMkLst>
            <pc:docMk/>
            <pc:sldMk cId="141510168" sldId="291"/>
            <ac:picMk id="30" creationId="{C07D3C9D-D006-D2C6-A07E-723888073253}"/>
          </ac:picMkLst>
        </pc:picChg>
        <pc:picChg chg="add mod">
          <ac:chgData name="Gabriel Amorim Silva" userId="d4a9e3b92ff86426" providerId="LiveId" clId="{97FE9607-D711-BD43-BB4B-8DEEE78F7888}" dt="2023-03-13T02:10:32.697" v="2564" actId="1076"/>
          <ac:picMkLst>
            <pc:docMk/>
            <pc:sldMk cId="141510168" sldId="291"/>
            <ac:picMk id="32" creationId="{63D8B181-C052-6A27-55DC-C17FDEE4B52A}"/>
          </ac:picMkLst>
        </pc:picChg>
        <pc:picChg chg="add mod">
          <ac:chgData name="Gabriel Amorim Silva" userId="d4a9e3b92ff86426" providerId="LiveId" clId="{97FE9607-D711-BD43-BB4B-8DEEE78F7888}" dt="2023-03-13T02:10:08.066" v="2560" actId="962"/>
          <ac:picMkLst>
            <pc:docMk/>
            <pc:sldMk cId="141510168" sldId="291"/>
            <ac:picMk id="1026" creationId="{762A1DB7-3F5B-5465-04C2-B4F8A0A6E760}"/>
          </ac:picMkLst>
        </pc:picChg>
        <pc:picChg chg="add mod">
          <ac:chgData name="Gabriel Amorim Silva" userId="d4a9e3b92ff86426" providerId="LiveId" clId="{97FE9607-D711-BD43-BB4B-8DEEE78F7888}" dt="2023-03-11T21:29:59.772" v="1268" actId="1076"/>
          <ac:picMkLst>
            <pc:docMk/>
            <pc:sldMk cId="141510168" sldId="291"/>
            <ac:picMk id="1028" creationId="{4B1517C8-3DD8-FDF3-F4E3-7B6515FB472A}"/>
          </ac:picMkLst>
        </pc:picChg>
      </pc:sldChg>
      <pc:sldChg chg="delSp modSp new del mod">
        <pc:chgData name="Gabriel Amorim Silva" userId="d4a9e3b92ff86426" providerId="LiveId" clId="{97FE9607-D711-BD43-BB4B-8DEEE78F7888}" dt="2023-03-06T22:40:34.653" v="1067" actId="2696"/>
        <pc:sldMkLst>
          <pc:docMk/>
          <pc:sldMk cId="3710086235" sldId="292"/>
        </pc:sldMkLst>
        <pc:spChg chg="mod">
          <ac:chgData name="Gabriel Amorim Silva" userId="d4a9e3b92ff86426" providerId="LiveId" clId="{97FE9607-D711-BD43-BB4B-8DEEE78F7888}" dt="2023-03-06T22:32:04.328" v="1059" actId="14100"/>
          <ac:spMkLst>
            <pc:docMk/>
            <pc:sldMk cId="3710086235" sldId="292"/>
            <ac:spMk id="2" creationId="{A5E7FC8F-22CE-18B4-01B0-241604ECB4BE}"/>
          </ac:spMkLst>
        </pc:spChg>
        <pc:spChg chg="mod">
          <ac:chgData name="Gabriel Amorim Silva" userId="d4a9e3b92ff86426" providerId="LiveId" clId="{97FE9607-D711-BD43-BB4B-8DEEE78F7888}" dt="2023-03-06T22:40:02.711" v="1061"/>
          <ac:spMkLst>
            <pc:docMk/>
            <pc:sldMk cId="3710086235" sldId="292"/>
            <ac:spMk id="4" creationId="{2D2886A6-353E-37D4-23F3-6BEA7D1610B5}"/>
          </ac:spMkLst>
        </pc:spChg>
        <pc:spChg chg="del">
          <ac:chgData name="Gabriel Amorim Silva" userId="d4a9e3b92ff86426" providerId="LiveId" clId="{97FE9607-D711-BD43-BB4B-8DEEE78F7888}" dt="2023-03-06T22:38:57.664" v="1060" actId="478"/>
          <ac:spMkLst>
            <pc:docMk/>
            <pc:sldMk cId="3710086235" sldId="292"/>
            <ac:spMk id="13" creationId="{334190F0-809A-068E-2D47-DF6ED816C67D}"/>
          </ac:spMkLst>
        </pc:spChg>
        <pc:spChg chg="del">
          <ac:chgData name="Gabriel Amorim Silva" userId="d4a9e3b92ff86426" providerId="LiveId" clId="{97FE9607-D711-BD43-BB4B-8DEEE78F7888}" dt="2023-03-06T22:38:57.664" v="1060" actId="478"/>
          <ac:spMkLst>
            <pc:docMk/>
            <pc:sldMk cId="3710086235" sldId="292"/>
            <ac:spMk id="14" creationId="{B5421840-591D-828A-0554-7B75BBFE9CDD}"/>
          </ac:spMkLst>
        </pc:spChg>
      </pc:sldChg>
      <pc:sldChg chg="addSp delSp modSp add mod modTransition modNotesTx">
        <pc:chgData name="Gabriel Amorim Silva" userId="d4a9e3b92ff86426" providerId="LiveId" clId="{97FE9607-D711-BD43-BB4B-8DEEE78F7888}" dt="2023-03-15T04:33:14.855" v="2796"/>
        <pc:sldMkLst>
          <pc:docMk/>
          <pc:sldMk cId="3947275976" sldId="293"/>
        </pc:sldMkLst>
        <pc:spChg chg="mod">
          <ac:chgData name="Gabriel Amorim Silva" userId="d4a9e3b92ff86426" providerId="LiveId" clId="{97FE9607-D711-BD43-BB4B-8DEEE78F7888}" dt="2023-03-12T21:26:28.770" v="1923" actId="14100"/>
          <ac:spMkLst>
            <pc:docMk/>
            <pc:sldMk cId="3947275976" sldId="293"/>
            <ac:spMk id="2" creationId="{A5E7FC8F-22CE-18B4-01B0-241604ECB4BE}"/>
          </ac:spMkLst>
        </pc:spChg>
        <pc:spChg chg="del mod">
          <ac:chgData name="Gabriel Amorim Silva" userId="d4a9e3b92ff86426" providerId="LiveId" clId="{97FE9607-D711-BD43-BB4B-8DEEE78F7888}" dt="2023-03-12T21:24:14.455" v="1902" actId="478"/>
          <ac:spMkLst>
            <pc:docMk/>
            <pc:sldMk cId="3947275976" sldId="293"/>
            <ac:spMk id="3" creationId="{990FA81C-BA28-3567-89A8-358E87BB7196}"/>
          </ac:spMkLst>
        </pc:spChg>
        <pc:spChg chg="del mod">
          <ac:chgData name="Gabriel Amorim Silva" userId="d4a9e3b92ff86426" providerId="LiveId" clId="{97FE9607-D711-BD43-BB4B-8DEEE78F7888}" dt="2023-03-12T21:24:14.455" v="1902" actId="478"/>
          <ac:spMkLst>
            <pc:docMk/>
            <pc:sldMk cId="3947275976" sldId="293"/>
            <ac:spMk id="4" creationId="{2D2886A6-353E-37D4-23F3-6BEA7D1610B5}"/>
          </ac:spMkLst>
        </pc:spChg>
        <pc:spChg chg="del mod">
          <ac:chgData name="Gabriel Amorim Silva" userId="d4a9e3b92ff86426" providerId="LiveId" clId="{97FE9607-D711-BD43-BB4B-8DEEE78F7888}" dt="2023-03-12T21:24:00.442" v="1896" actId="478"/>
          <ac:spMkLst>
            <pc:docMk/>
            <pc:sldMk cId="3947275976" sldId="293"/>
            <ac:spMk id="5" creationId="{E1C42AC0-074E-6148-739B-7D1BA66FABC6}"/>
          </ac:spMkLst>
        </pc:spChg>
        <pc:spChg chg="del mod">
          <ac:chgData name="Gabriel Amorim Silva" userId="d4a9e3b92ff86426" providerId="LiveId" clId="{97FE9607-D711-BD43-BB4B-8DEEE78F7888}" dt="2023-03-12T21:24:03.418" v="1898" actId="478"/>
          <ac:spMkLst>
            <pc:docMk/>
            <pc:sldMk cId="3947275976" sldId="293"/>
            <ac:spMk id="6" creationId="{B8D1B3E8-34DA-4BE9-8357-51C9D11440A3}"/>
          </ac:spMkLst>
        </pc:spChg>
        <pc:spChg chg="del">
          <ac:chgData name="Gabriel Amorim Silva" userId="d4a9e3b92ff86426" providerId="LiveId" clId="{97FE9607-D711-BD43-BB4B-8DEEE78F7888}" dt="2023-03-06T22:40:18.572" v="1065" actId="478"/>
          <ac:spMkLst>
            <pc:docMk/>
            <pc:sldMk cId="3947275976" sldId="293"/>
            <ac:spMk id="7" creationId="{05F2B896-9B8E-4FB8-B62D-30A849342B5D}"/>
          </ac:spMkLst>
        </pc:spChg>
        <pc:spChg chg="del">
          <ac:chgData name="Gabriel Amorim Silva" userId="d4a9e3b92ff86426" providerId="LiveId" clId="{97FE9607-D711-BD43-BB4B-8DEEE78F7888}" dt="2023-03-06T22:40:18.572" v="1065" actId="478"/>
          <ac:spMkLst>
            <pc:docMk/>
            <pc:sldMk cId="3947275976" sldId="293"/>
            <ac:spMk id="8" creationId="{8979FB3F-440D-5A55-6EBA-A942C850F004}"/>
          </ac:spMkLst>
        </pc:spChg>
        <pc:spChg chg="del">
          <ac:chgData name="Gabriel Amorim Silva" userId="d4a9e3b92ff86426" providerId="LiveId" clId="{97FE9607-D711-BD43-BB4B-8DEEE78F7888}" dt="2023-03-06T22:42:01.940" v="1074" actId="478"/>
          <ac:spMkLst>
            <pc:docMk/>
            <pc:sldMk cId="3947275976" sldId="293"/>
            <ac:spMk id="9" creationId="{488F6B07-8195-26B9-C1E3-A647841885ED}"/>
          </ac:spMkLst>
        </pc:spChg>
        <pc:spChg chg="del">
          <ac:chgData name="Gabriel Amorim Silva" userId="d4a9e3b92ff86426" providerId="LiveId" clId="{97FE9607-D711-BD43-BB4B-8DEEE78F7888}" dt="2023-03-06T22:42:01.940" v="1074" actId="478"/>
          <ac:spMkLst>
            <pc:docMk/>
            <pc:sldMk cId="3947275976" sldId="293"/>
            <ac:spMk id="10" creationId="{EFBE799D-87D0-AF3E-960E-F1A64AB1D813}"/>
          </ac:spMkLst>
        </pc:spChg>
        <pc:spChg chg="del">
          <ac:chgData name="Gabriel Amorim Silva" userId="d4a9e3b92ff86426" providerId="LiveId" clId="{97FE9607-D711-BD43-BB4B-8DEEE78F7888}" dt="2023-03-06T22:40:18.572" v="1065" actId="478"/>
          <ac:spMkLst>
            <pc:docMk/>
            <pc:sldMk cId="3947275976" sldId="293"/>
            <ac:spMk id="11" creationId="{04BA4051-FEFE-3290-F34F-EB82BFFFE6D7}"/>
          </ac:spMkLst>
        </pc:spChg>
        <pc:spChg chg="del">
          <ac:chgData name="Gabriel Amorim Silva" userId="d4a9e3b92ff86426" providerId="LiveId" clId="{97FE9607-D711-BD43-BB4B-8DEEE78F7888}" dt="2023-03-06T22:40:18.572" v="1065" actId="478"/>
          <ac:spMkLst>
            <pc:docMk/>
            <pc:sldMk cId="3947275976" sldId="293"/>
            <ac:spMk id="12" creationId="{76D4904B-6598-F5B5-F9EF-3C6C01F83DDA}"/>
          </ac:spMkLst>
        </pc:spChg>
        <pc:spChg chg="mod">
          <ac:chgData name="Gabriel Amorim Silva" userId="d4a9e3b92ff86426" providerId="LiveId" clId="{97FE9607-D711-BD43-BB4B-8DEEE78F7888}" dt="2023-03-06T22:40:15.732" v="1064" actId="1076"/>
          <ac:spMkLst>
            <pc:docMk/>
            <pc:sldMk cId="3947275976" sldId="293"/>
            <ac:spMk id="15" creationId="{69E51246-9408-3C1F-3B31-AAB1B6044BC9}"/>
          </ac:spMkLst>
        </pc:spChg>
        <pc:spChg chg="add del mod">
          <ac:chgData name="Gabriel Amorim Silva" userId="d4a9e3b92ff86426" providerId="LiveId" clId="{97FE9607-D711-BD43-BB4B-8DEEE78F7888}" dt="2023-03-12T21:24:05.743" v="1899" actId="478"/>
          <ac:spMkLst>
            <pc:docMk/>
            <pc:sldMk cId="3947275976" sldId="293"/>
            <ac:spMk id="18" creationId="{56B9A4D9-B074-F3FA-46EC-1F9D1CF895F9}"/>
          </ac:spMkLst>
        </pc:spChg>
        <pc:spChg chg="add del mod">
          <ac:chgData name="Gabriel Amorim Silva" userId="d4a9e3b92ff86426" providerId="LiveId" clId="{97FE9607-D711-BD43-BB4B-8DEEE78F7888}" dt="2023-03-12T21:24:05.743" v="1899" actId="478"/>
          <ac:spMkLst>
            <pc:docMk/>
            <pc:sldMk cId="3947275976" sldId="293"/>
            <ac:spMk id="20" creationId="{6EE56D2A-1A3C-83D5-918C-40247558413A}"/>
          </ac:spMkLst>
        </pc:spChg>
        <pc:spChg chg="add del mod">
          <ac:chgData name="Gabriel Amorim Silva" userId="d4a9e3b92ff86426" providerId="LiveId" clId="{97FE9607-D711-BD43-BB4B-8DEEE78F7888}" dt="2023-03-12T21:24:16.950" v="1903" actId="478"/>
          <ac:spMkLst>
            <pc:docMk/>
            <pc:sldMk cId="3947275976" sldId="293"/>
            <ac:spMk id="21" creationId="{4C21AA81-0DC0-FE1B-2B28-FF2159E447EF}"/>
          </ac:spMkLst>
        </pc:spChg>
        <pc:spChg chg="add del mod">
          <ac:chgData name="Gabriel Amorim Silva" userId="d4a9e3b92ff86426" providerId="LiveId" clId="{97FE9607-D711-BD43-BB4B-8DEEE78F7888}" dt="2023-03-12T21:24:16.950" v="1903" actId="478"/>
          <ac:spMkLst>
            <pc:docMk/>
            <pc:sldMk cId="3947275976" sldId="293"/>
            <ac:spMk id="23" creationId="{85F79A12-3B44-D28F-4011-C635FA8B7F12}"/>
          </ac:spMkLst>
        </pc:spChg>
        <pc:spChg chg="add del mod">
          <ac:chgData name="Gabriel Amorim Silva" userId="d4a9e3b92ff86426" providerId="LiveId" clId="{97FE9607-D711-BD43-BB4B-8DEEE78F7888}" dt="2023-03-12T21:24:16.950" v="1903" actId="478"/>
          <ac:spMkLst>
            <pc:docMk/>
            <pc:sldMk cId="3947275976" sldId="293"/>
            <ac:spMk id="25" creationId="{4C19FA97-6169-BA58-3C49-5B643E5A10E2}"/>
          </ac:spMkLst>
        </pc:spChg>
        <pc:graphicFrameChg chg="add mod modGraphic">
          <ac:chgData name="Gabriel Amorim Silva" userId="d4a9e3b92ff86426" providerId="LiveId" clId="{97FE9607-D711-BD43-BB4B-8DEEE78F7888}" dt="2023-03-12T21:25:03.626" v="1912" actId="14100"/>
          <ac:graphicFrameMkLst>
            <pc:docMk/>
            <pc:sldMk cId="3947275976" sldId="293"/>
            <ac:graphicFrameMk id="16" creationId="{29F02833-0CBD-4FCA-5F22-9213B7FD0127}"/>
          </ac:graphicFrameMkLst>
        </pc:graphicFrameChg>
        <pc:picChg chg="add del mod">
          <ac:chgData name="Gabriel Amorim Silva" userId="d4a9e3b92ff86426" providerId="LiveId" clId="{97FE9607-D711-BD43-BB4B-8DEEE78F7888}" dt="2023-03-11T22:04:30.377" v="1437" actId="478"/>
          <ac:picMkLst>
            <pc:docMk/>
            <pc:sldMk cId="3947275976" sldId="293"/>
            <ac:picMk id="8" creationId="{3FB640E4-5DD5-B97D-09A7-B309C04B7E6D}"/>
          </ac:picMkLst>
        </pc:picChg>
        <pc:picChg chg="add del mod">
          <ac:chgData name="Gabriel Amorim Silva" userId="d4a9e3b92ff86426" providerId="LiveId" clId="{97FE9607-D711-BD43-BB4B-8DEEE78F7888}" dt="2023-03-11T22:04:30.377" v="1437" actId="478"/>
          <ac:picMkLst>
            <pc:docMk/>
            <pc:sldMk cId="3947275976" sldId="293"/>
            <ac:picMk id="10" creationId="{0C99CD09-69B8-9151-87ED-7B9A7A1D0A2D}"/>
          </ac:picMkLst>
        </pc:picChg>
        <pc:picChg chg="add del mod">
          <ac:chgData name="Gabriel Amorim Silva" userId="d4a9e3b92ff86426" providerId="LiveId" clId="{97FE9607-D711-BD43-BB4B-8DEEE78F7888}" dt="2023-03-12T23:43:57.053" v="2535" actId="478"/>
          <ac:picMkLst>
            <pc:docMk/>
            <pc:sldMk cId="3947275976" sldId="293"/>
            <ac:picMk id="12" creationId="{9669FCC6-9B3A-E2AE-9E43-B6C8B3E7DC20}"/>
          </ac:picMkLst>
        </pc:picChg>
        <pc:picChg chg="add del mod">
          <ac:chgData name="Gabriel Amorim Silva" userId="d4a9e3b92ff86426" providerId="LiveId" clId="{97FE9607-D711-BD43-BB4B-8DEEE78F7888}" dt="2023-03-11T22:07:07.134" v="1447" actId="478"/>
          <ac:picMkLst>
            <pc:docMk/>
            <pc:sldMk cId="3947275976" sldId="293"/>
            <ac:picMk id="14" creationId="{2A946654-6CAF-A485-E1B3-4C61A71AA66B}"/>
          </ac:picMkLst>
        </pc:picChg>
        <pc:picChg chg="add mod">
          <ac:chgData name="Gabriel Amorim Silva" userId="d4a9e3b92ff86426" providerId="LiveId" clId="{97FE9607-D711-BD43-BB4B-8DEEE78F7888}" dt="2023-03-12T23:44:14.701" v="2538" actId="1076"/>
          <ac:picMkLst>
            <pc:docMk/>
            <pc:sldMk cId="3947275976" sldId="293"/>
            <ac:picMk id="3074" creationId="{EE4ED591-A1DD-C25D-8D42-EB4D92E615A5}"/>
          </ac:picMkLst>
        </pc:picChg>
      </pc:sldChg>
      <pc:sldChg chg="add del">
        <pc:chgData name="Gabriel Amorim Silva" userId="d4a9e3b92ff86426" providerId="LiveId" clId="{97FE9607-D711-BD43-BB4B-8DEEE78F7888}" dt="2023-03-06T22:42:04.666" v="1075" actId="2696"/>
        <pc:sldMkLst>
          <pc:docMk/>
          <pc:sldMk cId="657125646" sldId="294"/>
        </pc:sldMkLst>
      </pc:sldChg>
      <pc:sldChg chg="addSp delSp modSp new mod modTransition modClrScheme chgLayout modNotesTx">
        <pc:chgData name="Gabriel Amorim Silva" userId="d4a9e3b92ff86426" providerId="LiveId" clId="{97FE9607-D711-BD43-BB4B-8DEEE78F7888}" dt="2023-03-15T04:33:57.721" v="2799"/>
        <pc:sldMkLst>
          <pc:docMk/>
          <pc:sldMk cId="1259057981" sldId="294"/>
        </pc:sldMkLst>
        <pc:spChg chg="del mod ord">
          <ac:chgData name="Gabriel Amorim Silva" userId="d4a9e3b92ff86426" providerId="LiveId" clId="{97FE9607-D711-BD43-BB4B-8DEEE78F7888}" dt="2023-03-06T22:45:14.293" v="1077" actId="700"/>
          <ac:spMkLst>
            <pc:docMk/>
            <pc:sldMk cId="1259057981" sldId="294"/>
            <ac:spMk id="2" creationId="{2F237400-F1BF-468D-BB77-0BE2DB903D37}"/>
          </ac:spMkLst>
        </pc:spChg>
        <pc:spChg chg="del">
          <ac:chgData name="Gabriel Amorim Silva" userId="d4a9e3b92ff86426" providerId="LiveId" clId="{97FE9607-D711-BD43-BB4B-8DEEE78F7888}" dt="2023-03-06T22:45:14.293" v="1077" actId="700"/>
          <ac:spMkLst>
            <pc:docMk/>
            <pc:sldMk cId="1259057981" sldId="294"/>
            <ac:spMk id="3" creationId="{72B35D0B-8A13-B9B7-F29F-1319DCFCA989}"/>
          </ac:spMkLst>
        </pc:spChg>
        <pc:spChg chg="del mod ord">
          <ac:chgData name="Gabriel Amorim Silva" userId="d4a9e3b92ff86426" providerId="LiveId" clId="{97FE9607-D711-BD43-BB4B-8DEEE78F7888}" dt="2023-03-06T22:45:14.293" v="1077" actId="700"/>
          <ac:spMkLst>
            <pc:docMk/>
            <pc:sldMk cId="1259057981" sldId="294"/>
            <ac:spMk id="4" creationId="{EE388BD0-74B2-8A7C-5E5C-5CFE69075C25}"/>
          </ac:spMkLst>
        </pc:spChg>
        <pc:spChg chg="del">
          <ac:chgData name="Gabriel Amorim Silva" userId="d4a9e3b92ff86426" providerId="LiveId" clId="{97FE9607-D711-BD43-BB4B-8DEEE78F7888}" dt="2023-03-06T22:45:14.293" v="1077" actId="700"/>
          <ac:spMkLst>
            <pc:docMk/>
            <pc:sldMk cId="1259057981" sldId="294"/>
            <ac:spMk id="5" creationId="{20F8C1F2-114F-A4D5-FA07-7C3A583BEDC5}"/>
          </ac:spMkLst>
        </pc:spChg>
        <pc:spChg chg="del">
          <ac:chgData name="Gabriel Amorim Silva" userId="d4a9e3b92ff86426" providerId="LiveId" clId="{97FE9607-D711-BD43-BB4B-8DEEE78F7888}" dt="2023-03-06T22:45:14.293" v="1077" actId="700"/>
          <ac:spMkLst>
            <pc:docMk/>
            <pc:sldMk cId="1259057981" sldId="294"/>
            <ac:spMk id="6" creationId="{9B40366D-5DEA-2E13-A5F4-D004FD7C1089}"/>
          </ac:spMkLst>
        </pc:spChg>
        <pc:spChg chg="del">
          <ac:chgData name="Gabriel Amorim Silva" userId="d4a9e3b92ff86426" providerId="LiveId" clId="{97FE9607-D711-BD43-BB4B-8DEEE78F7888}" dt="2023-03-06T22:45:14.293" v="1077" actId="700"/>
          <ac:spMkLst>
            <pc:docMk/>
            <pc:sldMk cId="1259057981" sldId="294"/>
            <ac:spMk id="7" creationId="{1F111F4C-982A-DD55-1AA3-0AA92A417686}"/>
          </ac:spMkLst>
        </pc:spChg>
        <pc:spChg chg="del">
          <ac:chgData name="Gabriel Amorim Silva" userId="d4a9e3b92ff86426" providerId="LiveId" clId="{97FE9607-D711-BD43-BB4B-8DEEE78F7888}" dt="2023-03-06T22:45:14.293" v="1077" actId="700"/>
          <ac:spMkLst>
            <pc:docMk/>
            <pc:sldMk cId="1259057981" sldId="294"/>
            <ac:spMk id="8" creationId="{A09AB693-AF7A-FCCF-091D-80704DB88F82}"/>
          </ac:spMkLst>
        </pc:spChg>
        <pc:spChg chg="del">
          <ac:chgData name="Gabriel Amorim Silva" userId="d4a9e3b92ff86426" providerId="LiveId" clId="{97FE9607-D711-BD43-BB4B-8DEEE78F7888}" dt="2023-03-06T22:45:14.293" v="1077" actId="700"/>
          <ac:spMkLst>
            <pc:docMk/>
            <pc:sldMk cId="1259057981" sldId="294"/>
            <ac:spMk id="9" creationId="{1356F577-3EDE-1477-D43E-4FB07E7E26D2}"/>
          </ac:spMkLst>
        </pc:spChg>
        <pc:spChg chg="del">
          <ac:chgData name="Gabriel Amorim Silva" userId="d4a9e3b92ff86426" providerId="LiveId" clId="{97FE9607-D711-BD43-BB4B-8DEEE78F7888}" dt="2023-03-06T22:45:14.293" v="1077" actId="700"/>
          <ac:spMkLst>
            <pc:docMk/>
            <pc:sldMk cId="1259057981" sldId="294"/>
            <ac:spMk id="10" creationId="{77F55653-4E17-7F58-E68D-E3F65C6DCFBE}"/>
          </ac:spMkLst>
        </pc:spChg>
        <pc:spChg chg="del">
          <ac:chgData name="Gabriel Amorim Silva" userId="d4a9e3b92ff86426" providerId="LiveId" clId="{97FE9607-D711-BD43-BB4B-8DEEE78F7888}" dt="2023-03-06T22:45:14.293" v="1077" actId="700"/>
          <ac:spMkLst>
            <pc:docMk/>
            <pc:sldMk cId="1259057981" sldId="294"/>
            <ac:spMk id="11" creationId="{B698C6B2-C7F4-D313-55B7-FFA1F0E1C100}"/>
          </ac:spMkLst>
        </pc:spChg>
        <pc:spChg chg="del">
          <ac:chgData name="Gabriel Amorim Silva" userId="d4a9e3b92ff86426" providerId="LiveId" clId="{97FE9607-D711-BD43-BB4B-8DEEE78F7888}" dt="2023-03-06T22:45:14.293" v="1077" actId="700"/>
          <ac:spMkLst>
            <pc:docMk/>
            <pc:sldMk cId="1259057981" sldId="294"/>
            <ac:spMk id="12" creationId="{3B657615-5844-1BC8-7AE2-A164C293AD3A}"/>
          </ac:spMkLst>
        </pc:spChg>
        <pc:spChg chg="del mod ord">
          <ac:chgData name="Gabriel Amorim Silva" userId="d4a9e3b92ff86426" providerId="LiveId" clId="{97FE9607-D711-BD43-BB4B-8DEEE78F7888}" dt="2023-03-06T22:46:56.380" v="1108" actId="478"/>
          <ac:spMkLst>
            <pc:docMk/>
            <pc:sldMk cId="1259057981" sldId="294"/>
            <ac:spMk id="13" creationId="{5E3477BD-E687-6FA8-365D-47A970531D0D}"/>
          </ac:spMkLst>
        </pc:spChg>
        <pc:spChg chg="del mod ord">
          <ac:chgData name="Gabriel Amorim Silva" userId="d4a9e3b92ff86426" providerId="LiveId" clId="{97FE9607-D711-BD43-BB4B-8DEEE78F7888}" dt="2023-03-06T22:46:56.380" v="1108" actId="478"/>
          <ac:spMkLst>
            <pc:docMk/>
            <pc:sldMk cId="1259057981" sldId="294"/>
            <ac:spMk id="14" creationId="{1425347B-E861-4475-32B0-FFBE640D93D8}"/>
          </ac:spMkLst>
        </pc:spChg>
        <pc:spChg chg="mod ord modVis">
          <ac:chgData name="Gabriel Amorim Silva" userId="d4a9e3b92ff86426" providerId="LiveId" clId="{97FE9607-D711-BD43-BB4B-8DEEE78F7888}" dt="2023-03-15T04:31:53.242" v="2785" actId="14429"/>
          <ac:spMkLst>
            <pc:docMk/>
            <pc:sldMk cId="1259057981" sldId="294"/>
            <ac:spMk id="15" creationId="{1AF85625-AD60-D9BB-D446-ED0845189CF8}"/>
          </ac:spMkLst>
        </pc:spChg>
        <pc:spChg chg="add mod ord">
          <ac:chgData name="Gabriel Amorim Silva" userId="d4a9e3b92ff86426" providerId="LiveId" clId="{97FE9607-D711-BD43-BB4B-8DEEE78F7888}" dt="2023-03-11T23:19:51.117" v="1484" actId="108"/>
          <ac:spMkLst>
            <pc:docMk/>
            <pc:sldMk cId="1259057981" sldId="294"/>
            <ac:spMk id="16" creationId="{BDA9697C-BB91-8D23-4EA3-ADE7B4E20655}"/>
          </ac:spMkLst>
        </pc:spChg>
        <pc:spChg chg="add del mod ord">
          <ac:chgData name="Gabriel Amorim Silva" userId="d4a9e3b92ff86426" providerId="LiveId" clId="{97FE9607-D711-BD43-BB4B-8DEEE78F7888}" dt="2023-03-11T23:17:48.404" v="1477"/>
          <ac:spMkLst>
            <pc:docMk/>
            <pc:sldMk cId="1259057981" sldId="294"/>
            <ac:spMk id="17" creationId="{CAB11FB1-E66F-54DC-9813-0267CB04139E}"/>
          </ac:spMkLst>
        </pc:spChg>
        <pc:spChg chg="add del mod ord">
          <ac:chgData name="Gabriel Amorim Silva" userId="d4a9e3b92ff86426" providerId="LiveId" clId="{97FE9607-D711-BD43-BB4B-8DEEE78F7888}" dt="2023-03-06T22:45:19.311" v="1085" actId="478"/>
          <ac:spMkLst>
            <pc:docMk/>
            <pc:sldMk cId="1259057981" sldId="294"/>
            <ac:spMk id="18" creationId="{9ED60E79-E113-3D68-B20D-100D39A9D35A}"/>
          </ac:spMkLst>
        </pc:spChg>
        <pc:spChg chg="add mod">
          <ac:chgData name="Gabriel Amorim Silva" userId="d4a9e3b92ff86426" providerId="LiveId" clId="{97FE9607-D711-BD43-BB4B-8DEEE78F7888}" dt="2023-03-12T22:22:08.561" v="2183" actId="255"/>
          <ac:spMkLst>
            <pc:docMk/>
            <pc:sldMk cId="1259057981" sldId="294"/>
            <ac:spMk id="19" creationId="{F308421D-5BCC-08B6-2EC8-1D1D942D4ABE}"/>
          </ac:spMkLst>
        </pc:spChg>
        <pc:picChg chg="add mod modCrop">
          <ac:chgData name="Gabriel Amorim Silva" userId="d4a9e3b92ff86426" providerId="LiveId" clId="{97FE9607-D711-BD43-BB4B-8DEEE78F7888}" dt="2023-03-11T23:20:18.353" v="1485" actId="18131"/>
          <ac:picMkLst>
            <pc:docMk/>
            <pc:sldMk cId="1259057981" sldId="294"/>
            <ac:picMk id="3" creationId="{31FC1C01-175E-4C3F-5F11-6CCFF615B572}"/>
          </ac:picMkLst>
        </pc:picChg>
      </pc:sldChg>
      <pc:sldChg chg="addSp delSp modSp new mod modTransition modClrScheme chgLayout">
        <pc:chgData name="Gabriel Amorim Silva" userId="d4a9e3b92ff86426" providerId="LiveId" clId="{97FE9607-D711-BD43-BB4B-8DEEE78F7888}" dt="2023-03-15T04:34:07.685" v="2800"/>
        <pc:sldMkLst>
          <pc:docMk/>
          <pc:sldMk cId="2541209940" sldId="295"/>
        </pc:sldMkLst>
        <pc:spChg chg="del mod ord">
          <ac:chgData name="Gabriel Amorim Silva" userId="d4a9e3b92ff86426" providerId="LiveId" clId="{97FE9607-D711-BD43-BB4B-8DEEE78F7888}" dt="2023-03-12T22:24:43.031" v="2187" actId="700"/>
          <ac:spMkLst>
            <pc:docMk/>
            <pc:sldMk cId="2541209940" sldId="295"/>
            <ac:spMk id="2" creationId="{C2067702-37AE-AA9B-9BD2-F30E972FE318}"/>
          </ac:spMkLst>
        </pc:spChg>
        <pc:spChg chg="del mod ord">
          <ac:chgData name="Gabriel Amorim Silva" userId="d4a9e3b92ff86426" providerId="LiveId" clId="{97FE9607-D711-BD43-BB4B-8DEEE78F7888}" dt="2023-03-12T22:24:43.031" v="2187" actId="700"/>
          <ac:spMkLst>
            <pc:docMk/>
            <pc:sldMk cId="2541209940" sldId="295"/>
            <ac:spMk id="3" creationId="{AB63D623-13B8-327D-A7DC-E2168854F224}"/>
          </ac:spMkLst>
        </pc:spChg>
        <pc:spChg chg="del mod ord">
          <ac:chgData name="Gabriel Amorim Silva" userId="d4a9e3b92ff86426" providerId="LiveId" clId="{97FE9607-D711-BD43-BB4B-8DEEE78F7888}" dt="2023-03-12T22:24:43.031" v="2187" actId="700"/>
          <ac:spMkLst>
            <pc:docMk/>
            <pc:sldMk cId="2541209940" sldId="295"/>
            <ac:spMk id="4" creationId="{2A20F5CF-E744-0F8D-52A8-5F6CE59CB7F3}"/>
          </ac:spMkLst>
        </pc:spChg>
        <pc:spChg chg="del mod ord">
          <ac:chgData name="Gabriel Amorim Silva" userId="d4a9e3b92ff86426" providerId="LiveId" clId="{97FE9607-D711-BD43-BB4B-8DEEE78F7888}" dt="2023-03-12T22:33:20.377" v="2280" actId="478"/>
          <ac:spMkLst>
            <pc:docMk/>
            <pc:sldMk cId="2541209940" sldId="295"/>
            <ac:spMk id="5" creationId="{749AE9E1-5333-2C6E-A2AE-E048C05CE829}"/>
          </ac:spMkLst>
        </pc:spChg>
        <pc:spChg chg="del mod ord">
          <ac:chgData name="Gabriel Amorim Silva" userId="d4a9e3b92ff86426" providerId="LiveId" clId="{97FE9607-D711-BD43-BB4B-8DEEE78F7888}" dt="2023-03-12T22:33:20.377" v="2280" actId="478"/>
          <ac:spMkLst>
            <pc:docMk/>
            <pc:sldMk cId="2541209940" sldId="295"/>
            <ac:spMk id="6" creationId="{DB89D6AB-B9A4-2033-317D-BCD1797583A2}"/>
          </ac:spMkLst>
        </pc:spChg>
        <pc:spChg chg="mod ord">
          <ac:chgData name="Gabriel Amorim Silva" userId="d4a9e3b92ff86426" providerId="LiveId" clId="{97FE9607-D711-BD43-BB4B-8DEEE78F7888}" dt="2023-03-12T22:39:03.639" v="2295" actId="108"/>
          <ac:spMkLst>
            <pc:docMk/>
            <pc:sldMk cId="2541209940" sldId="295"/>
            <ac:spMk id="7" creationId="{2D20ACB5-36F5-A726-A711-41E74AA78F53}"/>
          </ac:spMkLst>
        </pc:spChg>
        <pc:spChg chg="add mod ord">
          <ac:chgData name="Gabriel Amorim Silva" userId="d4a9e3b92ff86426" providerId="LiveId" clId="{97FE9607-D711-BD43-BB4B-8DEEE78F7888}" dt="2023-03-12T22:33:36.359" v="2283" actId="14100"/>
          <ac:spMkLst>
            <pc:docMk/>
            <pc:sldMk cId="2541209940" sldId="295"/>
            <ac:spMk id="8" creationId="{626DA8B1-3B4F-5C36-676E-14BB3CE36A8D}"/>
          </ac:spMkLst>
        </pc:spChg>
        <pc:spChg chg="add del mod ord">
          <ac:chgData name="Gabriel Amorim Silva" userId="d4a9e3b92ff86426" providerId="LiveId" clId="{97FE9607-D711-BD43-BB4B-8DEEE78F7888}" dt="2023-03-12T22:33:17.130" v="2279" actId="478"/>
          <ac:spMkLst>
            <pc:docMk/>
            <pc:sldMk cId="2541209940" sldId="295"/>
            <ac:spMk id="9" creationId="{B5C6EE13-0544-CB2D-D053-9D5824D6D7A9}"/>
          </ac:spMkLst>
        </pc:spChg>
        <pc:spChg chg="add del mod ord">
          <ac:chgData name="Gabriel Amorim Silva" userId="d4a9e3b92ff86426" providerId="LiveId" clId="{97FE9607-D711-BD43-BB4B-8DEEE78F7888}" dt="2023-03-12T22:25:02.448" v="2202" actId="478"/>
          <ac:spMkLst>
            <pc:docMk/>
            <pc:sldMk cId="2541209940" sldId="295"/>
            <ac:spMk id="10" creationId="{B6E57F6B-A9CB-9B38-96C9-E2470AD86021}"/>
          </ac:spMkLst>
        </pc:spChg>
        <pc:spChg chg="del mod topLvl">
          <ac:chgData name="Gabriel Amorim Silva" userId="d4a9e3b92ff86426" providerId="LiveId" clId="{97FE9607-D711-BD43-BB4B-8DEEE78F7888}" dt="2023-03-12T22:25:28.446" v="2207" actId="478"/>
          <ac:spMkLst>
            <pc:docMk/>
            <pc:sldMk cId="2541209940" sldId="295"/>
            <ac:spMk id="12" creationId="{BBE9503A-39C6-AB5F-7715-11C3B80E3236}"/>
          </ac:spMkLst>
        </pc:spChg>
        <pc:spChg chg="add mod">
          <ac:chgData name="Gabriel Amorim Silva" userId="d4a9e3b92ff86426" providerId="LiveId" clId="{97FE9607-D711-BD43-BB4B-8DEEE78F7888}" dt="2023-03-15T03:12:34.483" v="2710" actId="1036"/>
          <ac:spMkLst>
            <pc:docMk/>
            <pc:sldMk cId="2541209940" sldId="295"/>
            <ac:spMk id="21" creationId="{0A426F61-5142-7DAB-3591-A8DEE12DC1C6}"/>
          </ac:spMkLst>
        </pc:spChg>
        <pc:spChg chg="add mod">
          <ac:chgData name="Gabriel Amorim Silva" userId="d4a9e3b92ff86426" providerId="LiveId" clId="{97FE9607-D711-BD43-BB4B-8DEEE78F7888}" dt="2023-03-15T03:12:34.483" v="2710" actId="1036"/>
          <ac:spMkLst>
            <pc:docMk/>
            <pc:sldMk cId="2541209940" sldId="295"/>
            <ac:spMk id="22" creationId="{324A9729-9EFC-0EFF-701D-6F7BFC933553}"/>
          </ac:spMkLst>
        </pc:spChg>
        <pc:spChg chg="add del mod">
          <ac:chgData name="Gabriel Amorim Silva" userId="d4a9e3b92ff86426" providerId="LiveId" clId="{97FE9607-D711-BD43-BB4B-8DEEE78F7888}" dt="2023-03-15T03:36:08.076" v="2766"/>
          <ac:spMkLst>
            <pc:docMk/>
            <pc:sldMk cId="2541209940" sldId="295"/>
            <ac:spMk id="23" creationId="{2C812A37-FF7E-A171-DD1E-5ECF8A5A5B7B}"/>
          </ac:spMkLst>
        </pc:spChg>
        <pc:spChg chg="add mod">
          <ac:chgData name="Gabriel Amorim Silva" userId="d4a9e3b92ff86426" providerId="LiveId" clId="{97FE9607-D711-BD43-BB4B-8DEEE78F7888}" dt="2023-03-15T03:37:01.627" v="2769" actId="1076"/>
          <ac:spMkLst>
            <pc:docMk/>
            <pc:sldMk cId="2541209940" sldId="295"/>
            <ac:spMk id="24" creationId="{E8906AA8-666B-2A4B-8AC5-03C7209BB8E5}"/>
          </ac:spMkLst>
        </pc:spChg>
        <pc:grpChg chg="add del mod">
          <ac:chgData name="Gabriel Amorim Silva" userId="d4a9e3b92ff86426" providerId="LiveId" clId="{97FE9607-D711-BD43-BB4B-8DEEE78F7888}" dt="2023-03-12T22:25:20.053" v="2205" actId="165"/>
          <ac:grpSpMkLst>
            <pc:docMk/>
            <pc:sldMk cId="2541209940" sldId="295"/>
            <ac:grpSpMk id="11" creationId="{FD04D395-6DDA-34D9-06CE-E762A9CFEE3E}"/>
          </ac:grpSpMkLst>
        </pc:grpChg>
        <pc:grpChg chg="del mod topLvl">
          <ac:chgData name="Gabriel Amorim Silva" userId="d4a9e3b92ff86426" providerId="LiveId" clId="{97FE9607-D711-BD43-BB4B-8DEEE78F7888}" dt="2023-03-12T22:25:28.446" v="2207" actId="478"/>
          <ac:grpSpMkLst>
            <pc:docMk/>
            <pc:sldMk cId="2541209940" sldId="295"/>
            <ac:grpSpMk id="13" creationId="{3728A78D-9679-364C-206F-BD60EC44FE95}"/>
          </ac:grpSpMkLst>
        </pc:grpChg>
        <pc:picChg chg="mod">
          <ac:chgData name="Gabriel Amorim Silva" userId="d4a9e3b92ff86426" providerId="LiveId" clId="{97FE9607-D711-BD43-BB4B-8DEEE78F7888}" dt="2023-03-12T22:25:03.401" v="2203"/>
          <ac:picMkLst>
            <pc:docMk/>
            <pc:sldMk cId="2541209940" sldId="295"/>
            <ac:picMk id="14" creationId="{F7E25A2F-ED7D-287A-5057-A5DDDE92AAAB}"/>
          </ac:picMkLst>
        </pc:picChg>
        <pc:picChg chg="mod">
          <ac:chgData name="Gabriel Amorim Silva" userId="d4a9e3b92ff86426" providerId="LiveId" clId="{97FE9607-D711-BD43-BB4B-8DEEE78F7888}" dt="2023-03-12T22:25:03.401" v="2203"/>
          <ac:picMkLst>
            <pc:docMk/>
            <pc:sldMk cId="2541209940" sldId="295"/>
            <ac:picMk id="15" creationId="{2DC81FB9-9276-54E8-DDB7-70FCA39D7DC8}"/>
          </ac:picMkLst>
        </pc:picChg>
        <pc:picChg chg="add mod">
          <ac:chgData name="Gabriel Amorim Silva" userId="d4a9e3b92ff86426" providerId="LiveId" clId="{97FE9607-D711-BD43-BB4B-8DEEE78F7888}" dt="2023-03-15T03:37:23.362" v="2772" actId="1076"/>
          <ac:picMkLst>
            <pc:docMk/>
            <pc:sldMk cId="2541209940" sldId="295"/>
            <ac:picMk id="17" creationId="{0F23A3E6-4F42-127A-DC6D-58F2CD386BD7}"/>
          </ac:picMkLst>
        </pc:picChg>
        <pc:picChg chg="add mod">
          <ac:chgData name="Gabriel Amorim Silva" userId="d4a9e3b92ff86426" providerId="LiveId" clId="{97FE9607-D711-BD43-BB4B-8DEEE78F7888}" dt="2023-03-15T03:12:34.483" v="2710" actId="1036"/>
          <ac:picMkLst>
            <pc:docMk/>
            <pc:sldMk cId="2541209940" sldId="295"/>
            <ac:picMk id="19" creationId="{96AB1A75-07BC-6CD1-7105-BD2771062501}"/>
          </ac:picMkLst>
        </pc:picChg>
        <pc:picChg chg="add del">
          <ac:chgData name="Gabriel Amorim Silva" userId="d4a9e3b92ff86426" providerId="LiveId" clId="{97FE9607-D711-BD43-BB4B-8DEEE78F7888}" dt="2023-03-15T03:34:38.224" v="2727"/>
          <ac:picMkLst>
            <pc:docMk/>
            <pc:sldMk cId="2541209940" sldId="295"/>
            <ac:picMk id="4098" creationId="{543A6556-9502-4578-F11F-2F70441C5534}"/>
          </ac:picMkLst>
        </pc:picChg>
        <pc:picChg chg="add mod">
          <ac:chgData name="Gabriel Amorim Silva" userId="d4a9e3b92ff86426" providerId="LiveId" clId="{97FE9607-D711-BD43-BB4B-8DEEE78F7888}" dt="2023-03-15T03:37:08.572" v="2770" actId="1076"/>
          <ac:picMkLst>
            <pc:docMk/>
            <pc:sldMk cId="2541209940" sldId="295"/>
            <ac:picMk id="4100" creationId="{792D85E2-C8B5-EBC4-AD51-1DD72B18A281}"/>
          </ac:picMkLst>
        </pc:picChg>
      </pc:sldChg>
      <pc:sldChg chg="addSp delSp modSp new del mod modClrScheme chgLayout">
        <pc:chgData name="Gabriel Amorim Silva" userId="d4a9e3b92ff86426" providerId="LiveId" clId="{97FE9607-D711-BD43-BB4B-8DEEE78F7888}" dt="2023-03-11T22:56:17.680" v="1468" actId="2696"/>
        <pc:sldMkLst>
          <pc:docMk/>
          <pc:sldMk cId="3762744107" sldId="295"/>
        </pc:sldMkLst>
        <pc:spChg chg="del mod ord">
          <ac:chgData name="Gabriel Amorim Silva" userId="d4a9e3b92ff86426" providerId="LiveId" clId="{97FE9607-D711-BD43-BB4B-8DEEE78F7888}" dt="2023-03-06T22:45:49.659" v="1088" actId="700"/>
          <ac:spMkLst>
            <pc:docMk/>
            <pc:sldMk cId="3762744107" sldId="295"/>
            <ac:spMk id="2" creationId="{5AAB4775-718D-F9D3-142A-AAF69BE7143D}"/>
          </ac:spMkLst>
        </pc:spChg>
        <pc:spChg chg="mod ord">
          <ac:chgData name="Gabriel Amorim Silva" userId="d4a9e3b92ff86426" providerId="LiveId" clId="{97FE9607-D711-BD43-BB4B-8DEEE78F7888}" dt="2023-03-06T22:46:43.455" v="1107" actId="20577"/>
          <ac:spMkLst>
            <pc:docMk/>
            <pc:sldMk cId="3762744107" sldId="295"/>
            <ac:spMk id="3" creationId="{1CE3DAB6-2368-97D2-3249-0CC4B6A1A191}"/>
          </ac:spMkLst>
        </pc:spChg>
        <pc:spChg chg="del mod ord">
          <ac:chgData name="Gabriel Amorim Silva" userId="d4a9e3b92ff86426" providerId="LiveId" clId="{97FE9607-D711-BD43-BB4B-8DEEE78F7888}" dt="2023-03-06T22:45:49.659" v="1088" actId="700"/>
          <ac:spMkLst>
            <pc:docMk/>
            <pc:sldMk cId="3762744107" sldId="295"/>
            <ac:spMk id="4" creationId="{BDB35CEC-F8B2-90BB-7DD0-2BD3473B0B85}"/>
          </ac:spMkLst>
        </pc:spChg>
        <pc:spChg chg="mod ord">
          <ac:chgData name="Gabriel Amorim Silva" userId="d4a9e3b92ff86426" providerId="LiveId" clId="{97FE9607-D711-BD43-BB4B-8DEEE78F7888}" dt="2023-03-06T22:45:49.659" v="1088" actId="700"/>
          <ac:spMkLst>
            <pc:docMk/>
            <pc:sldMk cId="3762744107" sldId="295"/>
            <ac:spMk id="5" creationId="{215560F7-70CC-D2DC-004B-F5B84D03081D}"/>
          </ac:spMkLst>
        </pc:spChg>
        <pc:spChg chg="mod ord">
          <ac:chgData name="Gabriel Amorim Silva" userId="d4a9e3b92ff86426" providerId="LiveId" clId="{97FE9607-D711-BD43-BB4B-8DEEE78F7888}" dt="2023-03-06T22:45:49.659" v="1088" actId="700"/>
          <ac:spMkLst>
            <pc:docMk/>
            <pc:sldMk cId="3762744107" sldId="295"/>
            <ac:spMk id="6" creationId="{236C050E-3E4E-C52C-5B68-68903D2A7F27}"/>
          </ac:spMkLst>
        </pc:spChg>
        <pc:spChg chg="mod ord">
          <ac:chgData name="Gabriel Amorim Silva" userId="d4a9e3b92ff86426" providerId="LiveId" clId="{97FE9607-D711-BD43-BB4B-8DEEE78F7888}" dt="2023-03-06T22:45:49.659" v="1088" actId="700"/>
          <ac:spMkLst>
            <pc:docMk/>
            <pc:sldMk cId="3762744107" sldId="295"/>
            <ac:spMk id="7" creationId="{ACFDA5D8-454B-3A36-3622-02A638350E46}"/>
          </ac:spMkLst>
        </pc:spChg>
        <pc:spChg chg="add mod ord">
          <ac:chgData name="Gabriel Amorim Silva" userId="d4a9e3b92ff86426" providerId="LiveId" clId="{97FE9607-D711-BD43-BB4B-8DEEE78F7888}" dt="2023-03-06T22:45:49.659" v="1088" actId="700"/>
          <ac:spMkLst>
            <pc:docMk/>
            <pc:sldMk cId="3762744107" sldId="295"/>
            <ac:spMk id="8" creationId="{26FAF3D6-2D04-180E-A559-90C9EB6E4DA4}"/>
          </ac:spMkLst>
        </pc:spChg>
        <pc:spChg chg="add mod ord">
          <ac:chgData name="Gabriel Amorim Silva" userId="d4a9e3b92ff86426" providerId="LiveId" clId="{97FE9607-D711-BD43-BB4B-8DEEE78F7888}" dt="2023-03-06T22:45:49.659" v="1088" actId="700"/>
          <ac:spMkLst>
            <pc:docMk/>
            <pc:sldMk cId="3762744107" sldId="295"/>
            <ac:spMk id="9" creationId="{AB2F1061-611A-E076-358C-45258B481A24}"/>
          </ac:spMkLst>
        </pc:spChg>
        <pc:spChg chg="add mod ord">
          <ac:chgData name="Gabriel Amorim Silva" userId="d4a9e3b92ff86426" providerId="LiveId" clId="{97FE9607-D711-BD43-BB4B-8DEEE78F7888}" dt="2023-03-06T22:45:49.659" v="1088" actId="700"/>
          <ac:spMkLst>
            <pc:docMk/>
            <pc:sldMk cId="3762744107" sldId="295"/>
            <ac:spMk id="10" creationId="{972FBA6E-F05A-0C5B-AE42-4959AED095D4}"/>
          </ac:spMkLst>
        </pc:spChg>
        <pc:spChg chg="add mod ord">
          <ac:chgData name="Gabriel Amorim Silva" userId="d4a9e3b92ff86426" providerId="LiveId" clId="{97FE9607-D711-BD43-BB4B-8DEEE78F7888}" dt="2023-03-06T22:45:49.659" v="1088" actId="700"/>
          <ac:spMkLst>
            <pc:docMk/>
            <pc:sldMk cId="3762744107" sldId="295"/>
            <ac:spMk id="11" creationId="{E7CDA8D0-8CB8-1354-E25A-029F37B1DF76}"/>
          </ac:spMkLst>
        </pc:spChg>
        <pc:spChg chg="add mod ord">
          <ac:chgData name="Gabriel Amorim Silva" userId="d4a9e3b92ff86426" providerId="LiveId" clId="{97FE9607-D711-BD43-BB4B-8DEEE78F7888}" dt="2023-03-06T22:45:49.659" v="1088" actId="700"/>
          <ac:spMkLst>
            <pc:docMk/>
            <pc:sldMk cId="3762744107" sldId="295"/>
            <ac:spMk id="12" creationId="{8E46D331-5C82-9FD3-91BF-2433F17E3800}"/>
          </ac:spMkLst>
        </pc:spChg>
        <pc:spChg chg="add mod ord">
          <ac:chgData name="Gabriel Amorim Silva" userId="d4a9e3b92ff86426" providerId="LiveId" clId="{97FE9607-D711-BD43-BB4B-8DEEE78F7888}" dt="2023-03-06T22:45:49.659" v="1088" actId="700"/>
          <ac:spMkLst>
            <pc:docMk/>
            <pc:sldMk cId="3762744107" sldId="295"/>
            <ac:spMk id="13" creationId="{3CB87981-449A-7440-0E83-364C35326760}"/>
          </ac:spMkLst>
        </pc:spChg>
        <pc:spChg chg="add mod ord">
          <ac:chgData name="Gabriel Amorim Silva" userId="d4a9e3b92ff86426" providerId="LiveId" clId="{97FE9607-D711-BD43-BB4B-8DEEE78F7888}" dt="2023-03-06T22:45:49.659" v="1088" actId="700"/>
          <ac:spMkLst>
            <pc:docMk/>
            <pc:sldMk cId="3762744107" sldId="295"/>
            <ac:spMk id="14" creationId="{FB3C1234-4EBA-E256-8732-704F34F253B0}"/>
          </ac:spMkLst>
        </pc:spChg>
      </pc:sldChg>
      <pc:sldChg chg="addSp delSp modSp new mod modTransition">
        <pc:chgData name="Gabriel Amorim Silva" userId="d4a9e3b92ff86426" providerId="LiveId" clId="{97FE9607-D711-BD43-BB4B-8DEEE78F7888}" dt="2023-03-15T04:33:14.855" v="2796"/>
        <pc:sldMkLst>
          <pc:docMk/>
          <pc:sldMk cId="1617062569" sldId="296"/>
        </pc:sldMkLst>
        <pc:spChg chg="mod">
          <ac:chgData name="Gabriel Amorim Silva" userId="d4a9e3b92ff86426" providerId="LiveId" clId="{97FE9607-D711-BD43-BB4B-8DEEE78F7888}" dt="2023-03-12T21:26:09.620" v="1920" actId="14100"/>
          <ac:spMkLst>
            <pc:docMk/>
            <pc:sldMk cId="1617062569" sldId="296"/>
            <ac:spMk id="2" creationId="{BD68CE35-69BD-152F-1269-2C84D90E7691}"/>
          </ac:spMkLst>
        </pc:spChg>
        <pc:spChg chg="mod">
          <ac:chgData name="Gabriel Amorim Silva" userId="d4a9e3b92ff86426" providerId="LiveId" clId="{97FE9607-D711-BD43-BB4B-8DEEE78F7888}" dt="2023-03-12T22:57:20.384" v="2400" actId="255"/>
          <ac:spMkLst>
            <pc:docMk/>
            <pc:sldMk cId="1617062569" sldId="296"/>
            <ac:spMk id="3" creationId="{2794FF28-D3CC-5BDE-C530-91ECA73F77C2}"/>
          </ac:spMkLst>
        </pc:spChg>
        <pc:spChg chg="del mod">
          <ac:chgData name="Gabriel Amorim Silva" userId="d4a9e3b92ff86426" providerId="LiveId" clId="{97FE9607-D711-BD43-BB4B-8DEEE78F7888}" dt="2023-03-12T21:14:34.678" v="1744" actId="478"/>
          <ac:spMkLst>
            <pc:docMk/>
            <pc:sldMk cId="1617062569" sldId="296"/>
            <ac:spMk id="4" creationId="{479F89B8-15BA-A98D-B2BA-94B3CEE4AF17}"/>
          </ac:spMkLst>
        </pc:spChg>
        <pc:spChg chg="del">
          <ac:chgData name="Gabriel Amorim Silva" userId="d4a9e3b92ff86426" providerId="LiveId" clId="{97FE9607-D711-BD43-BB4B-8DEEE78F7888}" dt="2023-03-12T21:15:14.711" v="1762" actId="478"/>
          <ac:spMkLst>
            <pc:docMk/>
            <pc:sldMk cId="1617062569" sldId="296"/>
            <ac:spMk id="5" creationId="{F4B5B843-BD88-C3FF-8266-BCC998A89282}"/>
          </ac:spMkLst>
        </pc:spChg>
        <pc:spChg chg="del">
          <ac:chgData name="Gabriel Amorim Silva" userId="d4a9e3b92ff86426" providerId="LiveId" clId="{97FE9607-D711-BD43-BB4B-8DEEE78F7888}" dt="2023-03-12T21:15:14.711" v="1762" actId="478"/>
          <ac:spMkLst>
            <pc:docMk/>
            <pc:sldMk cId="1617062569" sldId="296"/>
            <ac:spMk id="6" creationId="{58CBA680-B3BF-94A0-64AB-F97BD6424096}"/>
          </ac:spMkLst>
        </pc:spChg>
        <pc:spChg chg="mod">
          <ac:chgData name="Gabriel Amorim Silva" userId="d4a9e3b92ff86426" providerId="LiveId" clId="{97FE9607-D711-BD43-BB4B-8DEEE78F7888}" dt="2023-03-14T18:48:28.421" v="2581" actId="33524"/>
          <ac:spMkLst>
            <pc:docMk/>
            <pc:sldMk cId="1617062569" sldId="296"/>
            <ac:spMk id="7" creationId="{9D3BEC5C-B48D-9AE4-63E6-E8188259E128}"/>
          </ac:spMkLst>
        </pc:spChg>
        <pc:spChg chg="del">
          <ac:chgData name="Gabriel Amorim Silva" userId="d4a9e3b92ff86426" providerId="LiveId" clId="{97FE9607-D711-BD43-BB4B-8DEEE78F7888}" dt="2023-03-12T22:56:48.568" v="2396" actId="478"/>
          <ac:spMkLst>
            <pc:docMk/>
            <pc:sldMk cId="1617062569" sldId="296"/>
            <ac:spMk id="8" creationId="{14EB3149-6277-011D-B028-F4144AE033F9}"/>
          </ac:spMkLst>
        </pc:spChg>
        <pc:spChg chg="del">
          <ac:chgData name="Gabriel Amorim Silva" userId="d4a9e3b92ff86426" providerId="LiveId" clId="{97FE9607-D711-BD43-BB4B-8DEEE78F7888}" dt="2023-03-12T21:15:14.711" v="1762" actId="478"/>
          <ac:spMkLst>
            <pc:docMk/>
            <pc:sldMk cId="1617062569" sldId="296"/>
            <ac:spMk id="9" creationId="{DCCF7996-637D-9C8E-2774-442EDB61E9A8}"/>
          </ac:spMkLst>
        </pc:spChg>
        <pc:spChg chg="del">
          <ac:chgData name="Gabriel Amorim Silva" userId="d4a9e3b92ff86426" providerId="LiveId" clId="{97FE9607-D711-BD43-BB4B-8DEEE78F7888}" dt="2023-03-12T21:15:14.711" v="1762" actId="478"/>
          <ac:spMkLst>
            <pc:docMk/>
            <pc:sldMk cId="1617062569" sldId="296"/>
            <ac:spMk id="10" creationId="{085E6946-EC34-D871-74D3-E919D1C8F34D}"/>
          </ac:spMkLst>
        </pc:spChg>
        <pc:spChg chg="del">
          <ac:chgData name="Gabriel Amorim Silva" userId="d4a9e3b92ff86426" providerId="LiveId" clId="{97FE9607-D711-BD43-BB4B-8DEEE78F7888}" dt="2023-03-12T21:15:11.327" v="1761" actId="478"/>
          <ac:spMkLst>
            <pc:docMk/>
            <pc:sldMk cId="1617062569" sldId="296"/>
            <ac:spMk id="11" creationId="{B5D329B7-34EE-8C3C-6269-70817BF5147E}"/>
          </ac:spMkLst>
        </pc:spChg>
        <pc:spChg chg="del">
          <ac:chgData name="Gabriel Amorim Silva" userId="d4a9e3b92ff86426" providerId="LiveId" clId="{97FE9607-D711-BD43-BB4B-8DEEE78F7888}" dt="2023-03-12T21:15:11.327" v="1761" actId="478"/>
          <ac:spMkLst>
            <pc:docMk/>
            <pc:sldMk cId="1617062569" sldId="296"/>
            <ac:spMk id="12" creationId="{E539C26F-A1BD-453D-AED5-44A8E75982F4}"/>
          </ac:spMkLst>
        </pc:spChg>
        <pc:spChg chg="del">
          <ac:chgData name="Gabriel Amorim Silva" userId="d4a9e3b92ff86426" providerId="LiveId" clId="{97FE9607-D711-BD43-BB4B-8DEEE78F7888}" dt="2023-03-12T21:11:13.602" v="1678" actId="478"/>
          <ac:spMkLst>
            <pc:docMk/>
            <pc:sldMk cId="1617062569" sldId="296"/>
            <ac:spMk id="13" creationId="{827E2E45-44EA-252F-2D98-7584E5C4DED5}"/>
          </ac:spMkLst>
        </pc:spChg>
        <pc:spChg chg="del">
          <ac:chgData name="Gabriel Amorim Silva" userId="d4a9e3b92ff86426" providerId="LiveId" clId="{97FE9607-D711-BD43-BB4B-8DEEE78F7888}" dt="2023-03-12T21:11:13.602" v="1678" actId="478"/>
          <ac:spMkLst>
            <pc:docMk/>
            <pc:sldMk cId="1617062569" sldId="296"/>
            <ac:spMk id="14" creationId="{624CD816-2327-FDAD-5A91-0E0D38EDBB93}"/>
          </ac:spMkLst>
        </pc:spChg>
        <pc:spChg chg="mod">
          <ac:chgData name="Gabriel Amorim Silva" userId="d4a9e3b92ff86426" providerId="LiveId" clId="{97FE9607-D711-BD43-BB4B-8DEEE78F7888}" dt="2023-03-12T21:15:08.510" v="1760" actId="1076"/>
          <ac:spMkLst>
            <pc:docMk/>
            <pc:sldMk cId="1617062569" sldId="296"/>
            <ac:spMk id="15" creationId="{A10034DF-16E0-A8BB-9F20-D07DF1883B55}"/>
          </ac:spMkLst>
        </pc:spChg>
        <pc:spChg chg="add del mod">
          <ac:chgData name="Gabriel Amorim Silva" userId="d4a9e3b92ff86426" providerId="LiveId" clId="{97FE9607-D711-BD43-BB4B-8DEEE78F7888}" dt="2023-03-12T23:31:49.578" v="2402" actId="478"/>
          <ac:spMkLst>
            <pc:docMk/>
            <pc:sldMk cId="1617062569" sldId="296"/>
            <ac:spMk id="19" creationId="{6740157B-0664-5985-347F-D7925B3266FD}"/>
          </ac:spMkLst>
        </pc:spChg>
        <pc:spChg chg="add mod">
          <ac:chgData name="Gabriel Amorim Silva" userId="d4a9e3b92ff86426" providerId="LiveId" clId="{97FE9607-D711-BD43-BB4B-8DEEE78F7888}" dt="2023-03-15T02:50:06.730" v="2599" actId="20577"/>
          <ac:spMkLst>
            <pc:docMk/>
            <pc:sldMk cId="1617062569" sldId="296"/>
            <ac:spMk id="21" creationId="{7CF00827-B8E9-21FF-72A4-B7F7194EF1BE}"/>
          </ac:spMkLst>
        </pc:spChg>
        <pc:picChg chg="add mod">
          <ac:chgData name="Gabriel Amorim Silva" userId="d4a9e3b92ff86426" providerId="LiveId" clId="{97FE9607-D711-BD43-BB4B-8DEEE78F7888}" dt="2023-03-12T23:32:06.802" v="2404" actId="1076"/>
          <ac:picMkLst>
            <pc:docMk/>
            <pc:sldMk cId="1617062569" sldId="296"/>
            <ac:picMk id="17" creationId="{898A00B1-DE5B-D8E6-F39C-4D856BD16FC5}"/>
          </ac:picMkLst>
        </pc:picChg>
        <pc:picChg chg="add mod">
          <ac:chgData name="Gabriel Amorim Silva" userId="d4a9e3b92ff86426" providerId="LiveId" clId="{97FE9607-D711-BD43-BB4B-8DEEE78F7888}" dt="2023-03-14T18:47:53.996" v="2565" actId="1076"/>
          <ac:picMkLst>
            <pc:docMk/>
            <pc:sldMk cId="1617062569" sldId="296"/>
            <ac:picMk id="20" creationId="{29BB589F-8475-5805-AB14-FD22EFAF2E47}"/>
          </ac:picMkLst>
        </pc:picChg>
        <pc:picChg chg="add mod">
          <ac:chgData name="Gabriel Amorim Silva" userId="d4a9e3b92ff86426" providerId="LiveId" clId="{97FE9607-D711-BD43-BB4B-8DEEE78F7888}" dt="2023-03-15T02:49:16.621" v="2597" actId="12789"/>
          <ac:picMkLst>
            <pc:docMk/>
            <pc:sldMk cId="1617062569" sldId="296"/>
            <ac:picMk id="2050" creationId="{9D181AD5-9CBE-3B09-6209-51A7FFED5FF5}"/>
          </ac:picMkLst>
        </pc:picChg>
      </pc:sldChg>
      <pc:sldChg chg="addSp delSp modSp add mod modTransition modClrScheme chgLayout modNotesTx">
        <pc:chgData name="Gabriel Amorim Silva" userId="d4a9e3b92ff86426" providerId="LiveId" clId="{97FE9607-D711-BD43-BB4B-8DEEE78F7888}" dt="2023-03-15T04:33:14.855" v="2796"/>
        <pc:sldMkLst>
          <pc:docMk/>
          <pc:sldMk cId="2738589913" sldId="297"/>
        </pc:sldMkLst>
        <pc:spChg chg="mod ord">
          <ac:chgData name="Gabriel Amorim Silva" userId="d4a9e3b92ff86426" providerId="LiveId" clId="{97FE9607-D711-BD43-BB4B-8DEEE78F7888}" dt="2023-03-12T22:14:26.154" v="2164" actId="14100"/>
          <ac:spMkLst>
            <pc:docMk/>
            <pc:sldMk cId="2738589913" sldId="297"/>
            <ac:spMk id="2" creationId="{0EB4CED8-FB5B-C994-7814-69AB42F9FB98}"/>
          </ac:spMkLst>
        </pc:spChg>
        <pc:spChg chg="del">
          <ac:chgData name="Gabriel Amorim Silva" userId="d4a9e3b92ff86426" providerId="LiveId" clId="{97FE9607-D711-BD43-BB4B-8DEEE78F7888}" dt="2023-03-12T21:57:58.195" v="1942" actId="478"/>
          <ac:spMkLst>
            <pc:docMk/>
            <pc:sldMk cId="2738589913" sldId="297"/>
            <ac:spMk id="3" creationId="{AC53FD7C-58B8-BC7B-FE95-475545468244}"/>
          </ac:spMkLst>
        </pc:spChg>
        <pc:spChg chg="del mod ord">
          <ac:chgData name="Gabriel Amorim Silva" userId="d4a9e3b92ff86426" providerId="LiveId" clId="{97FE9607-D711-BD43-BB4B-8DEEE78F7888}" dt="2023-03-12T21:58:00.589" v="1943" actId="700"/>
          <ac:spMkLst>
            <pc:docMk/>
            <pc:sldMk cId="2738589913" sldId="297"/>
            <ac:spMk id="4" creationId="{F1225344-5C97-7A9D-263D-73DB5AEC24EC}"/>
          </ac:spMkLst>
        </pc:spChg>
        <pc:spChg chg="del mod ord">
          <ac:chgData name="Gabriel Amorim Silva" userId="d4a9e3b92ff86426" providerId="LiveId" clId="{97FE9607-D711-BD43-BB4B-8DEEE78F7888}" dt="2023-03-12T22:05:53.740" v="2010" actId="478"/>
          <ac:spMkLst>
            <pc:docMk/>
            <pc:sldMk cId="2738589913" sldId="297"/>
            <ac:spMk id="5" creationId="{98137DFD-8A45-0116-0C3F-247F1AD71EC6}"/>
          </ac:spMkLst>
        </pc:spChg>
        <pc:spChg chg="del mod ord">
          <ac:chgData name="Gabriel Amorim Silva" userId="d4a9e3b92ff86426" providerId="LiveId" clId="{97FE9607-D711-BD43-BB4B-8DEEE78F7888}" dt="2023-03-12T22:05:53.740" v="2010" actId="478"/>
          <ac:spMkLst>
            <pc:docMk/>
            <pc:sldMk cId="2738589913" sldId="297"/>
            <ac:spMk id="6" creationId="{A696776F-4B81-F4FD-666D-518FE5463A5F}"/>
          </ac:spMkLst>
        </pc:spChg>
        <pc:spChg chg="mod ord">
          <ac:chgData name="Gabriel Amorim Silva" userId="d4a9e3b92ff86426" providerId="LiveId" clId="{97FE9607-D711-BD43-BB4B-8DEEE78F7888}" dt="2023-03-12T22:01:24.040" v="2004" actId="700"/>
          <ac:spMkLst>
            <pc:docMk/>
            <pc:sldMk cId="2738589913" sldId="297"/>
            <ac:spMk id="7" creationId="{2C111426-63FA-28EE-98D4-F0878E579CE1}"/>
          </ac:spMkLst>
        </pc:spChg>
        <pc:spChg chg="add del mod ord">
          <ac:chgData name="Gabriel Amorim Silva" userId="d4a9e3b92ff86426" providerId="LiveId" clId="{97FE9607-D711-BD43-BB4B-8DEEE78F7888}" dt="2023-03-12T21:58:00.589" v="1943" actId="700"/>
          <ac:spMkLst>
            <pc:docMk/>
            <pc:sldMk cId="2738589913" sldId="297"/>
            <ac:spMk id="9" creationId="{A554960D-F59E-0406-2028-CC9C6E0F4AA0}"/>
          </ac:spMkLst>
        </pc:spChg>
        <pc:spChg chg="add del mod ord">
          <ac:chgData name="Gabriel Amorim Silva" userId="d4a9e3b92ff86426" providerId="LiveId" clId="{97FE9607-D711-BD43-BB4B-8DEEE78F7888}" dt="2023-03-12T21:58:03.807" v="1944" actId="700"/>
          <ac:spMkLst>
            <pc:docMk/>
            <pc:sldMk cId="2738589913" sldId="297"/>
            <ac:spMk id="10" creationId="{F86FCEA4-6A81-700D-EFE2-05DB8FFE565F}"/>
          </ac:spMkLst>
        </pc:spChg>
        <pc:spChg chg="add del mod ord">
          <ac:chgData name="Gabriel Amorim Silva" userId="d4a9e3b92ff86426" providerId="LiveId" clId="{97FE9607-D711-BD43-BB4B-8DEEE78F7888}" dt="2023-03-12T21:58:03.807" v="1944" actId="700"/>
          <ac:spMkLst>
            <pc:docMk/>
            <pc:sldMk cId="2738589913" sldId="297"/>
            <ac:spMk id="11" creationId="{D08A5FE7-909F-403B-9EA5-1D458263B407}"/>
          </ac:spMkLst>
        </pc:spChg>
        <pc:spChg chg="add del mod ord">
          <ac:chgData name="Gabriel Amorim Silva" userId="d4a9e3b92ff86426" providerId="LiveId" clId="{97FE9607-D711-BD43-BB4B-8DEEE78F7888}" dt="2023-03-12T21:58:03.807" v="1944" actId="700"/>
          <ac:spMkLst>
            <pc:docMk/>
            <pc:sldMk cId="2738589913" sldId="297"/>
            <ac:spMk id="12" creationId="{DAA2FFD8-3578-0B6F-64DC-27CFA71218E8}"/>
          </ac:spMkLst>
        </pc:spChg>
        <pc:spChg chg="add del mod ord">
          <ac:chgData name="Gabriel Amorim Silva" userId="d4a9e3b92ff86426" providerId="LiveId" clId="{97FE9607-D711-BD43-BB4B-8DEEE78F7888}" dt="2023-03-12T21:58:03.807" v="1944" actId="700"/>
          <ac:spMkLst>
            <pc:docMk/>
            <pc:sldMk cId="2738589913" sldId="297"/>
            <ac:spMk id="13" creationId="{343CBD9C-0090-BD35-9A81-97BC7B290566}"/>
          </ac:spMkLst>
        </pc:spChg>
        <pc:spChg chg="add del mod ord">
          <ac:chgData name="Gabriel Amorim Silva" userId="d4a9e3b92ff86426" providerId="LiveId" clId="{97FE9607-D711-BD43-BB4B-8DEEE78F7888}" dt="2023-03-12T21:58:03.807" v="1944" actId="700"/>
          <ac:spMkLst>
            <pc:docMk/>
            <pc:sldMk cId="2738589913" sldId="297"/>
            <ac:spMk id="14" creationId="{4189AFD7-5E1B-8889-584C-97F9E7DE2613}"/>
          </ac:spMkLst>
        </pc:spChg>
        <pc:spChg chg="add del mod ord">
          <ac:chgData name="Gabriel Amorim Silva" userId="d4a9e3b92ff86426" providerId="LiveId" clId="{97FE9607-D711-BD43-BB4B-8DEEE78F7888}" dt="2023-03-12T21:58:03.807" v="1944" actId="700"/>
          <ac:spMkLst>
            <pc:docMk/>
            <pc:sldMk cId="2738589913" sldId="297"/>
            <ac:spMk id="15" creationId="{2913121A-19BE-53BB-A0C5-B9E847568F11}"/>
          </ac:spMkLst>
        </pc:spChg>
        <pc:spChg chg="add del mod ord">
          <ac:chgData name="Gabriel Amorim Silva" userId="d4a9e3b92ff86426" providerId="LiveId" clId="{97FE9607-D711-BD43-BB4B-8DEEE78F7888}" dt="2023-03-12T21:58:03.807" v="1944" actId="700"/>
          <ac:spMkLst>
            <pc:docMk/>
            <pc:sldMk cId="2738589913" sldId="297"/>
            <ac:spMk id="16" creationId="{493D8C5A-7CC8-412B-6C15-014CE11E6173}"/>
          </ac:spMkLst>
        </pc:spChg>
        <pc:spChg chg="add del mod ord">
          <ac:chgData name="Gabriel Amorim Silva" userId="d4a9e3b92ff86426" providerId="LiveId" clId="{97FE9607-D711-BD43-BB4B-8DEEE78F7888}" dt="2023-03-12T21:58:33.545" v="1952" actId="478"/>
          <ac:spMkLst>
            <pc:docMk/>
            <pc:sldMk cId="2738589913" sldId="297"/>
            <ac:spMk id="17" creationId="{0CE56A9D-5D0D-5728-3313-4052DC273E41}"/>
          </ac:spMkLst>
        </pc:spChg>
        <pc:spChg chg="add del mod ord">
          <ac:chgData name="Gabriel Amorim Silva" userId="d4a9e3b92ff86426" providerId="LiveId" clId="{97FE9607-D711-BD43-BB4B-8DEEE78F7888}" dt="2023-03-12T22:11:50.450" v="2147" actId="478"/>
          <ac:spMkLst>
            <pc:docMk/>
            <pc:sldMk cId="2738589913" sldId="297"/>
            <ac:spMk id="18" creationId="{17FF46E6-E41A-7637-B160-55293D7AFF81}"/>
          </ac:spMkLst>
        </pc:spChg>
        <pc:spChg chg="add del mod ord">
          <ac:chgData name="Gabriel Amorim Silva" userId="d4a9e3b92ff86426" providerId="LiveId" clId="{97FE9607-D711-BD43-BB4B-8DEEE78F7888}" dt="2023-03-12T22:00:42.206" v="1999" actId="478"/>
          <ac:spMkLst>
            <pc:docMk/>
            <pc:sldMk cId="2738589913" sldId="297"/>
            <ac:spMk id="19" creationId="{7D12C1C2-293A-AF25-CC11-F97CF1AFB994}"/>
          </ac:spMkLst>
        </pc:spChg>
        <pc:spChg chg="add del mod ord">
          <ac:chgData name="Gabriel Amorim Silva" userId="d4a9e3b92ff86426" providerId="LiveId" clId="{97FE9607-D711-BD43-BB4B-8DEEE78F7888}" dt="2023-03-12T22:01:24.040" v="2004" actId="700"/>
          <ac:spMkLst>
            <pc:docMk/>
            <pc:sldMk cId="2738589913" sldId="297"/>
            <ac:spMk id="20" creationId="{31F3C182-98E4-4E44-7587-151C9C687F0A}"/>
          </ac:spMkLst>
        </pc:spChg>
        <pc:spChg chg="add del mod ord">
          <ac:chgData name="Gabriel Amorim Silva" userId="d4a9e3b92ff86426" providerId="LiveId" clId="{97FE9607-D711-BD43-BB4B-8DEEE78F7888}" dt="2023-03-12T22:01:08.892" v="2000" actId="700"/>
          <ac:spMkLst>
            <pc:docMk/>
            <pc:sldMk cId="2738589913" sldId="297"/>
            <ac:spMk id="21" creationId="{050F2D08-6062-3028-3EA2-DCD220326630}"/>
          </ac:spMkLst>
        </pc:spChg>
        <pc:spChg chg="add del mod ord">
          <ac:chgData name="Gabriel Amorim Silva" userId="d4a9e3b92ff86426" providerId="LiveId" clId="{97FE9607-D711-BD43-BB4B-8DEEE78F7888}" dt="2023-03-12T22:01:08.892" v="2000" actId="700"/>
          <ac:spMkLst>
            <pc:docMk/>
            <pc:sldMk cId="2738589913" sldId="297"/>
            <ac:spMk id="22" creationId="{70F2EF25-7D95-D56C-3F5F-12F3E2D7FB38}"/>
          </ac:spMkLst>
        </pc:spChg>
        <pc:spChg chg="add del mod ord">
          <ac:chgData name="Gabriel Amorim Silva" userId="d4a9e3b92ff86426" providerId="LiveId" clId="{97FE9607-D711-BD43-BB4B-8DEEE78F7888}" dt="2023-03-12T22:01:08.892" v="2000" actId="700"/>
          <ac:spMkLst>
            <pc:docMk/>
            <pc:sldMk cId="2738589913" sldId="297"/>
            <ac:spMk id="23" creationId="{70BD2A19-D45E-51DA-DCC1-6C8CEA58A617}"/>
          </ac:spMkLst>
        </pc:spChg>
        <pc:spChg chg="add del mod ord">
          <ac:chgData name="Gabriel Amorim Silva" userId="d4a9e3b92ff86426" providerId="LiveId" clId="{97FE9607-D711-BD43-BB4B-8DEEE78F7888}" dt="2023-03-12T22:01:08.892" v="2000" actId="700"/>
          <ac:spMkLst>
            <pc:docMk/>
            <pc:sldMk cId="2738589913" sldId="297"/>
            <ac:spMk id="24" creationId="{EC614A99-EC66-DE2E-0D6B-0DEC589B123F}"/>
          </ac:spMkLst>
        </pc:spChg>
        <pc:spChg chg="add del mod ord">
          <ac:chgData name="Gabriel Amorim Silva" userId="d4a9e3b92ff86426" providerId="LiveId" clId="{97FE9607-D711-BD43-BB4B-8DEEE78F7888}" dt="2023-03-12T22:01:08.892" v="2000" actId="700"/>
          <ac:spMkLst>
            <pc:docMk/>
            <pc:sldMk cId="2738589913" sldId="297"/>
            <ac:spMk id="25" creationId="{497AE675-489C-6392-BEEE-A14F517F9969}"/>
          </ac:spMkLst>
        </pc:spChg>
        <pc:spChg chg="add del mod ord">
          <ac:chgData name="Gabriel Amorim Silva" userId="d4a9e3b92ff86426" providerId="LiveId" clId="{97FE9607-D711-BD43-BB4B-8DEEE78F7888}" dt="2023-03-12T22:01:08.892" v="2000" actId="700"/>
          <ac:spMkLst>
            <pc:docMk/>
            <pc:sldMk cId="2738589913" sldId="297"/>
            <ac:spMk id="26" creationId="{AAA7E557-8393-02C9-672B-0CD3CF5BF223}"/>
          </ac:spMkLst>
        </pc:spChg>
        <pc:spChg chg="add del mod">
          <ac:chgData name="Gabriel Amorim Silva" userId="d4a9e3b92ff86426" providerId="LiveId" clId="{97FE9607-D711-BD43-BB4B-8DEEE78F7888}" dt="2023-03-12T22:01:08.892" v="2000" actId="700"/>
          <ac:spMkLst>
            <pc:docMk/>
            <pc:sldMk cId="2738589913" sldId="297"/>
            <ac:spMk id="28" creationId="{27B43E16-7444-E46F-6EF7-1D31D4276874}"/>
          </ac:spMkLst>
        </pc:spChg>
        <pc:spChg chg="add del mod ord">
          <ac:chgData name="Gabriel Amorim Silva" userId="d4a9e3b92ff86426" providerId="LiveId" clId="{97FE9607-D711-BD43-BB4B-8DEEE78F7888}" dt="2023-03-12T22:11:50.450" v="2147" actId="478"/>
          <ac:spMkLst>
            <pc:docMk/>
            <pc:sldMk cId="2738589913" sldId="297"/>
            <ac:spMk id="29" creationId="{88D7ADF5-FA4F-E81A-CD40-D1BB27647206}"/>
          </ac:spMkLst>
        </pc:spChg>
        <pc:spChg chg="add del mod ord">
          <ac:chgData name="Gabriel Amorim Silva" userId="d4a9e3b92ff86426" providerId="LiveId" clId="{97FE9607-D711-BD43-BB4B-8DEEE78F7888}" dt="2023-03-12T22:11:50.450" v="2147" actId="478"/>
          <ac:spMkLst>
            <pc:docMk/>
            <pc:sldMk cId="2738589913" sldId="297"/>
            <ac:spMk id="30" creationId="{D93B8105-46A5-FEC8-489F-D568FAB77464}"/>
          </ac:spMkLst>
        </pc:spChg>
        <pc:spChg chg="add del mod ord">
          <ac:chgData name="Gabriel Amorim Silva" userId="d4a9e3b92ff86426" providerId="LiveId" clId="{97FE9607-D711-BD43-BB4B-8DEEE78F7888}" dt="2023-03-12T22:01:24.040" v="2004" actId="700"/>
          <ac:spMkLst>
            <pc:docMk/>
            <pc:sldMk cId="2738589913" sldId="297"/>
            <ac:spMk id="31" creationId="{8467B8E6-A101-032E-4066-50F0D7B9D59D}"/>
          </ac:spMkLst>
        </pc:spChg>
        <pc:spChg chg="add del mod ord">
          <ac:chgData name="Gabriel Amorim Silva" userId="d4a9e3b92ff86426" providerId="LiveId" clId="{97FE9607-D711-BD43-BB4B-8DEEE78F7888}" dt="2023-03-12T22:01:24.040" v="2004" actId="700"/>
          <ac:spMkLst>
            <pc:docMk/>
            <pc:sldMk cId="2738589913" sldId="297"/>
            <ac:spMk id="32" creationId="{A46FDC25-664C-5214-A0E1-586AFD12B023}"/>
          </ac:spMkLst>
        </pc:spChg>
        <pc:spChg chg="add del mod ord">
          <ac:chgData name="Gabriel Amorim Silva" userId="d4a9e3b92ff86426" providerId="LiveId" clId="{97FE9607-D711-BD43-BB4B-8DEEE78F7888}" dt="2023-03-12T22:01:24.040" v="2004" actId="700"/>
          <ac:spMkLst>
            <pc:docMk/>
            <pc:sldMk cId="2738589913" sldId="297"/>
            <ac:spMk id="33" creationId="{C12B5793-3D21-859D-5C6E-33DF65C56625}"/>
          </ac:spMkLst>
        </pc:spChg>
        <pc:spChg chg="add del mod ord">
          <ac:chgData name="Gabriel Amorim Silva" userId="d4a9e3b92ff86426" providerId="LiveId" clId="{97FE9607-D711-BD43-BB4B-8DEEE78F7888}" dt="2023-03-12T22:01:24.040" v="2004" actId="700"/>
          <ac:spMkLst>
            <pc:docMk/>
            <pc:sldMk cId="2738589913" sldId="297"/>
            <ac:spMk id="34" creationId="{944C673C-2263-B4EC-DEE7-A09B16463CB1}"/>
          </ac:spMkLst>
        </pc:spChg>
        <pc:spChg chg="add del mod ord">
          <ac:chgData name="Gabriel Amorim Silva" userId="d4a9e3b92ff86426" providerId="LiveId" clId="{97FE9607-D711-BD43-BB4B-8DEEE78F7888}" dt="2023-03-12T22:01:24.040" v="2004" actId="700"/>
          <ac:spMkLst>
            <pc:docMk/>
            <pc:sldMk cId="2738589913" sldId="297"/>
            <ac:spMk id="35" creationId="{BF6615AA-0028-67C7-DBB0-DD05A92B6D5F}"/>
          </ac:spMkLst>
        </pc:spChg>
        <pc:spChg chg="add del mod ord">
          <ac:chgData name="Gabriel Amorim Silva" userId="d4a9e3b92ff86426" providerId="LiveId" clId="{97FE9607-D711-BD43-BB4B-8DEEE78F7888}" dt="2023-03-12T22:01:24.040" v="2004" actId="700"/>
          <ac:spMkLst>
            <pc:docMk/>
            <pc:sldMk cId="2738589913" sldId="297"/>
            <ac:spMk id="36" creationId="{B9B18F7F-F59D-8112-580F-FAAAC1BFCDE9}"/>
          </ac:spMkLst>
        </pc:spChg>
        <pc:spChg chg="add del mod ord">
          <ac:chgData name="Gabriel Amorim Silva" userId="d4a9e3b92ff86426" providerId="LiveId" clId="{97FE9607-D711-BD43-BB4B-8DEEE78F7888}" dt="2023-03-12T22:11:50.450" v="2147" actId="478"/>
          <ac:spMkLst>
            <pc:docMk/>
            <pc:sldMk cId="2738589913" sldId="297"/>
            <ac:spMk id="37" creationId="{0642ED0E-2119-B58F-CF4C-6B46A67C9574}"/>
          </ac:spMkLst>
        </pc:spChg>
        <pc:spChg chg="add del mod ord">
          <ac:chgData name="Gabriel Amorim Silva" userId="d4a9e3b92ff86426" providerId="LiveId" clId="{97FE9607-D711-BD43-BB4B-8DEEE78F7888}" dt="2023-03-12T22:11:50.450" v="2147" actId="478"/>
          <ac:spMkLst>
            <pc:docMk/>
            <pc:sldMk cId="2738589913" sldId="297"/>
            <ac:spMk id="38" creationId="{795B8509-D422-EA5C-1611-2A9BC0B83268}"/>
          </ac:spMkLst>
        </pc:spChg>
        <pc:spChg chg="add del mod ord">
          <ac:chgData name="Gabriel Amorim Silva" userId="d4a9e3b92ff86426" providerId="LiveId" clId="{97FE9607-D711-BD43-BB4B-8DEEE78F7888}" dt="2023-03-12T22:11:50.450" v="2147" actId="478"/>
          <ac:spMkLst>
            <pc:docMk/>
            <pc:sldMk cId="2738589913" sldId="297"/>
            <ac:spMk id="39" creationId="{6B54BC7A-D90C-66DA-F26F-D7A5A2A8DEC2}"/>
          </ac:spMkLst>
        </pc:spChg>
        <pc:spChg chg="add del mod ord">
          <ac:chgData name="Gabriel Amorim Silva" userId="d4a9e3b92ff86426" providerId="LiveId" clId="{97FE9607-D711-BD43-BB4B-8DEEE78F7888}" dt="2023-03-12T22:11:50.450" v="2147" actId="478"/>
          <ac:spMkLst>
            <pc:docMk/>
            <pc:sldMk cId="2738589913" sldId="297"/>
            <ac:spMk id="40" creationId="{496DA4A9-9D1E-98C6-12E1-C7EBB59A97CF}"/>
          </ac:spMkLst>
        </pc:spChg>
        <pc:spChg chg="add del mod ord">
          <ac:chgData name="Gabriel Amorim Silva" userId="d4a9e3b92ff86426" providerId="LiveId" clId="{97FE9607-D711-BD43-BB4B-8DEEE78F7888}" dt="2023-03-12T22:11:50.450" v="2147" actId="478"/>
          <ac:spMkLst>
            <pc:docMk/>
            <pc:sldMk cId="2738589913" sldId="297"/>
            <ac:spMk id="41" creationId="{55FF78F8-D4E7-B699-040D-69527BFF25A0}"/>
          </ac:spMkLst>
        </pc:spChg>
        <pc:spChg chg="add del mod ord">
          <ac:chgData name="Gabriel Amorim Silva" userId="d4a9e3b92ff86426" providerId="LiveId" clId="{97FE9607-D711-BD43-BB4B-8DEEE78F7888}" dt="2023-03-12T22:11:50.450" v="2147" actId="478"/>
          <ac:spMkLst>
            <pc:docMk/>
            <pc:sldMk cId="2738589913" sldId="297"/>
            <ac:spMk id="42" creationId="{DA4934AA-6012-4D78-EC6E-51FE2D5CFC06}"/>
          </ac:spMkLst>
        </pc:spChg>
        <pc:spChg chg="add del mod ord">
          <ac:chgData name="Gabriel Amorim Silva" userId="d4a9e3b92ff86426" providerId="LiveId" clId="{97FE9607-D711-BD43-BB4B-8DEEE78F7888}" dt="2023-03-12T22:11:50.450" v="2147" actId="478"/>
          <ac:spMkLst>
            <pc:docMk/>
            <pc:sldMk cId="2738589913" sldId="297"/>
            <ac:spMk id="43" creationId="{EF677880-F620-B1D0-191E-ABF558481C47}"/>
          </ac:spMkLst>
        </pc:spChg>
        <pc:spChg chg="add del mod">
          <ac:chgData name="Gabriel Amorim Silva" userId="d4a9e3b92ff86426" providerId="LiveId" clId="{97FE9607-D711-BD43-BB4B-8DEEE78F7888}" dt="2023-03-12T22:11:55.178" v="2150" actId="478"/>
          <ac:spMkLst>
            <pc:docMk/>
            <pc:sldMk cId="2738589913" sldId="297"/>
            <ac:spMk id="46" creationId="{7BB967AA-EE97-A05A-D1CB-B0F6530D5E2E}"/>
          </ac:spMkLst>
        </pc:spChg>
        <pc:spChg chg="add del mod">
          <ac:chgData name="Gabriel Amorim Silva" userId="d4a9e3b92ff86426" providerId="LiveId" clId="{97FE9607-D711-BD43-BB4B-8DEEE78F7888}" dt="2023-03-12T22:11:55.178" v="2150" actId="478"/>
          <ac:spMkLst>
            <pc:docMk/>
            <pc:sldMk cId="2738589913" sldId="297"/>
            <ac:spMk id="48" creationId="{24C9D4E9-CA0C-4BCD-F40B-CF5206BF3348}"/>
          </ac:spMkLst>
        </pc:spChg>
        <pc:spChg chg="add del mod">
          <ac:chgData name="Gabriel Amorim Silva" userId="d4a9e3b92ff86426" providerId="LiveId" clId="{97FE9607-D711-BD43-BB4B-8DEEE78F7888}" dt="2023-03-12T22:11:55.178" v="2150" actId="478"/>
          <ac:spMkLst>
            <pc:docMk/>
            <pc:sldMk cId="2738589913" sldId="297"/>
            <ac:spMk id="50" creationId="{9C266851-6705-AA45-76E8-D1E7F7A37EC8}"/>
          </ac:spMkLst>
        </pc:spChg>
        <pc:spChg chg="add del mod">
          <ac:chgData name="Gabriel Amorim Silva" userId="d4a9e3b92ff86426" providerId="LiveId" clId="{97FE9607-D711-BD43-BB4B-8DEEE78F7888}" dt="2023-03-12T22:11:55.178" v="2150" actId="478"/>
          <ac:spMkLst>
            <pc:docMk/>
            <pc:sldMk cId="2738589913" sldId="297"/>
            <ac:spMk id="52" creationId="{30EB31FD-6FB0-23A4-1E1E-D1D8FAAD7E76}"/>
          </ac:spMkLst>
        </pc:spChg>
        <pc:spChg chg="add del mod">
          <ac:chgData name="Gabriel Amorim Silva" userId="d4a9e3b92ff86426" providerId="LiveId" clId="{97FE9607-D711-BD43-BB4B-8DEEE78F7888}" dt="2023-03-12T22:11:55.178" v="2150" actId="478"/>
          <ac:spMkLst>
            <pc:docMk/>
            <pc:sldMk cId="2738589913" sldId="297"/>
            <ac:spMk id="54" creationId="{7D428E74-F956-789A-F8FA-59512C4BB237}"/>
          </ac:spMkLst>
        </pc:spChg>
        <pc:graphicFrameChg chg="add del mod modGraphic">
          <ac:chgData name="Gabriel Amorim Silva" userId="d4a9e3b92ff86426" providerId="LiveId" clId="{97FE9607-D711-BD43-BB4B-8DEEE78F7888}" dt="2023-03-12T22:11:47.229" v="2146" actId="21"/>
          <ac:graphicFrameMkLst>
            <pc:docMk/>
            <pc:sldMk cId="2738589913" sldId="297"/>
            <ac:graphicFrameMk id="44" creationId="{044339B1-FCC3-912F-50E1-78C888C9189D}"/>
          </ac:graphicFrameMkLst>
        </pc:graphicFrameChg>
        <pc:graphicFrameChg chg="add del mod">
          <ac:chgData name="Gabriel Amorim Silva" userId="d4a9e3b92ff86426" providerId="LiveId" clId="{97FE9607-D711-BD43-BB4B-8DEEE78F7888}" dt="2023-03-12T22:11:52.430" v="2149"/>
          <ac:graphicFrameMkLst>
            <pc:docMk/>
            <pc:sldMk cId="2738589913" sldId="297"/>
            <ac:graphicFrameMk id="55" creationId="{881D9957-F56F-5536-1169-D8B10C1B6E7A}"/>
          </ac:graphicFrameMkLst>
        </pc:graphicFrameChg>
        <pc:graphicFrameChg chg="add mod">
          <ac:chgData name="Gabriel Amorim Silva" userId="d4a9e3b92ff86426" providerId="LiveId" clId="{97FE9607-D711-BD43-BB4B-8DEEE78F7888}" dt="2023-03-12T22:14:02.892" v="2159" actId="12100"/>
          <ac:graphicFrameMkLst>
            <pc:docMk/>
            <pc:sldMk cId="2738589913" sldId="297"/>
            <ac:graphicFrameMk id="56" creationId="{9FC7C064-A0E1-364A-F4A7-3E8FCC140FCF}"/>
          </ac:graphicFrameMkLst>
        </pc:graphicFrameChg>
      </pc:sldChg>
      <pc:sldChg chg="add del">
        <pc:chgData name="Gabriel Amorim Silva" userId="d4a9e3b92ff86426" providerId="LiveId" clId="{97FE9607-D711-BD43-BB4B-8DEEE78F7888}" dt="2023-03-12T21:26:45.719" v="1924" actId="2696"/>
        <pc:sldMkLst>
          <pc:docMk/>
          <pc:sldMk cId="3099447195" sldId="297"/>
        </pc:sldMkLst>
      </pc:sldChg>
      <pc:sldChg chg="addSp delSp modSp add mod modTransition modNotesTx">
        <pc:chgData name="Gabriel Amorim Silva" userId="d4a9e3b92ff86426" providerId="LiveId" clId="{97FE9607-D711-BD43-BB4B-8DEEE78F7888}" dt="2023-03-15T13:12:15.687" v="2804" actId="20577"/>
        <pc:sldMkLst>
          <pc:docMk/>
          <pc:sldMk cId="461598680" sldId="298"/>
        </pc:sldMkLst>
        <pc:spChg chg="mod">
          <ac:chgData name="Gabriel Amorim Silva" userId="d4a9e3b92ff86426" providerId="LiveId" clId="{97FE9607-D711-BD43-BB4B-8DEEE78F7888}" dt="2023-03-15T02:55:58.441" v="2613" actId="1076"/>
          <ac:spMkLst>
            <pc:docMk/>
            <pc:sldMk cId="461598680" sldId="298"/>
            <ac:spMk id="23" creationId="{A47AC04E-DDF0-F94B-4184-055055B062D4}"/>
          </ac:spMkLst>
        </pc:spChg>
        <pc:picChg chg="add del mod">
          <ac:chgData name="Gabriel Amorim Silva" userId="d4a9e3b92ff86426" providerId="LiveId" clId="{97FE9607-D711-BD43-BB4B-8DEEE78F7888}" dt="2023-03-15T02:54:59.081" v="2602"/>
          <ac:picMkLst>
            <pc:docMk/>
            <pc:sldMk cId="461598680" sldId="298"/>
            <ac:picMk id="4" creationId="{4F726B76-F9F1-2422-2D72-871D1D8D65DB}"/>
          </ac:picMkLst>
        </pc:picChg>
        <pc:picChg chg="add mod">
          <ac:chgData name="Gabriel Amorim Silva" userId="d4a9e3b92ff86426" providerId="LiveId" clId="{97FE9607-D711-BD43-BB4B-8DEEE78F7888}" dt="2023-03-15T02:55:53.752" v="2612" actId="1076"/>
          <ac:picMkLst>
            <pc:docMk/>
            <pc:sldMk cId="461598680" sldId="298"/>
            <ac:picMk id="5" creationId="{87D3BF52-4407-156A-CA83-AC39E7B5E751}"/>
          </ac:picMkLst>
        </pc:picChg>
        <pc:picChg chg="del">
          <ac:chgData name="Gabriel Amorim Silva" userId="d4a9e3b92ff86426" providerId="LiveId" clId="{97FE9607-D711-BD43-BB4B-8DEEE78F7888}" dt="2023-03-15T02:55:01.920" v="2603" actId="478"/>
          <ac:picMkLst>
            <pc:docMk/>
            <pc:sldMk cId="461598680" sldId="298"/>
            <ac:picMk id="22" creationId="{47DD9580-D37F-754C-7E7A-53453E42AF67}"/>
          </ac:picMkLst>
        </pc:picChg>
      </pc:sldChg>
      <pc:sldChg chg="addSp delSp modSp new del mod modClrScheme chgLayout">
        <pc:chgData name="Gabriel Amorim Silva" userId="d4a9e3b92ff86426" providerId="LiveId" clId="{97FE9607-D711-BD43-BB4B-8DEEE78F7888}" dt="2023-03-12T22:39:41.958" v="2298" actId="2696"/>
        <pc:sldMkLst>
          <pc:docMk/>
          <pc:sldMk cId="1742238709" sldId="298"/>
        </pc:sldMkLst>
        <pc:spChg chg="del mod ord">
          <ac:chgData name="Gabriel Amorim Silva" userId="d4a9e3b92ff86426" providerId="LiveId" clId="{97FE9607-D711-BD43-BB4B-8DEEE78F7888}" dt="2023-03-12T22:39:13.627" v="2297" actId="700"/>
          <ac:spMkLst>
            <pc:docMk/>
            <pc:sldMk cId="1742238709" sldId="298"/>
            <ac:spMk id="2" creationId="{0901EF9B-5C82-CC6F-1E5A-E9AB501EA334}"/>
          </ac:spMkLst>
        </pc:spChg>
        <pc:spChg chg="del mod ord">
          <ac:chgData name="Gabriel Amorim Silva" userId="d4a9e3b92ff86426" providerId="LiveId" clId="{97FE9607-D711-BD43-BB4B-8DEEE78F7888}" dt="2023-03-12T22:39:13.627" v="2297" actId="700"/>
          <ac:spMkLst>
            <pc:docMk/>
            <pc:sldMk cId="1742238709" sldId="298"/>
            <ac:spMk id="3" creationId="{23910606-529C-9719-9348-4ED348AE2A7F}"/>
          </ac:spMkLst>
        </pc:spChg>
        <pc:spChg chg="del">
          <ac:chgData name="Gabriel Amorim Silva" userId="d4a9e3b92ff86426" providerId="LiveId" clId="{97FE9607-D711-BD43-BB4B-8DEEE78F7888}" dt="2023-03-12T22:39:13.627" v="2297" actId="700"/>
          <ac:spMkLst>
            <pc:docMk/>
            <pc:sldMk cId="1742238709" sldId="298"/>
            <ac:spMk id="4" creationId="{12CD8617-C0DF-745C-84FF-01C10A428B5E}"/>
          </ac:spMkLst>
        </pc:spChg>
        <pc:spChg chg="mod ord">
          <ac:chgData name="Gabriel Amorim Silva" userId="d4a9e3b92ff86426" providerId="LiveId" clId="{97FE9607-D711-BD43-BB4B-8DEEE78F7888}" dt="2023-03-12T22:39:13.627" v="2297" actId="700"/>
          <ac:spMkLst>
            <pc:docMk/>
            <pc:sldMk cId="1742238709" sldId="298"/>
            <ac:spMk id="5" creationId="{30E7B420-CBCC-6DE5-A9A7-91694585528F}"/>
          </ac:spMkLst>
        </pc:spChg>
        <pc:spChg chg="mod ord">
          <ac:chgData name="Gabriel Amorim Silva" userId="d4a9e3b92ff86426" providerId="LiveId" clId="{97FE9607-D711-BD43-BB4B-8DEEE78F7888}" dt="2023-03-12T22:39:13.627" v="2297" actId="700"/>
          <ac:spMkLst>
            <pc:docMk/>
            <pc:sldMk cId="1742238709" sldId="298"/>
            <ac:spMk id="6" creationId="{2A74FD1B-8BC7-14C1-1737-6DE9375851E6}"/>
          </ac:spMkLst>
        </pc:spChg>
        <pc:spChg chg="mod ord">
          <ac:chgData name="Gabriel Amorim Silva" userId="d4a9e3b92ff86426" providerId="LiveId" clId="{97FE9607-D711-BD43-BB4B-8DEEE78F7888}" dt="2023-03-12T22:39:13.627" v="2297" actId="700"/>
          <ac:spMkLst>
            <pc:docMk/>
            <pc:sldMk cId="1742238709" sldId="298"/>
            <ac:spMk id="7" creationId="{1CAC1F07-7A9D-1CAA-C520-28943D3585CA}"/>
          </ac:spMkLst>
        </pc:spChg>
        <pc:spChg chg="add mod ord">
          <ac:chgData name="Gabriel Amorim Silva" userId="d4a9e3b92ff86426" providerId="LiveId" clId="{97FE9607-D711-BD43-BB4B-8DEEE78F7888}" dt="2023-03-12T22:39:13.627" v="2297" actId="700"/>
          <ac:spMkLst>
            <pc:docMk/>
            <pc:sldMk cId="1742238709" sldId="298"/>
            <ac:spMk id="8" creationId="{D3C2715A-01F1-2E02-896B-D17DB11C6BC6}"/>
          </ac:spMkLst>
        </pc:spChg>
        <pc:spChg chg="add mod ord">
          <ac:chgData name="Gabriel Amorim Silva" userId="d4a9e3b92ff86426" providerId="LiveId" clId="{97FE9607-D711-BD43-BB4B-8DEEE78F7888}" dt="2023-03-12T22:39:13.627" v="2297" actId="700"/>
          <ac:spMkLst>
            <pc:docMk/>
            <pc:sldMk cId="1742238709" sldId="298"/>
            <ac:spMk id="9" creationId="{2E517DF7-7FED-843F-0BD2-C45730506F66}"/>
          </ac:spMkLst>
        </pc:spChg>
      </pc:sldChg>
      <pc:sldChg chg="delSp add del mod ord">
        <pc:chgData name="Gabriel Amorim Silva" userId="d4a9e3b92ff86426" providerId="LiveId" clId="{97FE9607-D711-BD43-BB4B-8DEEE78F7888}" dt="2023-03-12T22:14:30.108" v="2165" actId="2696"/>
        <pc:sldMkLst>
          <pc:docMk/>
          <pc:sldMk cId="3911926779" sldId="298"/>
        </pc:sldMkLst>
        <pc:graphicFrameChg chg="del">
          <ac:chgData name="Gabriel Amorim Silva" userId="d4a9e3b92ff86426" providerId="LiveId" clId="{97FE9607-D711-BD43-BB4B-8DEEE78F7888}" dt="2023-03-12T22:09:52.316" v="2062" actId="478"/>
          <ac:graphicFrameMkLst>
            <pc:docMk/>
            <pc:sldMk cId="3911926779" sldId="298"/>
            <ac:graphicFrameMk id="44" creationId="{044339B1-FCC3-912F-50E1-78C888C9189D}"/>
          </ac:graphicFrameMkLst>
        </pc:graphicFrameChg>
      </pc:sldChg>
      <pc:sldChg chg="addSp delSp modSp new mod modTransition modClrScheme chgLayout">
        <pc:chgData name="Gabriel Amorim Silva" userId="d4a9e3b92ff86426" providerId="LiveId" clId="{97FE9607-D711-BD43-BB4B-8DEEE78F7888}" dt="2023-03-15T04:34:10.140" v="2801"/>
        <pc:sldMkLst>
          <pc:docMk/>
          <pc:sldMk cId="4172626065" sldId="299"/>
        </pc:sldMkLst>
        <pc:spChg chg="del mod">
          <ac:chgData name="Gabriel Amorim Silva" userId="d4a9e3b92ff86426" providerId="LiveId" clId="{97FE9607-D711-BD43-BB4B-8DEEE78F7888}" dt="2023-03-15T03:10:10.041" v="2631"/>
          <ac:spMkLst>
            <pc:docMk/>
            <pc:sldMk cId="4172626065" sldId="299"/>
            <ac:spMk id="2" creationId="{E63DC9F3-68D5-4A96-DE9D-231231FD29CB}"/>
          </ac:spMkLst>
        </pc:spChg>
        <pc:spChg chg="del">
          <ac:chgData name="Gabriel Amorim Silva" userId="d4a9e3b92ff86426" providerId="LiveId" clId="{97FE9607-D711-BD43-BB4B-8DEEE78F7888}" dt="2023-03-15T03:10:29.404" v="2636" actId="26606"/>
          <ac:spMkLst>
            <pc:docMk/>
            <pc:sldMk cId="4172626065" sldId="299"/>
            <ac:spMk id="3" creationId="{844D9972-27AF-0C30-B44F-1508613F4E23}"/>
          </ac:spMkLst>
        </pc:spChg>
        <pc:spChg chg="mod modVis">
          <ac:chgData name="Gabriel Amorim Silva" userId="d4a9e3b92ff86426" providerId="LiveId" clId="{97FE9607-D711-BD43-BB4B-8DEEE78F7888}" dt="2023-03-15T04:32:11.480" v="2789" actId="14429"/>
          <ac:spMkLst>
            <pc:docMk/>
            <pc:sldMk cId="4172626065" sldId="299"/>
            <ac:spMk id="4" creationId="{CDC3A2BB-29FB-7AD3-245B-9129169E723C}"/>
          </ac:spMkLst>
        </pc:spChg>
        <pc:spChg chg="del">
          <ac:chgData name="Gabriel Amorim Silva" userId="d4a9e3b92ff86426" providerId="LiveId" clId="{97FE9607-D711-BD43-BB4B-8DEEE78F7888}" dt="2023-03-15T03:06:57.412" v="2630" actId="478"/>
          <ac:spMkLst>
            <pc:docMk/>
            <pc:sldMk cId="4172626065" sldId="299"/>
            <ac:spMk id="5" creationId="{47876E84-07C9-98D9-2D46-3953096B1E68}"/>
          </ac:spMkLst>
        </pc:spChg>
        <pc:spChg chg="del">
          <ac:chgData name="Gabriel Amorim Silva" userId="d4a9e3b92ff86426" providerId="LiveId" clId="{97FE9607-D711-BD43-BB4B-8DEEE78F7888}" dt="2023-03-15T03:06:57.412" v="2630" actId="478"/>
          <ac:spMkLst>
            <pc:docMk/>
            <pc:sldMk cId="4172626065" sldId="299"/>
            <ac:spMk id="6" creationId="{C4F55B4F-93ED-3EB8-8A70-31213CE4D991}"/>
          </ac:spMkLst>
        </pc:spChg>
        <pc:spChg chg="del mod">
          <ac:chgData name="Gabriel Amorim Silva" userId="d4a9e3b92ff86426" providerId="LiveId" clId="{97FE9607-D711-BD43-BB4B-8DEEE78F7888}" dt="2023-03-15T03:12:06.966" v="2688" actId="478"/>
          <ac:spMkLst>
            <pc:docMk/>
            <pc:sldMk cId="4172626065" sldId="299"/>
            <ac:spMk id="7" creationId="{4B62F1C2-F556-E9E4-00F7-812C4C841BF4}"/>
          </ac:spMkLst>
        </pc:spChg>
        <pc:spChg chg="add del mod">
          <ac:chgData name="Gabriel Amorim Silva" userId="d4a9e3b92ff86426" providerId="LiveId" clId="{97FE9607-D711-BD43-BB4B-8DEEE78F7888}" dt="2023-03-15T03:06:57.412" v="2630" actId="478"/>
          <ac:spMkLst>
            <pc:docMk/>
            <pc:sldMk cId="4172626065" sldId="299"/>
            <ac:spMk id="8" creationId="{7A171555-5D56-DCAB-5570-EA63E36C7E65}"/>
          </ac:spMkLst>
        </pc:spChg>
        <pc:spChg chg="add mod modVis">
          <ac:chgData name="Gabriel Amorim Silva" userId="d4a9e3b92ff86426" providerId="LiveId" clId="{97FE9607-D711-BD43-BB4B-8DEEE78F7888}" dt="2023-03-15T04:32:12.696" v="2791" actId="14429"/>
          <ac:spMkLst>
            <pc:docMk/>
            <pc:sldMk cId="4172626065" sldId="299"/>
            <ac:spMk id="15" creationId="{A719441E-939A-5CB3-EAC3-D46434DC7484}"/>
          </ac:spMkLst>
        </pc:spChg>
        <pc:spChg chg="add del mod">
          <ac:chgData name="Gabriel Amorim Silva" userId="d4a9e3b92ff86426" providerId="LiveId" clId="{97FE9607-D711-BD43-BB4B-8DEEE78F7888}" dt="2023-03-15T03:11:48.599" v="2680" actId="478"/>
          <ac:spMkLst>
            <pc:docMk/>
            <pc:sldMk cId="4172626065" sldId="299"/>
            <ac:spMk id="17" creationId="{6EA499FA-71FB-6B47-98BB-C005E5F4E29D}"/>
          </ac:spMkLst>
        </pc:spChg>
        <pc:spChg chg="add del mod">
          <ac:chgData name="Gabriel Amorim Silva" userId="d4a9e3b92ff86426" providerId="LiveId" clId="{97FE9607-D711-BD43-BB4B-8DEEE78F7888}" dt="2023-03-15T03:11:48.599" v="2680" actId="478"/>
          <ac:spMkLst>
            <pc:docMk/>
            <pc:sldMk cId="4172626065" sldId="299"/>
            <ac:spMk id="19" creationId="{0D17423F-759F-B56E-4614-5A5F105A5C37}"/>
          </ac:spMkLst>
        </pc:spChg>
        <pc:picChg chg="add mod ord modVis">
          <ac:chgData name="Gabriel Amorim Silva" userId="d4a9e3b92ff86426" providerId="LiveId" clId="{97FE9607-D711-BD43-BB4B-8DEEE78F7888}" dt="2023-03-15T04:32:09.286" v="2787" actId="14429"/>
          <ac:picMkLst>
            <pc:docMk/>
            <pc:sldMk cId="4172626065" sldId="299"/>
            <ac:picMk id="10" creationId="{56B2ACCA-4F38-3955-3D09-4077DB795015}"/>
          </ac:picMkLst>
        </pc:picChg>
      </pc:sldChg>
      <pc:sldMasterChg chg="modTransition modSldLayout">
        <pc:chgData name="Gabriel Amorim Silva" userId="d4a9e3b92ff86426" providerId="LiveId" clId="{97FE9607-D711-BD43-BB4B-8DEEE78F7888}" dt="2023-03-15T04:33:14.855" v="2796"/>
        <pc:sldMasterMkLst>
          <pc:docMk/>
          <pc:sldMasterMk cId="4230113875" sldId="2147483648"/>
        </pc:sldMasterMkLst>
        <pc:sldLayoutChg chg="modTransition">
          <pc:chgData name="Gabriel Amorim Silva" userId="d4a9e3b92ff86426" providerId="LiveId" clId="{97FE9607-D711-BD43-BB4B-8DEEE78F7888}" dt="2023-03-15T04:33:14.855" v="2796"/>
          <pc:sldLayoutMkLst>
            <pc:docMk/>
            <pc:sldMasterMk cId="4230113875" sldId="2147483648"/>
            <pc:sldLayoutMk cId="1492036730" sldId="2147483649"/>
          </pc:sldLayoutMkLst>
        </pc:sldLayoutChg>
        <pc:sldLayoutChg chg="modTransition">
          <pc:chgData name="Gabriel Amorim Silva" userId="d4a9e3b92ff86426" providerId="LiveId" clId="{97FE9607-D711-BD43-BB4B-8DEEE78F7888}" dt="2023-03-15T04:33:14.855" v="2796"/>
          <pc:sldLayoutMkLst>
            <pc:docMk/>
            <pc:sldMasterMk cId="4230113875" sldId="2147483648"/>
            <pc:sldLayoutMk cId="1691211312" sldId="2147483650"/>
          </pc:sldLayoutMkLst>
        </pc:sldLayoutChg>
        <pc:sldLayoutChg chg="modTransition">
          <pc:chgData name="Gabriel Amorim Silva" userId="d4a9e3b92ff86426" providerId="LiveId" clId="{97FE9607-D711-BD43-BB4B-8DEEE78F7888}" dt="2023-03-15T04:33:14.855" v="2796"/>
          <pc:sldLayoutMkLst>
            <pc:docMk/>
            <pc:sldMasterMk cId="4230113875" sldId="2147483648"/>
            <pc:sldLayoutMk cId="3476491041" sldId="2147483651"/>
          </pc:sldLayoutMkLst>
        </pc:sldLayoutChg>
        <pc:sldLayoutChg chg="modTransition">
          <pc:chgData name="Gabriel Amorim Silva" userId="d4a9e3b92ff86426" providerId="LiveId" clId="{97FE9607-D711-BD43-BB4B-8DEEE78F7888}" dt="2023-03-15T04:33:14.855" v="2796"/>
          <pc:sldLayoutMkLst>
            <pc:docMk/>
            <pc:sldMasterMk cId="4230113875" sldId="2147483648"/>
            <pc:sldLayoutMk cId="1031209603" sldId="2147483652"/>
          </pc:sldLayoutMkLst>
        </pc:sldLayoutChg>
        <pc:sldLayoutChg chg="modTransition">
          <pc:chgData name="Gabriel Amorim Silva" userId="d4a9e3b92ff86426" providerId="LiveId" clId="{97FE9607-D711-BD43-BB4B-8DEEE78F7888}" dt="2023-03-15T04:33:14.855" v="2796"/>
          <pc:sldLayoutMkLst>
            <pc:docMk/>
            <pc:sldMasterMk cId="4230113875" sldId="2147483648"/>
            <pc:sldLayoutMk cId="4147655671" sldId="2147483653"/>
          </pc:sldLayoutMkLst>
        </pc:sldLayoutChg>
        <pc:sldLayoutChg chg="modTransition">
          <pc:chgData name="Gabriel Amorim Silva" userId="d4a9e3b92ff86426" providerId="LiveId" clId="{97FE9607-D711-BD43-BB4B-8DEEE78F7888}" dt="2023-03-15T04:33:14.855" v="2796"/>
          <pc:sldLayoutMkLst>
            <pc:docMk/>
            <pc:sldMasterMk cId="4230113875" sldId="2147483648"/>
            <pc:sldLayoutMk cId="4170420844" sldId="2147483654"/>
          </pc:sldLayoutMkLst>
        </pc:sldLayoutChg>
        <pc:sldLayoutChg chg="modTransition">
          <pc:chgData name="Gabriel Amorim Silva" userId="d4a9e3b92ff86426" providerId="LiveId" clId="{97FE9607-D711-BD43-BB4B-8DEEE78F7888}" dt="2023-03-15T04:33:14.855" v="2796"/>
          <pc:sldLayoutMkLst>
            <pc:docMk/>
            <pc:sldMasterMk cId="4230113875" sldId="2147483648"/>
            <pc:sldLayoutMk cId="1148328725" sldId="2147483655"/>
          </pc:sldLayoutMkLst>
        </pc:sldLayoutChg>
        <pc:sldLayoutChg chg="modTransition">
          <pc:chgData name="Gabriel Amorim Silva" userId="d4a9e3b92ff86426" providerId="LiveId" clId="{97FE9607-D711-BD43-BB4B-8DEEE78F7888}" dt="2023-03-15T04:33:14.855" v="2796"/>
          <pc:sldLayoutMkLst>
            <pc:docMk/>
            <pc:sldMasterMk cId="4230113875" sldId="2147483648"/>
            <pc:sldLayoutMk cId="2004238097" sldId="2147483656"/>
          </pc:sldLayoutMkLst>
        </pc:sldLayoutChg>
        <pc:sldLayoutChg chg="modTransition">
          <pc:chgData name="Gabriel Amorim Silva" userId="d4a9e3b92ff86426" providerId="LiveId" clId="{97FE9607-D711-BD43-BB4B-8DEEE78F7888}" dt="2023-03-15T04:33:14.855" v="2796"/>
          <pc:sldLayoutMkLst>
            <pc:docMk/>
            <pc:sldMasterMk cId="4230113875" sldId="2147483648"/>
            <pc:sldLayoutMk cId="1625327855" sldId="2147483657"/>
          </pc:sldLayoutMkLst>
        </pc:sldLayoutChg>
        <pc:sldLayoutChg chg="modTransition">
          <pc:chgData name="Gabriel Amorim Silva" userId="d4a9e3b92ff86426" providerId="LiveId" clId="{97FE9607-D711-BD43-BB4B-8DEEE78F7888}" dt="2023-03-15T04:33:14.855" v="2796"/>
          <pc:sldLayoutMkLst>
            <pc:docMk/>
            <pc:sldMasterMk cId="4230113875" sldId="2147483648"/>
            <pc:sldLayoutMk cId="3182226893" sldId="2147483658"/>
          </pc:sldLayoutMkLst>
        </pc:sldLayoutChg>
        <pc:sldLayoutChg chg="modTransition">
          <pc:chgData name="Gabriel Amorim Silva" userId="d4a9e3b92ff86426" providerId="LiveId" clId="{97FE9607-D711-BD43-BB4B-8DEEE78F7888}" dt="2023-03-15T04:33:14.855" v="2796"/>
          <pc:sldLayoutMkLst>
            <pc:docMk/>
            <pc:sldMasterMk cId="4230113875" sldId="2147483648"/>
            <pc:sldLayoutMk cId="2651951017" sldId="2147483659"/>
          </pc:sldLayoutMkLst>
        </pc:sldLayoutChg>
        <pc:sldLayoutChg chg="modTransition">
          <pc:chgData name="Gabriel Amorim Silva" userId="d4a9e3b92ff86426" providerId="LiveId" clId="{97FE9607-D711-BD43-BB4B-8DEEE78F7888}" dt="2023-03-15T04:33:14.855" v="2796"/>
          <pc:sldLayoutMkLst>
            <pc:docMk/>
            <pc:sldMasterMk cId="4230113875" sldId="2147483648"/>
            <pc:sldLayoutMk cId="3160847267" sldId="2147483660"/>
          </pc:sldLayoutMkLst>
        </pc:sldLayoutChg>
        <pc:sldLayoutChg chg="modTransition">
          <pc:chgData name="Gabriel Amorim Silva" userId="d4a9e3b92ff86426" providerId="LiveId" clId="{97FE9607-D711-BD43-BB4B-8DEEE78F7888}" dt="2023-03-15T04:33:14.855" v="2796"/>
          <pc:sldLayoutMkLst>
            <pc:docMk/>
            <pc:sldMasterMk cId="4230113875" sldId="2147483648"/>
            <pc:sldLayoutMk cId="2371206134" sldId="2147483661"/>
          </pc:sldLayoutMkLst>
        </pc:sldLayoutChg>
        <pc:sldLayoutChg chg="modTransition">
          <pc:chgData name="Gabriel Amorim Silva" userId="d4a9e3b92ff86426" providerId="LiveId" clId="{97FE9607-D711-BD43-BB4B-8DEEE78F7888}" dt="2023-03-15T04:33:14.855" v="2796"/>
          <pc:sldLayoutMkLst>
            <pc:docMk/>
            <pc:sldMasterMk cId="4230113875" sldId="2147483648"/>
            <pc:sldLayoutMk cId="78116018" sldId="2147483662"/>
          </pc:sldLayoutMkLst>
        </pc:sldLayoutChg>
        <pc:sldLayoutChg chg="modTransition">
          <pc:chgData name="Gabriel Amorim Silva" userId="d4a9e3b92ff86426" providerId="LiveId" clId="{97FE9607-D711-BD43-BB4B-8DEEE78F7888}" dt="2023-03-15T04:33:14.855" v="2796"/>
          <pc:sldLayoutMkLst>
            <pc:docMk/>
            <pc:sldMasterMk cId="4230113875" sldId="2147483648"/>
            <pc:sldLayoutMk cId="3706256281" sldId="2147483663"/>
          </pc:sldLayoutMkLst>
        </pc:sldLayoutChg>
        <pc:sldLayoutChg chg="modTransition">
          <pc:chgData name="Gabriel Amorim Silva" userId="d4a9e3b92ff86426" providerId="LiveId" clId="{97FE9607-D711-BD43-BB4B-8DEEE78F7888}" dt="2023-03-15T04:33:14.855" v="2796"/>
          <pc:sldLayoutMkLst>
            <pc:docMk/>
            <pc:sldMasterMk cId="4230113875" sldId="2147483648"/>
            <pc:sldLayoutMk cId="1378806490" sldId="2147483664"/>
          </pc:sldLayoutMkLst>
        </pc:sldLayoutChg>
        <pc:sldLayoutChg chg="modTransition">
          <pc:chgData name="Gabriel Amorim Silva" userId="d4a9e3b92ff86426" providerId="LiveId" clId="{97FE9607-D711-BD43-BB4B-8DEEE78F7888}" dt="2023-03-15T04:33:14.855" v="2796"/>
          <pc:sldLayoutMkLst>
            <pc:docMk/>
            <pc:sldMasterMk cId="4230113875" sldId="2147483648"/>
            <pc:sldLayoutMk cId="723259620" sldId="2147483665"/>
          </pc:sldLayoutMkLst>
        </pc:sldLayoutChg>
        <pc:sldLayoutChg chg="modTransition">
          <pc:chgData name="Gabriel Amorim Silva" userId="d4a9e3b92ff86426" providerId="LiveId" clId="{97FE9607-D711-BD43-BB4B-8DEEE78F7888}" dt="2023-03-15T04:33:14.855" v="2796"/>
          <pc:sldLayoutMkLst>
            <pc:docMk/>
            <pc:sldMasterMk cId="4230113875" sldId="2147483648"/>
            <pc:sldLayoutMk cId="1828162546" sldId="2147483666"/>
          </pc:sldLayoutMkLst>
        </pc:sldLayoutChg>
        <pc:sldLayoutChg chg="modTransition">
          <pc:chgData name="Gabriel Amorim Silva" userId="d4a9e3b92ff86426" providerId="LiveId" clId="{97FE9607-D711-BD43-BB4B-8DEEE78F7888}" dt="2023-03-15T04:33:14.855" v="2796"/>
          <pc:sldLayoutMkLst>
            <pc:docMk/>
            <pc:sldMasterMk cId="4230113875" sldId="2147483648"/>
            <pc:sldLayoutMk cId="229401405" sldId="2147483667"/>
          </pc:sldLayoutMkLst>
        </pc:sldLayoutChg>
        <pc:sldLayoutChg chg="modTransition">
          <pc:chgData name="Gabriel Amorim Silva" userId="d4a9e3b92ff86426" providerId="LiveId" clId="{97FE9607-D711-BD43-BB4B-8DEEE78F7888}" dt="2023-03-15T04:33:14.855" v="2796"/>
          <pc:sldLayoutMkLst>
            <pc:docMk/>
            <pc:sldMasterMk cId="4230113875" sldId="2147483648"/>
            <pc:sldLayoutMk cId="1502069164" sldId="2147483668"/>
          </pc:sldLayoutMkLst>
        </pc:sldLayoutChg>
        <pc:sldLayoutChg chg="modTransition">
          <pc:chgData name="Gabriel Amorim Silva" userId="d4a9e3b92ff86426" providerId="LiveId" clId="{97FE9607-D711-BD43-BB4B-8DEEE78F7888}" dt="2023-03-15T04:33:14.855" v="2796"/>
          <pc:sldLayoutMkLst>
            <pc:docMk/>
            <pc:sldMasterMk cId="4230113875" sldId="2147483648"/>
            <pc:sldLayoutMk cId="2671333584" sldId="2147483669"/>
          </pc:sldLayoutMkLst>
        </pc:sldLayoutChg>
      </pc:sldMasterChg>
    </pc:docChg>
  </pc:docChgLst>
  <pc:docChgLst>
    <pc:chgData name="Gabriel Amorim Silva" userId="d4a9e3b92ff86426" providerId="LiveId" clId="{7C00762B-3A6E-C34D-97D1-E5FB38934C31}"/>
    <pc:docChg chg="undo redo custSel addSld delSld modSld sldOrd modMainMaster addSection delSection modSection">
      <pc:chgData name="Gabriel Amorim Silva" userId="d4a9e3b92ff86426" providerId="LiveId" clId="{7C00762B-3A6E-C34D-97D1-E5FB38934C31}" dt="2023-08-02T01:27:56.805" v="4434"/>
      <pc:docMkLst>
        <pc:docMk/>
      </pc:docMkLst>
      <pc:sldChg chg="addSp delSp modSp mod modTransition addCm delCm modCm">
        <pc:chgData name="Gabriel Amorim Silva" userId="d4a9e3b92ff86426" providerId="LiveId" clId="{7C00762B-3A6E-C34D-97D1-E5FB38934C31}" dt="2023-08-01T16:36:48.192" v="4084"/>
        <pc:sldMkLst>
          <pc:docMk/>
          <pc:sldMk cId="2583275527" sldId="277"/>
        </pc:sldMkLst>
        <pc:spChg chg="mod">
          <ac:chgData name="Gabriel Amorim Silva" userId="d4a9e3b92ff86426" providerId="LiveId" clId="{7C00762B-3A6E-C34D-97D1-E5FB38934C31}" dt="2023-07-31T20:15:24.868" v="3538" actId="114"/>
          <ac:spMkLst>
            <pc:docMk/>
            <pc:sldMk cId="2583275527" sldId="277"/>
            <ac:spMk id="7" creationId="{CF45A9EB-00FC-4DE7-8041-09649EF9B9B6}"/>
          </ac:spMkLst>
        </pc:spChg>
        <pc:spChg chg="mod">
          <ac:chgData name="Gabriel Amorim Silva" userId="d4a9e3b92ff86426" providerId="LiveId" clId="{7C00762B-3A6E-C34D-97D1-E5FB38934C31}" dt="2023-07-27T17:36:19.948" v="2037" actId="20577"/>
          <ac:spMkLst>
            <pc:docMk/>
            <pc:sldMk cId="2583275527" sldId="277"/>
            <ac:spMk id="14" creationId="{ECE1E739-E339-4FB6-A10E-22AB1A0D782B}"/>
          </ac:spMkLst>
        </pc:spChg>
        <pc:spChg chg="mod">
          <ac:chgData name="Gabriel Amorim Silva" userId="d4a9e3b92ff86426" providerId="LiveId" clId="{7C00762B-3A6E-C34D-97D1-E5FB38934C31}" dt="2023-07-28T19:24:23.636" v="2551" actId="207"/>
          <ac:spMkLst>
            <pc:docMk/>
            <pc:sldMk cId="2583275527" sldId="277"/>
            <ac:spMk id="20" creationId="{CAD18836-BDCA-D910-4C57-4B0CB27E51E9}"/>
          </ac:spMkLst>
        </pc:spChg>
        <pc:grpChg chg="mod">
          <ac:chgData name="Gabriel Amorim Silva" userId="d4a9e3b92ff86426" providerId="LiveId" clId="{7C00762B-3A6E-C34D-97D1-E5FB38934C31}" dt="2023-07-28T19:21:13.370" v="2336" actId="207"/>
          <ac:grpSpMkLst>
            <pc:docMk/>
            <pc:sldMk cId="2583275527" sldId="277"/>
            <ac:grpSpMk id="26" creationId="{0E70FCE4-BF50-C2A2-9D81-5CC1189D21BE}"/>
          </ac:grpSpMkLst>
        </pc:grpChg>
        <pc:grpChg chg="add del mod">
          <ac:chgData name="Gabriel Amorim Silva" userId="d4a9e3b92ff86426" providerId="LiveId" clId="{7C00762B-3A6E-C34D-97D1-E5FB38934C31}" dt="2023-07-28T19:21:13.370" v="2336" actId="207"/>
          <ac:grpSpMkLst>
            <pc:docMk/>
            <pc:sldMk cId="2583275527" sldId="277"/>
            <ac:grpSpMk id="27" creationId="{4A3F2B5E-49F7-C8EE-03A8-3B6DA70A5728}"/>
          </ac:grpSpMkLst>
        </pc:grpChg>
        <pc:picChg chg="mod">
          <ac:chgData name="Gabriel Amorim Silva" userId="d4a9e3b92ff86426" providerId="LiveId" clId="{7C00762B-3A6E-C34D-97D1-E5FB38934C31}" dt="2023-07-28T19:21:13.370" v="2336" actId="207"/>
          <ac:picMkLst>
            <pc:docMk/>
            <pc:sldMk cId="2583275527" sldId="277"/>
            <ac:picMk id="12" creationId="{6F96CECD-D653-3229-6492-115433EACDCA}"/>
          </ac:picMkLst>
        </pc:picChg>
        <pc:picChg chg="mod">
          <ac:chgData name="Gabriel Amorim Silva" userId="d4a9e3b92ff86426" providerId="LiveId" clId="{7C00762B-3A6E-C34D-97D1-E5FB38934C31}" dt="2023-07-28T19:21:13.370" v="2336" actId="207"/>
          <ac:picMkLst>
            <pc:docMk/>
            <pc:sldMk cId="2583275527" sldId="277"/>
            <ac:picMk id="24" creationId="{7338E58B-E177-9E5A-C99A-3021641659E2}"/>
          </ac:picMkLst>
        </pc:picChg>
        <pc:picChg chg="mod">
          <ac:chgData name="Gabriel Amorim Silva" userId="d4a9e3b92ff86426" providerId="LiveId" clId="{7C00762B-3A6E-C34D-97D1-E5FB38934C31}" dt="2023-07-28T19:24:26.606" v="2553" actId="1076"/>
          <ac:picMkLst>
            <pc:docMk/>
            <pc:sldMk cId="2583275527" sldId="277"/>
            <ac:picMk id="1030" creationId="{2EE94B17-4A9D-754F-FDA9-C18DFEC72612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Gabriel Amorim Silva" userId="d4a9e3b92ff86426" providerId="LiveId" clId="{7C00762B-3A6E-C34D-97D1-E5FB38934C31}" dt="2023-08-01T16:36:48.192" v="4084"/>
              <pc2:cmMkLst xmlns:pc2="http://schemas.microsoft.com/office/powerpoint/2019/9/main/command">
                <pc:docMk/>
                <pc:sldMk cId="2583275527" sldId="277"/>
                <pc2:cmMk id="{2E7831A0-1AD0-E540-8427-B102DCB59693}"/>
              </pc2:cmMkLst>
            </pc226:cmChg>
          </p:ext>
        </pc:extLst>
      </pc:sldChg>
      <pc:sldChg chg="add del">
        <pc:chgData name="Gabriel Amorim Silva" userId="d4a9e3b92ff86426" providerId="LiveId" clId="{7C00762B-3A6E-C34D-97D1-E5FB38934C31}" dt="2023-07-31T17:09:16.489" v="3437" actId="2696"/>
        <pc:sldMkLst>
          <pc:docMk/>
          <pc:sldMk cId="436284017" sldId="278"/>
        </pc:sldMkLst>
      </pc:sldChg>
      <pc:sldChg chg="del">
        <pc:chgData name="Gabriel Amorim Silva" userId="d4a9e3b92ff86426" providerId="LiveId" clId="{7C00762B-3A6E-C34D-97D1-E5FB38934C31}" dt="2023-07-27T04:04:44.703" v="1432" actId="2696"/>
        <pc:sldMkLst>
          <pc:docMk/>
          <pc:sldMk cId="1235025077" sldId="280"/>
        </pc:sldMkLst>
      </pc:sldChg>
      <pc:sldChg chg="add del">
        <pc:chgData name="Gabriel Amorim Silva" userId="d4a9e3b92ff86426" providerId="LiveId" clId="{7C00762B-3A6E-C34D-97D1-E5FB38934C31}" dt="2023-07-28T19:02:43.895" v="2321" actId="2696"/>
        <pc:sldMkLst>
          <pc:docMk/>
          <pc:sldMk cId="4236592451" sldId="281"/>
        </pc:sldMkLst>
      </pc:sldChg>
      <pc:sldChg chg="del">
        <pc:chgData name="Gabriel Amorim Silva" userId="d4a9e3b92ff86426" providerId="LiveId" clId="{7C00762B-3A6E-C34D-97D1-E5FB38934C31}" dt="2023-07-27T04:04:46.767" v="1433" actId="2696"/>
        <pc:sldMkLst>
          <pc:docMk/>
          <pc:sldMk cId="290768240" sldId="283"/>
        </pc:sldMkLst>
      </pc:sldChg>
      <pc:sldChg chg="addSp delSp modSp add del mod addCm modCm">
        <pc:chgData name="Gabriel Amorim Silva" userId="d4a9e3b92ff86426" providerId="LiveId" clId="{7C00762B-3A6E-C34D-97D1-E5FB38934C31}" dt="2023-07-31T17:19:19.739" v="3470" actId="2696"/>
        <pc:sldMkLst>
          <pc:docMk/>
          <pc:sldMk cId="1992612499" sldId="285"/>
        </pc:sldMkLst>
        <pc:spChg chg="add del mod">
          <ac:chgData name="Gabriel Amorim Silva" userId="d4a9e3b92ff86426" providerId="LiveId" clId="{7C00762B-3A6E-C34D-97D1-E5FB38934C31}" dt="2023-07-27T15:29:20.391" v="1740" actId="478"/>
          <ac:spMkLst>
            <pc:docMk/>
            <pc:sldMk cId="1992612499" sldId="285"/>
            <ac:spMk id="3" creationId="{26A65E17-C2F0-06A8-9BD6-A216A14A563D}"/>
          </ac:spMkLst>
        </pc:spChg>
        <pc:spChg chg="add del mod">
          <ac:chgData name="Gabriel Amorim Silva" userId="d4a9e3b92ff86426" providerId="LiveId" clId="{7C00762B-3A6E-C34D-97D1-E5FB38934C31}" dt="2023-07-28T15:44:37.757" v="2240"/>
          <ac:spMkLst>
            <pc:docMk/>
            <pc:sldMk cId="1992612499" sldId="285"/>
            <ac:spMk id="5" creationId="{25F6A1E4-8A33-54E6-88DF-BB65C3FB86B8}"/>
          </ac:spMkLst>
        </pc:spChg>
        <pc:spChg chg="mod modVis">
          <ac:chgData name="Gabriel Amorim Silva" userId="d4a9e3b92ff86426" providerId="LiveId" clId="{7C00762B-3A6E-C34D-97D1-E5FB38934C31}" dt="2023-07-28T15:44:42.923" v="2241" actId="26606"/>
          <ac:spMkLst>
            <pc:docMk/>
            <pc:sldMk cId="1992612499" sldId="285"/>
            <ac:spMk id="7" creationId="{A954E4AB-12D2-9B02-E4E0-CF7663815F8D}"/>
          </ac:spMkLst>
        </pc:spChg>
        <pc:spChg chg="mod">
          <ac:chgData name="Gabriel Amorim Silva" userId="d4a9e3b92ff86426" providerId="LiveId" clId="{7C00762B-3A6E-C34D-97D1-E5FB38934C31}" dt="2023-07-28T15:47:00.051" v="2243" actId="207"/>
          <ac:spMkLst>
            <pc:docMk/>
            <pc:sldMk cId="1992612499" sldId="285"/>
            <ac:spMk id="8" creationId="{CD9D76C2-C978-F6DC-ED33-BAF7E3652DB4}"/>
          </ac:spMkLst>
        </pc:spChg>
        <pc:spChg chg="add del">
          <ac:chgData name="Gabriel Amorim Silva" userId="d4a9e3b92ff86426" providerId="LiveId" clId="{7C00762B-3A6E-C34D-97D1-E5FB38934C31}" dt="2023-07-28T15:44:46.336" v="2242" actId="478"/>
          <ac:spMkLst>
            <pc:docMk/>
            <pc:sldMk cId="1992612499" sldId="285"/>
            <ac:spMk id="14" creationId="{29941BDD-BE4E-2F88-1355-C26DD04C003A}"/>
          </ac:spMkLst>
        </pc:spChg>
        <pc:picChg chg="add mod ord">
          <ac:chgData name="Gabriel Amorim Silva" userId="d4a9e3b92ff86426" providerId="LiveId" clId="{7C00762B-3A6E-C34D-97D1-E5FB38934C31}" dt="2023-07-28T15:44:42.923" v="2241" actId="26606"/>
          <ac:picMkLst>
            <pc:docMk/>
            <pc:sldMk cId="1992612499" sldId="285"/>
            <ac:picMk id="9" creationId="{40518ADB-AC76-C494-55F5-C43A099F1CC3}"/>
          </ac:picMkLst>
        </pc:picChg>
        <pc:picChg chg="add del">
          <ac:chgData name="Gabriel Amorim Silva" userId="d4a9e3b92ff86426" providerId="LiveId" clId="{7C00762B-3A6E-C34D-97D1-E5FB38934C31}" dt="2023-07-28T15:42:39.336" v="2236" actId="478"/>
          <ac:picMkLst>
            <pc:docMk/>
            <pc:sldMk cId="1992612499" sldId="285"/>
            <ac:picMk id="20" creationId="{431C2252-9922-E497-282F-D8BB7E15F94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Gabriel Amorim Silva" userId="d4a9e3b92ff86426" providerId="LiveId" clId="{7C00762B-3A6E-C34D-97D1-E5FB38934C31}" dt="2023-07-28T15:42:39.377" v="2237" actId="2056"/>
              <pc2:cmMkLst xmlns:pc2="http://schemas.microsoft.com/office/powerpoint/2019/9/main/command">
                <pc:docMk/>
                <pc:sldMk cId="1992612499" sldId="285"/>
                <pc2:cmMk id="{D3159008-297A-E94F-B718-37891300D745}"/>
              </pc2:cmMkLst>
            </pc226:cmChg>
          </p:ext>
        </pc:extLst>
      </pc:sldChg>
      <pc:sldChg chg="addSp delSp modSp mod addCm delCm">
        <pc:chgData name="Gabriel Amorim Silva" userId="d4a9e3b92ff86426" providerId="LiveId" clId="{7C00762B-3A6E-C34D-97D1-E5FB38934C31}" dt="2023-08-02T01:27:26.792" v="4433"/>
        <pc:sldMkLst>
          <pc:docMk/>
          <pc:sldMk cId="229621761" sldId="286"/>
        </pc:sldMkLst>
        <pc:spChg chg="add del mod">
          <ac:chgData name="Gabriel Amorim Silva" userId="d4a9e3b92ff86426" providerId="LiveId" clId="{7C00762B-3A6E-C34D-97D1-E5FB38934C31}" dt="2023-07-31T14:19:03.889" v="3228" actId="21"/>
          <ac:spMkLst>
            <pc:docMk/>
            <pc:sldMk cId="229621761" sldId="286"/>
            <ac:spMk id="3" creationId="{587927AA-8638-C8AA-BE15-355F461CBA9B}"/>
          </ac:spMkLst>
        </pc:spChg>
        <pc:spChg chg="add del mod">
          <ac:chgData name="Gabriel Amorim Silva" userId="d4a9e3b92ff86426" providerId="LiveId" clId="{7C00762B-3A6E-C34D-97D1-E5FB38934C31}" dt="2023-07-31T14:19:06.808" v="3229" actId="478"/>
          <ac:spMkLst>
            <pc:docMk/>
            <pc:sldMk cId="229621761" sldId="286"/>
            <ac:spMk id="5" creationId="{18D87A0B-77CB-FBA6-B19F-9AB5FB7DED53}"/>
          </ac:spMkLst>
        </pc:spChg>
        <pc:spChg chg="add mod">
          <ac:chgData name="Gabriel Amorim Silva" userId="d4a9e3b92ff86426" providerId="LiveId" clId="{7C00762B-3A6E-C34D-97D1-E5FB38934C31}" dt="2023-08-01T04:00:40.684" v="3856" actId="1076"/>
          <ac:spMkLst>
            <pc:docMk/>
            <pc:sldMk cId="229621761" sldId="286"/>
            <ac:spMk id="6" creationId="{C8BD3EDF-25EC-1E5B-8044-E94755FD011D}"/>
          </ac:spMkLst>
        </pc:spChg>
        <pc:spChg chg="mod">
          <ac:chgData name="Gabriel Amorim Silva" userId="d4a9e3b92ff86426" providerId="LiveId" clId="{7C00762B-3A6E-C34D-97D1-E5FB38934C31}" dt="2023-07-28T19:28:01.819" v="2611" actId="1037"/>
          <ac:spMkLst>
            <pc:docMk/>
            <pc:sldMk cId="229621761" sldId="286"/>
            <ac:spMk id="8" creationId="{F5F0ABB1-08E9-C0FC-B5EA-FD9DA3DD6DEB}"/>
          </ac:spMkLst>
        </pc:spChg>
        <pc:spChg chg="add del">
          <ac:chgData name="Gabriel Amorim Silva" userId="d4a9e3b92ff86426" providerId="LiveId" clId="{7C00762B-3A6E-C34D-97D1-E5FB38934C31}" dt="2023-07-31T14:19:38.531" v="3244" actId="22"/>
          <ac:spMkLst>
            <pc:docMk/>
            <pc:sldMk cId="229621761" sldId="286"/>
            <ac:spMk id="10" creationId="{E39567B7-170B-0B26-C6CC-EF251741AA43}"/>
          </ac:spMkLst>
        </pc:spChg>
        <pc:spChg chg="add del">
          <ac:chgData name="Gabriel Amorim Silva" userId="d4a9e3b92ff86426" providerId="LiveId" clId="{7C00762B-3A6E-C34D-97D1-E5FB38934C31}" dt="2023-07-31T14:19:49.362" v="3248" actId="478"/>
          <ac:spMkLst>
            <pc:docMk/>
            <pc:sldMk cId="229621761" sldId="286"/>
            <ac:spMk id="12" creationId="{37EEFE2E-ADCF-7B55-E52A-AB3D7D9FAD32}"/>
          </ac:spMkLst>
        </pc:spChg>
        <pc:spChg chg="add mod">
          <ac:chgData name="Gabriel Amorim Silva" userId="d4a9e3b92ff86426" providerId="LiveId" clId="{7C00762B-3A6E-C34D-97D1-E5FB38934C31}" dt="2023-07-31T14:20:33.610" v="3259" actId="14100"/>
          <ac:spMkLst>
            <pc:docMk/>
            <pc:sldMk cId="229621761" sldId="286"/>
            <ac:spMk id="13" creationId="{6A8266A8-85CB-3AF4-E344-9FBBCECBC6D0}"/>
          </ac:spMkLst>
        </pc:spChg>
        <pc:spChg chg="del">
          <ac:chgData name="Gabriel Amorim Silva" userId="d4a9e3b92ff86426" providerId="LiveId" clId="{7C00762B-3A6E-C34D-97D1-E5FB38934C31}" dt="2023-07-28T15:47:13.321" v="2245" actId="478"/>
          <ac:spMkLst>
            <pc:docMk/>
            <pc:sldMk cId="229621761" sldId="286"/>
            <ac:spMk id="21" creationId="{248E0F4A-DC8F-D662-2496-8F49805DA43A}"/>
          </ac:spMkLst>
        </pc:spChg>
        <pc:spChg chg="del">
          <ac:chgData name="Gabriel Amorim Silva" userId="d4a9e3b92ff86426" providerId="LiveId" clId="{7C00762B-3A6E-C34D-97D1-E5FB38934C31}" dt="2023-07-28T15:47:13.321" v="2245" actId="478"/>
          <ac:spMkLst>
            <pc:docMk/>
            <pc:sldMk cId="229621761" sldId="286"/>
            <ac:spMk id="22" creationId="{132C0C44-2129-7D83-1A20-363ECD334CD2}"/>
          </ac:spMkLst>
        </pc:spChg>
        <pc:picChg chg="del">
          <ac:chgData name="Gabriel Amorim Silva" userId="d4a9e3b92ff86426" providerId="LiveId" clId="{7C00762B-3A6E-C34D-97D1-E5FB38934C31}" dt="2023-07-28T15:47:13.321" v="2245" actId="478"/>
          <ac:picMkLst>
            <pc:docMk/>
            <pc:sldMk cId="229621761" sldId="286"/>
            <ac:picMk id="20" creationId="{F2325690-875E-F9A5-285E-4C8FA3DA075D}"/>
          </ac:picMkLst>
        </pc:picChg>
        <pc:picChg chg="add del mod">
          <ac:chgData name="Gabriel Amorim Silva" userId="d4a9e3b92ff86426" providerId="LiveId" clId="{7C00762B-3A6E-C34D-97D1-E5FB38934C31}" dt="2023-08-01T21:27:29.816" v="4415" actId="478"/>
          <ac:picMkLst>
            <pc:docMk/>
            <pc:sldMk cId="229621761" sldId="286"/>
            <ac:picMk id="23" creationId="{11938E57-1588-89AC-26C1-1C73367F8715}"/>
          </ac:picMkLst>
        </pc:picChg>
        <pc:picChg chg="add mod">
          <ac:chgData name="Gabriel Amorim Silva" userId="d4a9e3b92ff86426" providerId="LiveId" clId="{7C00762B-3A6E-C34D-97D1-E5FB38934C31}" dt="2023-08-01T04:00:15.570" v="3855" actId="14100"/>
          <ac:picMkLst>
            <pc:docMk/>
            <pc:sldMk cId="229621761" sldId="286"/>
            <ac:picMk id="33794" creationId="{BEDC2458-1B5A-31E1-848F-D7D1319B465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Gabriel Amorim Silva" userId="d4a9e3b92ff86426" providerId="LiveId" clId="{7C00762B-3A6E-C34D-97D1-E5FB38934C31}" dt="2023-08-02T01:27:26.792" v="4433"/>
              <pc2:cmMkLst xmlns:pc2="http://schemas.microsoft.com/office/powerpoint/2019/9/main/command">
                <pc:docMk/>
                <pc:sldMk cId="229621761" sldId="286"/>
                <pc2:cmMk id="{FA387B71-9EA8-E646-9511-7B72E69AF20A}"/>
              </pc2:cmMkLst>
            </pc226:cmChg>
          </p:ext>
        </pc:extLst>
      </pc:sldChg>
      <pc:sldChg chg="addSp delSp modSp mod">
        <pc:chgData name="Gabriel Amorim Silva" userId="d4a9e3b92ff86426" providerId="LiveId" clId="{7C00762B-3A6E-C34D-97D1-E5FB38934C31}" dt="2023-08-01T21:27:30.603" v="4416" actId="478"/>
        <pc:sldMkLst>
          <pc:docMk/>
          <pc:sldMk cId="1158909865" sldId="288"/>
        </pc:sldMkLst>
        <pc:spChg chg="del mod">
          <ac:chgData name="Gabriel Amorim Silva" userId="d4a9e3b92ff86426" providerId="LiveId" clId="{7C00762B-3A6E-C34D-97D1-E5FB38934C31}" dt="2023-08-01T04:01:07.399" v="3858" actId="478"/>
          <ac:spMkLst>
            <pc:docMk/>
            <pc:sldMk cId="1158909865" sldId="288"/>
            <ac:spMk id="2" creationId="{010D1E66-9450-2A83-ED62-FEF0AFA43D71}"/>
          </ac:spMkLst>
        </pc:spChg>
        <pc:spChg chg="add del mod">
          <ac:chgData name="Gabriel Amorim Silva" userId="d4a9e3b92ff86426" providerId="LiveId" clId="{7C00762B-3A6E-C34D-97D1-E5FB38934C31}" dt="2023-07-25T23:04:29.100" v="560" actId="478"/>
          <ac:spMkLst>
            <pc:docMk/>
            <pc:sldMk cId="1158909865" sldId="288"/>
            <ac:spMk id="4" creationId="{95F9FA48-85AD-15A1-5D23-55B3DCF2ECDA}"/>
          </ac:spMkLst>
        </pc:spChg>
        <pc:spChg chg="add del mod">
          <ac:chgData name="Gabriel Amorim Silva" userId="d4a9e3b92ff86426" providerId="LiveId" clId="{7C00762B-3A6E-C34D-97D1-E5FB38934C31}" dt="2023-07-25T23:04:51.435" v="562" actId="478"/>
          <ac:spMkLst>
            <pc:docMk/>
            <pc:sldMk cId="1158909865" sldId="288"/>
            <ac:spMk id="6" creationId="{901A2784-795D-B69A-630D-D9E8AB1A7D80}"/>
          </ac:spMkLst>
        </pc:spChg>
        <pc:spChg chg="add del mod">
          <ac:chgData name="Gabriel Amorim Silva" userId="d4a9e3b92ff86426" providerId="LiveId" clId="{7C00762B-3A6E-C34D-97D1-E5FB38934C31}" dt="2023-07-25T23:04:51.435" v="562" actId="478"/>
          <ac:spMkLst>
            <pc:docMk/>
            <pc:sldMk cId="1158909865" sldId="288"/>
            <ac:spMk id="8" creationId="{09491D10-2ED7-0D99-C4B4-A937D2183256}"/>
          </ac:spMkLst>
        </pc:spChg>
        <pc:spChg chg="add mod">
          <ac:chgData name="Gabriel Amorim Silva" userId="d4a9e3b92ff86426" providerId="LiveId" clId="{7C00762B-3A6E-C34D-97D1-E5FB38934C31}" dt="2023-07-26T00:33:16.324" v="902" actId="1036"/>
          <ac:spMkLst>
            <pc:docMk/>
            <pc:sldMk cId="1158909865" sldId="288"/>
            <ac:spMk id="13" creationId="{7ABE7A65-778A-30D4-23D7-37DD40327228}"/>
          </ac:spMkLst>
        </pc:spChg>
        <pc:spChg chg="add mod">
          <ac:chgData name="Gabriel Amorim Silva" userId="d4a9e3b92ff86426" providerId="LiveId" clId="{7C00762B-3A6E-C34D-97D1-E5FB38934C31}" dt="2023-07-26T00:33:16.324" v="902" actId="1036"/>
          <ac:spMkLst>
            <pc:docMk/>
            <pc:sldMk cId="1158909865" sldId="288"/>
            <ac:spMk id="14" creationId="{C34EC2C7-C52E-8A5E-5C0D-1149BD41804F}"/>
          </ac:spMkLst>
        </pc:spChg>
        <pc:spChg chg="del mod">
          <ac:chgData name="Gabriel Amorim Silva" userId="d4a9e3b92ff86426" providerId="LiveId" clId="{7C00762B-3A6E-C34D-97D1-E5FB38934C31}" dt="2023-07-25T23:04:49.479" v="561" actId="478"/>
          <ac:spMkLst>
            <pc:docMk/>
            <pc:sldMk cId="1158909865" sldId="288"/>
            <ac:spMk id="18" creationId="{9E453915-379E-0586-D8AF-9C4B9C2BC560}"/>
          </ac:spMkLst>
        </pc:spChg>
        <pc:spChg chg="del">
          <ac:chgData name="Gabriel Amorim Silva" userId="d4a9e3b92ff86426" providerId="LiveId" clId="{7C00762B-3A6E-C34D-97D1-E5FB38934C31}" dt="2023-07-25T23:04:49.479" v="561" actId="478"/>
          <ac:spMkLst>
            <pc:docMk/>
            <pc:sldMk cId="1158909865" sldId="288"/>
            <ac:spMk id="20" creationId="{6D4FD227-FAEB-3F6A-B4B6-C0C24CBFD96B}"/>
          </ac:spMkLst>
        </pc:spChg>
        <pc:spChg chg="del">
          <ac:chgData name="Gabriel Amorim Silva" userId="d4a9e3b92ff86426" providerId="LiveId" clId="{7C00762B-3A6E-C34D-97D1-E5FB38934C31}" dt="2023-07-25T00:57:40.004" v="61" actId="478"/>
          <ac:spMkLst>
            <pc:docMk/>
            <pc:sldMk cId="1158909865" sldId="288"/>
            <ac:spMk id="21" creationId="{665FFC03-E782-89FE-0578-82E87136AF2E}"/>
          </ac:spMkLst>
        </pc:spChg>
        <pc:spChg chg="add mod">
          <ac:chgData name="Gabriel Amorim Silva" userId="d4a9e3b92ff86426" providerId="LiveId" clId="{7C00762B-3A6E-C34D-97D1-E5FB38934C31}" dt="2023-07-26T00:33:16.324" v="902" actId="1036"/>
          <ac:spMkLst>
            <pc:docMk/>
            <pc:sldMk cId="1158909865" sldId="288"/>
            <ac:spMk id="24" creationId="{379D8437-6E51-E549-59A7-991D27A4E3DB}"/>
          </ac:spMkLst>
        </pc:spChg>
        <pc:spChg chg="add mod">
          <ac:chgData name="Gabriel Amorim Silva" userId="d4a9e3b92ff86426" providerId="LiveId" clId="{7C00762B-3A6E-C34D-97D1-E5FB38934C31}" dt="2023-07-26T00:33:16.324" v="902" actId="1036"/>
          <ac:spMkLst>
            <pc:docMk/>
            <pc:sldMk cId="1158909865" sldId="288"/>
            <ac:spMk id="25" creationId="{458B5050-728E-E4BF-3D4A-DF3FD5C6519F}"/>
          </ac:spMkLst>
        </pc:spChg>
        <pc:spChg chg="add mod">
          <ac:chgData name="Gabriel Amorim Silva" userId="d4a9e3b92ff86426" providerId="LiveId" clId="{7C00762B-3A6E-C34D-97D1-E5FB38934C31}" dt="2023-07-26T00:33:16.324" v="902" actId="1036"/>
          <ac:spMkLst>
            <pc:docMk/>
            <pc:sldMk cId="1158909865" sldId="288"/>
            <ac:spMk id="26" creationId="{E9C4D5D2-4794-3B23-BFF3-A4856CC5C82D}"/>
          </ac:spMkLst>
        </pc:spChg>
        <pc:spChg chg="add del mod">
          <ac:chgData name="Gabriel Amorim Silva" userId="d4a9e3b92ff86426" providerId="LiveId" clId="{7C00762B-3A6E-C34D-97D1-E5FB38934C31}" dt="2023-07-26T00:21:01.447" v="702" actId="478"/>
          <ac:spMkLst>
            <pc:docMk/>
            <pc:sldMk cId="1158909865" sldId="288"/>
            <ac:spMk id="27" creationId="{7206869A-AD53-D670-D851-6F0843E37CD7}"/>
          </ac:spMkLst>
        </pc:spChg>
        <pc:spChg chg="add del mod">
          <ac:chgData name="Gabriel Amorim Silva" userId="d4a9e3b92ff86426" providerId="LiveId" clId="{7C00762B-3A6E-C34D-97D1-E5FB38934C31}" dt="2023-07-26T00:21:01.447" v="702" actId="478"/>
          <ac:spMkLst>
            <pc:docMk/>
            <pc:sldMk cId="1158909865" sldId="288"/>
            <ac:spMk id="29" creationId="{9A7BA774-8C23-1F02-0327-6D05F5DFD341}"/>
          </ac:spMkLst>
        </pc:spChg>
        <pc:spChg chg="add mod">
          <ac:chgData name="Gabriel Amorim Silva" userId="d4a9e3b92ff86426" providerId="LiveId" clId="{7C00762B-3A6E-C34D-97D1-E5FB38934C31}" dt="2023-07-26T00:33:16.324" v="902" actId="1036"/>
          <ac:spMkLst>
            <pc:docMk/>
            <pc:sldMk cId="1158909865" sldId="288"/>
            <ac:spMk id="30" creationId="{4FF1BCD2-811E-FB91-5F61-DD562D36320C}"/>
          </ac:spMkLst>
        </pc:spChg>
        <pc:spChg chg="add mod">
          <ac:chgData name="Gabriel Amorim Silva" userId="d4a9e3b92ff86426" providerId="LiveId" clId="{7C00762B-3A6E-C34D-97D1-E5FB38934C31}" dt="2023-07-26T00:33:16.324" v="902" actId="1036"/>
          <ac:spMkLst>
            <pc:docMk/>
            <pc:sldMk cId="1158909865" sldId="288"/>
            <ac:spMk id="32" creationId="{7E2B3364-C86D-B55F-9321-4494BBE00D56}"/>
          </ac:spMkLst>
        </pc:spChg>
        <pc:spChg chg="add mod">
          <ac:chgData name="Gabriel Amorim Silva" userId="d4a9e3b92ff86426" providerId="LiveId" clId="{7C00762B-3A6E-C34D-97D1-E5FB38934C31}" dt="2023-07-26T00:31:40.567" v="874" actId="1038"/>
          <ac:spMkLst>
            <pc:docMk/>
            <pc:sldMk cId="1158909865" sldId="288"/>
            <ac:spMk id="37" creationId="{82347947-DC46-3872-A56E-C1E27772E458}"/>
          </ac:spMkLst>
        </pc:spChg>
        <pc:spChg chg="add mod">
          <ac:chgData name="Gabriel Amorim Silva" userId="d4a9e3b92ff86426" providerId="LiveId" clId="{7C00762B-3A6E-C34D-97D1-E5FB38934C31}" dt="2023-08-01T04:01:12.313" v="3860" actId="14100"/>
          <ac:spMkLst>
            <pc:docMk/>
            <pc:sldMk cId="1158909865" sldId="288"/>
            <ac:spMk id="41" creationId="{BC385C8C-93EB-6F2F-2035-66D593DFF139}"/>
          </ac:spMkLst>
        </pc:spChg>
        <pc:picChg chg="add del mod">
          <ac:chgData name="Gabriel Amorim Silva" userId="d4a9e3b92ff86426" providerId="LiveId" clId="{7C00762B-3A6E-C34D-97D1-E5FB38934C31}" dt="2023-07-26T00:26:28.080" v="815" actId="478"/>
          <ac:picMkLst>
            <pc:docMk/>
            <pc:sldMk cId="1158909865" sldId="288"/>
            <ac:picMk id="10" creationId="{5232BB49-4521-EA48-896B-F125228FBA73}"/>
          </ac:picMkLst>
        </pc:picChg>
        <pc:picChg chg="add mod">
          <ac:chgData name="Gabriel Amorim Silva" userId="d4a9e3b92ff86426" providerId="LiveId" clId="{7C00762B-3A6E-C34D-97D1-E5FB38934C31}" dt="2023-07-26T00:33:16.324" v="902" actId="1036"/>
          <ac:picMkLst>
            <pc:docMk/>
            <pc:sldMk cId="1158909865" sldId="288"/>
            <ac:picMk id="12" creationId="{B0B07930-69E9-D270-D41D-DC74D7A77233}"/>
          </ac:picMkLst>
        </pc:picChg>
        <pc:picChg chg="add del mod">
          <ac:chgData name="Gabriel Amorim Silva" userId="d4a9e3b92ff86426" providerId="LiveId" clId="{7C00762B-3A6E-C34D-97D1-E5FB38934C31}" dt="2023-07-26T00:14:02.140" v="640" actId="478"/>
          <ac:picMkLst>
            <pc:docMk/>
            <pc:sldMk cId="1158909865" sldId="288"/>
            <ac:picMk id="16" creationId="{4730966C-F220-101E-8A2A-C517A64A1231}"/>
          </ac:picMkLst>
        </pc:picChg>
        <pc:picChg chg="del">
          <ac:chgData name="Gabriel Amorim Silva" userId="d4a9e3b92ff86426" providerId="LiveId" clId="{7C00762B-3A6E-C34D-97D1-E5FB38934C31}" dt="2023-08-01T04:01:17.157" v="3861" actId="478"/>
          <ac:picMkLst>
            <pc:docMk/>
            <pc:sldMk cId="1158909865" sldId="288"/>
            <ac:picMk id="17" creationId="{EB161945-9A7D-66A7-E330-EA2F6B3E3E10}"/>
          </ac:picMkLst>
        </pc:picChg>
        <pc:picChg chg="add mod">
          <ac:chgData name="Gabriel Amorim Silva" userId="d4a9e3b92ff86426" providerId="LiveId" clId="{7C00762B-3A6E-C34D-97D1-E5FB38934C31}" dt="2023-07-26T00:33:16.324" v="902" actId="1036"/>
          <ac:picMkLst>
            <pc:docMk/>
            <pc:sldMk cId="1158909865" sldId="288"/>
            <ac:picMk id="19" creationId="{48F05EE4-A76D-02AE-D6CF-C95F3D062311}"/>
          </ac:picMkLst>
        </pc:picChg>
        <pc:picChg chg="add mod">
          <ac:chgData name="Gabriel Amorim Silva" userId="d4a9e3b92ff86426" providerId="LiveId" clId="{7C00762B-3A6E-C34D-97D1-E5FB38934C31}" dt="2023-07-26T00:33:16.324" v="902" actId="1036"/>
          <ac:picMkLst>
            <pc:docMk/>
            <pc:sldMk cId="1158909865" sldId="288"/>
            <ac:picMk id="23" creationId="{61C191A7-0FBF-CA61-0D41-054CC94E5A8A}"/>
          </ac:picMkLst>
        </pc:picChg>
        <pc:picChg chg="add del mod">
          <ac:chgData name="Gabriel Amorim Silva" userId="d4a9e3b92ff86426" providerId="LiveId" clId="{7C00762B-3A6E-C34D-97D1-E5FB38934C31}" dt="2023-07-26T00:21:01.447" v="702" actId="478"/>
          <ac:picMkLst>
            <pc:docMk/>
            <pc:sldMk cId="1158909865" sldId="288"/>
            <ac:picMk id="28" creationId="{2B83EE2E-E8B4-4D31-608A-AD540F18F6F0}"/>
          </ac:picMkLst>
        </pc:picChg>
        <pc:picChg chg="add mod">
          <ac:chgData name="Gabriel Amorim Silva" userId="d4a9e3b92ff86426" providerId="LiveId" clId="{7C00762B-3A6E-C34D-97D1-E5FB38934C31}" dt="2023-07-26T00:33:16.324" v="902" actId="1036"/>
          <ac:picMkLst>
            <pc:docMk/>
            <pc:sldMk cId="1158909865" sldId="288"/>
            <ac:picMk id="31" creationId="{78372664-CFE7-3147-501C-3F2EB416C662}"/>
          </ac:picMkLst>
        </pc:picChg>
        <pc:picChg chg="add mod">
          <ac:chgData name="Gabriel Amorim Silva" userId="d4a9e3b92ff86426" providerId="LiveId" clId="{7C00762B-3A6E-C34D-97D1-E5FB38934C31}" dt="2023-07-26T00:31:40.567" v="874" actId="1038"/>
          <ac:picMkLst>
            <pc:docMk/>
            <pc:sldMk cId="1158909865" sldId="288"/>
            <ac:picMk id="34" creationId="{E96265F3-A533-C6AB-0370-9F29564D70A0}"/>
          </ac:picMkLst>
        </pc:picChg>
        <pc:picChg chg="add mod">
          <ac:chgData name="Gabriel Amorim Silva" userId="d4a9e3b92ff86426" providerId="LiveId" clId="{7C00762B-3A6E-C34D-97D1-E5FB38934C31}" dt="2023-07-26T00:31:40.567" v="874" actId="1038"/>
          <ac:picMkLst>
            <pc:docMk/>
            <pc:sldMk cId="1158909865" sldId="288"/>
            <ac:picMk id="36" creationId="{22B8553C-BFE2-5195-737F-DE817D6B613E}"/>
          </ac:picMkLst>
        </pc:picChg>
        <pc:picChg chg="add mod modCrop">
          <ac:chgData name="Gabriel Amorim Silva" userId="d4a9e3b92ff86426" providerId="LiveId" clId="{7C00762B-3A6E-C34D-97D1-E5FB38934C31}" dt="2023-07-26T00:31:40.567" v="874" actId="1038"/>
          <ac:picMkLst>
            <pc:docMk/>
            <pc:sldMk cId="1158909865" sldId="288"/>
            <ac:picMk id="39" creationId="{58581A87-0D76-B1DF-5A0F-BA50423F702F}"/>
          </ac:picMkLst>
        </pc:picChg>
        <pc:picChg chg="add del mod">
          <ac:chgData name="Gabriel Amorim Silva" userId="d4a9e3b92ff86426" providerId="LiveId" clId="{7C00762B-3A6E-C34D-97D1-E5FB38934C31}" dt="2023-08-01T21:27:30.603" v="4416" actId="478"/>
          <ac:picMkLst>
            <pc:docMk/>
            <pc:sldMk cId="1158909865" sldId="288"/>
            <ac:picMk id="42" creationId="{C4793DE4-C6B9-6398-CCDE-A2102F8EA15F}"/>
          </ac:picMkLst>
        </pc:picChg>
      </pc:sldChg>
      <pc:sldChg chg="del">
        <pc:chgData name="Gabriel Amorim Silva" userId="d4a9e3b92ff86426" providerId="LiveId" clId="{7C00762B-3A6E-C34D-97D1-E5FB38934C31}" dt="2023-07-25T00:51:59.002" v="0" actId="2696"/>
        <pc:sldMkLst>
          <pc:docMk/>
          <pc:sldMk cId="1174643545" sldId="289"/>
        </pc:sldMkLst>
      </pc:sldChg>
      <pc:sldChg chg="addSp delSp modSp mod ord">
        <pc:chgData name="Gabriel Amorim Silva" userId="d4a9e3b92ff86426" providerId="LiveId" clId="{7C00762B-3A6E-C34D-97D1-E5FB38934C31}" dt="2023-07-31T14:27:31.728" v="3354" actId="14100"/>
        <pc:sldMkLst>
          <pc:docMk/>
          <pc:sldMk cId="616674177" sldId="290"/>
        </pc:sldMkLst>
        <pc:spChg chg="del mod">
          <ac:chgData name="Gabriel Amorim Silva" userId="d4a9e3b92ff86426" providerId="LiveId" clId="{7C00762B-3A6E-C34D-97D1-E5FB38934C31}" dt="2023-07-31T14:27:23.177" v="3351" actId="478"/>
          <ac:spMkLst>
            <pc:docMk/>
            <pc:sldMk cId="616674177" sldId="290"/>
            <ac:spMk id="2" creationId="{F1CDCD48-26B1-428B-C490-3795129968DD}"/>
          </ac:spMkLst>
        </pc:spChg>
        <pc:spChg chg="add mod">
          <ac:chgData name="Gabriel Amorim Silva" userId="d4a9e3b92ff86426" providerId="LiveId" clId="{7C00762B-3A6E-C34D-97D1-E5FB38934C31}" dt="2023-07-31T14:27:31.728" v="3354" actId="14100"/>
          <ac:spMkLst>
            <pc:docMk/>
            <pc:sldMk cId="616674177" sldId="290"/>
            <ac:spMk id="6" creationId="{99840C90-D2EB-E931-CA22-F4C37A97A011}"/>
          </ac:spMkLst>
        </pc:spChg>
        <pc:picChg chg="mod">
          <ac:chgData name="Gabriel Amorim Silva" userId="d4a9e3b92ff86426" providerId="LiveId" clId="{7C00762B-3A6E-C34D-97D1-E5FB38934C31}" dt="2023-07-30T16:48:24.698" v="2726" actId="1076"/>
          <ac:picMkLst>
            <pc:docMk/>
            <pc:sldMk cId="616674177" sldId="290"/>
            <ac:picMk id="4" creationId="{09708A45-51DB-565E-0931-2805F8B4BFDB}"/>
          </ac:picMkLst>
        </pc:picChg>
      </pc:sldChg>
      <pc:sldChg chg="addSp delSp modSp add del mod addCm delCm modCm">
        <pc:chgData name="Gabriel Amorim Silva" userId="d4a9e3b92ff86426" providerId="LiveId" clId="{7C00762B-3A6E-C34D-97D1-E5FB38934C31}" dt="2023-08-01T21:27:42.907" v="4420" actId="478"/>
        <pc:sldMkLst>
          <pc:docMk/>
          <pc:sldMk cId="141510168" sldId="291"/>
        </pc:sldMkLst>
        <pc:spChg chg="del mod">
          <ac:chgData name="Gabriel Amorim Silva" userId="d4a9e3b92ff86426" providerId="LiveId" clId="{7C00762B-3A6E-C34D-97D1-E5FB38934C31}" dt="2023-08-01T04:01:31.127" v="3863" actId="478"/>
          <ac:spMkLst>
            <pc:docMk/>
            <pc:sldMk cId="141510168" sldId="291"/>
            <ac:spMk id="2" creationId="{85B7FFB3-5231-EC61-4CAE-0607DBC57F29}"/>
          </ac:spMkLst>
        </pc:spChg>
        <pc:spChg chg="add del mod">
          <ac:chgData name="Gabriel Amorim Silva" userId="d4a9e3b92ff86426" providerId="LiveId" clId="{7C00762B-3A6E-C34D-97D1-E5FB38934C31}" dt="2023-07-31T13:56:52.783" v="3212" actId="478"/>
          <ac:spMkLst>
            <pc:docMk/>
            <pc:sldMk cId="141510168" sldId="291"/>
            <ac:spMk id="3" creationId="{E77693CE-4399-23B9-C33A-846AD3CA2509}"/>
          </ac:spMkLst>
        </pc:spChg>
        <pc:spChg chg="add del mod">
          <ac:chgData name="Gabriel Amorim Silva" userId="d4a9e3b92ff86426" providerId="LiveId" clId="{7C00762B-3A6E-C34D-97D1-E5FB38934C31}" dt="2023-07-31T13:56:58.229" v="3216" actId="478"/>
          <ac:spMkLst>
            <pc:docMk/>
            <pc:sldMk cId="141510168" sldId="291"/>
            <ac:spMk id="4" creationId="{0B984C5C-245D-0A22-5E90-80B044C1B36D}"/>
          </ac:spMkLst>
        </pc:spChg>
        <pc:spChg chg="add del mod">
          <ac:chgData name="Gabriel Amorim Silva" userId="d4a9e3b92ff86426" providerId="LiveId" clId="{7C00762B-3A6E-C34D-97D1-E5FB38934C31}" dt="2023-07-25T01:10:25.300" v="280"/>
          <ac:spMkLst>
            <pc:docMk/>
            <pc:sldMk cId="141510168" sldId="291"/>
            <ac:spMk id="5" creationId="{F26C7FE7-59B0-AB64-6B62-3E6FB96CCBDA}"/>
          </ac:spMkLst>
        </pc:spChg>
        <pc:spChg chg="add del mod">
          <ac:chgData name="Gabriel Amorim Silva" userId="d4a9e3b92ff86426" providerId="LiveId" clId="{7C00762B-3A6E-C34D-97D1-E5FB38934C31}" dt="2023-07-31T13:56:59.843" v="3217" actId="478"/>
          <ac:spMkLst>
            <pc:docMk/>
            <pc:sldMk cId="141510168" sldId="291"/>
            <ac:spMk id="7" creationId="{6680408A-AB81-61D5-0511-0B8F6CE29E17}"/>
          </ac:spMkLst>
        </pc:spChg>
        <pc:spChg chg="add mod">
          <ac:chgData name="Gabriel Amorim Silva" userId="d4a9e3b92ff86426" providerId="LiveId" clId="{7C00762B-3A6E-C34D-97D1-E5FB38934C31}" dt="2023-07-31T13:57:18.694" v="3221" actId="1076"/>
          <ac:spMkLst>
            <pc:docMk/>
            <pc:sldMk cId="141510168" sldId="291"/>
            <ac:spMk id="9" creationId="{671E9EA8-BA18-B3BB-CB0B-2D54EE7149BA}"/>
          </ac:spMkLst>
        </pc:spChg>
        <pc:spChg chg="add mod">
          <ac:chgData name="Gabriel Amorim Silva" userId="d4a9e3b92ff86426" providerId="LiveId" clId="{7C00762B-3A6E-C34D-97D1-E5FB38934C31}" dt="2023-08-01T04:01:37.626" v="3865" actId="14100"/>
          <ac:spMkLst>
            <pc:docMk/>
            <pc:sldMk cId="141510168" sldId="291"/>
            <ac:spMk id="11" creationId="{08B11BEB-2FA8-3B01-9497-B1747F40D98C}"/>
          </ac:spMkLst>
        </pc:spChg>
        <pc:picChg chg="add del mod">
          <ac:chgData name="Gabriel Amorim Silva" userId="d4a9e3b92ff86426" providerId="LiveId" clId="{7C00762B-3A6E-C34D-97D1-E5FB38934C31}" dt="2023-08-01T21:27:42.907" v="4420" actId="478"/>
          <ac:picMkLst>
            <pc:docMk/>
            <pc:sldMk cId="141510168" sldId="291"/>
            <ac:picMk id="32" creationId="{63D8B181-C052-6A27-55DC-C17FDEE4B52A}"/>
          </ac:picMkLst>
        </pc:picChg>
        <pc:picChg chg="del">
          <ac:chgData name="Gabriel Amorim Silva" userId="d4a9e3b92ff86426" providerId="LiveId" clId="{7C00762B-3A6E-C34D-97D1-E5FB38934C31}" dt="2023-07-25T01:04:16.702" v="258" actId="478"/>
          <ac:picMkLst>
            <pc:docMk/>
            <pc:sldMk cId="141510168" sldId="291"/>
            <ac:picMk id="1026" creationId="{762A1DB7-3F5B-5465-04C2-B4F8A0A6E760}"/>
          </ac:picMkLst>
        </pc:picChg>
        <pc:picChg chg="del">
          <ac:chgData name="Gabriel Amorim Silva" userId="d4a9e3b92ff86426" providerId="LiveId" clId="{7C00762B-3A6E-C34D-97D1-E5FB38934C31}" dt="2023-07-25T01:04:16.702" v="258" actId="478"/>
          <ac:picMkLst>
            <pc:docMk/>
            <pc:sldMk cId="141510168" sldId="291"/>
            <ac:picMk id="1028" creationId="{4B1517C8-3DD8-FDF3-F4E3-7B6515FB472A}"/>
          </ac:picMkLst>
        </pc:picChg>
        <pc:picChg chg="add mod">
          <ac:chgData name="Gabriel Amorim Silva" userId="d4a9e3b92ff86426" providerId="LiveId" clId="{7C00762B-3A6E-C34D-97D1-E5FB38934C31}" dt="2023-07-31T13:57:20.603" v="3222" actId="1076"/>
          <ac:picMkLst>
            <pc:docMk/>
            <pc:sldMk cId="141510168" sldId="291"/>
            <ac:picMk id="32770" creationId="{356BCB30-C654-28CE-9FA3-A40022FB04F2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Gabriel Amorim Silva" userId="d4a9e3b92ff86426" providerId="LiveId" clId="{7C00762B-3A6E-C34D-97D1-E5FB38934C31}" dt="2023-07-31T21:35:29.797" v="3565"/>
              <pc2:cmMkLst xmlns:pc2="http://schemas.microsoft.com/office/powerpoint/2019/9/main/command">
                <pc:docMk/>
                <pc:sldMk cId="141510168" sldId="291"/>
                <pc2:cmMk id="{C98890E5-7FF1-F141-870A-225C4C7DAB3F}"/>
              </pc2:cmMkLst>
            </pc226:cmChg>
          </p:ext>
        </pc:extLst>
      </pc:sldChg>
      <pc:sldChg chg="addSp delSp modSp del mod">
        <pc:chgData name="Gabriel Amorim Silva" userId="d4a9e3b92ff86426" providerId="LiveId" clId="{7C00762B-3A6E-C34D-97D1-E5FB38934C31}" dt="2023-08-01T18:32:00.186" v="4356" actId="2696"/>
        <pc:sldMkLst>
          <pc:docMk/>
          <pc:sldMk cId="3947275976" sldId="293"/>
        </pc:sldMkLst>
        <pc:spChg chg="del">
          <ac:chgData name="Gabriel Amorim Silva" userId="d4a9e3b92ff86426" providerId="LiveId" clId="{7C00762B-3A6E-C34D-97D1-E5FB38934C31}" dt="2023-07-30T16:51:09.168" v="2757" actId="478"/>
          <ac:spMkLst>
            <pc:docMk/>
            <pc:sldMk cId="3947275976" sldId="293"/>
            <ac:spMk id="2" creationId="{A5E7FC8F-22CE-18B4-01B0-241604ECB4BE}"/>
          </ac:spMkLst>
        </pc:spChg>
        <pc:spChg chg="add del mod">
          <ac:chgData name="Gabriel Amorim Silva" userId="d4a9e3b92ff86426" providerId="LiveId" clId="{7C00762B-3A6E-C34D-97D1-E5FB38934C31}" dt="2023-07-30T16:51:11.828" v="2758" actId="478"/>
          <ac:spMkLst>
            <pc:docMk/>
            <pc:sldMk cId="3947275976" sldId="293"/>
            <ac:spMk id="3" creationId="{DA091192-B0A6-7932-E66E-3553CAA0EF62}"/>
          </ac:spMkLst>
        </pc:spChg>
        <pc:spChg chg="add mod">
          <ac:chgData name="Gabriel Amorim Silva" userId="d4a9e3b92ff86426" providerId="LiveId" clId="{7C00762B-3A6E-C34D-97D1-E5FB38934C31}" dt="2023-07-30T16:51:12.101" v="2759"/>
          <ac:spMkLst>
            <pc:docMk/>
            <pc:sldMk cId="3947275976" sldId="293"/>
            <ac:spMk id="4" creationId="{9AA69017-794B-315C-DCEB-42205C4229B0}"/>
          </ac:spMkLst>
        </pc:spChg>
        <pc:graphicFrameChg chg="mod">
          <ac:chgData name="Gabriel Amorim Silva" userId="d4a9e3b92ff86426" providerId="LiveId" clId="{7C00762B-3A6E-C34D-97D1-E5FB38934C31}" dt="2023-07-27T01:09:23.980" v="1130" actId="14232"/>
          <ac:graphicFrameMkLst>
            <pc:docMk/>
            <pc:sldMk cId="3947275976" sldId="293"/>
            <ac:graphicFrameMk id="16" creationId="{29F02833-0CBD-4FCA-5F22-9213B7FD0127}"/>
          </ac:graphicFrameMkLst>
        </pc:graphicFrameChg>
        <pc:picChg chg="del">
          <ac:chgData name="Gabriel Amorim Silva" userId="d4a9e3b92ff86426" providerId="LiveId" clId="{7C00762B-3A6E-C34D-97D1-E5FB38934C31}" dt="2023-07-30T16:51:09.168" v="2757" actId="478"/>
          <ac:picMkLst>
            <pc:docMk/>
            <pc:sldMk cId="3947275976" sldId="293"/>
            <ac:picMk id="3074" creationId="{EE4ED591-A1DD-C25D-8D42-EB4D92E615A5}"/>
          </ac:picMkLst>
        </pc:picChg>
      </pc:sldChg>
      <pc:sldChg chg="addSp delSp modSp mod modClrScheme chgLayout">
        <pc:chgData name="Gabriel Amorim Silva" userId="d4a9e3b92ff86426" providerId="LiveId" clId="{7C00762B-3A6E-C34D-97D1-E5FB38934C31}" dt="2023-08-01T17:02:30.891" v="4163" actId="20577"/>
        <pc:sldMkLst>
          <pc:docMk/>
          <pc:sldMk cId="1259057981" sldId="294"/>
        </pc:sldMkLst>
        <pc:spChg chg="add del mod">
          <ac:chgData name="Gabriel Amorim Silva" userId="d4a9e3b92ff86426" providerId="LiveId" clId="{7C00762B-3A6E-C34D-97D1-E5FB38934C31}" dt="2023-08-01T16:58:20.920" v="4094" actId="478"/>
          <ac:spMkLst>
            <pc:docMk/>
            <pc:sldMk cId="1259057981" sldId="294"/>
            <ac:spMk id="4" creationId="{DE57A0BA-D6AC-C969-BDFD-75720754CE55}"/>
          </ac:spMkLst>
        </pc:spChg>
        <pc:spChg chg="add del mod ord">
          <ac:chgData name="Gabriel Amorim Silva" userId="d4a9e3b92ff86426" providerId="LiveId" clId="{7C00762B-3A6E-C34D-97D1-E5FB38934C31}" dt="2023-08-01T16:59:55.817" v="4114" actId="478"/>
          <ac:spMkLst>
            <pc:docMk/>
            <pc:sldMk cId="1259057981" sldId="294"/>
            <ac:spMk id="5" creationId="{3E76F695-FAC9-F04D-7A02-95C56ECDD4ED}"/>
          </ac:spMkLst>
        </pc:spChg>
        <pc:spChg chg="add del mod ord">
          <ac:chgData name="Gabriel Amorim Silva" userId="d4a9e3b92ff86426" providerId="LiveId" clId="{7C00762B-3A6E-C34D-97D1-E5FB38934C31}" dt="2023-08-01T16:59:55.817" v="4114" actId="478"/>
          <ac:spMkLst>
            <pc:docMk/>
            <pc:sldMk cId="1259057981" sldId="294"/>
            <ac:spMk id="6" creationId="{25F5EF74-B7E0-D0C3-762F-E9175B1CFC42}"/>
          </ac:spMkLst>
        </pc:spChg>
        <pc:spChg chg="add mod ord">
          <ac:chgData name="Gabriel Amorim Silva" userId="d4a9e3b92ff86426" providerId="LiveId" clId="{7C00762B-3A6E-C34D-97D1-E5FB38934C31}" dt="2023-08-01T17:00:27.913" v="4125" actId="14100"/>
          <ac:spMkLst>
            <pc:docMk/>
            <pc:sldMk cId="1259057981" sldId="294"/>
            <ac:spMk id="7" creationId="{3227F94E-9618-833E-5A39-60D95776A3B1}"/>
          </ac:spMkLst>
        </pc:spChg>
        <pc:spChg chg="add del mod ord">
          <ac:chgData name="Gabriel Amorim Silva" userId="d4a9e3b92ff86426" providerId="LiveId" clId="{7C00762B-3A6E-C34D-97D1-E5FB38934C31}" dt="2023-08-01T17:00:22.502" v="4124" actId="478"/>
          <ac:spMkLst>
            <pc:docMk/>
            <pc:sldMk cId="1259057981" sldId="294"/>
            <ac:spMk id="8" creationId="{E05866AD-F8F1-FA89-D8D7-C33E6C7FD1D6}"/>
          </ac:spMkLst>
        </pc:spChg>
        <pc:spChg chg="add del mod ord">
          <ac:chgData name="Gabriel Amorim Silva" userId="d4a9e3b92ff86426" providerId="LiveId" clId="{7C00762B-3A6E-C34D-97D1-E5FB38934C31}" dt="2023-08-01T16:59:55.817" v="4114" actId="478"/>
          <ac:spMkLst>
            <pc:docMk/>
            <pc:sldMk cId="1259057981" sldId="294"/>
            <ac:spMk id="9" creationId="{7E45C3C2-F8D2-5ACE-5AD3-CBE7BAEE05CF}"/>
          </ac:spMkLst>
        </pc:spChg>
        <pc:spChg chg="add del mod ord">
          <ac:chgData name="Gabriel Amorim Silva" userId="d4a9e3b92ff86426" providerId="LiveId" clId="{7C00762B-3A6E-C34D-97D1-E5FB38934C31}" dt="2023-08-01T16:59:55.817" v="4114" actId="478"/>
          <ac:spMkLst>
            <pc:docMk/>
            <pc:sldMk cId="1259057981" sldId="294"/>
            <ac:spMk id="10" creationId="{2A147A3A-1C86-73CD-C4A3-3CD5E8C2C782}"/>
          </ac:spMkLst>
        </pc:spChg>
        <pc:spChg chg="add del mod ord">
          <ac:chgData name="Gabriel Amorim Silva" userId="d4a9e3b92ff86426" providerId="LiveId" clId="{7C00762B-3A6E-C34D-97D1-E5FB38934C31}" dt="2023-08-01T17:00:08.543" v="4118" actId="478"/>
          <ac:spMkLst>
            <pc:docMk/>
            <pc:sldMk cId="1259057981" sldId="294"/>
            <ac:spMk id="11" creationId="{58CEDD0C-1E73-C2EE-15E0-1EA194B52655}"/>
          </ac:spMkLst>
        </pc:spChg>
        <pc:spChg chg="add del mod ord">
          <ac:chgData name="Gabriel Amorim Silva" userId="d4a9e3b92ff86426" providerId="LiveId" clId="{7C00762B-3A6E-C34D-97D1-E5FB38934C31}" dt="2023-08-01T17:00:22.502" v="4124" actId="478"/>
          <ac:spMkLst>
            <pc:docMk/>
            <pc:sldMk cId="1259057981" sldId="294"/>
            <ac:spMk id="12" creationId="{34CB93AE-E46D-31D5-29F6-5B7F1DE174CB}"/>
          </ac:spMkLst>
        </pc:spChg>
        <pc:spChg chg="add del mod">
          <ac:chgData name="Gabriel Amorim Silva" userId="d4a9e3b92ff86426" providerId="LiveId" clId="{7C00762B-3A6E-C34D-97D1-E5FB38934C31}" dt="2023-08-01T17:00:02.836" v="4116" actId="478"/>
          <ac:spMkLst>
            <pc:docMk/>
            <pc:sldMk cId="1259057981" sldId="294"/>
            <ac:spMk id="14" creationId="{A91A9809-C87C-2FDB-10F5-6A106C083C12}"/>
          </ac:spMkLst>
        </pc:spChg>
        <pc:spChg chg="mod ord">
          <ac:chgData name="Gabriel Amorim Silva" userId="d4a9e3b92ff86426" providerId="LiveId" clId="{7C00762B-3A6E-C34D-97D1-E5FB38934C31}" dt="2023-08-01T16:58:40.062" v="4095" actId="700"/>
          <ac:spMkLst>
            <pc:docMk/>
            <pc:sldMk cId="1259057981" sldId="294"/>
            <ac:spMk id="15" creationId="{1AF85625-AD60-D9BB-D446-ED0845189CF8}"/>
          </ac:spMkLst>
        </pc:spChg>
        <pc:spChg chg="del mod ord">
          <ac:chgData name="Gabriel Amorim Silva" userId="d4a9e3b92ff86426" providerId="LiveId" clId="{7C00762B-3A6E-C34D-97D1-E5FB38934C31}" dt="2023-08-01T17:00:00.406" v="4115" actId="478"/>
          <ac:spMkLst>
            <pc:docMk/>
            <pc:sldMk cId="1259057981" sldId="294"/>
            <ac:spMk id="16" creationId="{BDA9697C-BB91-8D23-4EA3-ADE7B4E20655}"/>
          </ac:spMkLst>
        </pc:spChg>
        <pc:spChg chg="mod">
          <ac:chgData name="Gabriel Amorim Silva" userId="d4a9e3b92ff86426" providerId="LiveId" clId="{7C00762B-3A6E-C34D-97D1-E5FB38934C31}" dt="2023-08-01T17:02:30.891" v="4163" actId="20577"/>
          <ac:spMkLst>
            <pc:docMk/>
            <pc:sldMk cId="1259057981" sldId="294"/>
            <ac:spMk id="19" creationId="{F308421D-5BCC-08B6-2EC8-1D1D942D4ABE}"/>
          </ac:spMkLst>
        </pc:spChg>
        <pc:picChg chg="add del mod ord">
          <ac:chgData name="Gabriel Amorim Silva" userId="d4a9e3b92ff86426" providerId="LiveId" clId="{7C00762B-3A6E-C34D-97D1-E5FB38934C31}" dt="2023-08-01T16:58:40.062" v="4095" actId="700"/>
          <ac:picMkLst>
            <pc:docMk/>
            <pc:sldMk cId="1259057981" sldId="294"/>
            <ac:picMk id="3" creationId="{31FC1C01-175E-4C3F-5F11-6CCFF615B572}"/>
          </ac:picMkLst>
        </pc:picChg>
      </pc:sldChg>
      <pc:sldChg chg="addSp delSp modSp mod">
        <pc:chgData name="Gabriel Amorim Silva" userId="d4a9e3b92ff86426" providerId="LiveId" clId="{7C00762B-3A6E-C34D-97D1-E5FB38934C31}" dt="2023-07-31T17:35:36.531" v="3504" actId="20577"/>
        <pc:sldMkLst>
          <pc:docMk/>
          <pc:sldMk cId="2541209940" sldId="295"/>
        </pc:sldMkLst>
        <pc:spChg chg="add mod">
          <ac:chgData name="Gabriel Amorim Silva" userId="d4a9e3b92ff86426" providerId="LiveId" clId="{7C00762B-3A6E-C34D-97D1-E5FB38934C31}" dt="2023-07-27T02:33:42.718" v="1342" actId="1076"/>
          <ac:spMkLst>
            <pc:docMk/>
            <pc:sldMk cId="2541209940" sldId="295"/>
            <ac:spMk id="3" creationId="{4A76CB63-5554-1563-FE40-EF7E66C047C3}"/>
          </ac:spMkLst>
        </pc:spChg>
        <pc:spChg chg="mod">
          <ac:chgData name="Gabriel Amorim Silva" userId="d4a9e3b92ff86426" providerId="LiveId" clId="{7C00762B-3A6E-C34D-97D1-E5FB38934C31}" dt="2023-07-31T16:44:37.394" v="3414" actId="1076"/>
          <ac:spMkLst>
            <pc:docMk/>
            <pc:sldMk cId="2541209940" sldId="295"/>
            <ac:spMk id="21" creationId="{0A426F61-5142-7DAB-3591-A8DEE12DC1C6}"/>
          </ac:spMkLst>
        </pc:spChg>
        <pc:spChg chg="del mod">
          <ac:chgData name="Gabriel Amorim Silva" userId="d4a9e3b92ff86426" providerId="LiveId" clId="{7C00762B-3A6E-C34D-97D1-E5FB38934C31}" dt="2023-07-27T17:56:25.936" v="2042" actId="478"/>
          <ac:spMkLst>
            <pc:docMk/>
            <pc:sldMk cId="2541209940" sldId="295"/>
            <ac:spMk id="22" creationId="{324A9729-9EFC-0EFF-701D-6F7BFC933553}"/>
          </ac:spMkLst>
        </pc:spChg>
        <pc:spChg chg="mod">
          <ac:chgData name="Gabriel Amorim Silva" userId="d4a9e3b92ff86426" providerId="LiveId" clId="{7C00762B-3A6E-C34D-97D1-E5FB38934C31}" dt="2023-07-31T17:35:36.531" v="3504" actId="20577"/>
          <ac:spMkLst>
            <pc:docMk/>
            <pc:sldMk cId="2541209940" sldId="295"/>
            <ac:spMk id="24" creationId="{E8906AA8-666B-2A4B-8AC5-03C7209BB8E5}"/>
          </ac:spMkLst>
        </pc:spChg>
        <pc:picChg chg="add mod modCrop">
          <ac:chgData name="Gabriel Amorim Silva" userId="d4a9e3b92ff86426" providerId="LiveId" clId="{7C00762B-3A6E-C34D-97D1-E5FB38934C31}" dt="2023-07-31T16:44:06.549" v="3407" actId="1076"/>
          <ac:picMkLst>
            <pc:docMk/>
            <pc:sldMk cId="2541209940" sldId="295"/>
            <ac:picMk id="5" creationId="{D9530F32-D33E-31B2-6C24-27552A8E9AD4}"/>
          </ac:picMkLst>
        </pc:picChg>
        <pc:picChg chg="mod">
          <ac:chgData name="Gabriel Amorim Silva" userId="d4a9e3b92ff86426" providerId="LiveId" clId="{7C00762B-3A6E-C34D-97D1-E5FB38934C31}" dt="2023-07-27T16:58:56.954" v="1990" actId="1076"/>
          <ac:picMkLst>
            <pc:docMk/>
            <pc:sldMk cId="2541209940" sldId="295"/>
            <ac:picMk id="19" creationId="{96AB1A75-07BC-6CD1-7105-BD2771062501}"/>
          </ac:picMkLst>
        </pc:picChg>
        <pc:picChg chg="mod">
          <ac:chgData name="Gabriel Amorim Silva" userId="d4a9e3b92ff86426" providerId="LiveId" clId="{7C00762B-3A6E-C34D-97D1-E5FB38934C31}" dt="2023-07-27T02:30:59.890" v="1316" actId="1076"/>
          <ac:picMkLst>
            <pc:docMk/>
            <pc:sldMk cId="2541209940" sldId="295"/>
            <ac:picMk id="4100" creationId="{792D85E2-C8B5-EBC4-AD51-1DD72B18A281}"/>
          </ac:picMkLst>
        </pc:picChg>
        <pc:picChg chg="add mod">
          <ac:chgData name="Gabriel Amorim Silva" userId="d4a9e3b92ff86426" providerId="LiveId" clId="{7C00762B-3A6E-C34D-97D1-E5FB38934C31}" dt="2023-07-27T02:31:14.330" v="1324" actId="1076"/>
          <ac:picMkLst>
            <pc:docMk/>
            <pc:sldMk cId="2541209940" sldId="295"/>
            <ac:picMk id="8194" creationId="{C2E1A252-073B-678D-12D9-19492738068A}"/>
          </ac:picMkLst>
        </pc:picChg>
        <pc:picChg chg="add mod">
          <ac:chgData name="Gabriel Amorim Silva" userId="d4a9e3b92ff86426" providerId="LiveId" clId="{7C00762B-3A6E-C34D-97D1-E5FB38934C31}" dt="2023-07-31T16:44:34.266" v="3413" actId="14100"/>
          <ac:picMkLst>
            <pc:docMk/>
            <pc:sldMk cId="2541209940" sldId="295"/>
            <ac:picMk id="8196" creationId="{B58DDB71-A2DE-3DEC-DD03-81E35B8308C0}"/>
          </ac:picMkLst>
        </pc:picChg>
      </pc:sldChg>
      <pc:sldChg chg="addSp delSp modSp del mod">
        <pc:chgData name="Gabriel Amorim Silva" userId="d4a9e3b92ff86426" providerId="LiveId" clId="{7C00762B-3A6E-C34D-97D1-E5FB38934C31}" dt="2023-07-31T13:55:35.012" v="3211" actId="2696"/>
        <pc:sldMkLst>
          <pc:docMk/>
          <pc:sldMk cId="1617062569" sldId="296"/>
        </pc:sldMkLst>
        <pc:spChg chg="add del mod">
          <ac:chgData name="Gabriel Amorim Silva" userId="d4a9e3b92ff86426" providerId="LiveId" clId="{7C00762B-3A6E-C34D-97D1-E5FB38934C31}" dt="2023-07-25T01:20:55.636" v="319" actId="478"/>
          <ac:spMkLst>
            <pc:docMk/>
            <pc:sldMk cId="1617062569" sldId="296"/>
            <ac:spMk id="4" creationId="{2EBE7175-79D8-4F41-C27B-552407BECF2E}"/>
          </ac:spMkLst>
        </pc:spChg>
        <pc:spChg chg="del">
          <ac:chgData name="Gabriel Amorim Silva" userId="d4a9e3b92ff86426" providerId="LiveId" clId="{7C00762B-3A6E-C34D-97D1-E5FB38934C31}" dt="2023-07-25T01:20:53.343" v="318" actId="478"/>
          <ac:spMkLst>
            <pc:docMk/>
            <pc:sldMk cId="1617062569" sldId="296"/>
            <ac:spMk id="7" creationId="{9D3BEC5C-B48D-9AE4-63E6-E8188259E128}"/>
          </ac:spMkLst>
        </pc:spChg>
        <pc:spChg chg="del">
          <ac:chgData name="Gabriel Amorim Silva" userId="d4a9e3b92ff86426" providerId="LiveId" clId="{7C00762B-3A6E-C34D-97D1-E5FB38934C31}" dt="2023-07-25T01:20:53.343" v="318" actId="478"/>
          <ac:spMkLst>
            <pc:docMk/>
            <pc:sldMk cId="1617062569" sldId="296"/>
            <ac:spMk id="21" creationId="{7CF00827-B8E9-21FF-72A4-B7F7194EF1BE}"/>
          </ac:spMkLst>
        </pc:spChg>
        <pc:picChg chg="mod">
          <ac:chgData name="Gabriel Amorim Silva" userId="d4a9e3b92ff86426" providerId="LiveId" clId="{7C00762B-3A6E-C34D-97D1-E5FB38934C31}" dt="2023-07-25T01:21:06.478" v="320" actId="1076"/>
          <ac:picMkLst>
            <pc:docMk/>
            <pc:sldMk cId="1617062569" sldId="296"/>
            <ac:picMk id="20" creationId="{29BB589F-8475-5805-AB14-FD22EFAF2E47}"/>
          </ac:picMkLst>
        </pc:picChg>
        <pc:picChg chg="del">
          <ac:chgData name="Gabriel Amorim Silva" userId="d4a9e3b92ff86426" providerId="LiveId" clId="{7C00762B-3A6E-C34D-97D1-E5FB38934C31}" dt="2023-07-25T01:20:53.343" v="318" actId="478"/>
          <ac:picMkLst>
            <pc:docMk/>
            <pc:sldMk cId="1617062569" sldId="296"/>
            <ac:picMk id="2050" creationId="{9D181AD5-9CBE-3B09-6209-51A7FFED5FF5}"/>
          </ac:picMkLst>
        </pc:picChg>
      </pc:sldChg>
      <pc:sldChg chg="addSp delSp modSp add mod">
        <pc:chgData name="Gabriel Amorim Silva" userId="d4a9e3b92ff86426" providerId="LiveId" clId="{7C00762B-3A6E-C34D-97D1-E5FB38934C31}" dt="2023-08-01T21:28:41.135" v="4431" actId="1076"/>
        <pc:sldMkLst>
          <pc:docMk/>
          <pc:sldMk cId="1940975336" sldId="297"/>
        </pc:sldMkLst>
        <pc:spChg chg="del mod">
          <ac:chgData name="Gabriel Amorim Silva" userId="d4a9e3b92ff86426" providerId="LiveId" clId="{7C00762B-3A6E-C34D-97D1-E5FB38934C31}" dt="2023-07-31T21:36:14.274" v="3570" actId="478"/>
          <ac:spMkLst>
            <pc:docMk/>
            <pc:sldMk cId="1940975336" sldId="297"/>
            <ac:spMk id="2" creationId="{0EB4CED8-FB5B-C994-7814-69AB42F9FB98}"/>
          </ac:spMkLst>
        </pc:spChg>
        <pc:spChg chg="add mod">
          <ac:chgData name="Gabriel Amorim Silva" userId="d4a9e3b92ff86426" providerId="LiveId" clId="{7C00762B-3A6E-C34D-97D1-E5FB38934C31}" dt="2023-07-31T21:36:15.518" v="3571"/>
          <ac:spMkLst>
            <pc:docMk/>
            <pc:sldMk cId="1940975336" sldId="297"/>
            <ac:spMk id="4" creationId="{4EDF3F8D-0F6C-07B3-DB3E-F9E145378AEA}"/>
          </ac:spMkLst>
        </pc:spChg>
        <pc:graphicFrameChg chg="mod">
          <ac:chgData name="Gabriel Amorim Silva" userId="d4a9e3b92ff86426" providerId="LiveId" clId="{7C00762B-3A6E-C34D-97D1-E5FB38934C31}" dt="2023-07-31T17:26:32.152" v="3481" actId="20577"/>
          <ac:graphicFrameMkLst>
            <pc:docMk/>
            <pc:sldMk cId="1940975336" sldId="297"/>
            <ac:graphicFrameMk id="56" creationId="{9FC7C064-A0E1-364A-F4A7-3E8FCC140FCF}"/>
          </ac:graphicFrameMkLst>
        </pc:graphicFrameChg>
        <pc:picChg chg="add mod">
          <ac:chgData name="Gabriel Amorim Silva" userId="d4a9e3b92ff86426" providerId="LiveId" clId="{7C00762B-3A6E-C34D-97D1-E5FB38934C31}" dt="2023-08-01T21:28:41.135" v="4431" actId="1076"/>
          <ac:picMkLst>
            <pc:docMk/>
            <pc:sldMk cId="1940975336" sldId="297"/>
            <ac:picMk id="6" creationId="{AEE356FF-F7FE-976B-FFDF-958A1984076E}"/>
          </ac:picMkLst>
        </pc:picChg>
      </pc:sldChg>
      <pc:sldChg chg="modSp del">
        <pc:chgData name="Gabriel Amorim Silva" userId="d4a9e3b92ff86426" providerId="LiveId" clId="{7C00762B-3A6E-C34D-97D1-E5FB38934C31}" dt="2023-07-27T18:15:30.979" v="2056" actId="2696"/>
        <pc:sldMkLst>
          <pc:docMk/>
          <pc:sldMk cId="2738589913" sldId="297"/>
        </pc:sldMkLst>
        <pc:graphicFrameChg chg="mod">
          <ac:chgData name="Gabriel Amorim Silva" userId="d4a9e3b92ff86426" providerId="LiveId" clId="{7C00762B-3A6E-C34D-97D1-E5FB38934C31}" dt="2023-07-27T18:15:19.668" v="2055" actId="478"/>
          <ac:graphicFrameMkLst>
            <pc:docMk/>
            <pc:sldMk cId="2738589913" sldId="297"/>
            <ac:graphicFrameMk id="56" creationId="{9FC7C064-A0E1-364A-F4A7-3E8FCC140FCF}"/>
          </ac:graphicFrameMkLst>
        </pc:graphicFrameChg>
      </pc:sldChg>
      <pc:sldChg chg="addSp delSp add del mod">
        <pc:chgData name="Gabriel Amorim Silva" userId="d4a9e3b92ff86426" providerId="LiveId" clId="{7C00762B-3A6E-C34D-97D1-E5FB38934C31}" dt="2023-07-28T19:02:43.905" v="2322" actId="2696"/>
        <pc:sldMkLst>
          <pc:docMk/>
          <pc:sldMk cId="461598680" sldId="298"/>
        </pc:sldMkLst>
        <pc:picChg chg="add del">
          <ac:chgData name="Gabriel Amorim Silva" userId="d4a9e3b92ff86426" providerId="LiveId" clId="{7C00762B-3A6E-C34D-97D1-E5FB38934C31}" dt="2023-07-27T03:50:29.006" v="1344" actId="478"/>
          <ac:picMkLst>
            <pc:docMk/>
            <pc:sldMk cId="461598680" sldId="298"/>
            <ac:picMk id="5" creationId="{87D3BF52-4407-156A-CA83-AC39E7B5E751}"/>
          </ac:picMkLst>
        </pc:picChg>
      </pc:sldChg>
      <pc:sldChg chg="modSp mod">
        <pc:chgData name="Gabriel Amorim Silva" userId="d4a9e3b92ff86426" providerId="LiveId" clId="{7C00762B-3A6E-C34D-97D1-E5FB38934C31}" dt="2023-08-01T17:05:07.373" v="4208" actId="20577"/>
        <pc:sldMkLst>
          <pc:docMk/>
          <pc:sldMk cId="4172626065" sldId="299"/>
        </pc:sldMkLst>
        <pc:spChg chg="mod">
          <ac:chgData name="Gabriel Amorim Silva" userId="d4a9e3b92ff86426" providerId="LiveId" clId="{7C00762B-3A6E-C34D-97D1-E5FB38934C31}" dt="2023-08-01T17:05:07.373" v="4208" actId="20577"/>
          <ac:spMkLst>
            <pc:docMk/>
            <pc:sldMk cId="4172626065" sldId="299"/>
            <ac:spMk id="4" creationId="{CDC3A2BB-29FB-7AD3-245B-9129169E723C}"/>
          </ac:spMkLst>
        </pc:spChg>
      </pc:sldChg>
      <pc:sldChg chg="delSp modSp add del mod addCm">
        <pc:chgData name="Gabriel Amorim Silva" userId="d4a9e3b92ff86426" providerId="LiveId" clId="{7C00762B-3A6E-C34D-97D1-E5FB38934C31}" dt="2023-07-28T15:47:08.642" v="2244" actId="2696"/>
        <pc:sldMkLst>
          <pc:docMk/>
          <pc:sldMk cId="2035823209" sldId="300"/>
        </pc:sldMkLst>
        <pc:spChg chg="mod">
          <ac:chgData name="Gabriel Amorim Silva" userId="d4a9e3b92ff86426" providerId="LiveId" clId="{7C00762B-3A6E-C34D-97D1-E5FB38934C31}" dt="2023-07-25T00:52:39.165" v="57" actId="20577"/>
          <ac:spMkLst>
            <pc:docMk/>
            <pc:sldMk cId="2035823209" sldId="300"/>
            <ac:spMk id="21" creationId="{248E0F4A-DC8F-D662-2496-8F49805DA43A}"/>
          </ac:spMkLst>
        </pc:spChg>
        <pc:spChg chg="del">
          <ac:chgData name="Gabriel Amorim Silva" userId="d4a9e3b92ff86426" providerId="LiveId" clId="{7C00762B-3A6E-C34D-97D1-E5FB38934C31}" dt="2023-07-25T00:52:43.036" v="58" actId="478"/>
          <ac:spMkLst>
            <pc:docMk/>
            <pc:sldMk cId="2035823209" sldId="300"/>
            <ac:spMk id="22" creationId="{132C0C44-2129-7D83-1A20-363ECD334CD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abriel Amorim Silva" userId="d4a9e3b92ff86426" providerId="LiveId" clId="{7C00762B-3A6E-C34D-97D1-E5FB38934C31}" dt="2023-07-25T23:04:17.634" v="559"/>
              <pc2:cmMkLst xmlns:pc2="http://schemas.microsoft.com/office/powerpoint/2019/9/main/command">
                <pc:docMk/>
                <pc:sldMk cId="2035823209" sldId="300"/>
                <pc2:cmMk id="{5597D1BB-1C37-E749-8C20-2ECFB4E6FC40}"/>
              </pc2:cmMkLst>
            </pc226:cmChg>
          </p:ext>
        </pc:extLst>
      </pc:sldChg>
      <pc:sldChg chg="addSp delSp modSp add mod addCm">
        <pc:chgData name="Gabriel Amorim Silva" userId="d4a9e3b92ff86426" providerId="LiveId" clId="{7C00762B-3A6E-C34D-97D1-E5FB38934C31}" dt="2023-08-01T21:27:31.442" v="4417" actId="478"/>
        <pc:sldMkLst>
          <pc:docMk/>
          <pc:sldMk cId="1180158567" sldId="301"/>
        </pc:sldMkLst>
        <pc:spChg chg="del mod">
          <ac:chgData name="Gabriel Amorim Silva" userId="d4a9e3b92ff86426" providerId="LiveId" clId="{7C00762B-3A6E-C34D-97D1-E5FB38934C31}" dt="2023-07-31T16:32:10.625" v="3393" actId="478"/>
          <ac:spMkLst>
            <pc:docMk/>
            <pc:sldMk cId="1180158567" sldId="301"/>
            <ac:spMk id="2" creationId="{010D1E66-9450-2A83-ED62-FEF0AFA43D71}"/>
          </ac:spMkLst>
        </pc:spChg>
        <pc:spChg chg="del">
          <ac:chgData name="Gabriel Amorim Silva" userId="d4a9e3b92ff86426" providerId="LiveId" clId="{7C00762B-3A6E-C34D-97D1-E5FB38934C31}" dt="2023-07-25T00:58:41.208" v="109" actId="478"/>
          <ac:spMkLst>
            <pc:docMk/>
            <pc:sldMk cId="1180158567" sldId="301"/>
            <ac:spMk id="4" creationId="{95F9FA48-85AD-15A1-5D23-55B3DCF2ECDA}"/>
          </ac:spMkLst>
        </pc:spChg>
        <pc:spChg chg="add del mod">
          <ac:chgData name="Gabriel Amorim Silva" userId="d4a9e3b92ff86426" providerId="LiveId" clId="{7C00762B-3A6E-C34D-97D1-E5FB38934C31}" dt="2023-07-31T16:32:12.034" v="3394"/>
          <ac:spMkLst>
            <pc:docMk/>
            <pc:sldMk cId="1180158567" sldId="301"/>
            <ac:spMk id="7" creationId="{D0C50771-4845-6BCF-1652-B922772FAEB9}"/>
          </ac:spMkLst>
        </pc:spChg>
        <pc:spChg chg="add mod">
          <ac:chgData name="Gabriel Amorim Silva" userId="d4a9e3b92ff86426" providerId="LiveId" clId="{7C00762B-3A6E-C34D-97D1-E5FB38934C31}" dt="2023-07-31T16:32:26.831" v="3397" actId="14100"/>
          <ac:spMkLst>
            <pc:docMk/>
            <pc:sldMk cId="1180158567" sldId="301"/>
            <ac:spMk id="8" creationId="{4E883F74-E136-1737-E969-437706842E10}"/>
          </ac:spMkLst>
        </pc:spChg>
        <pc:spChg chg="mod">
          <ac:chgData name="Gabriel Amorim Silva" userId="d4a9e3b92ff86426" providerId="LiveId" clId="{7C00762B-3A6E-C34D-97D1-E5FB38934C31}" dt="2023-08-01T04:03:29.557" v="3913" actId="1036"/>
          <ac:spMkLst>
            <pc:docMk/>
            <pc:sldMk cId="1180158567" sldId="301"/>
            <ac:spMk id="18" creationId="{9E453915-379E-0586-D8AF-9C4B9C2BC560}"/>
          </ac:spMkLst>
        </pc:spChg>
        <pc:spChg chg="mod">
          <ac:chgData name="Gabriel Amorim Silva" userId="d4a9e3b92ff86426" providerId="LiveId" clId="{7C00762B-3A6E-C34D-97D1-E5FB38934C31}" dt="2023-08-01T04:03:29.557" v="3913" actId="1036"/>
          <ac:spMkLst>
            <pc:docMk/>
            <pc:sldMk cId="1180158567" sldId="301"/>
            <ac:spMk id="20" creationId="{6D4FD227-FAEB-3F6A-B4B6-C0C24CBFD96B}"/>
          </ac:spMkLst>
        </pc:spChg>
        <pc:picChg chg="add del mod modCrop">
          <ac:chgData name="Gabriel Amorim Silva" userId="d4a9e3b92ff86426" providerId="LiveId" clId="{7C00762B-3A6E-C34D-97D1-E5FB38934C31}" dt="2023-07-27T00:11:42.303" v="911" actId="21"/>
          <ac:picMkLst>
            <pc:docMk/>
            <pc:sldMk cId="1180158567" sldId="301"/>
            <ac:picMk id="5" creationId="{C6748504-1677-D382-514E-C35126115917}"/>
          </ac:picMkLst>
        </pc:picChg>
        <pc:picChg chg="add del mod">
          <ac:chgData name="Gabriel Amorim Silva" userId="d4a9e3b92ff86426" providerId="LiveId" clId="{7C00762B-3A6E-C34D-97D1-E5FB38934C31}" dt="2023-08-01T21:27:31.442" v="4417" actId="478"/>
          <ac:picMkLst>
            <pc:docMk/>
            <pc:sldMk cId="1180158567" sldId="301"/>
            <ac:picMk id="17" creationId="{EB161945-9A7D-66A7-E330-EA2F6B3E3E1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abriel Amorim Silva" userId="d4a9e3b92ff86426" providerId="LiveId" clId="{7C00762B-3A6E-C34D-97D1-E5FB38934C31}" dt="2023-07-31T17:21:02.157" v="3471"/>
              <pc2:cmMkLst xmlns:pc2="http://schemas.microsoft.com/office/powerpoint/2019/9/main/command">
                <pc:docMk/>
                <pc:sldMk cId="1180158567" sldId="301"/>
                <pc2:cmMk id="{79EFF21F-1DE9-0945-9FCE-2B60E25A390E}"/>
              </pc2:cmMkLst>
            </pc226:cmChg>
          </p:ext>
        </pc:extLst>
      </pc:sldChg>
      <pc:sldChg chg="addSp delSp modSp add mod">
        <pc:chgData name="Gabriel Amorim Silva" userId="d4a9e3b92ff86426" providerId="LiveId" clId="{7C00762B-3A6E-C34D-97D1-E5FB38934C31}" dt="2023-08-01T21:27:37.551" v="4418" actId="478"/>
        <pc:sldMkLst>
          <pc:docMk/>
          <pc:sldMk cId="616293312" sldId="302"/>
        </pc:sldMkLst>
        <pc:spChg chg="del">
          <ac:chgData name="Gabriel Amorim Silva" userId="d4a9e3b92ff86426" providerId="LiveId" clId="{7C00762B-3A6E-C34D-97D1-E5FB38934C31}" dt="2023-07-31T16:32:33.123" v="3399" actId="478"/>
          <ac:spMkLst>
            <pc:docMk/>
            <pc:sldMk cId="616293312" sldId="302"/>
            <ac:spMk id="2" creationId="{010D1E66-9450-2A83-ED62-FEF0AFA43D71}"/>
          </ac:spMkLst>
        </pc:spChg>
        <pc:spChg chg="add del mod">
          <ac:chgData name="Gabriel Amorim Silva" userId="d4a9e3b92ff86426" providerId="LiveId" clId="{7C00762B-3A6E-C34D-97D1-E5FB38934C31}" dt="2023-07-31T21:35:09.590" v="3559" actId="478"/>
          <ac:spMkLst>
            <pc:docMk/>
            <pc:sldMk cId="616293312" sldId="302"/>
            <ac:spMk id="4" creationId="{E1C49C8C-DF13-D20F-95C3-C9F4466366CA}"/>
          </ac:spMkLst>
        </pc:spChg>
        <pc:spChg chg="add del mod">
          <ac:chgData name="Gabriel Amorim Silva" userId="d4a9e3b92ff86426" providerId="LiveId" clId="{7C00762B-3A6E-C34D-97D1-E5FB38934C31}" dt="2023-07-31T16:32:34.752" v="3400" actId="478"/>
          <ac:spMkLst>
            <pc:docMk/>
            <pc:sldMk cId="616293312" sldId="302"/>
            <ac:spMk id="6" creationId="{5E7F7A3A-673B-AAB2-0288-F74D1275A915}"/>
          </ac:spMkLst>
        </pc:spChg>
        <pc:spChg chg="add del mod">
          <ac:chgData name="Gabriel Amorim Silva" userId="d4a9e3b92ff86426" providerId="LiveId" clId="{7C00762B-3A6E-C34D-97D1-E5FB38934C31}" dt="2023-07-31T21:35:08.020" v="3558"/>
          <ac:spMkLst>
            <pc:docMk/>
            <pc:sldMk cId="616293312" sldId="302"/>
            <ac:spMk id="8" creationId="{413CBB92-12B6-6FFA-A37E-1F0CDA417F0A}"/>
          </ac:spMkLst>
        </pc:spChg>
        <pc:spChg chg="add mod">
          <ac:chgData name="Gabriel Amorim Silva" userId="d4a9e3b92ff86426" providerId="LiveId" clId="{7C00762B-3A6E-C34D-97D1-E5FB38934C31}" dt="2023-07-31T21:35:10.018" v="3560"/>
          <ac:spMkLst>
            <pc:docMk/>
            <pc:sldMk cId="616293312" sldId="302"/>
            <ac:spMk id="10" creationId="{369130E6-1F30-BEBF-F60D-7BE743927B7F}"/>
          </ac:spMkLst>
        </pc:spChg>
        <pc:spChg chg="mod">
          <ac:chgData name="Gabriel Amorim Silva" userId="d4a9e3b92ff86426" providerId="LiveId" clId="{7C00762B-3A6E-C34D-97D1-E5FB38934C31}" dt="2023-08-01T04:02:47.148" v="3904" actId="1036"/>
          <ac:spMkLst>
            <pc:docMk/>
            <pc:sldMk cId="616293312" sldId="302"/>
            <ac:spMk id="18" creationId="{9E453915-379E-0586-D8AF-9C4B9C2BC560}"/>
          </ac:spMkLst>
        </pc:spChg>
        <pc:spChg chg="mod">
          <ac:chgData name="Gabriel Amorim Silva" userId="d4a9e3b92ff86426" providerId="LiveId" clId="{7C00762B-3A6E-C34D-97D1-E5FB38934C31}" dt="2023-08-01T04:02:47.148" v="3904" actId="1036"/>
          <ac:spMkLst>
            <pc:docMk/>
            <pc:sldMk cId="616293312" sldId="302"/>
            <ac:spMk id="20" creationId="{6D4FD227-FAEB-3F6A-B4B6-C0C24CBFD96B}"/>
          </ac:spMkLst>
        </pc:spChg>
        <pc:picChg chg="add mod">
          <ac:chgData name="Gabriel Amorim Silva" userId="d4a9e3b92ff86426" providerId="LiveId" clId="{7C00762B-3A6E-C34D-97D1-E5FB38934C31}" dt="2023-08-01T04:03:03.536" v="3907" actId="1076"/>
          <ac:picMkLst>
            <pc:docMk/>
            <pc:sldMk cId="616293312" sldId="302"/>
            <ac:picMk id="3" creationId="{A1E60367-49EF-7B7B-4BC9-9E78AF3765DA}"/>
          </ac:picMkLst>
        </pc:picChg>
        <pc:picChg chg="add del mod">
          <ac:chgData name="Gabriel Amorim Silva" userId="d4a9e3b92ff86426" providerId="LiveId" clId="{7C00762B-3A6E-C34D-97D1-E5FB38934C31}" dt="2023-07-31T21:35:08.020" v="3558"/>
          <ac:picMkLst>
            <pc:docMk/>
            <pc:sldMk cId="616293312" sldId="302"/>
            <ac:picMk id="7" creationId="{2B5CAFA1-DCE9-8A3F-CE39-321F6C9D36DE}"/>
          </ac:picMkLst>
        </pc:picChg>
        <pc:picChg chg="add del mod">
          <ac:chgData name="Gabriel Amorim Silva" userId="d4a9e3b92ff86426" providerId="LiveId" clId="{7C00762B-3A6E-C34D-97D1-E5FB38934C31}" dt="2023-08-01T21:27:37.551" v="4418" actId="478"/>
          <ac:picMkLst>
            <pc:docMk/>
            <pc:sldMk cId="616293312" sldId="302"/>
            <ac:picMk id="9" creationId="{B10826CE-E10C-A600-D912-BBB2B214DE29}"/>
          </ac:picMkLst>
        </pc:picChg>
        <pc:picChg chg="del">
          <ac:chgData name="Gabriel Amorim Silva" userId="d4a9e3b92ff86426" providerId="LiveId" clId="{7C00762B-3A6E-C34D-97D1-E5FB38934C31}" dt="2023-07-31T21:35:06.410" v="3556" actId="478"/>
          <ac:picMkLst>
            <pc:docMk/>
            <pc:sldMk cId="616293312" sldId="302"/>
            <ac:picMk id="17" creationId="{EB161945-9A7D-66A7-E330-EA2F6B3E3E10}"/>
          </ac:picMkLst>
        </pc:picChg>
      </pc:sldChg>
      <pc:sldChg chg="addSp delSp modSp add mod modNotesTx">
        <pc:chgData name="Gabriel Amorim Silva" userId="d4a9e3b92ff86426" providerId="LiveId" clId="{7C00762B-3A6E-C34D-97D1-E5FB38934C31}" dt="2023-08-01T21:27:42.018" v="4419" actId="478"/>
        <pc:sldMkLst>
          <pc:docMk/>
          <pc:sldMk cId="3052925081" sldId="303"/>
        </pc:sldMkLst>
        <pc:spChg chg="del">
          <ac:chgData name="Gabriel Amorim Silva" userId="d4a9e3b92ff86426" providerId="LiveId" clId="{7C00762B-3A6E-C34D-97D1-E5FB38934C31}" dt="2023-07-31T16:32:39.387" v="3401" actId="478"/>
          <ac:spMkLst>
            <pc:docMk/>
            <pc:sldMk cId="3052925081" sldId="303"/>
            <ac:spMk id="2" creationId="{010D1E66-9450-2A83-ED62-FEF0AFA43D71}"/>
          </ac:spMkLst>
        </pc:spChg>
        <pc:spChg chg="add mod">
          <ac:chgData name="Gabriel Amorim Silva" userId="d4a9e3b92ff86426" providerId="LiveId" clId="{7C00762B-3A6E-C34D-97D1-E5FB38934C31}" dt="2023-07-27T16:56:39.733" v="1974" actId="14100"/>
          <ac:spMkLst>
            <pc:docMk/>
            <pc:sldMk cId="3052925081" sldId="303"/>
            <ac:spMk id="10" creationId="{C26AA238-14E7-FC2F-0F5B-85220FFF25E0}"/>
          </ac:spMkLst>
        </pc:spChg>
        <pc:spChg chg="add del mod">
          <ac:chgData name="Gabriel Amorim Silva" userId="d4a9e3b92ff86426" providerId="LiveId" clId="{7C00762B-3A6E-C34D-97D1-E5FB38934C31}" dt="2023-07-31T16:32:41.438" v="3403" actId="478"/>
          <ac:spMkLst>
            <pc:docMk/>
            <pc:sldMk cId="3052925081" sldId="303"/>
            <ac:spMk id="12" creationId="{82F713D8-6121-13A8-846F-7E65DC4FFADF}"/>
          </ac:spMkLst>
        </pc:spChg>
        <pc:spChg chg="add del mod">
          <ac:chgData name="Gabriel Amorim Silva" userId="d4a9e3b92ff86426" providerId="LiveId" clId="{7C00762B-3A6E-C34D-97D1-E5FB38934C31}" dt="2023-07-31T21:35:12.764" v="3561" actId="478"/>
          <ac:spMkLst>
            <pc:docMk/>
            <pc:sldMk cId="3052925081" sldId="303"/>
            <ac:spMk id="13" creationId="{4625D85A-978D-41C9-6A9D-6A513C4697A0}"/>
          </ac:spMkLst>
        </pc:spChg>
        <pc:spChg chg="add mod">
          <ac:chgData name="Gabriel Amorim Silva" userId="d4a9e3b92ff86426" providerId="LiveId" clId="{7C00762B-3A6E-C34D-97D1-E5FB38934C31}" dt="2023-07-31T21:35:14.758" v="3563"/>
          <ac:spMkLst>
            <pc:docMk/>
            <pc:sldMk cId="3052925081" sldId="303"/>
            <ac:spMk id="16" creationId="{308F9A3F-22EF-A7DD-73B1-3D2DCE451A42}"/>
          </ac:spMkLst>
        </pc:spChg>
        <pc:spChg chg="mod">
          <ac:chgData name="Gabriel Amorim Silva" userId="d4a9e3b92ff86426" providerId="LiveId" clId="{7C00762B-3A6E-C34D-97D1-E5FB38934C31}" dt="2023-07-28T15:41:17.369" v="2235" actId="20577"/>
          <ac:spMkLst>
            <pc:docMk/>
            <pc:sldMk cId="3052925081" sldId="303"/>
            <ac:spMk id="18" creationId="{9E453915-379E-0586-D8AF-9C4B9C2BC560}"/>
          </ac:spMkLst>
        </pc:spChg>
        <pc:spChg chg="mod">
          <ac:chgData name="Gabriel Amorim Silva" userId="d4a9e3b92ff86426" providerId="LiveId" clId="{7C00762B-3A6E-C34D-97D1-E5FB38934C31}" dt="2023-07-27T16:54:29.393" v="1927" actId="1035"/>
          <ac:spMkLst>
            <pc:docMk/>
            <pc:sldMk cId="3052925081" sldId="303"/>
            <ac:spMk id="20" creationId="{6D4FD227-FAEB-3F6A-B4B6-C0C24CBFD96B}"/>
          </ac:spMkLst>
        </pc:spChg>
        <pc:picChg chg="add mod modCrop">
          <ac:chgData name="Gabriel Amorim Silva" userId="d4a9e3b92ff86426" providerId="LiveId" clId="{7C00762B-3A6E-C34D-97D1-E5FB38934C31}" dt="2023-07-27T16:56:27.045" v="1946" actId="1037"/>
          <ac:picMkLst>
            <pc:docMk/>
            <pc:sldMk cId="3052925081" sldId="303"/>
            <ac:picMk id="4" creationId="{1EFEAD01-39FB-8AA8-443B-3E270F24D237}"/>
          </ac:picMkLst>
        </pc:picChg>
        <pc:picChg chg="add mod modCrop">
          <ac:chgData name="Gabriel Amorim Silva" userId="d4a9e3b92ff86426" providerId="LiveId" clId="{7C00762B-3A6E-C34D-97D1-E5FB38934C31}" dt="2023-07-27T16:56:33.929" v="1972" actId="1038"/>
          <ac:picMkLst>
            <pc:docMk/>
            <pc:sldMk cId="3052925081" sldId="303"/>
            <ac:picMk id="6" creationId="{2E62B44B-64C1-4319-F04C-FEEBA0733874}"/>
          </ac:picMkLst>
        </pc:picChg>
        <pc:picChg chg="add del mod">
          <ac:chgData name="Gabriel Amorim Silva" userId="d4a9e3b92ff86426" providerId="LiveId" clId="{7C00762B-3A6E-C34D-97D1-E5FB38934C31}" dt="2023-08-01T21:27:42.018" v="4419" actId="478"/>
          <ac:picMkLst>
            <pc:docMk/>
            <pc:sldMk cId="3052925081" sldId="303"/>
            <ac:picMk id="14" creationId="{F6A5E130-35EA-3984-0458-DB65C851548D}"/>
          </ac:picMkLst>
        </pc:picChg>
        <pc:picChg chg="del">
          <ac:chgData name="Gabriel Amorim Silva" userId="d4a9e3b92ff86426" providerId="LiveId" clId="{7C00762B-3A6E-C34D-97D1-E5FB38934C31}" dt="2023-07-31T21:35:14.491" v="3562" actId="478"/>
          <ac:picMkLst>
            <pc:docMk/>
            <pc:sldMk cId="3052925081" sldId="303"/>
            <ac:picMk id="17" creationId="{EB161945-9A7D-66A7-E330-EA2F6B3E3E10}"/>
          </ac:picMkLst>
        </pc:picChg>
        <pc:cxnChg chg="add del mod">
          <ac:chgData name="Gabriel Amorim Silva" userId="d4a9e3b92ff86426" providerId="LiveId" clId="{7C00762B-3A6E-C34D-97D1-E5FB38934C31}" dt="2023-07-27T16:55:03.136" v="1930" actId="478"/>
          <ac:cxnSpMkLst>
            <pc:docMk/>
            <pc:sldMk cId="3052925081" sldId="303"/>
            <ac:cxnSpMk id="8" creationId="{D75C3F92-2669-553E-8685-40B1E7079D9C}"/>
          </ac:cxnSpMkLst>
        </pc:cxnChg>
      </pc:sldChg>
      <pc:sldChg chg="new del">
        <pc:chgData name="Gabriel Amorim Silva" userId="d4a9e3b92ff86426" providerId="LiveId" clId="{7C00762B-3A6E-C34D-97D1-E5FB38934C31}" dt="2023-07-25T01:01:02.943" v="170" actId="2696"/>
        <pc:sldMkLst>
          <pc:docMk/>
          <pc:sldMk cId="4172564078" sldId="303"/>
        </pc:sldMkLst>
      </pc:sldChg>
      <pc:sldChg chg="addSp modSp add del mod addCm">
        <pc:chgData name="Gabriel Amorim Silva" userId="d4a9e3b92ff86426" providerId="LiveId" clId="{7C00762B-3A6E-C34D-97D1-E5FB38934C31}" dt="2023-07-31T21:34:24.136" v="3551" actId="2696"/>
        <pc:sldMkLst>
          <pc:docMk/>
          <pc:sldMk cId="2072571402" sldId="304"/>
        </pc:sldMkLst>
        <pc:spChg chg="add mod">
          <ac:chgData name="Gabriel Amorim Silva" userId="d4a9e3b92ff86426" providerId="LiveId" clId="{7C00762B-3A6E-C34D-97D1-E5FB38934C31}" dt="2023-07-25T01:25:07.950" v="364" actId="114"/>
          <ac:spMkLst>
            <pc:docMk/>
            <pc:sldMk cId="2072571402" sldId="304"/>
            <ac:spMk id="3" creationId="{D21B0C1D-5080-FF96-C8EE-D12859DAFB3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abriel Amorim Silva" userId="d4a9e3b92ff86426" providerId="LiveId" clId="{7C00762B-3A6E-C34D-97D1-E5FB38934C31}" dt="2023-07-27T18:19:46.979" v="2068"/>
              <pc2:cmMkLst xmlns:pc2="http://schemas.microsoft.com/office/powerpoint/2019/9/main/command">
                <pc:docMk/>
                <pc:sldMk cId="2072571402" sldId="304"/>
                <pc2:cmMk id="{6EC6D51C-8308-5842-B5F9-6562C8C23DF9}"/>
              </pc2:cmMkLst>
            </pc226:cmChg>
          </p:ext>
        </pc:extLst>
      </pc:sldChg>
      <pc:sldChg chg="new del">
        <pc:chgData name="Gabriel Amorim Silva" userId="d4a9e3b92ff86426" providerId="LiveId" clId="{7C00762B-3A6E-C34D-97D1-E5FB38934C31}" dt="2023-07-25T01:10:44.331" v="284" actId="680"/>
        <pc:sldMkLst>
          <pc:docMk/>
          <pc:sldMk cId="777774716" sldId="305"/>
        </pc:sldMkLst>
      </pc:sldChg>
      <pc:sldChg chg="addSp delSp modSp add mod ord addCm delCm modCm">
        <pc:chgData name="Gabriel Amorim Silva" userId="d4a9e3b92ff86426" providerId="LiveId" clId="{7C00762B-3A6E-C34D-97D1-E5FB38934C31}" dt="2023-08-01T21:27:43.417" v="4421" actId="478"/>
        <pc:sldMkLst>
          <pc:docMk/>
          <pc:sldMk cId="2734367615" sldId="305"/>
        </pc:sldMkLst>
        <pc:spChg chg="del mod">
          <ac:chgData name="Gabriel Amorim Silva" userId="d4a9e3b92ff86426" providerId="LiveId" clId="{7C00762B-3A6E-C34D-97D1-E5FB38934C31}" dt="2023-07-31T14:24:44.878" v="3314" actId="478"/>
          <ac:spMkLst>
            <pc:docMk/>
            <pc:sldMk cId="2734367615" sldId="305"/>
            <ac:spMk id="2" creationId="{BD68CE35-69BD-152F-1269-2C84D90E7691}"/>
          </ac:spMkLst>
        </pc:spChg>
        <pc:spChg chg="del">
          <ac:chgData name="Gabriel Amorim Silva" userId="d4a9e3b92ff86426" providerId="LiveId" clId="{7C00762B-3A6E-C34D-97D1-E5FB38934C31}" dt="2023-07-25T01:10:56.601" v="288" actId="478"/>
          <ac:spMkLst>
            <pc:docMk/>
            <pc:sldMk cId="2734367615" sldId="305"/>
            <ac:spMk id="3" creationId="{2794FF28-D3CC-5BDE-C530-91ECA73F77C2}"/>
          </ac:spMkLst>
        </pc:spChg>
        <pc:spChg chg="add del mod">
          <ac:chgData name="Gabriel Amorim Silva" userId="d4a9e3b92ff86426" providerId="LiveId" clId="{7C00762B-3A6E-C34D-97D1-E5FB38934C31}" dt="2023-07-25T01:10:59.140" v="289" actId="478"/>
          <ac:spMkLst>
            <pc:docMk/>
            <pc:sldMk cId="2734367615" sldId="305"/>
            <ac:spMk id="5" creationId="{D24BC4DA-D1C5-4437-4B62-5D23642D0354}"/>
          </ac:spMkLst>
        </pc:spChg>
        <pc:spChg chg="del mod">
          <ac:chgData name="Gabriel Amorim Silva" userId="d4a9e3b92ff86426" providerId="LiveId" clId="{7C00762B-3A6E-C34D-97D1-E5FB38934C31}" dt="2023-07-28T15:29:14.605" v="2116" actId="478"/>
          <ac:spMkLst>
            <pc:docMk/>
            <pc:sldMk cId="2734367615" sldId="305"/>
            <ac:spMk id="7" creationId="{9D3BEC5C-B48D-9AE4-63E6-E8188259E128}"/>
          </ac:spMkLst>
        </pc:spChg>
        <pc:spChg chg="add del mod">
          <ac:chgData name="Gabriel Amorim Silva" userId="d4a9e3b92ff86426" providerId="LiveId" clId="{7C00762B-3A6E-C34D-97D1-E5FB38934C31}" dt="2023-07-28T15:26:14.102" v="2095" actId="478"/>
          <ac:spMkLst>
            <pc:docMk/>
            <pc:sldMk cId="2734367615" sldId="305"/>
            <ac:spMk id="8" creationId="{52D4BBE8-FB6A-4753-A72D-C0EFE28B0BF6}"/>
          </ac:spMkLst>
        </pc:spChg>
        <pc:spChg chg="add del mod">
          <ac:chgData name="Gabriel Amorim Silva" userId="d4a9e3b92ff86426" providerId="LiveId" clId="{7C00762B-3A6E-C34D-97D1-E5FB38934C31}" dt="2023-07-28T15:29:16.647" v="2117" actId="478"/>
          <ac:spMkLst>
            <pc:docMk/>
            <pc:sldMk cId="2734367615" sldId="305"/>
            <ac:spMk id="10" creationId="{99EF6D73-8A04-A91F-F152-6AC143F66A86}"/>
          </ac:spMkLst>
        </pc:spChg>
        <pc:spChg chg="add del">
          <ac:chgData name="Gabriel Amorim Silva" userId="d4a9e3b92ff86426" providerId="LiveId" clId="{7C00762B-3A6E-C34D-97D1-E5FB38934C31}" dt="2023-07-28T15:29:18.542" v="2119" actId="22"/>
          <ac:spMkLst>
            <pc:docMk/>
            <pc:sldMk cId="2734367615" sldId="305"/>
            <ac:spMk id="12" creationId="{28276580-A3B5-5D5C-C779-BCA91A2557B4}"/>
          </ac:spMkLst>
        </pc:spChg>
        <pc:spChg chg="add del mod">
          <ac:chgData name="Gabriel Amorim Silva" userId="d4a9e3b92ff86426" providerId="LiveId" clId="{7C00762B-3A6E-C34D-97D1-E5FB38934C31}" dt="2023-07-31T14:24:48.680" v="3317" actId="478"/>
          <ac:spMkLst>
            <pc:docMk/>
            <pc:sldMk cId="2734367615" sldId="305"/>
            <ac:spMk id="14" creationId="{D35DF59C-68BB-8CE7-7A65-0914FA2A60B3}"/>
          </ac:spMkLst>
        </pc:spChg>
        <pc:spChg chg="mod">
          <ac:chgData name="Gabriel Amorim Silva" userId="d4a9e3b92ff86426" providerId="LiveId" clId="{7C00762B-3A6E-C34D-97D1-E5FB38934C31}" dt="2023-07-28T15:28:47.625" v="2110" actId="403"/>
          <ac:spMkLst>
            <pc:docMk/>
            <pc:sldMk cId="2734367615" sldId="305"/>
            <ac:spMk id="15" creationId="{A10034DF-16E0-A8BB-9F20-D07DF1883B55}"/>
          </ac:spMkLst>
        </pc:spChg>
        <pc:spChg chg="add del mod">
          <ac:chgData name="Gabriel Amorim Silva" userId="d4a9e3b92ff86426" providerId="LiveId" clId="{7C00762B-3A6E-C34D-97D1-E5FB38934C31}" dt="2023-07-31T14:24:47.219" v="3316" actId="478"/>
          <ac:spMkLst>
            <pc:docMk/>
            <pc:sldMk cId="2734367615" sldId="305"/>
            <ac:spMk id="16" creationId="{416285C1-9900-5FF4-850B-73C1A09371A6}"/>
          </ac:spMkLst>
        </pc:spChg>
        <pc:spChg chg="add mod">
          <ac:chgData name="Gabriel Amorim Silva" userId="d4a9e3b92ff86426" providerId="LiveId" clId="{7C00762B-3A6E-C34D-97D1-E5FB38934C31}" dt="2023-07-31T14:24:49.072" v="3318"/>
          <ac:spMkLst>
            <pc:docMk/>
            <pc:sldMk cId="2734367615" sldId="305"/>
            <ac:spMk id="18" creationId="{69657A40-723C-104F-A9EC-583B2CCA99B2}"/>
          </ac:spMkLst>
        </pc:spChg>
        <pc:spChg chg="add mod">
          <ac:chgData name="Gabriel Amorim Silva" userId="d4a9e3b92ff86426" providerId="LiveId" clId="{7C00762B-3A6E-C34D-97D1-E5FB38934C31}" dt="2023-08-01T04:04:25.281" v="3930" actId="1076"/>
          <ac:spMkLst>
            <pc:docMk/>
            <pc:sldMk cId="2734367615" sldId="305"/>
            <ac:spMk id="19" creationId="{52FC5461-290D-F75E-501C-321F14E6D529}"/>
          </ac:spMkLst>
        </pc:spChg>
        <pc:spChg chg="del mod">
          <ac:chgData name="Gabriel Amorim Silva" userId="d4a9e3b92ff86426" providerId="LiveId" clId="{7C00762B-3A6E-C34D-97D1-E5FB38934C31}" dt="2023-07-28T15:27:03.513" v="2103" actId="478"/>
          <ac:spMkLst>
            <pc:docMk/>
            <pc:sldMk cId="2734367615" sldId="305"/>
            <ac:spMk id="21" creationId="{7CF00827-B8E9-21FF-72A4-B7F7194EF1BE}"/>
          </ac:spMkLst>
        </pc:spChg>
        <pc:picChg chg="add del mod modCrop">
          <ac:chgData name="Gabriel Amorim Silva" userId="d4a9e3b92ff86426" providerId="LiveId" clId="{7C00762B-3A6E-C34D-97D1-E5FB38934C31}" dt="2023-07-28T15:30:15.195" v="2134" actId="478"/>
          <ac:picMkLst>
            <pc:docMk/>
            <pc:sldMk cId="2734367615" sldId="305"/>
            <ac:picMk id="6" creationId="{262B89AA-8E73-A282-6D45-763A6CEEDDEE}"/>
          </ac:picMkLst>
        </pc:picChg>
        <pc:picChg chg="add del mod">
          <ac:chgData name="Gabriel Amorim Silva" userId="d4a9e3b92ff86426" providerId="LiveId" clId="{7C00762B-3A6E-C34D-97D1-E5FB38934C31}" dt="2023-08-01T21:27:43.417" v="4421" actId="478"/>
          <ac:picMkLst>
            <pc:docMk/>
            <pc:sldMk cId="2734367615" sldId="305"/>
            <ac:picMk id="17" creationId="{898A00B1-DE5B-D8E6-F39C-4D856BD16FC5}"/>
          </ac:picMkLst>
        </pc:picChg>
        <pc:picChg chg="del">
          <ac:chgData name="Gabriel Amorim Silva" userId="d4a9e3b92ff86426" providerId="LiveId" clId="{7C00762B-3A6E-C34D-97D1-E5FB38934C31}" dt="2023-07-25T01:10:56.601" v="288" actId="478"/>
          <ac:picMkLst>
            <pc:docMk/>
            <pc:sldMk cId="2734367615" sldId="305"/>
            <ac:picMk id="20" creationId="{29BB589F-8475-5805-AB14-FD22EFAF2E47}"/>
          </ac:picMkLst>
        </pc:picChg>
        <pc:picChg chg="del mod">
          <ac:chgData name="Gabriel Amorim Silva" userId="d4a9e3b92ff86426" providerId="LiveId" clId="{7C00762B-3A6E-C34D-97D1-E5FB38934C31}" dt="2023-07-25T01:11:20.447" v="309" actId="478"/>
          <ac:picMkLst>
            <pc:docMk/>
            <pc:sldMk cId="2734367615" sldId="305"/>
            <ac:picMk id="2050" creationId="{9D181AD5-9CBE-3B09-6209-51A7FFED5FF5}"/>
          </ac:picMkLst>
        </pc:picChg>
        <pc:picChg chg="add del mod">
          <ac:chgData name="Gabriel Amorim Silva" userId="d4a9e3b92ff86426" providerId="LiveId" clId="{7C00762B-3A6E-C34D-97D1-E5FB38934C31}" dt="2023-07-28T15:30:33.463" v="2141" actId="478"/>
          <ac:picMkLst>
            <pc:docMk/>
            <pc:sldMk cId="2734367615" sldId="305"/>
            <ac:picMk id="14338" creationId="{2B76FAFE-D70F-A21A-E4B0-62A15CC36CE8}"/>
          </ac:picMkLst>
        </pc:picChg>
        <pc:picChg chg="add mod">
          <ac:chgData name="Gabriel Amorim Silva" userId="d4a9e3b92ff86426" providerId="LiveId" clId="{7C00762B-3A6E-C34D-97D1-E5FB38934C31}" dt="2023-07-28T15:31:01.532" v="2146" actId="1076"/>
          <ac:picMkLst>
            <pc:docMk/>
            <pc:sldMk cId="2734367615" sldId="305"/>
            <ac:picMk id="14340" creationId="{0066B08F-97AA-C034-510B-9528E4E875DE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Gabriel Amorim Silva" userId="d4a9e3b92ff86426" providerId="LiveId" clId="{7C00762B-3A6E-C34D-97D1-E5FB38934C31}" dt="2023-07-31T21:35:43.197" v="3566"/>
              <pc2:cmMkLst xmlns:pc2="http://schemas.microsoft.com/office/powerpoint/2019/9/main/command">
                <pc:docMk/>
                <pc:sldMk cId="2734367615" sldId="305"/>
                <pc2:cmMk id="{97F21ADA-FAF7-D943-863F-F2E2AEA4CE2B}"/>
              </pc2:cmMkLst>
            </pc226:cmChg>
          </p:ext>
        </pc:extLst>
      </pc:sldChg>
      <pc:sldChg chg="addSp delSp modSp new del mod">
        <pc:chgData name="Gabriel Amorim Silva" userId="d4a9e3b92ff86426" providerId="LiveId" clId="{7C00762B-3A6E-C34D-97D1-E5FB38934C31}" dt="2023-07-30T16:38:23.706" v="2718" actId="2696"/>
        <pc:sldMkLst>
          <pc:docMk/>
          <pc:sldMk cId="3945178010" sldId="306"/>
        </pc:sldMkLst>
        <pc:spChg chg="mod">
          <ac:chgData name="Gabriel Amorim Silva" userId="d4a9e3b92ff86426" providerId="LiveId" clId="{7C00762B-3A6E-C34D-97D1-E5FB38934C31}" dt="2023-07-25T01:29:47.475" v="403" actId="14100"/>
          <ac:spMkLst>
            <pc:docMk/>
            <pc:sldMk cId="3945178010" sldId="306"/>
            <ac:spMk id="2" creationId="{2C6DFCC8-90BC-F140-965E-5C8FD5A7A031}"/>
          </ac:spMkLst>
        </pc:spChg>
        <pc:spChg chg="del">
          <ac:chgData name="Gabriel Amorim Silva" userId="d4a9e3b92ff86426" providerId="LiveId" clId="{7C00762B-3A6E-C34D-97D1-E5FB38934C31}" dt="2023-07-25T01:29:52.363" v="404" actId="478"/>
          <ac:spMkLst>
            <pc:docMk/>
            <pc:sldMk cId="3945178010" sldId="306"/>
            <ac:spMk id="3" creationId="{39D88F15-1EC9-3FB6-215A-AF13B11911D5}"/>
          </ac:spMkLst>
        </pc:spChg>
        <pc:spChg chg="del">
          <ac:chgData name="Gabriel Amorim Silva" userId="d4a9e3b92ff86426" providerId="LiveId" clId="{7C00762B-3A6E-C34D-97D1-E5FB38934C31}" dt="2023-07-25T01:29:52.363" v="404" actId="478"/>
          <ac:spMkLst>
            <pc:docMk/>
            <pc:sldMk cId="3945178010" sldId="306"/>
            <ac:spMk id="4" creationId="{9861341E-864F-8A3A-D917-3DC70F31517E}"/>
          </ac:spMkLst>
        </pc:spChg>
        <pc:spChg chg="del">
          <ac:chgData name="Gabriel Amorim Silva" userId="d4a9e3b92ff86426" providerId="LiveId" clId="{7C00762B-3A6E-C34D-97D1-E5FB38934C31}" dt="2023-07-25T01:29:52.363" v="404" actId="478"/>
          <ac:spMkLst>
            <pc:docMk/>
            <pc:sldMk cId="3945178010" sldId="306"/>
            <ac:spMk id="5" creationId="{7626CE22-EAA6-83C0-9947-BF3A1ABD9212}"/>
          </ac:spMkLst>
        </pc:spChg>
        <pc:spChg chg="del">
          <ac:chgData name="Gabriel Amorim Silva" userId="d4a9e3b92ff86426" providerId="LiveId" clId="{7C00762B-3A6E-C34D-97D1-E5FB38934C31}" dt="2023-07-25T01:29:52.363" v="404" actId="478"/>
          <ac:spMkLst>
            <pc:docMk/>
            <pc:sldMk cId="3945178010" sldId="306"/>
            <ac:spMk id="6" creationId="{111BF382-90A5-31F9-B50A-9029AFC5B080}"/>
          </ac:spMkLst>
        </pc:spChg>
        <pc:spChg chg="del">
          <ac:chgData name="Gabriel Amorim Silva" userId="d4a9e3b92ff86426" providerId="LiveId" clId="{7C00762B-3A6E-C34D-97D1-E5FB38934C31}" dt="2023-07-25T01:29:52.363" v="404" actId="478"/>
          <ac:spMkLst>
            <pc:docMk/>
            <pc:sldMk cId="3945178010" sldId="306"/>
            <ac:spMk id="7" creationId="{BFF52C92-12B8-327D-428B-28BB63E09D3E}"/>
          </ac:spMkLst>
        </pc:spChg>
        <pc:spChg chg="del">
          <ac:chgData name="Gabriel Amorim Silva" userId="d4a9e3b92ff86426" providerId="LiveId" clId="{7C00762B-3A6E-C34D-97D1-E5FB38934C31}" dt="2023-07-25T01:29:52.363" v="404" actId="478"/>
          <ac:spMkLst>
            <pc:docMk/>
            <pc:sldMk cId="3945178010" sldId="306"/>
            <ac:spMk id="8" creationId="{4CEA9994-42FA-C94A-7811-5A13B1C9534C}"/>
          </ac:spMkLst>
        </pc:spChg>
        <pc:spChg chg="del">
          <ac:chgData name="Gabriel Amorim Silva" userId="d4a9e3b92ff86426" providerId="LiveId" clId="{7C00762B-3A6E-C34D-97D1-E5FB38934C31}" dt="2023-07-25T01:29:52.363" v="404" actId="478"/>
          <ac:spMkLst>
            <pc:docMk/>
            <pc:sldMk cId="3945178010" sldId="306"/>
            <ac:spMk id="9" creationId="{6D448A4F-59F3-300D-9FD5-66BBE89E6AEA}"/>
          </ac:spMkLst>
        </pc:spChg>
        <pc:spChg chg="del">
          <ac:chgData name="Gabriel Amorim Silva" userId="d4a9e3b92ff86426" providerId="LiveId" clId="{7C00762B-3A6E-C34D-97D1-E5FB38934C31}" dt="2023-07-25T01:29:52.363" v="404" actId="478"/>
          <ac:spMkLst>
            <pc:docMk/>
            <pc:sldMk cId="3945178010" sldId="306"/>
            <ac:spMk id="10" creationId="{AE4DE46D-4CF2-2A13-6495-9F54D9F9C80F}"/>
          </ac:spMkLst>
        </pc:spChg>
        <pc:spChg chg="del">
          <ac:chgData name="Gabriel Amorim Silva" userId="d4a9e3b92ff86426" providerId="LiveId" clId="{7C00762B-3A6E-C34D-97D1-E5FB38934C31}" dt="2023-07-25T01:29:52.363" v="404" actId="478"/>
          <ac:spMkLst>
            <pc:docMk/>
            <pc:sldMk cId="3945178010" sldId="306"/>
            <ac:spMk id="11" creationId="{9819D7B1-1DF2-D757-8395-06D284AE5958}"/>
          </ac:spMkLst>
        </pc:spChg>
        <pc:spChg chg="del">
          <ac:chgData name="Gabriel Amorim Silva" userId="d4a9e3b92ff86426" providerId="LiveId" clId="{7C00762B-3A6E-C34D-97D1-E5FB38934C31}" dt="2023-07-25T01:29:52.363" v="404" actId="478"/>
          <ac:spMkLst>
            <pc:docMk/>
            <pc:sldMk cId="3945178010" sldId="306"/>
            <ac:spMk id="12" creationId="{5294EC11-7D3B-424C-BAD8-A748A48AAFA5}"/>
          </ac:spMkLst>
        </pc:spChg>
        <pc:spChg chg="del">
          <ac:chgData name="Gabriel Amorim Silva" userId="d4a9e3b92ff86426" providerId="LiveId" clId="{7C00762B-3A6E-C34D-97D1-E5FB38934C31}" dt="2023-07-25T01:30:08.862" v="410" actId="478"/>
          <ac:spMkLst>
            <pc:docMk/>
            <pc:sldMk cId="3945178010" sldId="306"/>
            <ac:spMk id="13" creationId="{254154E8-024D-1E24-D943-AEF7D22209A1}"/>
          </ac:spMkLst>
        </pc:spChg>
        <pc:spChg chg="del">
          <ac:chgData name="Gabriel Amorim Silva" userId="d4a9e3b92ff86426" providerId="LiveId" clId="{7C00762B-3A6E-C34D-97D1-E5FB38934C31}" dt="2023-07-25T01:30:06.163" v="409" actId="478"/>
          <ac:spMkLst>
            <pc:docMk/>
            <pc:sldMk cId="3945178010" sldId="306"/>
            <ac:spMk id="14" creationId="{0115D8FE-0B5C-E0B0-1AC0-22DC31ADC61D}"/>
          </ac:spMkLst>
        </pc:spChg>
        <pc:spChg chg="add mod">
          <ac:chgData name="Gabriel Amorim Silva" userId="d4a9e3b92ff86426" providerId="LiveId" clId="{7C00762B-3A6E-C34D-97D1-E5FB38934C31}" dt="2023-07-25T01:30:59.773" v="459" actId="1076"/>
          <ac:spMkLst>
            <pc:docMk/>
            <pc:sldMk cId="3945178010" sldId="306"/>
            <ac:spMk id="17" creationId="{5AB7BE6E-329D-606A-B579-4036C1AC90E8}"/>
          </ac:spMkLst>
        </pc:spChg>
        <pc:picChg chg="add mod">
          <ac:chgData name="Gabriel Amorim Silva" userId="d4a9e3b92ff86426" providerId="LiveId" clId="{7C00762B-3A6E-C34D-97D1-E5FB38934C31}" dt="2023-07-25T01:30:59.773" v="459" actId="1076"/>
          <ac:picMkLst>
            <pc:docMk/>
            <pc:sldMk cId="3945178010" sldId="306"/>
            <ac:picMk id="1026" creationId="{4EFAEB99-4F78-F428-B97A-D3B3259AAF38}"/>
          </ac:picMkLst>
        </pc:picChg>
      </pc:sldChg>
      <pc:sldChg chg="addSp delSp modSp add del mod ord">
        <pc:chgData name="Gabriel Amorim Silva" userId="d4a9e3b92ff86426" providerId="LiveId" clId="{7C00762B-3A6E-C34D-97D1-E5FB38934C31}" dt="2023-08-01T18:31:58.354" v="4355" actId="2696"/>
        <pc:sldMkLst>
          <pc:docMk/>
          <pc:sldMk cId="2901908964" sldId="307"/>
        </pc:sldMkLst>
        <pc:spChg chg="del mod">
          <ac:chgData name="Gabriel Amorim Silva" userId="d4a9e3b92ff86426" providerId="LiveId" clId="{7C00762B-3A6E-C34D-97D1-E5FB38934C31}" dt="2023-07-30T16:51:28.375" v="2762" actId="478"/>
          <ac:spMkLst>
            <pc:docMk/>
            <pc:sldMk cId="2901908964" sldId="307"/>
            <ac:spMk id="2" creationId="{2C6DFCC8-90BC-F140-965E-5C8FD5A7A031}"/>
          </ac:spMkLst>
        </pc:spChg>
        <pc:spChg chg="add del">
          <ac:chgData name="Gabriel Amorim Silva" userId="d4a9e3b92ff86426" providerId="LiveId" clId="{7C00762B-3A6E-C34D-97D1-E5FB38934C31}" dt="2023-07-30T16:51:38.267" v="2764" actId="478"/>
          <ac:spMkLst>
            <pc:docMk/>
            <pc:sldMk cId="2901908964" sldId="307"/>
            <ac:spMk id="4" creationId="{D9385660-C15E-2770-6C49-AEC4A606C333}"/>
          </ac:spMkLst>
        </pc:spChg>
        <pc:spChg chg="add mod">
          <ac:chgData name="Gabriel Amorim Silva" userId="d4a9e3b92ff86426" providerId="LiveId" clId="{7C00762B-3A6E-C34D-97D1-E5FB38934C31}" dt="2023-08-01T04:12:50.298" v="4002" actId="20577"/>
          <ac:spMkLst>
            <pc:docMk/>
            <pc:sldMk cId="2901908964" sldId="307"/>
            <ac:spMk id="5" creationId="{793BAA08-ABC6-F890-65C9-22AC7AC96B40}"/>
          </ac:spMkLst>
        </pc:spChg>
        <pc:spChg chg="del mod">
          <ac:chgData name="Gabriel Amorim Silva" userId="d4a9e3b92ff86426" providerId="LiveId" clId="{7C00762B-3A6E-C34D-97D1-E5FB38934C31}" dt="2023-08-01T18:31:33.416" v="4330" actId="21"/>
          <ac:spMkLst>
            <pc:docMk/>
            <pc:sldMk cId="2901908964" sldId="307"/>
            <ac:spMk id="17" creationId="{5AB7BE6E-329D-606A-B579-4036C1AC90E8}"/>
          </ac:spMkLst>
        </pc:spChg>
        <pc:picChg chg="del">
          <ac:chgData name="Gabriel Amorim Silva" userId="d4a9e3b92ff86426" providerId="LiveId" clId="{7C00762B-3A6E-C34D-97D1-E5FB38934C31}" dt="2023-07-25T01:33:41.010" v="461" actId="478"/>
          <ac:picMkLst>
            <pc:docMk/>
            <pc:sldMk cId="2901908964" sldId="307"/>
            <ac:picMk id="1026" creationId="{4EFAEB99-4F78-F428-B97A-D3B3259AAF38}"/>
          </ac:picMkLst>
        </pc:picChg>
        <pc:picChg chg="add del mod">
          <ac:chgData name="Gabriel Amorim Silva" userId="d4a9e3b92ff86426" providerId="LiveId" clId="{7C00762B-3A6E-C34D-97D1-E5FB38934C31}" dt="2023-07-31T14:39:35.434" v="3370" actId="478"/>
          <ac:picMkLst>
            <pc:docMk/>
            <pc:sldMk cId="2901908964" sldId="307"/>
            <ac:picMk id="3074" creationId="{92A58D2D-BF6D-02D3-938A-523AEBCE9377}"/>
          </ac:picMkLst>
        </pc:picChg>
        <pc:picChg chg="add del mod">
          <ac:chgData name="Gabriel Amorim Silva" userId="d4a9e3b92ff86426" providerId="LiveId" clId="{7C00762B-3A6E-C34D-97D1-E5FB38934C31}" dt="2023-08-01T18:31:33.416" v="4330" actId="21"/>
          <ac:picMkLst>
            <pc:docMk/>
            <pc:sldMk cId="2901908964" sldId="307"/>
            <ac:picMk id="3076" creationId="{3E4CAA98-BDA4-45B9-3BB4-A0CB3858D0BC}"/>
          </ac:picMkLst>
        </pc:picChg>
      </pc:sldChg>
      <pc:sldChg chg="addSp delSp modSp add del mod">
        <pc:chgData name="Gabriel Amorim Silva" userId="d4a9e3b92ff86426" providerId="LiveId" clId="{7C00762B-3A6E-C34D-97D1-E5FB38934C31}" dt="2023-07-27T18:23:41.401" v="2069" actId="2696"/>
        <pc:sldMkLst>
          <pc:docMk/>
          <pc:sldMk cId="26947100" sldId="308"/>
        </pc:sldMkLst>
        <pc:spChg chg="add del mod">
          <ac:chgData name="Gabriel Amorim Silva" userId="d4a9e3b92ff86426" providerId="LiveId" clId="{7C00762B-3A6E-C34D-97D1-E5FB38934C31}" dt="2023-07-25T01:49:59.424" v="483" actId="478"/>
          <ac:spMkLst>
            <pc:docMk/>
            <pc:sldMk cId="26947100" sldId="308"/>
            <ac:spMk id="3" creationId="{3F48F757-139E-EAB3-B1FB-9D1AE4291CE3}"/>
          </ac:spMkLst>
        </pc:spChg>
        <pc:spChg chg="del">
          <ac:chgData name="Gabriel Amorim Silva" userId="d4a9e3b92ff86426" providerId="LiveId" clId="{7C00762B-3A6E-C34D-97D1-E5FB38934C31}" dt="2023-07-25T01:43:01.193" v="480" actId="478"/>
          <ac:spMkLst>
            <pc:docMk/>
            <pc:sldMk cId="26947100" sldId="308"/>
            <ac:spMk id="5" creationId="{D116FC7F-F68A-3263-742C-913E3914DCE3}"/>
          </ac:spMkLst>
        </pc:spChg>
        <pc:spChg chg="add mod">
          <ac:chgData name="Gabriel Amorim Silva" userId="d4a9e3b92ff86426" providerId="LiveId" clId="{7C00762B-3A6E-C34D-97D1-E5FB38934C31}" dt="2023-07-25T01:52:40.931" v="542" actId="20577"/>
          <ac:spMkLst>
            <pc:docMk/>
            <pc:sldMk cId="26947100" sldId="308"/>
            <ac:spMk id="7" creationId="{B3AD9E30-EF19-BFC5-2B06-BA9D715192C1}"/>
          </ac:spMkLst>
        </pc:spChg>
        <pc:spChg chg="add mod">
          <ac:chgData name="Gabriel Amorim Silva" userId="d4a9e3b92ff86426" providerId="LiveId" clId="{7C00762B-3A6E-C34D-97D1-E5FB38934C31}" dt="2023-07-25T01:58:10.195" v="558" actId="1076"/>
          <ac:spMkLst>
            <pc:docMk/>
            <pc:sldMk cId="26947100" sldId="308"/>
            <ac:spMk id="8" creationId="{B8C709F1-C903-747A-2729-6B3AC482C14B}"/>
          </ac:spMkLst>
        </pc:spChg>
        <pc:picChg chg="add mod">
          <ac:chgData name="Gabriel Amorim Silva" userId="d4a9e3b92ff86426" providerId="LiveId" clId="{7C00762B-3A6E-C34D-97D1-E5FB38934C31}" dt="2023-07-25T01:52:27.767" v="534" actId="1036"/>
          <ac:picMkLst>
            <pc:docMk/>
            <pc:sldMk cId="26947100" sldId="308"/>
            <ac:picMk id="4098" creationId="{AE7DAF72-D48E-EB22-87DE-513C33D90475}"/>
          </ac:picMkLst>
        </pc:picChg>
        <pc:picChg chg="del">
          <ac:chgData name="Gabriel Amorim Silva" userId="d4a9e3b92ff86426" providerId="LiveId" clId="{7C00762B-3A6E-C34D-97D1-E5FB38934C31}" dt="2023-07-25T01:43:01.193" v="480" actId="478"/>
          <ac:picMkLst>
            <pc:docMk/>
            <pc:sldMk cId="26947100" sldId="308"/>
            <ac:picMk id="12292" creationId="{F2B470D6-6DBE-D9C2-A602-55920891D669}"/>
          </ac:picMkLst>
        </pc:picChg>
      </pc:sldChg>
      <pc:sldChg chg="new del">
        <pc:chgData name="Gabriel Amorim Silva" userId="d4a9e3b92ff86426" providerId="LiveId" clId="{7C00762B-3A6E-C34D-97D1-E5FB38934C31}" dt="2023-07-27T01:07:55.889" v="1125" actId="2696"/>
        <pc:sldMkLst>
          <pc:docMk/>
          <pc:sldMk cId="732508492" sldId="309"/>
        </pc:sldMkLst>
      </pc:sldChg>
      <pc:sldChg chg="addSp delSp modSp add mod ord modAnim addCm delCm">
        <pc:chgData name="Gabriel Amorim Silva" userId="d4a9e3b92ff86426" providerId="LiveId" clId="{7C00762B-3A6E-C34D-97D1-E5FB38934C31}" dt="2023-08-01T04:08:58.696" v="3945" actId="1076"/>
        <pc:sldMkLst>
          <pc:docMk/>
          <pc:sldMk cId="826787918" sldId="310"/>
        </pc:sldMkLst>
        <pc:spChg chg="del">
          <ac:chgData name="Gabriel Amorim Silva" userId="d4a9e3b92ff86426" providerId="LiveId" clId="{7C00762B-3A6E-C34D-97D1-E5FB38934C31}" dt="2023-07-30T16:50:25.863" v="2737" actId="478"/>
          <ac:spMkLst>
            <pc:docMk/>
            <pc:sldMk cId="826787918" sldId="310"/>
            <ac:spMk id="2" creationId="{A5E7FC8F-22CE-18B4-01B0-241604ECB4BE}"/>
          </ac:spMkLst>
        </pc:spChg>
        <pc:spChg chg="add mod">
          <ac:chgData name="Gabriel Amorim Silva" userId="d4a9e3b92ff86426" providerId="LiveId" clId="{7C00762B-3A6E-C34D-97D1-E5FB38934C31}" dt="2023-07-30T16:50:38.781" v="2741" actId="14100"/>
          <ac:spMkLst>
            <pc:docMk/>
            <pc:sldMk cId="826787918" sldId="310"/>
            <ac:spMk id="5" creationId="{624892F8-10D4-72D5-2815-9574A2015986}"/>
          </ac:spMkLst>
        </pc:spChg>
        <pc:spChg chg="add del mod">
          <ac:chgData name="Gabriel Amorim Silva" userId="d4a9e3b92ff86426" providerId="LiveId" clId="{7C00762B-3A6E-C34D-97D1-E5FB38934C31}" dt="2023-07-30T16:50:39.964" v="2742" actId="478"/>
          <ac:spMkLst>
            <pc:docMk/>
            <pc:sldMk cId="826787918" sldId="310"/>
            <ac:spMk id="6" creationId="{2EBF5146-A7CC-D456-9AC2-12469CE80F70}"/>
          </ac:spMkLst>
        </pc:spChg>
        <pc:graphicFrameChg chg="del">
          <ac:chgData name="Gabriel Amorim Silva" userId="d4a9e3b92ff86426" providerId="LiveId" clId="{7C00762B-3A6E-C34D-97D1-E5FB38934C31}" dt="2023-07-27T00:33:55.095" v="920" actId="478"/>
          <ac:graphicFrameMkLst>
            <pc:docMk/>
            <pc:sldMk cId="826787918" sldId="310"/>
            <ac:graphicFrameMk id="16" creationId="{29F02833-0CBD-4FCA-5F22-9213B7FD0127}"/>
          </ac:graphicFrameMkLst>
        </pc:graphicFrameChg>
        <pc:picChg chg="add mod">
          <ac:chgData name="Gabriel Amorim Silva" userId="d4a9e3b92ff86426" providerId="LiveId" clId="{7C00762B-3A6E-C34D-97D1-E5FB38934C31}" dt="2023-08-01T04:06:29.233" v="3935" actId="1076"/>
          <ac:picMkLst>
            <pc:docMk/>
            <pc:sldMk cId="826787918" sldId="310"/>
            <ac:picMk id="3" creationId="{ED0E6DE3-56E2-53C3-B149-D76F90647B7F}"/>
          </ac:picMkLst>
        </pc:picChg>
        <pc:picChg chg="add mod">
          <ac:chgData name="Gabriel Amorim Silva" userId="d4a9e3b92ff86426" providerId="LiveId" clId="{7C00762B-3A6E-C34D-97D1-E5FB38934C31}" dt="2023-07-30T16:52:10.474" v="2770"/>
          <ac:picMkLst>
            <pc:docMk/>
            <pc:sldMk cId="826787918" sldId="310"/>
            <ac:picMk id="7" creationId="{63B6E1B4-138E-C480-5A51-79C5CD1F57EB}"/>
          </ac:picMkLst>
        </pc:picChg>
        <pc:picChg chg="add del mod">
          <ac:chgData name="Gabriel Amorim Silva" userId="d4a9e3b92ff86426" providerId="LiveId" clId="{7C00762B-3A6E-C34D-97D1-E5FB38934C31}" dt="2023-07-30T19:29:53.435" v="2889" actId="478"/>
          <ac:picMkLst>
            <pc:docMk/>
            <pc:sldMk cId="826787918" sldId="310"/>
            <ac:picMk id="8" creationId="{6C8F4D3B-B30C-FA11-A3F4-4B0C4B16BFC2}"/>
          </ac:picMkLst>
        </pc:picChg>
        <pc:picChg chg="add del">
          <ac:chgData name="Gabriel Amorim Silva" userId="d4a9e3b92ff86426" providerId="LiveId" clId="{7C00762B-3A6E-C34D-97D1-E5FB38934C31}" dt="2023-07-30T19:35:50.628" v="2891" actId="478"/>
          <ac:picMkLst>
            <pc:docMk/>
            <pc:sldMk cId="826787918" sldId="310"/>
            <ac:picMk id="9" creationId="{DEFC1095-F553-1BDD-F94C-1C6C06C56F1C}"/>
          </ac:picMkLst>
        </pc:picChg>
        <pc:picChg chg="add mod">
          <ac:chgData name="Gabriel Amorim Silva" userId="d4a9e3b92ff86426" providerId="LiveId" clId="{7C00762B-3A6E-C34D-97D1-E5FB38934C31}" dt="2023-08-01T04:08:58.696" v="3945" actId="1076"/>
          <ac:picMkLst>
            <pc:docMk/>
            <pc:sldMk cId="826787918" sldId="310"/>
            <ac:picMk id="10" creationId="{64A93E17-87FF-1AF6-DDF7-72457E4A46B7}"/>
          </ac:picMkLst>
        </pc:picChg>
        <pc:picChg chg="add del mod">
          <ac:chgData name="Gabriel Amorim Silva" userId="d4a9e3b92ff86426" providerId="LiveId" clId="{7C00762B-3A6E-C34D-97D1-E5FB38934C31}" dt="2023-08-01T04:08:04.351" v="3944" actId="478"/>
          <ac:picMkLst>
            <pc:docMk/>
            <pc:sldMk cId="826787918" sldId="310"/>
            <ac:picMk id="11" creationId="{EB538A10-0076-E125-F235-5780874B6F79}"/>
          </ac:picMkLst>
        </pc:picChg>
        <pc:picChg chg="del mod">
          <ac:chgData name="Gabriel Amorim Silva" userId="d4a9e3b92ff86426" providerId="LiveId" clId="{7C00762B-3A6E-C34D-97D1-E5FB38934C31}" dt="2023-07-30T16:52:10.160" v="2769" actId="478"/>
          <ac:picMkLst>
            <pc:docMk/>
            <pc:sldMk cId="826787918" sldId="310"/>
            <ac:picMk id="3074" creationId="{EE4ED591-A1DD-C25D-8D42-EB4D92E615A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Gabriel Amorim Silva" userId="d4a9e3b92ff86426" providerId="LiveId" clId="{7C00762B-3A6E-C34D-97D1-E5FB38934C31}" dt="2023-07-30T21:49:34.558" v="3023"/>
              <pc2:cmMkLst xmlns:pc2="http://schemas.microsoft.com/office/powerpoint/2019/9/main/command">
                <pc:docMk/>
                <pc:sldMk cId="826787918" sldId="310"/>
                <pc2:cmMk id="{F85B9BBF-4FCA-3446-A1D7-B3825B5D95F5}"/>
              </pc2:cmMkLst>
            </pc226:cmChg>
          </p:ext>
        </pc:extLst>
      </pc:sldChg>
      <pc:sldChg chg="new del">
        <pc:chgData name="Gabriel Amorim Silva" userId="d4a9e3b92ff86426" providerId="LiveId" clId="{7C00762B-3A6E-C34D-97D1-E5FB38934C31}" dt="2023-07-27T00:43:24.002" v="928" actId="2696"/>
        <pc:sldMkLst>
          <pc:docMk/>
          <pc:sldMk cId="3215785892" sldId="311"/>
        </pc:sldMkLst>
      </pc:sldChg>
      <pc:sldChg chg="addSp delSp modSp add mod ord addCm delCm modNotesTx">
        <pc:chgData name="Gabriel Amorim Silva" userId="d4a9e3b92ff86426" providerId="LiveId" clId="{7C00762B-3A6E-C34D-97D1-E5FB38934C31}" dt="2023-08-01T18:29:57.728" v="4247" actId="20577"/>
        <pc:sldMkLst>
          <pc:docMk/>
          <pc:sldMk cId="1276755373" sldId="312"/>
        </pc:sldMkLst>
        <pc:spChg chg="del">
          <ac:chgData name="Gabriel Amorim Silva" userId="d4a9e3b92ff86426" providerId="LiveId" clId="{7C00762B-3A6E-C34D-97D1-E5FB38934C31}" dt="2023-07-30T16:50:52.911" v="2746" actId="478"/>
          <ac:spMkLst>
            <pc:docMk/>
            <pc:sldMk cId="1276755373" sldId="312"/>
            <ac:spMk id="2" creationId="{A5E7FC8F-22CE-18B4-01B0-241604ECB4BE}"/>
          </ac:spMkLst>
        </pc:spChg>
        <pc:spChg chg="add del mod">
          <ac:chgData name="Gabriel Amorim Silva" userId="d4a9e3b92ff86426" providerId="LiveId" clId="{7C00762B-3A6E-C34D-97D1-E5FB38934C31}" dt="2023-07-30T16:51:00.220" v="2751"/>
          <ac:spMkLst>
            <pc:docMk/>
            <pc:sldMk cId="1276755373" sldId="312"/>
            <ac:spMk id="7" creationId="{25B68A11-DD88-09AC-E5BC-EE95566CC698}"/>
          </ac:spMkLst>
        </pc:spChg>
        <pc:spChg chg="add del mod">
          <ac:chgData name="Gabriel Amorim Silva" userId="d4a9e3b92ff86426" providerId="LiveId" clId="{7C00762B-3A6E-C34D-97D1-E5FB38934C31}" dt="2023-07-30T16:50:54.676" v="2748"/>
          <ac:spMkLst>
            <pc:docMk/>
            <pc:sldMk cId="1276755373" sldId="312"/>
            <ac:spMk id="8" creationId="{762BB638-AC0C-806A-64F1-3E184D91FDBF}"/>
          </ac:spMkLst>
        </pc:spChg>
        <pc:spChg chg="add del mod">
          <ac:chgData name="Gabriel Amorim Silva" userId="d4a9e3b92ff86426" providerId="LiveId" clId="{7C00762B-3A6E-C34D-97D1-E5FB38934C31}" dt="2023-07-30T16:50:58.836" v="2750"/>
          <ac:spMkLst>
            <pc:docMk/>
            <pc:sldMk cId="1276755373" sldId="312"/>
            <ac:spMk id="9" creationId="{5E32DAC3-1048-E1C9-9A2A-C1DF59A9AF64}"/>
          </ac:spMkLst>
        </pc:spChg>
        <pc:spChg chg="add del mod">
          <ac:chgData name="Gabriel Amorim Silva" userId="d4a9e3b92ff86426" providerId="LiveId" clId="{7C00762B-3A6E-C34D-97D1-E5FB38934C31}" dt="2023-07-30T16:51:00.939" v="2752" actId="478"/>
          <ac:spMkLst>
            <pc:docMk/>
            <pc:sldMk cId="1276755373" sldId="312"/>
            <ac:spMk id="10" creationId="{A08DE455-0CDC-29E6-421D-59D3B61455CD}"/>
          </ac:spMkLst>
        </pc:spChg>
        <pc:spChg chg="add del mod">
          <ac:chgData name="Gabriel Amorim Silva" userId="d4a9e3b92ff86426" providerId="LiveId" clId="{7C00762B-3A6E-C34D-97D1-E5FB38934C31}" dt="2023-07-30T16:51:04.488" v="2755" actId="478"/>
          <ac:spMkLst>
            <pc:docMk/>
            <pc:sldMk cId="1276755373" sldId="312"/>
            <ac:spMk id="12" creationId="{5BCA3CC7-7B28-2274-57D3-BCF8AD221F57}"/>
          </ac:spMkLst>
        </pc:spChg>
        <pc:spChg chg="add del mod">
          <ac:chgData name="Gabriel Amorim Silva" userId="d4a9e3b92ff86426" providerId="LiveId" clId="{7C00762B-3A6E-C34D-97D1-E5FB38934C31}" dt="2023-07-30T16:51:02.580" v="2754"/>
          <ac:spMkLst>
            <pc:docMk/>
            <pc:sldMk cId="1276755373" sldId="312"/>
            <ac:spMk id="13" creationId="{0D32DFCB-6755-065B-2F29-6DD9CC588C11}"/>
          </ac:spMkLst>
        </pc:spChg>
        <pc:spChg chg="add mod">
          <ac:chgData name="Gabriel Amorim Silva" userId="d4a9e3b92ff86426" providerId="LiveId" clId="{7C00762B-3A6E-C34D-97D1-E5FB38934C31}" dt="2023-07-30T16:51:04.842" v="2756"/>
          <ac:spMkLst>
            <pc:docMk/>
            <pc:sldMk cId="1276755373" sldId="312"/>
            <ac:spMk id="14" creationId="{EF8A9EBA-F9B1-1BB2-A11D-EB66A885677B}"/>
          </ac:spMkLst>
        </pc:spChg>
        <pc:spChg chg="add mod">
          <ac:chgData name="Gabriel Amorim Silva" userId="d4a9e3b92ff86426" providerId="LiveId" clId="{7C00762B-3A6E-C34D-97D1-E5FB38934C31}" dt="2023-07-30T19:21:59.313" v="2878" actId="20577"/>
          <ac:spMkLst>
            <pc:docMk/>
            <pc:sldMk cId="1276755373" sldId="312"/>
            <ac:spMk id="16" creationId="{1BCA3F84-0958-A489-C495-F9D3938581F9}"/>
          </ac:spMkLst>
        </pc:spChg>
        <pc:graphicFrameChg chg="add del mod modGraphic">
          <ac:chgData name="Gabriel Amorim Silva" userId="d4a9e3b92ff86426" providerId="LiveId" clId="{7C00762B-3A6E-C34D-97D1-E5FB38934C31}" dt="2023-07-27T00:50:21.035" v="978" actId="478"/>
          <ac:graphicFrameMkLst>
            <pc:docMk/>
            <pc:sldMk cId="1276755373" sldId="312"/>
            <ac:graphicFrameMk id="4" creationId="{DBE0E6DA-5240-D06E-D2C1-21E11CC31588}"/>
          </ac:graphicFrameMkLst>
        </pc:graphicFrameChg>
        <pc:graphicFrameChg chg="add mod modGraphic">
          <ac:chgData name="Gabriel Amorim Silva" userId="d4a9e3b92ff86426" providerId="LiveId" clId="{7C00762B-3A6E-C34D-97D1-E5FB38934C31}" dt="2023-08-01T18:29:57.728" v="4247" actId="20577"/>
          <ac:graphicFrameMkLst>
            <pc:docMk/>
            <pc:sldMk cId="1276755373" sldId="312"/>
            <ac:graphicFrameMk id="5" creationId="{7E955D90-2303-58AB-1C64-2AC494173158}"/>
          </ac:graphicFrameMkLst>
        </pc:graphicFrameChg>
        <pc:picChg chg="del">
          <ac:chgData name="Gabriel Amorim Silva" userId="d4a9e3b92ff86426" providerId="LiveId" clId="{7C00762B-3A6E-C34D-97D1-E5FB38934C31}" dt="2023-07-27T00:43:25.730" v="929" actId="478"/>
          <ac:picMkLst>
            <pc:docMk/>
            <pc:sldMk cId="1276755373" sldId="312"/>
            <ac:picMk id="3" creationId="{ED0E6DE3-56E2-53C3-B149-D76F90647B7F}"/>
          </ac:picMkLst>
        </pc:picChg>
        <pc:picChg chg="del">
          <ac:chgData name="Gabriel Amorim Silva" userId="d4a9e3b92ff86426" providerId="LiveId" clId="{7C00762B-3A6E-C34D-97D1-E5FB38934C31}" dt="2023-07-30T16:50:50.644" v="2745" actId="478"/>
          <ac:picMkLst>
            <pc:docMk/>
            <pc:sldMk cId="1276755373" sldId="312"/>
            <ac:picMk id="3074" creationId="{EE4ED591-A1DD-C25D-8D42-EB4D92E615A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Gabriel Amorim Silva" userId="d4a9e3b92ff86426" providerId="LiveId" clId="{7C00762B-3A6E-C34D-97D1-E5FB38934C31}" dt="2023-07-30T21:49:41.615" v="3025"/>
              <pc2:cmMkLst xmlns:pc2="http://schemas.microsoft.com/office/powerpoint/2019/9/main/command">
                <pc:docMk/>
                <pc:sldMk cId="1276755373" sldId="312"/>
                <pc2:cmMk id="{8B781212-FDD2-3444-AAB1-C8C51CF807E8}"/>
              </pc2:cmMkLst>
            </pc226:cmChg>
            <pc226:cmChg xmlns:pc226="http://schemas.microsoft.com/office/powerpoint/2022/06/main/command" chg="add del">
              <pc226:chgData name="Gabriel Amorim Silva" userId="d4a9e3b92ff86426" providerId="LiveId" clId="{7C00762B-3A6E-C34D-97D1-E5FB38934C31}" dt="2023-07-30T21:49:39.333" v="3024"/>
              <pc2:cmMkLst xmlns:pc2="http://schemas.microsoft.com/office/powerpoint/2019/9/main/command">
                <pc:docMk/>
                <pc:sldMk cId="1276755373" sldId="312"/>
                <pc2:cmMk id="{507325C6-40B5-4343-8EE5-3680124EF8B3}"/>
              </pc2:cmMkLst>
            </pc226:cmChg>
          </p:ext>
        </pc:extLst>
      </pc:sldChg>
      <pc:sldChg chg="new del">
        <pc:chgData name="Gabriel Amorim Silva" userId="d4a9e3b92ff86426" providerId="LiveId" clId="{7C00762B-3A6E-C34D-97D1-E5FB38934C31}" dt="2023-07-27T01:09:36.896" v="1133" actId="2696"/>
        <pc:sldMkLst>
          <pc:docMk/>
          <pc:sldMk cId="1864463614" sldId="313"/>
        </pc:sldMkLst>
      </pc:sldChg>
      <pc:sldChg chg="addSp delSp modSp add del mod">
        <pc:chgData name="Gabriel Amorim Silva" userId="d4a9e3b92ff86426" providerId="LiveId" clId="{7C00762B-3A6E-C34D-97D1-E5FB38934C31}" dt="2023-08-01T04:11:04.056" v="3949" actId="2696"/>
        <pc:sldMkLst>
          <pc:docMk/>
          <pc:sldMk cId="2255827272" sldId="314"/>
        </pc:sldMkLst>
        <pc:spChg chg="del mod">
          <ac:chgData name="Gabriel Amorim Silva" userId="d4a9e3b92ff86426" providerId="LiveId" clId="{7C00762B-3A6E-C34D-97D1-E5FB38934C31}" dt="2023-07-30T21:47:08.635" v="3000" actId="478"/>
          <ac:spMkLst>
            <pc:docMk/>
            <pc:sldMk cId="2255827272" sldId="314"/>
            <ac:spMk id="2" creationId="{A5E7FC8F-22CE-18B4-01B0-241604ECB4BE}"/>
          </ac:spMkLst>
        </pc:spChg>
        <pc:spChg chg="add mod">
          <ac:chgData name="Gabriel Amorim Silva" userId="d4a9e3b92ff86426" providerId="LiveId" clId="{7C00762B-3A6E-C34D-97D1-E5FB38934C31}" dt="2023-07-27T01:34:21.437" v="1203" actId="1076"/>
          <ac:spMkLst>
            <pc:docMk/>
            <pc:sldMk cId="2255827272" sldId="314"/>
            <ac:spMk id="4" creationId="{35D74137-7915-4543-FFDE-A5570299D33D}"/>
          </ac:spMkLst>
        </pc:spChg>
        <pc:spChg chg="add del mod">
          <ac:chgData name="Gabriel Amorim Silva" userId="d4a9e3b92ff86426" providerId="LiveId" clId="{7C00762B-3A6E-C34D-97D1-E5FB38934C31}" dt="2023-08-01T04:10:34.878" v="3948" actId="478"/>
          <ac:spMkLst>
            <pc:docMk/>
            <pc:sldMk cId="2255827272" sldId="314"/>
            <ac:spMk id="6" creationId="{01BA848E-986A-F89C-FEC6-DAD21C2A9E87}"/>
          </ac:spMkLst>
        </pc:spChg>
        <pc:spChg chg="add mod">
          <ac:chgData name="Gabriel Amorim Silva" userId="d4a9e3b92ff86426" providerId="LiveId" clId="{7C00762B-3A6E-C34D-97D1-E5FB38934C31}" dt="2023-07-30T21:47:22.854" v="3004" actId="14100"/>
          <ac:spMkLst>
            <pc:docMk/>
            <pc:sldMk cId="2255827272" sldId="314"/>
            <ac:spMk id="8" creationId="{4CB815EF-229E-9C33-7A73-0C093A28E838}"/>
          </ac:spMkLst>
        </pc:spChg>
        <pc:spChg chg="add del mod">
          <ac:chgData name="Gabriel Amorim Silva" userId="d4a9e3b92ff86426" providerId="LiveId" clId="{7C00762B-3A6E-C34D-97D1-E5FB38934C31}" dt="2023-07-30T21:47:13.285" v="3002" actId="478"/>
          <ac:spMkLst>
            <pc:docMk/>
            <pc:sldMk cId="2255827272" sldId="314"/>
            <ac:spMk id="9" creationId="{180F799E-E384-A2A7-B210-33F01D88884D}"/>
          </ac:spMkLst>
        </pc:spChg>
        <pc:graphicFrameChg chg="del mod">
          <ac:chgData name="Gabriel Amorim Silva" userId="d4a9e3b92ff86426" providerId="LiveId" clId="{7C00762B-3A6E-C34D-97D1-E5FB38934C31}" dt="2023-07-27T01:09:42.225" v="1135" actId="478"/>
          <ac:graphicFrameMkLst>
            <pc:docMk/>
            <pc:sldMk cId="2255827272" sldId="314"/>
            <ac:graphicFrameMk id="16" creationId="{29F02833-0CBD-4FCA-5F22-9213B7FD0127}"/>
          </ac:graphicFrameMkLst>
        </pc:graphicFrameChg>
        <pc:picChg chg="del">
          <ac:chgData name="Gabriel Amorim Silva" userId="d4a9e3b92ff86426" providerId="LiveId" clId="{7C00762B-3A6E-C34D-97D1-E5FB38934C31}" dt="2023-07-27T01:56:03.396" v="1206" actId="478"/>
          <ac:picMkLst>
            <pc:docMk/>
            <pc:sldMk cId="2255827272" sldId="314"/>
            <ac:picMk id="3074" creationId="{EE4ED591-A1DD-C25D-8D42-EB4D92E615A5}"/>
          </ac:picMkLst>
        </pc:picChg>
        <pc:picChg chg="add del mod">
          <ac:chgData name="Gabriel Amorim Silva" userId="d4a9e3b92ff86426" providerId="LiveId" clId="{7C00762B-3A6E-C34D-97D1-E5FB38934C31}" dt="2023-07-27T01:33:30.290" v="1195" actId="478"/>
          <ac:picMkLst>
            <pc:docMk/>
            <pc:sldMk cId="2255827272" sldId="314"/>
            <ac:picMk id="5122" creationId="{74ABE1D4-E4D7-BAE3-1EE4-CDC717E36B29}"/>
          </ac:picMkLst>
        </pc:picChg>
        <pc:picChg chg="add del mod">
          <ac:chgData name="Gabriel Amorim Silva" userId="d4a9e3b92ff86426" providerId="LiveId" clId="{7C00762B-3A6E-C34D-97D1-E5FB38934C31}" dt="2023-08-01T04:10:34.878" v="3948" actId="478"/>
          <ac:picMkLst>
            <pc:docMk/>
            <pc:sldMk cId="2255827272" sldId="314"/>
            <ac:picMk id="5124" creationId="{7E3999D2-C305-664F-06C6-A42C6C761D40}"/>
          </ac:picMkLst>
        </pc:picChg>
      </pc:sldChg>
      <pc:sldChg chg="addSp delSp modSp add mod modClrScheme chgLayout">
        <pc:chgData name="Gabriel Amorim Silva" userId="d4a9e3b92ff86426" providerId="LiveId" clId="{7C00762B-3A6E-C34D-97D1-E5FB38934C31}" dt="2023-08-01T19:13:26.456" v="4376" actId="1076"/>
        <pc:sldMkLst>
          <pc:docMk/>
          <pc:sldMk cId="874258486" sldId="315"/>
        </pc:sldMkLst>
        <pc:spChg chg="del mod">
          <ac:chgData name="Gabriel Amorim Silva" userId="d4a9e3b92ff86426" providerId="LiveId" clId="{7C00762B-3A6E-C34D-97D1-E5FB38934C31}" dt="2023-07-30T21:47:29.046" v="3005" actId="478"/>
          <ac:spMkLst>
            <pc:docMk/>
            <pc:sldMk cId="874258486" sldId="315"/>
            <ac:spMk id="2" creationId="{A5E7FC8F-22CE-18B4-01B0-241604ECB4BE}"/>
          </ac:spMkLst>
        </pc:spChg>
        <pc:spChg chg="del">
          <ac:chgData name="Gabriel Amorim Silva" userId="d4a9e3b92ff86426" providerId="LiveId" clId="{7C00762B-3A6E-C34D-97D1-E5FB38934C31}" dt="2023-07-27T01:34:16.542" v="1202" actId="478"/>
          <ac:spMkLst>
            <pc:docMk/>
            <pc:sldMk cId="874258486" sldId="315"/>
            <ac:spMk id="4" creationId="{35D74137-7915-4543-FFDE-A5570299D33D}"/>
          </ac:spMkLst>
        </pc:spChg>
        <pc:spChg chg="add del mod">
          <ac:chgData name="Gabriel Amorim Silva" userId="d4a9e3b92ff86426" providerId="LiveId" clId="{7C00762B-3A6E-C34D-97D1-E5FB38934C31}" dt="2023-07-30T21:47:35.145" v="3010" actId="478"/>
          <ac:spMkLst>
            <pc:docMk/>
            <pc:sldMk cId="874258486" sldId="315"/>
            <ac:spMk id="5" creationId="{0F98570B-C054-ACDE-9414-3CE93BE4AD16}"/>
          </ac:spMkLst>
        </pc:spChg>
        <pc:spChg chg="mod">
          <ac:chgData name="Gabriel Amorim Silva" userId="d4a9e3b92ff86426" providerId="LiveId" clId="{7C00762B-3A6E-C34D-97D1-E5FB38934C31}" dt="2023-08-01T19:13:26.456" v="4376" actId="1076"/>
          <ac:spMkLst>
            <pc:docMk/>
            <pc:sldMk cId="874258486" sldId="315"/>
            <ac:spMk id="6" creationId="{01BA848E-986A-F89C-FEC6-DAD21C2A9E87}"/>
          </ac:spMkLst>
        </pc:spChg>
        <pc:spChg chg="add del mod">
          <ac:chgData name="Gabriel Amorim Silva" userId="d4a9e3b92ff86426" providerId="LiveId" clId="{7C00762B-3A6E-C34D-97D1-E5FB38934C31}" dt="2023-07-30T21:47:30.697" v="3007" actId="478"/>
          <ac:spMkLst>
            <pc:docMk/>
            <pc:sldMk cId="874258486" sldId="315"/>
            <ac:spMk id="7" creationId="{E2F790AA-9C13-02B1-A23F-3D3D1EF40BD7}"/>
          </ac:spMkLst>
        </pc:spChg>
        <pc:spChg chg="add del mod">
          <ac:chgData name="Gabriel Amorim Silva" userId="d4a9e3b92ff86426" providerId="LiveId" clId="{7C00762B-3A6E-C34D-97D1-E5FB38934C31}" dt="2023-07-30T21:47:34.383" v="3009"/>
          <ac:spMkLst>
            <pc:docMk/>
            <pc:sldMk cId="874258486" sldId="315"/>
            <ac:spMk id="8" creationId="{FEEC80C6-51FC-F453-CB4E-6DDF8F75B4D8}"/>
          </ac:spMkLst>
        </pc:spChg>
        <pc:spChg chg="add del mod ord">
          <ac:chgData name="Gabriel Amorim Silva" userId="d4a9e3b92ff86426" providerId="LiveId" clId="{7C00762B-3A6E-C34D-97D1-E5FB38934C31}" dt="2023-08-01T19:12:51.955" v="4369" actId="478"/>
          <ac:spMkLst>
            <pc:docMk/>
            <pc:sldMk cId="874258486" sldId="315"/>
            <ac:spMk id="9" creationId="{7D29BBA4-C8E2-84E2-EBEB-DBEF837CF61B}"/>
          </ac:spMkLst>
        </pc:spChg>
        <pc:spChg chg="add del mod">
          <ac:chgData name="Gabriel Amorim Silva" userId="d4a9e3b92ff86426" providerId="LiveId" clId="{7C00762B-3A6E-C34D-97D1-E5FB38934C31}" dt="2023-08-01T19:12:15.258" v="4366" actId="478"/>
          <ac:spMkLst>
            <pc:docMk/>
            <pc:sldMk cId="874258486" sldId="315"/>
            <ac:spMk id="10" creationId="{76D1CA89-1F39-8903-1B2C-1315AB459017}"/>
          </ac:spMkLst>
        </pc:spChg>
        <pc:spChg chg="add del mod ord">
          <ac:chgData name="Gabriel Amorim Silva" userId="d4a9e3b92ff86426" providerId="LiveId" clId="{7C00762B-3A6E-C34D-97D1-E5FB38934C31}" dt="2023-08-01T19:12:42.761" v="4368" actId="478"/>
          <ac:spMkLst>
            <pc:docMk/>
            <pc:sldMk cId="874258486" sldId="315"/>
            <ac:spMk id="11" creationId="{741E16C0-080D-3D67-FAEF-76F13F99E42F}"/>
          </ac:spMkLst>
        </pc:spChg>
        <pc:spChg chg="add del mod ord">
          <ac:chgData name="Gabriel Amorim Silva" userId="d4a9e3b92ff86426" providerId="LiveId" clId="{7C00762B-3A6E-C34D-97D1-E5FB38934C31}" dt="2023-08-01T19:12:51.955" v="4369" actId="478"/>
          <ac:spMkLst>
            <pc:docMk/>
            <pc:sldMk cId="874258486" sldId="315"/>
            <ac:spMk id="12" creationId="{03415FDC-478F-62E0-DF4B-7DA85AC333A3}"/>
          </ac:spMkLst>
        </pc:spChg>
        <pc:spChg chg="add del mod ord">
          <ac:chgData name="Gabriel Amorim Silva" userId="d4a9e3b92ff86426" providerId="LiveId" clId="{7C00762B-3A6E-C34D-97D1-E5FB38934C31}" dt="2023-08-01T19:12:51.955" v="4369" actId="478"/>
          <ac:spMkLst>
            <pc:docMk/>
            <pc:sldMk cId="874258486" sldId="315"/>
            <ac:spMk id="13" creationId="{830263D9-6D7B-14D6-743C-E41077266606}"/>
          </ac:spMkLst>
        </pc:spChg>
        <pc:spChg chg="add del mod ord">
          <ac:chgData name="Gabriel Amorim Silva" userId="d4a9e3b92ff86426" providerId="LiveId" clId="{7C00762B-3A6E-C34D-97D1-E5FB38934C31}" dt="2023-08-01T19:12:51.955" v="4369" actId="478"/>
          <ac:spMkLst>
            <pc:docMk/>
            <pc:sldMk cId="874258486" sldId="315"/>
            <ac:spMk id="14" creationId="{735B9E20-D321-8161-BCBC-862D3AEFFDD9}"/>
          </ac:spMkLst>
        </pc:spChg>
        <pc:spChg chg="mod ord">
          <ac:chgData name="Gabriel Amorim Silva" userId="d4a9e3b92ff86426" providerId="LiveId" clId="{7C00762B-3A6E-C34D-97D1-E5FB38934C31}" dt="2023-08-01T19:12:35.259" v="4367" actId="700"/>
          <ac:spMkLst>
            <pc:docMk/>
            <pc:sldMk cId="874258486" sldId="315"/>
            <ac:spMk id="15" creationId="{69E51246-9408-3C1F-3B31-AAB1B6044BC9}"/>
          </ac:spMkLst>
        </pc:spChg>
        <pc:spChg chg="add del mod ord">
          <ac:chgData name="Gabriel Amorim Silva" userId="d4a9e3b92ff86426" providerId="LiveId" clId="{7C00762B-3A6E-C34D-97D1-E5FB38934C31}" dt="2023-08-01T19:12:51.955" v="4369" actId="478"/>
          <ac:spMkLst>
            <pc:docMk/>
            <pc:sldMk cId="874258486" sldId="315"/>
            <ac:spMk id="16" creationId="{C0CD61B5-D75F-A5CA-B0C9-44033701B4D6}"/>
          </ac:spMkLst>
        </pc:spChg>
        <pc:spChg chg="add del mod ord">
          <ac:chgData name="Gabriel Amorim Silva" userId="d4a9e3b92ff86426" providerId="LiveId" clId="{7C00762B-3A6E-C34D-97D1-E5FB38934C31}" dt="2023-08-01T19:12:51.955" v="4369" actId="478"/>
          <ac:spMkLst>
            <pc:docMk/>
            <pc:sldMk cId="874258486" sldId="315"/>
            <ac:spMk id="17" creationId="{C32C1885-BBE0-5416-61E2-A64FC2C4DE88}"/>
          </ac:spMkLst>
        </pc:spChg>
        <pc:spChg chg="add del mod ord">
          <ac:chgData name="Gabriel Amorim Silva" userId="d4a9e3b92ff86426" providerId="LiveId" clId="{7C00762B-3A6E-C34D-97D1-E5FB38934C31}" dt="2023-08-01T19:12:51.955" v="4369" actId="478"/>
          <ac:spMkLst>
            <pc:docMk/>
            <pc:sldMk cId="874258486" sldId="315"/>
            <ac:spMk id="18" creationId="{00A8C760-1DC6-BEE7-3076-19DDCDBCAEDE}"/>
          </ac:spMkLst>
        </pc:spChg>
        <pc:spChg chg="add del mod">
          <ac:chgData name="Gabriel Amorim Silva" userId="d4a9e3b92ff86426" providerId="LiveId" clId="{7C00762B-3A6E-C34D-97D1-E5FB38934C31}" dt="2023-08-01T19:12:55.044" v="4370" actId="478"/>
          <ac:spMkLst>
            <pc:docMk/>
            <pc:sldMk cId="874258486" sldId="315"/>
            <ac:spMk id="20" creationId="{B3879D13-9B98-9164-8D2D-D585794AEC73}"/>
          </ac:spMkLst>
        </pc:spChg>
        <pc:picChg chg="del">
          <ac:chgData name="Gabriel Amorim Silva" userId="d4a9e3b92ff86426" providerId="LiveId" clId="{7C00762B-3A6E-C34D-97D1-E5FB38934C31}" dt="2023-07-27T01:56:00.278" v="1205" actId="478"/>
          <ac:picMkLst>
            <pc:docMk/>
            <pc:sldMk cId="874258486" sldId="315"/>
            <ac:picMk id="3074" creationId="{EE4ED591-A1DD-C25D-8D42-EB4D92E615A5}"/>
          </ac:picMkLst>
        </pc:picChg>
        <pc:picChg chg="mod">
          <ac:chgData name="Gabriel Amorim Silva" userId="d4a9e3b92ff86426" providerId="LiveId" clId="{7C00762B-3A6E-C34D-97D1-E5FB38934C31}" dt="2023-08-01T19:13:22.796" v="4375" actId="1076"/>
          <ac:picMkLst>
            <pc:docMk/>
            <pc:sldMk cId="874258486" sldId="315"/>
            <ac:picMk id="5122" creationId="{74ABE1D4-E4D7-BAE3-1EE4-CDC717E36B29}"/>
          </ac:picMkLst>
        </pc:picChg>
      </pc:sldChg>
      <pc:sldChg chg="new del">
        <pc:chgData name="Gabriel Amorim Silva" userId="d4a9e3b92ff86426" providerId="LiveId" clId="{7C00762B-3A6E-C34D-97D1-E5FB38934C31}" dt="2023-07-27T01:28:18.088" v="1193" actId="2696"/>
        <pc:sldMkLst>
          <pc:docMk/>
          <pc:sldMk cId="2404931208" sldId="315"/>
        </pc:sldMkLst>
      </pc:sldChg>
      <pc:sldChg chg="new del">
        <pc:chgData name="Gabriel Amorim Silva" userId="d4a9e3b92ff86426" providerId="LiveId" clId="{7C00762B-3A6E-C34D-97D1-E5FB38934C31}" dt="2023-07-27T01:56:36.166" v="1231" actId="2696"/>
        <pc:sldMkLst>
          <pc:docMk/>
          <pc:sldMk cId="1515926992" sldId="316"/>
        </pc:sldMkLst>
      </pc:sldChg>
      <pc:sldChg chg="new del">
        <pc:chgData name="Gabriel Amorim Silva" userId="d4a9e3b92ff86426" providerId="LiveId" clId="{7C00762B-3A6E-C34D-97D1-E5FB38934C31}" dt="2023-07-27T01:56:36.173" v="1232" actId="2696"/>
        <pc:sldMkLst>
          <pc:docMk/>
          <pc:sldMk cId="1099162382" sldId="317"/>
        </pc:sldMkLst>
      </pc:sldChg>
      <pc:sldChg chg="new del">
        <pc:chgData name="Gabriel Amorim Silva" userId="d4a9e3b92ff86426" providerId="LiveId" clId="{7C00762B-3A6E-C34D-97D1-E5FB38934C31}" dt="2023-07-27T01:56:36.165" v="1230" actId="2696"/>
        <pc:sldMkLst>
          <pc:docMk/>
          <pc:sldMk cId="3596937605" sldId="318"/>
        </pc:sldMkLst>
      </pc:sldChg>
      <pc:sldChg chg="addSp delSp modSp add del mod">
        <pc:chgData name="Gabriel Amorim Silva" userId="d4a9e3b92ff86426" providerId="LiveId" clId="{7C00762B-3A6E-C34D-97D1-E5FB38934C31}" dt="2023-07-27T02:24:10.470" v="1304" actId="2696"/>
        <pc:sldMkLst>
          <pc:docMk/>
          <pc:sldMk cId="3599771499" sldId="319"/>
        </pc:sldMkLst>
        <pc:spChg chg="mod">
          <ac:chgData name="Gabriel Amorim Silva" userId="d4a9e3b92ff86426" providerId="LiveId" clId="{7C00762B-3A6E-C34D-97D1-E5FB38934C31}" dt="2023-07-27T01:56:54.064" v="1253" actId="14100"/>
          <ac:spMkLst>
            <pc:docMk/>
            <pc:sldMk cId="3599771499" sldId="319"/>
            <ac:spMk id="2" creationId="{A5E7FC8F-22CE-18B4-01B0-241604ECB4BE}"/>
          </ac:spMkLst>
        </pc:spChg>
        <pc:spChg chg="del">
          <ac:chgData name="Gabriel Amorim Silva" userId="d4a9e3b92ff86426" providerId="LiveId" clId="{7C00762B-3A6E-C34D-97D1-E5FB38934C31}" dt="2023-07-27T01:56:43.254" v="1235" actId="478"/>
          <ac:spMkLst>
            <pc:docMk/>
            <pc:sldMk cId="3599771499" sldId="319"/>
            <ac:spMk id="6" creationId="{01BA848E-986A-F89C-FEC6-DAD21C2A9E87}"/>
          </ac:spMkLst>
        </pc:spChg>
        <pc:picChg chg="add mod">
          <ac:chgData name="Gabriel Amorim Silva" userId="d4a9e3b92ff86426" providerId="LiveId" clId="{7C00762B-3A6E-C34D-97D1-E5FB38934C31}" dt="2023-07-27T01:56:46.894" v="1237" actId="1076"/>
          <ac:picMkLst>
            <pc:docMk/>
            <pc:sldMk cId="3599771499" sldId="319"/>
            <ac:picMk id="3" creationId="{A3032693-CF00-D560-EA53-E9C42C345DAB}"/>
          </ac:picMkLst>
        </pc:picChg>
        <pc:picChg chg="add mod">
          <ac:chgData name="Gabriel Amorim Silva" userId="d4a9e3b92ff86426" providerId="LiveId" clId="{7C00762B-3A6E-C34D-97D1-E5FB38934C31}" dt="2023-07-27T02:12:00.140" v="1276" actId="1076"/>
          <ac:picMkLst>
            <pc:docMk/>
            <pc:sldMk cId="3599771499" sldId="319"/>
            <ac:picMk id="4" creationId="{AE2D36BF-8ADD-6B56-C09B-E1ADDACCDAA7}"/>
          </ac:picMkLst>
        </pc:picChg>
        <pc:picChg chg="add del mod">
          <ac:chgData name="Gabriel Amorim Silva" userId="d4a9e3b92ff86426" providerId="LiveId" clId="{7C00762B-3A6E-C34D-97D1-E5FB38934C31}" dt="2023-07-27T02:21:47.768" v="1279" actId="21"/>
          <ac:picMkLst>
            <pc:docMk/>
            <pc:sldMk cId="3599771499" sldId="319"/>
            <ac:picMk id="5" creationId="{84F50293-84C7-1881-7174-4E836D3D78AF}"/>
          </ac:picMkLst>
        </pc:picChg>
        <pc:picChg chg="del">
          <ac:chgData name="Gabriel Amorim Silva" userId="d4a9e3b92ff86426" providerId="LiveId" clId="{7C00762B-3A6E-C34D-97D1-E5FB38934C31}" dt="2023-07-27T01:56:43.254" v="1235" actId="478"/>
          <ac:picMkLst>
            <pc:docMk/>
            <pc:sldMk cId="3599771499" sldId="319"/>
            <ac:picMk id="5122" creationId="{74ABE1D4-E4D7-BAE3-1EE4-CDC717E36B29}"/>
          </ac:picMkLst>
        </pc:picChg>
      </pc:sldChg>
      <pc:sldChg chg="addSp delSp modSp add del mod ord">
        <pc:chgData name="Gabriel Amorim Silva" userId="d4a9e3b92ff86426" providerId="LiveId" clId="{7C00762B-3A6E-C34D-97D1-E5FB38934C31}" dt="2023-07-30T19:51:38.170" v="2904" actId="2696"/>
        <pc:sldMkLst>
          <pc:docMk/>
          <pc:sldMk cId="758512531" sldId="320"/>
        </pc:sldMkLst>
        <pc:spChg chg="add mod">
          <ac:chgData name="Gabriel Amorim Silva" userId="d4a9e3b92ff86426" providerId="LiveId" clId="{7C00762B-3A6E-C34D-97D1-E5FB38934C31}" dt="2023-07-27T02:03:52.784" v="1273" actId="1076"/>
          <ac:spMkLst>
            <pc:docMk/>
            <pc:sldMk cId="758512531" sldId="320"/>
            <ac:spMk id="5" creationId="{24098A02-D184-0C18-2359-629437C51DA5}"/>
          </ac:spMkLst>
        </pc:spChg>
        <pc:picChg chg="del">
          <ac:chgData name="Gabriel Amorim Silva" userId="d4a9e3b92ff86426" providerId="LiveId" clId="{7C00762B-3A6E-C34D-97D1-E5FB38934C31}" dt="2023-07-27T02:02:20.102" v="1255" actId="478"/>
          <ac:picMkLst>
            <pc:docMk/>
            <pc:sldMk cId="758512531" sldId="320"/>
            <ac:picMk id="3" creationId="{A3032693-CF00-D560-EA53-E9C42C345DAB}"/>
          </ac:picMkLst>
        </pc:picChg>
        <pc:picChg chg="add mod">
          <ac:chgData name="Gabriel Amorim Silva" userId="d4a9e3b92ff86426" providerId="LiveId" clId="{7C00762B-3A6E-C34D-97D1-E5FB38934C31}" dt="2023-07-27T02:03:56.665" v="1274" actId="14100"/>
          <ac:picMkLst>
            <pc:docMk/>
            <pc:sldMk cId="758512531" sldId="320"/>
            <ac:picMk id="7170" creationId="{8211BBB8-9332-CFA1-F49C-B704773217C6}"/>
          </ac:picMkLst>
        </pc:picChg>
      </pc:sldChg>
      <pc:sldChg chg="addSp delSp modSp add del mod">
        <pc:chgData name="Gabriel Amorim Silva" userId="d4a9e3b92ff86426" providerId="LiveId" clId="{7C00762B-3A6E-C34D-97D1-E5FB38934C31}" dt="2023-07-30T19:51:38.176" v="2905" actId="2696"/>
        <pc:sldMkLst>
          <pc:docMk/>
          <pc:sldMk cId="4174442394" sldId="321"/>
        </pc:sldMkLst>
        <pc:picChg chg="mod">
          <ac:chgData name="Gabriel Amorim Silva" userId="d4a9e3b92ff86426" providerId="LiveId" clId="{7C00762B-3A6E-C34D-97D1-E5FB38934C31}" dt="2023-07-27T02:23:12.911" v="1296" actId="1440"/>
          <ac:picMkLst>
            <pc:docMk/>
            <pc:sldMk cId="4174442394" sldId="321"/>
            <ac:picMk id="3" creationId="{A3032693-CF00-D560-EA53-E9C42C345DAB}"/>
          </ac:picMkLst>
        </pc:picChg>
        <pc:picChg chg="add del mod">
          <ac:chgData name="Gabriel Amorim Silva" userId="d4a9e3b92ff86426" providerId="LiveId" clId="{7C00762B-3A6E-C34D-97D1-E5FB38934C31}" dt="2023-07-27T02:22:44.190" v="1287" actId="478"/>
          <ac:picMkLst>
            <pc:docMk/>
            <pc:sldMk cId="4174442394" sldId="321"/>
            <ac:picMk id="4" creationId="{AE2D36BF-8ADD-6B56-C09B-E1ADDACCDAA7}"/>
          </ac:picMkLst>
        </pc:picChg>
        <pc:picChg chg="add mod">
          <ac:chgData name="Gabriel Amorim Silva" userId="d4a9e3b92ff86426" providerId="LiveId" clId="{7C00762B-3A6E-C34D-97D1-E5FB38934C31}" dt="2023-07-27T02:23:53.728" v="1303" actId="1076"/>
          <ac:picMkLst>
            <pc:docMk/>
            <pc:sldMk cId="4174442394" sldId="321"/>
            <ac:picMk id="5" creationId="{C66865C5-6171-70B4-1709-B36CEB7CBC73}"/>
          </ac:picMkLst>
        </pc:picChg>
        <pc:picChg chg="add mod">
          <ac:chgData name="Gabriel Amorim Silva" userId="d4a9e3b92ff86426" providerId="LiveId" clId="{7C00762B-3A6E-C34D-97D1-E5FB38934C31}" dt="2023-07-27T02:23:53.387" v="1302" actId="1076"/>
          <ac:picMkLst>
            <pc:docMk/>
            <pc:sldMk cId="4174442394" sldId="321"/>
            <ac:picMk id="6" creationId="{C34866D4-271B-289C-E247-8DC76E270168}"/>
          </ac:picMkLst>
        </pc:picChg>
      </pc:sldChg>
      <pc:sldChg chg="addSp delSp modSp new add del mod ord modTransition delAnim modAnim addCm delCm">
        <pc:chgData name="Gabriel Amorim Silva" userId="d4a9e3b92ff86426" providerId="LiveId" clId="{7C00762B-3A6E-C34D-97D1-E5FB38934C31}" dt="2023-08-02T01:27:15.350" v="4432"/>
        <pc:sldMkLst>
          <pc:docMk/>
          <pc:sldMk cId="54219342" sldId="322"/>
        </pc:sldMkLst>
        <pc:spChg chg="mod">
          <ac:chgData name="Gabriel Amorim Silva" userId="d4a9e3b92ff86426" providerId="LiveId" clId="{7C00762B-3A6E-C34D-97D1-E5FB38934C31}" dt="2023-07-27T03:50:47.361" v="1356" actId="20577"/>
          <ac:spMkLst>
            <pc:docMk/>
            <pc:sldMk cId="54219342" sldId="322"/>
            <ac:spMk id="2" creationId="{7F7ECE24-1695-21B3-A4C2-7CA37B1A72D0}"/>
          </ac:spMkLst>
        </pc:spChg>
        <pc:spChg chg="del">
          <ac:chgData name="Gabriel Amorim Silva" userId="d4a9e3b92ff86426" providerId="LiveId" clId="{7C00762B-3A6E-C34D-97D1-E5FB38934C31}" dt="2023-07-27T03:50:55.784" v="1358" actId="478"/>
          <ac:spMkLst>
            <pc:docMk/>
            <pc:sldMk cId="54219342" sldId="322"/>
            <ac:spMk id="3" creationId="{DC14DFB8-E396-9D7B-96A9-0B03FD7F4814}"/>
          </ac:spMkLst>
        </pc:spChg>
        <pc:spChg chg="del">
          <ac:chgData name="Gabriel Amorim Silva" userId="d4a9e3b92ff86426" providerId="LiveId" clId="{7C00762B-3A6E-C34D-97D1-E5FB38934C31}" dt="2023-07-27T03:50:55.784" v="1358" actId="478"/>
          <ac:spMkLst>
            <pc:docMk/>
            <pc:sldMk cId="54219342" sldId="322"/>
            <ac:spMk id="4" creationId="{A3922D9D-324B-B674-1C67-875B21F80E66}"/>
          </ac:spMkLst>
        </pc:spChg>
        <pc:spChg chg="del">
          <ac:chgData name="Gabriel Amorim Silva" userId="d4a9e3b92ff86426" providerId="LiveId" clId="{7C00762B-3A6E-C34D-97D1-E5FB38934C31}" dt="2023-07-27T03:50:55.784" v="1358" actId="478"/>
          <ac:spMkLst>
            <pc:docMk/>
            <pc:sldMk cId="54219342" sldId="322"/>
            <ac:spMk id="5" creationId="{9ED156A1-1468-EDBE-1788-6FA43BB03DB3}"/>
          </ac:spMkLst>
        </pc:spChg>
        <pc:spChg chg="del">
          <ac:chgData name="Gabriel Amorim Silva" userId="d4a9e3b92ff86426" providerId="LiveId" clId="{7C00762B-3A6E-C34D-97D1-E5FB38934C31}" dt="2023-07-27T03:50:55.784" v="1358" actId="478"/>
          <ac:spMkLst>
            <pc:docMk/>
            <pc:sldMk cId="54219342" sldId="322"/>
            <ac:spMk id="6" creationId="{CA31F832-1EF6-4624-D453-44AC86902AF0}"/>
          </ac:spMkLst>
        </pc:spChg>
        <pc:spChg chg="del">
          <ac:chgData name="Gabriel Amorim Silva" userId="d4a9e3b92ff86426" providerId="LiveId" clId="{7C00762B-3A6E-C34D-97D1-E5FB38934C31}" dt="2023-07-27T03:50:55.784" v="1358" actId="478"/>
          <ac:spMkLst>
            <pc:docMk/>
            <pc:sldMk cId="54219342" sldId="322"/>
            <ac:spMk id="7" creationId="{67B692FF-52CC-6E9A-BE0F-4D22E2348C5A}"/>
          </ac:spMkLst>
        </pc:spChg>
        <pc:spChg chg="del">
          <ac:chgData name="Gabriel Amorim Silva" userId="d4a9e3b92ff86426" providerId="LiveId" clId="{7C00762B-3A6E-C34D-97D1-E5FB38934C31}" dt="2023-07-27T03:50:55.784" v="1358" actId="478"/>
          <ac:spMkLst>
            <pc:docMk/>
            <pc:sldMk cId="54219342" sldId="322"/>
            <ac:spMk id="8" creationId="{20B87E3C-ECB1-7C3A-64E2-EFB2A49FCAFB}"/>
          </ac:spMkLst>
        </pc:spChg>
        <pc:spChg chg="del">
          <ac:chgData name="Gabriel Amorim Silva" userId="d4a9e3b92ff86426" providerId="LiveId" clId="{7C00762B-3A6E-C34D-97D1-E5FB38934C31}" dt="2023-07-27T03:50:55.784" v="1358" actId="478"/>
          <ac:spMkLst>
            <pc:docMk/>
            <pc:sldMk cId="54219342" sldId="322"/>
            <ac:spMk id="9" creationId="{8418BC90-70FC-73F6-161E-4D6A0FF65664}"/>
          </ac:spMkLst>
        </pc:spChg>
        <pc:spChg chg="del">
          <ac:chgData name="Gabriel Amorim Silva" userId="d4a9e3b92ff86426" providerId="LiveId" clId="{7C00762B-3A6E-C34D-97D1-E5FB38934C31}" dt="2023-07-27T03:50:55.784" v="1358" actId="478"/>
          <ac:spMkLst>
            <pc:docMk/>
            <pc:sldMk cId="54219342" sldId="322"/>
            <ac:spMk id="10" creationId="{C80952B0-E4DC-A4E6-B261-55557C85CAD2}"/>
          </ac:spMkLst>
        </pc:spChg>
        <pc:spChg chg="del">
          <ac:chgData name="Gabriel Amorim Silva" userId="d4a9e3b92ff86426" providerId="LiveId" clId="{7C00762B-3A6E-C34D-97D1-E5FB38934C31}" dt="2023-07-27T03:50:55.784" v="1358" actId="478"/>
          <ac:spMkLst>
            <pc:docMk/>
            <pc:sldMk cId="54219342" sldId="322"/>
            <ac:spMk id="11" creationId="{891555A8-55B0-4969-A1D3-F369F3681272}"/>
          </ac:spMkLst>
        </pc:spChg>
        <pc:spChg chg="del">
          <ac:chgData name="Gabriel Amorim Silva" userId="d4a9e3b92ff86426" providerId="LiveId" clId="{7C00762B-3A6E-C34D-97D1-E5FB38934C31}" dt="2023-07-27T03:50:55.784" v="1358" actId="478"/>
          <ac:spMkLst>
            <pc:docMk/>
            <pc:sldMk cId="54219342" sldId="322"/>
            <ac:spMk id="12" creationId="{8B0DBB4A-5081-5A94-1ABD-358E93859D75}"/>
          </ac:spMkLst>
        </pc:spChg>
        <pc:spChg chg="del">
          <ac:chgData name="Gabriel Amorim Silva" userId="d4a9e3b92ff86426" providerId="LiveId" clId="{7C00762B-3A6E-C34D-97D1-E5FB38934C31}" dt="2023-07-27T03:50:43.413" v="1347" actId="478"/>
          <ac:spMkLst>
            <pc:docMk/>
            <pc:sldMk cId="54219342" sldId="322"/>
            <ac:spMk id="13" creationId="{32217494-DA47-2F96-6374-B197ACF860AD}"/>
          </ac:spMkLst>
        </pc:spChg>
        <pc:spChg chg="del">
          <ac:chgData name="Gabriel Amorim Silva" userId="d4a9e3b92ff86426" providerId="LiveId" clId="{7C00762B-3A6E-C34D-97D1-E5FB38934C31}" dt="2023-07-27T03:50:55.784" v="1358" actId="478"/>
          <ac:spMkLst>
            <pc:docMk/>
            <pc:sldMk cId="54219342" sldId="322"/>
            <ac:spMk id="14" creationId="{8BF20F43-6194-B62E-F99D-E862355B6564}"/>
          </ac:spMkLst>
        </pc:spChg>
        <pc:spChg chg="add del mod">
          <ac:chgData name="Gabriel Amorim Silva" userId="d4a9e3b92ff86426" providerId="LiveId" clId="{7C00762B-3A6E-C34D-97D1-E5FB38934C31}" dt="2023-08-01T13:00:33.116" v="4006" actId="478"/>
          <ac:spMkLst>
            <pc:docMk/>
            <pc:sldMk cId="54219342" sldId="322"/>
            <ac:spMk id="18" creationId="{45405CCE-3B4F-CF87-59C6-D101CA553992}"/>
          </ac:spMkLst>
        </pc:spChg>
        <pc:spChg chg="add del mod">
          <ac:chgData name="Gabriel Amorim Silva" userId="d4a9e3b92ff86426" providerId="LiveId" clId="{7C00762B-3A6E-C34D-97D1-E5FB38934C31}" dt="2023-08-01T03:46:07.503" v="3692" actId="478"/>
          <ac:spMkLst>
            <pc:docMk/>
            <pc:sldMk cId="54219342" sldId="322"/>
            <ac:spMk id="19" creationId="{6427B725-EA6C-9FF3-BF9B-A108242D6EEB}"/>
          </ac:spMkLst>
        </pc:spChg>
        <pc:picChg chg="add mod">
          <ac:chgData name="Gabriel Amorim Silva" userId="d4a9e3b92ff86426" providerId="LiveId" clId="{7C00762B-3A6E-C34D-97D1-E5FB38934C31}" dt="2023-08-01T03:42:58.311" v="3687" actId="1038"/>
          <ac:picMkLst>
            <pc:docMk/>
            <pc:sldMk cId="54219342" sldId="322"/>
            <ac:picMk id="16" creationId="{2889EED0-38BD-8704-DB9E-3C02B90ECC4A}"/>
          </ac:picMkLst>
        </pc:picChg>
        <pc:picChg chg="add mod">
          <ac:chgData name="Gabriel Amorim Silva" userId="d4a9e3b92ff86426" providerId="LiveId" clId="{7C00762B-3A6E-C34D-97D1-E5FB38934C31}" dt="2023-08-01T13:03:43.645" v="4015" actId="1038"/>
          <ac:picMkLst>
            <pc:docMk/>
            <pc:sldMk cId="54219342" sldId="322"/>
            <ac:picMk id="20" creationId="{9E1503CF-D442-9061-73C7-260EF47E96A8}"/>
          </ac:picMkLst>
        </pc:picChg>
        <pc:picChg chg="add del">
          <ac:chgData name="Gabriel Amorim Silva" userId="d4a9e3b92ff86426" providerId="LiveId" clId="{7C00762B-3A6E-C34D-97D1-E5FB38934C31}" dt="2023-07-27T03:50:51.193" v="1357" actId="21"/>
          <ac:picMkLst>
            <pc:docMk/>
            <pc:sldMk cId="54219342" sldId="322"/>
            <ac:picMk id="9218" creationId="{B3C30441-E041-0F4B-718D-38ED59568FE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Gabriel Amorim Silva" userId="d4a9e3b92ff86426" providerId="LiveId" clId="{7C00762B-3A6E-C34D-97D1-E5FB38934C31}" dt="2023-08-02T01:27:15.350" v="4432"/>
              <pc2:cmMkLst xmlns:pc2="http://schemas.microsoft.com/office/powerpoint/2019/9/main/command">
                <pc:docMk/>
                <pc:sldMk cId="54219342" sldId="322"/>
                <pc2:cmMk id="{2DA4D860-2B93-8B41-9DA5-BA33831A72A3}"/>
              </pc2:cmMkLst>
            </pc226:cmChg>
          </p:ext>
        </pc:extLst>
      </pc:sldChg>
      <pc:sldChg chg="addSp delSp modSp add del mod ord delAnim modAnim addCm">
        <pc:chgData name="Gabriel Amorim Silva" userId="d4a9e3b92ff86426" providerId="LiveId" clId="{7C00762B-3A6E-C34D-97D1-E5FB38934C31}" dt="2023-08-01T13:06:05.921" v="4027" actId="14100"/>
        <pc:sldMkLst>
          <pc:docMk/>
          <pc:sldMk cId="408160001" sldId="323"/>
        </pc:sldMkLst>
        <pc:spChg chg="mod">
          <ac:chgData name="Gabriel Amorim Silva" userId="d4a9e3b92ff86426" providerId="LiveId" clId="{7C00762B-3A6E-C34D-97D1-E5FB38934C31}" dt="2023-07-31T03:19:27.650" v="3203" actId="313"/>
          <ac:spMkLst>
            <pc:docMk/>
            <pc:sldMk cId="408160001" sldId="323"/>
            <ac:spMk id="2" creationId="{7F7ECE24-1695-21B3-A4C2-7CA37B1A72D0}"/>
          </ac:spMkLst>
        </pc:spChg>
        <pc:spChg chg="add del mod topLvl">
          <ac:chgData name="Gabriel Amorim Silva" userId="d4a9e3b92ff86426" providerId="LiveId" clId="{7C00762B-3A6E-C34D-97D1-E5FB38934C31}" dt="2023-08-01T03:49:01.336" v="3706" actId="478"/>
          <ac:spMkLst>
            <pc:docMk/>
            <pc:sldMk cId="408160001" sldId="323"/>
            <ac:spMk id="4" creationId="{046B19FE-3968-7BD9-B29F-F28A2B8F476C}"/>
          </ac:spMkLst>
        </pc:spChg>
        <pc:spChg chg="add del mod topLvl">
          <ac:chgData name="Gabriel Amorim Silva" userId="d4a9e3b92ff86426" providerId="LiveId" clId="{7C00762B-3A6E-C34D-97D1-E5FB38934C31}" dt="2023-08-01T03:49:01.336" v="3706" actId="478"/>
          <ac:spMkLst>
            <pc:docMk/>
            <pc:sldMk cId="408160001" sldId="323"/>
            <ac:spMk id="7" creationId="{F0BBA10A-FC29-3A23-344F-E2C7612BFDC3}"/>
          </ac:spMkLst>
        </pc:spChg>
        <pc:spChg chg="add del mod topLvl">
          <ac:chgData name="Gabriel Amorim Silva" userId="d4a9e3b92ff86426" providerId="LiveId" clId="{7C00762B-3A6E-C34D-97D1-E5FB38934C31}" dt="2023-08-01T03:49:01.336" v="3706" actId="478"/>
          <ac:spMkLst>
            <pc:docMk/>
            <pc:sldMk cId="408160001" sldId="323"/>
            <ac:spMk id="8" creationId="{57E512DE-292A-B0E5-9A15-EC3F9074BE0F}"/>
          </ac:spMkLst>
        </pc:spChg>
        <pc:spChg chg="add del mod">
          <ac:chgData name="Gabriel Amorim Silva" userId="d4a9e3b92ff86426" providerId="LiveId" clId="{7C00762B-3A6E-C34D-97D1-E5FB38934C31}" dt="2023-07-27T04:09:40.518" v="1500"/>
          <ac:spMkLst>
            <pc:docMk/>
            <pc:sldMk cId="408160001" sldId="323"/>
            <ac:spMk id="9" creationId="{DFE31DAA-076B-F865-EB6E-35CD41964571}"/>
          </ac:spMkLst>
        </pc:spChg>
        <pc:spChg chg="del mod">
          <ac:chgData name="Gabriel Amorim Silva" userId="d4a9e3b92ff86426" providerId="LiveId" clId="{7C00762B-3A6E-C34D-97D1-E5FB38934C31}" dt="2023-08-01T13:05:46.271" v="4021" actId="478"/>
          <ac:spMkLst>
            <pc:docMk/>
            <pc:sldMk cId="408160001" sldId="323"/>
            <ac:spMk id="18" creationId="{45405CCE-3B4F-CF87-59C6-D101CA553992}"/>
          </ac:spMkLst>
        </pc:spChg>
        <pc:grpChg chg="add del mod">
          <ac:chgData name="Gabriel Amorim Silva" userId="d4a9e3b92ff86426" providerId="LiveId" clId="{7C00762B-3A6E-C34D-97D1-E5FB38934C31}" dt="2023-07-31T21:26:22.265" v="3541" actId="165"/>
          <ac:grpSpMkLst>
            <pc:docMk/>
            <pc:sldMk cId="408160001" sldId="323"/>
            <ac:grpSpMk id="10" creationId="{DB436798-9F36-90B9-D35C-E5A906954F3D}"/>
          </ac:grpSpMkLst>
        </pc:grpChg>
        <pc:grpChg chg="add del mod">
          <ac:chgData name="Gabriel Amorim Silva" userId="d4a9e3b92ff86426" providerId="LiveId" clId="{7C00762B-3A6E-C34D-97D1-E5FB38934C31}" dt="2023-08-01T03:49:01.336" v="3706" actId="478"/>
          <ac:grpSpMkLst>
            <pc:docMk/>
            <pc:sldMk cId="408160001" sldId="323"/>
            <ac:grpSpMk id="12" creationId="{6E570ACE-A6FF-1CE6-F2D0-636F10AF5542}"/>
          </ac:grpSpMkLst>
        </pc:grpChg>
        <pc:picChg chg="add del mod topLvl">
          <ac:chgData name="Gabriel Amorim Silva" userId="d4a9e3b92ff86426" providerId="LiveId" clId="{7C00762B-3A6E-C34D-97D1-E5FB38934C31}" dt="2023-08-01T13:05:42.375" v="4018" actId="478"/>
          <ac:picMkLst>
            <pc:docMk/>
            <pc:sldMk cId="408160001" sldId="323"/>
            <ac:picMk id="3" creationId="{5939804D-8B68-696A-D5F2-1A884556D0B1}"/>
          </ac:picMkLst>
        </pc:picChg>
        <pc:picChg chg="add del mod">
          <ac:chgData name="Gabriel Amorim Silva" userId="d4a9e3b92ff86426" providerId="LiveId" clId="{7C00762B-3A6E-C34D-97D1-E5FB38934C31}" dt="2023-08-01T03:48:16.980" v="3699" actId="21"/>
          <ac:picMkLst>
            <pc:docMk/>
            <pc:sldMk cId="408160001" sldId="323"/>
            <ac:picMk id="11" creationId="{A613AD7B-82F1-DD1F-03AE-EBC99AC366C9}"/>
          </ac:picMkLst>
        </pc:picChg>
        <pc:picChg chg="add mod">
          <ac:chgData name="Gabriel Amorim Silva" userId="d4a9e3b92ff86426" providerId="LiveId" clId="{7C00762B-3A6E-C34D-97D1-E5FB38934C31}" dt="2023-08-01T13:06:02.836" v="4026" actId="14100"/>
          <ac:picMkLst>
            <pc:docMk/>
            <pc:sldMk cId="408160001" sldId="323"/>
            <ac:picMk id="13" creationId="{2F16E825-2D78-F577-D276-935CF720BBD3}"/>
          </ac:picMkLst>
        </pc:picChg>
        <pc:picChg chg="add mod">
          <ac:chgData name="Gabriel Amorim Silva" userId="d4a9e3b92ff86426" providerId="LiveId" clId="{7C00762B-3A6E-C34D-97D1-E5FB38934C31}" dt="2023-08-01T13:06:05.921" v="4027" actId="14100"/>
          <ac:picMkLst>
            <pc:docMk/>
            <pc:sldMk cId="408160001" sldId="323"/>
            <ac:picMk id="14" creationId="{082870EE-E3CF-B31D-9414-1AE045708C41}"/>
          </ac:picMkLst>
        </pc:picChg>
        <pc:picChg chg="del">
          <ac:chgData name="Gabriel Amorim Silva" userId="d4a9e3b92ff86426" providerId="LiveId" clId="{7C00762B-3A6E-C34D-97D1-E5FB38934C31}" dt="2023-07-27T04:00:18.843" v="1366" actId="478"/>
          <ac:picMkLst>
            <pc:docMk/>
            <pc:sldMk cId="408160001" sldId="323"/>
            <ac:picMk id="16" creationId="{2889EED0-38BD-8704-DB9E-3C02B90ECC4A}"/>
          </ac:picMkLst>
        </pc:picChg>
        <pc:cxnChg chg="add del mod">
          <ac:chgData name="Gabriel Amorim Silva" userId="d4a9e3b92ff86426" providerId="LiveId" clId="{7C00762B-3A6E-C34D-97D1-E5FB38934C31}" dt="2023-07-27T04:02:34.976" v="1415" actId="478"/>
          <ac:cxnSpMkLst>
            <pc:docMk/>
            <pc:sldMk cId="408160001" sldId="323"/>
            <ac:cxnSpMk id="6" creationId="{8FA279C4-2FE2-7B87-2720-D3E7AFD57586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abriel Amorim Silva" userId="d4a9e3b92ff86426" providerId="LiveId" clId="{7C00762B-3A6E-C34D-97D1-E5FB38934C31}" dt="2023-07-27T18:09:44.028" v="2049"/>
              <pc2:cmMkLst xmlns:pc2="http://schemas.microsoft.com/office/powerpoint/2019/9/main/command">
                <pc:docMk/>
                <pc:sldMk cId="408160001" sldId="323"/>
                <pc2:cmMk id="{F4481F0F-2306-A342-A310-C4BA7057FF99}"/>
              </pc2:cmMkLst>
            </pc226:cmChg>
            <pc226:cmChg xmlns:pc226="http://schemas.microsoft.com/office/powerpoint/2022/06/main/command" chg="add">
              <pc226:chgData name="Gabriel Amorim Silva" userId="d4a9e3b92ff86426" providerId="LiveId" clId="{7C00762B-3A6E-C34D-97D1-E5FB38934C31}" dt="2023-07-31T17:13:57.611" v="3440"/>
              <pc2:cmMkLst xmlns:pc2="http://schemas.microsoft.com/office/powerpoint/2019/9/main/command">
                <pc:docMk/>
                <pc:sldMk cId="408160001" sldId="323"/>
                <pc2:cmMk id="{2FF33960-55AF-CE46-8BFE-32412718B1A1}"/>
              </pc2:cmMkLst>
            </pc226:cmChg>
          </p:ext>
        </pc:extLst>
      </pc:sldChg>
      <pc:sldChg chg="new del">
        <pc:chgData name="Gabriel Amorim Silva" userId="d4a9e3b92ff86426" providerId="LiveId" clId="{7C00762B-3A6E-C34D-97D1-E5FB38934C31}" dt="2023-07-27T04:21:48.784" v="1734" actId="2696"/>
        <pc:sldMkLst>
          <pc:docMk/>
          <pc:sldMk cId="3703814709" sldId="324"/>
        </pc:sldMkLst>
      </pc:sldChg>
      <pc:sldChg chg="addSp delSp modSp add del mod delAnim addCm chgLayout">
        <pc:chgData name="Gabriel Amorim Silva" userId="d4a9e3b92ff86426" providerId="LiveId" clId="{7C00762B-3A6E-C34D-97D1-E5FB38934C31}" dt="2023-07-31T17:16:02.811" v="3456" actId="2696"/>
        <pc:sldMkLst>
          <pc:docMk/>
          <pc:sldMk cId="3742698582" sldId="325"/>
        </pc:sldMkLst>
        <pc:spChg chg="mod ord">
          <ac:chgData name="Gabriel Amorim Silva" userId="d4a9e3b92ff86426" providerId="LiveId" clId="{7C00762B-3A6E-C34D-97D1-E5FB38934C31}" dt="2023-07-31T17:14:40.679" v="3453" actId="20577"/>
          <ac:spMkLst>
            <pc:docMk/>
            <pc:sldMk cId="3742698582" sldId="325"/>
            <ac:spMk id="2" creationId="{7F7ECE24-1695-21B3-A4C2-7CA37B1A72D0}"/>
          </ac:spMkLst>
        </pc:spChg>
        <pc:spChg chg="del">
          <ac:chgData name="Gabriel Amorim Silva" userId="d4a9e3b92ff86426" providerId="LiveId" clId="{7C00762B-3A6E-C34D-97D1-E5FB38934C31}" dt="2023-07-27T04:06:25.557" v="1462" actId="478"/>
          <ac:spMkLst>
            <pc:docMk/>
            <pc:sldMk cId="3742698582" sldId="325"/>
            <ac:spMk id="4" creationId="{046B19FE-3968-7BD9-B29F-F28A2B8F476C}"/>
          </ac:spMkLst>
        </pc:spChg>
        <pc:spChg chg="add del mod ord">
          <ac:chgData name="Gabriel Amorim Silva" userId="d4a9e3b92ff86426" providerId="LiveId" clId="{7C00762B-3A6E-C34D-97D1-E5FB38934C31}" dt="2023-07-27T04:09:34.802" v="1498" actId="478"/>
          <ac:spMkLst>
            <pc:docMk/>
            <pc:sldMk cId="3742698582" sldId="325"/>
            <ac:spMk id="5" creationId="{DAE64EDF-8841-34A3-1527-30D6D19D566A}"/>
          </ac:spMkLst>
        </pc:spChg>
        <pc:spChg chg="add del mod ord">
          <ac:chgData name="Gabriel Amorim Silva" userId="d4a9e3b92ff86426" providerId="LiveId" clId="{7C00762B-3A6E-C34D-97D1-E5FB38934C31}" dt="2023-07-27T04:09:34.802" v="1498" actId="478"/>
          <ac:spMkLst>
            <pc:docMk/>
            <pc:sldMk cId="3742698582" sldId="325"/>
            <ac:spMk id="6" creationId="{A2CAD9DC-C0EF-5BB4-3FF7-2C2A7E8A68BF}"/>
          </ac:spMkLst>
        </pc:spChg>
        <pc:spChg chg="del">
          <ac:chgData name="Gabriel Amorim Silva" userId="d4a9e3b92ff86426" providerId="LiveId" clId="{7C00762B-3A6E-C34D-97D1-E5FB38934C31}" dt="2023-07-27T04:06:25.557" v="1462" actId="478"/>
          <ac:spMkLst>
            <pc:docMk/>
            <pc:sldMk cId="3742698582" sldId="325"/>
            <ac:spMk id="7" creationId="{F0BBA10A-FC29-3A23-344F-E2C7612BFDC3}"/>
          </ac:spMkLst>
        </pc:spChg>
        <pc:spChg chg="del">
          <ac:chgData name="Gabriel Amorim Silva" userId="d4a9e3b92ff86426" providerId="LiveId" clId="{7C00762B-3A6E-C34D-97D1-E5FB38934C31}" dt="2023-07-27T04:06:25.557" v="1462" actId="478"/>
          <ac:spMkLst>
            <pc:docMk/>
            <pc:sldMk cId="3742698582" sldId="325"/>
            <ac:spMk id="8" creationId="{57E512DE-292A-B0E5-9A15-EC3F9074BE0F}"/>
          </ac:spMkLst>
        </pc:spChg>
        <pc:spChg chg="add del mod ord">
          <ac:chgData name="Gabriel Amorim Silva" userId="d4a9e3b92ff86426" providerId="LiveId" clId="{7C00762B-3A6E-C34D-97D1-E5FB38934C31}" dt="2023-07-27T04:09:34.802" v="1498" actId="478"/>
          <ac:spMkLst>
            <pc:docMk/>
            <pc:sldMk cId="3742698582" sldId="325"/>
            <ac:spMk id="9" creationId="{CD251A2F-27BF-626E-6411-C70520045966}"/>
          </ac:spMkLst>
        </pc:spChg>
        <pc:spChg chg="add del mod ord">
          <ac:chgData name="Gabriel Amorim Silva" userId="d4a9e3b92ff86426" providerId="LiveId" clId="{7C00762B-3A6E-C34D-97D1-E5FB38934C31}" dt="2023-07-27T04:09:34.802" v="1498" actId="478"/>
          <ac:spMkLst>
            <pc:docMk/>
            <pc:sldMk cId="3742698582" sldId="325"/>
            <ac:spMk id="10" creationId="{786B58B0-C694-EAF1-1D20-52A2F1A290C4}"/>
          </ac:spMkLst>
        </pc:spChg>
        <pc:spChg chg="add del mod ord">
          <ac:chgData name="Gabriel Amorim Silva" userId="d4a9e3b92ff86426" providerId="LiveId" clId="{7C00762B-3A6E-C34D-97D1-E5FB38934C31}" dt="2023-07-27T04:09:34.802" v="1498" actId="478"/>
          <ac:spMkLst>
            <pc:docMk/>
            <pc:sldMk cId="3742698582" sldId="325"/>
            <ac:spMk id="11" creationId="{06282AD1-9CAC-897D-33E2-2C9472E0D4F1}"/>
          </ac:spMkLst>
        </pc:spChg>
        <pc:spChg chg="add del mod ord">
          <ac:chgData name="Gabriel Amorim Silva" userId="d4a9e3b92ff86426" providerId="LiveId" clId="{7C00762B-3A6E-C34D-97D1-E5FB38934C31}" dt="2023-07-27T04:09:34.802" v="1498" actId="478"/>
          <ac:spMkLst>
            <pc:docMk/>
            <pc:sldMk cId="3742698582" sldId="325"/>
            <ac:spMk id="12" creationId="{D6AA71C5-A274-7218-B1A9-B3B2E0C11F4E}"/>
          </ac:spMkLst>
        </pc:spChg>
        <pc:spChg chg="add del mod ord">
          <ac:chgData name="Gabriel Amorim Silva" userId="d4a9e3b92ff86426" providerId="LiveId" clId="{7C00762B-3A6E-C34D-97D1-E5FB38934C31}" dt="2023-07-27T04:09:34.802" v="1498" actId="478"/>
          <ac:spMkLst>
            <pc:docMk/>
            <pc:sldMk cId="3742698582" sldId="325"/>
            <ac:spMk id="13" creationId="{8BF870DC-8B17-84A6-B0C9-8458380799AF}"/>
          </ac:spMkLst>
        </pc:spChg>
        <pc:spChg chg="add del mod ord">
          <ac:chgData name="Gabriel Amorim Silva" userId="d4a9e3b92ff86426" providerId="LiveId" clId="{7C00762B-3A6E-C34D-97D1-E5FB38934C31}" dt="2023-07-27T04:09:34.802" v="1498" actId="478"/>
          <ac:spMkLst>
            <pc:docMk/>
            <pc:sldMk cId="3742698582" sldId="325"/>
            <ac:spMk id="14" creationId="{BACA70CC-7875-2C2E-DBCC-97693ECD1DE2}"/>
          </ac:spMkLst>
        </pc:spChg>
        <pc:spChg chg="mod ord">
          <ac:chgData name="Gabriel Amorim Silva" userId="d4a9e3b92ff86426" providerId="LiveId" clId="{7C00762B-3A6E-C34D-97D1-E5FB38934C31}" dt="2023-07-27T04:06:39.682" v="1463" actId="700"/>
          <ac:spMkLst>
            <pc:docMk/>
            <pc:sldMk cId="3742698582" sldId="325"/>
            <ac:spMk id="15" creationId="{EB6DB831-B88D-9108-AD9B-E4905ACEFB85}"/>
          </ac:spMkLst>
        </pc:spChg>
        <pc:spChg chg="add del mod ord">
          <ac:chgData name="Gabriel Amorim Silva" userId="d4a9e3b92ff86426" providerId="LiveId" clId="{7C00762B-3A6E-C34D-97D1-E5FB38934C31}" dt="2023-07-27T04:09:34.802" v="1498" actId="478"/>
          <ac:spMkLst>
            <pc:docMk/>
            <pc:sldMk cId="3742698582" sldId="325"/>
            <ac:spMk id="16" creationId="{8F66743C-7DA1-2E9A-60EF-B0DEA971216E}"/>
          </ac:spMkLst>
        </pc:spChg>
        <pc:spChg chg="add del mod ord">
          <ac:chgData name="Gabriel Amorim Silva" userId="d4a9e3b92ff86426" providerId="LiveId" clId="{7C00762B-3A6E-C34D-97D1-E5FB38934C31}" dt="2023-07-27T04:09:34.802" v="1498" actId="478"/>
          <ac:spMkLst>
            <pc:docMk/>
            <pc:sldMk cId="3742698582" sldId="325"/>
            <ac:spMk id="17" creationId="{739F6740-32C4-AFF3-E389-DAA24451B41C}"/>
          </ac:spMkLst>
        </pc:spChg>
        <pc:spChg chg="del">
          <ac:chgData name="Gabriel Amorim Silva" userId="d4a9e3b92ff86426" providerId="LiveId" clId="{7C00762B-3A6E-C34D-97D1-E5FB38934C31}" dt="2023-07-27T04:06:25.557" v="1462" actId="478"/>
          <ac:spMkLst>
            <pc:docMk/>
            <pc:sldMk cId="3742698582" sldId="325"/>
            <ac:spMk id="18" creationId="{45405CCE-3B4F-CF87-59C6-D101CA553992}"/>
          </ac:spMkLst>
        </pc:spChg>
        <pc:spChg chg="add mod">
          <ac:chgData name="Gabriel Amorim Silva" userId="d4a9e3b92ff86426" providerId="LiveId" clId="{7C00762B-3A6E-C34D-97D1-E5FB38934C31}" dt="2023-07-27T04:11:00.696" v="1618" actId="114"/>
          <ac:spMkLst>
            <pc:docMk/>
            <pc:sldMk cId="3742698582" sldId="325"/>
            <ac:spMk id="19" creationId="{4CE35562-DB56-B4FC-E923-6162F803555C}"/>
          </ac:spMkLst>
        </pc:spChg>
        <pc:spChg chg="add del mod">
          <ac:chgData name="Gabriel Amorim Silva" userId="d4a9e3b92ff86426" providerId="LiveId" clId="{7C00762B-3A6E-C34D-97D1-E5FB38934C31}" dt="2023-07-31T17:15:52.605" v="3455" actId="478"/>
          <ac:spMkLst>
            <pc:docMk/>
            <pc:sldMk cId="3742698582" sldId="325"/>
            <ac:spMk id="20" creationId="{CF3B4768-256C-FE62-A9FC-84163E99DAC5}"/>
          </ac:spMkLst>
        </pc:spChg>
        <pc:picChg chg="del">
          <ac:chgData name="Gabriel Amorim Silva" userId="d4a9e3b92ff86426" providerId="LiveId" clId="{7C00762B-3A6E-C34D-97D1-E5FB38934C31}" dt="2023-07-27T04:06:25.557" v="1462" actId="478"/>
          <ac:picMkLst>
            <pc:docMk/>
            <pc:sldMk cId="3742698582" sldId="325"/>
            <ac:picMk id="3" creationId="{5939804D-8B68-696A-D5F2-1A884556D0B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abriel Amorim Silva" userId="d4a9e3b92ff86426" providerId="LiveId" clId="{7C00762B-3A6E-C34D-97D1-E5FB38934C31}" dt="2023-07-31T17:14:52.415" v="3454"/>
              <pc2:cmMkLst xmlns:pc2="http://schemas.microsoft.com/office/powerpoint/2019/9/main/command">
                <pc:docMk/>
                <pc:sldMk cId="3742698582" sldId="325"/>
                <pc2:cmMk id="{353764EF-6E19-9042-BB9A-9E5FD7C75E3C}"/>
              </pc2:cmMkLst>
            </pc226:cmChg>
          </p:ext>
        </pc:extLst>
      </pc:sldChg>
      <pc:sldChg chg="modSp add mod delCm">
        <pc:chgData name="Gabriel Amorim Silva" userId="d4a9e3b92ff86426" providerId="LiveId" clId="{7C00762B-3A6E-C34D-97D1-E5FB38934C31}" dt="2023-08-02T01:27:56.805" v="4434"/>
        <pc:sldMkLst>
          <pc:docMk/>
          <pc:sldMk cId="2718399999" sldId="326"/>
        </pc:sldMkLst>
        <pc:spChg chg="mod">
          <ac:chgData name="Gabriel Amorim Silva" userId="d4a9e3b92ff86426" providerId="LiveId" clId="{7C00762B-3A6E-C34D-97D1-E5FB38934C31}" dt="2023-08-01T13:50:38.949" v="4075" actId="20577"/>
          <ac:spMkLst>
            <pc:docMk/>
            <pc:sldMk cId="2718399999" sldId="326"/>
            <ac:spMk id="2" creationId="{68437E7A-A09C-0C38-D9F3-6DBA76BAA49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Gabriel Amorim Silva" userId="d4a9e3b92ff86426" providerId="LiveId" clId="{7C00762B-3A6E-C34D-97D1-E5FB38934C31}" dt="2023-08-02T01:27:56.805" v="4434"/>
              <pc2:cmMkLst xmlns:pc2="http://schemas.microsoft.com/office/powerpoint/2019/9/main/command">
                <pc:docMk/>
                <pc:sldMk cId="2718399999" sldId="326"/>
                <pc2:cmMk id="{134D3BE3-D89A-D54E-A9F9-BEB3634DF1A3}"/>
              </pc2:cmMkLst>
            </pc226:cmChg>
          </p:ext>
        </pc:extLst>
      </pc:sldChg>
      <pc:sldChg chg="addSp delSp modSp new add del mod addCm">
        <pc:chgData name="Gabriel Amorim Silva" userId="d4a9e3b92ff86426" providerId="LiveId" clId="{7C00762B-3A6E-C34D-97D1-E5FB38934C31}" dt="2023-07-31T17:19:01.810" v="3466" actId="2696"/>
        <pc:sldMkLst>
          <pc:docMk/>
          <pc:sldMk cId="3151110107" sldId="326"/>
        </pc:sldMkLst>
        <pc:spChg chg="mod">
          <ac:chgData name="Gabriel Amorim Silva" userId="d4a9e3b92ff86426" providerId="LiveId" clId="{7C00762B-3A6E-C34D-97D1-E5FB38934C31}" dt="2023-07-28T19:27:21.845" v="2568" actId="1037"/>
          <ac:spMkLst>
            <pc:docMk/>
            <pc:sldMk cId="3151110107" sldId="326"/>
            <ac:spMk id="2" creationId="{68437E7A-A09C-0C38-D9F3-6DBA76BAA497}"/>
          </ac:spMkLst>
        </pc:spChg>
        <pc:spChg chg="del">
          <ac:chgData name="Gabriel Amorim Silva" userId="d4a9e3b92ff86426" providerId="LiveId" clId="{7C00762B-3A6E-C34D-97D1-E5FB38934C31}" dt="2023-07-27T04:12:58.318" v="1705" actId="478"/>
          <ac:spMkLst>
            <pc:docMk/>
            <pc:sldMk cId="3151110107" sldId="326"/>
            <ac:spMk id="3" creationId="{CDD6414B-7B9D-4207-533A-CE1734FFF110}"/>
          </ac:spMkLst>
        </pc:spChg>
        <pc:spChg chg="del">
          <ac:chgData name="Gabriel Amorim Silva" userId="d4a9e3b92ff86426" providerId="LiveId" clId="{7C00762B-3A6E-C34D-97D1-E5FB38934C31}" dt="2023-07-27T04:12:58.318" v="1705" actId="478"/>
          <ac:spMkLst>
            <pc:docMk/>
            <pc:sldMk cId="3151110107" sldId="326"/>
            <ac:spMk id="4" creationId="{01655AFB-7AC4-7E23-3D54-197E66B91A55}"/>
          </ac:spMkLst>
        </pc:spChg>
        <pc:spChg chg="del">
          <ac:chgData name="Gabriel Amorim Silva" userId="d4a9e3b92ff86426" providerId="LiveId" clId="{7C00762B-3A6E-C34D-97D1-E5FB38934C31}" dt="2023-07-27T04:12:58.318" v="1705" actId="478"/>
          <ac:spMkLst>
            <pc:docMk/>
            <pc:sldMk cId="3151110107" sldId="326"/>
            <ac:spMk id="5" creationId="{7C51F19C-FA6B-9F81-02C1-4910D827C986}"/>
          </ac:spMkLst>
        </pc:spChg>
        <pc:spChg chg="del">
          <ac:chgData name="Gabriel Amorim Silva" userId="d4a9e3b92ff86426" providerId="LiveId" clId="{7C00762B-3A6E-C34D-97D1-E5FB38934C31}" dt="2023-07-27T04:12:58.318" v="1705" actId="478"/>
          <ac:spMkLst>
            <pc:docMk/>
            <pc:sldMk cId="3151110107" sldId="326"/>
            <ac:spMk id="6" creationId="{E4990649-5F95-37EF-0F6A-9449221767A8}"/>
          </ac:spMkLst>
        </pc:spChg>
        <pc:spChg chg="del">
          <ac:chgData name="Gabriel Amorim Silva" userId="d4a9e3b92ff86426" providerId="LiveId" clId="{7C00762B-3A6E-C34D-97D1-E5FB38934C31}" dt="2023-07-27T04:12:58.318" v="1705" actId="478"/>
          <ac:spMkLst>
            <pc:docMk/>
            <pc:sldMk cId="3151110107" sldId="326"/>
            <ac:spMk id="7" creationId="{72ECEBE2-0A37-3EFB-C411-665B323F6E14}"/>
          </ac:spMkLst>
        </pc:spChg>
        <pc:spChg chg="del">
          <ac:chgData name="Gabriel Amorim Silva" userId="d4a9e3b92ff86426" providerId="LiveId" clId="{7C00762B-3A6E-C34D-97D1-E5FB38934C31}" dt="2023-07-27T04:12:58.318" v="1705" actId="478"/>
          <ac:spMkLst>
            <pc:docMk/>
            <pc:sldMk cId="3151110107" sldId="326"/>
            <ac:spMk id="8" creationId="{87F2AB2F-AD29-7155-BBCB-F40C6BD0126B}"/>
          </ac:spMkLst>
        </pc:spChg>
        <pc:spChg chg="del">
          <ac:chgData name="Gabriel Amorim Silva" userId="d4a9e3b92ff86426" providerId="LiveId" clId="{7C00762B-3A6E-C34D-97D1-E5FB38934C31}" dt="2023-07-27T04:12:58.318" v="1705" actId="478"/>
          <ac:spMkLst>
            <pc:docMk/>
            <pc:sldMk cId="3151110107" sldId="326"/>
            <ac:spMk id="9" creationId="{E3B7BE9A-AECD-1BA3-19AA-F9ABD303C797}"/>
          </ac:spMkLst>
        </pc:spChg>
        <pc:spChg chg="del">
          <ac:chgData name="Gabriel Amorim Silva" userId="d4a9e3b92ff86426" providerId="LiveId" clId="{7C00762B-3A6E-C34D-97D1-E5FB38934C31}" dt="2023-07-27T04:12:58.318" v="1705" actId="478"/>
          <ac:spMkLst>
            <pc:docMk/>
            <pc:sldMk cId="3151110107" sldId="326"/>
            <ac:spMk id="10" creationId="{456F8416-7795-28E1-A355-BF7D7F2D0479}"/>
          </ac:spMkLst>
        </pc:spChg>
        <pc:spChg chg="del">
          <ac:chgData name="Gabriel Amorim Silva" userId="d4a9e3b92ff86426" providerId="LiveId" clId="{7C00762B-3A6E-C34D-97D1-E5FB38934C31}" dt="2023-07-27T04:12:58.318" v="1705" actId="478"/>
          <ac:spMkLst>
            <pc:docMk/>
            <pc:sldMk cId="3151110107" sldId="326"/>
            <ac:spMk id="11" creationId="{6DF6593D-4C4F-7337-15AD-3022A46B0D14}"/>
          </ac:spMkLst>
        </pc:spChg>
        <pc:spChg chg="del">
          <ac:chgData name="Gabriel Amorim Silva" userId="d4a9e3b92ff86426" providerId="LiveId" clId="{7C00762B-3A6E-C34D-97D1-E5FB38934C31}" dt="2023-07-27T04:12:58.318" v="1705" actId="478"/>
          <ac:spMkLst>
            <pc:docMk/>
            <pc:sldMk cId="3151110107" sldId="326"/>
            <ac:spMk id="12" creationId="{D449BE38-64AD-F144-51BC-7D133FA08134}"/>
          </ac:spMkLst>
        </pc:spChg>
        <pc:spChg chg="del">
          <ac:chgData name="Gabriel Amorim Silva" userId="d4a9e3b92ff86426" providerId="LiveId" clId="{7C00762B-3A6E-C34D-97D1-E5FB38934C31}" dt="2023-07-27T04:12:59.731" v="1706" actId="478"/>
          <ac:spMkLst>
            <pc:docMk/>
            <pc:sldMk cId="3151110107" sldId="326"/>
            <ac:spMk id="13" creationId="{0E5A818F-2FDD-3BFB-4BDC-6B8FCFD0B02C}"/>
          </ac:spMkLst>
        </pc:spChg>
        <pc:spChg chg="del">
          <ac:chgData name="Gabriel Amorim Silva" userId="d4a9e3b92ff86426" providerId="LiveId" clId="{7C00762B-3A6E-C34D-97D1-E5FB38934C31}" dt="2023-07-27T04:12:58.318" v="1705" actId="478"/>
          <ac:spMkLst>
            <pc:docMk/>
            <pc:sldMk cId="3151110107" sldId="326"/>
            <ac:spMk id="14" creationId="{1E2CDEFC-149D-5CD7-2B1D-B4E2F68E4DDA}"/>
          </ac:spMkLst>
        </pc:spChg>
        <pc:spChg chg="add mod">
          <ac:chgData name="Gabriel Amorim Silva" userId="d4a9e3b92ff86426" providerId="LiveId" clId="{7C00762B-3A6E-C34D-97D1-E5FB38934C31}" dt="2023-07-31T02:13:23.871" v="3083" actId="14100"/>
          <ac:spMkLst>
            <pc:docMk/>
            <pc:sldMk cId="3151110107" sldId="326"/>
            <ac:spMk id="17" creationId="{AA75CF57-3115-41B4-353C-E03CCF580920}"/>
          </ac:spMkLst>
        </pc:spChg>
        <pc:picChg chg="add del mod">
          <ac:chgData name="Gabriel Amorim Silva" userId="d4a9e3b92ff86426" providerId="LiveId" clId="{7C00762B-3A6E-C34D-97D1-E5FB38934C31}" dt="2023-07-31T02:12:15.908" v="3059" actId="478"/>
          <ac:picMkLst>
            <pc:docMk/>
            <pc:sldMk cId="3151110107" sldId="326"/>
            <ac:picMk id="11266" creationId="{09A7B813-AADE-228E-6AD9-1E1E4A206ACB}"/>
          </ac:picMkLst>
        </pc:picChg>
        <pc:picChg chg="add del mod">
          <ac:chgData name="Gabriel Amorim Silva" userId="d4a9e3b92ff86426" providerId="LiveId" clId="{7C00762B-3A6E-C34D-97D1-E5FB38934C31}" dt="2023-07-31T02:12:59.657" v="3070" actId="21"/>
          <ac:picMkLst>
            <pc:docMk/>
            <pc:sldMk cId="3151110107" sldId="326"/>
            <ac:picMk id="11268" creationId="{CB86CAF4-66D8-3E2B-E84A-633215EB4C79}"/>
          </ac:picMkLst>
        </pc:picChg>
        <pc:picChg chg="add mod">
          <ac:chgData name="Gabriel Amorim Silva" userId="d4a9e3b92ff86426" providerId="LiveId" clId="{7C00762B-3A6E-C34D-97D1-E5FB38934C31}" dt="2023-07-31T02:13:02.664" v="3071" actId="14100"/>
          <ac:picMkLst>
            <pc:docMk/>
            <pc:sldMk cId="3151110107" sldId="326"/>
            <ac:picMk id="11270" creationId="{46453739-8E80-261C-48EE-99BACC001B4A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abriel Amorim Silva" userId="d4a9e3b92ff86426" providerId="LiveId" clId="{7C00762B-3A6E-C34D-97D1-E5FB38934C31}" dt="2023-07-31T17:17:10.560" v="3465"/>
              <pc2:cmMkLst xmlns:pc2="http://schemas.microsoft.com/office/powerpoint/2019/9/main/command">
                <pc:docMk/>
                <pc:sldMk cId="3151110107" sldId="326"/>
                <pc2:cmMk id="{12330EB4-B6BC-CE40-8C67-5024DBEDFFDF}"/>
              </pc2:cmMkLst>
            </pc226:cmChg>
          </p:ext>
        </pc:extLst>
      </pc:sldChg>
      <pc:sldChg chg="new del">
        <pc:chgData name="Gabriel Amorim Silva" userId="d4a9e3b92ff86426" providerId="LiveId" clId="{7C00762B-3A6E-C34D-97D1-E5FB38934C31}" dt="2023-07-27T04:21:01.699" v="1730" actId="2696"/>
        <pc:sldMkLst>
          <pc:docMk/>
          <pc:sldMk cId="2975031440" sldId="327"/>
        </pc:sldMkLst>
      </pc:sldChg>
      <pc:sldChg chg="modSp add mod ord">
        <pc:chgData name="Gabriel Amorim Silva" userId="d4a9e3b92ff86426" providerId="LiveId" clId="{7C00762B-3A6E-C34D-97D1-E5FB38934C31}" dt="2023-08-01T13:56:26.896" v="4077"/>
        <pc:sldMkLst>
          <pc:docMk/>
          <pc:sldMk cId="1163597121" sldId="328"/>
        </pc:sldMkLst>
        <pc:spChg chg="mod">
          <ac:chgData name="Gabriel Amorim Silva" userId="d4a9e3b92ff86426" providerId="LiveId" clId="{7C00762B-3A6E-C34D-97D1-E5FB38934C31}" dt="2023-08-01T13:56:26.896" v="4077"/>
          <ac:spMkLst>
            <pc:docMk/>
            <pc:sldMk cId="1163597121" sldId="328"/>
            <ac:spMk id="2" creationId="{68437E7A-A09C-0C38-D9F3-6DBA76BAA497}"/>
          </ac:spMkLst>
        </pc:spChg>
      </pc:sldChg>
      <pc:sldChg chg="addSp delSp modSp add del mod ord">
        <pc:chgData name="Gabriel Amorim Silva" userId="d4a9e3b92ff86426" providerId="LiveId" clId="{7C00762B-3A6E-C34D-97D1-E5FB38934C31}" dt="2023-07-31T17:19:01.810" v="3466" actId="2696"/>
        <pc:sldMkLst>
          <pc:docMk/>
          <pc:sldMk cId="3296051075" sldId="328"/>
        </pc:sldMkLst>
        <pc:spChg chg="mod">
          <ac:chgData name="Gabriel Amorim Silva" userId="d4a9e3b92ff86426" providerId="LiveId" clId="{7C00762B-3A6E-C34D-97D1-E5FB38934C31}" dt="2023-07-28T19:27:39.413" v="2586" actId="1037"/>
          <ac:spMkLst>
            <pc:docMk/>
            <pc:sldMk cId="3296051075" sldId="328"/>
            <ac:spMk id="2" creationId="{68437E7A-A09C-0C38-D9F3-6DBA76BAA497}"/>
          </ac:spMkLst>
        </pc:spChg>
        <pc:spChg chg="del">
          <ac:chgData name="Gabriel Amorim Silva" userId="d4a9e3b92ff86426" providerId="LiveId" clId="{7C00762B-3A6E-C34D-97D1-E5FB38934C31}" dt="2023-07-27T04:21:05.494" v="1731" actId="478"/>
          <ac:spMkLst>
            <pc:docMk/>
            <pc:sldMk cId="3296051075" sldId="328"/>
            <ac:spMk id="17" creationId="{AA75CF57-3115-41B4-353C-E03CCF580920}"/>
          </ac:spMkLst>
        </pc:spChg>
        <pc:picChg chg="del">
          <ac:chgData name="Gabriel Amorim Silva" userId="d4a9e3b92ff86426" providerId="LiveId" clId="{7C00762B-3A6E-C34D-97D1-E5FB38934C31}" dt="2023-07-27T04:21:05.494" v="1731" actId="478"/>
          <ac:picMkLst>
            <pc:docMk/>
            <pc:sldMk cId="3296051075" sldId="328"/>
            <ac:picMk id="11266" creationId="{09A7B813-AADE-228E-6AD9-1E1E4A206ACB}"/>
          </ac:picMkLst>
        </pc:picChg>
        <pc:picChg chg="del">
          <ac:chgData name="Gabriel Amorim Silva" userId="d4a9e3b92ff86426" providerId="LiveId" clId="{7C00762B-3A6E-C34D-97D1-E5FB38934C31}" dt="2023-07-27T04:21:05.494" v="1731" actId="478"/>
          <ac:picMkLst>
            <pc:docMk/>
            <pc:sldMk cId="3296051075" sldId="328"/>
            <ac:picMk id="11268" creationId="{CB86CAF4-66D8-3E2B-E84A-633215EB4C79}"/>
          </ac:picMkLst>
        </pc:picChg>
        <pc:picChg chg="add mod">
          <ac:chgData name="Gabriel Amorim Silva" userId="d4a9e3b92ff86426" providerId="LiveId" clId="{7C00762B-3A6E-C34D-97D1-E5FB38934C31}" dt="2023-07-27T04:21:08.411" v="1733" actId="1076"/>
          <ac:picMkLst>
            <pc:docMk/>
            <pc:sldMk cId="3296051075" sldId="328"/>
            <ac:picMk id="13314" creationId="{4293A8ED-149F-0DF1-299D-A0949F194CEC}"/>
          </ac:picMkLst>
        </pc:picChg>
      </pc:sldChg>
      <pc:sldChg chg="addSp delSp modSp add mod ord">
        <pc:chgData name="Gabriel Amorim Silva" userId="d4a9e3b92ff86426" providerId="LiveId" clId="{7C00762B-3A6E-C34D-97D1-E5FB38934C31}" dt="2023-08-01T21:28:01.422" v="4428" actId="478"/>
        <pc:sldMkLst>
          <pc:docMk/>
          <pc:sldMk cId="2099446412" sldId="329"/>
        </pc:sldMkLst>
        <pc:spChg chg="del">
          <ac:chgData name="Gabriel Amorim Silva" userId="d4a9e3b92ff86426" providerId="LiveId" clId="{7C00762B-3A6E-C34D-97D1-E5FB38934C31}" dt="2023-07-31T21:34:45.520" v="3552" actId="478"/>
          <ac:spMkLst>
            <pc:docMk/>
            <pc:sldMk cId="2099446412" sldId="329"/>
            <ac:spMk id="2" creationId="{010D1E66-9450-2A83-ED62-FEF0AFA43D71}"/>
          </ac:spMkLst>
        </pc:spChg>
        <pc:spChg chg="add del mod">
          <ac:chgData name="Gabriel Amorim Silva" userId="d4a9e3b92ff86426" providerId="LiveId" clId="{7C00762B-3A6E-C34D-97D1-E5FB38934C31}" dt="2023-07-31T21:36:06.866" v="3567" actId="478"/>
          <ac:spMkLst>
            <pc:docMk/>
            <pc:sldMk cId="2099446412" sldId="329"/>
            <ac:spMk id="6" creationId="{A48D5839-415C-B8A0-1133-4636BA7887B0}"/>
          </ac:spMkLst>
        </pc:spChg>
        <pc:spChg chg="add del mod">
          <ac:chgData name="Gabriel Amorim Silva" userId="d4a9e3b92ff86426" providerId="LiveId" clId="{7C00762B-3A6E-C34D-97D1-E5FB38934C31}" dt="2023-07-31T21:36:09.136" v="3569" actId="478"/>
          <ac:spMkLst>
            <pc:docMk/>
            <pc:sldMk cId="2099446412" sldId="329"/>
            <ac:spMk id="8" creationId="{D3118474-4DB3-94E5-B28F-25FAE65A3140}"/>
          </ac:spMkLst>
        </pc:spChg>
        <pc:spChg chg="add mod">
          <ac:chgData name="Gabriel Amorim Silva" userId="d4a9e3b92ff86426" providerId="LiveId" clId="{7C00762B-3A6E-C34D-97D1-E5FB38934C31}" dt="2023-07-31T21:36:07.126" v="3568"/>
          <ac:spMkLst>
            <pc:docMk/>
            <pc:sldMk cId="2099446412" sldId="329"/>
            <ac:spMk id="10" creationId="{BE2F7F52-0B40-E36E-F2AE-808C41DAAEB0}"/>
          </ac:spMkLst>
        </pc:spChg>
        <pc:spChg chg="mod">
          <ac:chgData name="Gabriel Amorim Silva" userId="d4a9e3b92ff86426" providerId="LiveId" clId="{7C00762B-3A6E-C34D-97D1-E5FB38934C31}" dt="2023-07-27T18:18:31.086" v="2067" actId="20577"/>
          <ac:spMkLst>
            <pc:docMk/>
            <pc:sldMk cId="2099446412" sldId="329"/>
            <ac:spMk id="18" creationId="{9E453915-379E-0586-D8AF-9C4B9C2BC560}"/>
          </ac:spMkLst>
        </pc:spChg>
        <pc:spChg chg="mod">
          <ac:chgData name="Gabriel Amorim Silva" userId="d4a9e3b92ff86426" providerId="LiveId" clId="{7C00762B-3A6E-C34D-97D1-E5FB38934C31}" dt="2023-07-27T16:44:33.359" v="1890" actId="1035"/>
          <ac:spMkLst>
            <pc:docMk/>
            <pc:sldMk cId="2099446412" sldId="329"/>
            <ac:spMk id="20" creationId="{6D4FD227-FAEB-3F6A-B4B6-C0C24CBFD96B}"/>
          </ac:spMkLst>
        </pc:spChg>
        <pc:picChg chg="add mod">
          <ac:chgData name="Gabriel Amorim Silva" userId="d4a9e3b92ff86426" providerId="LiveId" clId="{7C00762B-3A6E-C34D-97D1-E5FB38934C31}" dt="2023-08-01T04:05:09.923" v="3931" actId="1076"/>
          <ac:picMkLst>
            <pc:docMk/>
            <pc:sldMk cId="2099446412" sldId="329"/>
            <ac:picMk id="4" creationId="{73776031-FC75-FF9F-CE55-B89F0978CA21}"/>
          </ac:picMkLst>
        </pc:picChg>
        <pc:picChg chg="add del mod">
          <ac:chgData name="Gabriel Amorim Silva" userId="d4a9e3b92ff86426" providerId="LiveId" clId="{7C00762B-3A6E-C34D-97D1-E5FB38934C31}" dt="2023-08-01T21:28:01.422" v="4428" actId="478"/>
          <ac:picMkLst>
            <pc:docMk/>
            <pc:sldMk cId="2099446412" sldId="329"/>
            <ac:picMk id="9" creationId="{6F3AF3ED-D291-31E5-86BE-B7BF18FAB858}"/>
          </ac:picMkLst>
        </pc:picChg>
        <pc:picChg chg="del">
          <ac:chgData name="Gabriel Amorim Silva" userId="d4a9e3b92ff86426" providerId="LiveId" clId="{7C00762B-3A6E-C34D-97D1-E5FB38934C31}" dt="2023-07-31T21:36:06.866" v="3567" actId="478"/>
          <ac:picMkLst>
            <pc:docMk/>
            <pc:sldMk cId="2099446412" sldId="329"/>
            <ac:picMk id="17" creationId="{EB161945-9A7D-66A7-E330-EA2F6B3E3E10}"/>
          </ac:picMkLst>
        </pc:picChg>
      </pc:sldChg>
      <pc:sldChg chg="addSp delSp modSp add mod chgLayout">
        <pc:chgData name="Gabriel Amorim Silva" userId="d4a9e3b92ff86426" providerId="LiveId" clId="{7C00762B-3A6E-C34D-97D1-E5FB38934C31}" dt="2023-08-01T13:58:41.204" v="4082" actId="255"/>
        <pc:sldMkLst>
          <pc:docMk/>
          <pc:sldMk cId="4159275085" sldId="330"/>
        </pc:sldMkLst>
        <pc:spChg chg="del mod ord">
          <ac:chgData name="Gabriel Amorim Silva" userId="d4a9e3b92ff86426" providerId="LiveId" clId="{7C00762B-3A6E-C34D-97D1-E5FB38934C31}" dt="2023-07-30T16:52:24.159" v="2773" actId="478"/>
          <ac:spMkLst>
            <pc:docMk/>
            <pc:sldMk cId="4159275085" sldId="330"/>
            <ac:spMk id="2" creationId="{A5E7FC8F-22CE-18B4-01B0-241604ECB4BE}"/>
          </ac:spMkLst>
        </pc:spChg>
        <pc:spChg chg="add del mod ord">
          <ac:chgData name="Gabriel Amorim Silva" userId="d4a9e3b92ff86426" providerId="LiveId" clId="{7C00762B-3A6E-C34D-97D1-E5FB38934C31}" dt="2023-07-27T15:54:19.352" v="1815" actId="700"/>
          <ac:spMkLst>
            <pc:docMk/>
            <pc:sldMk cId="4159275085" sldId="330"/>
            <ac:spMk id="4" creationId="{CE06059D-6C3F-071A-2C13-D1C5DF949AD4}"/>
          </ac:spMkLst>
        </pc:spChg>
        <pc:spChg chg="add del mod ord">
          <ac:chgData name="Gabriel Amorim Silva" userId="d4a9e3b92ff86426" providerId="LiveId" clId="{7C00762B-3A6E-C34D-97D1-E5FB38934C31}" dt="2023-07-27T15:54:19.352" v="1815" actId="700"/>
          <ac:spMkLst>
            <pc:docMk/>
            <pc:sldMk cId="4159275085" sldId="330"/>
            <ac:spMk id="5" creationId="{2E0E6EF8-E15D-D1E0-EA05-542FFE456CC1}"/>
          </ac:spMkLst>
        </pc:spChg>
        <pc:spChg chg="add del mod ord">
          <ac:chgData name="Gabriel Amorim Silva" userId="d4a9e3b92ff86426" providerId="LiveId" clId="{7C00762B-3A6E-C34D-97D1-E5FB38934C31}" dt="2023-07-27T15:54:19.352" v="1815" actId="700"/>
          <ac:spMkLst>
            <pc:docMk/>
            <pc:sldMk cId="4159275085" sldId="330"/>
            <ac:spMk id="6" creationId="{3A5BAD7E-CF07-F61A-E625-1C367CC2E7BE}"/>
          </ac:spMkLst>
        </pc:spChg>
        <pc:spChg chg="add del mod ord">
          <ac:chgData name="Gabriel Amorim Silva" userId="d4a9e3b92ff86426" providerId="LiveId" clId="{7C00762B-3A6E-C34D-97D1-E5FB38934C31}" dt="2023-07-27T15:54:19.352" v="1815" actId="700"/>
          <ac:spMkLst>
            <pc:docMk/>
            <pc:sldMk cId="4159275085" sldId="330"/>
            <ac:spMk id="7" creationId="{A96E1BC3-29C6-9FEC-4E71-FE22351B2FA9}"/>
          </ac:spMkLst>
        </pc:spChg>
        <pc:spChg chg="add del mod ord">
          <ac:chgData name="Gabriel Amorim Silva" userId="d4a9e3b92ff86426" providerId="LiveId" clId="{7C00762B-3A6E-C34D-97D1-E5FB38934C31}" dt="2023-07-27T15:54:19.352" v="1815" actId="700"/>
          <ac:spMkLst>
            <pc:docMk/>
            <pc:sldMk cId="4159275085" sldId="330"/>
            <ac:spMk id="8" creationId="{A8A797D2-D274-DCD9-2BFC-8E8C4138E9D8}"/>
          </ac:spMkLst>
        </pc:spChg>
        <pc:spChg chg="add del mod ord">
          <ac:chgData name="Gabriel Amorim Silva" userId="d4a9e3b92ff86426" providerId="LiveId" clId="{7C00762B-3A6E-C34D-97D1-E5FB38934C31}" dt="2023-07-27T15:54:19.352" v="1815" actId="700"/>
          <ac:spMkLst>
            <pc:docMk/>
            <pc:sldMk cId="4159275085" sldId="330"/>
            <ac:spMk id="9" creationId="{E4FC002D-E4BB-733E-DABC-CE4CDF116683}"/>
          </ac:spMkLst>
        </pc:spChg>
        <pc:spChg chg="add del mod ord">
          <ac:chgData name="Gabriel Amorim Silva" userId="d4a9e3b92ff86426" providerId="LiveId" clId="{7C00762B-3A6E-C34D-97D1-E5FB38934C31}" dt="2023-07-27T15:54:19.352" v="1815" actId="700"/>
          <ac:spMkLst>
            <pc:docMk/>
            <pc:sldMk cId="4159275085" sldId="330"/>
            <ac:spMk id="10" creationId="{2821A72F-53C5-8DA0-A207-70180336064F}"/>
          </ac:spMkLst>
        </pc:spChg>
        <pc:spChg chg="add del mod ord">
          <ac:chgData name="Gabriel Amorim Silva" userId="d4a9e3b92ff86426" providerId="LiveId" clId="{7C00762B-3A6E-C34D-97D1-E5FB38934C31}" dt="2023-07-27T15:54:19.352" v="1815" actId="700"/>
          <ac:spMkLst>
            <pc:docMk/>
            <pc:sldMk cId="4159275085" sldId="330"/>
            <ac:spMk id="11" creationId="{ADC9EC3C-5869-B497-A5E5-510D842E768E}"/>
          </ac:spMkLst>
        </pc:spChg>
        <pc:spChg chg="add del mod ord">
          <ac:chgData name="Gabriel Amorim Silva" userId="d4a9e3b92ff86426" providerId="LiveId" clId="{7C00762B-3A6E-C34D-97D1-E5FB38934C31}" dt="2023-07-27T15:54:19.352" v="1815" actId="700"/>
          <ac:spMkLst>
            <pc:docMk/>
            <pc:sldMk cId="4159275085" sldId="330"/>
            <ac:spMk id="12" creationId="{8BC6F7C0-2A55-C2D3-142C-542E40E03B46}"/>
          </ac:spMkLst>
        </pc:spChg>
        <pc:spChg chg="add del mod ord">
          <ac:chgData name="Gabriel Amorim Silva" userId="d4a9e3b92ff86426" providerId="LiveId" clId="{7C00762B-3A6E-C34D-97D1-E5FB38934C31}" dt="2023-07-27T15:54:19.352" v="1815" actId="700"/>
          <ac:spMkLst>
            <pc:docMk/>
            <pc:sldMk cId="4159275085" sldId="330"/>
            <ac:spMk id="13" creationId="{00C90653-409D-7A9D-549C-C9CA421A8196}"/>
          </ac:spMkLst>
        </pc:spChg>
        <pc:spChg chg="add mod">
          <ac:chgData name="Gabriel Amorim Silva" userId="d4a9e3b92ff86426" providerId="LiveId" clId="{7C00762B-3A6E-C34D-97D1-E5FB38934C31}" dt="2023-08-01T13:58:41.204" v="4082" actId="255"/>
          <ac:spMkLst>
            <pc:docMk/>
            <pc:sldMk cId="4159275085" sldId="330"/>
            <ac:spMk id="14" creationId="{2DD3D2DE-1594-7560-F590-A508C3B7F978}"/>
          </ac:spMkLst>
        </pc:spChg>
        <pc:spChg chg="mod ord">
          <ac:chgData name="Gabriel Amorim Silva" userId="d4a9e3b92ff86426" providerId="LiveId" clId="{7C00762B-3A6E-C34D-97D1-E5FB38934C31}" dt="2023-07-27T15:54:19.352" v="1815" actId="700"/>
          <ac:spMkLst>
            <pc:docMk/>
            <pc:sldMk cId="4159275085" sldId="330"/>
            <ac:spMk id="15" creationId="{69E51246-9408-3C1F-3B31-AAB1B6044BC9}"/>
          </ac:spMkLst>
        </pc:spChg>
        <pc:spChg chg="add del mod">
          <ac:chgData name="Gabriel Amorim Silva" userId="d4a9e3b92ff86426" providerId="LiveId" clId="{7C00762B-3A6E-C34D-97D1-E5FB38934C31}" dt="2023-07-30T15:29:20.527" v="2707" actId="478"/>
          <ac:spMkLst>
            <pc:docMk/>
            <pc:sldMk cId="4159275085" sldId="330"/>
            <ac:spMk id="17" creationId="{9D2987F1-14E8-1083-9A9F-D12C455FA06A}"/>
          </ac:spMkLst>
        </pc:spChg>
        <pc:spChg chg="add del mod">
          <ac:chgData name="Gabriel Amorim Silva" userId="d4a9e3b92ff86426" providerId="LiveId" clId="{7C00762B-3A6E-C34D-97D1-E5FB38934C31}" dt="2023-07-31T21:37:04.561" v="3572" actId="478"/>
          <ac:spMkLst>
            <pc:docMk/>
            <pc:sldMk cId="4159275085" sldId="330"/>
            <ac:spMk id="20" creationId="{D17CA781-8CA7-EC09-510F-14CCADD1A1DC}"/>
          </ac:spMkLst>
        </pc:spChg>
        <pc:spChg chg="add del mod">
          <ac:chgData name="Gabriel Amorim Silva" userId="d4a9e3b92ff86426" providerId="LiveId" clId="{7C00762B-3A6E-C34D-97D1-E5FB38934C31}" dt="2023-07-30T16:52:26.864" v="2774" actId="478"/>
          <ac:spMkLst>
            <pc:docMk/>
            <pc:sldMk cId="4159275085" sldId="330"/>
            <ac:spMk id="22" creationId="{4745A96B-04E3-12D2-2620-3EDBEB891634}"/>
          </ac:spMkLst>
        </pc:spChg>
        <pc:spChg chg="add mod">
          <ac:chgData name="Gabriel Amorim Silva" userId="d4a9e3b92ff86426" providerId="LiveId" clId="{7C00762B-3A6E-C34D-97D1-E5FB38934C31}" dt="2023-07-30T21:48:48.929" v="3021" actId="1076"/>
          <ac:spMkLst>
            <pc:docMk/>
            <pc:sldMk cId="4159275085" sldId="330"/>
            <ac:spMk id="24" creationId="{EE536D3C-06F9-03A9-E278-D6114E47E70F}"/>
          </ac:spMkLst>
        </pc:spChg>
        <pc:spChg chg="add mod">
          <ac:chgData name="Gabriel Amorim Silva" userId="d4a9e3b92ff86426" providerId="LiveId" clId="{7C00762B-3A6E-C34D-97D1-E5FB38934C31}" dt="2023-08-01T04:05:49.931" v="3933"/>
          <ac:spMkLst>
            <pc:docMk/>
            <pc:sldMk cId="4159275085" sldId="330"/>
            <ac:spMk id="25" creationId="{A58B1D62-63F1-0DC5-9B84-DE7455892E8A}"/>
          </ac:spMkLst>
        </pc:spChg>
        <pc:picChg chg="del">
          <ac:chgData name="Gabriel Amorim Silva" userId="d4a9e3b92ff86426" providerId="LiveId" clId="{7C00762B-3A6E-C34D-97D1-E5FB38934C31}" dt="2023-07-27T15:54:01.400" v="1785" actId="478"/>
          <ac:picMkLst>
            <pc:docMk/>
            <pc:sldMk cId="4159275085" sldId="330"/>
            <ac:picMk id="3" creationId="{ED0E6DE3-56E2-53C3-B149-D76F90647B7F}"/>
          </ac:picMkLst>
        </pc:picChg>
        <pc:picChg chg="add del mod">
          <ac:chgData name="Gabriel Amorim Silva" userId="d4a9e3b92ff86426" providerId="LiveId" clId="{7C00762B-3A6E-C34D-97D1-E5FB38934C31}" dt="2023-07-30T19:23:03.467" v="2882" actId="478"/>
          <ac:picMkLst>
            <pc:docMk/>
            <pc:sldMk cId="4159275085" sldId="330"/>
            <ac:picMk id="19" creationId="{F82F6DE9-CD6E-A4F4-6D53-5E84A4D29948}"/>
          </ac:picMkLst>
        </pc:picChg>
        <pc:picChg chg="add del mod">
          <ac:chgData name="Gabriel Amorim Silva" userId="d4a9e3b92ff86426" providerId="LiveId" clId="{7C00762B-3A6E-C34D-97D1-E5FB38934C31}" dt="2023-07-30T16:52:13.479" v="2771" actId="478"/>
          <ac:picMkLst>
            <pc:docMk/>
            <pc:sldMk cId="4159275085" sldId="330"/>
            <ac:picMk id="3074" creationId="{EE4ED591-A1DD-C25D-8D42-EB4D92E615A5}"/>
          </ac:picMkLst>
        </pc:picChg>
        <pc:picChg chg="add mod">
          <ac:chgData name="Gabriel Amorim Silva" userId="d4a9e3b92ff86426" providerId="LiveId" clId="{7C00762B-3A6E-C34D-97D1-E5FB38934C31}" dt="2023-07-30T21:48:45.412" v="3020" actId="1076"/>
          <ac:picMkLst>
            <pc:docMk/>
            <pc:sldMk cId="4159275085" sldId="330"/>
            <ac:picMk id="16386" creationId="{183240AD-1578-EE07-7585-DECF626C136E}"/>
          </ac:picMkLst>
        </pc:picChg>
      </pc:sldChg>
      <pc:sldChg chg="addSp delSp modSp add mod modAnim">
        <pc:chgData name="Gabriel Amorim Silva" userId="d4a9e3b92ff86426" providerId="LiveId" clId="{7C00762B-3A6E-C34D-97D1-E5FB38934C31}" dt="2023-08-01T21:27:45.375" v="4423" actId="478"/>
        <pc:sldMkLst>
          <pc:docMk/>
          <pc:sldMk cId="767124263" sldId="331"/>
        </pc:sldMkLst>
        <pc:spChg chg="del">
          <ac:chgData name="Gabriel Amorim Silva" userId="d4a9e3b92ff86426" providerId="LiveId" clId="{7C00762B-3A6E-C34D-97D1-E5FB38934C31}" dt="2023-07-31T14:24:51.963" v="3320" actId="478"/>
          <ac:spMkLst>
            <pc:docMk/>
            <pc:sldMk cId="767124263" sldId="331"/>
            <ac:spMk id="2" creationId="{BD68CE35-69BD-152F-1269-2C84D90E7691}"/>
          </ac:spMkLst>
        </pc:spChg>
        <pc:spChg chg="add mod topLvl">
          <ac:chgData name="Gabriel Amorim Silva" userId="d4a9e3b92ff86426" providerId="LiveId" clId="{7C00762B-3A6E-C34D-97D1-E5FB38934C31}" dt="2023-08-01T16:53:16.809" v="4092" actId="1038"/>
          <ac:spMkLst>
            <pc:docMk/>
            <pc:sldMk cId="767124263" sldId="331"/>
            <ac:spMk id="3" creationId="{132A2F0E-0E0F-48C2-99B2-D3ED7BC2127D}"/>
          </ac:spMkLst>
        </pc:spChg>
        <pc:spChg chg="add mod topLvl">
          <ac:chgData name="Gabriel Amorim Silva" userId="d4a9e3b92ff86426" providerId="LiveId" clId="{7C00762B-3A6E-C34D-97D1-E5FB38934C31}" dt="2023-08-01T16:53:16.809" v="4092" actId="1038"/>
          <ac:spMkLst>
            <pc:docMk/>
            <pc:sldMk cId="767124263" sldId="331"/>
            <ac:spMk id="4" creationId="{AEF01E6F-A13A-487B-8FE8-14067BF26111}"/>
          </ac:spMkLst>
        </pc:spChg>
        <pc:spChg chg="add mod topLvl">
          <ac:chgData name="Gabriel Amorim Silva" userId="d4a9e3b92ff86426" providerId="LiveId" clId="{7C00762B-3A6E-C34D-97D1-E5FB38934C31}" dt="2023-08-01T16:53:16.809" v="4092" actId="1038"/>
          <ac:spMkLst>
            <pc:docMk/>
            <pc:sldMk cId="767124263" sldId="331"/>
            <ac:spMk id="5" creationId="{E6793945-2478-C116-A076-54B59E34F757}"/>
          </ac:spMkLst>
        </pc:spChg>
        <pc:spChg chg="add mod topLvl">
          <ac:chgData name="Gabriel Amorim Silva" userId="d4a9e3b92ff86426" providerId="LiveId" clId="{7C00762B-3A6E-C34D-97D1-E5FB38934C31}" dt="2023-08-01T16:53:16.809" v="4092" actId="1038"/>
          <ac:spMkLst>
            <pc:docMk/>
            <pc:sldMk cId="767124263" sldId="331"/>
            <ac:spMk id="7" creationId="{0418B52B-0142-FB9D-B3DF-E8FDC3526C63}"/>
          </ac:spMkLst>
        </pc:spChg>
        <pc:spChg chg="add mod topLvl">
          <ac:chgData name="Gabriel Amorim Silva" userId="d4a9e3b92ff86426" providerId="LiveId" clId="{7C00762B-3A6E-C34D-97D1-E5FB38934C31}" dt="2023-08-01T16:53:16.809" v="4092" actId="1038"/>
          <ac:spMkLst>
            <pc:docMk/>
            <pc:sldMk cId="767124263" sldId="331"/>
            <ac:spMk id="8" creationId="{3545FA85-C63E-54A3-D5CD-E68CF6B48D41}"/>
          </ac:spMkLst>
        </pc:spChg>
        <pc:spChg chg="add mod topLvl">
          <ac:chgData name="Gabriel Amorim Silva" userId="d4a9e3b92ff86426" providerId="LiveId" clId="{7C00762B-3A6E-C34D-97D1-E5FB38934C31}" dt="2023-08-01T16:53:16.809" v="4092" actId="1038"/>
          <ac:spMkLst>
            <pc:docMk/>
            <pc:sldMk cId="767124263" sldId="331"/>
            <ac:spMk id="9" creationId="{4CB38A98-192F-511A-D68E-C59A93CD1496}"/>
          </ac:spMkLst>
        </pc:spChg>
        <pc:spChg chg="add mod topLvl">
          <ac:chgData name="Gabriel Amorim Silva" userId="d4a9e3b92ff86426" providerId="LiveId" clId="{7C00762B-3A6E-C34D-97D1-E5FB38934C31}" dt="2023-08-01T16:53:16.809" v="4092" actId="1038"/>
          <ac:spMkLst>
            <pc:docMk/>
            <pc:sldMk cId="767124263" sldId="331"/>
            <ac:spMk id="10" creationId="{1463B6E7-394A-2C12-90EC-AC9FAFA36B27}"/>
          </ac:spMkLst>
        </pc:spChg>
        <pc:spChg chg="add mod">
          <ac:chgData name="Gabriel Amorim Silva" userId="d4a9e3b92ff86426" providerId="LiveId" clId="{7C00762B-3A6E-C34D-97D1-E5FB38934C31}" dt="2023-07-31T14:24:50.822" v="3319"/>
          <ac:spMkLst>
            <pc:docMk/>
            <pc:sldMk cId="767124263" sldId="331"/>
            <ac:spMk id="12" creationId="{CA6B9D86-5DEA-EC40-EE20-F20976A5264F}"/>
          </ac:spMkLst>
        </pc:spChg>
        <pc:spChg chg="add del mod">
          <ac:chgData name="Gabriel Amorim Silva" userId="d4a9e3b92ff86426" providerId="LiveId" clId="{7C00762B-3A6E-C34D-97D1-E5FB38934C31}" dt="2023-07-31T14:24:53.427" v="3321" actId="478"/>
          <ac:spMkLst>
            <pc:docMk/>
            <pc:sldMk cId="767124263" sldId="331"/>
            <ac:spMk id="14" creationId="{95E4D48C-145F-0B12-0029-F39547BED2D8}"/>
          </ac:spMkLst>
        </pc:spChg>
        <pc:grpChg chg="add del mod">
          <ac:chgData name="Gabriel Amorim Silva" userId="d4a9e3b92ff86426" providerId="LiveId" clId="{7C00762B-3A6E-C34D-97D1-E5FB38934C31}" dt="2023-07-31T14:25:22.329" v="3324" actId="165"/>
          <ac:grpSpMkLst>
            <pc:docMk/>
            <pc:sldMk cId="767124263" sldId="331"/>
            <ac:grpSpMk id="11" creationId="{0AE73A13-16B9-757B-5411-E8FB54B2AF36}"/>
          </ac:grpSpMkLst>
        </pc:grpChg>
        <pc:picChg chg="add del mod topLvl">
          <ac:chgData name="Gabriel Amorim Silva" userId="d4a9e3b92ff86426" providerId="LiveId" clId="{7C00762B-3A6E-C34D-97D1-E5FB38934C31}" dt="2023-07-31T14:25:22.329" v="3324" actId="165"/>
          <ac:picMkLst>
            <pc:docMk/>
            <pc:sldMk cId="767124263" sldId="331"/>
            <ac:picMk id="6" creationId="{262B89AA-8E73-A282-6D45-763A6CEEDDEE}"/>
          </ac:picMkLst>
        </pc:picChg>
        <pc:picChg chg="add del mod">
          <ac:chgData name="Gabriel Amorim Silva" userId="d4a9e3b92ff86426" providerId="LiveId" clId="{7C00762B-3A6E-C34D-97D1-E5FB38934C31}" dt="2023-08-01T21:27:45.375" v="4423" actId="478"/>
          <ac:picMkLst>
            <pc:docMk/>
            <pc:sldMk cId="767124263" sldId="331"/>
            <ac:picMk id="17" creationId="{898A00B1-DE5B-D8E6-F39C-4D856BD16FC5}"/>
          </ac:picMkLst>
        </pc:picChg>
        <pc:picChg chg="del">
          <ac:chgData name="Gabriel Amorim Silva" userId="d4a9e3b92ff86426" providerId="LiveId" clId="{7C00762B-3A6E-C34D-97D1-E5FB38934C31}" dt="2023-07-28T15:32:20.602" v="2147" actId="478"/>
          <ac:picMkLst>
            <pc:docMk/>
            <pc:sldMk cId="767124263" sldId="331"/>
            <ac:picMk id="14338" creationId="{2B76FAFE-D70F-A21A-E4B0-62A15CC36CE8}"/>
          </ac:picMkLst>
        </pc:picChg>
      </pc:sldChg>
      <pc:sldChg chg="addSp delSp modSp new del">
        <pc:chgData name="Gabriel Amorim Silva" userId="d4a9e3b92ff86426" providerId="LiveId" clId="{7C00762B-3A6E-C34D-97D1-E5FB38934C31}" dt="2023-07-30T16:48:46.186" v="2727" actId="2696"/>
        <pc:sldMkLst>
          <pc:docMk/>
          <pc:sldMk cId="1600266047" sldId="332"/>
        </pc:sldMkLst>
        <pc:picChg chg="add del">
          <ac:chgData name="Gabriel Amorim Silva" userId="d4a9e3b92ff86426" providerId="LiveId" clId="{7C00762B-3A6E-C34D-97D1-E5FB38934C31}" dt="2023-07-30T16:47:36.400" v="2721" actId="478"/>
          <ac:picMkLst>
            <pc:docMk/>
            <pc:sldMk cId="1600266047" sldId="332"/>
            <ac:picMk id="17410" creationId="{53573ACF-1889-7C2D-CE0A-FF72624D553E}"/>
          </ac:picMkLst>
        </pc:picChg>
        <pc:picChg chg="add mod">
          <ac:chgData name="Gabriel Amorim Silva" userId="d4a9e3b92ff86426" providerId="LiveId" clId="{7C00762B-3A6E-C34D-97D1-E5FB38934C31}" dt="2023-07-30T16:48:08.314" v="2724" actId="1076"/>
          <ac:picMkLst>
            <pc:docMk/>
            <pc:sldMk cId="1600266047" sldId="332"/>
            <ac:picMk id="17412" creationId="{BCEE38F8-0659-6653-2B4D-4C3948B1F12E}"/>
          </ac:picMkLst>
        </pc:picChg>
      </pc:sldChg>
      <pc:sldChg chg="addSp delSp modSp add del mod ord">
        <pc:chgData name="Gabriel Amorim Silva" userId="d4a9e3b92ff86426" providerId="LiveId" clId="{7C00762B-3A6E-C34D-97D1-E5FB38934C31}" dt="2023-07-30T19:17:12.687" v="2841" actId="2696"/>
        <pc:sldMkLst>
          <pc:docMk/>
          <pc:sldMk cId="3637942810" sldId="332"/>
        </pc:sldMkLst>
        <pc:spChg chg="del">
          <ac:chgData name="Gabriel Amorim Silva" userId="d4a9e3b92ff86426" providerId="LiveId" clId="{7C00762B-3A6E-C34D-97D1-E5FB38934C31}" dt="2023-07-30T16:50:47.480" v="2743" actId="478"/>
          <ac:spMkLst>
            <pc:docMk/>
            <pc:sldMk cId="3637942810" sldId="332"/>
            <ac:spMk id="2" creationId="{6D89CB0B-DA46-F6AF-2734-3CF94E91C730}"/>
          </ac:spMkLst>
        </pc:spChg>
        <pc:spChg chg="add mod">
          <ac:chgData name="Gabriel Amorim Silva" userId="d4a9e3b92ff86426" providerId="LiveId" clId="{7C00762B-3A6E-C34D-97D1-E5FB38934C31}" dt="2023-07-30T16:50:47.813" v="2744"/>
          <ac:spMkLst>
            <pc:docMk/>
            <pc:sldMk cId="3637942810" sldId="332"/>
            <ac:spMk id="15" creationId="{E97085A1-A6FE-8E9C-40D3-7F255132B5D7}"/>
          </ac:spMkLst>
        </pc:spChg>
        <pc:picChg chg="del">
          <ac:chgData name="Gabriel Amorim Silva" userId="d4a9e3b92ff86426" providerId="LiveId" clId="{7C00762B-3A6E-C34D-97D1-E5FB38934C31}" dt="2023-07-30T16:54:42.804" v="2794" actId="21"/>
          <ac:picMkLst>
            <pc:docMk/>
            <pc:sldMk cId="3637942810" sldId="332"/>
            <ac:picMk id="17412" creationId="{BCEE38F8-0659-6653-2B4D-4C3948B1F12E}"/>
          </ac:picMkLst>
        </pc:picChg>
      </pc:sldChg>
      <pc:sldChg chg="addSp modSp add mod delCm">
        <pc:chgData name="Gabriel Amorim Silva" userId="d4a9e3b92ff86426" providerId="LiveId" clId="{7C00762B-3A6E-C34D-97D1-E5FB38934C31}" dt="2023-08-01T18:30:07.928" v="4256" actId="20577"/>
        <pc:sldMkLst>
          <pc:docMk/>
          <pc:sldMk cId="2677734163" sldId="333"/>
        </pc:sldMkLst>
        <pc:spChg chg="add mod">
          <ac:chgData name="Gabriel Amorim Silva" userId="d4a9e3b92ff86426" providerId="LiveId" clId="{7C00762B-3A6E-C34D-97D1-E5FB38934C31}" dt="2023-07-30T16:58:20.692" v="2839" actId="1076"/>
          <ac:spMkLst>
            <pc:docMk/>
            <pc:sldMk cId="2677734163" sldId="333"/>
            <ac:spMk id="4" creationId="{FDCA7C37-AB77-B117-8563-BF9466371AAD}"/>
          </ac:spMkLst>
        </pc:spChg>
        <pc:graphicFrameChg chg="mod">
          <ac:chgData name="Gabriel Amorim Silva" userId="d4a9e3b92ff86426" providerId="LiveId" clId="{7C00762B-3A6E-C34D-97D1-E5FB38934C31}" dt="2023-08-01T18:30:07.928" v="4256" actId="20577"/>
          <ac:graphicFrameMkLst>
            <pc:docMk/>
            <pc:sldMk cId="2677734163" sldId="333"/>
            <ac:graphicFrameMk id="5" creationId="{7E955D90-2303-58AB-1C64-2AC494173158}"/>
          </ac:graphicFrameMkLst>
        </pc:graphicFrameChg>
        <pc:picChg chg="add mod">
          <ac:chgData name="Gabriel Amorim Silva" userId="d4a9e3b92ff86426" providerId="LiveId" clId="{7C00762B-3A6E-C34D-97D1-E5FB38934C31}" dt="2023-07-30T16:58:12.614" v="2838" actId="14100"/>
          <ac:picMkLst>
            <pc:docMk/>
            <pc:sldMk cId="2677734163" sldId="333"/>
            <ac:picMk id="2" creationId="{E3E74681-C252-4196-9240-1502B7F9A70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Gabriel Amorim Silva" userId="d4a9e3b92ff86426" providerId="LiveId" clId="{7C00762B-3A6E-C34D-97D1-E5FB38934C31}" dt="2023-07-30T21:49:48.381" v="3027"/>
              <pc2:cmMkLst xmlns:pc2="http://schemas.microsoft.com/office/powerpoint/2019/9/main/command">
                <pc:docMk/>
                <pc:sldMk cId="2677734163" sldId="333"/>
                <pc2:cmMk id="{4FF0837D-BD71-324E-BDA7-4EC49F68CFFC}"/>
              </pc2:cmMkLst>
            </pc226:cmChg>
            <pc226:cmChg xmlns:pc226="http://schemas.microsoft.com/office/powerpoint/2022/06/main/command" chg="del">
              <pc226:chgData name="Gabriel Amorim Silva" userId="d4a9e3b92ff86426" providerId="LiveId" clId="{7C00762B-3A6E-C34D-97D1-E5FB38934C31}" dt="2023-07-30T21:49:46.584" v="3026"/>
              <pc2:cmMkLst xmlns:pc2="http://schemas.microsoft.com/office/powerpoint/2019/9/main/command">
                <pc:docMk/>
                <pc:sldMk cId="2677734163" sldId="333"/>
                <pc2:cmMk id="{F9B72BB8-51CC-8F40-B3D3-C48FAF6B094D}"/>
              </pc2:cmMkLst>
            </pc226:cmChg>
          </p:ext>
        </pc:extLst>
      </pc:sldChg>
      <pc:sldChg chg="addSp modSp add mod delCm">
        <pc:chgData name="Gabriel Amorim Silva" userId="d4a9e3b92ff86426" providerId="LiveId" clId="{7C00762B-3A6E-C34D-97D1-E5FB38934C31}" dt="2023-08-01T19:13:49.565" v="4379" actId="1076"/>
        <pc:sldMkLst>
          <pc:docMk/>
          <pc:sldMk cId="1874020749" sldId="334"/>
        </pc:sldMkLst>
        <pc:spChg chg="add mod">
          <ac:chgData name="Gabriel Amorim Silva" userId="d4a9e3b92ff86426" providerId="LiveId" clId="{7C00762B-3A6E-C34D-97D1-E5FB38934C31}" dt="2023-08-01T19:13:49.565" v="4379" actId="1076"/>
          <ac:spMkLst>
            <pc:docMk/>
            <pc:sldMk cId="1874020749" sldId="334"/>
            <ac:spMk id="3" creationId="{340F9084-F65A-A0AA-9DAB-9B0C571A1F56}"/>
          </ac:spMkLst>
        </pc:spChg>
        <pc:graphicFrameChg chg="mod">
          <ac:chgData name="Gabriel Amorim Silva" userId="d4a9e3b92ff86426" providerId="LiveId" clId="{7C00762B-3A6E-C34D-97D1-E5FB38934C31}" dt="2023-08-01T18:30:48.805" v="4302" actId="20577"/>
          <ac:graphicFrameMkLst>
            <pc:docMk/>
            <pc:sldMk cId="1874020749" sldId="334"/>
            <ac:graphicFrameMk id="5" creationId="{7E955D90-2303-58AB-1C64-2AC494173158}"/>
          </ac:graphicFrameMkLst>
        </pc:graphicFrameChg>
        <pc:picChg chg="add mod">
          <ac:chgData name="Gabriel Amorim Silva" userId="d4a9e3b92ff86426" providerId="LiveId" clId="{7C00762B-3A6E-C34D-97D1-E5FB38934C31}" dt="2023-08-01T19:13:49.565" v="4379" actId="1076"/>
          <ac:picMkLst>
            <pc:docMk/>
            <pc:sldMk cId="1874020749" sldId="334"/>
            <ac:picMk id="23554" creationId="{7784D145-4B01-6460-E5DF-DF37F4DB961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Gabriel Amorim Silva" userId="d4a9e3b92ff86426" providerId="LiveId" clId="{7C00762B-3A6E-C34D-97D1-E5FB38934C31}" dt="2023-07-30T21:49:55.048" v="3029"/>
              <pc2:cmMkLst xmlns:pc2="http://schemas.microsoft.com/office/powerpoint/2019/9/main/command">
                <pc:docMk/>
                <pc:sldMk cId="1874020749" sldId="334"/>
                <pc2:cmMk id="{FE1E5937-DC5C-6A40-B92C-E5A8625D0D3C}"/>
              </pc2:cmMkLst>
            </pc226:cmChg>
            <pc226:cmChg xmlns:pc226="http://schemas.microsoft.com/office/powerpoint/2022/06/main/command" chg="del">
              <pc226:chgData name="Gabriel Amorim Silva" userId="d4a9e3b92ff86426" providerId="LiveId" clId="{7C00762B-3A6E-C34D-97D1-E5FB38934C31}" dt="2023-07-30T21:49:52.810" v="3028"/>
              <pc2:cmMkLst xmlns:pc2="http://schemas.microsoft.com/office/powerpoint/2019/9/main/command">
                <pc:docMk/>
                <pc:sldMk cId="1874020749" sldId="334"/>
                <pc2:cmMk id="{D62C19F8-E5E6-8145-99D2-FC0372FAAEF2}"/>
              </pc2:cmMkLst>
            </pc226:cmChg>
          </p:ext>
        </pc:extLst>
      </pc:sldChg>
      <pc:sldChg chg="addSp delSp modSp add mod ord chgLayout">
        <pc:chgData name="Gabriel Amorim Silva" userId="d4a9e3b92ff86426" providerId="LiveId" clId="{7C00762B-3A6E-C34D-97D1-E5FB38934C31}" dt="2023-08-01T13:58:46.071" v="4083" actId="403"/>
        <pc:sldMkLst>
          <pc:docMk/>
          <pc:sldMk cId="2159483864" sldId="335"/>
        </pc:sldMkLst>
        <pc:spChg chg="add mod ord">
          <ac:chgData name="Gabriel Amorim Silva" userId="d4a9e3b92ff86426" providerId="LiveId" clId="{7C00762B-3A6E-C34D-97D1-E5FB38934C31}" dt="2023-07-31T21:44:50.582" v="3579" actId="14100"/>
          <ac:spMkLst>
            <pc:docMk/>
            <pc:sldMk cId="2159483864" sldId="335"/>
            <ac:spMk id="2" creationId="{B194B928-DA85-A691-BF5C-C3A7DA0C3D15}"/>
          </ac:spMkLst>
        </pc:spChg>
        <pc:spChg chg="add del mod ord">
          <ac:chgData name="Gabriel Amorim Silva" userId="d4a9e3b92ff86426" providerId="LiveId" clId="{7C00762B-3A6E-C34D-97D1-E5FB38934C31}" dt="2023-07-31T21:56:54.446" v="3580" actId="478"/>
          <ac:spMkLst>
            <pc:docMk/>
            <pc:sldMk cId="2159483864" sldId="335"/>
            <ac:spMk id="3" creationId="{C7928E2B-EBCD-CAC0-6219-AC4DB2F4CE20}"/>
          </ac:spMkLst>
        </pc:spChg>
        <pc:spChg chg="add del mod ord">
          <ac:chgData name="Gabriel Amorim Silva" userId="d4a9e3b92ff86426" providerId="LiveId" clId="{7C00762B-3A6E-C34D-97D1-E5FB38934C31}" dt="2023-07-31T21:56:54.446" v="3580" actId="478"/>
          <ac:spMkLst>
            <pc:docMk/>
            <pc:sldMk cId="2159483864" sldId="335"/>
            <ac:spMk id="4" creationId="{131194B2-418F-D455-BD2B-B2F9377499B3}"/>
          </ac:spMkLst>
        </pc:spChg>
        <pc:spChg chg="add del mod ord">
          <ac:chgData name="Gabriel Amorim Silva" userId="d4a9e3b92ff86426" providerId="LiveId" clId="{7C00762B-3A6E-C34D-97D1-E5FB38934C31}" dt="2023-07-31T21:56:54.446" v="3580" actId="478"/>
          <ac:spMkLst>
            <pc:docMk/>
            <pc:sldMk cId="2159483864" sldId="335"/>
            <ac:spMk id="5" creationId="{7584196D-2FC2-4573-F598-994482A96732}"/>
          </ac:spMkLst>
        </pc:spChg>
        <pc:spChg chg="add del mod ord">
          <ac:chgData name="Gabriel Amorim Silva" userId="d4a9e3b92ff86426" providerId="LiveId" clId="{7C00762B-3A6E-C34D-97D1-E5FB38934C31}" dt="2023-07-31T21:56:54.446" v="3580" actId="478"/>
          <ac:spMkLst>
            <pc:docMk/>
            <pc:sldMk cId="2159483864" sldId="335"/>
            <ac:spMk id="6" creationId="{B727D361-01E2-6009-DCAD-9C644E0E0774}"/>
          </ac:spMkLst>
        </pc:spChg>
        <pc:spChg chg="add del mod ord">
          <ac:chgData name="Gabriel Amorim Silva" userId="d4a9e3b92ff86426" providerId="LiveId" clId="{7C00762B-3A6E-C34D-97D1-E5FB38934C31}" dt="2023-07-31T21:56:54.446" v="3580" actId="478"/>
          <ac:spMkLst>
            <pc:docMk/>
            <pc:sldMk cId="2159483864" sldId="335"/>
            <ac:spMk id="7" creationId="{D5368415-35D2-D9B8-9C5D-ED2452AC2E31}"/>
          </ac:spMkLst>
        </pc:spChg>
        <pc:spChg chg="add del mod ord">
          <ac:chgData name="Gabriel Amorim Silva" userId="d4a9e3b92ff86426" providerId="LiveId" clId="{7C00762B-3A6E-C34D-97D1-E5FB38934C31}" dt="2023-07-31T21:56:54.446" v="3580" actId="478"/>
          <ac:spMkLst>
            <pc:docMk/>
            <pc:sldMk cId="2159483864" sldId="335"/>
            <ac:spMk id="8" creationId="{AEDC6ACE-B01F-1AD1-A856-9F7145AC11F5}"/>
          </ac:spMkLst>
        </pc:spChg>
        <pc:spChg chg="add del mod ord">
          <ac:chgData name="Gabriel Amorim Silva" userId="d4a9e3b92ff86426" providerId="LiveId" clId="{7C00762B-3A6E-C34D-97D1-E5FB38934C31}" dt="2023-07-31T21:56:54.446" v="3580" actId="478"/>
          <ac:spMkLst>
            <pc:docMk/>
            <pc:sldMk cId="2159483864" sldId="335"/>
            <ac:spMk id="9" creationId="{2E32A3F7-D78D-DD01-A8F6-0E22F2635F1E}"/>
          </ac:spMkLst>
        </pc:spChg>
        <pc:spChg chg="add del mod ord">
          <ac:chgData name="Gabriel Amorim Silva" userId="d4a9e3b92ff86426" providerId="LiveId" clId="{7C00762B-3A6E-C34D-97D1-E5FB38934C31}" dt="2023-07-31T21:56:54.446" v="3580" actId="478"/>
          <ac:spMkLst>
            <pc:docMk/>
            <pc:sldMk cId="2159483864" sldId="335"/>
            <ac:spMk id="10" creationId="{AC6FC4EA-9545-C0A3-194F-12A46485B10B}"/>
          </ac:spMkLst>
        </pc:spChg>
        <pc:spChg chg="add del mod ord">
          <ac:chgData name="Gabriel Amorim Silva" userId="d4a9e3b92ff86426" providerId="LiveId" clId="{7C00762B-3A6E-C34D-97D1-E5FB38934C31}" dt="2023-07-31T21:56:54.446" v="3580" actId="478"/>
          <ac:spMkLst>
            <pc:docMk/>
            <pc:sldMk cId="2159483864" sldId="335"/>
            <ac:spMk id="11" creationId="{17D5C53C-3E00-F8DE-2AE7-201FAF9A7665}"/>
          </ac:spMkLst>
        </pc:spChg>
        <pc:spChg chg="add del mod">
          <ac:chgData name="Gabriel Amorim Silva" userId="d4a9e3b92ff86426" providerId="LiveId" clId="{7C00762B-3A6E-C34D-97D1-E5FB38934C31}" dt="2023-07-31T21:57:05.021" v="3582" actId="478"/>
          <ac:spMkLst>
            <pc:docMk/>
            <pc:sldMk cId="2159483864" sldId="335"/>
            <ac:spMk id="13" creationId="{A2239F0B-599E-F072-0F75-18D8D9B232B7}"/>
          </ac:spMkLst>
        </pc:spChg>
        <pc:spChg chg="del mod ord">
          <ac:chgData name="Gabriel Amorim Silva" userId="d4a9e3b92ff86426" providerId="LiveId" clId="{7C00762B-3A6E-C34D-97D1-E5FB38934C31}" dt="2023-07-31T21:56:54.446" v="3580" actId="478"/>
          <ac:spMkLst>
            <pc:docMk/>
            <pc:sldMk cId="2159483864" sldId="335"/>
            <ac:spMk id="14" creationId="{2DD3D2DE-1594-7560-F590-A508C3B7F978}"/>
          </ac:spMkLst>
        </pc:spChg>
        <pc:spChg chg="mod ord">
          <ac:chgData name="Gabriel Amorim Silva" userId="d4a9e3b92ff86426" providerId="LiveId" clId="{7C00762B-3A6E-C34D-97D1-E5FB38934C31}" dt="2023-07-31T21:44:36.804" v="3574" actId="700"/>
          <ac:spMkLst>
            <pc:docMk/>
            <pc:sldMk cId="2159483864" sldId="335"/>
            <ac:spMk id="15" creationId="{69E51246-9408-3C1F-3B31-AAB1B6044BC9}"/>
          </ac:spMkLst>
        </pc:spChg>
        <pc:spChg chg="add del mod">
          <ac:chgData name="Gabriel Amorim Silva" userId="d4a9e3b92ff86426" providerId="LiveId" clId="{7C00762B-3A6E-C34D-97D1-E5FB38934C31}" dt="2023-07-31T21:57:05.021" v="3582" actId="478"/>
          <ac:spMkLst>
            <pc:docMk/>
            <pc:sldMk cId="2159483864" sldId="335"/>
            <ac:spMk id="16" creationId="{06EDA9EB-5C6D-C16D-3B63-5D4322CC0E64}"/>
          </ac:spMkLst>
        </pc:spChg>
        <pc:spChg chg="add mod">
          <ac:chgData name="Gabriel Amorim Silva" userId="d4a9e3b92ff86426" providerId="LiveId" clId="{7C00762B-3A6E-C34D-97D1-E5FB38934C31}" dt="2023-08-01T13:58:46.071" v="4083" actId="403"/>
          <ac:spMkLst>
            <pc:docMk/>
            <pc:sldMk cId="2159483864" sldId="335"/>
            <ac:spMk id="17" creationId="{6F510257-AFCF-8169-F815-575806E3FB7D}"/>
          </ac:spMkLst>
        </pc:spChg>
        <pc:spChg chg="del mod">
          <ac:chgData name="Gabriel Amorim Silva" userId="d4a9e3b92ff86426" providerId="LiveId" clId="{7C00762B-3A6E-C34D-97D1-E5FB38934C31}" dt="2023-07-31T21:44:21.752" v="3573" actId="478"/>
          <ac:spMkLst>
            <pc:docMk/>
            <pc:sldMk cId="2159483864" sldId="335"/>
            <ac:spMk id="20" creationId="{D17CA781-8CA7-EC09-510F-14CCADD1A1DC}"/>
          </ac:spMkLst>
        </pc:spChg>
        <pc:picChg chg="mod">
          <ac:chgData name="Gabriel Amorim Silva" userId="d4a9e3b92ff86426" providerId="LiveId" clId="{7C00762B-3A6E-C34D-97D1-E5FB38934C31}" dt="2023-07-30T19:23:19.254" v="2885" actId="1076"/>
          <ac:picMkLst>
            <pc:docMk/>
            <pc:sldMk cId="2159483864" sldId="335"/>
            <ac:picMk id="19" creationId="{F82F6DE9-CD6E-A4F4-6D53-5E84A4D29948}"/>
          </ac:picMkLst>
        </pc:picChg>
        <pc:picChg chg="del">
          <ac:chgData name="Gabriel Amorim Silva" userId="d4a9e3b92ff86426" providerId="LiveId" clId="{7C00762B-3A6E-C34D-97D1-E5FB38934C31}" dt="2023-07-30T19:22:58.655" v="2880" actId="478"/>
          <ac:picMkLst>
            <pc:docMk/>
            <pc:sldMk cId="2159483864" sldId="335"/>
            <ac:picMk id="16386" creationId="{183240AD-1578-EE07-7585-DECF626C136E}"/>
          </ac:picMkLst>
        </pc:picChg>
      </pc:sldChg>
      <pc:sldChg chg="addSp delSp modSp new mod">
        <pc:chgData name="Gabriel Amorim Silva" userId="d4a9e3b92ff86426" providerId="LiveId" clId="{7C00762B-3A6E-C34D-97D1-E5FB38934C31}" dt="2023-07-31T03:35:49.371" v="3204" actId="14100"/>
        <pc:sldMkLst>
          <pc:docMk/>
          <pc:sldMk cId="2578396373" sldId="336"/>
        </pc:sldMkLst>
        <pc:spChg chg="del">
          <ac:chgData name="Gabriel Amorim Silva" userId="d4a9e3b92ff86426" providerId="LiveId" clId="{7C00762B-3A6E-C34D-97D1-E5FB38934C31}" dt="2023-07-30T20:41:19.990" v="2915" actId="478"/>
          <ac:spMkLst>
            <pc:docMk/>
            <pc:sldMk cId="2578396373" sldId="336"/>
            <ac:spMk id="2" creationId="{7E0D2695-6D79-70DF-9BDF-8FB6DB0CC6D1}"/>
          </ac:spMkLst>
        </pc:spChg>
        <pc:spChg chg="del">
          <ac:chgData name="Gabriel Amorim Silva" userId="d4a9e3b92ff86426" providerId="LiveId" clId="{7C00762B-3A6E-C34D-97D1-E5FB38934C31}" dt="2023-07-30T20:06:36.920" v="2909" actId="478"/>
          <ac:spMkLst>
            <pc:docMk/>
            <pc:sldMk cId="2578396373" sldId="336"/>
            <ac:spMk id="3" creationId="{4CE82CDD-CD83-0192-A838-E99CC7DDB874}"/>
          </ac:spMkLst>
        </pc:spChg>
        <pc:spChg chg="del">
          <ac:chgData name="Gabriel Amorim Silva" userId="d4a9e3b92ff86426" providerId="LiveId" clId="{7C00762B-3A6E-C34D-97D1-E5FB38934C31}" dt="2023-07-30T20:06:36.920" v="2909" actId="478"/>
          <ac:spMkLst>
            <pc:docMk/>
            <pc:sldMk cId="2578396373" sldId="336"/>
            <ac:spMk id="4" creationId="{550C4097-8094-B448-C5DD-AD8530FBEE94}"/>
          </ac:spMkLst>
        </pc:spChg>
        <pc:spChg chg="del">
          <ac:chgData name="Gabriel Amorim Silva" userId="d4a9e3b92ff86426" providerId="LiveId" clId="{7C00762B-3A6E-C34D-97D1-E5FB38934C31}" dt="2023-07-30T20:06:36.920" v="2909" actId="478"/>
          <ac:spMkLst>
            <pc:docMk/>
            <pc:sldMk cId="2578396373" sldId="336"/>
            <ac:spMk id="5" creationId="{D645A30B-55AA-9352-CBC5-B7729018CED4}"/>
          </ac:spMkLst>
        </pc:spChg>
        <pc:spChg chg="del">
          <ac:chgData name="Gabriel Amorim Silva" userId="d4a9e3b92ff86426" providerId="LiveId" clId="{7C00762B-3A6E-C34D-97D1-E5FB38934C31}" dt="2023-07-30T20:06:36.920" v="2909" actId="478"/>
          <ac:spMkLst>
            <pc:docMk/>
            <pc:sldMk cId="2578396373" sldId="336"/>
            <ac:spMk id="6" creationId="{B032962C-25C7-6C32-45BA-5AE8C233C6CA}"/>
          </ac:spMkLst>
        </pc:spChg>
        <pc:spChg chg="del">
          <ac:chgData name="Gabriel Amorim Silva" userId="d4a9e3b92ff86426" providerId="LiveId" clId="{7C00762B-3A6E-C34D-97D1-E5FB38934C31}" dt="2023-07-30T20:06:36.920" v="2909" actId="478"/>
          <ac:spMkLst>
            <pc:docMk/>
            <pc:sldMk cId="2578396373" sldId="336"/>
            <ac:spMk id="7" creationId="{50D5DA52-09EA-BDF2-437A-742F2E5DA22E}"/>
          </ac:spMkLst>
        </pc:spChg>
        <pc:spChg chg="del">
          <ac:chgData name="Gabriel Amorim Silva" userId="d4a9e3b92ff86426" providerId="LiveId" clId="{7C00762B-3A6E-C34D-97D1-E5FB38934C31}" dt="2023-07-30T20:06:36.920" v="2909" actId="478"/>
          <ac:spMkLst>
            <pc:docMk/>
            <pc:sldMk cId="2578396373" sldId="336"/>
            <ac:spMk id="8" creationId="{7115BA00-C98F-71EF-0537-9BE2A16D67A3}"/>
          </ac:spMkLst>
        </pc:spChg>
        <pc:spChg chg="del">
          <ac:chgData name="Gabriel Amorim Silva" userId="d4a9e3b92ff86426" providerId="LiveId" clId="{7C00762B-3A6E-C34D-97D1-E5FB38934C31}" dt="2023-07-30T20:06:36.920" v="2909" actId="478"/>
          <ac:spMkLst>
            <pc:docMk/>
            <pc:sldMk cId="2578396373" sldId="336"/>
            <ac:spMk id="9" creationId="{10CE0552-44AF-5525-253F-FBA0ED98ED8E}"/>
          </ac:spMkLst>
        </pc:spChg>
        <pc:spChg chg="del">
          <ac:chgData name="Gabriel Amorim Silva" userId="d4a9e3b92ff86426" providerId="LiveId" clId="{7C00762B-3A6E-C34D-97D1-E5FB38934C31}" dt="2023-07-30T20:06:36.920" v="2909" actId="478"/>
          <ac:spMkLst>
            <pc:docMk/>
            <pc:sldMk cId="2578396373" sldId="336"/>
            <ac:spMk id="10" creationId="{B2BEF178-1E8B-416F-7D55-DBBDAEE9C04D}"/>
          </ac:spMkLst>
        </pc:spChg>
        <pc:spChg chg="del">
          <ac:chgData name="Gabriel Amorim Silva" userId="d4a9e3b92ff86426" providerId="LiveId" clId="{7C00762B-3A6E-C34D-97D1-E5FB38934C31}" dt="2023-07-30T20:06:36.920" v="2909" actId="478"/>
          <ac:spMkLst>
            <pc:docMk/>
            <pc:sldMk cId="2578396373" sldId="336"/>
            <ac:spMk id="11" creationId="{A182B710-616A-04CA-3D19-A6A7E8AD8C0F}"/>
          </ac:spMkLst>
        </pc:spChg>
        <pc:spChg chg="del">
          <ac:chgData name="Gabriel Amorim Silva" userId="d4a9e3b92ff86426" providerId="LiveId" clId="{7C00762B-3A6E-C34D-97D1-E5FB38934C31}" dt="2023-07-30T20:06:36.920" v="2909" actId="478"/>
          <ac:spMkLst>
            <pc:docMk/>
            <pc:sldMk cId="2578396373" sldId="336"/>
            <ac:spMk id="12" creationId="{C29D3B39-8763-A401-5447-5EF49894B6F0}"/>
          </ac:spMkLst>
        </pc:spChg>
        <pc:spChg chg="del">
          <ac:chgData name="Gabriel Amorim Silva" userId="d4a9e3b92ff86426" providerId="LiveId" clId="{7C00762B-3A6E-C34D-97D1-E5FB38934C31}" dt="2023-07-30T20:06:36.920" v="2909" actId="478"/>
          <ac:spMkLst>
            <pc:docMk/>
            <pc:sldMk cId="2578396373" sldId="336"/>
            <ac:spMk id="13" creationId="{A07D2EF4-85B1-8070-B621-B0E44653FD52}"/>
          </ac:spMkLst>
        </pc:spChg>
        <pc:spChg chg="add del mod">
          <ac:chgData name="Gabriel Amorim Silva" userId="d4a9e3b92ff86426" providerId="LiveId" clId="{7C00762B-3A6E-C34D-97D1-E5FB38934C31}" dt="2023-07-30T21:45:10.249" v="2963" actId="478"/>
          <ac:spMkLst>
            <pc:docMk/>
            <pc:sldMk cId="2578396373" sldId="336"/>
            <ac:spMk id="16" creationId="{FFB61BA9-BD5B-143D-E18A-8DB4BC2CFCC0}"/>
          </ac:spMkLst>
        </pc:spChg>
        <pc:spChg chg="add mod">
          <ac:chgData name="Gabriel Amorim Silva" userId="d4a9e3b92ff86426" providerId="LiveId" clId="{7C00762B-3A6E-C34D-97D1-E5FB38934C31}" dt="2023-07-31T03:35:49.371" v="3204" actId="14100"/>
          <ac:spMkLst>
            <pc:docMk/>
            <pc:sldMk cId="2578396373" sldId="336"/>
            <ac:spMk id="18" creationId="{8AE78877-DE7A-088F-1A59-B6D3B8CAFB7D}"/>
          </ac:spMkLst>
        </pc:spChg>
        <pc:picChg chg="add mod">
          <ac:chgData name="Gabriel Amorim Silva" userId="d4a9e3b92ff86426" providerId="LiveId" clId="{7C00762B-3A6E-C34D-97D1-E5FB38934C31}" dt="2023-07-30T21:45:23.239" v="2970" actId="1035"/>
          <ac:picMkLst>
            <pc:docMk/>
            <pc:sldMk cId="2578396373" sldId="336"/>
            <ac:picMk id="17" creationId="{066CF803-52C1-5FD4-DCA7-E2B1A288D5EC}"/>
          </ac:picMkLst>
        </pc:picChg>
        <pc:picChg chg="add del">
          <ac:chgData name="Gabriel Amorim Silva" userId="d4a9e3b92ff86426" providerId="LiveId" clId="{7C00762B-3A6E-C34D-97D1-E5FB38934C31}" dt="2023-07-30T20:06:31.621" v="2908" actId="478"/>
          <ac:picMkLst>
            <pc:docMk/>
            <pc:sldMk cId="2578396373" sldId="336"/>
            <ac:picMk id="25602" creationId="{9BB51683-93BB-7937-E97C-713F47BBD49A}"/>
          </ac:picMkLst>
        </pc:picChg>
        <pc:picChg chg="add del mod">
          <ac:chgData name="Gabriel Amorim Silva" userId="d4a9e3b92ff86426" providerId="LiveId" clId="{7C00762B-3A6E-C34D-97D1-E5FB38934C31}" dt="2023-07-30T21:45:02.511" v="2960" actId="478"/>
          <ac:picMkLst>
            <pc:docMk/>
            <pc:sldMk cId="2578396373" sldId="336"/>
            <ac:picMk id="25604" creationId="{4E34DEAA-2753-EE90-31FB-7DC5B82D03CA}"/>
          </ac:picMkLst>
        </pc:picChg>
        <pc:picChg chg="add mod">
          <ac:chgData name="Gabriel Amorim Silva" userId="d4a9e3b92ff86426" providerId="LiveId" clId="{7C00762B-3A6E-C34D-97D1-E5FB38934C31}" dt="2023-07-30T21:45:18.171" v="2965" actId="14100"/>
          <ac:picMkLst>
            <pc:docMk/>
            <pc:sldMk cId="2578396373" sldId="336"/>
            <ac:picMk id="25606" creationId="{999CBCBE-CEE4-8D81-C866-A1E98B1DA86F}"/>
          </ac:picMkLst>
        </pc:picChg>
      </pc:sldChg>
      <pc:sldChg chg="addSp delSp modSp add mod">
        <pc:chgData name="Gabriel Amorim Silva" userId="d4a9e3b92ff86426" providerId="LiveId" clId="{7C00762B-3A6E-C34D-97D1-E5FB38934C31}" dt="2023-08-01T04:14:17.511" v="4004" actId="478"/>
        <pc:sldMkLst>
          <pc:docMk/>
          <pc:sldMk cId="2457510981" sldId="337"/>
        </pc:sldMkLst>
        <pc:spChg chg="add del mod">
          <ac:chgData name="Gabriel Amorim Silva" userId="d4a9e3b92ff86426" providerId="LiveId" clId="{7C00762B-3A6E-C34D-97D1-E5FB38934C31}" dt="2023-07-31T03:35:56.976" v="3205" actId="478"/>
          <ac:spMkLst>
            <pc:docMk/>
            <pc:sldMk cId="2457510981" sldId="337"/>
            <ac:spMk id="2" creationId="{85584125-F86C-FC2E-680A-FC0218F03E45}"/>
          </ac:spMkLst>
        </pc:spChg>
        <pc:spChg chg="add del mod">
          <ac:chgData name="Gabriel Amorim Silva" userId="d4a9e3b92ff86426" providerId="LiveId" clId="{7C00762B-3A6E-C34D-97D1-E5FB38934C31}" dt="2023-07-31T03:36:00.914" v="3208" actId="478"/>
          <ac:spMkLst>
            <pc:docMk/>
            <pc:sldMk cId="2457510981" sldId="337"/>
            <ac:spMk id="4" creationId="{EAB62A6B-0EF6-8818-AD28-C51D0518F31E}"/>
          </ac:spMkLst>
        </pc:spChg>
        <pc:spChg chg="add del mod">
          <ac:chgData name="Gabriel Amorim Silva" userId="d4a9e3b92ff86426" providerId="LiveId" clId="{7C00762B-3A6E-C34D-97D1-E5FB38934C31}" dt="2023-07-31T03:35:59.578" v="3207" actId="478"/>
          <ac:spMkLst>
            <pc:docMk/>
            <pc:sldMk cId="2457510981" sldId="337"/>
            <ac:spMk id="5" creationId="{9D5E2F5C-51EE-EDEF-9C68-5405F1229E99}"/>
          </ac:spMkLst>
        </pc:spChg>
        <pc:spChg chg="add mod">
          <ac:chgData name="Gabriel Amorim Silva" userId="d4a9e3b92ff86426" providerId="LiveId" clId="{7C00762B-3A6E-C34D-97D1-E5FB38934C31}" dt="2023-07-31T22:00:09.765" v="3667" actId="20577"/>
          <ac:spMkLst>
            <pc:docMk/>
            <pc:sldMk cId="2457510981" sldId="337"/>
            <ac:spMk id="6" creationId="{94740207-EB92-9851-C498-6E5FDEB780BB}"/>
          </ac:spMkLst>
        </pc:spChg>
        <pc:spChg chg="del">
          <ac:chgData name="Gabriel Amorim Silva" userId="d4a9e3b92ff86426" providerId="LiveId" clId="{7C00762B-3A6E-C34D-97D1-E5FB38934C31}" dt="2023-07-31T14:42:31.297" v="3382" actId="478"/>
          <ac:spMkLst>
            <pc:docMk/>
            <pc:sldMk cId="2457510981" sldId="337"/>
            <ac:spMk id="16" creationId="{FFB61BA9-BD5B-143D-E18A-8DB4BC2CFCC0}"/>
          </ac:spMkLst>
        </pc:spChg>
        <pc:picChg chg="del">
          <ac:chgData name="Gabriel Amorim Silva" userId="d4a9e3b92ff86426" providerId="LiveId" clId="{7C00762B-3A6E-C34D-97D1-E5FB38934C31}" dt="2023-07-31T03:36:32.396" v="3210" actId="478"/>
          <ac:picMkLst>
            <pc:docMk/>
            <pc:sldMk cId="2457510981" sldId="337"/>
            <ac:picMk id="17" creationId="{066CF803-52C1-5FD4-DCA7-E2B1A288D5EC}"/>
          </ac:picMkLst>
        </pc:picChg>
        <pc:picChg chg="mod">
          <ac:chgData name="Gabriel Amorim Silva" userId="d4a9e3b92ff86426" providerId="LiveId" clId="{7C00762B-3A6E-C34D-97D1-E5FB38934C31}" dt="2023-07-31T19:35:38.928" v="3537" actId="14100"/>
          <ac:picMkLst>
            <pc:docMk/>
            <pc:sldMk cId="2457510981" sldId="337"/>
            <ac:picMk id="25604" creationId="{4E34DEAA-2753-EE90-31FB-7DC5B82D03CA}"/>
          </ac:picMkLst>
        </pc:picChg>
        <pc:cxnChg chg="add del">
          <ac:chgData name="Gabriel Amorim Silva" userId="d4a9e3b92ff86426" providerId="LiveId" clId="{7C00762B-3A6E-C34D-97D1-E5FB38934C31}" dt="2023-08-01T04:14:17.511" v="4004" actId="478"/>
          <ac:cxnSpMkLst>
            <pc:docMk/>
            <pc:sldMk cId="2457510981" sldId="337"/>
            <ac:cxnSpMk id="8" creationId="{E2144245-F657-FB53-F333-FDEF2D90710D}"/>
          </ac:cxnSpMkLst>
        </pc:cxnChg>
      </pc:sldChg>
      <pc:sldChg chg="modSp add del mod ord">
        <pc:chgData name="Gabriel Amorim Silva" userId="d4a9e3b92ff86426" providerId="LiveId" clId="{7C00762B-3A6E-C34D-97D1-E5FB38934C31}" dt="2023-08-01T03:41:58.831" v="3678" actId="2696"/>
        <pc:sldMkLst>
          <pc:docMk/>
          <pc:sldMk cId="469246381" sldId="338"/>
        </pc:sldMkLst>
        <pc:spChg chg="mod">
          <ac:chgData name="Gabriel Amorim Silva" userId="d4a9e3b92ff86426" providerId="LiveId" clId="{7C00762B-3A6E-C34D-97D1-E5FB38934C31}" dt="2023-07-31T02:06:05.635" v="3049" actId="14100"/>
          <ac:spMkLst>
            <pc:docMk/>
            <pc:sldMk cId="469246381" sldId="338"/>
            <ac:spMk id="18" creationId="{45405CCE-3B4F-CF87-59C6-D101CA553992}"/>
          </ac:spMkLst>
        </pc:spChg>
        <pc:spChg chg="mod">
          <ac:chgData name="Gabriel Amorim Silva" userId="d4a9e3b92ff86426" providerId="LiveId" clId="{7C00762B-3A6E-C34D-97D1-E5FB38934C31}" dt="2023-07-31T02:07:46.457" v="3058" actId="1076"/>
          <ac:spMkLst>
            <pc:docMk/>
            <pc:sldMk cId="469246381" sldId="338"/>
            <ac:spMk id="19" creationId="{6427B725-EA6C-9FF3-BF9B-A108242D6EEB}"/>
          </ac:spMkLst>
        </pc:spChg>
        <pc:picChg chg="mod">
          <ac:chgData name="Gabriel Amorim Silva" userId="d4a9e3b92ff86426" providerId="LiveId" clId="{7C00762B-3A6E-C34D-97D1-E5FB38934C31}" dt="2023-07-31T02:06:09.106" v="3050" actId="14100"/>
          <ac:picMkLst>
            <pc:docMk/>
            <pc:sldMk cId="469246381" sldId="338"/>
            <ac:picMk id="16" creationId="{2889EED0-38BD-8704-DB9E-3C02B90ECC4A}"/>
          </ac:picMkLst>
        </pc:picChg>
      </pc:sldChg>
      <pc:sldChg chg="addSp delSp modSp add del mod">
        <pc:chgData name="Gabriel Amorim Silva" userId="d4a9e3b92ff86426" providerId="LiveId" clId="{7C00762B-3A6E-C34D-97D1-E5FB38934C31}" dt="2023-07-31T17:19:01.810" v="3466" actId="2696"/>
        <pc:sldMkLst>
          <pc:docMk/>
          <pc:sldMk cId="950847531" sldId="339"/>
        </pc:sldMkLst>
        <pc:spChg chg="del">
          <ac:chgData name="Gabriel Amorim Silva" userId="d4a9e3b92ff86426" providerId="LiveId" clId="{7C00762B-3A6E-C34D-97D1-E5FB38934C31}" dt="2023-07-31T02:13:58.176" v="3088" actId="478"/>
          <ac:spMkLst>
            <pc:docMk/>
            <pc:sldMk cId="950847531" sldId="339"/>
            <ac:spMk id="17" creationId="{AA75CF57-3115-41B4-353C-E03CCF580920}"/>
          </ac:spMkLst>
        </pc:spChg>
        <pc:picChg chg="add mod">
          <ac:chgData name="Gabriel Amorim Silva" userId="d4a9e3b92ff86426" providerId="LiveId" clId="{7C00762B-3A6E-C34D-97D1-E5FB38934C31}" dt="2023-07-31T02:14:04.193" v="3090" actId="14100"/>
          <ac:picMkLst>
            <pc:docMk/>
            <pc:sldMk cId="950847531" sldId="339"/>
            <ac:picMk id="3" creationId="{66B4BD0A-9274-9BAC-5F18-15E3368A876C}"/>
          </ac:picMkLst>
        </pc:picChg>
        <pc:picChg chg="del">
          <ac:chgData name="Gabriel Amorim Silva" userId="d4a9e3b92ff86426" providerId="LiveId" clId="{7C00762B-3A6E-C34D-97D1-E5FB38934C31}" dt="2023-07-31T02:13:54.700" v="3085" actId="478"/>
          <ac:picMkLst>
            <pc:docMk/>
            <pc:sldMk cId="950847531" sldId="339"/>
            <ac:picMk id="11270" creationId="{46453739-8E80-261C-48EE-99BACC001B4A}"/>
          </ac:picMkLst>
        </pc:picChg>
      </pc:sldChg>
      <pc:sldChg chg="add del">
        <pc:chgData name="Gabriel Amorim Silva" userId="d4a9e3b92ff86426" providerId="LiveId" clId="{7C00762B-3A6E-C34D-97D1-E5FB38934C31}" dt="2023-08-01T04:05:37.488" v="3932" actId="2696"/>
        <pc:sldMkLst>
          <pc:docMk/>
          <pc:sldMk cId="1279302898" sldId="339"/>
        </pc:sldMkLst>
      </pc:sldChg>
      <pc:sldChg chg="addSp delSp modSp new add del mod modClrScheme chgLayout">
        <pc:chgData name="Gabriel Amorim Silva" userId="d4a9e3b92ff86426" providerId="LiveId" clId="{7C00762B-3A6E-C34D-97D1-E5FB38934C31}" dt="2023-08-01T13:00:24.860" v="4005" actId="2696"/>
        <pc:sldMkLst>
          <pc:docMk/>
          <pc:sldMk cId="2038751762" sldId="340"/>
        </pc:sldMkLst>
        <pc:spChg chg="del mod ord">
          <ac:chgData name="Gabriel Amorim Silva" userId="d4a9e3b92ff86426" providerId="LiveId" clId="{7C00762B-3A6E-C34D-97D1-E5FB38934C31}" dt="2023-07-31T02:27:16.465" v="3093" actId="700"/>
          <ac:spMkLst>
            <pc:docMk/>
            <pc:sldMk cId="2038751762" sldId="340"/>
            <ac:spMk id="2" creationId="{A957760F-8B93-CE51-BFCF-EBFE66264C24}"/>
          </ac:spMkLst>
        </pc:spChg>
        <pc:spChg chg="del mod ord">
          <ac:chgData name="Gabriel Amorim Silva" userId="d4a9e3b92ff86426" providerId="LiveId" clId="{7C00762B-3A6E-C34D-97D1-E5FB38934C31}" dt="2023-07-31T02:27:16.465" v="3093" actId="700"/>
          <ac:spMkLst>
            <pc:docMk/>
            <pc:sldMk cId="2038751762" sldId="340"/>
            <ac:spMk id="3" creationId="{8D8EDF60-F697-5F64-6976-EC97BBBF5E25}"/>
          </ac:spMkLst>
        </pc:spChg>
        <pc:spChg chg="del">
          <ac:chgData name="Gabriel Amorim Silva" userId="d4a9e3b92ff86426" providerId="LiveId" clId="{7C00762B-3A6E-C34D-97D1-E5FB38934C31}" dt="2023-07-31T02:27:16.465" v="3093" actId="700"/>
          <ac:spMkLst>
            <pc:docMk/>
            <pc:sldMk cId="2038751762" sldId="340"/>
            <ac:spMk id="4" creationId="{48322FCA-F2EC-4143-2FD4-61D4AE632C85}"/>
          </ac:spMkLst>
        </pc:spChg>
        <pc:spChg chg="del mod ord">
          <ac:chgData name="Gabriel Amorim Silva" userId="d4a9e3b92ff86426" providerId="LiveId" clId="{7C00762B-3A6E-C34D-97D1-E5FB38934C31}" dt="2023-07-31T02:27:29.410" v="3095" actId="478"/>
          <ac:spMkLst>
            <pc:docMk/>
            <pc:sldMk cId="2038751762" sldId="340"/>
            <ac:spMk id="5" creationId="{44E06687-8A33-B86A-DB29-3362BF07C529}"/>
          </ac:spMkLst>
        </pc:spChg>
        <pc:spChg chg="del mod ord">
          <ac:chgData name="Gabriel Amorim Silva" userId="d4a9e3b92ff86426" providerId="LiveId" clId="{7C00762B-3A6E-C34D-97D1-E5FB38934C31}" dt="2023-07-31T02:27:29.410" v="3095" actId="478"/>
          <ac:spMkLst>
            <pc:docMk/>
            <pc:sldMk cId="2038751762" sldId="340"/>
            <ac:spMk id="6" creationId="{1D4D7EF3-9C24-6326-030E-490AF10E2C6A}"/>
          </ac:spMkLst>
        </pc:spChg>
        <pc:spChg chg="mod ord">
          <ac:chgData name="Gabriel Amorim Silva" userId="d4a9e3b92ff86426" providerId="LiveId" clId="{7C00762B-3A6E-C34D-97D1-E5FB38934C31}" dt="2023-07-31T02:27:16.465" v="3093" actId="700"/>
          <ac:spMkLst>
            <pc:docMk/>
            <pc:sldMk cId="2038751762" sldId="340"/>
            <ac:spMk id="7" creationId="{07E9A9F2-4C90-0D2D-13A7-C80B05565322}"/>
          </ac:spMkLst>
        </pc:spChg>
        <pc:spChg chg="add mod ord">
          <ac:chgData name="Gabriel Amorim Silva" userId="d4a9e3b92ff86426" providerId="LiveId" clId="{7C00762B-3A6E-C34D-97D1-E5FB38934C31}" dt="2023-07-31T02:28:10.839" v="3138" actId="14100"/>
          <ac:spMkLst>
            <pc:docMk/>
            <pc:sldMk cId="2038751762" sldId="340"/>
            <ac:spMk id="9" creationId="{CC2CF2F4-E2F8-F908-D8DC-FC8B6DE3782C}"/>
          </ac:spMkLst>
        </pc:spChg>
        <pc:spChg chg="add del mod ord">
          <ac:chgData name="Gabriel Amorim Silva" userId="d4a9e3b92ff86426" providerId="LiveId" clId="{7C00762B-3A6E-C34D-97D1-E5FB38934C31}" dt="2023-07-31T02:27:27.474" v="3094" actId="478"/>
          <ac:spMkLst>
            <pc:docMk/>
            <pc:sldMk cId="2038751762" sldId="340"/>
            <ac:spMk id="10" creationId="{EC373529-AE74-7EA2-A945-4D001C74514D}"/>
          </ac:spMkLst>
        </pc:spChg>
        <pc:spChg chg="add del mod ord">
          <ac:chgData name="Gabriel Amorim Silva" userId="d4a9e3b92ff86426" providerId="LiveId" clId="{7C00762B-3A6E-C34D-97D1-E5FB38934C31}" dt="2023-07-31T02:27:27.474" v="3094" actId="478"/>
          <ac:spMkLst>
            <pc:docMk/>
            <pc:sldMk cId="2038751762" sldId="340"/>
            <ac:spMk id="11" creationId="{8D716B4B-229D-061C-E5BE-BF2F6E5E6C77}"/>
          </ac:spMkLst>
        </pc:spChg>
        <pc:spChg chg="add del mod ord">
          <ac:chgData name="Gabriel Amorim Silva" userId="d4a9e3b92ff86426" providerId="LiveId" clId="{7C00762B-3A6E-C34D-97D1-E5FB38934C31}" dt="2023-07-31T02:27:27.474" v="3094" actId="478"/>
          <ac:spMkLst>
            <pc:docMk/>
            <pc:sldMk cId="2038751762" sldId="340"/>
            <ac:spMk id="12" creationId="{FD2338C6-3008-9D2C-5626-18F75D57A831}"/>
          </ac:spMkLst>
        </pc:spChg>
        <pc:spChg chg="add del mod ord">
          <ac:chgData name="Gabriel Amorim Silva" userId="d4a9e3b92ff86426" providerId="LiveId" clId="{7C00762B-3A6E-C34D-97D1-E5FB38934C31}" dt="2023-07-31T02:27:27.474" v="3094" actId="478"/>
          <ac:spMkLst>
            <pc:docMk/>
            <pc:sldMk cId="2038751762" sldId="340"/>
            <ac:spMk id="13" creationId="{97F8D60C-8797-AE78-CC29-063C8264681A}"/>
          </ac:spMkLst>
        </pc:spChg>
        <pc:spChg chg="add del mod ord">
          <ac:chgData name="Gabriel Amorim Silva" userId="d4a9e3b92ff86426" providerId="LiveId" clId="{7C00762B-3A6E-C34D-97D1-E5FB38934C31}" dt="2023-07-31T02:27:27.474" v="3094" actId="478"/>
          <ac:spMkLst>
            <pc:docMk/>
            <pc:sldMk cId="2038751762" sldId="340"/>
            <ac:spMk id="14" creationId="{E954D81F-31F4-3AF5-5E2D-EC524A0BD833}"/>
          </ac:spMkLst>
        </pc:spChg>
        <pc:spChg chg="add del mod ord">
          <ac:chgData name="Gabriel Amorim Silva" userId="d4a9e3b92ff86426" providerId="LiveId" clId="{7C00762B-3A6E-C34D-97D1-E5FB38934C31}" dt="2023-07-31T02:27:27.474" v="3094" actId="478"/>
          <ac:spMkLst>
            <pc:docMk/>
            <pc:sldMk cId="2038751762" sldId="340"/>
            <ac:spMk id="15" creationId="{5581F163-D4ED-3FB5-CE67-D0E0FC6EF5EF}"/>
          </ac:spMkLst>
        </pc:spChg>
        <pc:spChg chg="add del mod ord">
          <ac:chgData name="Gabriel Amorim Silva" userId="d4a9e3b92ff86426" providerId="LiveId" clId="{7C00762B-3A6E-C34D-97D1-E5FB38934C31}" dt="2023-07-31T02:27:27.474" v="3094" actId="478"/>
          <ac:spMkLst>
            <pc:docMk/>
            <pc:sldMk cId="2038751762" sldId="340"/>
            <ac:spMk id="16" creationId="{F41A2202-A605-552B-E56E-9A221A2AE959}"/>
          </ac:spMkLst>
        </pc:spChg>
        <pc:spChg chg="add del mod ord">
          <ac:chgData name="Gabriel Amorim Silva" userId="d4a9e3b92ff86426" providerId="LiveId" clId="{7C00762B-3A6E-C34D-97D1-E5FB38934C31}" dt="2023-07-31T02:27:27.474" v="3094" actId="478"/>
          <ac:spMkLst>
            <pc:docMk/>
            <pc:sldMk cId="2038751762" sldId="340"/>
            <ac:spMk id="17" creationId="{FA4E2259-65D8-4E5C-035A-FE7174A176AE}"/>
          </ac:spMkLst>
        </pc:spChg>
        <pc:spChg chg="add del mod ord">
          <ac:chgData name="Gabriel Amorim Silva" userId="d4a9e3b92ff86426" providerId="LiveId" clId="{7C00762B-3A6E-C34D-97D1-E5FB38934C31}" dt="2023-07-31T02:27:27.474" v="3094" actId="478"/>
          <ac:spMkLst>
            <pc:docMk/>
            <pc:sldMk cId="2038751762" sldId="340"/>
            <ac:spMk id="18" creationId="{C7BBC0DF-39AD-E631-7009-705D32DA0C3B}"/>
          </ac:spMkLst>
        </pc:spChg>
        <pc:spChg chg="add del mod ord">
          <ac:chgData name="Gabriel Amorim Silva" userId="d4a9e3b92ff86426" providerId="LiveId" clId="{7C00762B-3A6E-C34D-97D1-E5FB38934C31}" dt="2023-07-31T02:27:27.474" v="3094" actId="478"/>
          <ac:spMkLst>
            <pc:docMk/>
            <pc:sldMk cId="2038751762" sldId="340"/>
            <ac:spMk id="19" creationId="{C214D4B9-E6A0-A9AD-237E-D101A63A2321}"/>
          </ac:spMkLst>
        </pc:spChg>
        <pc:picChg chg="add del mod">
          <ac:chgData name="Gabriel Amorim Silva" userId="d4a9e3b92ff86426" providerId="LiveId" clId="{7C00762B-3A6E-C34D-97D1-E5FB38934C31}" dt="2023-08-01T03:41:54.776" v="3677" actId="478"/>
          <ac:picMkLst>
            <pc:docMk/>
            <pc:sldMk cId="2038751762" sldId="340"/>
            <ac:picMk id="8" creationId="{ABEA55EA-1857-0578-60DA-CF01B57B7100}"/>
          </ac:picMkLst>
        </pc:picChg>
        <pc:picChg chg="add mod">
          <ac:chgData name="Gabriel Amorim Silva" userId="d4a9e3b92ff86426" providerId="LiveId" clId="{7C00762B-3A6E-C34D-97D1-E5FB38934C31}" dt="2023-07-31T02:38:00.375" v="3145" actId="1076"/>
          <ac:picMkLst>
            <pc:docMk/>
            <pc:sldMk cId="2038751762" sldId="340"/>
            <ac:picMk id="20" creationId="{DB07E294-A6CD-56FD-2545-934CFE920A57}"/>
          </ac:picMkLst>
        </pc:picChg>
      </pc:sldChg>
      <pc:sldChg chg="addSp delSp new del">
        <pc:chgData name="Gabriel Amorim Silva" userId="d4a9e3b92ff86426" providerId="LiveId" clId="{7C00762B-3A6E-C34D-97D1-E5FB38934C31}" dt="2023-07-31T14:22:31.994" v="3296" actId="2696"/>
        <pc:sldMkLst>
          <pc:docMk/>
          <pc:sldMk cId="178554637" sldId="341"/>
        </pc:sldMkLst>
        <pc:picChg chg="add del">
          <ac:chgData name="Gabriel Amorim Silva" userId="d4a9e3b92ff86426" providerId="LiveId" clId="{7C00762B-3A6E-C34D-97D1-E5FB38934C31}" dt="2023-07-31T14:22:27.731" v="3294"/>
          <ac:picMkLst>
            <pc:docMk/>
            <pc:sldMk cId="178554637" sldId="341"/>
            <ac:picMk id="34818" creationId="{BF6E0E3F-2C63-663C-533F-D374B1C0CDCE}"/>
          </ac:picMkLst>
        </pc:picChg>
      </pc:sldChg>
      <pc:sldChg chg="addSp delSp modSp add mod">
        <pc:chgData name="Gabriel Amorim Silva" userId="d4a9e3b92ff86426" providerId="LiveId" clId="{7C00762B-3A6E-C34D-97D1-E5FB38934C31}" dt="2023-08-01T21:27:43.795" v="4422" actId="478"/>
        <pc:sldMkLst>
          <pc:docMk/>
          <pc:sldMk cId="3864133003" sldId="342"/>
        </pc:sldMkLst>
        <pc:spChg chg="del mod">
          <ac:chgData name="Gabriel Amorim Silva" userId="d4a9e3b92ff86426" providerId="LiveId" clId="{7C00762B-3A6E-C34D-97D1-E5FB38934C31}" dt="2023-07-31T14:22:57.871" v="3304" actId="21"/>
          <ac:spMkLst>
            <pc:docMk/>
            <pc:sldMk cId="3864133003" sldId="342"/>
            <ac:spMk id="2" creationId="{BD68CE35-69BD-152F-1269-2C84D90E7691}"/>
          </ac:spMkLst>
        </pc:spChg>
        <pc:spChg chg="add del mod">
          <ac:chgData name="Gabriel Amorim Silva" userId="d4a9e3b92ff86426" providerId="LiveId" clId="{7C00762B-3A6E-C34D-97D1-E5FB38934C31}" dt="2023-07-31T14:22:59.763" v="3305"/>
          <ac:spMkLst>
            <pc:docMk/>
            <pc:sldMk cId="3864133003" sldId="342"/>
            <ac:spMk id="4" creationId="{5FCC0AA8-7CBB-19A9-23BE-B44CD27BEA32}"/>
          </ac:spMkLst>
        </pc:spChg>
        <pc:spChg chg="add mod">
          <ac:chgData name="Gabriel Amorim Silva" userId="d4a9e3b92ff86426" providerId="LiveId" clId="{7C00762B-3A6E-C34D-97D1-E5FB38934C31}" dt="2023-07-31T14:23:10.918" v="3307" actId="14100"/>
          <ac:spMkLst>
            <pc:docMk/>
            <pc:sldMk cId="3864133003" sldId="342"/>
            <ac:spMk id="5" creationId="{A8384933-FAF1-0323-9A86-E67BF8FD7768}"/>
          </ac:spMkLst>
        </pc:spChg>
        <pc:picChg chg="add del mod">
          <ac:chgData name="Gabriel Amorim Silva" userId="d4a9e3b92ff86426" providerId="LiveId" clId="{7C00762B-3A6E-C34D-97D1-E5FB38934C31}" dt="2023-08-01T21:27:43.795" v="4422" actId="478"/>
          <ac:picMkLst>
            <pc:docMk/>
            <pc:sldMk cId="3864133003" sldId="342"/>
            <ac:picMk id="17" creationId="{898A00B1-DE5B-D8E6-F39C-4D856BD16FC5}"/>
          </ac:picMkLst>
        </pc:picChg>
        <pc:picChg chg="del">
          <ac:chgData name="Gabriel Amorim Silva" userId="d4a9e3b92ff86426" providerId="LiveId" clId="{7C00762B-3A6E-C34D-97D1-E5FB38934C31}" dt="2023-07-31T14:22:33.555" v="3297" actId="478"/>
          <ac:picMkLst>
            <pc:docMk/>
            <pc:sldMk cId="3864133003" sldId="342"/>
            <ac:picMk id="14340" creationId="{0066B08F-97AA-C034-510B-9528E4E875DE}"/>
          </ac:picMkLst>
        </pc:picChg>
        <pc:picChg chg="add mod">
          <ac:chgData name="Gabriel Amorim Silva" userId="d4a9e3b92ff86426" providerId="LiveId" clId="{7C00762B-3A6E-C34D-97D1-E5FB38934C31}" dt="2023-07-31T14:22:42.898" v="3300" actId="14100"/>
          <ac:picMkLst>
            <pc:docMk/>
            <pc:sldMk cId="3864133003" sldId="342"/>
            <ac:picMk id="36866" creationId="{06D85D6D-9983-BFF2-7597-B94F1B596958}"/>
          </ac:picMkLst>
        </pc:picChg>
      </pc:sldChg>
      <pc:sldChg chg="delSp modSp add mod modTransition">
        <pc:chgData name="Gabriel Amorim Silva" userId="d4a9e3b92ff86426" providerId="LiveId" clId="{7C00762B-3A6E-C34D-97D1-E5FB38934C31}" dt="2023-07-31T21:59:56.909" v="3643" actId="20577"/>
        <pc:sldMkLst>
          <pc:docMk/>
          <pc:sldMk cId="218177567" sldId="343"/>
        </pc:sldMkLst>
        <pc:spChg chg="mod">
          <ac:chgData name="Gabriel Amorim Silva" userId="d4a9e3b92ff86426" providerId="LiveId" clId="{7C00762B-3A6E-C34D-97D1-E5FB38934C31}" dt="2023-07-31T21:59:56.909" v="3643" actId="20577"/>
          <ac:spMkLst>
            <pc:docMk/>
            <pc:sldMk cId="218177567" sldId="343"/>
            <ac:spMk id="18" creationId="{8AE78877-DE7A-088F-1A59-B6D3B8CAFB7D}"/>
          </ac:spMkLst>
        </pc:spChg>
        <pc:picChg chg="del">
          <ac:chgData name="Gabriel Amorim Silva" userId="d4a9e3b92ff86426" providerId="LiveId" clId="{7C00762B-3A6E-C34D-97D1-E5FB38934C31}" dt="2023-07-31T16:29:11.259" v="3389" actId="478"/>
          <ac:picMkLst>
            <pc:docMk/>
            <pc:sldMk cId="218177567" sldId="343"/>
            <ac:picMk id="17" creationId="{066CF803-52C1-5FD4-DCA7-E2B1A288D5EC}"/>
          </ac:picMkLst>
        </pc:picChg>
        <pc:picChg chg="mod">
          <ac:chgData name="Gabriel Amorim Silva" userId="d4a9e3b92ff86426" providerId="LiveId" clId="{7C00762B-3A6E-C34D-97D1-E5FB38934C31}" dt="2023-07-31T16:29:17.936" v="3391" actId="1076"/>
          <ac:picMkLst>
            <pc:docMk/>
            <pc:sldMk cId="218177567" sldId="343"/>
            <ac:picMk id="25606" creationId="{999CBCBE-CEE4-8D81-C866-A1E98B1DA86F}"/>
          </ac:picMkLst>
        </pc:picChg>
      </pc:sldChg>
      <pc:sldChg chg="new del">
        <pc:chgData name="Gabriel Amorim Silva" userId="d4a9e3b92ff86426" providerId="LiveId" clId="{7C00762B-3A6E-C34D-97D1-E5FB38934C31}" dt="2023-07-31T17:19:08.130" v="3469" actId="2696"/>
        <pc:sldMkLst>
          <pc:docMk/>
          <pc:sldMk cId="552593937" sldId="344"/>
        </pc:sldMkLst>
      </pc:sldChg>
      <pc:sldChg chg="delSp modSp add del mod">
        <pc:chgData name="Gabriel Amorim Silva" userId="d4a9e3b92ff86426" providerId="LiveId" clId="{7C00762B-3A6E-C34D-97D1-E5FB38934C31}" dt="2023-08-01T03:53:42.653" v="3822" actId="2696"/>
        <pc:sldMkLst>
          <pc:docMk/>
          <pc:sldMk cId="631818800" sldId="344"/>
        </pc:sldMkLst>
        <pc:spChg chg="mod">
          <ac:chgData name="Gabriel Amorim Silva" userId="d4a9e3b92ff86426" providerId="LiveId" clId="{7C00762B-3A6E-C34D-97D1-E5FB38934C31}" dt="2023-08-01T03:46:16.130" v="3694" actId="14100"/>
          <ac:spMkLst>
            <pc:docMk/>
            <pc:sldMk cId="631818800" sldId="344"/>
            <ac:spMk id="19" creationId="{6427B725-EA6C-9FF3-BF9B-A108242D6EEB}"/>
          </ac:spMkLst>
        </pc:spChg>
        <pc:picChg chg="mod">
          <ac:chgData name="Gabriel Amorim Silva" userId="d4a9e3b92ff86426" providerId="LiveId" clId="{7C00762B-3A6E-C34D-97D1-E5FB38934C31}" dt="2023-08-01T03:46:03.201" v="3691" actId="1076"/>
          <ac:picMkLst>
            <pc:docMk/>
            <pc:sldMk cId="631818800" sldId="344"/>
            <ac:picMk id="16" creationId="{2889EED0-38BD-8704-DB9E-3C02B90ECC4A}"/>
          </ac:picMkLst>
        </pc:picChg>
        <pc:picChg chg="del">
          <ac:chgData name="Gabriel Amorim Silva" userId="d4a9e3b92ff86426" providerId="LiveId" clId="{7C00762B-3A6E-C34D-97D1-E5FB38934C31}" dt="2023-08-01T03:45:57.451" v="3689" actId="478"/>
          <ac:picMkLst>
            <pc:docMk/>
            <pc:sldMk cId="631818800" sldId="344"/>
            <ac:picMk id="20" creationId="{9E1503CF-D442-9061-73C7-260EF47E96A8}"/>
          </ac:picMkLst>
        </pc:picChg>
      </pc:sldChg>
      <pc:sldChg chg="delSp modSp add mod modTransition modAnim">
        <pc:chgData name="Gabriel Amorim Silva" userId="d4a9e3b92ff86426" providerId="LiveId" clId="{7C00762B-3A6E-C34D-97D1-E5FB38934C31}" dt="2023-08-01T13:07:26.661" v="4061"/>
        <pc:sldMkLst>
          <pc:docMk/>
          <pc:sldMk cId="1233485289" sldId="345"/>
        </pc:sldMkLst>
        <pc:spChg chg="mod topLvl">
          <ac:chgData name="Gabriel Amorim Silva" userId="d4a9e3b92ff86426" providerId="LiveId" clId="{7C00762B-3A6E-C34D-97D1-E5FB38934C31}" dt="2023-08-01T13:07:13.145" v="4059" actId="1037"/>
          <ac:spMkLst>
            <pc:docMk/>
            <pc:sldMk cId="1233485289" sldId="345"/>
            <ac:spMk id="4" creationId="{046B19FE-3968-7BD9-B29F-F28A2B8F476C}"/>
          </ac:spMkLst>
        </pc:spChg>
        <pc:spChg chg="mod topLvl">
          <ac:chgData name="Gabriel Amorim Silva" userId="d4a9e3b92ff86426" providerId="LiveId" clId="{7C00762B-3A6E-C34D-97D1-E5FB38934C31}" dt="2023-08-01T13:07:13.145" v="4059" actId="1037"/>
          <ac:spMkLst>
            <pc:docMk/>
            <pc:sldMk cId="1233485289" sldId="345"/>
            <ac:spMk id="7" creationId="{F0BBA10A-FC29-3A23-344F-E2C7612BFDC3}"/>
          </ac:spMkLst>
        </pc:spChg>
        <pc:spChg chg="mod topLvl">
          <ac:chgData name="Gabriel Amorim Silva" userId="d4a9e3b92ff86426" providerId="LiveId" clId="{7C00762B-3A6E-C34D-97D1-E5FB38934C31}" dt="2023-08-01T13:07:06.920" v="4035" actId="1076"/>
          <ac:spMkLst>
            <pc:docMk/>
            <pc:sldMk cId="1233485289" sldId="345"/>
            <ac:spMk id="8" creationId="{57E512DE-292A-B0E5-9A15-EC3F9074BE0F}"/>
          </ac:spMkLst>
        </pc:spChg>
        <pc:spChg chg="del mod">
          <ac:chgData name="Gabriel Amorim Silva" userId="d4a9e3b92ff86426" providerId="LiveId" clId="{7C00762B-3A6E-C34D-97D1-E5FB38934C31}" dt="2023-08-01T13:06:49.254" v="4031" actId="478"/>
          <ac:spMkLst>
            <pc:docMk/>
            <pc:sldMk cId="1233485289" sldId="345"/>
            <ac:spMk id="18" creationId="{45405CCE-3B4F-CF87-59C6-D101CA553992}"/>
          </ac:spMkLst>
        </pc:spChg>
        <pc:grpChg chg="del">
          <ac:chgData name="Gabriel Amorim Silva" userId="d4a9e3b92ff86426" providerId="LiveId" clId="{7C00762B-3A6E-C34D-97D1-E5FB38934C31}" dt="2023-08-01T03:49:50.559" v="3713" actId="165"/>
          <ac:grpSpMkLst>
            <pc:docMk/>
            <pc:sldMk cId="1233485289" sldId="345"/>
            <ac:grpSpMk id="12" creationId="{6E570ACE-A6FF-1CE6-F2D0-636F10AF5542}"/>
          </ac:grpSpMkLst>
        </pc:grpChg>
        <pc:picChg chg="mod topLvl">
          <ac:chgData name="Gabriel Amorim Silva" userId="d4a9e3b92ff86426" providerId="LiveId" clId="{7C00762B-3A6E-C34D-97D1-E5FB38934C31}" dt="2023-08-01T13:07:03.512" v="4034" actId="14100"/>
          <ac:picMkLst>
            <pc:docMk/>
            <pc:sldMk cId="1233485289" sldId="345"/>
            <ac:picMk id="3" creationId="{5939804D-8B68-696A-D5F2-1A884556D0B1}"/>
          </ac:picMkLst>
        </pc:picChg>
      </pc:sldChg>
      <pc:sldChg chg="addSp delSp modSp new mod">
        <pc:chgData name="Gabriel Amorim Silva" userId="d4a9e3b92ff86426" providerId="LiveId" clId="{7C00762B-3A6E-C34D-97D1-E5FB38934C31}" dt="2023-08-01T21:27:56.691" v="4426" actId="403"/>
        <pc:sldMkLst>
          <pc:docMk/>
          <pc:sldMk cId="1791325893" sldId="346"/>
        </pc:sldMkLst>
        <pc:spChg chg="mod">
          <ac:chgData name="Gabriel Amorim Silva" userId="d4a9e3b92ff86426" providerId="LiveId" clId="{7C00762B-3A6E-C34D-97D1-E5FB38934C31}" dt="2023-08-01T19:17:00.872" v="4394" actId="20577"/>
          <ac:spMkLst>
            <pc:docMk/>
            <pc:sldMk cId="1791325893" sldId="346"/>
            <ac:spMk id="2" creationId="{9D11216A-EA7A-F9AC-27BE-A71D5FB982DD}"/>
          </ac:spMkLst>
        </pc:spChg>
        <pc:spChg chg="mod">
          <ac:chgData name="Gabriel Amorim Silva" userId="d4a9e3b92ff86426" providerId="LiveId" clId="{7C00762B-3A6E-C34D-97D1-E5FB38934C31}" dt="2023-08-01T21:27:56.691" v="4426" actId="403"/>
          <ac:spMkLst>
            <pc:docMk/>
            <pc:sldMk cId="1791325893" sldId="346"/>
            <ac:spMk id="3" creationId="{A385225B-E57A-C990-F345-970982BB6284}"/>
          </ac:spMkLst>
        </pc:spChg>
        <pc:spChg chg="mod">
          <ac:chgData name="Gabriel Amorim Silva" userId="d4a9e3b92ff86426" providerId="LiveId" clId="{7C00762B-3A6E-C34D-97D1-E5FB38934C31}" dt="2023-08-01T21:27:56.691" v="4426" actId="403"/>
          <ac:spMkLst>
            <pc:docMk/>
            <pc:sldMk cId="1791325893" sldId="346"/>
            <ac:spMk id="4" creationId="{A9B11934-EEA5-CB19-B734-AA36FDDC13CE}"/>
          </ac:spMkLst>
        </pc:spChg>
        <pc:spChg chg="del">
          <ac:chgData name="Gabriel Amorim Silva" userId="d4a9e3b92ff86426" providerId="LiveId" clId="{7C00762B-3A6E-C34D-97D1-E5FB38934C31}" dt="2023-08-01T03:53:34.639" v="3819" actId="478"/>
          <ac:spMkLst>
            <pc:docMk/>
            <pc:sldMk cId="1791325893" sldId="346"/>
            <ac:spMk id="5" creationId="{87AD8CCD-F708-7B88-E85E-5E950F9099E7}"/>
          </ac:spMkLst>
        </pc:spChg>
        <pc:spChg chg="del">
          <ac:chgData name="Gabriel Amorim Silva" userId="d4a9e3b92ff86426" providerId="LiveId" clId="{7C00762B-3A6E-C34D-97D1-E5FB38934C31}" dt="2023-08-01T03:53:34.639" v="3819" actId="478"/>
          <ac:spMkLst>
            <pc:docMk/>
            <pc:sldMk cId="1791325893" sldId="346"/>
            <ac:spMk id="6" creationId="{E2199DFB-8C61-F1B1-6501-5FBC220DF751}"/>
          </ac:spMkLst>
        </pc:spChg>
        <pc:spChg chg="mod">
          <ac:chgData name="Gabriel Amorim Silva" userId="d4a9e3b92ff86426" providerId="LiveId" clId="{7C00762B-3A6E-C34D-97D1-E5FB38934C31}" dt="2023-08-01T21:27:56.691" v="4426" actId="403"/>
          <ac:spMkLst>
            <pc:docMk/>
            <pc:sldMk cId="1791325893" sldId="346"/>
            <ac:spMk id="7" creationId="{ABB601AD-BE98-9BFF-DBCB-3BACEB1F73B0}"/>
          </ac:spMkLst>
        </pc:spChg>
        <pc:spChg chg="del">
          <ac:chgData name="Gabriel Amorim Silva" userId="d4a9e3b92ff86426" providerId="LiveId" clId="{7C00762B-3A6E-C34D-97D1-E5FB38934C31}" dt="2023-08-01T03:53:34.639" v="3819" actId="478"/>
          <ac:spMkLst>
            <pc:docMk/>
            <pc:sldMk cId="1791325893" sldId="346"/>
            <ac:spMk id="8" creationId="{8068646B-616C-DD7B-C4F3-0EB2A0E66DF2}"/>
          </ac:spMkLst>
        </pc:spChg>
        <pc:spChg chg="del">
          <ac:chgData name="Gabriel Amorim Silva" userId="d4a9e3b92ff86426" providerId="LiveId" clId="{7C00762B-3A6E-C34D-97D1-E5FB38934C31}" dt="2023-08-01T03:53:34.639" v="3819" actId="478"/>
          <ac:spMkLst>
            <pc:docMk/>
            <pc:sldMk cId="1791325893" sldId="346"/>
            <ac:spMk id="9" creationId="{766BC382-BF6A-76DA-D021-F98A731541A2}"/>
          </ac:spMkLst>
        </pc:spChg>
        <pc:spChg chg="del">
          <ac:chgData name="Gabriel Amorim Silva" userId="d4a9e3b92ff86426" providerId="LiveId" clId="{7C00762B-3A6E-C34D-97D1-E5FB38934C31}" dt="2023-08-01T03:53:34.639" v="3819" actId="478"/>
          <ac:spMkLst>
            <pc:docMk/>
            <pc:sldMk cId="1791325893" sldId="346"/>
            <ac:spMk id="10" creationId="{8E97EC1A-59CC-A90B-112B-1BD354074412}"/>
          </ac:spMkLst>
        </pc:spChg>
        <pc:spChg chg="del">
          <ac:chgData name="Gabriel Amorim Silva" userId="d4a9e3b92ff86426" providerId="LiveId" clId="{7C00762B-3A6E-C34D-97D1-E5FB38934C31}" dt="2023-08-01T03:53:34.639" v="3819" actId="478"/>
          <ac:spMkLst>
            <pc:docMk/>
            <pc:sldMk cId="1791325893" sldId="346"/>
            <ac:spMk id="11" creationId="{DCE45490-26B9-E64C-7592-522FC0E8331E}"/>
          </ac:spMkLst>
        </pc:spChg>
        <pc:spChg chg="del">
          <ac:chgData name="Gabriel Amorim Silva" userId="d4a9e3b92ff86426" providerId="LiveId" clId="{7C00762B-3A6E-C34D-97D1-E5FB38934C31}" dt="2023-08-01T03:53:34.639" v="3819" actId="478"/>
          <ac:spMkLst>
            <pc:docMk/>
            <pc:sldMk cId="1791325893" sldId="346"/>
            <ac:spMk id="12" creationId="{E2248943-7403-5C54-7C80-B2C87F4E87E2}"/>
          </ac:spMkLst>
        </pc:spChg>
        <pc:spChg chg="del mod">
          <ac:chgData name="Gabriel Amorim Silva" userId="d4a9e3b92ff86426" providerId="LiveId" clId="{7C00762B-3A6E-C34D-97D1-E5FB38934C31}" dt="2023-08-01T03:53:41.204" v="3821" actId="478"/>
          <ac:spMkLst>
            <pc:docMk/>
            <pc:sldMk cId="1791325893" sldId="346"/>
            <ac:spMk id="13" creationId="{1D1A9BF5-94D7-FE56-89EF-FB097796EA5A}"/>
          </ac:spMkLst>
        </pc:spChg>
        <pc:picChg chg="add mod">
          <ac:chgData name="Gabriel Amorim Silva" userId="d4a9e3b92ff86426" providerId="LiveId" clId="{7C00762B-3A6E-C34D-97D1-E5FB38934C31}" dt="2023-08-01T03:59:56.525" v="3853" actId="1076"/>
          <ac:picMkLst>
            <pc:docMk/>
            <pc:sldMk cId="1791325893" sldId="346"/>
            <ac:picMk id="44034" creationId="{96774EDF-E490-EE2C-9C34-62683836B560}"/>
          </ac:picMkLst>
        </pc:picChg>
      </pc:sldChg>
      <pc:sldChg chg="addSp delSp modSp add mod">
        <pc:chgData name="Gabriel Amorim Silva" userId="d4a9e3b92ff86426" providerId="LiveId" clId="{7C00762B-3A6E-C34D-97D1-E5FB38934C31}" dt="2023-08-01T18:31:54.659" v="4354" actId="1076"/>
        <pc:sldMkLst>
          <pc:docMk/>
          <pc:sldMk cId="2520660659" sldId="347"/>
        </pc:sldMkLst>
        <pc:spChg chg="add mod">
          <ac:chgData name="Gabriel Amorim Silva" userId="d4a9e3b92ff86426" providerId="LiveId" clId="{7C00762B-3A6E-C34D-97D1-E5FB38934C31}" dt="2023-08-01T18:31:54.659" v="4354" actId="1076"/>
          <ac:spMkLst>
            <pc:docMk/>
            <pc:sldMk cId="2520660659" sldId="347"/>
            <ac:spMk id="2" creationId="{37B330C0-BFFB-BF77-1225-9B51D3E04285}"/>
          </ac:spMkLst>
        </pc:spChg>
        <pc:spChg chg="del mod">
          <ac:chgData name="Gabriel Amorim Silva" userId="d4a9e3b92ff86426" providerId="LiveId" clId="{7C00762B-3A6E-C34D-97D1-E5FB38934C31}" dt="2023-08-01T18:31:29.392" v="4329" actId="478"/>
          <ac:spMkLst>
            <pc:docMk/>
            <pc:sldMk cId="2520660659" sldId="347"/>
            <ac:spMk id="3" creationId="{340F9084-F65A-A0AA-9DAB-9B0C571A1F56}"/>
          </ac:spMkLst>
        </pc:spChg>
        <pc:graphicFrameChg chg="mod">
          <ac:chgData name="Gabriel Amorim Silva" userId="d4a9e3b92ff86426" providerId="LiveId" clId="{7C00762B-3A6E-C34D-97D1-E5FB38934C31}" dt="2023-08-01T18:31:20.417" v="4326" actId="20577"/>
          <ac:graphicFrameMkLst>
            <pc:docMk/>
            <pc:sldMk cId="2520660659" sldId="347"/>
            <ac:graphicFrameMk id="5" creationId="{7E955D90-2303-58AB-1C64-2AC494173158}"/>
          </ac:graphicFrameMkLst>
        </pc:graphicFrameChg>
        <pc:picChg chg="add mod">
          <ac:chgData name="Gabriel Amorim Silva" userId="d4a9e3b92ff86426" providerId="LiveId" clId="{7C00762B-3A6E-C34D-97D1-E5FB38934C31}" dt="2023-08-01T18:31:54.659" v="4354" actId="1076"/>
          <ac:picMkLst>
            <pc:docMk/>
            <pc:sldMk cId="2520660659" sldId="347"/>
            <ac:picMk id="4" creationId="{01B1F04A-A3E1-6A60-E0BD-316DDD3AA800}"/>
          </ac:picMkLst>
        </pc:picChg>
        <pc:picChg chg="del">
          <ac:chgData name="Gabriel Amorim Silva" userId="d4a9e3b92ff86426" providerId="LiveId" clId="{7C00762B-3A6E-C34D-97D1-E5FB38934C31}" dt="2023-08-01T18:31:22.048" v="4327" actId="478"/>
          <ac:picMkLst>
            <pc:docMk/>
            <pc:sldMk cId="2520660659" sldId="347"/>
            <ac:picMk id="23554" creationId="{7784D145-4B01-6460-E5DF-DF37F4DB9619}"/>
          </ac:picMkLst>
        </pc:picChg>
      </pc:sldChg>
      <pc:sldChg chg="modSp add del">
        <pc:chgData name="Gabriel Amorim Silva" userId="d4a9e3b92ff86426" providerId="LiveId" clId="{7C00762B-3A6E-C34D-97D1-E5FB38934C31}" dt="2023-08-01T21:25:07.523" v="4403" actId="2696"/>
        <pc:sldMkLst>
          <pc:docMk/>
          <pc:sldMk cId="3258296858" sldId="348"/>
        </pc:sldMkLst>
        <pc:picChg chg="mod">
          <ac:chgData name="Gabriel Amorim Silva" userId="d4a9e3b92ff86426" providerId="LiveId" clId="{7C00762B-3A6E-C34D-97D1-E5FB38934C31}" dt="2023-08-01T21:23:12.974" v="4402" actId="1076"/>
          <ac:picMkLst>
            <pc:docMk/>
            <pc:sldMk cId="3258296858" sldId="348"/>
            <ac:picMk id="25604" creationId="{4E34DEAA-2753-EE90-31FB-7DC5B82D03CA}"/>
          </ac:picMkLst>
        </pc:picChg>
      </pc:sldChg>
      <pc:sldMasterChg chg="modSldLayout">
        <pc:chgData name="Gabriel Amorim Silva" userId="d4a9e3b92ff86426" providerId="LiveId" clId="{7C00762B-3A6E-C34D-97D1-E5FB38934C31}" dt="2023-07-28T19:27:05.655" v="2562"/>
        <pc:sldMasterMkLst>
          <pc:docMk/>
          <pc:sldMasterMk cId="4230113875" sldId="2147483648"/>
        </pc:sldMasterMkLst>
        <pc:sldLayoutChg chg="delSp modSp mod">
          <pc:chgData name="Gabriel Amorim Silva" userId="d4a9e3b92ff86426" providerId="LiveId" clId="{7C00762B-3A6E-C34D-97D1-E5FB38934C31}" dt="2023-07-28T19:27:01.060" v="2561" actId="478"/>
          <pc:sldLayoutMkLst>
            <pc:docMk/>
            <pc:sldMasterMk cId="4230113875" sldId="2147483648"/>
            <pc:sldLayoutMk cId="3476491041" sldId="2147483651"/>
          </pc:sldLayoutMkLst>
          <pc:spChg chg="mod">
            <ac:chgData name="Gabriel Amorim Silva" userId="d4a9e3b92ff86426" providerId="LiveId" clId="{7C00762B-3A6E-C34D-97D1-E5FB38934C31}" dt="2023-07-28T19:26:58.529" v="2560" actId="1076"/>
            <ac:spMkLst>
              <pc:docMk/>
              <pc:sldMasterMk cId="4230113875" sldId="2147483648"/>
              <pc:sldLayoutMk cId="3476491041" sldId="2147483651"/>
              <ac:spMk id="2" creationId="{C720FC4D-FDE2-42C3-B907-27B071B649CC}"/>
            </ac:spMkLst>
          </pc:spChg>
          <pc:spChg chg="mod">
            <ac:chgData name="Gabriel Amorim Silva" userId="d4a9e3b92ff86426" providerId="LiveId" clId="{7C00762B-3A6E-C34D-97D1-E5FB38934C31}" dt="2023-07-28T19:26:53.018" v="2558" actId="1076"/>
            <ac:spMkLst>
              <pc:docMk/>
              <pc:sldMasterMk cId="4230113875" sldId="2147483648"/>
              <pc:sldLayoutMk cId="3476491041" sldId="2147483651"/>
              <ac:spMk id="3" creationId="{DE3FCFFF-5934-4C8D-A4B0-6B19C662D8BA}"/>
            </ac:spMkLst>
          </pc:spChg>
          <pc:spChg chg="del">
            <ac:chgData name="Gabriel Amorim Silva" userId="d4a9e3b92ff86426" providerId="LiveId" clId="{7C00762B-3A6E-C34D-97D1-E5FB38934C31}" dt="2023-07-28T19:27:01.060" v="2561" actId="478"/>
            <ac:spMkLst>
              <pc:docMk/>
              <pc:sldMasterMk cId="4230113875" sldId="2147483648"/>
              <pc:sldLayoutMk cId="3476491041" sldId="2147483651"/>
              <ac:spMk id="16" creationId="{D38E30C9-543F-4532-B571-2F2EF52E7A17}"/>
            </ac:spMkLst>
          </pc:spChg>
          <pc:spChg chg="mod">
            <ac:chgData name="Gabriel Amorim Silva" userId="d4a9e3b92ff86426" providerId="LiveId" clId="{7C00762B-3A6E-C34D-97D1-E5FB38934C31}" dt="2023-07-28T15:28:31.277" v="2109" actId="255"/>
            <ac:spMkLst>
              <pc:docMk/>
              <pc:sldMasterMk cId="4230113875" sldId="2147483648"/>
              <pc:sldLayoutMk cId="3476491041" sldId="2147483651"/>
              <ac:spMk id="18" creationId="{5EC1D779-DE8A-45DF-9A79-70F63DD68BAA}"/>
            </ac:spMkLst>
          </pc:spChg>
        </pc:sldLayoutChg>
        <pc:sldLayoutChg chg="setBg">
          <pc:chgData name="Gabriel Amorim Silva" userId="d4a9e3b92ff86426" providerId="LiveId" clId="{7C00762B-3A6E-C34D-97D1-E5FB38934C31}" dt="2023-07-28T19:27:05.655" v="2562"/>
          <pc:sldLayoutMkLst>
            <pc:docMk/>
            <pc:sldMasterMk cId="4230113875" sldId="2147483648"/>
            <pc:sldLayoutMk cId="2004238097" sldId="2147483656"/>
          </pc:sldLayoutMkLst>
        </pc:sldLayoutChg>
        <pc:sldLayoutChg chg="setBg">
          <pc:chgData name="Gabriel Amorim Silva" userId="d4a9e3b92ff86426" providerId="LiveId" clId="{7C00762B-3A6E-C34D-97D1-E5FB38934C31}" dt="2023-07-28T19:27:05.655" v="2562"/>
          <pc:sldLayoutMkLst>
            <pc:docMk/>
            <pc:sldMasterMk cId="4230113875" sldId="2147483648"/>
            <pc:sldLayoutMk cId="229401405" sldId="2147483667"/>
          </pc:sldLayoutMkLst>
        </pc:sldLayoutChg>
      </pc:sldMasterChg>
    </pc:docChg>
  </pc:docChgLst>
</pc:chgInfo>
</file>

<file path=ppt/comments/modernComment_12D_4657CA6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9EFF21F-1DE9-0945-9FCE-2B60E25A390E}" authorId="{1821244A-7A73-CC02-DAED-49B8A0EBF1E9}" created="2023-07-31T17:21:02.123">
    <pc:sldMkLst xmlns:pc="http://schemas.microsoft.com/office/powerpoint/2013/main/command">
      <pc:docMk/>
      <pc:sldMk cId="1180158567" sldId="301"/>
    </pc:sldMkLst>
    <p188:txBody>
      <a:bodyPr/>
      <a:lstStyle/>
      <a:p>
        <a:r>
          <a:rPr lang="en-US"/>
          <a:t>Go faster 8, 9 and 10</a:t>
        </a:r>
      </a:p>
    </p188:txBody>
  </p188:cm>
</p188:cmLst>
</file>

<file path=ppt/comments/modernComment_143_1854070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4481F0F-2306-A342-A310-C4BA7057FF99}" authorId="{1821244A-7A73-CC02-DAED-49B8A0EBF1E9}" created="2023-07-27T18:09:44.023">
    <pc:sldMkLst xmlns:pc="http://schemas.microsoft.com/office/powerpoint/2013/main/command">
      <pc:docMk/>
      <pc:sldMk cId="408160001" sldId="323"/>
    </pc:sldMkLst>
    <p188:txBody>
      <a:bodyPr/>
      <a:lstStyle/>
      <a:p>
        <a:r>
          <a:rPr lang="en-US"/>
          <a:t>Explain PCAs</a:t>
        </a:r>
      </a:p>
    </p188:txBody>
  </p188:cm>
  <p188:cm id="{2FF33960-55AF-CE46-8BFE-32412718B1A1}" authorId="{1821244A-7A73-CC02-DAED-49B8A0EBF1E9}" created="2023-07-31T17:13:57.573">
    <pc:sldMkLst xmlns:pc="http://schemas.microsoft.com/office/powerpoint/2013/main/command">
      <pc:docMk/>
      <pc:sldMk cId="408160001" sldId="323"/>
    </pc:sldMkLst>
    <p188:txBody>
      <a:bodyPr/>
      <a:lstStyle/>
      <a:p>
        <a:r>
          <a:rPr lang="en-US"/>
          <a:t>Each dot! Dif from most places not all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215530-5030-ED4F-A786-3511D7E7878A}" type="doc">
      <dgm:prSet loTypeId="urn:microsoft.com/office/officeart/2005/8/layout/default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C12596D-63E7-0F46-90D2-9FE7C5215BB0}">
      <dgm:prSet phldrT="[Text]"/>
      <dgm:spPr/>
      <dgm:t>
        <a:bodyPr/>
        <a:lstStyle/>
        <a:p>
          <a:r>
            <a:rPr lang="en-US" dirty="0"/>
            <a:t>Fungus genetic variation</a:t>
          </a:r>
        </a:p>
      </dgm:t>
    </dgm:pt>
    <dgm:pt modelId="{A6E7A0FA-2FD7-DB47-ACB1-214A28C7A7F0}" type="parTrans" cxnId="{CD50C07E-FDC0-1147-879A-7F1E094660AD}">
      <dgm:prSet/>
      <dgm:spPr/>
      <dgm:t>
        <a:bodyPr/>
        <a:lstStyle/>
        <a:p>
          <a:endParaRPr lang="en-US"/>
        </a:p>
      </dgm:t>
    </dgm:pt>
    <dgm:pt modelId="{756B26D2-4F5E-C248-BDF9-6BA70B42A80A}" type="sibTrans" cxnId="{CD50C07E-FDC0-1147-879A-7F1E094660AD}">
      <dgm:prSet/>
      <dgm:spPr/>
      <dgm:t>
        <a:bodyPr/>
        <a:lstStyle/>
        <a:p>
          <a:endParaRPr lang="en-US"/>
        </a:p>
      </dgm:t>
    </dgm:pt>
    <dgm:pt modelId="{CF86C182-4BD7-ED4B-80DE-0765929B3A24}">
      <dgm:prSet phldrT="[Text]"/>
      <dgm:spPr/>
      <dgm:t>
        <a:bodyPr/>
        <a:lstStyle/>
        <a:p>
          <a:r>
            <a:rPr lang="en-US" dirty="0"/>
            <a:t>Correlation between variants and phenotypes</a:t>
          </a:r>
        </a:p>
      </dgm:t>
    </dgm:pt>
    <dgm:pt modelId="{EE2E9AB4-9111-AE47-A8F9-07EF674CC5EA}" type="parTrans" cxnId="{302994B8-EB74-CE4A-9EBA-CE3A9A1E4E01}">
      <dgm:prSet/>
      <dgm:spPr/>
      <dgm:t>
        <a:bodyPr/>
        <a:lstStyle/>
        <a:p>
          <a:endParaRPr lang="en-US"/>
        </a:p>
      </dgm:t>
    </dgm:pt>
    <dgm:pt modelId="{A20EEC51-154A-794B-87C3-EF56A6A3E41D}" type="sibTrans" cxnId="{302994B8-EB74-CE4A-9EBA-CE3A9A1E4E01}">
      <dgm:prSet/>
      <dgm:spPr/>
      <dgm:t>
        <a:bodyPr/>
        <a:lstStyle/>
        <a:p>
          <a:endParaRPr lang="en-US"/>
        </a:p>
      </dgm:t>
    </dgm:pt>
    <dgm:pt modelId="{B72A2F95-69FB-9841-ACF9-6B1F64FD853B}" type="pres">
      <dgm:prSet presAssocID="{54215530-5030-ED4F-A786-3511D7E7878A}" presName="diagram" presStyleCnt="0">
        <dgm:presLayoutVars>
          <dgm:dir/>
          <dgm:resizeHandles val="exact"/>
        </dgm:presLayoutVars>
      </dgm:prSet>
      <dgm:spPr/>
    </dgm:pt>
    <dgm:pt modelId="{73C1814C-D3AF-9946-9199-514B1324A254}" type="pres">
      <dgm:prSet presAssocID="{3C12596D-63E7-0F46-90D2-9FE7C5215BB0}" presName="node" presStyleLbl="node1" presStyleIdx="0" presStyleCnt="2">
        <dgm:presLayoutVars>
          <dgm:bulletEnabled val="1"/>
        </dgm:presLayoutVars>
      </dgm:prSet>
      <dgm:spPr/>
    </dgm:pt>
    <dgm:pt modelId="{872321AB-5FFD-D548-B8F4-DED8DE52C7CA}" type="pres">
      <dgm:prSet presAssocID="{756B26D2-4F5E-C248-BDF9-6BA70B42A80A}" presName="sibTrans" presStyleCnt="0"/>
      <dgm:spPr/>
    </dgm:pt>
    <dgm:pt modelId="{43E92BC1-4547-1440-8361-06F927E9EB68}" type="pres">
      <dgm:prSet presAssocID="{CF86C182-4BD7-ED4B-80DE-0765929B3A24}" presName="node" presStyleLbl="node1" presStyleIdx="1" presStyleCnt="2">
        <dgm:presLayoutVars>
          <dgm:bulletEnabled val="1"/>
        </dgm:presLayoutVars>
      </dgm:prSet>
      <dgm:spPr/>
    </dgm:pt>
  </dgm:ptLst>
  <dgm:cxnLst>
    <dgm:cxn modelId="{D90D5C68-D101-C442-8F85-57BBEFC5C5C1}" type="presOf" srcId="{3C12596D-63E7-0F46-90D2-9FE7C5215BB0}" destId="{73C1814C-D3AF-9946-9199-514B1324A254}" srcOrd="0" destOrd="0" presId="urn:microsoft.com/office/officeart/2005/8/layout/default"/>
    <dgm:cxn modelId="{E8DC8873-CDA1-974D-9DCB-45821651D06E}" type="presOf" srcId="{54215530-5030-ED4F-A786-3511D7E7878A}" destId="{B72A2F95-69FB-9841-ACF9-6B1F64FD853B}" srcOrd="0" destOrd="0" presId="urn:microsoft.com/office/officeart/2005/8/layout/default"/>
    <dgm:cxn modelId="{CD50C07E-FDC0-1147-879A-7F1E094660AD}" srcId="{54215530-5030-ED4F-A786-3511D7E7878A}" destId="{3C12596D-63E7-0F46-90D2-9FE7C5215BB0}" srcOrd="0" destOrd="0" parTransId="{A6E7A0FA-2FD7-DB47-ACB1-214A28C7A7F0}" sibTransId="{756B26D2-4F5E-C248-BDF9-6BA70B42A80A}"/>
    <dgm:cxn modelId="{302994B8-EB74-CE4A-9EBA-CE3A9A1E4E01}" srcId="{54215530-5030-ED4F-A786-3511D7E7878A}" destId="{CF86C182-4BD7-ED4B-80DE-0765929B3A24}" srcOrd="1" destOrd="0" parTransId="{EE2E9AB4-9111-AE47-A8F9-07EF674CC5EA}" sibTransId="{A20EEC51-154A-794B-87C3-EF56A6A3E41D}"/>
    <dgm:cxn modelId="{FD3FE7C0-D587-7E42-8A69-D795242B5EAF}" type="presOf" srcId="{CF86C182-4BD7-ED4B-80DE-0765929B3A24}" destId="{43E92BC1-4547-1440-8361-06F927E9EB68}" srcOrd="0" destOrd="0" presId="urn:microsoft.com/office/officeart/2005/8/layout/default"/>
    <dgm:cxn modelId="{D23DB830-B529-C240-9BAE-F1B49BBF12B8}" type="presParOf" srcId="{B72A2F95-69FB-9841-ACF9-6B1F64FD853B}" destId="{73C1814C-D3AF-9946-9199-514B1324A254}" srcOrd="0" destOrd="0" presId="urn:microsoft.com/office/officeart/2005/8/layout/default"/>
    <dgm:cxn modelId="{F7B96280-152E-DF46-95C7-DADA27C27C5D}" type="presParOf" srcId="{B72A2F95-69FB-9841-ACF9-6B1F64FD853B}" destId="{872321AB-5FFD-D548-B8F4-DED8DE52C7CA}" srcOrd="1" destOrd="0" presId="urn:microsoft.com/office/officeart/2005/8/layout/default"/>
    <dgm:cxn modelId="{2443CF50-E8FA-8E49-BF6E-A5270656E263}" type="presParOf" srcId="{B72A2F95-69FB-9841-ACF9-6B1F64FD853B}" destId="{43E92BC1-4547-1440-8361-06F927E9EB68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C04E08-5139-E64A-845B-6AFBE5A4F01B}" type="doc">
      <dgm:prSet loTypeId="urn:microsoft.com/office/officeart/2005/8/layout/process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DA87BB-5246-7D48-AA4F-589492C2E3DC}">
      <dgm:prSet phldrT="[Text]"/>
      <dgm:spPr>
        <a:ln w="57150">
          <a:solidFill>
            <a:srgbClr val="FF0000"/>
          </a:solidFill>
        </a:ln>
      </dgm:spPr>
      <dgm:t>
        <a:bodyPr/>
        <a:lstStyle/>
        <a:p>
          <a:r>
            <a:rPr lang="en-US" dirty="0"/>
            <a:t>Quality Control</a:t>
          </a:r>
        </a:p>
      </dgm:t>
    </dgm:pt>
    <dgm:pt modelId="{F58811D9-A9BE-FD41-BFD3-46E614FC4462}" type="parTrans" cxnId="{CFE14419-FB78-2C43-B474-9892FB31815B}">
      <dgm:prSet/>
      <dgm:spPr/>
      <dgm:t>
        <a:bodyPr/>
        <a:lstStyle/>
        <a:p>
          <a:endParaRPr lang="en-US"/>
        </a:p>
      </dgm:t>
    </dgm:pt>
    <dgm:pt modelId="{8F74C492-7902-CC44-AF94-C5E29A8BD40A}" type="sibTrans" cxnId="{CFE14419-FB78-2C43-B474-9892FB31815B}">
      <dgm:prSet/>
      <dgm:spPr/>
      <dgm:t>
        <a:bodyPr/>
        <a:lstStyle/>
        <a:p>
          <a:endParaRPr lang="en-US"/>
        </a:p>
      </dgm:t>
    </dgm:pt>
    <dgm:pt modelId="{176BECF2-0C43-7F40-9444-5B4071392FED}">
      <dgm:prSet phldrT="[Text]"/>
      <dgm:spPr/>
      <dgm:t>
        <a:bodyPr/>
        <a:lstStyle/>
        <a:p>
          <a:r>
            <a:rPr lang="en-US" dirty="0"/>
            <a:t>Assembly</a:t>
          </a:r>
        </a:p>
      </dgm:t>
    </dgm:pt>
    <dgm:pt modelId="{D7BA8856-78A8-B645-96FF-C814829A3EC6}" type="parTrans" cxnId="{6A3BF141-1A7E-A74A-AEBA-7FB150A76542}">
      <dgm:prSet/>
      <dgm:spPr/>
      <dgm:t>
        <a:bodyPr/>
        <a:lstStyle/>
        <a:p>
          <a:endParaRPr lang="en-US"/>
        </a:p>
      </dgm:t>
    </dgm:pt>
    <dgm:pt modelId="{B404B467-B207-7E44-9085-E7D5D1F83652}" type="sibTrans" cxnId="{6A3BF141-1A7E-A74A-AEBA-7FB150A76542}">
      <dgm:prSet/>
      <dgm:spPr/>
      <dgm:t>
        <a:bodyPr/>
        <a:lstStyle/>
        <a:p>
          <a:endParaRPr lang="en-US"/>
        </a:p>
      </dgm:t>
    </dgm:pt>
    <dgm:pt modelId="{8ED1C419-6B7E-5B4B-9936-E982D42F5C02}">
      <dgm:prSet phldrT="[Text]"/>
      <dgm:spPr/>
      <dgm:t>
        <a:bodyPr/>
        <a:lstStyle/>
        <a:p>
          <a:r>
            <a:rPr lang="en-US" dirty="0"/>
            <a:t>Annotation</a:t>
          </a:r>
        </a:p>
      </dgm:t>
    </dgm:pt>
    <dgm:pt modelId="{74ACA593-1A42-E948-9CE2-873DF948B64D}" type="parTrans" cxnId="{B796A0F3-9A74-F847-993F-6FD5399A0658}">
      <dgm:prSet/>
      <dgm:spPr/>
      <dgm:t>
        <a:bodyPr/>
        <a:lstStyle/>
        <a:p>
          <a:endParaRPr lang="en-US"/>
        </a:p>
      </dgm:t>
    </dgm:pt>
    <dgm:pt modelId="{AEAD3A47-A9C7-0D44-A31A-4D581BD33AFD}" type="sibTrans" cxnId="{B796A0F3-9A74-F847-993F-6FD5399A0658}">
      <dgm:prSet/>
      <dgm:spPr/>
      <dgm:t>
        <a:bodyPr/>
        <a:lstStyle/>
        <a:p>
          <a:endParaRPr lang="en-US"/>
        </a:p>
      </dgm:t>
    </dgm:pt>
    <dgm:pt modelId="{94837733-13B2-874D-8C70-40D2B557F509}">
      <dgm:prSet phldrT="[Text]"/>
      <dgm:spPr/>
      <dgm:t>
        <a:bodyPr/>
        <a:lstStyle/>
        <a:p>
          <a:r>
            <a:rPr lang="en-US" dirty="0"/>
            <a:t>Analysis</a:t>
          </a:r>
        </a:p>
      </dgm:t>
    </dgm:pt>
    <dgm:pt modelId="{FF5F1D9B-7BD5-BD49-8DC7-53C486638F84}" type="parTrans" cxnId="{BC017FBD-CB45-BF4A-8A31-59615AE1EEC9}">
      <dgm:prSet/>
      <dgm:spPr/>
      <dgm:t>
        <a:bodyPr/>
        <a:lstStyle/>
        <a:p>
          <a:endParaRPr lang="en-US"/>
        </a:p>
      </dgm:t>
    </dgm:pt>
    <dgm:pt modelId="{8B567E12-356C-4745-9F0A-6D3C88DE0978}" type="sibTrans" cxnId="{BC017FBD-CB45-BF4A-8A31-59615AE1EEC9}">
      <dgm:prSet/>
      <dgm:spPr/>
      <dgm:t>
        <a:bodyPr/>
        <a:lstStyle/>
        <a:p>
          <a:endParaRPr lang="en-US"/>
        </a:p>
      </dgm:t>
    </dgm:pt>
    <dgm:pt modelId="{B6374091-BDD1-3243-9433-28849831171A}" type="pres">
      <dgm:prSet presAssocID="{E2C04E08-5139-E64A-845B-6AFBE5A4F01B}" presName="linearFlow" presStyleCnt="0">
        <dgm:presLayoutVars>
          <dgm:resizeHandles val="exact"/>
        </dgm:presLayoutVars>
      </dgm:prSet>
      <dgm:spPr/>
    </dgm:pt>
    <dgm:pt modelId="{384972D9-12F6-4C4D-BEAB-6701BC8390FA}" type="pres">
      <dgm:prSet presAssocID="{EDDA87BB-5246-7D48-AA4F-589492C2E3DC}" presName="node" presStyleLbl="node1" presStyleIdx="0" presStyleCnt="4">
        <dgm:presLayoutVars>
          <dgm:bulletEnabled val="1"/>
        </dgm:presLayoutVars>
      </dgm:prSet>
      <dgm:spPr/>
    </dgm:pt>
    <dgm:pt modelId="{A955F092-4165-AE40-9975-9FC1AEC109AE}" type="pres">
      <dgm:prSet presAssocID="{8F74C492-7902-CC44-AF94-C5E29A8BD40A}" presName="sibTrans" presStyleLbl="sibTrans2D1" presStyleIdx="0" presStyleCnt="3"/>
      <dgm:spPr/>
    </dgm:pt>
    <dgm:pt modelId="{AA82A21C-96F8-0F45-A743-3B212BC638BC}" type="pres">
      <dgm:prSet presAssocID="{8F74C492-7902-CC44-AF94-C5E29A8BD40A}" presName="connectorText" presStyleLbl="sibTrans2D1" presStyleIdx="0" presStyleCnt="3"/>
      <dgm:spPr/>
    </dgm:pt>
    <dgm:pt modelId="{62B8C2A2-6BEC-E947-8DF9-D669582BFE66}" type="pres">
      <dgm:prSet presAssocID="{176BECF2-0C43-7F40-9444-5B4071392FED}" presName="node" presStyleLbl="node1" presStyleIdx="1" presStyleCnt="4">
        <dgm:presLayoutVars>
          <dgm:bulletEnabled val="1"/>
        </dgm:presLayoutVars>
      </dgm:prSet>
      <dgm:spPr/>
    </dgm:pt>
    <dgm:pt modelId="{D6AADEE5-5194-9E4A-8148-40D540ABEE8C}" type="pres">
      <dgm:prSet presAssocID="{B404B467-B207-7E44-9085-E7D5D1F83652}" presName="sibTrans" presStyleLbl="sibTrans2D1" presStyleIdx="1" presStyleCnt="3"/>
      <dgm:spPr/>
    </dgm:pt>
    <dgm:pt modelId="{563A26D0-CC6F-0747-822F-9B0E3E985B40}" type="pres">
      <dgm:prSet presAssocID="{B404B467-B207-7E44-9085-E7D5D1F83652}" presName="connectorText" presStyleLbl="sibTrans2D1" presStyleIdx="1" presStyleCnt="3"/>
      <dgm:spPr/>
    </dgm:pt>
    <dgm:pt modelId="{6AC76067-0D5C-1D4A-8801-2E3EC0B99CEA}" type="pres">
      <dgm:prSet presAssocID="{8ED1C419-6B7E-5B4B-9936-E982D42F5C02}" presName="node" presStyleLbl="node1" presStyleIdx="2" presStyleCnt="4">
        <dgm:presLayoutVars>
          <dgm:bulletEnabled val="1"/>
        </dgm:presLayoutVars>
      </dgm:prSet>
      <dgm:spPr/>
    </dgm:pt>
    <dgm:pt modelId="{1ED69C92-0658-BD4B-9697-C6DD41613826}" type="pres">
      <dgm:prSet presAssocID="{AEAD3A47-A9C7-0D44-A31A-4D581BD33AFD}" presName="sibTrans" presStyleLbl="sibTrans2D1" presStyleIdx="2" presStyleCnt="3"/>
      <dgm:spPr/>
    </dgm:pt>
    <dgm:pt modelId="{7B77798E-3E5B-7943-9E49-69A57519AFE9}" type="pres">
      <dgm:prSet presAssocID="{AEAD3A47-A9C7-0D44-A31A-4D581BD33AFD}" presName="connectorText" presStyleLbl="sibTrans2D1" presStyleIdx="2" presStyleCnt="3"/>
      <dgm:spPr/>
    </dgm:pt>
    <dgm:pt modelId="{82E41614-F1CB-2649-8ECE-C3EC1106BBC3}" type="pres">
      <dgm:prSet presAssocID="{94837733-13B2-874D-8C70-40D2B557F509}" presName="node" presStyleLbl="node1" presStyleIdx="3" presStyleCnt="4">
        <dgm:presLayoutVars>
          <dgm:bulletEnabled val="1"/>
        </dgm:presLayoutVars>
      </dgm:prSet>
      <dgm:spPr/>
    </dgm:pt>
  </dgm:ptLst>
  <dgm:cxnLst>
    <dgm:cxn modelId="{4239CE0E-0EBB-2F40-BDEE-0B0256EB2E57}" type="presOf" srcId="{B404B467-B207-7E44-9085-E7D5D1F83652}" destId="{563A26D0-CC6F-0747-822F-9B0E3E985B40}" srcOrd="1" destOrd="0" presId="urn:microsoft.com/office/officeart/2005/8/layout/process2"/>
    <dgm:cxn modelId="{C8C24215-57E8-9249-9968-72F35D18A334}" type="presOf" srcId="{EDDA87BB-5246-7D48-AA4F-589492C2E3DC}" destId="{384972D9-12F6-4C4D-BEAB-6701BC8390FA}" srcOrd="0" destOrd="0" presId="urn:microsoft.com/office/officeart/2005/8/layout/process2"/>
    <dgm:cxn modelId="{CFE14419-FB78-2C43-B474-9892FB31815B}" srcId="{E2C04E08-5139-E64A-845B-6AFBE5A4F01B}" destId="{EDDA87BB-5246-7D48-AA4F-589492C2E3DC}" srcOrd="0" destOrd="0" parTransId="{F58811D9-A9BE-FD41-BFD3-46E614FC4462}" sibTransId="{8F74C492-7902-CC44-AF94-C5E29A8BD40A}"/>
    <dgm:cxn modelId="{DF8E9C1D-AD34-854F-923C-27CEC51DAB3F}" type="presOf" srcId="{AEAD3A47-A9C7-0D44-A31A-4D581BD33AFD}" destId="{1ED69C92-0658-BD4B-9697-C6DD41613826}" srcOrd="0" destOrd="0" presId="urn:microsoft.com/office/officeart/2005/8/layout/process2"/>
    <dgm:cxn modelId="{1E43A520-2AEA-7F4F-8322-7967FB670A8D}" type="presOf" srcId="{176BECF2-0C43-7F40-9444-5B4071392FED}" destId="{62B8C2A2-6BEC-E947-8DF9-D669582BFE66}" srcOrd="0" destOrd="0" presId="urn:microsoft.com/office/officeart/2005/8/layout/process2"/>
    <dgm:cxn modelId="{D9487422-A25A-A34B-8440-C9B09B72D427}" type="presOf" srcId="{8F74C492-7902-CC44-AF94-C5E29A8BD40A}" destId="{A955F092-4165-AE40-9975-9FC1AEC109AE}" srcOrd="0" destOrd="0" presId="urn:microsoft.com/office/officeart/2005/8/layout/process2"/>
    <dgm:cxn modelId="{6A3BF141-1A7E-A74A-AEBA-7FB150A76542}" srcId="{E2C04E08-5139-E64A-845B-6AFBE5A4F01B}" destId="{176BECF2-0C43-7F40-9444-5B4071392FED}" srcOrd="1" destOrd="0" parTransId="{D7BA8856-78A8-B645-96FF-C814829A3EC6}" sibTransId="{B404B467-B207-7E44-9085-E7D5D1F83652}"/>
    <dgm:cxn modelId="{65108A68-B030-5B49-843E-AFD2AD8418FF}" type="presOf" srcId="{8ED1C419-6B7E-5B4B-9936-E982D42F5C02}" destId="{6AC76067-0D5C-1D4A-8801-2E3EC0B99CEA}" srcOrd="0" destOrd="0" presId="urn:microsoft.com/office/officeart/2005/8/layout/process2"/>
    <dgm:cxn modelId="{8893DF74-3592-3344-BA65-4BE5951A0430}" type="presOf" srcId="{AEAD3A47-A9C7-0D44-A31A-4D581BD33AFD}" destId="{7B77798E-3E5B-7943-9E49-69A57519AFE9}" srcOrd="1" destOrd="0" presId="urn:microsoft.com/office/officeart/2005/8/layout/process2"/>
    <dgm:cxn modelId="{BC017FBD-CB45-BF4A-8A31-59615AE1EEC9}" srcId="{E2C04E08-5139-E64A-845B-6AFBE5A4F01B}" destId="{94837733-13B2-874D-8C70-40D2B557F509}" srcOrd="3" destOrd="0" parTransId="{FF5F1D9B-7BD5-BD49-8DC7-53C486638F84}" sibTransId="{8B567E12-356C-4745-9F0A-6D3C88DE0978}"/>
    <dgm:cxn modelId="{DF2115C6-8BEB-DC40-A6FE-70FB7AE7EDAF}" type="presOf" srcId="{94837733-13B2-874D-8C70-40D2B557F509}" destId="{82E41614-F1CB-2649-8ECE-C3EC1106BBC3}" srcOrd="0" destOrd="0" presId="urn:microsoft.com/office/officeart/2005/8/layout/process2"/>
    <dgm:cxn modelId="{6ED156D9-DEBC-0547-90BE-AEB0153A3C9B}" type="presOf" srcId="{8F74C492-7902-CC44-AF94-C5E29A8BD40A}" destId="{AA82A21C-96F8-0F45-A743-3B212BC638BC}" srcOrd="1" destOrd="0" presId="urn:microsoft.com/office/officeart/2005/8/layout/process2"/>
    <dgm:cxn modelId="{811631E7-3000-5F41-BD92-BB7E85061953}" type="presOf" srcId="{B404B467-B207-7E44-9085-E7D5D1F83652}" destId="{D6AADEE5-5194-9E4A-8148-40D540ABEE8C}" srcOrd="0" destOrd="0" presId="urn:microsoft.com/office/officeart/2005/8/layout/process2"/>
    <dgm:cxn modelId="{CE5F07E9-A66E-5F4B-A627-DD5A0F70AD15}" type="presOf" srcId="{E2C04E08-5139-E64A-845B-6AFBE5A4F01B}" destId="{B6374091-BDD1-3243-9433-28849831171A}" srcOrd="0" destOrd="0" presId="urn:microsoft.com/office/officeart/2005/8/layout/process2"/>
    <dgm:cxn modelId="{B796A0F3-9A74-F847-993F-6FD5399A0658}" srcId="{E2C04E08-5139-E64A-845B-6AFBE5A4F01B}" destId="{8ED1C419-6B7E-5B4B-9936-E982D42F5C02}" srcOrd="2" destOrd="0" parTransId="{74ACA593-1A42-E948-9CE2-873DF948B64D}" sibTransId="{AEAD3A47-A9C7-0D44-A31A-4D581BD33AFD}"/>
    <dgm:cxn modelId="{0CBC7017-2368-EE4E-A9F5-C90CE67F6A9F}" type="presParOf" srcId="{B6374091-BDD1-3243-9433-28849831171A}" destId="{384972D9-12F6-4C4D-BEAB-6701BC8390FA}" srcOrd="0" destOrd="0" presId="urn:microsoft.com/office/officeart/2005/8/layout/process2"/>
    <dgm:cxn modelId="{E0A275CF-D9D9-C548-BD07-029B433A1832}" type="presParOf" srcId="{B6374091-BDD1-3243-9433-28849831171A}" destId="{A955F092-4165-AE40-9975-9FC1AEC109AE}" srcOrd="1" destOrd="0" presId="urn:microsoft.com/office/officeart/2005/8/layout/process2"/>
    <dgm:cxn modelId="{7397B0DB-4D26-DF4F-A763-970219F45C44}" type="presParOf" srcId="{A955F092-4165-AE40-9975-9FC1AEC109AE}" destId="{AA82A21C-96F8-0F45-A743-3B212BC638BC}" srcOrd="0" destOrd="0" presId="urn:microsoft.com/office/officeart/2005/8/layout/process2"/>
    <dgm:cxn modelId="{7E35342C-B0C1-2049-9B10-F9A713D7179A}" type="presParOf" srcId="{B6374091-BDD1-3243-9433-28849831171A}" destId="{62B8C2A2-6BEC-E947-8DF9-D669582BFE66}" srcOrd="2" destOrd="0" presId="urn:microsoft.com/office/officeart/2005/8/layout/process2"/>
    <dgm:cxn modelId="{E14DC8B6-B809-3D47-97C3-19EA982FD2DD}" type="presParOf" srcId="{B6374091-BDD1-3243-9433-28849831171A}" destId="{D6AADEE5-5194-9E4A-8148-40D540ABEE8C}" srcOrd="3" destOrd="0" presId="urn:microsoft.com/office/officeart/2005/8/layout/process2"/>
    <dgm:cxn modelId="{B489A30F-4C66-1449-88CD-F8CB5083983F}" type="presParOf" srcId="{D6AADEE5-5194-9E4A-8148-40D540ABEE8C}" destId="{563A26D0-CC6F-0747-822F-9B0E3E985B40}" srcOrd="0" destOrd="0" presId="urn:microsoft.com/office/officeart/2005/8/layout/process2"/>
    <dgm:cxn modelId="{DBD3E1DA-4ED3-5047-BC11-F9BA7BDE8016}" type="presParOf" srcId="{B6374091-BDD1-3243-9433-28849831171A}" destId="{6AC76067-0D5C-1D4A-8801-2E3EC0B99CEA}" srcOrd="4" destOrd="0" presId="urn:microsoft.com/office/officeart/2005/8/layout/process2"/>
    <dgm:cxn modelId="{270507BA-E197-1E48-9944-DE8DB3CC2D6A}" type="presParOf" srcId="{B6374091-BDD1-3243-9433-28849831171A}" destId="{1ED69C92-0658-BD4B-9697-C6DD41613826}" srcOrd="5" destOrd="0" presId="urn:microsoft.com/office/officeart/2005/8/layout/process2"/>
    <dgm:cxn modelId="{CB770F3F-8496-A64C-B537-5B6B22E9ECAC}" type="presParOf" srcId="{1ED69C92-0658-BD4B-9697-C6DD41613826}" destId="{7B77798E-3E5B-7943-9E49-69A57519AFE9}" srcOrd="0" destOrd="0" presId="urn:microsoft.com/office/officeart/2005/8/layout/process2"/>
    <dgm:cxn modelId="{B5FA1369-3533-1D46-893C-6A88DC994095}" type="presParOf" srcId="{B6374091-BDD1-3243-9433-28849831171A}" destId="{82E41614-F1CB-2649-8ECE-C3EC1106BBC3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C04E08-5139-E64A-845B-6AFBE5A4F01B}" type="doc">
      <dgm:prSet loTypeId="urn:microsoft.com/office/officeart/2005/8/layout/process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DA87BB-5246-7D48-AA4F-589492C2E3DC}">
      <dgm:prSet phldrT="[Text]"/>
      <dgm:spPr/>
      <dgm:t>
        <a:bodyPr/>
        <a:lstStyle/>
        <a:p>
          <a:r>
            <a:rPr lang="en-US" dirty="0"/>
            <a:t>QC</a:t>
          </a:r>
        </a:p>
      </dgm:t>
    </dgm:pt>
    <dgm:pt modelId="{F58811D9-A9BE-FD41-BFD3-46E614FC4462}" type="parTrans" cxnId="{CFE14419-FB78-2C43-B474-9892FB31815B}">
      <dgm:prSet/>
      <dgm:spPr/>
      <dgm:t>
        <a:bodyPr/>
        <a:lstStyle/>
        <a:p>
          <a:endParaRPr lang="en-US"/>
        </a:p>
      </dgm:t>
    </dgm:pt>
    <dgm:pt modelId="{8F74C492-7902-CC44-AF94-C5E29A8BD40A}" type="sibTrans" cxnId="{CFE14419-FB78-2C43-B474-9892FB31815B}">
      <dgm:prSet/>
      <dgm:spPr/>
      <dgm:t>
        <a:bodyPr/>
        <a:lstStyle/>
        <a:p>
          <a:endParaRPr lang="en-US"/>
        </a:p>
      </dgm:t>
    </dgm:pt>
    <dgm:pt modelId="{176BECF2-0C43-7F40-9444-5B4071392FED}">
      <dgm:prSet phldrT="[Text]"/>
      <dgm:spPr>
        <a:ln w="57150">
          <a:solidFill>
            <a:srgbClr val="FF0000"/>
          </a:solidFill>
        </a:ln>
      </dgm:spPr>
      <dgm:t>
        <a:bodyPr/>
        <a:lstStyle/>
        <a:p>
          <a:r>
            <a:rPr lang="en-US" dirty="0"/>
            <a:t>Assembly</a:t>
          </a:r>
        </a:p>
      </dgm:t>
    </dgm:pt>
    <dgm:pt modelId="{D7BA8856-78A8-B645-96FF-C814829A3EC6}" type="parTrans" cxnId="{6A3BF141-1A7E-A74A-AEBA-7FB150A76542}">
      <dgm:prSet/>
      <dgm:spPr/>
      <dgm:t>
        <a:bodyPr/>
        <a:lstStyle/>
        <a:p>
          <a:endParaRPr lang="en-US"/>
        </a:p>
      </dgm:t>
    </dgm:pt>
    <dgm:pt modelId="{B404B467-B207-7E44-9085-E7D5D1F83652}" type="sibTrans" cxnId="{6A3BF141-1A7E-A74A-AEBA-7FB150A76542}">
      <dgm:prSet/>
      <dgm:spPr/>
      <dgm:t>
        <a:bodyPr/>
        <a:lstStyle/>
        <a:p>
          <a:endParaRPr lang="en-US"/>
        </a:p>
      </dgm:t>
    </dgm:pt>
    <dgm:pt modelId="{8ED1C419-6B7E-5B4B-9936-E982D42F5C02}">
      <dgm:prSet phldrT="[Text]"/>
      <dgm:spPr/>
      <dgm:t>
        <a:bodyPr/>
        <a:lstStyle/>
        <a:p>
          <a:r>
            <a:rPr lang="en-US" dirty="0"/>
            <a:t>Annotation</a:t>
          </a:r>
        </a:p>
      </dgm:t>
    </dgm:pt>
    <dgm:pt modelId="{74ACA593-1A42-E948-9CE2-873DF948B64D}" type="parTrans" cxnId="{B796A0F3-9A74-F847-993F-6FD5399A0658}">
      <dgm:prSet/>
      <dgm:spPr/>
      <dgm:t>
        <a:bodyPr/>
        <a:lstStyle/>
        <a:p>
          <a:endParaRPr lang="en-US"/>
        </a:p>
      </dgm:t>
    </dgm:pt>
    <dgm:pt modelId="{AEAD3A47-A9C7-0D44-A31A-4D581BD33AFD}" type="sibTrans" cxnId="{B796A0F3-9A74-F847-993F-6FD5399A0658}">
      <dgm:prSet/>
      <dgm:spPr/>
      <dgm:t>
        <a:bodyPr/>
        <a:lstStyle/>
        <a:p>
          <a:endParaRPr lang="en-US"/>
        </a:p>
      </dgm:t>
    </dgm:pt>
    <dgm:pt modelId="{D3F15058-9625-014E-9F55-B8AEBC757FA4}">
      <dgm:prSet phldrT="[Text]"/>
      <dgm:spPr/>
      <dgm:t>
        <a:bodyPr/>
        <a:lstStyle/>
        <a:p>
          <a:r>
            <a:rPr lang="en-US" dirty="0"/>
            <a:t>Analysis</a:t>
          </a:r>
        </a:p>
      </dgm:t>
    </dgm:pt>
    <dgm:pt modelId="{94477166-36DC-4E44-8574-FF340B5CDAEF}" type="parTrans" cxnId="{5C897CBF-837F-D648-8549-1DB9DB0DAAFB}">
      <dgm:prSet/>
      <dgm:spPr/>
    </dgm:pt>
    <dgm:pt modelId="{4CF5B8B9-8F0D-FA4A-8A2E-C1CE206C10BD}" type="sibTrans" cxnId="{5C897CBF-837F-D648-8549-1DB9DB0DAAFB}">
      <dgm:prSet/>
      <dgm:spPr/>
    </dgm:pt>
    <dgm:pt modelId="{B6374091-BDD1-3243-9433-28849831171A}" type="pres">
      <dgm:prSet presAssocID="{E2C04E08-5139-E64A-845B-6AFBE5A4F01B}" presName="linearFlow" presStyleCnt="0">
        <dgm:presLayoutVars>
          <dgm:resizeHandles val="exact"/>
        </dgm:presLayoutVars>
      </dgm:prSet>
      <dgm:spPr/>
    </dgm:pt>
    <dgm:pt modelId="{384972D9-12F6-4C4D-BEAB-6701BC8390FA}" type="pres">
      <dgm:prSet presAssocID="{EDDA87BB-5246-7D48-AA4F-589492C2E3DC}" presName="node" presStyleLbl="node1" presStyleIdx="0" presStyleCnt="4">
        <dgm:presLayoutVars>
          <dgm:bulletEnabled val="1"/>
        </dgm:presLayoutVars>
      </dgm:prSet>
      <dgm:spPr/>
    </dgm:pt>
    <dgm:pt modelId="{A955F092-4165-AE40-9975-9FC1AEC109AE}" type="pres">
      <dgm:prSet presAssocID="{8F74C492-7902-CC44-AF94-C5E29A8BD40A}" presName="sibTrans" presStyleLbl="sibTrans2D1" presStyleIdx="0" presStyleCnt="3"/>
      <dgm:spPr/>
    </dgm:pt>
    <dgm:pt modelId="{AA82A21C-96F8-0F45-A743-3B212BC638BC}" type="pres">
      <dgm:prSet presAssocID="{8F74C492-7902-CC44-AF94-C5E29A8BD40A}" presName="connectorText" presStyleLbl="sibTrans2D1" presStyleIdx="0" presStyleCnt="3"/>
      <dgm:spPr/>
    </dgm:pt>
    <dgm:pt modelId="{62B8C2A2-6BEC-E947-8DF9-D669582BFE66}" type="pres">
      <dgm:prSet presAssocID="{176BECF2-0C43-7F40-9444-5B4071392FED}" presName="node" presStyleLbl="node1" presStyleIdx="1" presStyleCnt="4">
        <dgm:presLayoutVars>
          <dgm:bulletEnabled val="1"/>
        </dgm:presLayoutVars>
      </dgm:prSet>
      <dgm:spPr/>
    </dgm:pt>
    <dgm:pt modelId="{D6AADEE5-5194-9E4A-8148-40D540ABEE8C}" type="pres">
      <dgm:prSet presAssocID="{B404B467-B207-7E44-9085-E7D5D1F83652}" presName="sibTrans" presStyleLbl="sibTrans2D1" presStyleIdx="1" presStyleCnt="3"/>
      <dgm:spPr/>
    </dgm:pt>
    <dgm:pt modelId="{563A26D0-CC6F-0747-822F-9B0E3E985B40}" type="pres">
      <dgm:prSet presAssocID="{B404B467-B207-7E44-9085-E7D5D1F83652}" presName="connectorText" presStyleLbl="sibTrans2D1" presStyleIdx="1" presStyleCnt="3"/>
      <dgm:spPr/>
    </dgm:pt>
    <dgm:pt modelId="{6AC76067-0D5C-1D4A-8801-2E3EC0B99CEA}" type="pres">
      <dgm:prSet presAssocID="{8ED1C419-6B7E-5B4B-9936-E982D42F5C02}" presName="node" presStyleLbl="node1" presStyleIdx="2" presStyleCnt="4">
        <dgm:presLayoutVars>
          <dgm:bulletEnabled val="1"/>
        </dgm:presLayoutVars>
      </dgm:prSet>
      <dgm:spPr/>
    </dgm:pt>
    <dgm:pt modelId="{7FE8960F-1207-934E-8CFE-99360C47D512}" type="pres">
      <dgm:prSet presAssocID="{AEAD3A47-A9C7-0D44-A31A-4D581BD33AFD}" presName="sibTrans" presStyleLbl="sibTrans2D1" presStyleIdx="2" presStyleCnt="3"/>
      <dgm:spPr/>
    </dgm:pt>
    <dgm:pt modelId="{E8E1DC29-BD82-9B4A-8EF4-781F39069F8F}" type="pres">
      <dgm:prSet presAssocID="{AEAD3A47-A9C7-0D44-A31A-4D581BD33AFD}" presName="connectorText" presStyleLbl="sibTrans2D1" presStyleIdx="2" presStyleCnt="3"/>
      <dgm:spPr/>
    </dgm:pt>
    <dgm:pt modelId="{EFC94430-CC03-BB40-B8BD-23FE1390B79C}" type="pres">
      <dgm:prSet presAssocID="{D3F15058-9625-014E-9F55-B8AEBC757FA4}" presName="node" presStyleLbl="node1" presStyleIdx="3" presStyleCnt="4">
        <dgm:presLayoutVars>
          <dgm:bulletEnabled val="1"/>
        </dgm:presLayoutVars>
      </dgm:prSet>
      <dgm:spPr/>
    </dgm:pt>
  </dgm:ptLst>
  <dgm:cxnLst>
    <dgm:cxn modelId="{4239CE0E-0EBB-2F40-BDEE-0B0256EB2E57}" type="presOf" srcId="{B404B467-B207-7E44-9085-E7D5D1F83652}" destId="{563A26D0-CC6F-0747-822F-9B0E3E985B40}" srcOrd="1" destOrd="0" presId="urn:microsoft.com/office/officeart/2005/8/layout/process2"/>
    <dgm:cxn modelId="{C8C24215-57E8-9249-9968-72F35D18A334}" type="presOf" srcId="{EDDA87BB-5246-7D48-AA4F-589492C2E3DC}" destId="{384972D9-12F6-4C4D-BEAB-6701BC8390FA}" srcOrd="0" destOrd="0" presId="urn:microsoft.com/office/officeart/2005/8/layout/process2"/>
    <dgm:cxn modelId="{CFE14419-FB78-2C43-B474-9892FB31815B}" srcId="{E2C04E08-5139-E64A-845B-6AFBE5A4F01B}" destId="{EDDA87BB-5246-7D48-AA4F-589492C2E3DC}" srcOrd="0" destOrd="0" parTransId="{F58811D9-A9BE-FD41-BFD3-46E614FC4462}" sibTransId="{8F74C492-7902-CC44-AF94-C5E29A8BD40A}"/>
    <dgm:cxn modelId="{1E43A520-2AEA-7F4F-8322-7967FB670A8D}" type="presOf" srcId="{176BECF2-0C43-7F40-9444-5B4071392FED}" destId="{62B8C2A2-6BEC-E947-8DF9-D669582BFE66}" srcOrd="0" destOrd="0" presId="urn:microsoft.com/office/officeart/2005/8/layout/process2"/>
    <dgm:cxn modelId="{D9487422-A25A-A34B-8440-C9B09B72D427}" type="presOf" srcId="{8F74C492-7902-CC44-AF94-C5E29A8BD40A}" destId="{A955F092-4165-AE40-9975-9FC1AEC109AE}" srcOrd="0" destOrd="0" presId="urn:microsoft.com/office/officeart/2005/8/layout/process2"/>
    <dgm:cxn modelId="{6A3BF141-1A7E-A74A-AEBA-7FB150A76542}" srcId="{E2C04E08-5139-E64A-845B-6AFBE5A4F01B}" destId="{176BECF2-0C43-7F40-9444-5B4071392FED}" srcOrd="1" destOrd="0" parTransId="{D7BA8856-78A8-B645-96FF-C814829A3EC6}" sibTransId="{B404B467-B207-7E44-9085-E7D5D1F83652}"/>
    <dgm:cxn modelId="{C2CA5457-6E23-C043-AF0B-13DC391DBCF8}" type="presOf" srcId="{AEAD3A47-A9C7-0D44-A31A-4D581BD33AFD}" destId="{7FE8960F-1207-934E-8CFE-99360C47D512}" srcOrd="0" destOrd="0" presId="urn:microsoft.com/office/officeart/2005/8/layout/process2"/>
    <dgm:cxn modelId="{65108A68-B030-5B49-843E-AFD2AD8418FF}" type="presOf" srcId="{8ED1C419-6B7E-5B4B-9936-E982D42F5C02}" destId="{6AC76067-0D5C-1D4A-8801-2E3EC0B99CEA}" srcOrd="0" destOrd="0" presId="urn:microsoft.com/office/officeart/2005/8/layout/process2"/>
    <dgm:cxn modelId="{F8B53A6F-8FBC-D941-8DE9-8E85F56A4BF0}" type="presOf" srcId="{D3F15058-9625-014E-9F55-B8AEBC757FA4}" destId="{EFC94430-CC03-BB40-B8BD-23FE1390B79C}" srcOrd="0" destOrd="0" presId="urn:microsoft.com/office/officeart/2005/8/layout/process2"/>
    <dgm:cxn modelId="{B9D26E9A-D8D2-ED47-82AE-348C0776FF2F}" type="presOf" srcId="{AEAD3A47-A9C7-0D44-A31A-4D581BD33AFD}" destId="{E8E1DC29-BD82-9B4A-8EF4-781F39069F8F}" srcOrd="1" destOrd="0" presId="urn:microsoft.com/office/officeart/2005/8/layout/process2"/>
    <dgm:cxn modelId="{5C897CBF-837F-D648-8549-1DB9DB0DAAFB}" srcId="{E2C04E08-5139-E64A-845B-6AFBE5A4F01B}" destId="{D3F15058-9625-014E-9F55-B8AEBC757FA4}" srcOrd="3" destOrd="0" parTransId="{94477166-36DC-4E44-8574-FF340B5CDAEF}" sibTransId="{4CF5B8B9-8F0D-FA4A-8A2E-C1CE206C10BD}"/>
    <dgm:cxn modelId="{6ED156D9-DEBC-0547-90BE-AEB0153A3C9B}" type="presOf" srcId="{8F74C492-7902-CC44-AF94-C5E29A8BD40A}" destId="{AA82A21C-96F8-0F45-A743-3B212BC638BC}" srcOrd="1" destOrd="0" presId="urn:microsoft.com/office/officeart/2005/8/layout/process2"/>
    <dgm:cxn modelId="{811631E7-3000-5F41-BD92-BB7E85061953}" type="presOf" srcId="{B404B467-B207-7E44-9085-E7D5D1F83652}" destId="{D6AADEE5-5194-9E4A-8148-40D540ABEE8C}" srcOrd="0" destOrd="0" presId="urn:microsoft.com/office/officeart/2005/8/layout/process2"/>
    <dgm:cxn modelId="{CE5F07E9-A66E-5F4B-A627-DD5A0F70AD15}" type="presOf" srcId="{E2C04E08-5139-E64A-845B-6AFBE5A4F01B}" destId="{B6374091-BDD1-3243-9433-28849831171A}" srcOrd="0" destOrd="0" presId="urn:microsoft.com/office/officeart/2005/8/layout/process2"/>
    <dgm:cxn modelId="{B796A0F3-9A74-F847-993F-6FD5399A0658}" srcId="{E2C04E08-5139-E64A-845B-6AFBE5A4F01B}" destId="{8ED1C419-6B7E-5B4B-9936-E982D42F5C02}" srcOrd="2" destOrd="0" parTransId="{74ACA593-1A42-E948-9CE2-873DF948B64D}" sibTransId="{AEAD3A47-A9C7-0D44-A31A-4D581BD33AFD}"/>
    <dgm:cxn modelId="{0CBC7017-2368-EE4E-A9F5-C90CE67F6A9F}" type="presParOf" srcId="{B6374091-BDD1-3243-9433-28849831171A}" destId="{384972D9-12F6-4C4D-BEAB-6701BC8390FA}" srcOrd="0" destOrd="0" presId="urn:microsoft.com/office/officeart/2005/8/layout/process2"/>
    <dgm:cxn modelId="{E0A275CF-D9D9-C548-BD07-029B433A1832}" type="presParOf" srcId="{B6374091-BDD1-3243-9433-28849831171A}" destId="{A955F092-4165-AE40-9975-9FC1AEC109AE}" srcOrd="1" destOrd="0" presId="urn:microsoft.com/office/officeart/2005/8/layout/process2"/>
    <dgm:cxn modelId="{7397B0DB-4D26-DF4F-A763-970219F45C44}" type="presParOf" srcId="{A955F092-4165-AE40-9975-9FC1AEC109AE}" destId="{AA82A21C-96F8-0F45-A743-3B212BC638BC}" srcOrd="0" destOrd="0" presId="urn:microsoft.com/office/officeart/2005/8/layout/process2"/>
    <dgm:cxn modelId="{7E35342C-B0C1-2049-9B10-F9A713D7179A}" type="presParOf" srcId="{B6374091-BDD1-3243-9433-28849831171A}" destId="{62B8C2A2-6BEC-E947-8DF9-D669582BFE66}" srcOrd="2" destOrd="0" presId="urn:microsoft.com/office/officeart/2005/8/layout/process2"/>
    <dgm:cxn modelId="{E14DC8B6-B809-3D47-97C3-19EA982FD2DD}" type="presParOf" srcId="{B6374091-BDD1-3243-9433-28849831171A}" destId="{D6AADEE5-5194-9E4A-8148-40D540ABEE8C}" srcOrd="3" destOrd="0" presId="urn:microsoft.com/office/officeart/2005/8/layout/process2"/>
    <dgm:cxn modelId="{B489A30F-4C66-1449-88CD-F8CB5083983F}" type="presParOf" srcId="{D6AADEE5-5194-9E4A-8148-40D540ABEE8C}" destId="{563A26D0-CC6F-0747-822F-9B0E3E985B40}" srcOrd="0" destOrd="0" presId="urn:microsoft.com/office/officeart/2005/8/layout/process2"/>
    <dgm:cxn modelId="{DBD3E1DA-4ED3-5047-BC11-F9BA7BDE8016}" type="presParOf" srcId="{B6374091-BDD1-3243-9433-28849831171A}" destId="{6AC76067-0D5C-1D4A-8801-2E3EC0B99CEA}" srcOrd="4" destOrd="0" presId="urn:microsoft.com/office/officeart/2005/8/layout/process2"/>
    <dgm:cxn modelId="{CFC9ED59-36C5-2040-B5BE-A8D10F7F50CF}" type="presParOf" srcId="{B6374091-BDD1-3243-9433-28849831171A}" destId="{7FE8960F-1207-934E-8CFE-99360C47D512}" srcOrd="5" destOrd="0" presId="urn:microsoft.com/office/officeart/2005/8/layout/process2"/>
    <dgm:cxn modelId="{2A519087-EBE3-1F4F-8E86-2D8830EABFF0}" type="presParOf" srcId="{7FE8960F-1207-934E-8CFE-99360C47D512}" destId="{E8E1DC29-BD82-9B4A-8EF4-781F39069F8F}" srcOrd="0" destOrd="0" presId="urn:microsoft.com/office/officeart/2005/8/layout/process2"/>
    <dgm:cxn modelId="{E6A4FD02-708B-F24F-A315-C054751C99A2}" type="presParOf" srcId="{B6374091-BDD1-3243-9433-28849831171A}" destId="{EFC94430-CC03-BB40-B8BD-23FE1390B79C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2C04E08-5139-E64A-845B-6AFBE5A4F01B}" type="doc">
      <dgm:prSet loTypeId="urn:microsoft.com/office/officeart/2005/8/layout/process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DA87BB-5246-7D48-AA4F-589492C2E3DC}">
      <dgm:prSet phldrT="[Text]"/>
      <dgm:spPr/>
      <dgm:t>
        <a:bodyPr/>
        <a:lstStyle/>
        <a:p>
          <a:r>
            <a:rPr lang="en-US" dirty="0"/>
            <a:t>QC</a:t>
          </a:r>
        </a:p>
      </dgm:t>
    </dgm:pt>
    <dgm:pt modelId="{F58811D9-A9BE-FD41-BFD3-46E614FC4462}" type="parTrans" cxnId="{CFE14419-FB78-2C43-B474-9892FB31815B}">
      <dgm:prSet/>
      <dgm:spPr/>
      <dgm:t>
        <a:bodyPr/>
        <a:lstStyle/>
        <a:p>
          <a:endParaRPr lang="en-US"/>
        </a:p>
      </dgm:t>
    </dgm:pt>
    <dgm:pt modelId="{8F74C492-7902-CC44-AF94-C5E29A8BD40A}" type="sibTrans" cxnId="{CFE14419-FB78-2C43-B474-9892FB31815B}">
      <dgm:prSet/>
      <dgm:spPr/>
      <dgm:t>
        <a:bodyPr/>
        <a:lstStyle/>
        <a:p>
          <a:endParaRPr lang="en-US"/>
        </a:p>
      </dgm:t>
    </dgm:pt>
    <dgm:pt modelId="{176BECF2-0C43-7F40-9444-5B4071392FED}">
      <dgm:prSet phldrT="[Text]"/>
      <dgm:spPr/>
      <dgm:t>
        <a:bodyPr/>
        <a:lstStyle/>
        <a:p>
          <a:r>
            <a:rPr lang="en-US" dirty="0"/>
            <a:t>Assembly</a:t>
          </a:r>
        </a:p>
      </dgm:t>
    </dgm:pt>
    <dgm:pt modelId="{D7BA8856-78A8-B645-96FF-C814829A3EC6}" type="parTrans" cxnId="{6A3BF141-1A7E-A74A-AEBA-7FB150A76542}">
      <dgm:prSet/>
      <dgm:spPr/>
      <dgm:t>
        <a:bodyPr/>
        <a:lstStyle/>
        <a:p>
          <a:endParaRPr lang="en-US"/>
        </a:p>
      </dgm:t>
    </dgm:pt>
    <dgm:pt modelId="{B404B467-B207-7E44-9085-E7D5D1F83652}" type="sibTrans" cxnId="{6A3BF141-1A7E-A74A-AEBA-7FB150A76542}">
      <dgm:prSet/>
      <dgm:spPr/>
      <dgm:t>
        <a:bodyPr/>
        <a:lstStyle/>
        <a:p>
          <a:endParaRPr lang="en-US"/>
        </a:p>
      </dgm:t>
    </dgm:pt>
    <dgm:pt modelId="{8ED1C419-6B7E-5B4B-9936-E982D42F5C02}">
      <dgm:prSet phldrT="[Text]"/>
      <dgm:spPr>
        <a:ln w="57150">
          <a:solidFill>
            <a:srgbClr val="FF0000"/>
          </a:solidFill>
        </a:ln>
      </dgm:spPr>
      <dgm:t>
        <a:bodyPr/>
        <a:lstStyle/>
        <a:p>
          <a:r>
            <a:rPr lang="en-US" dirty="0"/>
            <a:t>Annotation</a:t>
          </a:r>
        </a:p>
      </dgm:t>
    </dgm:pt>
    <dgm:pt modelId="{74ACA593-1A42-E948-9CE2-873DF948B64D}" type="parTrans" cxnId="{B796A0F3-9A74-F847-993F-6FD5399A0658}">
      <dgm:prSet/>
      <dgm:spPr/>
      <dgm:t>
        <a:bodyPr/>
        <a:lstStyle/>
        <a:p>
          <a:endParaRPr lang="en-US"/>
        </a:p>
      </dgm:t>
    </dgm:pt>
    <dgm:pt modelId="{AEAD3A47-A9C7-0D44-A31A-4D581BD33AFD}" type="sibTrans" cxnId="{B796A0F3-9A74-F847-993F-6FD5399A0658}">
      <dgm:prSet/>
      <dgm:spPr/>
      <dgm:t>
        <a:bodyPr/>
        <a:lstStyle/>
        <a:p>
          <a:endParaRPr lang="en-US"/>
        </a:p>
      </dgm:t>
    </dgm:pt>
    <dgm:pt modelId="{CE9E7A2C-4843-CF4B-B690-A0D087ABDC8B}">
      <dgm:prSet phldrT="[Text]"/>
      <dgm:spPr/>
      <dgm:t>
        <a:bodyPr/>
        <a:lstStyle/>
        <a:p>
          <a:r>
            <a:rPr lang="en-US" dirty="0"/>
            <a:t>Analysis</a:t>
          </a:r>
        </a:p>
      </dgm:t>
    </dgm:pt>
    <dgm:pt modelId="{A4AF46D7-3067-1E4C-873A-05785E854DD3}" type="parTrans" cxnId="{26688C8F-68BE-7E47-93D7-AB36D6A54149}">
      <dgm:prSet/>
      <dgm:spPr/>
      <dgm:t>
        <a:bodyPr/>
        <a:lstStyle/>
        <a:p>
          <a:endParaRPr lang="en-US"/>
        </a:p>
      </dgm:t>
    </dgm:pt>
    <dgm:pt modelId="{868208E0-CAFC-1643-80AE-7EC6343C200F}" type="sibTrans" cxnId="{26688C8F-68BE-7E47-93D7-AB36D6A54149}">
      <dgm:prSet/>
      <dgm:spPr/>
      <dgm:t>
        <a:bodyPr/>
        <a:lstStyle/>
        <a:p>
          <a:endParaRPr lang="en-US"/>
        </a:p>
      </dgm:t>
    </dgm:pt>
    <dgm:pt modelId="{B6374091-BDD1-3243-9433-28849831171A}" type="pres">
      <dgm:prSet presAssocID="{E2C04E08-5139-E64A-845B-6AFBE5A4F01B}" presName="linearFlow" presStyleCnt="0">
        <dgm:presLayoutVars>
          <dgm:resizeHandles val="exact"/>
        </dgm:presLayoutVars>
      </dgm:prSet>
      <dgm:spPr/>
    </dgm:pt>
    <dgm:pt modelId="{384972D9-12F6-4C4D-BEAB-6701BC8390FA}" type="pres">
      <dgm:prSet presAssocID="{EDDA87BB-5246-7D48-AA4F-589492C2E3DC}" presName="node" presStyleLbl="node1" presStyleIdx="0" presStyleCnt="4">
        <dgm:presLayoutVars>
          <dgm:bulletEnabled val="1"/>
        </dgm:presLayoutVars>
      </dgm:prSet>
      <dgm:spPr/>
    </dgm:pt>
    <dgm:pt modelId="{A955F092-4165-AE40-9975-9FC1AEC109AE}" type="pres">
      <dgm:prSet presAssocID="{8F74C492-7902-CC44-AF94-C5E29A8BD40A}" presName="sibTrans" presStyleLbl="sibTrans2D1" presStyleIdx="0" presStyleCnt="3"/>
      <dgm:spPr/>
    </dgm:pt>
    <dgm:pt modelId="{AA82A21C-96F8-0F45-A743-3B212BC638BC}" type="pres">
      <dgm:prSet presAssocID="{8F74C492-7902-CC44-AF94-C5E29A8BD40A}" presName="connectorText" presStyleLbl="sibTrans2D1" presStyleIdx="0" presStyleCnt="3"/>
      <dgm:spPr/>
    </dgm:pt>
    <dgm:pt modelId="{62B8C2A2-6BEC-E947-8DF9-D669582BFE66}" type="pres">
      <dgm:prSet presAssocID="{176BECF2-0C43-7F40-9444-5B4071392FED}" presName="node" presStyleLbl="node1" presStyleIdx="1" presStyleCnt="4">
        <dgm:presLayoutVars>
          <dgm:bulletEnabled val="1"/>
        </dgm:presLayoutVars>
      </dgm:prSet>
      <dgm:spPr/>
    </dgm:pt>
    <dgm:pt modelId="{D6AADEE5-5194-9E4A-8148-40D540ABEE8C}" type="pres">
      <dgm:prSet presAssocID="{B404B467-B207-7E44-9085-E7D5D1F83652}" presName="sibTrans" presStyleLbl="sibTrans2D1" presStyleIdx="1" presStyleCnt="3"/>
      <dgm:spPr/>
    </dgm:pt>
    <dgm:pt modelId="{563A26D0-CC6F-0747-822F-9B0E3E985B40}" type="pres">
      <dgm:prSet presAssocID="{B404B467-B207-7E44-9085-E7D5D1F83652}" presName="connectorText" presStyleLbl="sibTrans2D1" presStyleIdx="1" presStyleCnt="3"/>
      <dgm:spPr/>
    </dgm:pt>
    <dgm:pt modelId="{6AC76067-0D5C-1D4A-8801-2E3EC0B99CEA}" type="pres">
      <dgm:prSet presAssocID="{8ED1C419-6B7E-5B4B-9936-E982D42F5C02}" presName="node" presStyleLbl="node1" presStyleIdx="2" presStyleCnt="4">
        <dgm:presLayoutVars>
          <dgm:bulletEnabled val="1"/>
        </dgm:presLayoutVars>
      </dgm:prSet>
      <dgm:spPr/>
    </dgm:pt>
    <dgm:pt modelId="{E466427B-7DF4-8148-A770-07E85595476C}" type="pres">
      <dgm:prSet presAssocID="{AEAD3A47-A9C7-0D44-A31A-4D581BD33AFD}" presName="sibTrans" presStyleLbl="sibTrans2D1" presStyleIdx="2" presStyleCnt="3"/>
      <dgm:spPr/>
    </dgm:pt>
    <dgm:pt modelId="{5DEDB89D-32E5-7243-9554-D8AC33EF0305}" type="pres">
      <dgm:prSet presAssocID="{AEAD3A47-A9C7-0D44-A31A-4D581BD33AFD}" presName="connectorText" presStyleLbl="sibTrans2D1" presStyleIdx="2" presStyleCnt="3"/>
      <dgm:spPr/>
    </dgm:pt>
    <dgm:pt modelId="{B694AD78-793E-4D44-B187-261EA7ADA82B}" type="pres">
      <dgm:prSet presAssocID="{CE9E7A2C-4843-CF4B-B690-A0D087ABDC8B}" presName="node" presStyleLbl="node1" presStyleIdx="3" presStyleCnt="4">
        <dgm:presLayoutVars>
          <dgm:bulletEnabled val="1"/>
        </dgm:presLayoutVars>
      </dgm:prSet>
      <dgm:spPr/>
    </dgm:pt>
  </dgm:ptLst>
  <dgm:cxnLst>
    <dgm:cxn modelId="{4239CE0E-0EBB-2F40-BDEE-0B0256EB2E57}" type="presOf" srcId="{B404B467-B207-7E44-9085-E7D5D1F83652}" destId="{563A26D0-CC6F-0747-822F-9B0E3E985B40}" srcOrd="1" destOrd="0" presId="urn:microsoft.com/office/officeart/2005/8/layout/process2"/>
    <dgm:cxn modelId="{C8C24215-57E8-9249-9968-72F35D18A334}" type="presOf" srcId="{EDDA87BB-5246-7D48-AA4F-589492C2E3DC}" destId="{384972D9-12F6-4C4D-BEAB-6701BC8390FA}" srcOrd="0" destOrd="0" presId="urn:microsoft.com/office/officeart/2005/8/layout/process2"/>
    <dgm:cxn modelId="{CFE14419-FB78-2C43-B474-9892FB31815B}" srcId="{E2C04E08-5139-E64A-845B-6AFBE5A4F01B}" destId="{EDDA87BB-5246-7D48-AA4F-589492C2E3DC}" srcOrd="0" destOrd="0" parTransId="{F58811D9-A9BE-FD41-BFD3-46E614FC4462}" sibTransId="{8F74C492-7902-CC44-AF94-C5E29A8BD40A}"/>
    <dgm:cxn modelId="{1E43A520-2AEA-7F4F-8322-7967FB670A8D}" type="presOf" srcId="{176BECF2-0C43-7F40-9444-5B4071392FED}" destId="{62B8C2A2-6BEC-E947-8DF9-D669582BFE66}" srcOrd="0" destOrd="0" presId="urn:microsoft.com/office/officeart/2005/8/layout/process2"/>
    <dgm:cxn modelId="{D9487422-A25A-A34B-8440-C9B09B72D427}" type="presOf" srcId="{8F74C492-7902-CC44-AF94-C5E29A8BD40A}" destId="{A955F092-4165-AE40-9975-9FC1AEC109AE}" srcOrd="0" destOrd="0" presId="urn:microsoft.com/office/officeart/2005/8/layout/process2"/>
    <dgm:cxn modelId="{6A3BF141-1A7E-A74A-AEBA-7FB150A76542}" srcId="{E2C04E08-5139-E64A-845B-6AFBE5A4F01B}" destId="{176BECF2-0C43-7F40-9444-5B4071392FED}" srcOrd="1" destOrd="0" parTransId="{D7BA8856-78A8-B645-96FF-C814829A3EC6}" sibTransId="{B404B467-B207-7E44-9085-E7D5D1F83652}"/>
    <dgm:cxn modelId="{208CED4F-6F70-3A48-9A1B-B2D2099B1A2F}" type="presOf" srcId="{AEAD3A47-A9C7-0D44-A31A-4D581BD33AFD}" destId="{E466427B-7DF4-8148-A770-07E85595476C}" srcOrd="0" destOrd="0" presId="urn:microsoft.com/office/officeart/2005/8/layout/process2"/>
    <dgm:cxn modelId="{65108A68-B030-5B49-843E-AFD2AD8418FF}" type="presOf" srcId="{8ED1C419-6B7E-5B4B-9936-E982D42F5C02}" destId="{6AC76067-0D5C-1D4A-8801-2E3EC0B99CEA}" srcOrd="0" destOrd="0" presId="urn:microsoft.com/office/officeart/2005/8/layout/process2"/>
    <dgm:cxn modelId="{26688C8F-68BE-7E47-93D7-AB36D6A54149}" srcId="{E2C04E08-5139-E64A-845B-6AFBE5A4F01B}" destId="{CE9E7A2C-4843-CF4B-B690-A0D087ABDC8B}" srcOrd="3" destOrd="0" parTransId="{A4AF46D7-3067-1E4C-873A-05785E854DD3}" sibTransId="{868208E0-CAFC-1643-80AE-7EC6343C200F}"/>
    <dgm:cxn modelId="{02D6C0BC-ABD4-4C46-8B90-0C7A88D35D0E}" type="presOf" srcId="{AEAD3A47-A9C7-0D44-A31A-4D581BD33AFD}" destId="{5DEDB89D-32E5-7243-9554-D8AC33EF0305}" srcOrd="1" destOrd="0" presId="urn:microsoft.com/office/officeart/2005/8/layout/process2"/>
    <dgm:cxn modelId="{6ED156D9-DEBC-0547-90BE-AEB0153A3C9B}" type="presOf" srcId="{8F74C492-7902-CC44-AF94-C5E29A8BD40A}" destId="{AA82A21C-96F8-0F45-A743-3B212BC638BC}" srcOrd="1" destOrd="0" presId="urn:microsoft.com/office/officeart/2005/8/layout/process2"/>
    <dgm:cxn modelId="{811631E7-3000-5F41-BD92-BB7E85061953}" type="presOf" srcId="{B404B467-B207-7E44-9085-E7D5D1F83652}" destId="{D6AADEE5-5194-9E4A-8148-40D540ABEE8C}" srcOrd="0" destOrd="0" presId="urn:microsoft.com/office/officeart/2005/8/layout/process2"/>
    <dgm:cxn modelId="{CE5F07E9-A66E-5F4B-A627-DD5A0F70AD15}" type="presOf" srcId="{E2C04E08-5139-E64A-845B-6AFBE5A4F01B}" destId="{B6374091-BDD1-3243-9433-28849831171A}" srcOrd="0" destOrd="0" presId="urn:microsoft.com/office/officeart/2005/8/layout/process2"/>
    <dgm:cxn modelId="{72A0D0EF-F588-E74B-AA04-D30E262F7F1D}" type="presOf" srcId="{CE9E7A2C-4843-CF4B-B690-A0D087ABDC8B}" destId="{B694AD78-793E-4D44-B187-261EA7ADA82B}" srcOrd="0" destOrd="0" presId="urn:microsoft.com/office/officeart/2005/8/layout/process2"/>
    <dgm:cxn modelId="{B796A0F3-9A74-F847-993F-6FD5399A0658}" srcId="{E2C04E08-5139-E64A-845B-6AFBE5A4F01B}" destId="{8ED1C419-6B7E-5B4B-9936-E982D42F5C02}" srcOrd="2" destOrd="0" parTransId="{74ACA593-1A42-E948-9CE2-873DF948B64D}" sibTransId="{AEAD3A47-A9C7-0D44-A31A-4D581BD33AFD}"/>
    <dgm:cxn modelId="{0CBC7017-2368-EE4E-A9F5-C90CE67F6A9F}" type="presParOf" srcId="{B6374091-BDD1-3243-9433-28849831171A}" destId="{384972D9-12F6-4C4D-BEAB-6701BC8390FA}" srcOrd="0" destOrd="0" presId="urn:microsoft.com/office/officeart/2005/8/layout/process2"/>
    <dgm:cxn modelId="{E0A275CF-D9D9-C548-BD07-029B433A1832}" type="presParOf" srcId="{B6374091-BDD1-3243-9433-28849831171A}" destId="{A955F092-4165-AE40-9975-9FC1AEC109AE}" srcOrd="1" destOrd="0" presId="urn:microsoft.com/office/officeart/2005/8/layout/process2"/>
    <dgm:cxn modelId="{7397B0DB-4D26-DF4F-A763-970219F45C44}" type="presParOf" srcId="{A955F092-4165-AE40-9975-9FC1AEC109AE}" destId="{AA82A21C-96F8-0F45-A743-3B212BC638BC}" srcOrd="0" destOrd="0" presId="urn:microsoft.com/office/officeart/2005/8/layout/process2"/>
    <dgm:cxn modelId="{7E35342C-B0C1-2049-9B10-F9A713D7179A}" type="presParOf" srcId="{B6374091-BDD1-3243-9433-28849831171A}" destId="{62B8C2A2-6BEC-E947-8DF9-D669582BFE66}" srcOrd="2" destOrd="0" presId="urn:microsoft.com/office/officeart/2005/8/layout/process2"/>
    <dgm:cxn modelId="{E14DC8B6-B809-3D47-97C3-19EA982FD2DD}" type="presParOf" srcId="{B6374091-BDD1-3243-9433-28849831171A}" destId="{D6AADEE5-5194-9E4A-8148-40D540ABEE8C}" srcOrd="3" destOrd="0" presId="urn:microsoft.com/office/officeart/2005/8/layout/process2"/>
    <dgm:cxn modelId="{B489A30F-4C66-1449-88CD-F8CB5083983F}" type="presParOf" srcId="{D6AADEE5-5194-9E4A-8148-40D540ABEE8C}" destId="{563A26D0-CC6F-0747-822F-9B0E3E985B40}" srcOrd="0" destOrd="0" presId="urn:microsoft.com/office/officeart/2005/8/layout/process2"/>
    <dgm:cxn modelId="{DBD3E1DA-4ED3-5047-BC11-F9BA7BDE8016}" type="presParOf" srcId="{B6374091-BDD1-3243-9433-28849831171A}" destId="{6AC76067-0D5C-1D4A-8801-2E3EC0B99CEA}" srcOrd="4" destOrd="0" presId="urn:microsoft.com/office/officeart/2005/8/layout/process2"/>
    <dgm:cxn modelId="{CB63EFA8-7F24-F44F-A3EA-27FA91122B3D}" type="presParOf" srcId="{B6374091-BDD1-3243-9433-28849831171A}" destId="{E466427B-7DF4-8148-A770-07E85595476C}" srcOrd="5" destOrd="0" presId="urn:microsoft.com/office/officeart/2005/8/layout/process2"/>
    <dgm:cxn modelId="{D8F36E70-A524-C84B-9A40-548CAA66895F}" type="presParOf" srcId="{E466427B-7DF4-8148-A770-07E85595476C}" destId="{5DEDB89D-32E5-7243-9554-D8AC33EF0305}" srcOrd="0" destOrd="0" presId="urn:microsoft.com/office/officeart/2005/8/layout/process2"/>
    <dgm:cxn modelId="{541F9124-5FC7-8E4C-AFC3-719C30A6F04E}" type="presParOf" srcId="{B6374091-BDD1-3243-9433-28849831171A}" destId="{B694AD78-793E-4D44-B187-261EA7ADA82B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2C04E08-5139-E64A-845B-6AFBE5A4F01B}" type="doc">
      <dgm:prSet loTypeId="urn:microsoft.com/office/officeart/2005/8/layout/process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DA87BB-5246-7D48-AA4F-589492C2E3DC}">
      <dgm:prSet phldrT="[Text]"/>
      <dgm:spPr/>
      <dgm:t>
        <a:bodyPr/>
        <a:lstStyle/>
        <a:p>
          <a:r>
            <a:rPr lang="en-US" dirty="0"/>
            <a:t>QC</a:t>
          </a:r>
        </a:p>
      </dgm:t>
    </dgm:pt>
    <dgm:pt modelId="{F58811D9-A9BE-FD41-BFD3-46E614FC4462}" type="parTrans" cxnId="{CFE14419-FB78-2C43-B474-9892FB31815B}">
      <dgm:prSet/>
      <dgm:spPr/>
      <dgm:t>
        <a:bodyPr/>
        <a:lstStyle/>
        <a:p>
          <a:endParaRPr lang="en-US"/>
        </a:p>
      </dgm:t>
    </dgm:pt>
    <dgm:pt modelId="{8F74C492-7902-CC44-AF94-C5E29A8BD40A}" type="sibTrans" cxnId="{CFE14419-FB78-2C43-B474-9892FB31815B}">
      <dgm:prSet/>
      <dgm:spPr/>
      <dgm:t>
        <a:bodyPr/>
        <a:lstStyle/>
        <a:p>
          <a:endParaRPr lang="en-US"/>
        </a:p>
      </dgm:t>
    </dgm:pt>
    <dgm:pt modelId="{176BECF2-0C43-7F40-9444-5B4071392FED}">
      <dgm:prSet phldrT="[Text]"/>
      <dgm:spPr/>
      <dgm:t>
        <a:bodyPr/>
        <a:lstStyle/>
        <a:p>
          <a:r>
            <a:rPr lang="en-US" dirty="0"/>
            <a:t>Assembly</a:t>
          </a:r>
        </a:p>
      </dgm:t>
    </dgm:pt>
    <dgm:pt modelId="{D7BA8856-78A8-B645-96FF-C814829A3EC6}" type="parTrans" cxnId="{6A3BF141-1A7E-A74A-AEBA-7FB150A76542}">
      <dgm:prSet/>
      <dgm:spPr/>
      <dgm:t>
        <a:bodyPr/>
        <a:lstStyle/>
        <a:p>
          <a:endParaRPr lang="en-US"/>
        </a:p>
      </dgm:t>
    </dgm:pt>
    <dgm:pt modelId="{B404B467-B207-7E44-9085-E7D5D1F83652}" type="sibTrans" cxnId="{6A3BF141-1A7E-A74A-AEBA-7FB150A76542}">
      <dgm:prSet/>
      <dgm:spPr/>
      <dgm:t>
        <a:bodyPr/>
        <a:lstStyle/>
        <a:p>
          <a:endParaRPr lang="en-US"/>
        </a:p>
      </dgm:t>
    </dgm:pt>
    <dgm:pt modelId="{CE9E7A2C-4843-CF4B-B690-A0D087ABDC8B}">
      <dgm:prSet phldrT="[Text]"/>
      <dgm:spPr/>
      <dgm:t>
        <a:bodyPr/>
        <a:lstStyle/>
        <a:p>
          <a:r>
            <a:rPr lang="en-US" dirty="0"/>
            <a:t>Annotation</a:t>
          </a:r>
        </a:p>
      </dgm:t>
    </dgm:pt>
    <dgm:pt modelId="{A4AF46D7-3067-1E4C-873A-05785E854DD3}" type="parTrans" cxnId="{26688C8F-68BE-7E47-93D7-AB36D6A54149}">
      <dgm:prSet/>
      <dgm:spPr/>
      <dgm:t>
        <a:bodyPr/>
        <a:lstStyle/>
        <a:p>
          <a:endParaRPr lang="en-US"/>
        </a:p>
      </dgm:t>
    </dgm:pt>
    <dgm:pt modelId="{868208E0-CAFC-1643-80AE-7EC6343C200F}" type="sibTrans" cxnId="{26688C8F-68BE-7E47-93D7-AB36D6A54149}">
      <dgm:prSet/>
      <dgm:spPr/>
      <dgm:t>
        <a:bodyPr/>
        <a:lstStyle/>
        <a:p>
          <a:endParaRPr lang="en-US"/>
        </a:p>
      </dgm:t>
    </dgm:pt>
    <dgm:pt modelId="{B122976E-CF76-1C41-8C06-91BFACFFBABC}">
      <dgm:prSet phldrT="[Text]"/>
      <dgm:spPr>
        <a:ln w="57150">
          <a:solidFill>
            <a:srgbClr val="FF0000"/>
          </a:solidFill>
        </a:ln>
      </dgm:spPr>
      <dgm:t>
        <a:bodyPr/>
        <a:lstStyle/>
        <a:p>
          <a:r>
            <a:rPr lang="en-US" dirty="0"/>
            <a:t>Analysis</a:t>
          </a:r>
        </a:p>
      </dgm:t>
    </dgm:pt>
    <dgm:pt modelId="{BEBE4A36-1608-8D4C-948F-EF036C380920}" type="parTrans" cxnId="{E703D684-8A98-6F48-8D20-E10BE7B60473}">
      <dgm:prSet/>
      <dgm:spPr/>
      <dgm:t>
        <a:bodyPr/>
        <a:lstStyle/>
        <a:p>
          <a:endParaRPr lang="en-US"/>
        </a:p>
      </dgm:t>
    </dgm:pt>
    <dgm:pt modelId="{37FC21D0-10F5-8F47-856F-2D81AF87962E}" type="sibTrans" cxnId="{E703D684-8A98-6F48-8D20-E10BE7B60473}">
      <dgm:prSet/>
      <dgm:spPr/>
      <dgm:t>
        <a:bodyPr/>
        <a:lstStyle/>
        <a:p>
          <a:endParaRPr lang="en-US"/>
        </a:p>
      </dgm:t>
    </dgm:pt>
    <dgm:pt modelId="{B6374091-BDD1-3243-9433-28849831171A}" type="pres">
      <dgm:prSet presAssocID="{E2C04E08-5139-E64A-845B-6AFBE5A4F01B}" presName="linearFlow" presStyleCnt="0">
        <dgm:presLayoutVars>
          <dgm:resizeHandles val="exact"/>
        </dgm:presLayoutVars>
      </dgm:prSet>
      <dgm:spPr/>
    </dgm:pt>
    <dgm:pt modelId="{384972D9-12F6-4C4D-BEAB-6701BC8390FA}" type="pres">
      <dgm:prSet presAssocID="{EDDA87BB-5246-7D48-AA4F-589492C2E3DC}" presName="node" presStyleLbl="node1" presStyleIdx="0" presStyleCnt="4">
        <dgm:presLayoutVars>
          <dgm:bulletEnabled val="1"/>
        </dgm:presLayoutVars>
      </dgm:prSet>
      <dgm:spPr/>
    </dgm:pt>
    <dgm:pt modelId="{A955F092-4165-AE40-9975-9FC1AEC109AE}" type="pres">
      <dgm:prSet presAssocID="{8F74C492-7902-CC44-AF94-C5E29A8BD40A}" presName="sibTrans" presStyleLbl="sibTrans2D1" presStyleIdx="0" presStyleCnt="3"/>
      <dgm:spPr/>
    </dgm:pt>
    <dgm:pt modelId="{AA82A21C-96F8-0F45-A743-3B212BC638BC}" type="pres">
      <dgm:prSet presAssocID="{8F74C492-7902-CC44-AF94-C5E29A8BD40A}" presName="connectorText" presStyleLbl="sibTrans2D1" presStyleIdx="0" presStyleCnt="3"/>
      <dgm:spPr/>
    </dgm:pt>
    <dgm:pt modelId="{62B8C2A2-6BEC-E947-8DF9-D669582BFE66}" type="pres">
      <dgm:prSet presAssocID="{176BECF2-0C43-7F40-9444-5B4071392FED}" presName="node" presStyleLbl="node1" presStyleIdx="1" presStyleCnt="4">
        <dgm:presLayoutVars>
          <dgm:bulletEnabled val="1"/>
        </dgm:presLayoutVars>
      </dgm:prSet>
      <dgm:spPr/>
    </dgm:pt>
    <dgm:pt modelId="{D6AADEE5-5194-9E4A-8148-40D540ABEE8C}" type="pres">
      <dgm:prSet presAssocID="{B404B467-B207-7E44-9085-E7D5D1F83652}" presName="sibTrans" presStyleLbl="sibTrans2D1" presStyleIdx="1" presStyleCnt="3"/>
      <dgm:spPr/>
    </dgm:pt>
    <dgm:pt modelId="{563A26D0-CC6F-0747-822F-9B0E3E985B40}" type="pres">
      <dgm:prSet presAssocID="{B404B467-B207-7E44-9085-E7D5D1F83652}" presName="connectorText" presStyleLbl="sibTrans2D1" presStyleIdx="1" presStyleCnt="3"/>
      <dgm:spPr/>
    </dgm:pt>
    <dgm:pt modelId="{B694AD78-793E-4D44-B187-261EA7ADA82B}" type="pres">
      <dgm:prSet presAssocID="{CE9E7A2C-4843-CF4B-B690-A0D087ABDC8B}" presName="node" presStyleLbl="node1" presStyleIdx="2" presStyleCnt="4">
        <dgm:presLayoutVars>
          <dgm:bulletEnabled val="1"/>
        </dgm:presLayoutVars>
      </dgm:prSet>
      <dgm:spPr/>
    </dgm:pt>
    <dgm:pt modelId="{DB227BAD-5EF9-E943-8A8B-095C9B8025B1}" type="pres">
      <dgm:prSet presAssocID="{868208E0-CAFC-1643-80AE-7EC6343C200F}" presName="sibTrans" presStyleLbl="sibTrans2D1" presStyleIdx="2" presStyleCnt="3"/>
      <dgm:spPr/>
    </dgm:pt>
    <dgm:pt modelId="{A630E282-EFFD-A145-B5F6-443699329520}" type="pres">
      <dgm:prSet presAssocID="{868208E0-CAFC-1643-80AE-7EC6343C200F}" presName="connectorText" presStyleLbl="sibTrans2D1" presStyleIdx="2" presStyleCnt="3"/>
      <dgm:spPr/>
    </dgm:pt>
    <dgm:pt modelId="{356EDBAB-CA6D-5746-A204-9319DE965C13}" type="pres">
      <dgm:prSet presAssocID="{B122976E-CF76-1C41-8C06-91BFACFFBABC}" presName="node" presStyleLbl="node1" presStyleIdx="3" presStyleCnt="4">
        <dgm:presLayoutVars>
          <dgm:bulletEnabled val="1"/>
        </dgm:presLayoutVars>
      </dgm:prSet>
      <dgm:spPr/>
    </dgm:pt>
  </dgm:ptLst>
  <dgm:cxnLst>
    <dgm:cxn modelId="{4239CE0E-0EBB-2F40-BDEE-0B0256EB2E57}" type="presOf" srcId="{B404B467-B207-7E44-9085-E7D5D1F83652}" destId="{563A26D0-CC6F-0747-822F-9B0E3E985B40}" srcOrd="1" destOrd="0" presId="urn:microsoft.com/office/officeart/2005/8/layout/process2"/>
    <dgm:cxn modelId="{C8C24215-57E8-9249-9968-72F35D18A334}" type="presOf" srcId="{EDDA87BB-5246-7D48-AA4F-589492C2E3DC}" destId="{384972D9-12F6-4C4D-BEAB-6701BC8390FA}" srcOrd="0" destOrd="0" presId="urn:microsoft.com/office/officeart/2005/8/layout/process2"/>
    <dgm:cxn modelId="{CFE14419-FB78-2C43-B474-9892FB31815B}" srcId="{E2C04E08-5139-E64A-845B-6AFBE5A4F01B}" destId="{EDDA87BB-5246-7D48-AA4F-589492C2E3DC}" srcOrd="0" destOrd="0" parTransId="{F58811D9-A9BE-FD41-BFD3-46E614FC4462}" sibTransId="{8F74C492-7902-CC44-AF94-C5E29A8BD40A}"/>
    <dgm:cxn modelId="{1E43A520-2AEA-7F4F-8322-7967FB670A8D}" type="presOf" srcId="{176BECF2-0C43-7F40-9444-5B4071392FED}" destId="{62B8C2A2-6BEC-E947-8DF9-D669582BFE66}" srcOrd="0" destOrd="0" presId="urn:microsoft.com/office/officeart/2005/8/layout/process2"/>
    <dgm:cxn modelId="{D9487422-A25A-A34B-8440-C9B09B72D427}" type="presOf" srcId="{8F74C492-7902-CC44-AF94-C5E29A8BD40A}" destId="{A955F092-4165-AE40-9975-9FC1AEC109AE}" srcOrd="0" destOrd="0" presId="urn:microsoft.com/office/officeart/2005/8/layout/process2"/>
    <dgm:cxn modelId="{6A3BF141-1A7E-A74A-AEBA-7FB150A76542}" srcId="{E2C04E08-5139-E64A-845B-6AFBE5A4F01B}" destId="{176BECF2-0C43-7F40-9444-5B4071392FED}" srcOrd="1" destOrd="0" parTransId="{D7BA8856-78A8-B645-96FF-C814829A3EC6}" sibTransId="{B404B467-B207-7E44-9085-E7D5D1F83652}"/>
    <dgm:cxn modelId="{CD25DC6B-3DA5-BA4B-9B59-166D69AE9724}" type="presOf" srcId="{868208E0-CAFC-1643-80AE-7EC6343C200F}" destId="{A630E282-EFFD-A145-B5F6-443699329520}" srcOrd="1" destOrd="0" presId="urn:microsoft.com/office/officeart/2005/8/layout/process2"/>
    <dgm:cxn modelId="{C9E9FC83-8F5F-BC49-8DDF-8CB4CF9DCACE}" type="presOf" srcId="{868208E0-CAFC-1643-80AE-7EC6343C200F}" destId="{DB227BAD-5EF9-E943-8A8B-095C9B8025B1}" srcOrd="0" destOrd="0" presId="urn:microsoft.com/office/officeart/2005/8/layout/process2"/>
    <dgm:cxn modelId="{E703D684-8A98-6F48-8D20-E10BE7B60473}" srcId="{E2C04E08-5139-E64A-845B-6AFBE5A4F01B}" destId="{B122976E-CF76-1C41-8C06-91BFACFFBABC}" srcOrd="3" destOrd="0" parTransId="{BEBE4A36-1608-8D4C-948F-EF036C380920}" sibTransId="{37FC21D0-10F5-8F47-856F-2D81AF87962E}"/>
    <dgm:cxn modelId="{26688C8F-68BE-7E47-93D7-AB36D6A54149}" srcId="{E2C04E08-5139-E64A-845B-6AFBE5A4F01B}" destId="{CE9E7A2C-4843-CF4B-B690-A0D087ABDC8B}" srcOrd="2" destOrd="0" parTransId="{A4AF46D7-3067-1E4C-873A-05785E854DD3}" sibTransId="{868208E0-CAFC-1643-80AE-7EC6343C200F}"/>
    <dgm:cxn modelId="{CE7A9B9F-3264-4C4A-BE56-B3C70EDBB967}" type="presOf" srcId="{B122976E-CF76-1C41-8C06-91BFACFFBABC}" destId="{356EDBAB-CA6D-5746-A204-9319DE965C13}" srcOrd="0" destOrd="0" presId="urn:microsoft.com/office/officeart/2005/8/layout/process2"/>
    <dgm:cxn modelId="{6ED156D9-DEBC-0547-90BE-AEB0153A3C9B}" type="presOf" srcId="{8F74C492-7902-CC44-AF94-C5E29A8BD40A}" destId="{AA82A21C-96F8-0F45-A743-3B212BC638BC}" srcOrd="1" destOrd="0" presId="urn:microsoft.com/office/officeart/2005/8/layout/process2"/>
    <dgm:cxn modelId="{811631E7-3000-5F41-BD92-BB7E85061953}" type="presOf" srcId="{B404B467-B207-7E44-9085-E7D5D1F83652}" destId="{D6AADEE5-5194-9E4A-8148-40D540ABEE8C}" srcOrd="0" destOrd="0" presId="urn:microsoft.com/office/officeart/2005/8/layout/process2"/>
    <dgm:cxn modelId="{CE5F07E9-A66E-5F4B-A627-DD5A0F70AD15}" type="presOf" srcId="{E2C04E08-5139-E64A-845B-6AFBE5A4F01B}" destId="{B6374091-BDD1-3243-9433-28849831171A}" srcOrd="0" destOrd="0" presId="urn:microsoft.com/office/officeart/2005/8/layout/process2"/>
    <dgm:cxn modelId="{72A0D0EF-F588-E74B-AA04-D30E262F7F1D}" type="presOf" srcId="{CE9E7A2C-4843-CF4B-B690-A0D087ABDC8B}" destId="{B694AD78-793E-4D44-B187-261EA7ADA82B}" srcOrd="0" destOrd="0" presId="urn:microsoft.com/office/officeart/2005/8/layout/process2"/>
    <dgm:cxn modelId="{0CBC7017-2368-EE4E-A9F5-C90CE67F6A9F}" type="presParOf" srcId="{B6374091-BDD1-3243-9433-28849831171A}" destId="{384972D9-12F6-4C4D-BEAB-6701BC8390FA}" srcOrd="0" destOrd="0" presId="urn:microsoft.com/office/officeart/2005/8/layout/process2"/>
    <dgm:cxn modelId="{E0A275CF-D9D9-C548-BD07-029B433A1832}" type="presParOf" srcId="{B6374091-BDD1-3243-9433-28849831171A}" destId="{A955F092-4165-AE40-9975-9FC1AEC109AE}" srcOrd="1" destOrd="0" presId="urn:microsoft.com/office/officeart/2005/8/layout/process2"/>
    <dgm:cxn modelId="{7397B0DB-4D26-DF4F-A763-970219F45C44}" type="presParOf" srcId="{A955F092-4165-AE40-9975-9FC1AEC109AE}" destId="{AA82A21C-96F8-0F45-A743-3B212BC638BC}" srcOrd="0" destOrd="0" presId="urn:microsoft.com/office/officeart/2005/8/layout/process2"/>
    <dgm:cxn modelId="{7E35342C-B0C1-2049-9B10-F9A713D7179A}" type="presParOf" srcId="{B6374091-BDD1-3243-9433-28849831171A}" destId="{62B8C2A2-6BEC-E947-8DF9-D669582BFE66}" srcOrd="2" destOrd="0" presId="urn:microsoft.com/office/officeart/2005/8/layout/process2"/>
    <dgm:cxn modelId="{E14DC8B6-B809-3D47-97C3-19EA982FD2DD}" type="presParOf" srcId="{B6374091-BDD1-3243-9433-28849831171A}" destId="{D6AADEE5-5194-9E4A-8148-40D540ABEE8C}" srcOrd="3" destOrd="0" presId="urn:microsoft.com/office/officeart/2005/8/layout/process2"/>
    <dgm:cxn modelId="{B489A30F-4C66-1449-88CD-F8CB5083983F}" type="presParOf" srcId="{D6AADEE5-5194-9E4A-8148-40D540ABEE8C}" destId="{563A26D0-CC6F-0747-822F-9B0E3E985B40}" srcOrd="0" destOrd="0" presId="urn:microsoft.com/office/officeart/2005/8/layout/process2"/>
    <dgm:cxn modelId="{541F9124-5FC7-8E4C-AFC3-719C30A6F04E}" type="presParOf" srcId="{B6374091-BDD1-3243-9433-28849831171A}" destId="{B694AD78-793E-4D44-B187-261EA7ADA82B}" srcOrd="4" destOrd="0" presId="urn:microsoft.com/office/officeart/2005/8/layout/process2"/>
    <dgm:cxn modelId="{65C217F7-41E1-C440-82F2-3F87F44433AF}" type="presParOf" srcId="{B6374091-BDD1-3243-9433-28849831171A}" destId="{DB227BAD-5EF9-E943-8A8B-095C9B8025B1}" srcOrd="5" destOrd="0" presId="urn:microsoft.com/office/officeart/2005/8/layout/process2"/>
    <dgm:cxn modelId="{F775D8F2-0869-B84D-96EA-910D7FA37BCB}" type="presParOf" srcId="{DB227BAD-5EF9-E943-8A8B-095C9B8025B1}" destId="{A630E282-EFFD-A145-B5F6-443699329520}" srcOrd="0" destOrd="0" presId="urn:microsoft.com/office/officeart/2005/8/layout/process2"/>
    <dgm:cxn modelId="{53E17812-663D-FD41-8FD8-8DEF0922CE1C}" type="presParOf" srcId="{B6374091-BDD1-3243-9433-28849831171A}" destId="{356EDBAB-CA6D-5746-A204-9319DE965C13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C1814C-D3AF-9946-9199-514B1324A254}">
      <dsp:nvSpPr>
        <dsp:cNvPr id="0" name=""/>
        <dsp:cNvSpPr/>
      </dsp:nvSpPr>
      <dsp:spPr>
        <a:xfrm>
          <a:off x="1244815" y="3290"/>
          <a:ext cx="4611712" cy="276702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Fungus genetic variation</a:t>
          </a:r>
        </a:p>
      </dsp:txBody>
      <dsp:txXfrm>
        <a:off x="1244815" y="3290"/>
        <a:ext cx="4611712" cy="2767027"/>
      </dsp:txXfrm>
    </dsp:sp>
    <dsp:sp modelId="{43E92BC1-4547-1440-8361-06F927E9EB68}">
      <dsp:nvSpPr>
        <dsp:cNvPr id="0" name=""/>
        <dsp:cNvSpPr/>
      </dsp:nvSpPr>
      <dsp:spPr>
        <a:xfrm>
          <a:off x="1244815" y="3231489"/>
          <a:ext cx="4611712" cy="276702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Correlation between variants and phenotypes</a:t>
          </a:r>
        </a:p>
      </dsp:txBody>
      <dsp:txXfrm>
        <a:off x="1244815" y="3231489"/>
        <a:ext cx="4611712" cy="27670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972D9-12F6-4C4D-BEAB-6701BC8390FA}">
      <dsp:nvSpPr>
        <dsp:cNvPr id="0" name=""/>
        <dsp:cNvSpPr/>
      </dsp:nvSpPr>
      <dsp:spPr>
        <a:xfrm>
          <a:off x="885556" y="2104"/>
          <a:ext cx="1409424" cy="7830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Quality Control</a:t>
          </a:r>
        </a:p>
      </dsp:txBody>
      <dsp:txXfrm>
        <a:off x="908490" y="25038"/>
        <a:ext cx="1363556" cy="737145"/>
      </dsp:txXfrm>
    </dsp:sp>
    <dsp:sp modelId="{A955F092-4165-AE40-9975-9FC1AEC109AE}">
      <dsp:nvSpPr>
        <dsp:cNvPr id="0" name=""/>
        <dsp:cNvSpPr/>
      </dsp:nvSpPr>
      <dsp:spPr>
        <a:xfrm rot="5400000">
          <a:off x="1443453" y="804693"/>
          <a:ext cx="293630" cy="3523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1484562" y="834056"/>
        <a:ext cx="211414" cy="205541"/>
      </dsp:txXfrm>
    </dsp:sp>
    <dsp:sp modelId="{62B8C2A2-6BEC-E947-8DF9-D669582BFE66}">
      <dsp:nvSpPr>
        <dsp:cNvPr id="0" name=""/>
        <dsp:cNvSpPr/>
      </dsp:nvSpPr>
      <dsp:spPr>
        <a:xfrm>
          <a:off x="885556" y="1176625"/>
          <a:ext cx="1409424" cy="7830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Assembly</a:t>
          </a:r>
        </a:p>
      </dsp:txBody>
      <dsp:txXfrm>
        <a:off x="908490" y="1199559"/>
        <a:ext cx="1363556" cy="737145"/>
      </dsp:txXfrm>
    </dsp:sp>
    <dsp:sp modelId="{D6AADEE5-5194-9E4A-8148-40D540ABEE8C}">
      <dsp:nvSpPr>
        <dsp:cNvPr id="0" name=""/>
        <dsp:cNvSpPr/>
      </dsp:nvSpPr>
      <dsp:spPr>
        <a:xfrm rot="5400000">
          <a:off x="1443453" y="1979213"/>
          <a:ext cx="293630" cy="3523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1484562" y="2008576"/>
        <a:ext cx="211414" cy="205541"/>
      </dsp:txXfrm>
    </dsp:sp>
    <dsp:sp modelId="{6AC76067-0D5C-1D4A-8801-2E3EC0B99CEA}">
      <dsp:nvSpPr>
        <dsp:cNvPr id="0" name=""/>
        <dsp:cNvSpPr/>
      </dsp:nvSpPr>
      <dsp:spPr>
        <a:xfrm>
          <a:off x="885556" y="2351145"/>
          <a:ext cx="1409424" cy="7830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Annotation</a:t>
          </a:r>
        </a:p>
      </dsp:txBody>
      <dsp:txXfrm>
        <a:off x="908490" y="2374079"/>
        <a:ext cx="1363556" cy="737145"/>
      </dsp:txXfrm>
    </dsp:sp>
    <dsp:sp modelId="{1ED69C92-0658-BD4B-9697-C6DD41613826}">
      <dsp:nvSpPr>
        <dsp:cNvPr id="0" name=""/>
        <dsp:cNvSpPr/>
      </dsp:nvSpPr>
      <dsp:spPr>
        <a:xfrm rot="5400000">
          <a:off x="1443453" y="3153734"/>
          <a:ext cx="293630" cy="3523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1484562" y="3183097"/>
        <a:ext cx="211414" cy="205541"/>
      </dsp:txXfrm>
    </dsp:sp>
    <dsp:sp modelId="{82E41614-F1CB-2649-8ECE-C3EC1106BBC3}">
      <dsp:nvSpPr>
        <dsp:cNvPr id="0" name=""/>
        <dsp:cNvSpPr/>
      </dsp:nvSpPr>
      <dsp:spPr>
        <a:xfrm>
          <a:off x="885556" y="3525665"/>
          <a:ext cx="1409424" cy="7830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Analysis</a:t>
          </a:r>
        </a:p>
      </dsp:txBody>
      <dsp:txXfrm>
        <a:off x="908490" y="3548599"/>
        <a:ext cx="1363556" cy="7371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972D9-12F6-4C4D-BEAB-6701BC8390FA}">
      <dsp:nvSpPr>
        <dsp:cNvPr id="0" name=""/>
        <dsp:cNvSpPr/>
      </dsp:nvSpPr>
      <dsp:spPr>
        <a:xfrm>
          <a:off x="885556" y="2104"/>
          <a:ext cx="1409424" cy="7830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QC</a:t>
          </a:r>
        </a:p>
      </dsp:txBody>
      <dsp:txXfrm>
        <a:off x="908490" y="25038"/>
        <a:ext cx="1363556" cy="737145"/>
      </dsp:txXfrm>
    </dsp:sp>
    <dsp:sp modelId="{A955F092-4165-AE40-9975-9FC1AEC109AE}">
      <dsp:nvSpPr>
        <dsp:cNvPr id="0" name=""/>
        <dsp:cNvSpPr/>
      </dsp:nvSpPr>
      <dsp:spPr>
        <a:xfrm rot="5400000">
          <a:off x="1443453" y="804693"/>
          <a:ext cx="293630" cy="3523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1484562" y="834056"/>
        <a:ext cx="211414" cy="205541"/>
      </dsp:txXfrm>
    </dsp:sp>
    <dsp:sp modelId="{62B8C2A2-6BEC-E947-8DF9-D669582BFE66}">
      <dsp:nvSpPr>
        <dsp:cNvPr id="0" name=""/>
        <dsp:cNvSpPr/>
      </dsp:nvSpPr>
      <dsp:spPr>
        <a:xfrm>
          <a:off x="885556" y="1176625"/>
          <a:ext cx="1409424" cy="7830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Assembly</a:t>
          </a:r>
        </a:p>
      </dsp:txBody>
      <dsp:txXfrm>
        <a:off x="908490" y="1199559"/>
        <a:ext cx="1363556" cy="737145"/>
      </dsp:txXfrm>
    </dsp:sp>
    <dsp:sp modelId="{D6AADEE5-5194-9E4A-8148-40D540ABEE8C}">
      <dsp:nvSpPr>
        <dsp:cNvPr id="0" name=""/>
        <dsp:cNvSpPr/>
      </dsp:nvSpPr>
      <dsp:spPr>
        <a:xfrm rot="5400000">
          <a:off x="1443453" y="1979213"/>
          <a:ext cx="293630" cy="3523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1484562" y="2008576"/>
        <a:ext cx="211414" cy="205541"/>
      </dsp:txXfrm>
    </dsp:sp>
    <dsp:sp modelId="{6AC76067-0D5C-1D4A-8801-2E3EC0B99CEA}">
      <dsp:nvSpPr>
        <dsp:cNvPr id="0" name=""/>
        <dsp:cNvSpPr/>
      </dsp:nvSpPr>
      <dsp:spPr>
        <a:xfrm>
          <a:off x="885556" y="2351145"/>
          <a:ext cx="1409424" cy="7830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Annotation</a:t>
          </a:r>
        </a:p>
      </dsp:txBody>
      <dsp:txXfrm>
        <a:off x="908490" y="2374079"/>
        <a:ext cx="1363556" cy="737145"/>
      </dsp:txXfrm>
    </dsp:sp>
    <dsp:sp modelId="{7FE8960F-1207-934E-8CFE-99360C47D512}">
      <dsp:nvSpPr>
        <dsp:cNvPr id="0" name=""/>
        <dsp:cNvSpPr/>
      </dsp:nvSpPr>
      <dsp:spPr>
        <a:xfrm rot="5400000">
          <a:off x="1443453" y="3153734"/>
          <a:ext cx="293630" cy="3523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1484562" y="3183097"/>
        <a:ext cx="211414" cy="205541"/>
      </dsp:txXfrm>
    </dsp:sp>
    <dsp:sp modelId="{EFC94430-CC03-BB40-B8BD-23FE1390B79C}">
      <dsp:nvSpPr>
        <dsp:cNvPr id="0" name=""/>
        <dsp:cNvSpPr/>
      </dsp:nvSpPr>
      <dsp:spPr>
        <a:xfrm>
          <a:off x="885556" y="3525665"/>
          <a:ext cx="1409424" cy="7830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Analysis</a:t>
          </a:r>
        </a:p>
      </dsp:txBody>
      <dsp:txXfrm>
        <a:off x="908490" y="3548599"/>
        <a:ext cx="1363556" cy="7371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972D9-12F6-4C4D-BEAB-6701BC8390FA}">
      <dsp:nvSpPr>
        <dsp:cNvPr id="0" name=""/>
        <dsp:cNvSpPr/>
      </dsp:nvSpPr>
      <dsp:spPr>
        <a:xfrm>
          <a:off x="885556" y="2104"/>
          <a:ext cx="1409424" cy="7830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QC</a:t>
          </a:r>
        </a:p>
      </dsp:txBody>
      <dsp:txXfrm>
        <a:off x="908490" y="25038"/>
        <a:ext cx="1363556" cy="737145"/>
      </dsp:txXfrm>
    </dsp:sp>
    <dsp:sp modelId="{A955F092-4165-AE40-9975-9FC1AEC109AE}">
      <dsp:nvSpPr>
        <dsp:cNvPr id="0" name=""/>
        <dsp:cNvSpPr/>
      </dsp:nvSpPr>
      <dsp:spPr>
        <a:xfrm rot="5400000">
          <a:off x="1443453" y="804693"/>
          <a:ext cx="293630" cy="3523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1484562" y="834056"/>
        <a:ext cx="211414" cy="205541"/>
      </dsp:txXfrm>
    </dsp:sp>
    <dsp:sp modelId="{62B8C2A2-6BEC-E947-8DF9-D669582BFE66}">
      <dsp:nvSpPr>
        <dsp:cNvPr id="0" name=""/>
        <dsp:cNvSpPr/>
      </dsp:nvSpPr>
      <dsp:spPr>
        <a:xfrm>
          <a:off x="885556" y="1176625"/>
          <a:ext cx="1409424" cy="7830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Assembly</a:t>
          </a:r>
        </a:p>
      </dsp:txBody>
      <dsp:txXfrm>
        <a:off x="908490" y="1199559"/>
        <a:ext cx="1363556" cy="737145"/>
      </dsp:txXfrm>
    </dsp:sp>
    <dsp:sp modelId="{D6AADEE5-5194-9E4A-8148-40D540ABEE8C}">
      <dsp:nvSpPr>
        <dsp:cNvPr id="0" name=""/>
        <dsp:cNvSpPr/>
      </dsp:nvSpPr>
      <dsp:spPr>
        <a:xfrm rot="5400000">
          <a:off x="1443453" y="1979213"/>
          <a:ext cx="293630" cy="3523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1484562" y="2008576"/>
        <a:ext cx="211414" cy="205541"/>
      </dsp:txXfrm>
    </dsp:sp>
    <dsp:sp modelId="{6AC76067-0D5C-1D4A-8801-2E3EC0B99CEA}">
      <dsp:nvSpPr>
        <dsp:cNvPr id="0" name=""/>
        <dsp:cNvSpPr/>
      </dsp:nvSpPr>
      <dsp:spPr>
        <a:xfrm>
          <a:off x="885556" y="2351145"/>
          <a:ext cx="1409424" cy="7830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Annotation</a:t>
          </a:r>
        </a:p>
      </dsp:txBody>
      <dsp:txXfrm>
        <a:off x="908490" y="2374079"/>
        <a:ext cx="1363556" cy="737145"/>
      </dsp:txXfrm>
    </dsp:sp>
    <dsp:sp modelId="{E466427B-7DF4-8148-A770-07E85595476C}">
      <dsp:nvSpPr>
        <dsp:cNvPr id="0" name=""/>
        <dsp:cNvSpPr/>
      </dsp:nvSpPr>
      <dsp:spPr>
        <a:xfrm rot="5400000">
          <a:off x="1443453" y="3153734"/>
          <a:ext cx="293630" cy="3523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1484562" y="3183097"/>
        <a:ext cx="211414" cy="205541"/>
      </dsp:txXfrm>
    </dsp:sp>
    <dsp:sp modelId="{B694AD78-793E-4D44-B187-261EA7ADA82B}">
      <dsp:nvSpPr>
        <dsp:cNvPr id="0" name=""/>
        <dsp:cNvSpPr/>
      </dsp:nvSpPr>
      <dsp:spPr>
        <a:xfrm>
          <a:off x="885556" y="3525665"/>
          <a:ext cx="1409424" cy="7830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Analysis</a:t>
          </a:r>
        </a:p>
      </dsp:txBody>
      <dsp:txXfrm>
        <a:off x="908490" y="3548599"/>
        <a:ext cx="1363556" cy="7371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972D9-12F6-4C4D-BEAB-6701BC8390FA}">
      <dsp:nvSpPr>
        <dsp:cNvPr id="0" name=""/>
        <dsp:cNvSpPr/>
      </dsp:nvSpPr>
      <dsp:spPr>
        <a:xfrm>
          <a:off x="885556" y="2104"/>
          <a:ext cx="1409424" cy="7830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QC</a:t>
          </a:r>
        </a:p>
      </dsp:txBody>
      <dsp:txXfrm>
        <a:off x="908490" y="25038"/>
        <a:ext cx="1363556" cy="737145"/>
      </dsp:txXfrm>
    </dsp:sp>
    <dsp:sp modelId="{A955F092-4165-AE40-9975-9FC1AEC109AE}">
      <dsp:nvSpPr>
        <dsp:cNvPr id="0" name=""/>
        <dsp:cNvSpPr/>
      </dsp:nvSpPr>
      <dsp:spPr>
        <a:xfrm rot="5400000">
          <a:off x="1443453" y="804693"/>
          <a:ext cx="293630" cy="3523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1484562" y="834056"/>
        <a:ext cx="211414" cy="205541"/>
      </dsp:txXfrm>
    </dsp:sp>
    <dsp:sp modelId="{62B8C2A2-6BEC-E947-8DF9-D669582BFE66}">
      <dsp:nvSpPr>
        <dsp:cNvPr id="0" name=""/>
        <dsp:cNvSpPr/>
      </dsp:nvSpPr>
      <dsp:spPr>
        <a:xfrm>
          <a:off x="885556" y="1176625"/>
          <a:ext cx="1409424" cy="7830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Assembly</a:t>
          </a:r>
        </a:p>
      </dsp:txBody>
      <dsp:txXfrm>
        <a:off x="908490" y="1199559"/>
        <a:ext cx="1363556" cy="737145"/>
      </dsp:txXfrm>
    </dsp:sp>
    <dsp:sp modelId="{D6AADEE5-5194-9E4A-8148-40D540ABEE8C}">
      <dsp:nvSpPr>
        <dsp:cNvPr id="0" name=""/>
        <dsp:cNvSpPr/>
      </dsp:nvSpPr>
      <dsp:spPr>
        <a:xfrm rot="5400000">
          <a:off x="1443453" y="1979213"/>
          <a:ext cx="293630" cy="3523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1484562" y="2008576"/>
        <a:ext cx="211414" cy="205541"/>
      </dsp:txXfrm>
    </dsp:sp>
    <dsp:sp modelId="{B694AD78-793E-4D44-B187-261EA7ADA82B}">
      <dsp:nvSpPr>
        <dsp:cNvPr id="0" name=""/>
        <dsp:cNvSpPr/>
      </dsp:nvSpPr>
      <dsp:spPr>
        <a:xfrm>
          <a:off x="885556" y="2351145"/>
          <a:ext cx="1409424" cy="7830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Annotation</a:t>
          </a:r>
        </a:p>
      </dsp:txBody>
      <dsp:txXfrm>
        <a:off x="908490" y="2374079"/>
        <a:ext cx="1363556" cy="737145"/>
      </dsp:txXfrm>
    </dsp:sp>
    <dsp:sp modelId="{DB227BAD-5EF9-E943-8A8B-095C9B8025B1}">
      <dsp:nvSpPr>
        <dsp:cNvPr id="0" name=""/>
        <dsp:cNvSpPr/>
      </dsp:nvSpPr>
      <dsp:spPr>
        <a:xfrm rot="5400000">
          <a:off x="1443453" y="3153734"/>
          <a:ext cx="293630" cy="3523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1484562" y="3183097"/>
        <a:ext cx="211414" cy="205541"/>
      </dsp:txXfrm>
    </dsp:sp>
    <dsp:sp modelId="{356EDBAB-CA6D-5746-A204-9319DE965C13}">
      <dsp:nvSpPr>
        <dsp:cNvPr id="0" name=""/>
        <dsp:cNvSpPr/>
      </dsp:nvSpPr>
      <dsp:spPr>
        <a:xfrm>
          <a:off x="885556" y="3525665"/>
          <a:ext cx="1409424" cy="7830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Analysis</a:t>
          </a:r>
        </a:p>
      </dsp:txBody>
      <dsp:txXfrm>
        <a:off x="908490" y="3548599"/>
        <a:ext cx="1363556" cy="7371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A3114B-0CDD-4419-A4DE-E0C29A2AE1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C25048-78D1-4821-8E2B-7A77CCA12F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52186-C111-43A8-A0F7-F77FFDE4DF82}" type="datetimeFigureOut">
              <a:rPr lang="en-US" smtClean="0"/>
              <a:t>8/1/23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24695-047D-4CC8-8801-1AA37457E7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00293-63F6-438D-A9A8-024975FD5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6CFAD-C154-4C9C-AD01-665A505506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879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BBB5B-F3DE-41D7-B279-483D20E8E363}" type="datetimeFigureOut">
              <a:rPr lang="en-US" smtClean="0"/>
              <a:t>8/1/23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62BC0-7DC4-4569-951D-2BB9475345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64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pictures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555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C0F19"/>
                </a:solidFill>
                <a:effectLst/>
                <a:latin typeface="TimesNewRomanPSMT"/>
              </a:rPr>
              <a:t>Pangenome: Identification of genomic variants that are correlated with disease outcomes measured via an inoculation study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C0F19"/>
                </a:solidFill>
                <a:effectLst/>
                <a:latin typeface="TimesNewRomanPSMT"/>
              </a:rPr>
              <a:t>Evolutionary history: Quantify patterns of horizontal genetic transfer between pine and fungus, and infer duration of contact between them.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999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C0F19"/>
                </a:solidFill>
                <a:effectLst/>
                <a:latin typeface="TimesNewRomanPSMT"/>
              </a:rPr>
              <a:t>Pangenome: Identification of genomic variants that are correlated with disease outcomes measured via an inoculation study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C0F19"/>
                </a:solidFill>
                <a:effectLst/>
                <a:latin typeface="TimesNewRomanPSMT"/>
              </a:rPr>
              <a:t>Evolutionary history: Quantify patterns of horizontal genetic transfer between pine and fungus, and infer duration of contact between them.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372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C0F19"/>
                </a:solidFill>
                <a:effectLst/>
                <a:latin typeface="TimesNewRomanPSMT"/>
              </a:rPr>
              <a:t>important for devising mitigation strategies to protect Alabama’s timberland investments.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380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pictures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479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C0F19"/>
                </a:solidFill>
                <a:effectLst/>
                <a:latin typeface="TimesNewRomanPSMT"/>
              </a:rPr>
              <a:t>We specifically target the southeastern US. and evaluate the pathogen’s whole genome to provide unprecedented insight into this emerging disease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912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C0F19"/>
                </a:solidFill>
                <a:effectLst/>
                <a:latin typeface="TimesNewRomanPSMT"/>
              </a:rPr>
              <a:t>Pangenome: Identification of genomic variants that are correlated with disease outcomes measured via an inoculation study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C0F19"/>
                </a:solidFill>
                <a:effectLst/>
                <a:latin typeface="TimesNewRomanPSMT"/>
              </a:rPr>
              <a:t>Evolutionary history: Quantify patterns of horizontal genetic transfer between pine and fungus, and infer duration of contact between them.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776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C0F19"/>
                </a:solidFill>
                <a:effectLst/>
                <a:latin typeface="TimesNewRomanPSMT"/>
              </a:rPr>
              <a:t>Pangenome: Identification of genomic variants that are correlated with disease outcomes measured via an inoculation study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C0F19"/>
                </a:solidFill>
                <a:effectLst/>
                <a:latin typeface="TimesNewRomanPSMT"/>
              </a:rPr>
              <a:t>Evolutionary history: Quantify patterns of horizontal genetic transfer between pine and fungus, and infer duration of contact between them.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895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C0F19"/>
                </a:solidFill>
                <a:effectLst/>
                <a:latin typeface="TimesNewRomanPSMT"/>
              </a:rPr>
              <a:t>Pangenome: Identification of genomic variants that are correlated with disease outcomes measured via an inoculation study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C0F19"/>
                </a:solidFill>
                <a:effectLst/>
                <a:latin typeface="TimesNewRomanPSMT"/>
              </a:rPr>
              <a:t>Evolutionary history: Quantify patterns of horizontal genetic transfer between pine and fungus, and infer duration of contact between them.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223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22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C0F19"/>
                </a:solidFill>
                <a:effectLst/>
                <a:latin typeface="TimesNewRomanPSMT"/>
              </a:rPr>
              <a:t>Pangenome: Identification of genomic variants that are correlated with disease outcomes measured via an inoculation study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C0F19"/>
                </a:solidFill>
                <a:effectLst/>
                <a:latin typeface="TimesNewRomanPSMT"/>
              </a:rPr>
              <a:t>Evolutionary history: Quantify patterns of horizontal genetic transfer between pine and fungus, and infer duration of contact between them.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15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C0F19"/>
                </a:solidFill>
                <a:effectLst/>
                <a:latin typeface="TimesNewRomanPSMT"/>
              </a:rPr>
              <a:t>Pangenome: Identification of genomic variants that are correlated with disease outcomes measured via an inoculation study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C0F19"/>
                </a:solidFill>
                <a:effectLst/>
                <a:latin typeface="TimesNewRomanPSMT"/>
              </a:rPr>
              <a:t>Evolutionary history: Quantify patterns of horizontal genetic transfer between pine and fungus, and infer duration of contact between them.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198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A325D4D-835D-41B6-9B16-A090AA0883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D87D16-A856-42F4-9D8C-A0C1D482E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42052"/>
            <a:ext cx="12192000" cy="1425257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anchor="ctr"/>
          <a:lstStyle>
            <a:lvl1pPr algn="ctr">
              <a:defRPr sz="6000" cap="all" spc="1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D39BB44-64AC-49A7-8555-2CC62AD7C2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867309"/>
            <a:ext cx="12192000" cy="1036320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anchor="ctr"/>
          <a:lstStyle>
            <a:lvl1pPr marL="0" indent="0" algn="ctr">
              <a:buNone/>
              <a:defRPr sz="2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51AF15-A085-49C8-ABEC-EF90E7D7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92779" y="2325925"/>
            <a:ext cx="5806440" cy="159654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036730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198964-B829-4E4F-AAE7-4D7A404AB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057" y="698523"/>
            <a:ext cx="5715000" cy="46908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F7C80E83-E343-4BA5-ABB5-ACA84EEE62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81078" y="1853427"/>
            <a:ext cx="1252367" cy="86349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A56986C-C9AC-44CD-9D32-24AA209F76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61B45AB9-9A5F-4872-A322-AD3890A5BE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5E3032E-6B86-4F42-95E1-7C7B130871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69646" y="1853426"/>
            <a:ext cx="1252367" cy="863491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C56EA384-B876-4E37-81CC-FF14C8064E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6428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7A136A37-A8C3-48F4-978F-3042B2451FF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26428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90D156C2-557C-45F2-B9BA-7CE533312A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58214" y="1853427"/>
            <a:ext cx="1252028" cy="863492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38E358D4-D1F9-4872-A079-98E1F6BD66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14657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8D809314-142B-40CA-8424-37611F5E9C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14657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3B652552-1A5B-4884-9BDF-1A26639593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234542"/>
            <a:ext cx="12191999" cy="26234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6" name="Date Placeholder 3">
            <a:extLst>
              <a:ext uri="{FF2B5EF4-FFF2-40B4-BE49-F238E27FC236}">
                <a16:creationId xmlns:a16="http://schemas.microsoft.com/office/drawing/2014/main" id="{5C7A8808-3BA5-498D-8E57-CAB9DF0182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742EE3D7-DACC-458E-82B0-EC87F8BAE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8ED908E6-B839-44D9-AFFC-E5E5E592E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226893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1225E-57F6-4605-A684-F9B30F1F6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568" y="2450440"/>
            <a:ext cx="4143432" cy="548711"/>
          </a:xfrm>
          <a:prstGeom prst="rect">
            <a:avLst/>
          </a:prstGeom>
        </p:spPr>
        <p:txBody>
          <a:bodyPr anchor="b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C93927AF-DF09-4CE5-8767-B2ECF0215B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37756" y="0"/>
            <a:ext cx="7354243" cy="28624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AE2342C8-E968-4F49-930C-F5C43F88F0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728" y="3365446"/>
            <a:ext cx="4953000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8D114B-8AAB-41D6-AFCF-750066A652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728" y="3744950"/>
            <a:ext cx="4953000" cy="204625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CCC938D-0BC7-4BBB-BBF2-B830D9D0C1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0800" y="3365446"/>
            <a:ext cx="4953000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796405D2-E28F-41EC-844E-034C5D7072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800" y="3744950"/>
            <a:ext cx="4953000" cy="204625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751D887-2419-4911-A7CC-9B5A598D7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8B214E0-C574-4CE5-8FF0-E0F965A4A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C033920-FB08-49F3-8A75-14E68EF78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951017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phic 48">
            <a:extLst>
              <a:ext uri="{FF2B5EF4-FFF2-40B4-BE49-F238E27FC236}">
                <a16:creationId xmlns:a16="http://schemas.microsoft.com/office/drawing/2014/main" id="{CC3C8467-268E-4ABA-B4F5-0808AFBB2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69FF8FD-CDD1-4BEE-8DB9-0CD4BDE98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35793" y="766762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F1257F-A86F-48F4-BFFA-9BFB4355E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7334351" y="757238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FD01FCA-DF30-466C-9EAE-B0A13CF25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31167" y="4486275"/>
            <a:ext cx="622236" cy="62223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F9F0CF-5966-47C2-9A41-0CD85E85D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64642" y="4047275"/>
            <a:ext cx="622236" cy="622236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EFF630-FDAA-46A7-8CEE-21CAB6BC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29331" y="2163148"/>
            <a:ext cx="622236" cy="622236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383BA8C-6DBE-4569-B07B-9FB55F80D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59108" y="3573553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08DE16-ABA8-4BC8-93C4-F8A521C8A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95826" y="4201049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93C062E-DD5E-49BC-A10D-F70C1931F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62756" y="1603981"/>
            <a:ext cx="2057805" cy="767123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799781-E0A0-4C4E-A069-37290BED8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427" y="571145"/>
            <a:ext cx="5355570" cy="438144"/>
          </a:xfrm>
          <a:prstGeom prst="rect">
            <a:avLst/>
          </a:prstGeom>
        </p:spPr>
        <p:txBody>
          <a:bodyPr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5D896357-F0C4-4728-BE54-A809E6E310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63262" y="311795"/>
            <a:ext cx="1706966" cy="426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CB13D4EF-593A-4D3C-9712-515EE5A358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26762" y="1774346"/>
            <a:ext cx="1929792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cap="all" spc="100" baseline="0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49D2BE7-8177-406D-94BB-001D561B5A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83673" y="2261070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FD164278-C8C4-4514-8B3E-9505CB6747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49242" y="3061800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45FF02C4-FA25-4AE4-B4EF-D106CDD0FE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95826" y="3061800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2EA0BE42-73C1-43D0-9520-94265CBEE4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13450" y="3671475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E23821A-CE37-4CA8-82BC-5731CBD7BC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8984" y="4145197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83ED92E9-F268-4C1E-9440-F605C9EBD5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85509" y="4584197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B29F508B-CAFE-4871-8267-E5406A4D6C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50168" y="4298971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C40D7D1C-3379-42CE-B3D7-A585CDECBD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63261" y="5683895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129BD8-DBDF-484C-89DD-80EDD7B82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F621E8-9FBF-4DC8-AA1D-234C0A47D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1D5819-A04D-4AB0-A144-E7BBA340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847267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wth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B3D21-9143-4E6D-87CD-82F00F7DC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314" y="627486"/>
            <a:ext cx="5268686" cy="568896"/>
          </a:xfrm>
          <a:prstGeom prst="rect">
            <a:avLst/>
          </a:prstGeom>
        </p:spPr>
        <p:txBody>
          <a:bodyPr anchor="ctr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5C24E7-D67D-40AA-B6B1-AE47659E18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0438" y="1011439"/>
            <a:ext cx="4989233" cy="56889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00" cap="none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A756E9B8-BA57-4251-A0E6-DDADC29D95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0666" y="2044485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C0B962B5-0EC7-48EC-A687-C206A69C56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7695" y="2044485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314A100-8075-4D1D-995C-34F5838D58F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0666" y="3428263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9C946523-4B92-4003-B43C-B01D972454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27695" y="3428263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F9BEEAAD-CC7F-427D-BCFF-1BBA5023ABE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0666" y="4812041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B6693A35-4411-4FE2-82FD-5D30D8D62AF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727695" y="4812041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B658EBA7-4275-488A-B86F-67B70609FC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A59824DA-522A-4135-800A-60F50492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3D3F372-68E2-486A-A105-748C2BB245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83831" y="0"/>
            <a:ext cx="5508168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D667147-015B-4B04-886E-3451355DC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206134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09C70A-0F34-4BEB-BABD-659A58DC4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F6663C8-5425-48D7-9E9D-F2B794222F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99301"/>
            <a:ext cx="4114800" cy="60796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781F399C-8EA8-402F-B2A4-828B062584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62186" y="1011441"/>
            <a:ext cx="3467628" cy="5688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07DF62A2-2B04-4192-9858-1F4C30EFDA5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0838" y="2564313"/>
            <a:ext cx="4750631" cy="4487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none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0CB016-EEF8-4992-8F92-8FE3375CEB0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39877" y="2564313"/>
            <a:ext cx="3532840" cy="4487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none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E7176063-74EF-4FC1-A687-2F5900412F55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911225" y="3187700"/>
            <a:ext cx="4749800" cy="2771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7" name="Content Placeholder 29">
            <a:extLst>
              <a:ext uri="{FF2B5EF4-FFF2-40B4-BE49-F238E27FC236}">
                <a16:creationId xmlns:a16="http://schemas.microsoft.com/office/drawing/2014/main" id="{1958214F-5F3C-4FBF-9DBD-97579EF4CF4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7028164" y="3107442"/>
            <a:ext cx="4252612" cy="2882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58ECB-2935-45B1-80F1-ED38302C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FC42CC-A62B-40E8-907A-F15D7C21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3E0735-85DE-48C3-8FE9-0754F9AB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16018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Yr Action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A378E50-94EF-4230-91B3-4CDA4804D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49477" y="4411918"/>
            <a:ext cx="7895340" cy="344415"/>
            <a:chOff x="2749477" y="4411918"/>
            <a:chExt cx="7895340" cy="344415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FDF687F-1594-4839-AA46-5DACB2E04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947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AD917A9-665D-46F4-8911-E2881838B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9668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37D52265-C77D-45A6-96A5-2656848A3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4355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075B284-B3F9-49E3-A5BC-FBFD2C70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50737" y="2675138"/>
            <a:ext cx="6313957" cy="344415"/>
            <a:chOff x="2750737" y="2675138"/>
            <a:chExt cx="6313957" cy="344415"/>
          </a:xfrm>
        </p:grpSpPr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1D75FFD8-965E-47C7-B05F-A941B5164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75073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ABDDFF1A-AABD-4DA5-9811-02C414913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1688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862A0FB-DDED-42C5-B28D-D466080F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063434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7CD073CE-AA33-40C2-9636-3F5C23605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2241" y="693422"/>
            <a:ext cx="3607518" cy="633402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FC053B39-4BE6-44B3-8D93-ED230B1611A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9" name="Text Placeholder 14">
            <a:extLst>
              <a:ext uri="{FF2B5EF4-FFF2-40B4-BE49-F238E27FC236}">
                <a16:creationId xmlns:a16="http://schemas.microsoft.com/office/drawing/2014/main" id="{95F74BD3-C751-4644-9E0D-36D890A69E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0" name="Text Placeholder 14">
            <a:extLst>
              <a:ext uri="{FF2B5EF4-FFF2-40B4-BE49-F238E27FC236}">
                <a16:creationId xmlns:a16="http://schemas.microsoft.com/office/drawing/2014/main" id="{3D5CF2BE-8C0B-408F-AEEB-45E3B588305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4A07D9B0-4F06-4D69-B211-37FC634E508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739533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E36FDE7A-7F96-4A7E-AB4F-DBCEFD81C3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C3C9C771-CEBA-46FF-9941-0F82E4028C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945F6154-355B-4195-8155-1E8C079CDE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228D5-C0F1-4215-8880-B28856B6F7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568E40A-0330-4C80-9F64-FB6C4B7CC1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170170"/>
            <a:ext cx="61531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EC8A3FD2-F6F6-40A0-89E1-7769CBB8D4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A882D901-8E7C-431B-B6E9-14C8BD5B2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2051E2EF-F729-4B79-8CD4-C0D60EE9AD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A8A6BF26-67C7-4AFD-82B4-5F8831E627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9D579002-8C14-4A35-90BB-43E508420D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AA2D386B-15E3-4543-8D79-5B890CB60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1BBCCCB-0A70-4CE2-AC23-DC53C20096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1" name="Text Placeholder 14">
            <a:extLst>
              <a:ext uri="{FF2B5EF4-FFF2-40B4-BE49-F238E27FC236}">
                <a16:creationId xmlns:a16="http://schemas.microsoft.com/office/drawing/2014/main" id="{83DD38EA-382F-4255-927F-5F23153D51A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2" name="Text Placeholder 14">
            <a:extLst>
              <a:ext uri="{FF2B5EF4-FFF2-40B4-BE49-F238E27FC236}">
                <a16:creationId xmlns:a16="http://schemas.microsoft.com/office/drawing/2014/main" id="{DDBB317C-ECEA-48F8-B070-51A7C7B4CDB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3" name="Text Placeholder 14">
            <a:extLst>
              <a:ext uri="{FF2B5EF4-FFF2-40B4-BE49-F238E27FC236}">
                <a16:creationId xmlns:a16="http://schemas.microsoft.com/office/drawing/2014/main" id="{5C19CD78-318A-4E21-9027-254A8711F4C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A437805B-FB40-4996-AD55-1BF1A2D64F0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437609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40A55730-770B-4851-B7C1-A3AE260339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32F5F67C-8450-4CC2-984C-18CEA2A424F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205940B1-D0A7-4FA0-8075-1DD875262A2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FF257E24-EF53-4359-8CF5-CC42A8F661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5A2166B8-0F7E-45E9-970E-79F921472A3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871997"/>
            <a:ext cx="61531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FF45DCBF-40C1-4B85-9196-4C0237FA8C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E0182695-A664-4408-ACB6-D9273831D56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2928531F-4FEC-4B06-9428-27244D33B93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E678C8DB-AF28-4A99-B976-36F54BA279C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FB1CBFC6-0E9C-4ECA-A915-798C00479D6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B4EC71CB-AE6D-46A0-87B4-6E2BD6A1CF6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16A1EE39-3790-4721-9E09-19024F590A9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F8B141-9EE2-47E7-AF2A-94CECF907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7081" y="4694680"/>
            <a:ext cx="8510121" cy="0"/>
            <a:chOff x="1504814" y="2488864"/>
            <a:chExt cx="8510121" cy="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D73D561-653C-420E-BC66-5DA51DD36C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3729D46-C590-474A-BF51-5B9D4359EB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48D21A3-16A8-4ECB-832A-29159F1D20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B217E3B-A68A-4BBD-889D-C078F6616C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AC64796-B68D-4AE1-A16E-54663926A7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69D787A-5A6E-4ADB-BAAA-FC5EF3EF1B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E371F89-9862-4F45-9CA4-A53BF2C3F7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19AC00F-FB14-4E51-ABB2-C72FB6C0A0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083D041-D6E2-4DFF-A37E-21E03F46AF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4589E1D-9976-4550-917F-D88195CDCE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065CC16-DED3-4048-8705-CA87554422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4EDC1B45-4090-4B45-80FB-8DF542E67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4599626"/>
            <a:ext cx="8858463" cy="174171"/>
            <a:chOff x="1835966" y="4162015"/>
            <a:chExt cx="8858463" cy="174171"/>
          </a:xfrm>
        </p:grpSpPr>
        <p:sp>
          <p:nvSpPr>
            <p:cNvPr id="90" name="Oval 234">
              <a:extLst>
                <a:ext uri="{FF2B5EF4-FFF2-40B4-BE49-F238E27FC236}">
                  <a16:creationId xmlns:a16="http://schemas.microsoft.com/office/drawing/2014/main" id="{1EFAF30E-1CB4-4DCC-B1A8-30450AECD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Oval 236">
              <a:extLst>
                <a:ext uri="{FF2B5EF4-FFF2-40B4-BE49-F238E27FC236}">
                  <a16:creationId xmlns:a16="http://schemas.microsoft.com/office/drawing/2014/main" id="{A53911EE-BFCB-48ED-9821-C8FD04498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Oval 238">
              <a:extLst>
                <a:ext uri="{FF2B5EF4-FFF2-40B4-BE49-F238E27FC236}">
                  <a16:creationId xmlns:a16="http://schemas.microsoft.com/office/drawing/2014/main" id="{AE84E691-02AF-4C42-B3B7-EE46E825C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Oval 240">
              <a:extLst>
                <a:ext uri="{FF2B5EF4-FFF2-40B4-BE49-F238E27FC236}">
                  <a16:creationId xmlns:a16="http://schemas.microsoft.com/office/drawing/2014/main" id="{EB9041A9-2967-41AF-BE0A-A7476B97B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Oval 242">
              <a:extLst>
                <a:ext uri="{FF2B5EF4-FFF2-40B4-BE49-F238E27FC236}">
                  <a16:creationId xmlns:a16="http://schemas.microsoft.com/office/drawing/2014/main" id="{2B7F05AE-8C2E-43EB-BBA0-897D173AF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Oval 244">
              <a:extLst>
                <a:ext uri="{FF2B5EF4-FFF2-40B4-BE49-F238E27FC236}">
                  <a16:creationId xmlns:a16="http://schemas.microsoft.com/office/drawing/2014/main" id="{4248E8A5-3D01-49ED-BEC6-0D27C4C50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Oval 246">
              <a:extLst>
                <a:ext uri="{FF2B5EF4-FFF2-40B4-BE49-F238E27FC236}">
                  <a16:creationId xmlns:a16="http://schemas.microsoft.com/office/drawing/2014/main" id="{A50B1FA2-FFAB-4A04-8C04-CF6BC1BCD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Oval 248">
              <a:extLst>
                <a:ext uri="{FF2B5EF4-FFF2-40B4-BE49-F238E27FC236}">
                  <a16:creationId xmlns:a16="http://schemas.microsoft.com/office/drawing/2014/main" id="{B70F9284-E3A9-4E8C-9C28-93D985513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Oval 250">
              <a:extLst>
                <a:ext uri="{FF2B5EF4-FFF2-40B4-BE49-F238E27FC236}">
                  <a16:creationId xmlns:a16="http://schemas.microsoft.com/office/drawing/2014/main" id="{494AA308-491E-44AE-A81D-E62D362FC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Oval 252">
              <a:extLst>
                <a:ext uri="{FF2B5EF4-FFF2-40B4-BE49-F238E27FC236}">
                  <a16:creationId xmlns:a16="http://schemas.microsoft.com/office/drawing/2014/main" id="{03B58A61-0691-4D1F-9A25-7CCB12DA9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Oval 254">
              <a:extLst>
                <a:ext uri="{FF2B5EF4-FFF2-40B4-BE49-F238E27FC236}">
                  <a16:creationId xmlns:a16="http://schemas.microsoft.com/office/drawing/2014/main" id="{57F5DE50-7369-4681-A8F6-5E935A517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Oval 256">
              <a:extLst>
                <a:ext uri="{FF2B5EF4-FFF2-40B4-BE49-F238E27FC236}">
                  <a16:creationId xmlns:a16="http://schemas.microsoft.com/office/drawing/2014/main" id="{4C666F7C-EBDE-456E-B607-1E0FA6924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FFF66A7-062A-4A45-8A10-A8F847AF1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9387" y="2999128"/>
            <a:ext cx="8510121" cy="0"/>
            <a:chOff x="1504814" y="2488864"/>
            <a:chExt cx="8510121" cy="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2090933-BFE5-4598-998F-C285703942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7E50B9E-AD14-448E-B2DF-ED1D0F4908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F782020-9AE0-4B20-ACD4-057C60173A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DE1A502D-7651-4CBE-81DE-FF4F102DAA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4C29AAF-4E83-44DA-A084-3FF3C70F61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C5616E9-1DAC-4713-A257-8682DD24AC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ACDC726D-AB0E-4ED3-82DB-9DD54ADB10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2F1E4A6-E07E-4550-AB72-53438E0C4F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6B638F82-2127-4858-AA45-F08A1CADAB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028005E8-9894-4966-8BDE-95577A6039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FFBFEB2-9943-4D83-86DB-1A86AC15E8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7045F09-8CF5-4E51-A65C-54F8BF015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2903401"/>
            <a:ext cx="8858463" cy="174171"/>
            <a:chOff x="1835966" y="4162015"/>
            <a:chExt cx="8858463" cy="174171"/>
          </a:xfrm>
        </p:grpSpPr>
        <p:sp>
          <p:nvSpPr>
            <p:cNvPr id="135" name="Oval 234">
              <a:extLst>
                <a:ext uri="{FF2B5EF4-FFF2-40B4-BE49-F238E27FC236}">
                  <a16:creationId xmlns:a16="http://schemas.microsoft.com/office/drawing/2014/main" id="{09B4CFFD-0C29-4685-915E-4DC40D4D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Oval 236">
              <a:extLst>
                <a:ext uri="{FF2B5EF4-FFF2-40B4-BE49-F238E27FC236}">
                  <a16:creationId xmlns:a16="http://schemas.microsoft.com/office/drawing/2014/main" id="{736381B7-7D05-4040-9A1B-191841576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Oval 238">
              <a:extLst>
                <a:ext uri="{FF2B5EF4-FFF2-40B4-BE49-F238E27FC236}">
                  <a16:creationId xmlns:a16="http://schemas.microsoft.com/office/drawing/2014/main" id="{4F77152F-41F4-45EC-B530-B38C5111C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Oval 240">
              <a:extLst>
                <a:ext uri="{FF2B5EF4-FFF2-40B4-BE49-F238E27FC236}">
                  <a16:creationId xmlns:a16="http://schemas.microsoft.com/office/drawing/2014/main" id="{8FB428D5-0A0E-4CF3-A223-9F4F7B386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Oval 242">
              <a:extLst>
                <a:ext uri="{FF2B5EF4-FFF2-40B4-BE49-F238E27FC236}">
                  <a16:creationId xmlns:a16="http://schemas.microsoft.com/office/drawing/2014/main" id="{A4275727-B33C-4EB0-9E6E-7CE335603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Oval 244">
              <a:extLst>
                <a:ext uri="{FF2B5EF4-FFF2-40B4-BE49-F238E27FC236}">
                  <a16:creationId xmlns:a16="http://schemas.microsoft.com/office/drawing/2014/main" id="{7998F366-05B2-42D3-9B4E-CD7F91FB9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Oval 246">
              <a:extLst>
                <a:ext uri="{FF2B5EF4-FFF2-40B4-BE49-F238E27FC236}">
                  <a16:creationId xmlns:a16="http://schemas.microsoft.com/office/drawing/2014/main" id="{8593BF6C-17E2-4AB7-85D7-0B93D2376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Oval 248">
              <a:extLst>
                <a:ext uri="{FF2B5EF4-FFF2-40B4-BE49-F238E27FC236}">
                  <a16:creationId xmlns:a16="http://schemas.microsoft.com/office/drawing/2014/main" id="{74F85EBE-E43B-4B81-85F1-89969EC56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Oval 250">
              <a:extLst>
                <a:ext uri="{FF2B5EF4-FFF2-40B4-BE49-F238E27FC236}">
                  <a16:creationId xmlns:a16="http://schemas.microsoft.com/office/drawing/2014/main" id="{16C21525-8829-45F3-8C9F-05274678E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Oval 252">
              <a:extLst>
                <a:ext uri="{FF2B5EF4-FFF2-40B4-BE49-F238E27FC236}">
                  <a16:creationId xmlns:a16="http://schemas.microsoft.com/office/drawing/2014/main" id="{8FFF03BC-2EFF-4AF5-B788-A1FEA5378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5" name="Oval 254">
              <a:extLst>
                <a:ext uri="{FF2B5EF4-FFF2-40B4-BE49-F238E27FC236}">
                  <a16:creationId xmlns:a16="http://schemas.microsoft.com/office/drawing/2014/main" id="{D811BD14-6461-4DD9-9A2C-BFC2C9553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6" name="Oval 256">
              <a:extLst>
                <a:ext uri="{FF2B5EF4-FFF2-40B4-BE49-F238E27FC236}">
                  <a16:creationId xmlns:a16="http://schemas.microsoft.com/office/drawing/2014/main" id="{929BB859-9DB9-433D-8C7B-91E7FED48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9" name="Graphic 158">
            <a:extLst>
              <a:ext uri="{FF2B5EF4-FFF2-40B4-BE49-F238E27FC236}">
                <a16:creationId xmlns:a16="http://schemas.microsoft.com/office/drawing/2014/main" id="{A24C8354-AD07-4B50-9334-314D6B2B1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sp>
        <p:nvSpPr>
          <p:cNvPr id="160" name="Date Placeholder 2">
            <a:extLst>
              <a:ext uri="{FF2B5EF4-FFF2-40B4-BE49-F238E27FC236}">
                <a16:creationId xmlns:a16="http://schemas.microsoft.com/office/drawing/2014/main" id="{D3F09D93-A56A-41E4-A3BA-42472B0A3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61" name="Footer Placeholder 3">
            <a:extLst>
              <a:ext uri="{FF2B5EF4-FFF2-40B4-BE49-F238E27FC236}">
                <a16:creationId xmlns:a16="http://schemas.microsoft.com/office/drawing/2014/main" id="{5951592E-5737-43C9-B6B0-D13407661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62" name="Slide Number Placeholder 4">
            <a:extLst>
              <a:ext uri="{FF2B5EF4-FFF2-40B4-BE49-F238E27FC236}">
                <a16:creationId xmlns:a16="http://schemas.microsoft.com/office/drawing/2014/main" id="{3B542197-0399-4FBD-A10C-B97A68AA2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256281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6D4A-16D3-4C35-A383-2DF039D54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728" y="317739"/>
            <a:ext cx="4114800" cy="623923"/>
          </a:xfrm>
          <a:prstGeom prst="rect">
            <a:avLst/>
          </a:prstGeom>
        </p:spPr>
        <p:txBody>
          <a:bodyPr anchor="ctr"/>
          <a:lstStyle>
            <a:lvl1pPr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F255611-8280-41F3-A5FA-821E144AEA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14400" y="905856"/>
            <a:ext cx="5759450" cy="5047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600" cap="all" baseline="0">
                <a:solidFill>
                  <a:schemeClr val="accent5">
                    <a:lumMod val="50000"/>
                  </a:schemeClr>
                </a:solidFill>
              </a:defRPr>
            </a:lvl2pPr>
            <a:lvl3pPr marL="914400" indent="0">
              <a:buNone/>
              <a:defRPr sz="1400" cap="all" baseline="0">
                <a:solidFill>
                  <a:schemeClr val="accent5">
                    <a:lumMod val="50000"/>
                  </a:schemeClr>
                </a:solidFill>
              </a:defRPr>
            </a:lvl3pPr>
            <a:lvl4pPr marL="13716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4pPr>
            <a:lvl5pPr marL="18288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53DB9-3C4B-4136-96D2-08A7D5AD4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64841-801A-499A-BFD2-9731D2D8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6BF61C1-4A8C-44D4-901D-E065B7B42A2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98229" y="0"/>
            <a:ext cx="459377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78F9D-CD73-4D53-A871-D6C0B643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06490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7726902C-381D-4629-AF04-0689A76C5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80C3F3-53A4-4049-96CE-C6C4EB9DA6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44286"/>
            <a:ext cx="4114800" cy="74792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F669E6E-28BD-4FC9-BFB3-B42707D2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7731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B0CE1D3C-6E95-41C8-9202-B6BACEA97C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3729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A90F4B16-F669-4D35-8B6D-5DE38097DD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3728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0D56BE-BB71-4ADC-B308-883B7BB63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72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24532133-7BD7-49DF-96C1-B4A992CE4DF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667826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F4F5B9-821C-4A57-B5E2-055949CEC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7382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63893EB3-C98E-4A69-A71C-7C92212837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73826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D0352AF-E877-45F2-9868-A8A1E017A9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3825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750DAF93-603B-44B6-99DC-79A63DC3A1F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37921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72AD67-26BA-4843-BAFE-B661A05BB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391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0EAD7F-FBD0-4EA0-A7E7-5E65604B4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1401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A3EAA29-D608-4031-9C0E-0610D1886C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921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1DC4676B-9880-4C33-A8A2-88FB0944CF3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3920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AF6D479F-D265-4CD5-88BE-FC37AFC5FF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08016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ED618ADF-296A-4300-A8AE-A1837B390A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14015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CA503612-3331-4786-8298-4A1E0C1C75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4014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A1D0F5-2B0B-4318-B5DC-AECB09851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3A8939-F5BE-47FA-AE2F-AF66C45B1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8A3F37-FB91-4420-832B-EA39AE37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25962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8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B70B2057-9B78-4391-A15F-27A41A72F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059CD-37AB-48A3-9976-0B38FF7A5A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7106" y="589720"/>
            <a:ext cx="4006114" cy="657784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36E0B0A-0B1B-438D-8971-570ACA956B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64029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FB8438-2DA4-4B23-ACCD-3DEADF3E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3E63EE1F-208F-40D0-9307-47F66C8581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8073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0F7C878-62A1-4A30-AA27-C5F502C8D3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8073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48" name="Picture Placeholder 9">
            <a:extLst>
              <a:ext uri="{FF2B5EF4-FFF2-40B4-BE49-F238E27FC236}">
                <a16:creationId xmlns:a16="http://schemas.microsoft.com/office/drawing/2014/main" id="{5D495D18-EB49-4AD5-A7EE-1E6D2496B69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11979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248BBAE-0CA8-464A-A4E0-AB7D697DA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03551339-A94F-4674-8165-3BFA78946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76023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D1839C5B-C216-4FB8-A285-4D99AF56E8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6023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2" name="Picture Placeholder 9">
            <a:extLst>
              <a:ext uri="{FF2B5EF4-FFF2-40B4-BE49-F238E27FC236}">
                <a16:creationId xmlns:a16="http://schemas.microsoft.com/office/drawing/2014/main" id="{ACA22B55-1DD2-4FE6-95FC-D8BC2BBECF0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859928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473BE6D-AE02-42D4-838E-F7916980D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35C2A2FE-AA36-4715-97F6-B743D26DE3F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23972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B98652DE-F8C8-4EA5-8CDA-9985B636DE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23972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6" name="Picture Placeholder 9">
            <a:extLst>
              <a:ext uri="{FF2B5EF4-FFF2-40B4-BE49-F238E27FC236}">
                <a16:creationId xmlns:a16="http://schemas.microsoft.com/office/drawing/2014/main" id="{40C3D084-82F3-4C1C-95E8-56362097EDF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507876" y="1858432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0EC4B6A-1FAA-43D1-9436-A3BFF08A8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171553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ABB7ACFA-C6F3-4D7A-A6D8-73035EF164D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71920" y="3209081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F9CBC3B9-EDF1-45E0-BFBF-53888131CBA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71920" y="3492671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0" name="Picture Placeholder 9">
            <a:extLst>
              <a:ext uri="{FF2B5EF4-FFF2-40B4-BE49-F238E27FC236}">
                <a16:creationId xmlns:a16="http://schemas.microsoft.com/office/drawing/2014/main" id="{A7D13807-1ECF-4830-AB8D-D33E4F22330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564029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0E1F756-2737-4291-8D41-307BFE73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C5BD35EC-547F-4A42-85C6-E2C94C2A03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8073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D89797D3-65B3-414D-9657-B5DA393491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8073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4" name="Picture Placeholder 9">
            <a:extLst>
              <a:ext uri="{FF2B5EF4-FFF2-40B4-BE49-F238E27FC236}">
                <a16:creationId xmlns:a16="http://schemas.microsoft.com/office/drawing/2014/main" id="{280147ED-89CE-475D-A96F-AA7A912E00B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211979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10D74ED-CECE-4A22-B877-966D53821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Text Placeholder 10">
            <a:extLst>
              <a:ext uri="{FF2B5EF4-FFF2-40B4-BE49-F238E27FC236}">
                <a16:creationId xmlns:a16="http://schemas.microsoft.com/office/drawing/2014/main" id="{0C937A25-DAA7-4478-ADF6-728F4D61897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76023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67" name="Text Placeholder 10">
            <a:extLst>
              <a:ext uri="{FF2B5EF4-FFF2-40B4-BE49-F238E27FC236}">
                <a16:creationId xmlns:a16="http://schemas.microsoft.com/office/drawing/2014/main" id="{8AB48703-9A4A-440C-9049-7FE889764E5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76023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8" name="Picture Placeholder 9">
            <a:extLst>
              <a:ext uri="{FF2B5EF4-FFF2-40B4-BE49-F238E27FC236}">
                <a16:creationId xmlns:a16="http://schemas.microsoft.com/office/drawing/2014/main" id="{5D9D5119-D677-47FD-AEEB-49FE4DDEF6B0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859928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AF0F623-CF57-4D6B-87F3-FD410516E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Text Placeholder 10">
            <a:extLst>
              <a:ext uri="{FF2B5EF4-FFF2-40B4-BE49-F238E27FC236}">
                <a16:creationId xmlns:a16="http://schemas.microsoft.com/office/drawing/2014/main" id="{3BE3B8C3-ECB9-46D2-B11F-A5569909748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323972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71" name="Text Placeholder 10">
            <a:extLst>
              <a:ext uri="{FF2B5EF4-FFF2-40B4-BE49-F238E27FC236}">
                <a16:creationId xmlns:a16="http://schemas.microsoft.com/office/drawing/2014/main" id="{FB1EE68D-97FA-4EA4-B792-5AC6C49F902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23972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72" name="Picture Placeholder 9">
            <a:extLst>
              <a:ext uri="{FF2B5EF4-FFF2-40B4-BE49-F238E27FC236}">
                <a16:creationId xmlns:a16="http://schemas.microsoft.com/office/drawing/2014/main" id="{7E98343B-32E9-4538-991A-B5EACD651D4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9507876" y="4125872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23CC91A-02A3-4B96-BCEE-76C1D25CC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398297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Text Placeholder 10">
            <a:extLst>
              <a:ext uri="{FF2B5EF4-FFF2-40B4-BE49-F238E27FC236}">
                <a16:creationId xmlns:a16="http://schemas.microsoft.com/office/drawing/2014/main" id="{DBE2EAAB-674D-41E1-92E6-A7459FEFDAE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71920" y="5476521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75" name="Text Placeholder 10">
            <a:extLst>
              <a:ext uri="{FF2B5EF4-FFF2-40B4-BE49-F238E27FC236}">
                <a16:creationId xmlns:a16="http://schemas.microsoft.com/office/drawing/2014/main" id="{C60D862C-3474-4A4A-8557-AD2C7917BFE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71920" y="5760111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508728-25CF-4DB1-9A83-FAFA5ABEC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454F9-A55F-44A0-9695-FC40C6684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8C64F-7F14-454A-B830-80CCE5B1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162546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C64230-8BD4-4150-967D-421B6FE43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A8AE08-0788-4D8A-8C9D-7E5AAA112A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615940"/>
            <a:ext cx="4137262" cy="938778"/>
          </a:xfrm>
          <a:prstGeom prst="rect">
            <a:avLst/>
          </a:prstGeom>
        </p:spPr>
        <p:txBody>
          <a:bodyPr anchor="ctr"/>
          <a:lstStyle>
            <a:lvl1pPr algn="ctr">
              <a:defRPr lang="en-US"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8A119E1C-2243-42E2-8A58-CC171131D1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1170" y="3079567"/>
            <a:ext cx="1200150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337797F5-74CE-492B-806B-221CAF3535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10890" y="3079567"/>
            <a:ext cx="1223858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2431D1A0-10D1-4D2E-AC6F-F8C9E6A226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88252" y="3079567"/>
            <a:ext cx="1187610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4028BD6A-568F-4A16-AE86-5D88861C3B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79382" y="3079567"/>
            <a:ext cx="1211785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2E935678-32B2-4589-933F-F74B3E68FF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458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B3C5A73C-51DD-4781-943C-235704BBF6B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0458" y="5156838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8" name="Text Placeholder 10">
            <a:extLst>
              <a:ext uri="{FF2B5EF4-FFF2-40B4-BE49-F238E27FC236}">
                <a16:creationId xmlns:a16="http://schemas.microsoft.com/office/drawing/2014/main" id="{AD95FB24-5DA0-4000-B023-A00C32D53F0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32032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7" name="Text Placeholder 10">
            <a:extLst>
              <a:ext uri="{FF2B5EF4-FFF2-40B4-BE49-F238E27FC236}">
                <a16:creationId xmlns:a16="http://schemas.microsoft.com/office/drawing/2014/main" id="{7455F56A-A263-4D13-A484-2D15CD61D0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32032" y="5156837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0" name="Text Placeholder 10">
            <a:extLst>
              <a:ext uri="{FF2B5EF4-FFF2-40B4-BE49-F238E27FC236}">
                <a16:creationId xmlns:a16="http://schemas.microsoft.com/office/drawing/2014/main" id="{6C6ABB33-3D98-4D76-B96F-65F57493622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91270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9" name="Text Placeholder 10">
            <a:extLst>
              <a:ext uri="{FF2B5EF4-FFF2-40B4-BE49-F238E27FC236}">
                <a16:creationId xmlns:a16="http://schemas.microsoft.com/office/drawing/2014/main" id="{8EA8275A-A17A-42ED-9DDC-5F06000BFB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91270" y="5157592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2" name="Text Placeholder 10">
            <a:extLst>
              <a:ext uri="{FF2B5EF4-FFF2-40B4-BE49-F238E27FC236}">
                <a16:creationId xmlns:a16="http://schemas.microsoft.com/office/drawing/2014/main" id="{4AEA6122-22B2-49EC-8451-E43D40F323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4487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1" name="Text Placeholder 10">
            <a:extLst>
              <a:ext uri="{FF2B5EF4-FFF2-40B4-BE49-F238E27FC236}">
                <a16:creationId xmlns:a16="http://schemas.microsoft.com/office/drawing/2014/main" id="{103D7EA4-00E4-43FA-8129-1CBE0C1291A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4487" y="5166170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8" name="Date Placeholder 2">
            <a:extLst>
              <a:ext uri="{FF2B5EF4-FFF2-40B4-BE49-F238E27FC236}">
                <a16:creationId xmlns:a16="http://schemas.microsoft.com/office/drawing/2014/main" id="{811592B2-2D21-495C-8C11-680EC8155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B73D1-17D7-400F-B750-F5EA2675D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30E81D-C76E-4DB7-9722-4BE8D7CF3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0140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874" y="1329829"/>
            <a:ext cx="2043713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2513" y="808353"/>
            <a:ext cx="6341212" cy="168243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34519"/>
            <a:ext cx="12192000" cy="36234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211312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07C99-0702-4DEF-A72F-2451B3DC6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6544" y="-1"/>
            <a:ext cx="3944790" cy="1845127"/>
          </a:xfrm>
          <a:prstGeom prst="rect">
            <a:avLst/>
          </a:prstGeom>
        </p:spPr>
        <p:txBody>
          <a:bodyPr anchor="ctr"/>
          <a:lstStyle>
            <a:lvl1pPr algn="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4497024-D7D5-447C-8133-660B1F47A1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45128"/>
            <a:ext cx="12192000" cy="50128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E88F42-9013-4CBC-BF65-3FE1470550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1F54EB4-06CA-459B-8F8C-86061BA6F1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27913" y="0"/>
            <a:ext cx="6564087" cy="3614737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lIns="640080" tIns="731520" rIns="54864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22B1A3-ADD1-4AAF-A733-AF9AEAB4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E2F48-AB83-42F0-93C2-9F943F0B0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069164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ED8B338-CD86-47FF-A4B9-9EE6A11AFB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11344" y="0"/>
            <a:ext cx="6680656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4"/>
            <a:ext cx="5511344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6566" y="3035081"/>
            <a:ext cx="2341256" cy="640698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20D097E-45D7-422E-A8D1-635C7DE9A9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04805" y="3959761"/>
            <a:ext cx="2879477" cy="1790164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19507D12-915D-42C7-9250-F3912C1C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4520C17-104B-4F9D-B1D8-2FA4676B3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19F9CF7-C4CD-4EEB-A49F-1820A981A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33358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E3FCFFF-5934-4C8D-A4B0-6B19C662D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3651"/>
            <a:ext cx="2786021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0FC4D-FDE2-42C3-B907-27B071B64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20" y="1396215"/>
            <a:ext cx="1871580" cy="642901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7404DC9-3FBE-41B9-946D-9A0D878C28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1042" y="652826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88BB7876-0125-4084-804C-A842C85586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1042" y="1032330"/>
            <a:ext cx="3433138" cy="137067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645735C-4621-4667-AB52-0391CFBB6B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3339" y="652826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88BB2B1-07E3-42A2-B3BE-7FC7D7AE15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339" y="1032330"/>
            <a:ext cx="3433138" cy="137067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2C103C8-E422-4DEB-9077-DC11E00805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1042" y="2620561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FA80948A-8FCC-4BE4-A5F7-20802B1763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31042" y="3002562"/>
            <a:ext cx="3433138" cy="96135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4744F88B-3CB7-4A2B-B718-EEB4E061A79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3339" y="2620561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343EDF6-C2D8-47E1-856B-6329A7CE07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03339" y="3002562"/>
            <a:ext cx="3433138" cy="96135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AC6352A5-5003-4E32-B8FF-A84B4A4AC3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1042" y="4147932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CC2603EF-30BF-4C6C-BA93-E99C7248091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31042" y="4529933"/>
            <a:ext cx="3433138" cy="145098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E2F8B6B-A63E-448F-86E5-CF3F12A29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EC1D779-DE8A-45DF-9A79-70F63DD68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49104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A5AC9-F6E1-46F9-8810-475475E17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4980" y="848536"/>
            <a:ext cx="1929607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52C02D9-C262-43C0-BE24-402661B059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4495801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8BD2DF2-5753-43B2-82AD-30DBE8004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4359" y="2046233"/>
            <a:ext cx="312658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A5FD5DB-8694-4BD8-819A-7AD23AAAE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4359" y="2425736"/>
            <a:ext cx="3126583" cy="130652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F5129C3-CFB0-408F-BE5C-AC32F5C68F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26986" y="2046233"/>
            <a:ext cx="3281556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344438D-488B-4739-95B6-56F81A25FA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26986" y="2425736"/>
            <a:ext cx="3281556" cy="130652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6F801D1-185D-4C5B-9855-3AD0372C33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4359" y="4180976"/>
            <a:ext cx="3126583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46B3EF2-B93D-4E2D-8ECF-31A1DF927B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4359" y="4562976"/>
            <a:ext cx="3126583" cy="125893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5A8C3BD-2930-45A1-B3E0-EC8FA92B65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26986" y="4180976"/>
            <a:ext cx="3281556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7A5E528-A349-45DA-A841-E092311D8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6986" y="4562976"/>
            <a:ext cx="3281556" cy="125893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61AB9D5A-1951-48B0-9CAE-84FC869BE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3AEF9F4B-0EB4-4C9F-9159-80E393F3A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6BC4F905-196D-4DFF-9947-C56088B56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20960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B5AB06-9792-445C-9B3C-103D5EBCE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EFB40-063A-41A7-9581-865BBE62C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7992"/>
            <a:ext cx="10515600" cy="994835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C3BAD53-6B4A-490D-BE06-B5A0B068755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632608" y="2982740"/>
            <a:ext cx="603504" cy="6035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30E1FC4A-DE44-4B85-856E-E2480DF55A8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388240" y="2981421"/>
            <a:ext cx="603504" cy="594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02E70B7A-F000-4D8D-9BDF-E10FF6B3837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182902" y="2983163"/>
            <a:ext cx="603504" cy="6035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1CED61F8-3F2F-4611-8E56-88AAF763257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927648" y="3001928"/>
            <a:ext cx="594360" cy="594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B7058D0A-FADA-4AE8-99E1-90B4E5D358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080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3B7B90F8-2155-4E8A-BCE9-7780EE14ED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080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9C0C6E63-A45B-409B-824C-FAA0CC56EC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0858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B910C319-3589-469F-9A8A-173CB714BA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858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D9802FCD-21E3-4F6F-B57C-02AEB618F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0340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4AFEE648-F3AD-453E-895B-F43C7415C7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340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AA760860-8E89-42DD-87FD-F9951F28372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118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FD2DFE0-D25E-4B72-A2B4-C40CF72D52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118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573EDDB2-8AC2-4A88-95EE-20082E77D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325A34CF-B8DC-4A28-86BC-8D450E3D3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3F009426-0603-4EF7-8DE1-0CA50818F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65567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090415B-A73D-4D17-B5FA-F442D6C0EB2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9CB337-B3D4-443D-99C2-B7AE9EB5D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79" y="-136525"/>
            <a:ext cx="4979773" cy="685800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3246120"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AB6E92-BF31-4AA5-B407-78E1D7795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803124F-8B71-4805-8DBD-A3AB3ED43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A9D64C-A9E2-4148-B514-933547C5B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218B468-C542-4326-86FA-43DF3A4F3D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3575" y="3972253"/>
            <a:ext cx="5859420" cy="1769419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200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17042084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2728A58-8DE2-4B1C-B6CA-F2AED56F45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9D7CAC-EE78-4BAE-94EA-EBE4BB118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375848"/>
            <a:ext cx="12192000" cy="4491182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lIns="3657600" tIns="182880" rIns="3657600"/>
          <a:lstStyle>
            <a:lvl1pPr algn="ctr">
              <a:defRPr sz="6000" cap="all" spc="10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4832872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0298920-F98C-4AFF-A39F-BB5644F96E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772276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906EC1-D867-4113-B1E4-72ADCC4B1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354" y="790901"/>
            <a:ext cx="3049568" cy="640698"/>
          </a:xfrm>
          <a:prstGeom prst="rect">
            <a:avLst/>
          </a:prstGeom>
          <a:gradFill>
            <a:gsLst>
              <a:gs pos="50000">
                <a:schemeClr val="accent1">
                  <a:lumMod val="5000"/>
                  <a:lumOff val="95000"/>
                  <a:alpha val="0"/>
                </a:schemeClr>
              </a:gs>
              <a:gs pos="50000">
                <a:schemeClr val="accent5">
                  <a:alpha val="10000"/>
                </a:schemeClr>
              </a:gs>
            </a:gsLst>
            <a:lin ang="0" scaled="0"/>
          </a:gradFill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82CE97E-7FF6-4E8B-AF42-9777A2451F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2086" y="826720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57B5FEE-44D7-4F94-A843-EC7BD802D8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22086" y="1206225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250112D-DE79-407A-BBAB-B2BB2CB881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22086" y="2666702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1C55DCE1-6E6B-4CDD-A9D8-B2A0034856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2086" y="3046207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9CAE3862-A5E9-4B70-8F14-8F5BFEE3AA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22086" y="4536575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34C23C4D-3C16-4A17-BF8A-A9C4E2F01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22086" y="4916080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0398655-42A6-4DBC-9542-9A8D10B44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FF7C44B-1689-4CA8-B0BC-0671EA127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D6105C8-7607-448C-9CD2-9CA33B49B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23809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8E2C-0F13-417A-AD7A-E478D5C3B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382" y="422661"/>
            <a:ext cx="5200532" cy="720399"/>
          </a:xfrm>
          <a:prstGeom prst="rect">
            <a:avLst/>
          </a:prstGeom>
        </p:spPr>
        <p:txBody>
          <a:bodyPr anchor="ctr"/>
          <a:lstStyle>
            <a:lvl1pPr algn="l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0892B14-4811-4781-A0D4-2D26A55DFF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003" y="1617548"/>
            <a:ext cx="876929" cy="720399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950B6E72-89BA-408A-B2C8-8424747605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0003" y="3180036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1FCE449C-D340-41D2-BDD5-5A31068FC8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0003" y="4760985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1E2BD66-8465-46D7-9283-569B4EE459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2977" y="1456753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3CFC961-1ED9-4817-9DB9-A1F1D0FD2A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2977" y="3031685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E0D9B8E-402D-44A1-920E-4838543BD9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02977" y="4612634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64607288-5296-4BAF-B405-7F1902FA0E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248018"/>
            <a:ext cx="2435528" cy="61485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27432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1341B70-2018-4DBE-BB9A-D1F7A895F9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84174" y="0"/>
            <a:ext cx="5807825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83CCEE28-12C2-4138-9214-420B5A5B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9762" y="6248018"/>
            <a:ext cx="7267426" cy="620868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347ECA7D-7D2B-475F-874D-51236135A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7188" y="6248018"/>
            <a:ext cx="2495699" cy="620866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45720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327855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02389-643A-44A3-9E32-4459CAEAC3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E221A-6F27-4890-B073-7BA27B8FB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06CAC-A122-486F-81C6-4299D83E9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113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ransition spd="slow">
    <p:wipe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8/10/relationships/comments" Target="../comments/modernComment_143_1854070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microsoft.com/office/2018/10/relationships/comments" Target="../comments/modernComment_12D_4657CA6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rown spot needle blight (Lecanosticta acicola ) on Scots pine (Pinus  sylvestris ) - 4212093">
            <a:extLst>
              <a:ext uri="{FF2B5EF4-FFF2-40B4-BE49-F238E27FC236}">
                <a16:creationId xmlns:a16="http://schemas.microsoft.com/office/drawing/2014/main" id="{2EE94B17-4A9D-754F-FDA9-C18DFEC72612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F45A9EB-00FC-4DE7-8041-09649EF9B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287" y="1397620"/>
            <a:ext cx="8881424" cy="2442052"/>
          </a:xfrm>
          <a:solidFill>
            <a:schemeClr val="tx2">
              <a:alpha val="55000"/>
            </a:schemeClr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r>
              <a:rPr lang="en-US" sz="4000" b="1" cap="none" spc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Genomic diversity and evolutionary history of </a:t>
            </a:r>
            <a:r>
              <a:rPr lang="en-US" sz="4000" b="1" i="1" cap="none" spc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Lecanosticta acicola</a:t>
            </a:r>
            <a:r>
              <a:rPr lang="en-US" sz="4000" b="1" cap="none" spc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 on pine host species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CE1E739-E339-4FB6-A10E-22AB1A0D78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55286" y="3836829"/>
            <a:ext cx="8881425" cy="1036320"/>
          </a:xfrm>
          <a:solidFill>
            <a:schemeClr val="tx2">
              <a:alpha val="55000"/>
            </a:schemeClr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r>
              <a:rPr lang="en-US" dirty="0"/>
              <a:t>Gabriel Silva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A3F2B5E-49F7-C8EE-03A8-3B6DA70A5728}"/>
              </a:ext>
            </a:extLst>
          </p:cNvPr>
          <p:cNvGrpSpPr/>
          <p:nvPr/>
        </p:nvGrpSpPr>
        <p:grpSpPr>
          <a:xfrm>
            <a:off x="3366837" y="5552128"/>
            <a:ext cx="5590535" cy="1572839"/>
            <a:chOff x="3366837" y="5521648"/>
            <a:chExt cx="5590535" cy="1572839"/>
          </a:xfrm>
        </p:grpSpPr>
        <p:sp>
          <p:nvSpPr>
            <p:cNvPr id="20" name="Text Placeholder 13">
              <a:extLst>
                <a:ext uri="{FF2B5EF4-FFF2-40B4-BE49-F238E27FC236}">
                  <a16:creationId xmlns:a16="http://schemas.microsoft.com/office/drawing/2014/main" id="{CAD18836-BDCA-D910-4C57-4B0CB27E51E9}"/>
                </a:ext>
              </a:extLst>
            </p:cNvPr>
            <p:cNvSpPr txBox="1">
              <a:spLocks/>
            </p:cNvSpPr>
            <p:nvPr/>
          </p:nvSpPr>
          <p:spPr>
            <a:xfrm>
              <a:off x="3366837" y="5789907"/>
              <a:ext cx="5458326" cy="1036320"/>
            </a:xfrm>
            <a:prstGeom prst="rect">
              <a:avLst/>
            </a:prstGeom>
            <a:solidFill>
              <a:schemeClr val="tx2">
                <a:alpha val="90000"/>
              </a:schemeClr>
            </a:solidFill>
            <a:ln w="38100">
              <a:noFill/>
            </a:ln>
          </p:spPr>
          <p:txBody>
            <a:bodyPr anchor="ctr"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 cap="none" spc="1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 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E70FCE4-BF50-C2A2-9D81-5CC1189D21BE}"/>
                </a:ext>
              </a:extLst>
            </p:cNvPr>
            <p:cNvGrpSpPr/>
            <p:nvPr/>
          </p:nvGrpSpPr>
          <p:grpSpPr>
            <a:xfrm>
              <a:off x="3432480" y="5521648"/>
              <a:ext cx="5524892" cy="1572839"/>
              <a:chOff x="3432480" y="5521648"/>
              <a:chExt cx="5524892" cy="1572839"/>
            </a:xfrm>
          </p:grpSpPr>
          <p:pic>
            <p:nvPicPr>
              <p:cNvPr id="12" name="Picture 11" descr="Logo&#10;&#10;Description automatically generated">
                <a:extLst>
                  <a:ext uri="{FF2B5EF4-FFF2-40B4-BE49-F238E27FC236}">
                    <a16:creationId xmlns:a16="http://schemas.microsoft.com/office/drawing/2014/main" id="{6F96CECD-D653-3229-6492-115433EACD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32480" y="5932222"/>
                <a:ext cx="867335" cy="751690"/>
              </a:xfrm>
              <a:prstGeom prst="rect">
                <a:avLst/>
              </a:prstGeom>
            </p:spPr>
          </p:pic>
          <p:pic>
            <p:nvPicPr>
              <p:cNvPr id="24" name="Picture 23" descr="Icon&#10;&#10;Description automatically generated with low confidence">
                <a:extLst>
                  <a:ext uri="{FF2B5EF4-FFF2-40B4-BE49-F238E27FC236}">
                    <a16:creationId xmlns:a16="http://schemas.microsoft.com/office/drawing/2014/main" id="{7338E58B-E177-9E5A-C99A-3021641659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38855" y="5521648"/>
                <a:ext cx="4718517" cy="157283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8327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D4FD227-FAEB-3F6A-B4B6-C0C24CBFD9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31042" y="1069722"/>
            <a:ext cx="4379558" cy="426393"/>
          </a:xfrm>
        </p:spPr>
        <p:txBody>
          <a:bodyPr/>
          <a:lstStyle/>
          <a:p>
            <a:r>
              <a:rPr lang="en-US" sz="2800" dirty="0"/>
              <a:t>Subculturing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E453915-379E-0586-D8AF-9C4B9C2BC5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31041" y="1449225"/>
            <a:ext cx="7556767" cy="31185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Look for colonies with suggestive morphology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Replate into same media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8FE0297-831A-4851-98D6-788B19B2D7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Picture 3" descr="A petri dish with black and white spots&#10;&#10;Description automatically generated">
            <a:extLst>
              <a:ext uri="{FF2B5EF4-FFF2-40B4-BE49-F238E27FC236}">
                <a16:creationId xmlns:a16="http://schemas.microsoft.com/office/drawing/2014/main" id="{1EFEAD01-39FB-8AA8-443B-3E270F24D2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45" r="15911"/>
          <a:stretch/>
        </p:blipFill>
        <p:spPr>
          <a:xfrm rot="5400000">
            <a:off x="4014210" y="3165106"/>
            <a:ext cx="3333853" cy="3413760"/>
          </a:xfrm>
          <a:prstGeom prst="rect">
            <a:avLst/>
          </a:prstGeom>
        </p:spPr>
      </p:pic>
      <p:pic>
        <p:nvPicPr>
          <p:cNvPr id="6" name="Picture 5" descr="A petri dish with a black and purple substance&#10;&#10;Description automatically generated">
            <a:extLst>
              <a:ext uri="{FF2B5EF4-FFF2-40B4-BE49-F238E27FC236}">
                <a16:creationId xmlns:a16="http://schemas.microsoft.com/office/drawing/2014/main" id="{2E62B44B-64C1-4319-F04C-FEEBA07338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78" t="3081" r="23776" b="5674"/>
          <a:stretch/>
        </p:blipFill>
        <p:spPr>
          <a:xfrm rot="5400000">
            <a:off x="8617167" y="3112197"/>
            <a:ext cx="3007859" cy="3254544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C26AA238-14E7-FC2F-0F5B-85220FFF25E0}"/>
              </a:ext>
            </a:extLst>
          </p:cNvPr>
          <p:cNvSpPr/>
          <p:nvPr/>
        </p:nvSpPr>
        <p:spPr>
          <a:xfrm>
            <a:off x="7478038" y="4419600"/>
            <a:ext cx="814804" cy="6278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F6A5E130-35EA-3984-0458-DB65C85154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616" y="4419600"/>
            <a:ext cx="2438400" cy="24384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08F9A3F-22EF-A7DD-73B1-3D2DCE451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4" y="1259690"/>
            <a:ext cx="2354012" cy="915952"/>
          </a:xfrm>
        </p:spPr>
        <p:txBody>
          <a:bodyPr/>
          <a:lstStyle/>
          <a:p>
            <a:r>
              <a:rPr lang="en-US" dirty="0"/>
              <a:t>fungus</a:t>
            </a:r>
            <a:br>
              <a:rPr lang="en-US" dirty="0"/>
            </a:br>
            <a:r>
              <a:rPr lang="en-US" dirty="0"/>
              <a:t>Cultivation</a:t>
            </a:r>
          </a:p>
        </p:txBody>
      </p:sp>
    </p:spTree>
    <p:extLst>
      <p:ext uri="{BB962C8B-B14F-4D97-AF65-F5344CB8AC3E}">
        <p14:creationId xmlns:p14="http://schemas.microsoft.com/office/powerpoint/2010/main" val="305292508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8D05DC1-3EAC-F1E7-DB72-127515F8F0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63D8B181-C052-6A27-55DC-C17FDEE4B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92" y="4393829"/>
            <a:ext cx="2327648" cy="2327646"/>
          </a:xfrm>
          <a:prstGeom prst="rect">
            <a:avLst/>
          </a:prstGeom>
        </p:spPr>
      </p:pic>
      <p:pic>
        <p:nvPicPr>
          <p:cNvPr id="32770" name="Picture 2" descr="Organic DNA extraction workflow">
            <a:extLst>
              <a:ext uri="{FF2B5EF4-FFF2-40B4-BE49-F238E27FC236}">
                <a16:creationId xmlns:a16="http://schemas.microsoft.com/office/drawing/2014/main" id="{356BCB30-C654-28CE-9FA3-A40022FB0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378" y="1452624"/>
            <a:ext cx="9161130" cy="294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1E9EA8-BA18-B3BB-CB0B-2D54EE7149BA}"/>
              </a:ext>
            </a:extLst>
          </p:cNvPr>
          <p:cNvSpPr txBox="1"/>
          <p:nvPr/>
        </p:nvSpPr>
        <p:spPr>
          <a:xfrm>
            <a:off x="3041073" y="4393829"/>
            <a:ext cx="610985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www.aatbio.com</a:t>
            </a:r>
            <a:r>
              <a:rPr lang="en-US" sz="800" dirty="0"/>
              <a:t>/resources/</a:t>
            </a:r>
            <a:r>
              <a:rPr lang="en-US" sz="800" dirty="0" err="1"/>
              <a:t>assaywise</a:t>
            </a:r>
            <a:r>
              <a:rPr lang="en-US" sz="800" dirty="0"/>
              <a:t>/2022-11-1/overview-of-</a:t>
            </a:r>
            <a:r>
              <a:rPr lang="en-US" sz="800" dirty="0" err="1"/>
              <a:t>dna</a:t>
            </a:r>
            <a:r>
              <a:rPr lang="en-US" sz="800" dirty="0"/>
              <a:t>-extraction-methods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8B11BEB-2FA8-3B01-9497-B1747F40D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492" y="1232458"/>
            <a:ext cx="2383036" cy="970416"/>
          </a:xfrm>
        </p:spPr>
        <p:txBody>
          <a:bodyPr/>
          <a:lstStyle/>
          <a:p>
            <a:r>
              <a:rPr lang="en-US" sz="2400" dirty="0"/>
              <a:t>DNA EXTRACTION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10168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10034DF-16E0-A8BB-9F20-D07DF1883B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898A00B1-DE5B-D8E6-F39C-4D856BD16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24" y="4303903"/>
            <a:ext cx="2417572" cy="2417572"/>
          </a:xfrm>
          <a:prstGeom prst="rect">
            <a:avLst/>
          </a:prstGeom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0066B08F-97AA-C034-510B-9528E4E87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391074"/>
            <a:ext cx="5925232" cy="59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9657A40-723C-104F-A9EC-583B2CCA9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82" y="1301731"/>
            <a:ext cx="2592056" cy="831870"/>
          </a:xfrm>
        </p:spPr>
        <p:txBody>
          <a:bodyPr/>
          <a:lstStyle/>
          <a:p>
            <a:r>
              <a:rPr lang="en-US" cap="none" dirty="0"/>
              <a:t>PCR</a:t>
            </a:r>
            <a:r>
              <a:rPr lang="en-US" i="1" cap="none" dirty="0"/>
              <a:t> </a:t>
            </a:r>
            <a:r>
              <a:rPr lang="en-US" dirty="0"/>
              <a:t>Confirmation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FC5461-290D-F75E-501C-321F14E6D529}"/>
              </a:ext>
            </a:extLst>
          </p:cNvPr>
          <p:cNvSpPr txBox="1"/>
          <p:nvPr/>
        </p:nvSpPr>
        <p:spPr>
          <a:xfrm>
            <a:off x="4007375" y="840066"/>
            <a:ext cx="1815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TEF1 Region</a:t>
            </a:r>
          </a:p>
        </p:txBody>
      </p:sp>
    </p:spTree>
    <p:extLst>
      <p:ext uri="{BB962C8B-B14F-4D97-AF65-F5344CB8AC3E}">
        <p14:creationId xmlns:p14="http://schemas.microsoft.com/office/powerpoint/2010/main" val="2734367615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10034DF-16E0-A8BB-9F20-D07DF1883B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898A00B1-DE5B-D8E6-F39C-4D856BD16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24" y="4303903"/>
            <a:ext cx="2417572" cy="2417572"/>
          </a:xfrm>
          <a:prstGeom prst="rect">
            <a:avLst/>
          </a:prstGeom>
        </p:spPr>
      </p:pic>
      <p:pic>
        <p:nvPicPr>
          <p:cNvPr id="36866" name="Picture 2" descr="Gel-electrophoresis GIF | Gfycat">
            <a:extLst>
              <a:ext uri="{FF2B5EF4-FFF2-40B4-BE49-F238E27FC236}">
                <a16:creationId xmlns:a16="http://schemas.microsoft.com/office/drawing/2014/main" id="{06D85D6D-9983-BFF2-7597-B94F1B596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017" y="1565564"/>
            <a:ext cx="8781472" cy="439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8384933-FAF1-0323-9A86-E67BF8FD7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82" y="1301731"/>
            <a:ext cx="2592056" cy="831870"/>
          </a:xfrm>
        </p:spPr>
        <p:txBody>
          <a:bodyPr/>
          <a:lstStyle/>
          <a:p>
            <a:r>
              <a:rPr lang="en-US" cap="none" dirty="0"/>
              <a:t>PCR</a:t>
            </a:r>
            <a:r>
              <a:rPr lang="en-US" i="1" cap="none" dirty="0"/>
              <a:t> </a:t>
            </a:r>
            <a:r>
              <a:rPr lang="en-US" dirty="0"/>
              <a:t>Confirmation</a:t>
            </a:r>
          </a:p>
        </p:txBody>
      </p:sp>
    </p:spTree>
    <p:extLst>
      <p:ext uri="{BB962C8B-B14F-4D97-AF65-F5344CB8AC3E}">
        <p14:creationId xmlns:p14="http://schemas.microsoft.com/office/powerpoint/2010/main" val="3864133003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10034DF-16E0-A8BB-9F20-D07DF1883B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898A00B1-DE5B-D8E6-F39C-4D856BD16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32" y="4303903"/>
            <a:ext cx="2417572" cy="24175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2B89AA-8E73-A282-6D45-763A6CEEDD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448" t="11074" b="39365"/>
          <a:stretch/>
        </p:blipFill>
        <p:spPr>
          <a:xfrm>
            <a:off x="3164658" y="1108363"/>
            <a:ext cx="8552239" cy="32997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2A2F0E-0E0F-48C2-99B2-D3ED7BC2127D}"/>
              </a:ext>
            </a:extLst>
          </p:cNvPr>
          <p:cNvSpPr txBox="1"/>
          <p:nvPr/>
        </p:nvSpPr>
        <p:spPr>
          <a:xfrm flipH="1">
            <a:off x="5380274" y="4583753"/>
            <a:ext cx="935087" cy="869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✅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F01E6F-A13A-487B-8FE8-14067BF26111}"/>
              </a:ext>
            </a:extLst>
          </p:cNvPr>
          <p:cNvSpPr txBox="1"/>
          <p:nvPr/>
        </p:nvSpPr>
        <p:spPr>
          <a:xfrm flipH="1">
            <a:off x="7427880" y="4583753"/>
            <a:ext cx="935087" cy="869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93945-2478-C116-A076-54B59E34F757}"/>
              </a:ext>
            </a:extLst>
          </p:cNvPr>
          <p:cNvSpPr txBox="1"/>
          <p:nvPr/>
        </p:nvSpPr>
        <p:spPr>
          <a:xfrm flipH="1">
            <a:off x="8451683" y="4583753"/>
            <a:ext cx="935087" cy="869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18B52B-0142-FB9D-B3DF-E8FDC3526C63}"/>
              </a:ext>
            </a:extLst>
          </p:cNvPr>
          <p:cNvSpPr txBox="1"/>
          <p:nvPr/>
        </p:nvSpPr>
        <p:spPr>
          <a:xfrm flipH="1">
            <a:off x="9475485" y="4583753"/>
            <a:ext cx="935087" cy="869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45FA85-C63E-54A3-D5CD-E68CF6B48D41}"/>
              </a:ext>
            </a:extLst>
          </p:cNvPr>
          <p:cNvSpPr txBox="1"/>
          <p:nvPr/>
        </p:nvSpPr>
        <p:spPr>
          <a:xfrm flipH="1">
            <a:off x="6404077" y="4583753"/>
            <a:ext cx="935087" cy="869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B38A98-192F-511A-D68E-C59A93CD1496}"/>
              </a:ext>
            </a:extLst>
          </p:cNvPr>
          <p:cNvSpPr txBox="1"/>
          <p:nvPr/>
        </p:nvSpPr>
        <p:spPr>
          <a:xfrm>
            <a:off x="4422187" y="4583753"/>
            <a:ext cx="869371" cy="8693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63B6E7-394A-2C12-90EC-AC9FAFA36B27}"/>
              </a:ext>
            </a:extLst>
          </p:cNvPr>
          <p:cNvSpPr txBox="1"/>
          <p:nvPr/>
        </p:nvSpPr>
        <p:spPr>
          <a:xfrm>
            <a:off x="3464100" y="4583753"/>
            <a:ext cx="869371" cy="8693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❌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A6B9D86-5DEA-EC40-EE20-F20976A5264F}"/>
              </a:ext>
            </a:extLst>
          </p:cNvPr>
          <p:cNvSpPr txBox="1">
            <a:spLocks/>
          </p:cNvSpPr>
          <p:nvPr/>
        </p:nvSpPr>
        <p:spPr>
          <a:xfrm>
            <a:off x="96982" y="1301731"/>
            <a:ext cx="2592056" cy="831870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1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/>
              <a:t>PCR</a:t>
            </a:r>
            <a:r>
              <a:rPr lang="en-US" i="1" cap="none"/>
              <a:t> </a:t>
            </a:r>
            <a:r>
              <a:rPr lang="en-US"/>
              <a:t>Confirmation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1242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D4FD227-FAEB-3F6A-B4B6-C0C24CBFD9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31042" y="886842"/>
            <a:ext cx="4379558" cy="426393"/>
          </a:xfrm>
        </p:spPr>
        <p:txBody>
          <a:bodyPr/>
          <a:lstStyle/>
          <a:p>
            <a:r>
              <a:rPr lang="en-US" sz="2800" dirty="0"/>
              <a:t>Liquid media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E453915-379E-0586-D8AF-9C4B9C2BC5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31041" y="1266345"/>
            <a:ext cx="7556767" cy="31185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3% Malt Extract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8FE0297-831A-4851-98D6-788B19B2D7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 descr="A group of beakers with liquid in them&#10;&#10;Description automatically generated">
            <a:extLst>
              <a:ext uri="{FF2B5EF4-FFF2-40B4-BE49-F238E27FC236}">
                <a16:creationId xmlns:a16="http://schemas.microsoft.com/office/drawing/2014/main" id="{73776031-FC75-FF9F-CE55-B89F0978C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040" y="2030920"/>
            <a:ext cx="6010656" cy="4507992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6F3AF3ED-D291-31E5-86BE-B7BF18FAB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16" y="4419600"/>
            <a:ext cx="2438400" cy="24384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E2F7F52-0B40-E36E-F2AE-808C41DAAEB0}"/>
              </a:ext>
            </a:extLst>
          </p:cNvPr>
          <p:cNvSpPr txBox="1">
            <a:spLocks/>
          </p:cNvSpPr>
          <p:nvPr/>
        </p:nvSpPr>
        <p:spPr>
          <a:xfrm>
            <a:off x="216004" y="1259690"/>
            <a:ext cx="2354012" cy="915952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1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fungus</a:t>
            </a:r>
            <a:br>
              <a:rPr lang="en-US"/>
            </a:br>
            <a:r>
              <a:rPr lang="en-US"/>
              <a:t>Cultivation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446412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11426-63FA-28EE-98D4-F0878E579C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56" name="Diagram 55">
            <a:extLst>
              <a:ext uri="{FF2B5EF4-FFF2-40B4-BE49-F238E27FC236}">
                <a16:creationId xmlns:a16="http://schemas.microsoft.com/office/drawing/2014/main" id="{9FC7C064-A0E1-364A-F4A7-3E8FCC140F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1373450"/>
              </p:ext>
            </p:extLst>
          </p:nvPr>
        </p:nvGraphicFramePr>
        <p:xfrm>
          <a:off x="4278614" y="354542"/>
          <a:ext cx="7101344" cy="6001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EDF3F8D-0F6C-07B3-DB3E-F9E145378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goalS</a:t>
            </a:r>
            <a:endParaRPr lang="en-US" dirty="0"/>
          </a:p>
        </p:txBody>
      </p:sp>
      <p:pic>
        <p:nvPicPr>
          <p:cNvPr id="6" name="Picture 5" descr="A dart in the center of a target&#10;&#10;Description automatically generated">
            <a:extLst>
              <a:ext uri="{FF2B5EF4-FFF2-40B4-BE49-F238E27FC236}">
                <a16:creationId xmlns:a16="http://schemas.microsoft.com/office/drawing/2014/main" id="{AEE356FF-F7FE-976B-FFDF-958A198407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20" y="4525050"/>
            <a:ext cx="1873469" cy="187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75336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9740C01-AF61-7AED-90D9-509F6C2655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F2B470D6-6DBE-D9C2-A602-55920891D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252" y="623887"/>
            <a:ext cx="7237548" cy="523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09708A45-51DB-565E-0931-2805F8B4B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46" y="4320738"/>
            <a:ext cx="2260860" cy="226086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116FC7F-F68A-3263-742C-913E3914DC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19535" y="4668224"/>
            <a:ext cx="3754395" cy="1565888"/>
          </a:xfrm>
        </p:spPr>
        <p:txBody>
          <a:bodyPr/>
          <a:lstStyle/>
          <a:p>
            <a:pPr algn="r"/>
            <a:r>
              <a:rPr lang="en-US" sz="3200" dirty="0"/>
              <a:t>Oxford nanopore MinION mk1c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9840C90-D2EB-E931-CA22-F4C37A97A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414" y="1260167"/>
            <a:ext cx="2233192" cy="914998"/>
          </a:xfrm>
        </p:spPr>
        <p:txBody>
          <a:bodyPr/>
          <a:lstStyle/>
          <a:p>
            <a:r>
              <a:rPr lang="en-US" sz="2400" dirty="0"/>
              <a:t>DNA sequencing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674177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37E7A-A09C-0C38-D9F3-6DBA76BAA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5" y="1178921"/>
            <a:ext cx="2667288" cy="947334"/>
          </a:xfrm>
        </p:spPr>
        <p:txBody>
          <a:bodyPr/>
          <a:lstStyle/>
          <a:p>
            <a:r>
              <a:rPr lang="en-US" dirty="0"/>
              <a:t>DNA SEQUENCING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7736E82-0FBB-CEAD-9F30-728796AE1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75CF57-3115-41B4-353C-E03CCF580920}"/>
              </a:ext>
            </a:extLst>
          </p:cNvPr>
          <p:cNvSpPr txBox="1"/>
          <p:nvPr/>
        </p:nvSpPr>
        <p:spPr>
          <a:xfrm>
            <a:off x="3103418" y="6429087"/>
            <a:ext cx="781396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Source: https://</a:t>
            </a:r>
            <a:r>
              <a:rPr lang="en-US" sz="800" dirty="0" err="1"/>
              <a:t>theconversation.com</a:t>
            </a:r>
            <a:r>
              <a:rPr lang="en-US" sz="800" dirty="0"/>
              <a:t>/the-human-genome-project-pieced-together-only-92-of-the-dna-now-scientists-have-finally-filled-in-the-remaining-8-176138</a:t>
            </a:r>
          </a:p>
        </p:txBody>
      </p:sp>
      <p:pic>
        <p:nvPicPr>
          <p:cNvPr id="11270" name="Picture 6" descr="The Human Genome Project pieced together only 92% of the DNA – now  scientists have finally filled in the remaining 8%">
            <a:extLst>
              <a:ext uri="{FF2B5EF4-FFF2-40B4-BE49-F238E27FC236}">
                <a16:creationId xmlns:a16="http://schemas.microsoft.com/office/drawing/2014/main" id="{46453739-8E80-261C-48EE-99BACC001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417" y="23774"/>
            <a:ext cx="7106283" cy="628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399999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37E7A-A09C-0C38-D9F3-6DBA76BAA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1" y="1178921"/>
            <a:ext cx="2667288" cy="947334"/>
          </a:xfrm>
        </p:spPr>
        <p:txBody>
          <a:bodyPr/>
          <a:lstStyle/>
          <a:p>
            <a:r>
              <a:rPr lang="en-US" dirty="0"/>
              <a:t>DNA SEQUENCING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7736E82-0FBB-CEAD-9F30-728796AE1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3314" name="Picture 2" descr="Whole genome sequencing of bacterial genomes - tools and applications |  Coursera">
            <a:extLst>
              <a:ext uri="{FF2B5EF4-FFF2-40B4-BE49-F238E27FC236}">
                <a16:creationId xmlns:a16="http://schemas.microsoft.com/office/drawing/2014/main" id="{4293A8ED-149F-0DF1-299D-A0949F194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59712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ECE24-1695-21B3-A4C2-7CA37B1A7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Diversity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B6DB831-B88D-9108-AD9B-E4905ACEFB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6" name="Picture 2" descr="Fig. 1">
            <a:extLst>
              <a:ext uri="{FF2B5EF4-FFF2-40B4-BE49-F238E27FC236}">
                <a16:creationId xmlns:a16="http://schemas.microsoft.com/office/drawing/2014/main" id="{2889EED0-38BD-8704-DB9E-3C02B90ECC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t="53029" r="2573" b="30998"/>
          <a:stretch/>
        </p:blipFill>
        <p:spPr bwMode="auto">
          <a:xfrm>
            <a:off x="2815937" y="3463845"/>
            <a:ext cx="9362209" cy="267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1503CF-D442-9061-73C7-260EF47E9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184" y="42366"/>
            <a:ext cx="7772400" cy="317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9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4B928-DA85-A691-BF5C-C3A7DA0C3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40" y="1325880"/>
            <a:ext cx="2380340" cy="783572"/>
          </a:xfrm>
        </p:spPr>
        <p:txBody>
          <a:bodyPr/>
          <a:lstStyle/>
          <a:p>
            <a:r>
              <a:rPr lang="en-US" dirty="0"/>
              <a:t>Data analysis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9E51246-9408-3C1F-3B31-AAB1B6044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9" name="Picture 18" descr="A group of people standing next to a conveyor belt&#10;&#10;Description automatically generated">
            <a:extLst>
              <a:ext uri="{FF2B5EF4-FFF2-40B4-BE49-F238E27FC236}">
                <a16:creationId xmlns:a16="http://schemas.microsoft.com/office/drawing/2014/main" id="{F82F6DE9-CD6E-A4F4-6D53-5E84A4D29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700" y="1087889"/>
            <a:ext cx="7633046" cy="5268461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6F510257-AFCF-8169-F815-575806E3FB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31042" y="652826"/>
            <a:ext cx="3433138" cy="426393"/>
          </a:xfrm>
        </p:spPr>
        <p:txBody>
          <a:bodyPr/>
          <a:lstStyle/>
          <a:p>
            <a:r>
              <a:rPr lang="en-US" sz="2000" dirty="0"/>
              <a:t>What is a pipeline?</a:t>
            </a:r>
          </a:p>
        </p:txBody>
      </p:sp>
    </p:spTree>
    <p:extLst>
      <p:ext uri="{BB962C8B-B14F-4D97-AF65-F5344CB8AC3E}">
        <p14:creationId xmlns:p14="http://schemas.microsoft.com/office/powerpoint/2010/main" val="2159483864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9E51246-9408-3C1F-3B31-AAB1B6044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DD3D2DE-1594-7560-F590-A508C3B7F9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31042" y="652826"/>
            <a:ext cx="3433138" cy="426393"/>
          </a:xfrm>
        </p:spPr>
        <p:txBody>
          <a:bodyPr/>
          <a:lstStyle/>
          <a:p>
            <a:r>
              <a:rPr lang="en-US" sz="2000" dirty="0"/>
              <a:t>Pipeline!</a:t>
            </a:r>
          </a:p>
        </p:txBody>
      </p:sp>
      <p:pic>
        <p:nvPicPr>
          <p:cNvPr id="16386" name="Picture 2" descr="nf-core/circdna metromap">
            <a:extLst>
              <a:ext uri="{FF2B5EF4-FFF2-40B4-BE49-F238E27FC236}">
                <a16:creationId xmlns:a16="http://schemas.microsoft.com/office/drawing/2014/main" id="{183240AD-1578-EE07-7585-DECF626C1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834" y="1717665"/>
            <a:ext cx="8506691" cy="307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E536D3C-06F9-03A9-E278-D6114E47E70F}"/>
              </a:ext>
            </a:extLst>
          </p:cNvPr>
          <p:cNvSpPr txBox="1"/>
          <p:nvPr/>
        </p:nvSpPr>
        <p:spPr>
          <a:xfrm>
            <a:off x="3037609" y="4795803"/>
            <a:ext cx="611678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nf-co.re</a:t>
            </a:r>
            <a:r>
              <a:rPr lang="en-US" sz="800" dirty="0"/>
              <a:t>/</a:t>
            </a:r>
            <a:r>
              <a:rPr lang="en-US" sz="800" dirty="0" err="1"/>
              <a:t>hgtseq</a:t>
            </a:r>
            <a:r>
              <a:rPr lang="en-US" sz="800" dirty="0"/>
              <a:t>/1.1.0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58B1D62-63F1-0DC5-9B84-DE7455892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40" y="1325880"/>
            <a:ext cx="2380340" cy="783572"/>
          </a:xfrm>
        </p:spPr>
        <p:txBody>
          <a:bodyPr/>
          <a:lstStyle/>
          <a:p>
            <a:r>
              <a:rPr lang="en-US" dirty="0"/>
              <a:t>Data analysis</a:t>
            </a:r>
          </a:p>
        </p:txBody>
      </p:sp>
    </p:spTree>
    <p:extLst>
      <p:ext uri="{BB962C8B-B14F-4D97-AF65-F5344CB8AC3E}">
        <p14:creationId xmlns:p14="http://schemas.microsoft.com/office/powerpoint/2010/main" val="4159275085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9E51246-9408-3C1F-3B31-AAB1B6044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0E6DE3-56E2-53C3-B149-D76F90647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280" y="615298"/>
            <a:ext cx="8841204" cy="502288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24892F8-10D4-72D5-2815-9574A2015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0" y="1396215"/>
            <a:ext cx="2730600" cy="642901"/>
          </a:xfrm>
        </p:spPr>
        <p:txBody>
          <a:bodyPr/>
          <a:lstStyle/>
          <a:p>
            <a:r>
              <a:rPr lang="en-US" dirty="0"/>
              <a:t>Bioinformatics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3B6E1B4-138E-C480-5A51-79C5CD1F5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86" y="4447121"/>
            <a:ext cx="2526484" cy="119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A93E17-87FF-1AF6-DDF7-72457E4A46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3581" y="-136525"/>
            <a:ext cx="4949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879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9E51246-9408-3C1F-3B31-AAB1B6044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23</a:t>
            </a:fld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E955D90-2303-58AB-1C64-2AC4941731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6034488"/>
              </p:ext>
            </p:extLst>
          </p:nvPr>
        </p:nvGraphicFramePr>
        <p:xfrm>
          <a:off x="-197259" y="2410692"/>
          <a:ext cx="3180537" cy="4310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itle 4">
            <a:extLst>
              <a:ext uri="{FF2B5EF4-FFF2-40B4-BE49-F238E27FC236}">
                <a16:creationId xmlns:a16="http://schemas.microsoft.com/office/drawing/2014/main" id="{EF8A9EBA-F9B1-1BB2-A11D-EB66A8856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0" y="1396215"/>
            <a:ext cx="2730600" cy="642901"/>
          </a:xfrm>
        </p:spPr>
        <p:txBody>
          <a:bodyPr/>
          <a:lstStyle/>
          <a:p>
            <a:r>
              <a:rPr lang="en-US" dirty="0"/>
              <a:t>Bioinformatics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CA3F84-0958-A489-C495-F9D3938581F9}"/>
              </a:ext>
            </a:extLst>
          </p:cNvPr>
          <p:cNvSpPr txBox="1"/>
          <p:nvPr/>
        </p:nvSpPr>
        <p:spPr>
          <a:xfrm>
            <a:off x="3380510" y="2967335"/>
            <a:ext cx="87272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Removal of low-quality data</a:t>
            </a:r>
          </a:p>
        </p:txBody>
      </p:sp>
    </p:spTree>
    <p:extLst>
      <p:ext uri="{BB962C8B-B14F-4D97-AF65-F5344CB8AC3E}">
        <p14:creationId xmlns:p14="http://schemas.microsoft.com/office/powerpoint/2010/main" val="1276755373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9E51246-9408-3C1F-3B31-AAB1B6044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24</a:t>
            </a:fld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E955D90-2303-58AB-1C64-2AC4941731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7167169"/>
              </p:ext>
            </p:extLst>
          </p:nvPr>
        </p:nvGraphicFramePr>
        <p:xfrm>
          <a:off x="-197259" y="2410692"/>
          <a:ext cx="3180537" cy="4310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itle 4">
            <a:extLst>
              <a:ext uri="{FF2B5EF4-FFF2-40B4-BE49-F238E27FC236}">
                <a16:creationId xmlns:a16="http://schemas.microsoft.com/office/drawing/2014/main" id="{EF8A9EBA-F9B1-1BB2-A11D-EB66A8856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0" y="1396215"/>
            <a:ext cx="2730600" cy="642901"/>
          </a:xfrm>
        </p:spPr>
        <p:txBody>
          <a:bodyPr/>
          <a:lstStyle/>
          <a:p>
            <a:r>
              <a:rPr lang="en-US" dirty="0"/>
              <a:t>Bioinformatics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E3E74681-C252-4196-9240-1502B7F9A7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983277" y="-1"/>
            <a:ext cx="7920249" cy="632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CA7C37-AB77-B117-8563-BF9466371AAD}"/>
              </a:ext>
            </a:extLst>
          </p:cNvPr>
          <p:cNvSpPr txBox="1"/>
          <p:nvPr/>
        </p:nvSpPr>
        <p:spPr>
          <a:xfrm>
            <a:off x="2983276" y="5740151"/>
            <a:ext cx="619298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Source: https://</a:t>
            </a:r>
            <a:r>
              <a:rPr lang="en-US" sz="800" dirty="0" err="1"/>
              <a:t>www.the-scientist.com</a:t>
            </a:r>
            <a:r>
              <a:rPr lang="en-US" sz="800" dirty="0"/>
              <a:t>/infographics/infographic-the-sequencing-and-assembly-of-the-human-genome-70427</a:t>
            </a:r>
          </a:p>
        </p:txBody>
      </p:sp>
    </p:spTree>
    <p:extLst>
      <p:ext uri="{BB962C8B-B14F-4D97-AF65-F5344CB8AC3E}">
        <p14:creationId xmlns:p14="http://schemas.microsoft.com/office/powerpoint/2010/main" val="2677734163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9E51246-9408-3C1F-3B31-AAB1B6044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E955D90-2303-58AB-1C64-2AC4941731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4952534"/>
              </p:ext>
            </p:extLst>
          </p:nvPr>
        </p:nvGraphicFramePr>
        <p:xfrm>
          <a:off x="-197259" y="2410692"/>
          <a:ext cx="3180537" cy="4310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itle 4">
            <a:extLst>
              <a:ext uri="{FF2B5EF4-FFF2-40B4-BE49-F238E27FC236}">
                <a16:creationId xmlns:a16="http://schemas.microsoft.com/office/drawing/2014/main" id="{EF8A9EBA-F9B1-1BB2-A11D-EB66A8856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0" y="1396215"/>
            <a:ext cx="2730600" cy="642901"/>
          </a:xfrm>
        </p:spPr>
        <p:txBody>
          <a:bodyPr/>
          <a:lstStyle/>
          <a:p>
            <a:r>
              <a:rPr lang="en-US" dirty="0"/>
              <a:t>Bioinformatics</a:t>
            </a:r>
          </a:p>
        </p:txBody>
      </p:sp>
      <p:pic>
        <p:nvPicPr>
          <p:cNvPr id="23554" name="Picture 2" descr="annotation pic">
            <a:extLst>
              <a:ext uri="{FF2B5EF4-FFF2-40B4-BE49-F238E27FC236}">
                <a16:creationId xmlns:a16="http://schemas.microsoft.com/office/drawing/2014/main" id="{7784D145-4B01-6460-E5DF-DF37F4DB9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54" y="967797"/>
            <a:ext cx="9384146" cy="527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0F9084-F65A-A0AA-9DAB-9B0C571A1F56}"/>
              </a:ext>
            </a:extLst>
          </p:cNvPr>
          <p:cNvSpPr txBox="1"/>
          <p:nvPr/>
        </p:nvSpPr>
        <p:spPr>
          <a:xfrm>
            <a:off x="2979779" y="5907825"/>
            <a:ext cx="858289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Source: https://</a:t>
            </a:r>
            <a:r>
              <a:rPr lang="en-US" sz="800" dirty="0" err="1"/>
              <a:t>training.galaxyproject.org</a:t>
            </a:r>
            <a:r>
              <a:rPr lang="en-US" sz="800" dirty="0"/>
              <a:t>/training-material/topics/genome-annotation/tutorials/annotation-with-</a:t>
            </a:r>
            <a:r>
              <a:rPr lang="en-US" sz="800" dirty="0" err="1"/>
              <a:t>prokka</a:t>
            </a:r>
            <a:r>
              <a:rPr lang="en-US" sz="800" dirty="0"/>
              <a:t>/slides-</a:t>
            </a:r>
            <a:r>
              <a:rPr lang="en-US" sz="800" dirty="0" err="1"/>
              <a:t>plain.html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874020749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9E51246-9408-3C1F-3B31-AAB1B6044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26</a:t>
            </a:fld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E955D90-2303-58AB-1C64-2AC4941731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2765671"/>
              </p:ext>
            </p:extLst>
          </p:nvPr>
        </p:nvGraphicFramePr>
        <p:xfrm>
          <a:off x="-197259" y="2410692"/>
          <a:ext cx="3180537" cy="4310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itle 4">
            <a:extLst>
              <a:ext uri="{FF2B5EF4-FFF2-40B4-BE49-F238E27FC236}">
                <a16:creationId xmlns:a16="http://schemas.microsoft.com/office/drawing/2014/main" id="{EF8A9EBA-F9B1-1BB2-A11D-EB66A8856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0" y="1396215"/>
            <a:ext cx="2730600" cy="642901"/>
          </a:xfrm>
        </p:spPr>
        <p:txBody>
          <a:bodyPr/>
          <a:lstStyle/>
          <a:p>
            <a:r>
              <a:rPr lang="en-US" dirty="0"/>
              <a:t>Bioinformatics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B330C0-BFFB-BF77-1225-9B51D3E04285}"/>
              </a:ext>
            </a:extLst>
          </p:cNvPr>
          <p:cNvSpPr txBox="1"/>
          <p:nvPr/>
        </p:nvSpPr>
        <p:spPr>
          <a:xfrm>
            <a:off x="2852191" y="5585131"/>
            <a:ext cx="71404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www.melbournebioinformatics.org.au</a:t>
            </a:r>
            <a:r>
              <a:rPr lang="en-US" sz="800" dirty="0"/>
              <a:t>/tutorials/tutorials/</a:t>
            </a:r>
            <a:r>
              <a:rPr lang="en-US" sz="800" dirty="0" err="1"/>
              <a:t>longread_sv_calling</a:t>
            </a:r>
            <a:r>
              <a:rPr lang="en-US" sz="800" dirty="0"/>
              <a:t>/</a:t>
            </a:r>
            <a:r>
              <a:rPr lang="en-US" sz="800" dirty="0" err="1"/>
              <a:t>longread_sv_calling</a:t>
            </a:r>
            <a:r>
              <a:rPr lang="en-US" sz="800" dirty="0"/>
              <a:t>/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1B1F04A-A3E1-6A60-E0BD-316DDD3AA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976" y="1396215"/>
            <a:ext cx="9227127" cy="418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660659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9E51246-9408-3C1F-3B31-AAB1B6044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4ABE1D4-E4D7-BAE3-1EE4-CDC717E36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0" t="2112" r="1017" b="2389"/>
          <a:stretch/>
        </p:blipFill>
        <p:spPr bwMode="auto">
          <a:xfrm>
            <a:off x="414714" y="198099"/>
            <a:ext cx="10567555" cy="646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BA848E-986A-F89C-FEC6-DAD21C2A9E87}"/>
              </a:ext>
            </a:extLst>
          </p:cNvPr>
          <p:cNvSpPr txBox="1"/>
          <p:nvPr/>
        </p:nvSpPr>
        <p:spPr>
          <a:xfrm>
            <a:off x="0" y="6673321"/>
            <a:ext cx="1139698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effectLst/>
              </a:rPr>
              <a:t>Hurtado, R., </a:t>
            </a:r>
            <a:r>
              <a:rPr lang="en-US" sz="800" dirty="0" err="1">
                <a:effectLst/>
              </a:rPr>
              <a:t>Maturrano</a:t>
            </a:r>
            <a:r>
              <a:rPr lang="en-US" sz="800" dirty="0">
                <a:effectLst/>
              </a:rPr>
              <a:t>, L., Azevedo, V., and </a:t>
            </a:r>
            <a:r>
              <a:rPr lang="en-US" sz="800" dirty="0" err="1">
                <a:effectLst/>
              </a:rPr>
              <a:t>Aburjaile</a:t>
            </a:r>
            <a:r>
              <a:rPr lang="en-US" sz="800" dirty="0">
                <a:effectLst/>
              </a:rPr>
              <a:t>, F. (2020). </a:t>
            </a:r>
            <a:r>
              <a:rPr lang="en-US" sz="800" dirty="0" err="1">
                <a:effectLst/>
              </a:rPr>
              <a:t>Pathogenomics</a:t>
            </a:r>
            <a:r>
              <a:rPr lang="en-US" sz="800" dirty="0">
                <a:effectLst/>
              </a:rPr>
              <a:t> insights for understanding Pasteurella </a:t>
            </a:r>
            <a:r>
              <a:rPr lang="en-US" sz="800" dirty="0" err="1">
                <a:effectLst/>
              </a:rPr>
              <a:t>multocida</a:t>
            </a:r>
            <a:r>
              <a:rPr lang="en-US" sz="800" dirty="0">
                <a:effectLst/>
              </a:rPr>
              <a:t> adaptation. </a:t>
            </a:r>
            <a:r>
              <a:rPr lang="en-US" sz="800" i="1" dirty="0">
                <a:effectLst/>
              </a:rPr>
              <a:t>International Journal of Medical Microbiology</a:t>
            </a:r>
            <a:r>
              <a:rPr lang="en-US" sz="800" dirty="0">
                <a:effectLst/>
              </a:rPr>
              <a:t> 310, 151417. </a:t>
            </a:r>
            <a:r>
              <a:rPr lang="en-US" sz="800" dirty="0" err="1">
                <a:effectLst/>
              </a:rPr>
              <a:t>doi</a:t>
            </a:r>
            <a:r>
              <a:rPr lang="en-US" sz="800" dirty="0">
                <a:effectLst/>
              </a:rPr>
              <a:t>: 10.1016/j.ijmm.2020.151417.</a:t>
            </a:r>
          </a:p>
        </p:txBody>
      </p:sp>
    </p:spTree>
    <p:extLst>
      <p:ext uri="{BB962C8B-B14F-4D97-AF65-F5344CB8AC3E}">
        <p14:creationId xmlns:p14="http://schemas.microsoft.com/office/powerpoint/2010/main" val="874258486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9AADC2E-7665-2C8F-82C7-4C19C56988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66CF803-52C1-5FD4-DCA7-E2B1A288D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577" y="67250"/>
            <a:ext cx="8414586" cy="1872384"/>
          </a:xfrm>
          <a:prstGeom prst="rect">
            <a:avLst/>
          </a:prstGeom>
        </p:spPr>
      </p:pic>
      <p:pic>
        <p:nvPicPr>
          <p:cNvPr id="25606" name="Picture 6">
            <a:extLst>
              <a:ext uri="{FF2B5EF4-FFF2-40B4-BE49-F238E27FC236}">
                <a16:creationId xmlns:a16="http://schemas.microsoft.com/office/drawing/2014/main" id="{999CBCBE-CEE4-8D81-C866-A1E98B1DA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658" y="1867413"/>
            <a:ext cx="9305342" cy="452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4">
            <a:extLst>
              <a:ext uri="{FF2B5EF4-FFF2-40B4-BE49-F238E27FC236}">
                <a16:creationId xmlns:a16="http://schemas.microsoft.com/office/drawing/2014/main" id="{8AE78877-DE7A-088F-1A59-B6D3B8CAF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0" y="1274022"/>
            <a:ext cx="2730600" cy="887288"/>
          </a:xfrm>
        </p:spPr>
        <p:txBody>
          <a:bodyPr/>
          <a:lstStyle/>
          <a:p>
            <a:r>
              <a:rPr lang="en-US" dirty="0"/>
              <a:t>Why is this important?</a:t>
            </a:r>
          </a:p>
        </p:txBody>
      </p:sp>
    </p:spTree>
    <p:extLst>
      <p:ext uri="{BB962C8B-B14F-4D97-AF65-F5344CB8AC3E}">
        <p14:creationId xmlns:p14="http://schemas.microsoft.com/office/powerpoint/2010/main" val="2578396373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9AADC2E-7665-2C8F-82C7-4C19C56988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25606" name="Picture 6">
            <a:extLst>
              <a:ext uri="{FF2B5EF4-FFF2-40B4-BE49-F238E27FC236}">
                <a16:creationId xmlns:a16="http://schemas.microsoft.com/office/drawing/2014/main" id="{999CBCBE-CEE4-8D81-C866-A1E98B1DA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94" b="20495"/>
          <a:stretch/>
        </p:blipFill>
        <p:spPr bwMode="auto">
          <a:xfrm>
            <a:off x="2910019" y="0"/>
            <a:ext cx="8443781" cy="637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4">
            <a:extLst>
              <a:ext uri="{FF2B5EF4-FFF2-40B4-BE49-F238E27FC236}">
                <a16:creationId xmlns:a16="http://schemas.microsoft.com/office/drawing/2014/main" id="{8AE78877-DE7A-088F-1A59-B6D3B8CAF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0" y="1274022"/>
            <a:ext cx="2730600" cy="887288"/>
          </a:xfrm>
        </p:spPr>
        <p:txBody>
          <a:bodyPr/>
          <a:lstStyle/>
          <a:p>
            <a:r>
              <a:rPr lang="en-US" dirty="0"/>
              <a:t>Host jump</a:t>
            </a:r>
          </a:p>
        </p:txBody>
      </p:sp>
    </p:spTree>
    <p:extLst>
      <p:ext uri="{BB962C8B-B14F-4D97-AF65-F5344CB8AC3E}">
        <p14:creationId xmlns:p14="http://schemas.microsoft.com/office/powerpoint/2010/main" val="218177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ECE24-1695-21B3-A4C2-7CA37B1A7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09" y="1396215"/>
            <a:ext cx="2425802" cy="642901"/>
          </a:xfrm>
        </p:spPr>
        <p:txBody>
          <a:bodyPr/>
          <a:lstStyle/>
          <a:p>
            <a:r>
              <a:rPr lang="en-US" dirty="0"/>
              <a:t>Distribution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B6DB831-B88D-9108-AD9B-E4905ACEFB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16E825-2D78-F577-D276-935CF720B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2" y="69379"/>
            <a:ext cx="5131230" cy="27467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2870EE-E3CF-B31D-9414-1AE045708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554" y="2914706"/>
            <a:ext cx="6634564" cy="387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0001"/>
      </p:ext>
    </p:extLst>
  </p:cSld>
  <p:clrMapOvr>
    <a:masterClrMapping/>
  </p:clrMapOvr>
  <p:transition spd="slow">
    <p:wipe/>
  </p:transition>
  <p:extLst>
    <p:ext uri="{6950BFC3-D8DA-4A85-94F7-54DA5524770B}">
      <p188:commentRel xmlns:p188="http://schemas.microsoft.com/office/powerpoint/2018/8/main" r:id="rId2"/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9AADC2E-7665-2C8F-82C7-4C19C56988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4E34DEAA-2753-EE90-31FB-7DC5B82D03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6" b="62626"/>
          <a:stretch/>
        </p:blipFill>
        <p:spPr bwMode="auto">
          <a:xfrm>
            <a:off x="2825255" y="1402081"/>
            <a:ext cx="9366745" cy="386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94740207-EB92-9851-C498-6E5FDEB78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0" y="1274022"/>
            <a:ext cx="2730600" cy="887288"/>
          </a:xfrm>
        </p:spPr>
        <p:txBody>
          <a:bodyPr/>
          <a:lstStyle/>
          <a:p>
            <a:r>
              <a:rPr lang="en-US" dirty="0"/>
              <a:t>Resistant cultivars</a:t>
            </a:r>
          </a:p>
        </p:txBody>
      </p:sp>
    </p:spTree>
    <p:extLst>
      <p:ext uri="{BB962C8B-B14F-4D97-AF65-F5344CB8AC3E}">
        <p14:creationId xmlns:p14="http://schemas.microsoft.com/office/powerpoint/2010/main" val="2457510981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picture containing outdoor, sky, tree, grass&#10;&#10;Description automatically generated">
            <a:extLst>
              <a:ext uri="{FF2B5EF4-FFF2-40B4-BE49-F238E27FC236}">
                <a16:creationId xmlns:a16="http://schemas.microsoft.com/office/drawing/2014/main" id="{31FC1C01-175E-4C3F-5F11-6CCFF615B5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6296" r="6296"/>
          <a:stretch/>
        </p:blipFill>
        <p:spPr>
          <a:noFill/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27F94E-9618-833E-5A39-60D95776A3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65922" y="2458034"/>
            <a:ext cx="6655023" cy="2571166"/>
          </a:xfrm>
        </p:spPr>
        <p:txBody>
          <a:bodyPr lIns="91440" tIns="45720" rIns="91440" bIns="4572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Inform disease management strategies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Guide identification of treatment targets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Provide genetic context for preventive measures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AF85625-AD60-D9BB-D446-ED0845189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08421D-5BCC-08B6-2EC8-1D1D942D4ABE}"/>
              </a:ext>
            </a:extLst>
          </p:cNvPr>
          <p:cNvSpPr txBox="1"/>
          <p:nvPr/>
        </p:nvSpPr>
        <p:spPr>
          <a:xfrm>
            <a:off x="4495800" y="1025591"/>
            <a:ext cx="7696200" cy="1036320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900" kern="1200" baseline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Understand </a:t>
            </a:r>
            <a:r>
              <a:rPr lang="en-US" sz="2900" i="1" kern="1200" baseline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L. </a:t>
            </a:r>
            <a:r>
              <a:rPr lang="en-US" sz="29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acicola</a:t>
            </a:r>
            <a:r>
              <a:rPr lang="en-US" sz="2900" kern="1200" baseline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 evolutionary history</a:t>
            </a:r>
          </a:p>
        </p:txBody>
      </p:sp>
    </p:spTree>
    <p:extLst>
      <p:ext uri="{BB962C8B-B14F-4D97-AF65-F5344CB8AC3E}">
        <p14:creationId xmlns:p14="http://schemas.microsoft.com/office/powerpoint/2010/main" val="1259057981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26DA8B1-3B4F-5C36-676E-14BB3CE36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22" y="3035081"/>
            <a:ext cx="3638544" cy="640698"/>
          </a:xfrm>
        </p:spPr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20ACB5-36F5-A726-A711-41E74AA78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>
                <a:solidFill>
                  <a:schemeClr val="bg2">
                    <a:lumMod val="50000"/>
                  </a:schemeClr>
                </a:solidFill>
              </a:rPr>
              <a:pPr/>
              <a:t>32</a:t>
            </a:fld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7" name="Picture 16" descr="Logo&#10;&#10;Description automatically generated with medium confidence">
            <a:extLst>
              <a:ext uri="{FF2B5EF4-FFF2-40B4-BE49-F238E27FC236}">
                <a16:creationId xmlns:a16="http://schemas.microsoft.com/office/drawing/2014/main" id="{0F23A3E6-4F42-127A-DC6D-58F2CD386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529" y="3955925"/>
            <a:ext cx="2689580" cy="2592724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96AB1A75-07BC-6CD1-7105-BD2771062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855" y="700766"/>
            <a:ext cx="5685165" cy="189505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A426F61-5142-7DAB-3591-A8DEE12DC1C6}"/>
              </a:ext>
            </a:extLst>
          </p:cNvPr>
          <p:cNvSpPr txBox="1"/>
          <p:nvPr/>
        </p:nvSpPr>
        <p:spPr>
          <a:xfrm>
            <a:off x="4110014" y="2795724"/>
            <a:ext cx="5796950" cy="166199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 rtl="0"/>
            <a:r>
              <a:rPr lang="en-US" sz="3600" b="1" dirty="0">
                <a:ln/>
                <a:solidFill>
                  <a:schemeClr val="accent4"/>
                </a:solidFill>
              </a:rPr>
              <a:t>Forest Health </a:t>
            </a:r>
          </a:p>
          <a:p>
            <a:pPr algn="r" rtl="0"/>
            <a:r>
              <a:rPr lang="en-US" sz="3600" b="1" dirty="0">
                <a:ln/>
                <a:solidFill>
                  <a:schemeClr val="accent4"/>
                </a:solidFill>
              </a:rPr>
              <a:t>Dynamics Lab</a:t>
            </a:r>
          </a:p>
          <a:p>
            <a:pPr algn="r" rtl="0"/>
            <a:r>
              <a:rPr lang="en-US" sz="3000" b="1" dirty="0">
                <a:ln/>
                <a:solidFill>
                  <a:schemeClr val="accent4"/>
                </a:solidFill>
              </a:rPr>
              <a:t>Dr. Lori Eckhardt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906AA8-666B-2A4B-8AC5-03C7209BB8E5}"/>
              </a:ext>
            </a:extLst>
          </p:cNvPr>
          <p:cNvSpPr txBox="1"/>
          <p:nvPr/>
        </p:nvSpPr>
        <p:spPr>
          <a:xfrm>
            <a:off x="5882829" y="4632780"/>
            <a:ext cx="57920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100" dirty="0">
                <a:solidFill>
                  <a:schemeClr val="bg2">
                    <a:lumMod val="50000"/>
                  </a:schemeClr>
                </a:solidFill>
              </a:rPr>
              <a:t>Stallworth Land Company</a:t>
            </a:r>
            <a:br>
              <a:rPr lang="en-US" sz="2400" spc="1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2400" spc="100" dirty="0">
                <a:solidFill>
                  <a:schemeClr val="bg2">
                    <a:lumMod val="50000"/>
                  </a:schemeClr>
                </a:solidFill>
              </a:rPr>
              <a:t>Long Leaf Land &amp; Timber Company</a:t>
            </a:r>
            <a:br>
              <a:rPr lang="en-US" sz="2400" spc="1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2400" spc="100" dirty="0" err="1">
                <a:solidFill>
                  <a:schemeClr val="bg2">
                    <a:lumMod val="50000"/>
                  </a:schemeClr>
                </a:solidFill>
              </a:rPr>
              <a:t>Osko</a:t>
            </a:r>
            <a:r>
              <a:rPr lang="en-US" sz="2400" spc="100" dirty="0">
                <a:solidFill>
                  <a:schemeClr val="bg2">
                    <a:lumMod val="50000"/>
                  </a:schemeClr>
                </a:solidFill>
              </a:rPr>
              <a:t> Forest - Dr. Glenn Glover </a:t>
            </a:r>
          </a:p>
        </p:txBody>
      </p:sp>
      <p:pic>
        <p:nvPicPr>
          <p:cNvPr id="4100" name="Picture 4" descr="Regions Bank – Logos Download">
            <a:extLst>
              <a:ext uri="{FF2B5EF4-FFF2-40B4-BE49-F238E27FC236}">
                <a16:creationId xmlns:a16="http://schemas.microsoft.com/office/drawing/2014/main" id="{792D85E2-C8B5-EBC4-AD51-1DD72B18A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705" y="5914571"/>
            <a:ext cx="3795572" cy="63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undefined">
            <a:extLst>
              <a:ext uri="{FF2B5EF4-FFF2-40B4-BE49-F238E27FC236}">
                <a16:creationId xmlns:a16="http://schemas.microsoft.com/office/drawing/2014/main" id="{C2E1A252-073B-678D-12D9-194927380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29" y="323604"/>
            <a:ext cx="2005739" cy="222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76CB63-5554-1563-FE40-EF7E66C047C3}"/>
              </a:ext>
            </a:extLst>
          </p:cNvPr>
          <p:cNvSpPr txBox="1"/>
          <p:nvPr/>
        </p:nvSpPr>
        <p:spPr>
          <a:xfrm>
            <a:off x="5877920" y="6488668"/>
            <a:ext cx="16828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ArialMT"/>
              </a:rPr>
              <a:t>Kris Bradley </a:t>
            </a:r>
            <a:endParaRPr lang="en-US" dirty="0"/>
          </a:p>
        </p:txBody>
      </p:sp>
      <p:pic>
        <p:nvPicPr>
          <p:cNvPr id="5" name="Picture 4" descr="A person standing in front of a table with plastic containers&#10;&#10;Description automatically generated">
            <a:extLst>
              <a:ext uri="{FF2B5EF4-FFF2-40B4-BE49-F238E27FC236}">
                <a16:creationId xmlns:a16="http://schemas.microsoft.com/office/drawing/2014/main" id="{D9530F32-D33E-31B2-6C24-27552A8E9A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814" t="31085" r="20713"/>
          <a:stretch/>
        </p:blipFill>
        <p:spPr>
          <a:xfrm rot="5400000">
            <a:off x="10658256" y="718145"/>
            <a:ext cx="1670201" cy="1338953"/>
          </a:xfrm>
          <a:prstGeom prst="rect">
            <a:avLst/>
          </a:prstGeom>
        </p:spPr>
      </p:pic>
      <p:pic>
        <p:nvPicPr>
          <p:cNvPr id="8196" name="Picture 4" descr="Image">
            <a:extLst>
              <a:ext uri="{FF2B5EF4-FFF2-40B4-BE49-F238E27FC236}">
                <a16:creationId xmlns:a16="http://schemas.microsoft.com/office/drawing/2014/main" id="{B58DDB71-A2DE-3DEC-DD03-81E35B830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869" y="2855744"/>
            <a:ext cx="2135964" cy="160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209940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A719441E-939A-5CB3-EAC3-D46434DC7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27" y="317739"/>
            <a:ext cx="5070433" cy="1440502"/>
          </a:xfrm>
        </p:spPr>
        <p:txBody>
          <a:bodyPr/>
          <a:lstStyle/>
          <a:p>
            <a:r>
              <a:rPr lang="en-US" sz="6600" dirty="0"/>
              <a:t>Questions?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3A2BB-29FB-7AD3-245B-9129169E723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714047" y="4523013"/>
            <a:ext cx="5759450" cy="2236047"/>
          </a:xfrm>
        </p:spPr>
        <p:txBody>
          <a:bodyPr>
            <a:normAutofit/>
          </a:bodyPr>
          <a:lstStyle/>
          <a:p>
            <a:pPr algn="r"/>
            <a:r>
              <a:rPr lang="en-US" b="1" dirty="0"/>
              <a:t>Gabriel Silva</a:t>
            </a:r>
            <a:br>
              <a:rPr lang="en-US" dirty="0"/>
            </a:br>
            <a:r>
              <a:rPr lang="en-US" dirty="0"/>
              <a:t>P</a:t>
            </a:r>
            <a:r>
              <a:rPr lang="en-US" cap="none" dirty="0"/>
              <a:t>h</a:t>
            </a:r>
            <a:r>
              <a:rPr lang="en-US" dirty="0"/>
              <a:t>D Student</a:t>
            </a:r>
          </a:p>
          <a:p>
            <a:pPr algn="r"/>
            <a:r>
              <a:rPr lang="en-US" dirty="0"/>
              <a:t>Conservation and Genomics Lab</a:t>
            </a:r>
          </a:p>
          <a:p>
            <a:pPr algn="r"/>
            <a:endParaRPr lang="en-US" dirty="0"/>
          </a:p>
          <a:p>
            <a:pPr algn="r"/>
            <a:r>
              <a:rPr lang="en-US" dirty="0" err="1"/>
              <a:t>Gabriel.silva@auburn.edu</a:t>
            </a:r>
            <a:endParaRPr lang="en-US" dirty="0"/>
          </a:p>
        </p:txBody>
      </p:sp>
      <p:pic>
        <p:nvPicPr>
          <p:cNvPr id="10" name="Picture Placeholder 9" descr="A group of trees&#10;&#10;Description automatically generated with low confidence">
            <a:extLst>
              <a:ext uri="{FF2B5EF4-FFF2-40B4-BE49-F238E27FC236}">
                <a16:creationId xmlns:a16="http://schemas.microsoft.com/office/drawing/2014/main" id="{56B2ACCA-4F38-3955-3D09-4077DB79501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5340" r="5340"/>
          <a:stretch/>
        </p:blipFill>
        <p:spPr>
          <a:xfrm>
            <a:off x="7598229" y="304"/>
            <a:ext cx="4593770" cy="6857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262606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ECE24-1695-21B3-A4C2-7CA37B1A7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09" y="1396215"/>
            <a:ext cx="2425802" cy="642901"/>
          </a:xfrm>
        </p:spPr>
        <p:txBody>
          <a:bodyPr/>
          <a:lstStyle/>
          <a:p>
            <a:r>
              <a:rPr lang="en-US" dirty="0"/>
              <a:t>Distribution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B6DB831-B88D-9108-AD9B-E4905ACEFB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39804D-8B68-696A-D5F2-1A884556D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319" y="894304"/>
            <a:ext cx="9133917" cy="47528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6B19FE-3968-7BD9-B29F-F28A2B8F476C}"/>
              </a:ext>
            </a:extLst>
          </p:cNvPr>
          <p:cNvSpPr txBox="1"/>
          <p:nvPr/>
        </p:nvSpPr>
        <p:spPr>
          <a:xfrm>
            <a:off x="8696524" y="4256756"/>
            <a:ext cx="2300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Only from Mississippi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F0BBA10A-FC29-3A23-344F-E2C7612BFDC3}"/>
              </a:ext>
            </a:extLst>
          </p:cNvPr>
          <p:cNvSpPr/>
          <p:nvPr/>
        </p:nvSpPr>
        <p:spPr>
          <a:xfrm rot="18676398">
            <a:off x="10104599" y="3702777"/>
            <a:ext cx="660705" cy="55084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E512DE-292A-B0E5-9A15-EC3F9074BE0F}"/>
              </a:ext>
            </a:extLst>
          </p:cNvPr>
          <p:cNvSpPr/>
          <p:nvPr/>
        </p:nvSpPr>
        <p:spPr>
          <a:xfrm>
            <a:off x="10689003" y="3213324"/>
            <a:ext cx="804232" cy="43135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85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1216A-EA7A-F9AC-27BE-A71D5FB98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64" y="1396215"/>
            <a:ext cx="2474292" cy="642901"/>
          </a:xfrm>
        </p:spPr>
        <p:txBody>
          <a:bodyPr/>
          <a:lstStyle/>
          <a:p>
            <a:r>
              <a:rPr lang="en-US" dirty="0"/>
              <a:t>potential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5225B-E57A-C990-F345-970982BB628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2000" dirty="0"/>
              <a:t>New species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B11934-EEA5-CB19-B734-AA36FDDC13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800" dirty="0"/>
              <a:t>Different pathogenicity</a:t>
            </a:r>
          </a:p>
          <a:p>
            <a:r>
              <a:rPr lang="en-US" sz="1800" dirty="0"/>
              <a:t>Disease progression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B601AD-BE98-9BFF-DBCB-3BACEB1F73B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31041" y="2620561"/>
            <a:ext cx="5702667" cy="428891"/>
          </a:xfrm>
        </p:spPr>
        <p:txBody>
          <a:bodyPr/>
          <a:lstStyle/>
          <a:p>
            <a:r>
              <a:rPr lang="en-US" sz="2000" dirty="0"/>
              <a:t>Southern U.S. remains Unexplored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5112226-A891-D0C5-F018-C1F3CAF98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4034" name="Picture 2">
            <a:extLst>
              <a:ext uri="{FF2B5EF4-FFF2-40B4-BE49-F238E27FC236}">
                <a16:creationId xmlns:a16="http://schemas.microsoft.com/office/drawing/2014/main" id="{96774EDF-E490-EE2C-9C34-62683836B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374" y="3267011"/>
            <a:ext cx="3840363" cy="359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325893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5F0ABB1-08E9-C0FC-B5EA-FD9DA3DD6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2" y="852132"/>
            <a:ext cx="2308984" cy="1524066"/>
          </a:xfrm>
        </p:spPr>
        <p:txBody>
          <a:bodyPr/>
          <a:lstStyle/>
          <a:p>
            <a:r>
              <a:rPr lang="en-US" sz="3000" dirty="0"/>
              <a:t>Sample</a:t>
            </a:r>
            <a:br>
              <a:rPr lang="en-US" sz="3000" dirty="0"/>
            </a:br>
            <a:r>
              <a:rPr lang="en-US" sz="3000" dirty="0"/>
              <a:t>diseased trees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4733D-20C1-7A70-5451-54B49F981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3" name="Picture 2" descr="3D Trees - Pinus taeda (Loblolly pine) - ACCA software">
            <a:extLst>
              <a:ext uri="{FF2B5EF4-FFF2-40B4-BE49-F238E27FC236}">
                <a16:creationId xmlns:a16="http://schemas.microsoft.com/office/drawing/2014/main" id="{11938E57-1588-89AC-26C1-1C73367F87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0" r="23650"/>
          <a:stretch/>
        </p:blipFill>
        <p:spPr bwMode="auto">
          <a:xfrm>
            <a:off x="-283812" y="2376198"/>
            <a:ext cx="3408006" cy="454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Image">
            <a:extLst>
              <a:ext uri="{FF2B5EF4-FFF2-40B4-BE49-F238E27FC236}">
                <a16:creationId xmlns:a16="http://schemas.microsoft.com/office/drawing/2014/main" id="{BEDC2458-1B5A-31E1-848F-D7D1319B4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949" y="326768"/>
            <a:ext cx="4798669" cy="479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8BD3EDF-25EC-1E5B-8044-E94755FD01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19059" y="326768"/>
            <a:ext cx="4272941" cy="2462514"/>
          </a:xfrm>
        </p:spPr>
        <p:txBody>
          <a:bodyPr anchor="t"/>
          <a:lstStyle/>
          <a:p>
            <a:r>
              <a:rPr lang="en-US" sz="2800" dirty="0"/>
              <a:t>Loblolly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A8266A8-85CB-3AF4-E344-9FBBCECBC6D0}"/>
              </a:ext>
            </a:extLst>
          </p:cNvPr>
          <p:cNvSpPr txBox="1">
            <a:spLocks/>
          </p:cNvSpPr>
          <p:nvPr/>
        </p:nvSpPr>
        <p:spPr>
          <a:xfrm>
            <a:off x="2895594" y="5816986"/>
            <a:ext cx="5860479" cy="1041014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Longleaf donated to the lab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962176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8FE0297-831A-4851-98D6-788B19B2D7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2" name="Picture 11" descr="A beaker with yellow liquid&#10;&#10;Description automatically generated">
            <a:extLst>
              <a:ext uri="{FF2B5EF4-FFF2-40B4-BE49-F238E27FC236}">
                <a16:creationId xmlns:a16="http://schemas.microsoft.com/office/drawing/2014/main" id="{B0B07930-69E9-D270-D41D-DC74D7A77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534" y="3643365"/>
            <a:ext cx="1084498" cy="1084498"/>
          </a:xfrm>
          <a:prstGeom prst="rect">
            <a:avLst/>
          </a:prstGeom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7ABE7A65-778A-30D4-23D7-37DD40327228}"/>
              </a:ext>
            </a:extLst>
          </p:cNvPr>
          <p:cNvSpPr/>
          <p:nvPr/>
        </p:nvSpPr>
        <p:spPr>
          <a:xfrm>
            <a:off x="5787602" y="3739825"/>
            <a:ext cx="566121" cy="8915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C34EC2C7-C52E-8A5E-5C0D-1149BD41804F}"/>
              </a:ext>
            </a:extLst>
          </p:cNvPr>
          <p:cNvSpPr/>
          <p:nvPr/>
        </p:nvSpPr>
        <p:spPr>
          <a:xfrm>
            <a:off x="7637360" y="3739825"/>
            <a:ext cx="622733" cy="8915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beaker with yellow liquid&#10;&#10;Description automatically generated">
            <a:extLst>
              <a:ext uri="{FF2B5EF4-FFF2-40B4-BE49-F238E27FC236}">
                <a16:creationId xmlns:a16="http://schemas.microsoft.com/office/drawing/2014/main" id="{48F05EE4-A76D-02AE-D6CF-C95F3D062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9662" y="3643365"/>
            <a:ext cx="1084498" cy="1084498"/>
          </a:xfrm>
          <a:prstGeom prst="rect">
            <a:avLst/>
          </a:prstGeom>
        </p:spPr>
      </p:pic>
      <p:pic>
        <p:nvPicPr>
          <p:cNvPr id="23" name="Picture 22" descr="A blue and black water drop&#10;&#10;Description automatically generated">
            <a:extLst>
              <a:ext uri="{FF2B5EF4-FFF2-40B4-BE49-F238E27FC236}">
                <a16:creationId xmlns:a16="http://schemas.microsoft.com/office/drawing/2014/main" id="{61C191A7-0FBF-CA61-0D41-054CC94E5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549" y="3643365"/>
            <a:ext cx="1084498" cy="1084498"/>
          </a:xfrm>
          <a:prstGeom prst="rect">
            <a:avLst/>
          </a:prstGeom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379D8437-6E51-E549-59A7-991D27A4E3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09916" y="4680698"/>
            <a:ext cx="1759073" cy="616905"/>
          </a:xfrm>
        </p:spPr>
        <p:txBody>
          <a:bodyPr anchor="ctr"/>
          <a:lstStyle/>
          <a:p>
            <a:pPr algn="ctr"/>
            <a:r>
              <a:rPr lang="en-US" sz="3000" cap="none" dirty="0"/>
              <a:t>Bleach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458B5050-728E-E4BF-3D4A-DF3FD5C6519F}"/>
              </a:ext>
            </a:extLst>
          </p:cNvPr>
          <p:cNvSpPr txBox="1">
            <a:spLocks/>
          </p:cNvSpPr>
          <p:nvPr/>
        </p:nvSpPr>
        <p:spPr>
          <a:xfrm>
            <a:off x="6047262" y="4680698"/>
            <a:ext cx="1759073" cy="616905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cap="none" dirty="0"/>
              <a:t>Water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E9C4D5D2-4794-3B23-BFF3-A4856CC5C82D}"/>
              </a:ext>
            </a:extLst>
          </p:cNvPr>
          <p:cNvSpPr txBox="1">
            <a:spLocks/>
          </p:cNvSpPr>
          <p:nvPr/>
        </p:nvSpPr>
        <p:spPr>
          <a:xfrm>
            <a:off x="8022374" y="4680697"/>
            <a:ext cx="1759073" cy="616905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cap="none" dirty="0"/>
              <a:t>Ethanol</a:t>
            </a:r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4FF1BCD2-811E-FB91-5F61-DD562D36320C}"/>
              </a:ext>
            </a:extLst>
          </p:cNvPr>
          <p:cNvSpPr/>
          <p:nvPr/>
        </p:nvSpPr>
        <p:spPr>
          <a:xfrm>
            <a:off x="9542236" y="3739824"/>
            <a:ext cx="566121" cy="8915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A blue and black water drop&#10;&#10;Description automatically generated">
            <a:extLst>
              <a:ext uri="{FF2B5EF4-FFF2-40B4-BE49-F238E27FC236}">
                <a16:creationId xmlns:a16="http://schemas.microsoft.com/office/drawing/2014/main" id="{78372664-CFE7-3147-501C-3F2EB416C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9183" y="3643364"/>
            <a:ext cx="1084498" cy="1084498"/>
          </a:xfrm>
          <a:prstGeom prst="rect">
            <a:avLst/>
          </a:prstGeom>
        </p:spPr>
      </p:pic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7E2B3364-C86D-B55F-9321-4494BBE00D56}"/>
              </a:ext>
            </a:extLst>
          </p:cNvPr>
          <p:cNvSpPr txBox="1">
            <a:spLocks/>
          </p:cNvSpPr>
          <p:nvPr/>
        </p:nvSpPr>
        <p:spPr>
          <a:xfrm>
            <a:off x="9801896" y="4680697"/>
            <a:ext cx="1759073" cy="616905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cap="none" dirty="0"/>
              <a:t>Water</a:t>
            </a:r>
          </a:p>
        </p:txBody>
      </p:sp>
      <p:pic>
        <p:nvPicPr>
          <p:cNvPr id="36" name="Picture 35" descr="A hand holding a bunch of grass&#10;&#10;Description automatically generated">
            <a:extLst>
              <a:ext uri="{FF2B5EF4-FFF2-40B4-BE49-F238E27FC236}">
                <a16:creationId xmlns:a16="http://schemas.microsoft.com/office/drawing/2014/main" id="{22B8553C-BFE2-5195-737F-DE817D6B6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349260" y="579385"/>
            <a:ext cx="2558041" cy="1918531"/>
          </a:xfrm>
          <a:prstGeom prst="rect">
            <a:avLst/>
          </a:prstGeom>
        </p:spPr>
      </p:pic>
      <p:pic>
        <p:nvPicPr>
          <p:cNvPr id="34" name="Picture 33" descr="A blue scissors with black background&#10;&#10;Description automatically generated">
            <a:extLst>
              <a:ext uri="{FF2B5EF4-FFF2-40B4-BE49-F238E27FC236}">
                <a16:creationId xmlns:a16="http://schemas.microsoft.com/office/drawing/2014/main" id="{E96265F3-A533-C6AB-0370-9F29564D7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662" y="976692"/>
            <a:ext cx="1759073" cy="1759073"/>
          </a:xfrm>
          <a:prstGeom prst="rect">
            <a:avLst/>
          </a:prstGeom>
        </p:spPr>
      </p:pic>
      <p:sp>
        <p:nvSpPr>
          <p:cNvPr id="37" name="Right Arrow 36">
            <a:extLst>
              <a:ext uri="{FF2B5EF4-FFF2-40B4-BE49-F238E27FC236}">
                <a16:creationId xmlns:a16="http://schemas.microsoft.com/office/drawing/2014/main" id="{82347947-DC46-3872-A56E-C1E27772E458}"/>
              </a:ext>
            </a:extLst>
          </p:cNvPr>
          <p:cNvSpPr/>
          <p:nvPr/>
        </p:nvSpPr>
        <p:spPr>
          <a:xfrm>
            <a:off x="8072380" y="1170229"/>
            <a:ext cx="566121" cy="73684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A group of glass containers with green leaves&#10;&#10;Description automatically generated">
            <a:extLst>
              <a:ext uri="{FF2B5EF4-FFF2-40B4-BE49-F238E27FC236}">
                <a16:creationId xmlns:a16="http://schemas.microsoft.com/office/drawing/2014/main" id="{58581A87-0D76-B1DF-5A0F-BA50423F70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213" t="21309" r="42504" b="11455"/>
          <a:stretch/>
        </p:blipFill>
        <p:spPr>
          <a:xfrm>
            <a:off x="8803580" y="579384"/>
            <a:ext cx="1771389" cy="1929979"/>
          </a:xfrm>
          <a:prstGeom prst="rect">
            <a:avLst/>
          </a:prstGeom>
        </p:spPr>
      </p:pic>
      <p:sp>
        <p:nvSpPr>
          <p:cNvPr id="41" name="Title 40">
            <a:extLst>
              <a:ext uri="{FF2B5EF4-FFF2-40B4-BE49-F238E27FC236}">
                <a16:creationId xmlns:a16="http://schemas.microsoft.com/office/drawing/2014/main" id="{BC385C8C-93EB-6F2F-2035-66D593DFF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248" y="1170113"/>
            <a:ext cx="2401524" cy="1095106"/>
          </a:xfrm>
        </p:spPr>
        <p:txBody>
          <a:bodyPr/>
          <a:lstStyle/>
          <a:p>
            <a:r>
              <a:rPr lang="en-US" dirty="0"/>
              <a:t>Sample surface sterilization</a:t>
            </a:r>
          </a:p>
        </p:txBody>
      </p:sp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C4793DE4-C6B9-6398-CCDE-A2102F8EA1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616" y="4419600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09865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D4FD227-FAEB-3F6A-B4B6-C0C24CBFD9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31042" y="986314"/>
            <a:ext cx="4379558" cy="426393"/>
          </a:xfrm>
        </p:spPr>
        <p:txBody>
          <a:bodyPr/>
          <a:lstStyle/>
          <a:p>
            <a:r>
              <a:rPr lang="en-US" sz="2800" dirty="0"/>
              <a:t>Plating - Initially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E453915-379E-0586-D8AF-9C4B9C2BC5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31042" y="1365818"/>
            <a:ext cx="5852072" cy="198916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PNA – Pine needle agar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MEA 1% – Malt extract agar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CMA – Corn meal agar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APDA – Acid potato dextrose agar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8FE0297-831A-4851-98D6-788B19B2D7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EB161945-9A7D-66A7-E330-EA2F6B3E3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16" y="4419600"/>
            <a:ext cx="2438400" cy="24384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E883F74-E136-1737-E969-437706842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4" y="1259690"/>
            <a:ext cx="2354012" cy="915952"/>
          </a:xfrm>
        </p:spPr>
        <p:txBody>
          <a:bodyPr/>
          <a:lstStyle/>
          <a:p>
            <a:r>
              <a:rPr lang="en-US" dirty="0"/>
              <a:t>fungus</a:t>
            </a:r>
            <a:br>
              <a:rPr lang="en-US" dirty="0"/>
            </a:br>
            <a:r>
              <a:rPr lang="en-US" dirty="0"/>
              <a:t>Cultivation</a:t>
            </a:r>
          </a:p>
        </p:txBody>
      </p:sp>
    </p:spTree>
    <p:extLst>
      <p:ext uri="{BB962C8B-B14F-4D97-AF65-F5344CB8AC3E}">
        <p14:creationId xmlns:p14="http://schemas.microsoft.com/office/powerpoint/2010/main" val="1180158567"/>
      </p:ext>
    </p:extLst>
  </p:cSld>
  <p:clrMapOvr>
    <a:masterClrMapping/>
  </p:clrMapOvr>
  <p:transition spd="slow">
    <p:wipe/>
  </p:transition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D4FD227-FAEB-3F6A-B4B6-C0C24CBFD9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31042" y="986315"/>
            <a:ext cx="4379558" cy="426393"/>
          </a:xfrm>
        </p:spPr>
        <p:txBody>
          <a:bodyPr/>
          <a:lstStyle/>
          <a:p>
            <a:r>
              <a:rPr lang="en-US" sz="2800" dirty="0"/>
              <a:t>Plating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E453915-379E-0586-D8AF-9C4B9C2BC5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31041" y="1365819"/>
            <a:ext cx="7556767" cy="198916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PNA + ME – Pine needle agar with 0.5% malt extract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MEA – 2% Malt extract agar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8FE0297-831A-4851-98D6-788B19B2D7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Picture 2" descr="A round petri dish with green stems in it&#10;&#10;Description automatically generated">
            <a:extLst>
              <a:ext uri="{FF2B5EF4-FFF2-40B4-BE49-F238E27FC236}">
                <a16:creationId xmlns:a16="http://schemas.microsoft.com/office/drawing/2014/main" id="{A1E60367-49EF-7B7B-4BC9-9E78AF376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90" t="23298" r="35556" b="25725"/>
          <a:stretch/>
        </p:blipFill>
        <p:spPr>
          <a:xfrm rot="5400000">
            <a:off x="5267018" y="2937898"/>
            <a:ext cx="3803249" cy="3967158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10826CE-E10C-A600-D912-BBB2B214D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16" y="4419600"/>
            <a:ext cx="2438400" cy="24384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69130E6-1F30-BEBF-F60D-7BE743927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4" y="1259690"/>
            <a:ext cx="2354012" cy="915952"/>
          </a:xfrm>
        </p:spPr>
        <p:txBody>
          <a:bodyPr/>
          <a:lstStyle/>
          <a:p>
            <a:r>
              <a:rPr lang="en-US" dirty="0"/>
              <a:t>fungus</a:t>
            </a:r>
            <a:br>
              <a:rPr lang="en-US" dirty="0"/>
            </a:br>
            <a:r>
              <a:rPr lang="en-US" dirty="0"/>
              <a:t>Cultivation</a:t>
            </a:r>
          </a:p>
        </p:txBody>
      </p:sp>
    </p:spTree>
    <p:extLst>
      <p:ext uri="{BB962C8B-B14F-4D97-AF65-F5344CB8AC3E}">
        <p14:creationId xmlns:p14="http://schemas.microsoft.com/office/powerpoint/2010/main" val="616293312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Custom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4D0E9"/>
      </a:accent1>
      <a:accent2>
        <a:srgbClr val="476977"/>
      </a:accent2>
      <a:accent3>
        <a:srgbClr val="79BBE9"/>
      </a:accent3>
      <a:accent4>
        <a:srgbClr val="6B8043"/>
      </a:accent4>
      <a:accent5>
        <a:srgbClr val="9ACF21"/>
      </a:accent5>
      <a:accent6>
        <a:srgbClr val="CFDCA5"/>
      </a:accent6>
      <a:hlink>
        <a:srgbClr val="0563C1"/>
      </a:hlink>
      <a:folHlink>
        <a:srgbClr val="954F72"/>
      </a:folHlink>
    </a:clrScheme>
    <a:fontScheme name="Custom 26">
      <a:majorFont>
        <a:latin typeface="Tenorite Bold"/>
        <a:ea typeface=""/>
        <a:cs typeface=""/>
      </a:majorFont>
      <a:minorFont>
        <a:latin typeface="Tenorite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een Pitch Deck_TM16411175_Win32_JC_SL_v3" id="{8B4DAF89-59FE-4064-AB7A-372A9529B50F}" vid="{3DF83A45-BE94-4B01-94A1-C38A7DA6C9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1B15C2-B622-4464-872A-FFB13E3A35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E439292-23DE-4FBC-B000-AFED89AC64F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065F1115-A9D1-4ADF-878E-8B9CEB1416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17421</TotalTime>
  <Words>771</Words>
  <Application>Microsoft Macintosh PowerPoint</Application>
  <PresentationFormat>Widescreen</PresentationFormat>
  <Paragraphs>168</Paragraphs>
  <Slides>33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ArialMT</vt:lpstr>
      <vt:lpstr>Calibri</vt:lpstr>
      <vt:lpstr>Tenorite </vt:lpstr>
      <vt:lpstr>Tenorite Bold</vt:lpstr>
      <vt:lpstr>TimesNewRomanPSMT</vt:lpstr>
      <vt:lpstr>Office Theme</vt:lpstr>
      <vt:lpstr>Genomic diversity and evolutionary history of Lecanosticta acicola on pine host species</vt:lpstr>
      <vt:lpstr>Diversity</vt:lpstr>
      <vt:lpstr>Distribution</vt:lpstr>
      <vt:lpstr>Distribution</vt:lpstr>
      <vt:lpstr>potential</vt:lpstr>
      <vt:lpstr>Sample diseased trees</vt:lpstr>
      <vt:lpstr>Sample surface sterilization</vt:lpstr>
      <vt:lpstr>fungus Cultivation</vt:lpstr>
      <vt:lpstr>fungus Cultivation</vt:lpstr>
      <vt:lpstr>fungus Cultivation</vt:lpstr>
      <vt:lpstr>DNA EXTRACTION</vt:lpstr>
      <vt:lpstr>PCR Confirmation</vt:lpstr>
      <vt:lpstr>PCR Confirmation</vt:lpstr>
      <vt:lpstr>PowerPoint Presentation</vt:lpstr>
      <vt:lpstr>PowerPoint Presentation</vt:lpstr>
      <vt:lpstr>goalS</vt:lpstr>
      <vt:lpstr>DNA sequencing</vt:lpstr>
      <vt:lpstr>DNA SEQUENCING</vt:lpstr>
      <vt:lpstr>DNA SEQUENCING</vt:lpstr>
      <vt:lpstr>Data analysis</vt:lpstr>
      <vt:lpstr>Data analysis</vt:lpstr>
      <vt:lpstr>Bioinformatics</vt:lpstr>
      <vt:lpstr>Bioinformatics</vt:lpstr>
      <vt:lpstr>Bioinformatics</vt:lpstr>
      <vt:lpstr>Bioinformatics</vt:lpstr>
      <vt:lpstr>Bioinformatics</vt:lpstr>
      <vt:lpstr>PowerPoint Presentation</vt:lpstr>
      <vt:lpstr>Why is this important?</vt:lpstr>
      <vt:lpstr>Host jump</vt:lpstr>
      <vt:lpstr>Resistant cultivars</vt:lpstr>
      <vt:lpstr>PowerPoint Presentation</vt:lpstr>
      <vt:lpstr>Acknowledgments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Pitch deck</dc:title>
  <dc:creator>Gabriel Amorim Silva</dc:creator>
  <cp:lastModifiedBy>Gabriel Amorim Silva</cp:lastModifiedBy>
  <cp:revision>9</cp:revision>
  <dcterms:created xsi:type="dcterms:W3CDTF">2023-02-21T02:23:22Z</dcterms:created>
  <dcterms:modified xsi:type="dcterms:W3CDTF">2023-08-02T01:28:06Z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