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0" r:id="rId2"/>
    <p:sldMasterId id="2147483764" r:id="rId3"/>
  </p:sldMasterIdLst>
  <p:notesMasterIdLst>
    <p:notesMasterId r:id="rId52"/>
  </p:notesMasterIdLst>
  <p:sldIdLst>
    <p:sldId id="256" r:id="rId4"/>
    <p:sldId id="257" r:id="rId5"/>
    <p:sldId id="259" r:id="rId6"/>
    <p:sldId id="336" r:id="rId7"/>
    <p:sldId id="329" r:id="rId8"/>
    <p:sldId id="330" r:id="rId9"/>
    <p:sldId id="332" r:id="rId10"/>
    <p:sldId id="286" r:id="rId11"/>
    <p:sldId id="295" r:id="rId12"/>
    <p:sldId id="272" r:id="rId13"/>
    <p:sldId id="275" r:id="rId14"/>
    <p:sldId id="276" r:id="rId15"/>
    <p:sldId id="277" r:id="rId16"/>
    <p:sldId id="278" r:id="rId17"/>
    <p:sldId id="279" r:id="rId18"/>
    <p:sldId id="280" r:id="rId19"/>
    <p:sldId id="281" r:id="rId20"/>
    <p:sldId id="282" r:id="rId21"/>
    <p:sldId id="285" r:id="rId22"/>
    <p:sldId id="283" r:id="rId23"/>
    <p:sldId id="284" r:id="rId24"/>
    <p:sldId id="258" r:id="rId25"/>
    <p:sldId id="294" r:id="rId26"/>
    <p:sldId id="297" r:id="rId27"/>
    <p:sldId id="298" r:id="rId28"/>
    <p:sldId id="299" r:id="rId29"/>
    <p:sldId id="300" r:id="rId30"/>
    <p:sldId id="301" r:id="rId31"/>
    <p:sldId id="323" r:id="rId32"/>
    <p:sldId id="303" r:id="rId33"/>
    <p:sldId id="328" r:id="rId34"/>
    <p:sldId id="304" r:id="rId35"/>
    <p:sldId id="305" r:id="rId36"/>
    <p:sldId id="333" r:id="rId37"/>
    <p:sldId id="334" r:id="rId38"/>
    <p:sldId id="335" r:id="rId39"/>
    <p:sldId id="306" r:id="rId40"/>
    <p:sldId id="307" r:id="rId41"/>
    <p:sldId id="308" r:id="rId42"/>
    <p:sldId id="309" r:id="rId43"/>
    <p:sldId id="311" r:id="rId44"/>
    <p:sldId id="317" r:id="rId45"/>
    <p:sldId id="318" r:id="rId46"/>
    <p:sldId id="319" r:id="rId47"/>
    <p:sldId id="320" r:id="rId48"/>
    <p:sldId id="321" r:id="rId49"/>
    <p:sldId id="322" r:id="rId50"/>
    <p:sldId id="33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r>
            <a:rPr lang="en-US" dirty="0"/>
            <a:t>With other students</a:t>
          </a:r>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r>
            <a:rPr lang="en-US" dirty="0"/>
            <a:t>With the community</a:t>
          </a:r>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r>
            <a:rPr lang="en-US" dirty="0"/>
            <a:t>In research </a:t>
          </a:r>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r>
            <a:rPr lang="en-US" dirty="0"/>
            <a:t>With faculty and staff</a:t>
          </a:r>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r>
            <a:rPr lang="en-US" dirty="0"/>
            <a:t>In  learning</a:t>
          </a:r>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r>
            <a:rPr lang="en-US" dirty="0"/>
            <a:t>In teaching</a:t>
          </a:r>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r>
            <a:rPr lang="en-US" dirty="0"/>
            <a:t>With other students</a:t>
          </a:r>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r>
            <a:rPr lang="en-US" dirty="0"/>
            <a:t>With the community</a:t>
          </a:r>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r>
            <a:rPr lang="en-US" dirty="0"/>
            <a:t>In research </a:t>
          </a:r>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r>
            <a:rPr lang="en-US" dirty="0"/>
            <a:t>With faculty and staff</a:t>
          </a:r>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r>
            <a:rPr lang="en-US" dirty="0"/>
            <a:t>In  learning</a:t>
          </a:r>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r>
            <a:rPr lang="en-US" dirty="0"/>
            <a:t>In teaching</a:t>
          </a:r>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r>
            <a:rPr lang="en-US" dirty="0"/>
            <a:t>With other students</a:t>
          </a:r>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r>
            <a:rPr lang="en-US" dirty="0"/>
            <a:t>With the community</a:t>
          </a:r>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r>
            <a:rPr lang="en-US" dirty="0"/>
            <a:t>In research </a:t>
          </a:r>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r>
            <a:rPr lang="en-US" dirty="0"/>
            <a:t>With faculty and staff</a:t>
          </a:r>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r>
            <a:rPr lang="en-US" dirty="0"/>
            <a:t>In  learning</a:t>
          </a:r>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r>
            <a:rPr lang="en-US" dirty="0"/>
            <a:t>In teaching</a:t>
          </a:r>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r>
            <a:rPr lang="en-US" dirty="0"/>
            <a:t>With other students</a:t>
          </a:r>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r>
            <a:rPr lang="en-US" dirty="0"/>
            <a:t>With the community</a:t>
          </a:r>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r>
            <a:rPr lang="en-US" dirty="0"/>
            <a:t>In research </a:t>
          </a:r>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r>
            <a:rPr lang="en-US" dirty="0"/>
            <a:t>With faculty and staff</a:t>
          </a:r>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r>
            <a:rPr lang="en-US" dirty="0"/>
            <a:t>In  learning</a:t>
          </a:r>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r>
            <a:rPr lang="en-US" dirty="0"/>
            <a:t>In teaching</a:t>
          </a:r>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endParaRPr lang="en-US" dirty="0"/>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endParaRPr lang="en-US" dirty="0"/>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endParaRPr lang="en-US" dirty="0"/>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endParaRPr lang="en-US" dirty="0"/>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endParaRPr lang="en-US" dirty="0"/>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r>
            <a:rPr lang="en-US" dirty="0"/>
            <a:t>In teaching</a:t>
          </a:r>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endParaRPr lang="en-US" dirty="0"/>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endParaRPr lang="en-US" dirty="0"/>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endParaRPr lang="en-US" dirty="0"/>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endParaRPr lang="en-US" dirty="0"/>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r>
            <a:rPr lang="en-US" dirty="0"/>
            <a:t>In  learning</a:t>
          </a:r>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endParaRPr lang="en-US" dirty="0"/>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endParaRPr lang="en-US" dirty="0"/>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r>
            <a:rPr lang="en-US" dirty="0"/>
            <a:t>With the community</a:t>
          </a:r>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endParaRPr lang="en-US" dirty="0"/>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endParaRPr lang="en-US" dirty="0"/>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endParaRPr lang="en-US" dirty="0"/>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endParaRPr lang="en-US" dirty="0"/>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endParaRPr lang="en-US" dirty="0"/>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endParaRPr lang="en-US" dirty="0"/>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r>
            <a:rPr lang="en-US" dirty="0"/>
            <a:t>In research </a:t>
          </a:r>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endParaRPr lang="en-US" dirty="0"/>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endParaRPr lang="en-US" dirty="0"/>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endParaRPr lang="en-US" dirty="0"/>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endParaRPr lang="en-US" dirty="0"/>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endParaRPr lang="en-US" dirty="0"/>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endParaRPr lang="en-US" dirty="0"/>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r>
            <a:rPr lang="en-US" dirty="0"/>
            <a:t>With faculty and staff</a:t>
          </a:r>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endParaRPr lang="en-US" dirty="0"/>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endParaRPr lang="en-US" dirty="0"/>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BC44AD-7198-4295-A419-61D4CA02C05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619B1E0-A4B8-44AE-878F-F6E0C9B0C7A8}">
      <dgm:prSet phldrT="[Text]" custT="1"/>
      <dgm:spPr/>
      <dgm:t>
        <a:bodyPr/>
        <a:lstStyle/>
        <a:p>
          <a:endParaRPr lang="en-US" sz="800" dirty="0"/>
        </a:p>
        <a:p>
          <a:endParaRPr lang="en-US" sz="800" dirty="0"/>
        </a:p>
        <a:p>
          <a:endParaRPr lang="en-US" sz="800" dirty="0"/>
        </a:p>
        <a:p>
          <a:r>
            <a:rPr lang="en-US" sz="2000" b="1" dirty="0"/>
            <a:t>Engagement</a:t>
          </a:r>
        </a:p>
        <a:p>
          <a:r>
            <a:rPr lang="en-US" sz="1400" dirty="0"/>
            <a:t>Doing </a:t>
          </a:r>
        </a:p>
        <a:p>
          <a:r>
            <a:rPr lang="en-US" sz="1400" dirty="0"/>
            <a:t>Feeling</a:t>
          </a:r>
        </a:p>
        <a:p>
          <a:r>
            <a:rPr lang="en-US" sz="1400" dirty="0"/>
            <a:t>Thinking</a:t>
          </a:r>
        </a:p>
        <a:p>
          <a:endParaRPr lang="en-US" sz="800" dirty="0"/>
        </a:p>
      </dgm:t>
    </dgm:pt>
    <dgm:pt modelId="{2C3D2D17-C440-4036-A61C-42E8299E5FE7}" type="parTrans" cxnId="{6CEFC441-6F00-43ED-8203-60DBB2457A2B}">
      <dgm:prSet/>
      <dgm:spPr/>
      <dgm:t>
        <a:bodyPr/>
        <a:lstStyle/>
        <a:p>
          <a:endParaRPr lang="en-US"/>
        </a:p>
      </dgm:t>
    </dgm:pt>
    <dgm:pt modelId="{91DE419B-383D-4493-AACB-B23D8A1ADBEE}" type="sibTrans" cxnId="{6CEFC441-6F00-43ED-8203-60DBB2457A2B}">
      <dgm:prSet/>
      <dgm:spPr/>
      <dgm:t>
        <a:bodyPr/>
        <a:lstStyle/>
        <a:p>
          <a:endParaRPr lang="en-US"/>
        </a:p>
      </dgm:t>
    </dgm:pt>
    <dgm:pt modelId="{9E91B646-E14C-4C10-9C5F-DE5997F7733F}">
      <dgm:prSet phldrT="[Text]"/>
      <dgm:spPr/>
      <dgm:t>
        <a:bodyPr/>
        <a:lstStyle/>
        <a:p>
          <a:r>
            <a:rPr lang="en-US" dirty="0"/>
            <a:t>With other students</a:t>
          </a:r>
        </a:p>
      </dgm:t>
    </dgm:pt>
    <dgm:pt modelId="{E49EFFA7-68C4-4ED9-8A73-A3DDDDE8076C}" type="parTrans" cxnId="{494C80BD-60BA-45A5-9CB0-CDDCC97BC41E}">
      <dgm:prSet/>
      <dgm:spPr/>
      <dgm:t>
        <a:bodyPr/>
        <a:lstStyle/>
        <a:p>
          <a:endParaRPr lang="en-US"/>
        </a:p>
      </dgm:t>
    </dgm:pt>
    <dgm:pt modelId="{89BE844D-D060-4586-BE24-6EBAF8190067}" type="sibTrans" cxnId="{494C80BD-60BA-45A5-9CB0-CDDCC97BC41E}">
      <dgm:prSet/>
      <dgm:spPr/>
      <dgm:t>
        <a:bodyPr/>
        <a:lstStyle/>
        <a:p>
          <a:endParaRPr lang="en-US"/>
        </a:p>
      </dgm:t>
    </dgm:pt>
    <dgm:pt modelId="{9553FB70-425E-474D-9F86-0180A3E28E31}">
      <dgm:prSet phldrT="[Text]"/>
      <dgm:spPr/>
      <dgm:t>
        <a:bodyPr/>
        <a:lstStyle/>
        <a:p>
          <a:endParaRPr lang="en-US" dirty="0"/>
        </a:p>
      </dgm:t>
    </dgm:pt>
    <dgm:pt modelId="{5812B6C8-78E5-47E7-BA19-E076433F2028}" type="parTrans" cxnId="{9770C50C-DE99-49E5-B66B-CFF3AF2ED4E9}">
      <dgm:prSet/>
      <dgm:spPr/>
      <dgm:t>
        <a:bodyPr/>
        <a:lstStyle/>
        <a:p>
          <a:endParaRPr lang="en-US"/>
        </a:p>
      </dgm:t>
    </dgm:pt>
    <dgm:pt modelId="{FA281E56-0BDF-4D3B-9DB6-C7673976A844}" type="sibTrans" cxnId="{9770C50C-DE99-49E5-B66B-CFF3AF2ED4E9}">
      <dgm:prSet/>
      <dgm:spPr/>
      <dgm:t>
        <a:bodyPr/>
        <a:lstStyle/>
        <a:p>
          <a:endParaRPr lang="en-US"/>
        </a:p>
      </dgm:t>
    </dgm:pt>
    <dgm:pt modelId="{36D95FC9-A8A7-4E29-B26A-03AAD9C69DB1}">
      <dgm:prSet phldrT="[Text]"/>
      <dgm:spPr/>
      <dgm:t>
        <a:bodyPr/>
        <a:lstStyle/>
        <a:p>
          <a:endParaRPr lang="en-US" dirty="0"/>
        </a:p>
      </dgm:t>
    </dgm:pt>
    <dgm:pt modelId="{5BE8D6B7-47BC-41B7-A7A6-20266255BE64}" type="parTrans" cxnId="{BCB8D209-CECB-444A-9CBE-1AA91C386E9C}">
      <dgm:prSet/>
      <dgm:spPr/>
      <dgm:t>
        <a:bodyPr/>
        <a:lstStyle/>
        <a:p>
          <a:endParaRPr lang="en-US"/>
        </a:p>
      </dgm:t>
    </dgm:pt>
    <dgm:pt modelId="{CB1DAEC2-CF9A-4E3E-AA22-23B95C5C50F3}" type="sibTrans" cxnId="{BCB8D209-CECB-444A-9CBE-1AA91C386E9C}">
      <dgm:prSet/>
      <dgm:spPr/>
      <dgm:t>
        <a:bodyPr/>
        <a:lstStyle/>
        <a:p>
          <a:endParaRPr lang="en-US"/>
        </a:p>
      </dgm:t>
    </dgm:pt>
    <dgm:pt modelId="{22472E9D-A76E-4141-87EC-F9A1E2539AF8}">
      <dgm:prSet phldrT="[Text]"/>
      <dgm:spPr/>
      <dgm:t>
        <a:bodyPr/>
        <a:lstStyle/>
        <a:p>
          <a:endParaRPr lang="en-US" dirty="0"/>
        </a:p>
      </dgm:t>
    </dgm:pt>
    <dgm:pt modelId="{49031C25-FEBC-448D-98A3-A26C2FF17768}" type="parTrans" cxnId="{945F2CBB-837D-4F5B-A970-F54701693D01}">
      <dgm:prSet/>
      <dgm:spPr/>
      <dgm:t>
        <a:bodyPr/>
        <a:lstStyle/>
        <a:p>
          <a:endParaRPr lang="en-US"/>
        </a:p>
      </dgm:t>
    </dgm:pt>
    <dgm:pt modelId="{46428C9E-2AF1-4E39-B61F-B0713C1C680F}" type="sibTrans" cxnId="{945F2CBB-837D-4F5B-A970-F54701693D01}">
      <dgm:prSet/>
      <dgm:spPr/>
      <dgm:t>
        <a:bodyPr/>
        <a:lstStyle/>
        <a:p>
          <a:endParaRPr lang="en-US"/>
        </a:p>
      </dgm:t>
    </dgm:pt>
    <dgm:pt modelId="{B984879D-B33F-4A63-A8FA-849B3E3E5E3F}">
      <dgm:prSet/>
      <dgm:spPr/>
      <dgm:t>
        <a:bodyPr/>
        <a:lstStyle/>
        <a:p>
          <a:endParaRPr lang="en-US" dirty="0"/>
        </a:p>
      </dgm:t>
    </dgm:pt>
    <dgm:pt modelId="{A92F6398-C5B5-48BC-BEFA-67A339F83383}" type="parTrans" cxnId="{1C140199-5824-4EE3-914D-DE5E0128B726}">
      <dgm:prSet/>
      <dgm:spPr/>
      <dgm:t>
        <a:bodyPr/>
        <a:lstStyle/>
        <a:p>
          <a:endParaRPr lang="en-US"/>
        </a:p>
      </dgm:t>
    </dgm:pt>
    <dgm:pt modelId="{AFE1A110-1C54-4C95-9FE4-3DA95BA27617}" type="sibTrans" cxnId="{1C140199-5824-4EE3-914D-DE5E0128B726}">
      <dgm:prSet/>
      <dgm:spPr/>
      <dgm:t>
        <a:bodyPr/>
        <a:lstStyle/>
        <a:p>
          <a:endParaRPr lang="en-US"/>
        </a:p>
      </dgm:t>
    </dgm:pt>
    <dgm:pt modelId="{24B61359-F3DE-4D25-A08C-F98260BA085B}">
      <dgm:prSet/>
      <dgm:spPr/>
      <dgm:t>
        <a:bodyPr/>
        <a:lstStyle/>
        <a:p>
          <a:endParaRPr lang="en-US" dirty="0"/>
        </a:p>
      </dgm:t>
    </dgm:pt>
    <dgm:pt modelId="{3A55D111-8B69-4A34-B8B2-8BCDB72D4142}" type="parTrans" cxnId="{8E7B9A18-46C8-4A6D-88D7-6C1A8FC48E59}">
      <dgm:prSet/>
      <dgm:spPr/>
      <dgm:t>
        <a:bodyPr/>
        <a:lstStyle/>
        <a:p>
          <a:endParaRPr lang="en-US"/>
        </a:p>
      </dgm:t>
    </dgm:pt>
    <dgm:pt modelId="{AFED0D08-DBE0-4897-8E1D-5D929CCB3123}" type="sibTrans" cxnId="{8E7B9A18-46C8-4A6D-88D7-6C1A8FC48E59}">
      <dgm:prSet/>
      <dgm:spPr/>
      <dgm:t>
        <a:bodyPr/>
        <a:lstStyle/>
        <a:p>
          <a:endParaRPr lang="en-US"/>
        </a:p>
      </dgm:t>
    </dgm:pt>
    <dgm:pt modelId="{0DE39744-0E92-40AC-818F-756A225D5972}" type="pres">
      <dgm:prSet presAssocID="{A3BC44AD-7198-4295-A419-61D4CA02C05C}" presName="composite" presStyleCnt="0">
        <dgm:presLayoutVars>
          <dgm:chMax val="1"/>
          <dgm:dir/>
          <dgm:resizeHandles val="exact"/>
        </dgm:presLayoutVars>
      </dgm:prSet>
      <dgm:spPr/>
      <dgm:t>
        <a:bodyPr/>
        <a:lstStyle/>
        <a:p>
          <a:endParaRPr lang="en-US"/>
        </a:p>
      </dgm:t>
    </dgm:pt>
    <dgm:pt modelId="{34F215C2-D70E-4EF2-9D8A-FAFE3BCC92F2}" type="pres">
      <dgm:prSet presAssocID="{A3BC44AD-7198-4295-A419-61D4CA02C05C}" presName="radial" presStyleCnt="0">
        <dgm:presLayoutVars>
          <dgm:animLvl val="ctr"/>
        </dgm:presLayoutVars>
      </dgm:prSet>
      <dgm:spPr/>
    </dgm:pt>
    <dgm:pt modelId="{D7180A97-F6B7-4FDB-88C6-AFC8EB5523D3}" type="pres">
      <dgm:prSet presAssocID="{3619B1E0-A4B8-44AE-878F-F6E0C9B0C7A8}" presName="centerShape" presStyleLbl="vennNode1" presStyleIdx="0" presStyleCnt="7"/>
      <dgm:spPr/>
      <dgm:t>
        <a:bodyPr/>
        <a:lstStyle/>
        <a:p>
          <a:endParaRPr lang="en-US"/>
        </a:p>
      </dgm:t>
    </dgm:pt>
    <dgm:pt modelId="{9CC95F83-E1E3-4C40-98D3-B5CBDA3AC75F}" type="pres">
      <dgm:prSet presAssocID="{9E91B646-E14C-4C10-9C5F-DE5997F7733F}" presName="node" presStyleLbl="vennNode1" presStyleIdx="1" presStyleCnt="7">
        <dgm:presLayoutVars>
          <dgm:bulletEnabled val="1"/>
        </dgm:presLayoutVars>
      </dgm:prSet>
      <dgm:spPr/>
      <dgm:t>
        <a:bodyPr/>
        <a:lstStyle/>
        <a:p>
          <a:endParaRPr lang="en-US"/>
        </a:p>
      </dgm:t>
    </dgm:pt>
    <dgm:pt modelId="{1A01EE80-8454-41E0-A165-01A2A30A0AB5}" type="pres">
      <dgm:prSet presAssocID="{24B61359-F3DE-4D25-A08C-F98260BA085B}" presName="node" presStyleLbl="vennNode1" presStyleIdx="2" presStyleCnt="7">
        <dgm:presLayoutVars>
          <dgm:bulletEnabled val="1"/>
        </dgm:presLayoutVars>
      </dgm:prSet>
      <dgm:spPr/>
      <dgm:t>
        <a:bodyPr/>
        <a:lstStyle/>
        <a:p>
          <a:endParaRPr lang="en-US"/>
        </a:p>
      </dgm:t>
    </dgm:pt>
    <dgm:pt modelId="{DCF95FFA-A9F4-4CA1-B749-ED4888AA0DB9}" type="pres">
      <dgm:prSet presAssocID="{B984879D-B33F-4A63-A8FA-849B3E3E5E3F}" presName="node" presStyleLbl="vennNode1" presStyleIdx="3" presStyleCnt="7">
        <dgm:presLayoutVars>
          <dgm:bulletEnabled val="1"/>
        </dgm:presLayoutVars>
      </dgm:prSet>
      <dgm:spPr/>
      <dgm:t>
        <a:bodyPr/>
        <a:lstStyle/>
        <a:p>
          <a:endParaRPr lang="en-US"/>
        </a:p>
      </dgm:t>
    </dgm:pt>
    <dgm:pt modelId="{D321544B-A389-4005-8F32-BE22953017B1}" type="pres">
      <dgm:prSet presAssocID="{9553FB70-425E-474D-9F86-0180A3E28E31}" presName="node" presStyleLbl="vennNode1" presStyleIdx="4" presStyleCnt="7">
        <dgm:presLayoutVars>
          <dgm:bulletEnabled val="1"/>
        </dgm:presLayoutVars>
      </dgm:prSet>
      <dgm:spPr/>
      <dgm:t>
        <a:bodyPr/>
        <a:lstStyle/>
        <a:p>
          <a:endParaRPr lang="en-US"/>
        </a:p>
      </dgm:t>
    </dgm:pt>
    <dgm:pt modelId="{F5F75C33-00F8-48B7-B1CA-33E2916B955D}" type="pres">
      <dgm:prSet presAssocID="{36D95FC9-A8A7-4E29-B26A-03AAD9C69DB1}" presName="node" presStyleLbl="vennNode1" presStyleIdx="5" presStyleCnt="7">
        <dgm:presLayoutVars>
          <dgm:bulletEnabled val="1"/>
        </dgm:presLayoutVars>
      </dgm:prSet>
      <dgm:spPr/>
      <dgm:t>
        <a:bodyPr/>
        <a:lstStyle/>
        <a:p>
          <a:endParaRPr lang="en-US"/>
        </a:p>
      </dgm:t>
    </dgm:pt>
    <dgm:pt modelId="{46A5A78F-A971-4602-8084-9D46E3E64A7E}" type="pres">
      <dgm:prSet presAssocID="{22472E9D-A76E-4141-87EC-F9A1E2539AF8}" presName="node" presStyleLbl="vennNode1" presStyleIdx="6" presStyleCnt="7">
        <dgm:presLayoutVars>
          <dgm:bulletEnabled val="1"/>
        </dgm:presLayoutVars>
      </dgm:prSet>
      <dgm:spPr/>
      <dgm:t>
        <a:bodyPr/>
        <a:lstStyle/>
        <a:p>
          <a:endParaRPr lang="en-US"/>
        </a:p>
      </dgm:t>
    </dgm:pt>
  </dgm:ptLst>
  <dgm:cxnLst>
    <dgm:cxn modelId="{2A823E45-D5B7-4FC2-8B09-F9BB2765CD8D}" type="presOf" srcId="{3619B1E0-A4B8-44AE-878F-F6E0C9B0C7A8}" destId="{D7180A97-F6B7-4FDB-88C6-AFC8EB5523D3}" srcOrd="0" destOrd="0" presId="urn:microsoft.com/office/officeart/2005/8/layout/radial3"/>
    <dgm:cxn modelId="{276CEA87-3290-40F1-8C73-71726BBC0F60}" type="presOf" srcId="{9553FB70-425E-474D-9F86-0180A3E28E31}" destId="{D321544B-A389-4005-8F32-BE22953017B1}" srcOrd="0" destOrd="0" presId="urn:microsoft.com/office/officeart/2005/8/layout/radial3"/>
    <dgm:cxn modelId="{1C140199-5824-4EE3-914D-DE5E0128B726}" srcId="{3619B1E0-A4B8-44AE-878F-F6E0C9B0C7A8}" destId="{B984879D-B33F-4A63-A8FA-849B3E3E5E3F}" srcOrd="2" destOrd="0" parTransId="{A92F6398-C5B5-48BC-BEFA-67A339F83383}" sibTransId="{AFE1A110-1C54-4C95-9FE4-3DA95BA27617}"/>
    <dgm:cxn modelId="{8E7B9A18-46C8-4A6D-88D7-6C1A8FC48E59}" srcId="{3619B1E0-A4B8-44AE-878F-F6E0C9B0C7A8}" destId="{24B61359-F3DE-4D25-A08C-F98260BA085B}" srcOrd="1" destOrd="0" parTransId="{3A55D111-8B69-4A34-B8B2-8BCDB72D4142}" sibTransId="{AFED0D08-DBE0-4897-8E1D-5D929CCB3123}"/>
    <dgm:cxn modelId="{AD4A3E45-D81C-4845-8800-2F427B629CBE}" type="presOf" srcId="{A3BC44AD-7198-4295-A419-61D4CA02C05C}" destId="{0DE39744-0E92-40AC-818F-756A225D5972}" srcOrd="0" destOrd="0" presId="urn:microsoft.com/office/officeart/2005/8/layout/radial3"/>
    <dgm:cxn modelId="{9770C50C-DE99-49E5-B66B-CFF3AF2ED4E9}" srcId="{3619B1E0-A4B8-44AE-878F-F6E0C9B0C7A8}" destId="{9553FB70-425E-474D-9F86-0180A3E28E31}" srcOrd="3" destOrd="0" parTransId="{5812B6C8-78E5-47E7-BA19-E076433F2028}" sibTransId="{FA281E56-0BDF-4D3B-9DB6-C7673976A844}"/>
    <dgm:cxn modelId="{4138993E-C867-4162-A0FF-4DEF24913378}" type="presOf" srcId="{24B61359-F3DE-4D25-A08C-F98260BA085B}" destId="{1A01EE80-8454-41E0-A165-01A2A30A0AB5}" srcOrd="0" destOrd="0" presId="urn:microsoft.com/office/officeart/2005/8/layout/radial3"/>
    <dgm:cxn modelId="{6CEFC441-6F00-43ED-8203-60DBB2457A2B}" srcId="{A3BC44AD-7198-4295-A419-61D4CA02C05C}" destId="{3619B1E0-A4B8-44AE-878F-F6E0C9B0C7A8}" srcOrd="0" destOrd="0" parTransId="{2C3D2D17-C440-4036-A61C-42E8299E5FE7}" sibTransId="{91DE419B-383D-4493-AACB-B23D8A1ADBEE}"/>
    <dgm:cxn modelId="{BCB8D209-CECB-444A-9CBE-1AA91C386E9C}" srcId="{3619B1E0-A4B8-44AE-878F-F6E0C9B0C7A8}" destId="{36D95FC9-A8A7-4E29-B26A-03AAD9C69DB1}" srcOrd="4" destOrd="0" parTransId="{5BE8D6B7-47BC-41B7-A7A6-20266255BE64}" sibTransId="{CB1DAEC2-CF9A-4E3E-AA22-23B95C5C50F3}"/>
    <dgm:cxn modelId="{945F2CBB-837D-4F5B-A970-F54701693D01}" srcId="{3619B1E0-A4B8-44AE-878F-F6E0C9B0C7A8}" destId="{22472E9D-A76E-4141-87EC-F9A1E2539AF8}" srcOrd="5" destOrd="0" parTransId="{49031C25-FEBC-448D-98A3-A26C2FF17768}" sibTransId="{46428C9E-2AF1-4E39-B61F-B0713C1C680F}"/>
    <dgm:cxn modelId="{FBF94C1F-CA6D-4787-B3C4-AEF8A27550DE}" type="presOf" srcId="{9E91B646-E14C-4C10-9C5F-DE5997F7733F}" destId="{9CC95F83-E1E3-4C40-98D3-B5CBDA3AC75F}" srcOrd="0" destOrd="0" presId="urn:microsoft.com/office/officeart/2005/8/layout/radial3"/>
    <dgm:cxn modelId="{6B19AD64-B104-4A8C-AAA3-F23DD6791BBA}" type="presOf" srcId="{36D95FC9-A8A7-4E29-B26A-03AAD9C69DB1}" destId="{F5F75C33-00F8-48B7-B1CA-33E2916B955D}" srcOrd="0" destOrd="0" presId="urn:microsoft.com/office/officeart/2005/8/layout/radial3"/>
    <dgm:cxn modelId="{280A4E26-0522-44A5-A06D-C6B270BD9D95}" type="presOf" srcId="{22472E9D-A76E-4141-87EC-F9A1E2539AF8}" destId="{46A5A78F-A971-4602-8084-9D46E3E64A7E}" srcOrd="0" destOrd="0" presId="urn:microsoft.com/office/officeart/2005/8/layout/radial3"/>
    <dgm:cxn modelId="{0A249D6F-0CBD-45CD-9394-170CC3A26AAA}" type="presOf" srcId="{B984879D-B33F-4A63-A8FA-849B3E3E5E3F}" destId="{DCF95FFA-A9F4-4CA1-B749-ED4888AA0DB9}" srcOrd="0" destOrd="0" presId="urn:microsoft.com/office/officeart/2005/8/layout/radial3"/>
    <dgm:cxn modelId="{494C80BD-60BA-45A5-9CB0-CDDCC97BC41E}" srcId="{3619B1E0-A4B8-44AE-878F-F6E0C9B0C7A8}" destId="{9E91B646-E14C-4C10-9C5F-DE5997F7733F}" srcOrd="0" destOrd="0" parTransId="{E49EFFA7-68C4-4ED9-8A73-A3DDDDE8076C}" sibTransId="{89BE844D-D060-4586-BE24-6EBAF8190067}"/>
    <dgm:cxn modelId="{27F639A3-08C6-4EB7-978A-C7FCA76FBC52}" type="presParOf" srcId="{0DE39744-0E92-40AC-818F-756A225D5972}" destId="{34F215C2-D70E-4EF2-9D8A-FAFE3BCC92F2}" srcOrd="0" destOrd="0" presId="urn:microsoft.com/office/officeart/2005/8/layout/radial3"/>
    <dgm:cxn modelId="{2A0FCADC-8110-48F9-AED3-2FB088405135}" type="presParOf" srcId="{34F215C2-D70E-4EF2-9D8A-FAFE3BCC92F2}" destId="{D7180A97-F6B7-4FDB-88C6-AFC8EB5523D3}" srcOrd="0" destOrd="0" presId="urn:microsoft.com/office/officeart/2005/8/layout/radial3"/>
    <dgm:cxn modelId="{6CB4DF7C-85DD-468F-BCD1-C1D009D0AF50}" type="presParOf" srcId="{34F215C2-D70E-4EF2-9D8A-FAFE3BCC92F2}" destId="{9CC95F83-E1E3-4C40-98D3-B5CBDA3AC75F}" srcOrd="1" destOrd="0" presId="urn:microsoft.com/office/officeart/2005/8/layout/radial3"/>
    <dgm:cxn modelId="{8E2CE622-D171-4838-B7A3-7A0192EEDA1A}" type="presParOf" srcId="{34F215C2-D70E-4EF2-9D8A-FAFE3BCC92F2}" destId="{1A01EE80-8454-41E0-A165-01A2A30A0AB5}" srcOrd="2" destOrd="0" presId="urn:microsoft.com/office/officeart/2005/8/layout/radial3"/>
    <dgm:cxn modelId="{42E89317-AEDA-48E6-9757-823EBE913A7A}" type="presParOf" srcId="{34F215C2-D70E-4EF2-9D8A-FAFE3BCC92F2}" destId="{DCF95FFA-A9F4-4CA1-B749-ED4888AA0DB9}" srcOrd="3" destOrd="0" presId="urn:microsoft.com/office/officeart/2005/8/layout/radial3"/>
    <dgm:cxn modelId="{422E3AE3-9F32-4F89-BDAB-4E0D8DD01EBC}" type="presParOf" srcId="{34F215C2-D70E-4EF2-9D8A-FAFE3BCC92F2}" destId="{D321544B-A389-4005-8F32-BE22953017B1}" srcOrd="4" destOrd="0" presId="urn:microsoft.com/office/officeart/2005/8/layout/radial3"/>
    <dgm:cxn modelId="{6EDAB40D-C09D-4762-B318-9E7066183FAF}" type="presParOf" srcId="{34F215C2-D70E-4EF2-9D8A-FAFE3BCC92F2}" destId="{F5F75C33-00F8-48B7-B1CA-33E2916B955D}" srcOrd="5" destOrd="0" presId="urn:microsoft.com/office/officeart/2005/8/layout/radial3"/>
    <dgm:cxn modelId="{7909B15B-E3A1-4D50-9FFA-DE030E384C1B}" type="presParOf" srcId="{34F215C2-D70E-4EF2-9D8A-FAFE3BCC92F2}" destId="{46A5A78F-A971-4602-8084-9D46E3E64A7E}"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other students</a:t>
          </a:r>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teaching</a:t>
          </a:r>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learning</a:t>
          </a:r>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the community</a:t>
          </a:r>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research </a:t>
          </a:r>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faculty and staff</a:t>
          </a:r>
        </a:p>
      </dsp:txBody>
      <dsp:txXfrm>
        <a:off x="790552" y="1174950"/>
        <a:ext cx="1041079" cy="10410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other students</a:t>
          </a:r>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teaching</a:t>
          </a:r>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learning</a:t>
          </a:r>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the community</a:t>
          </a:r>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research </a:t>
          </a:r>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faculty and staff</a:t>
          </a:r>
        </a:p>
      </dsp:txBody>
      <dsp:txXfrm>
        <a:off x="790552" y="1174950"/>
        <a:ext cx="1041079" cy="1041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other students</a:t>
          </a:r>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teaching</a:t>
          </a:r>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learning</a:t>
          </a:r>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the community</a:t>
          </a:r>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research </a:t>
          </a:r>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faculty and staff</a:t>
          </a:r>
        </a:p>
      </dsp:txBody>
      <dsp:txXfrm>
        <a:off x="790552" y="1174950"/>
        <a:ext cx="1041079" cy="1041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other students</a:t>
          </a:r>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teaching</a:t>
          </a:r>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learning</a:t>
          </a:r>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the community</a:t>
          </a:r>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In research </a:t>
          </a:r>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faculty and staff</a:t>
          </a:r>
        </a:p>
      </dsp:txBody>
      <dsp:txXfrm>
        <a:off x="790552" y="1174950"/>
        <a:ext cx="1041079" cy="1041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In teaching</a:t>
          </a:r>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dsp:txBody>
      <dsp:txXfrm>
        <a:off x="790552" y="1174950"/>
        <a:ext cx="1041079" cy="1041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In  learning</a:t>
          </a:r>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790552" y="1174950"/>
        <a:ext cx="1041079" cy="1041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With the community</a:t>
          </a:r>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790552" y="1174950"/>
        <a:ext cx="1041079" cy="10410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In research </a:t>
          </a:r>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790552" y="1174950"/>
        <a:ext cx="1041079" cy="10410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With faculty and staff</a:t>
          </a:r>
        </a:p>
      </dsp:txBody>
      <dsp:txXfrm>
        <a:off x="790552" y="1174950"/>
        <a:ext cx="1041079" cy="1041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0A97-F6B7-4FDB-88C6-AFC8EB5523D3}">
      <dsp:nvSpPr>
        <dsp:cNvPr id="0" name=""/>
        <dsp:cNvSpPr/>
      </dsp:nvSpPr>
      <dsp:spPr>
        <a:xfrm>
          <a:off x="1499492" y="1181992"/>
          <a:ext cx="2944614" cy="2944614"/>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2000" b="1" kern="1200" dirty="0"/>
            <a:t>Engagement</a:t>
          </a:r>
        </a:p>
        <a:p>
          <a:pPr lvl="0" algn="ctr" defTabSz="355600">
            <a:lnSpc>
              <a:spcPct val="90000"/>
            </a:lnSpc>
            <a:spcBef>
              <a:spcPct val="0"/>
            </a:spcBef>
            <a:spcAft>
              <a:spcPct val="35000"/>
            </a:spcAft>
          </a:pPr>
          <a:r>
            <a:rPr lang="en-US" sz="1400" kern="1200" dirty="0"/>
            <a:t>Doing </a:t>
          </a:r>
        </a:p>
        <a:p>
          <a:pPr lvl="0" algn="ctr" defTabSz="355600">
            <a:lnSpc>
              <a:spcPct val="90000"/>
            </a:lnSpc>
            <a:spcBef>
              <a:spcPct val="0"/>
            </a:spcBef>
            <a:spcAft>
              <a:spcPct val="35000"/>
            </a:spcAft>
          </a:pPr>
          <a:r>
            <a:rPr lang="en-US" sz="1400" kern="1200" dirty="0"/>
            <a:t>Feeling</a:t>
          </a:r>
        </a:p>
        <a:p>
          <a:pPr lvl="0" algn="ctr" defTabSz="355600">
            <a:lnSpc>
              <a:spcPct val="90000"/>
            </a:lnSpc>
            <a:spcBef>
              <a:spcPct val="0"/>
            </a:spcBef>
            <a:spcAft>
              <a:spcPct val="35000"/>
            </a:spcAft>
          </a:pPr>
          <a:r>
            <a:rPr lang="en-US" sz="1400" kern="1200" dirty="0"/>
            <a:t>Thinking</a:t>
          </a:r>
        </a:p>
        <a:p>
          <a:pPr lvl="0" algn="ctr" defTabSz="355600">
            <a:lnSpc>
              <a:spcPct val="90000"/>
            </a:lnSpc>
            <a:spcBef>
              <a:spcPct val="0"/>
            </a:spcBef>
            <a:spcAft>
              <a:spcPct val="35000"/>
            </a:spcAft>
          </a:pPr>
          <a:endParaRPr lang="en-US" sz="800" kern="1200" dirty="0"/>
        </a:p>
      </dsp:txBody>
      <dsp:txXfrm>
        <a:off x="1930721" y="1613221"/>
        <a:ext cx="2082156" cy="2082156"/>
      </dsp:txXfrm>
    </dsp:sp>
    <dsp:sp modelId="{9CC95F83-E1E3-4C40-98D3-B5CBDA3AC75F}">
      <dsp:nvSpPr>
        <dsp:cNvPr id="0" name=""/>
        <dsp:cNvSpPr/>
      </dsp:nvSpPr>
      <dsp:spPr>
        <a:xfrm>
          <a:off x="2235646" y="525"/>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With other students</a:t>
          </a:r>
        </a:p>
      </dsp:txBody>
      <dsp:txXfrm>
        <a:off x="2451260" y="216139"/>
        <a:ext cx="1041079" cy="1041079"/>
      </dsp:txXfrm>
    </dsp:sp>
    <dsp:sp modelId="{1A01EE80-8454-41E0-A165-01A2A30A0AB5}">
      <dsp:nvSpPr>
        <dsp:cNvPr id="0" name=""/>
        <dsp:cNvSpPr/>
      </dsp:nvSpPr>
      <dsp:spPr>
        <a:xfrm>
          <a:off x="3896354"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4111968" y="1174950"/>
        <a:ext cx="1041079" cy="1041079"/>
      </dsp:txXfrm>
    </dsp:sp>
    <dsp:sp modelId="{DCF95FFA-A9F4-4CA1-B749-ED4888AA0DB9}">
      <dsp:nvSpPr>
        <dsp:cNvPr id="0" name=""/>
        <dsp:cNvSpPr/>
      </dsp:nvSpPr>
      <dsp:spPr>
        <a:xfrm>
          <a:off x="3896354"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4111968" y="3092570"/>
        <a:ext cx="1041079" cy="1041079"/>
      </dsp:txXfrm>
    </dsp:sp>
    <dsp:sp modelId="{D321544B-A389-4005-8F32-BE22953017B1}">
      <dsp:nvSpPr>
        <dsp:cNvPr id="0" name=""/>
        <dsp:cNvSpPr/>
      </dsp:nvSpPr>
      <dsp:spPr>
        <a:xfrm>
          <a:off x="2235646" y="3835767"/>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2451260" y="4051381"/>
        <a:ext cx="1041079" cy="1041079"/>
      </dsp:txXfrm>
    </dsp:sp>
    <dsp:sp modelId="{F5F75C33-00F8-48B7-B1CA-33E2916B955D}">
      <dsp:nvSpPr>
        <dsp:cNvPr id="0" name=""/>
        <dsp:cNvSpPr/>
      </dsp:nvSpPr>
      <dsp:spPr>
        <a:xfrm>
          <a:off x="574938" y="287695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790552" y="3092570"/>
        <a:ext cx="1041079" cy="1041079"/>
      </dsp:txXfrm>
    </dsp:sp>
    <dsp:sp modelId="{46A5A78F-A971-4602-8084-9D46E3E64A7E}">
      <dsp:nvSpPr>
        <dsp:cNvPr id="0" name=""/>
        <dsp:cNvSpPr/>
      </dsp:nvSpPr>
      <dsp:spPr>
        <a:xfrm>
          <a:off x="574938" y="959336"/>
          <a:ext cx="1472307" cy="147230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dirty="0"/>
        </a:p>
      </dsp:txBody>
      <dsp:txXfrm>
        <a:off x="790552" y="1174950"/>
        <a:ext cx="1041079" cy="10410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7C13C-83B3-4AF3-923B-9F5E3FFE7E64}" type="datetimeFigureOut">
              <a:rPr lang="en-US" smtClean="0"/>
              <a:t>6/21/2018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63C2E-268B-40B6-B360-67991F9B0857}" type="slidenum">
              <a:rPr lang="en-US" smtClean="0"/>
              <a:t>‹#›</a:t>
            </a:fld>
            <a:endParaRPr lang="en-US"/>
          </a:p>
        </p:txBody>
      </p:sp>
    </p:spTree>
    <p:extLst>
      <p:ext uri="{BB962C8B-B14F-4D97-AF65-F5344CB8AC3E}">
        <p14:creationId xmlns:p14="http://schemas.microsoft.com/office/powerpoint/2010/main" val="238339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90506C82-23AC-4E19-A3CE-1EB24C097E0D}" type="slidenum">
              <a:rPr lang="ar-SA" smtClean="0">
                <a:latin typeface="Arial" pitchFamily="34" charset="0"/>
              </a:rPr>
              <a:pPr/>
              <a:t>3</a:t>
            </a:fld>
            <a:endParaRPr lang="en-US">
              <a:latin typeface="Arial" pitchFamily="34"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9925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420935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65262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99679C0-23DD-43B4-BD8F-4FEF4C79FF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a:extLst>
              <a:ext uri="{FF2B5EF4-FFF2-40B4-BE49-F238E27FC236}">
                <a16:creationId xmlns:a16="http://schemas.microsoft.com/office/drawing/2014/main" id="{950CB340-3E56-4E23-AE98-A2B323DE32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0286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7E44465-76CE-4190-8B44-A56A349CFC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ctangle 3">
            <a:extLst>
              <a:ext uri="{FF2B5EF4-FFF2-40B4-BE49-F238E27FC236}">
                <a16:creationId xmlns:a16="http://schemas.microsoft.com/office/drawing/2014/main" id="{65655C36-BFAC-46C4-85F9-0B18CC4D45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56158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200B6E1-B88F-40D3-BC5B-A626588AAF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a:extLst>
              <a:ext uri="{FF2B5EF4-FFF2-40B4-BE49-F238E27FC236}">
                <a16:creationId xmlns:a16="http://schemas.microsoft.com/office/drawing/2014/main" id="{07DC2F60-7AB4-48BF-B97A-8E8F62EBDC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46468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12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857BF2DC-19AE-4D60-A5BA-6918A36A7056}"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184482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192300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40527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3069889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62042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394387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658241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2383834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latin typeface="Arial"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latin typeface="Arial"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latin typeface="Arial"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sz="1800">
                <a:latin typeface="Arial"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latin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latin typeface="Arial"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sz="1800">
                <a:latin typeface="Arial"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latin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latin typeface="Arial"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sz="1800">
                <a:latin typeface="Arial"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sz="1800">
                <a:latin typeface="Arial"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latin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latin typeface="Arial" charset="0"/>
                </a:endParaRPr>
              </a:p>
            </p:txBody>
          </p:sp>
        </p:grpSp>
      </p:grpSp>
      <p:sp>
        <p:nvSpPr>
          <p:cNvPr id="5162"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4243483E-71B8-4E60-A5DC-8D73D74505F8}" type="slidenum">
              <a:rPr lang="ar-SA"/>
              <a:pPr>
                <a:defRPr/>
              </a:pPr>
              <a:t>‹#›</a:t>
            </a:fld>
            <a:endParaRPr lang="en-US"/>
          </a:p>
        </p:txBody>
      </p:sp>
    </p:spTree>
    <p:extLst>
      <p:ext uri="{BB962C8B-B14F-4D97-AF65-F5344CB8AC3E}">
        <p14:creationId xmlns:p14="http://schemas.microsoft.com/office/powerpoint/2010/main" val="1582451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BBB51C8-7102-4B3A-95FA-BE009EC70802}" type="slidenum">
              <a:rPr lang="ar-SA"/>
              <a:pPr>
                <a:defRPr/>
              </a:pPr>
              <a:t>‹#›</a:t>
            </a:fld>
            <a:endParaRPr lang="en-US"/>
          </a:p>
        </p:txBody>
      </p:sp>
    </p:spTree>
    <p:extLst>
      <p:ext uri="{BB962C8B-B14F-4D97-AF65-F5344CB8AC3E}">
        <p14:creationId xmlns:p14="http://schemas.microsoft.com/office/powerpoint/2010/main" val="63479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1344732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BFD76A5D-5C97-473A-88DE-836AB6357BCE}" type="slidenum">
              <a:rPr lang="ar-SA"/>
              <a:pPr>
                <a:defRPr/>
              </a:pPr>
              <a:t>‹#›</a:t>
            </a:fld>
            <a:endParaRPr lang="en-US"/>
          </a:p>
        </p:txBody>
      </p:sp>
    </p:spTree>
    <p:extLst>
      <p:ext uri="{BB962C8B-B14F-4D97-AF65-F5344CB8AC3E}">
        <p14:creationId xmlns:p14="http://schemas.microsoft.com/office/powerpoint/2010/main" val="1119910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FC9B0FEA-92C8-4F6E-8659-9F9377C95439}" type="slidenum">
              <a:rPr lang="ar-SA"/>
              <a:pPr>
                <a:defRPr/>
              </a:pPr>
              <a:t>‹#›</a:t>
            </a:fld>
            <a:endParaRPr lang="en-US"/>
          </a:p>
        </p:txBody>
      </p:sp>
    </p:spTree>
    <p:extLst>
      <p:ext uri="{BB962C8B-B14F-4D97-AF65-F5344CB8AC3E}">
        <p14:creationId xmlns:p14="http://schemas.microsoft.com/office/powerpoint/2010/main" val="210322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6E60EAAF-119E-4AAD-8F21-16A38E72433F}" type="slidenum">
              <a:rPr lang="ar-SA"/>
              <a:pPr>
                <a:defRPr/>
              </a:pPr>
              <a:t>‹#›</a:t>
            </a:fld>
            <a:endParaRPr lang="en-US"/>
          </a:p>
        </p:txBody>
      </p:sp>
    </p:spTree>
    <p:extLst>
      <p:ext uri="{BB962C8B-B14F-4D97-AF65-F5344CB8AC3E}">
        <p14:creationId xmlns:p14="http://schemas.microsoft.com/office/powerpoint/2010/main" val="2123723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B2AFF174-1BFC-44A2-9F1A-9DB1ACDADA58}" type="slidenum">
              <a:rPr lang="ar-SA"/>
              <a:pPr>
                <a:defRPr/>
              </a:pPr>
              <a:t>‹#›</a:t>
            </a:fld>
            <a:endParaRPr lang="en-US"/>
          </a:p>
        </p:txBody>
      </p:sp>
    </p:spTree>
    <p:extLst>
      <p:ext uri="{BB962C8B-B14F-4D97-AF65-F5344CB8AC3E}">
        <p14:creationId xmlns:p14="http://schemas.microsoft.com/office/powerpoint/2010/main" val="2884465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DCBABF70-5381-4A1C-9B50-94FF8D1C3ED8}" type="slidenum">
              <a:rPr lang="ar-SA"/>
              <a:pPr>
                <a:defRPr/>
              </a:pPr>
              <a:t>‹#›</a:t>
            </a:fld>
            <a:endParaRPr lang="en-US"/>
          </a:p>
        </p:txBody>
      </p:sp>
    </p:spTree>
    <p:extLst>
      <p:ext uri="{BB962C8B-B14F-4D97-AF65-F5344CB8AC3E}">
        <p14:creationId xmlns:p14="http://schemas.microsoft.com/office/powerpoint/2010/main" val="336552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F427ABBF-C218-4A57-ABF5-9B02BDA2FA46}" type="slidenum">
              <a:rPr lang="ar-SA"/>
              <a:pPr>
                <a:defRPr/>
              </a:pPr>
              <a:t>‹#›</a:t>
            </a:fld>
            <a:endParaRPr lang="en-US"/>
          </a:p>
        </p:txBody>
      </p:sp>
    </p:spTree>
    <p:extLst>
      <p:ext uri="{BB962C8B-B14F-4D97-AF65-F5344CB8AC3E}">
        <p14:creationId xmlns:p14="http://schemas.microsoft.com/office/powerpoint/2010/main" val="405817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73CBF52-A127-483F-8EFE-72EF6E3AFBBD}" type="slidenum">
              <a:rPr lang="ar-SA"/>
              <a:pPr>
                <a:defRPr/>
              </a:pPr>
              <a:t>‹#›</a:t>
            </a:fld>
            <a:endParaRPr lang="en-US"/>
          </a:p>
        </p:txBody>
      </p:sp>
    </p:spTree>
    <p:extLst>
      <p:ext uri="{BB962C8B-B14F-4D97-AF65-F5344CB8AC3E}">
        <p14:creationId xmlns:p14="http://schemas.microsoft.com/office/powerpoint/2010/main" val="2306702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1F85298-92D2-498F-9B4D-9D46EDD41180}" type="slidenum">
              <a:rPr lang="ar-SA"/>
              <a:pPr>
                <a:defRPr/>
              </a:pPr>
              <a:t>‹#›</a:t>
            </a:fld>
            <a:endParaRPr lang="en-US"/>
          </a:p>
        </p:txBody>
      </p:sp>
    </p:spTree>
    <p:extLst>
      <p:ext uri="{BB962C8B-B14F-4D97-AF65-F5344CB8AC3E}">
        <p14:creationId xmlns:p14="http://schemas.microsoft.com/office/powerpoint/2010/main" val="831623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A2F1EE4-E79D-4803-87F9-1CD75C141A3D}" type="slidenum">
              <a:rPr lang="ar-SA"/>
              <a:pPr>
                <a:defRPr/>
              </a:pPr>
              <a:t>‹#›</a:t>
            </a:fld>
            <a:endParaRPr lang="en-US"/>
          </a:p>
        </p:txBody>
      </p:sp>
    </p:spTree>
    <p:extLst>
      <p:ext uri="{BB962C8B-B14F-4D97-AF65-F5344CB8AC3E}">
        <p14:creationId xmlns:p14="http://schemas.microsoft.com/office/powerpoint/2010/main" val="1177141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2CBE6204-3A8C-4270-B0E6-4F769EB8A4F5}" type="slidenum">
              <a:rPr lang="ar-SA"/>
              <a:pPr>
                <a:defRPr/>
              </a:pPr>
              <a:t>‹#›</a:t>
            </a:fld>
            <a:endParaRPr lang="en-US"/>
          </a:p>
        </p:txBody>
      </p:sp>
    </p:spTree>
    <p:extLst>
      <p:ext uri="{BB962C8B-B14F-4D97-AF65-F5344CB8AC3E}">
        <p14:creationId xmlns:p14="http://schemas.microsoft.com/office/powerpoint/2010/main" val="1877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BF2DC-19AE-4D60-A5BA-6918A36A7056}"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2587894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FB34498-82E9-4FA8-A96A-1668807C3A1D}" type="slidenum">
              <a:rPr lang="ar-SA"/>
              <a:pPr>
                <a:defRPr/>
              </a:pPr>
              <a:t>‹#›</a:t>
            </a:fld>
            <a:endParaRPr lang="en-US"/>
          </a:p>
        </p:txBody>
      </p:sp>
    </p:spTree>
    <p:extLst>
      <p:ext uri="{BB962C8B-B14F-4D97-AF65-F5344CB8AC3E}">
        <p14:creationId xmlns:p14="http://schemas.microsoft.com/office/powerpoint/2010/main" val="256076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84139B3-52C5-4246-ADC1-548C957E510D}"/>
              </a:ext>
            </a:extLst>
          </p:cNvPr>
          <p:cNvSpPr>
            <a:spLocks noGrp="1"/>
          </p:cNvSpPr>
          <p:nvPr>
            <p:ph type="dt" sz="half" idx="10"/>
          </p:nvPr>
        </p:nvSpPr>
        <p:spPr/>
        <p:txBody>
          <a:bodyPr/>
          <a:lstStyle>
            <a:lvl1pPr>
              <a:defRPr/>
            </a:lvl1pPr>
          </a:lstStyle>
          <a:p>
            <a:pPr>
              <a:defRPr/>
            </a:pPr>
            <a:fld id="{4486090A-16EA-4DEE-9AF7-06C290D05C6F}" type="datetimeFigureOut">
              <a:rPr lang="en-US"/>
              <a:pPr>
                <a:defRPr/>
              </a:pPr>
              <a:t>6/21/2018</a:t>
            </a:fld>
            <a:endParaRPr lang="en-US"/>
          </a:p>
        </p:txBody>
      </p:sp>
      <p:sp>
        <p:nvSpPr>
          <p:cNvPr id="5" name="Footer Placeholder 4">
            <a:extLst>
              <a:ext uri="{FF2B5EF4-FFF2-40B4-BE49-F238E27FC236}">
                <a16:creationId xmlns:a16="http://schemas.microsoft.com/office/drawing/2014/main" id="{68814B13-B910-4B80-90A3-4DEB95ED34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96A160-23AA-4AE3-A993-91539B90378F}"/>
              </a:ext>
            </a:extLst>
          </p:cNvPr>
          <p:cNvSpPr>
            <a:spLocks noGrp="1"/>
          </p:cNvSpPr>
          <p:nvPr>
            <p:ph type="sldNum" sz="quarter" idx="12"/>
          </p:nvPr>
        </p:nvSpPr>
        <p:spPr/>
        <p:txBody>
          <a:bodyPr/>
          <a:lstStyle>
            <a:lvl1pPr>
              <a:defRPr/>
            </a:lvl1pPr>
          </a:lstStyle>
          <a:p>
            <a:pPr>
              <a:defRPr/>
            </a:pPr>
            <a:fld id="{A5143C4C-CE82-497C-BCBD-AA8FACE14D5D}" type="slidenum">
              <a:rPr lang="en-US" altLang="en-US"/>
              <a:pPr>
                <a:defRPr/>
              </a:pPr>
              <a:t>‹#›</a:t>
            </a:fld>
            <a:endParaRPr lang="en-US" altLang="en-US"/>
          </a:p>
        </p:txBody>
      </p:sp>
    </p:spTree>
    <p:extLst>
      <p:ext uri="{BB962C8B-B14F-4D97-AF65-F5344CB8AC3E}">
        <p14:creationId xmlns:p14="http://schemas.microsoft.com/office/powerpoint/2010/main" val="1739035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1949F-FEB5-42AA-B310-250BBD6F9187}"/>
              </a:ext>
            </a:extLst>
          </p:cNvPr>
          <p:cNvSpPr>
            <a:spLocks noGrp="1"/>
          </p:cNvSpPr>
          <p:nvPr>
            <p:ph type="dt" sz="half" idx="10"/>
          </p:nvPr>
        </p:nvSpPr>
        <p:spPr/>
        <p:txBody>
          <a:bodyPr/>
          <a:lstStyle>
            <a:lvl1pPr>
              <a:defRPr/>
            </a:lvl1pPr>
          </a:lstStyle>
          <a:p>
            <a:pPr>
              <a:defRPr/>
            </a:pPr>
            <a:fld id="{6785A437-D041-4EC0-9457-35E59A50BB0C}" type="datetimeFigureOut">
              <a:rPr lang="en-US"/>
              <a:pPr>
                <a:defRPr/>
              </a:pPr>
              <a:t>6/21/2018</a:t>
            </a:fld>
            <a:endParaRPr lang="en-US"/>
          </a:p>
        </p:txBody>
      </p:sp>
      <p:sp>
        <p:nvSpPr>
          <p:cNvPr id="5" name="Footer Placeholder 4">
            <a:extLst>
              <a:ext uri="{FF2B5EF4-FFF2-40B4-BE49-F238E27FC236}">
                <a16:creationId xmlns:a16="http://schemas.microsoft.com/office/drawing/2014/main" id="{7B920756-B6B4-4D24-8837-E5FBA0303E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1FA00C-6737-4221-AD29-98550E8A5997}"/>
              </a:ext>
            </a:extLst>
          </p:cNvPr>
          <p:cNvSpPr>
            <a:spLocks noGrp="1"/>
          </p:cNvSpPr>
          <p:nvPr>
            <p:ph type="sldNum" sz="quarter" idx="12"/>
          </p:nvPr>
        </p:nvSpPr>
        <p:spPr/>
        <p:txBody>
          <a:bodyPr/>
          <a:lstStyle>
            <a:lvl1pPr>
              <a:defRPr/>
            </a:lvl1pPr>
          </a:lstStyle>
          <a:p>
            <a:pPr>
              <a:defRPr/>
            </a:pPr>
            <a:fld id="{CAFF24E3-23C9-4ED1-9907-8F1E310CEB2C}" type="slidenum">
              <a:rPr lang="en-US" altLang="en-US"/>
              <a:pPr>
                <a:defRPr/>
              </a:pPr>
              <a:t>‹#›</a:t>
            </a:fld>
            <a:endParaRPr lang="en-US" altLang="en-US"/>
          </a:p>
        </p:txBody>
      </p:sp>
    </p:spTree>
    <p:extLst>
      <p:ext uri="{BB962C8B-B14F-4D97-AF65-F5344CB8AC3E}">
        <p14:creationId xmlns:p14="http://schemas.microsoft.com/office/powerpoint/2010/main" val="304621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58CE7B-7579-44CC-8F7B-A31D0310DE37}"/>
              </a:ext>
            </a:extLst>
          </p:cNvPr>
          <p:cNvSpPr>
            <a:spLocks noGrp="1"/>
          </p:cNvSpPr>
          <p:nvPr>
            <p:ph type="dt" sz="half" idx="10"/>
          </p:nvPr>
        </p:nvSpPr>
        <p:spPr/>
        <p:txBody>
          <a:bodyPr/>
          <a:lstStyle>
            <a:lvl1pPr>
              <a:defRPr/>
            </a:lvl1pPr>
          </a:lstStyle>
          <a:p>
            <a:pPr>
              <a:defRPr/>
            </a:pPr>
            <a:fld id="{FC702FA6-4F74-471B-96F0-7DA880B21198}" type="datetimeFigureOut">
              <a:rPr lang="en-US"/>
              <a:pPr>
                <a:defRPr/>
              </a:pPr>
              <a:t>6/21/2018</a:t>
            </a:fld>
            <a:endParaRPr lang="en-US"/>
          </a:p>
        </p:txBody>
      </p:sp>
      <p:sp>
        <p:nvSpPr>
          <p:cNvPr id="5" name="Footer Placeholder 4">
            <a:extLst>
              <a:ext uri="{FF2B5EF4-FFF2-40B4-BE49-F238E27FC236}">
                <a16:creationId xmlns:a16="http://schemas.microsoft.com/office/drawing/2014/main" id="{89F82A3F-6875-40A8-8F14-3D5B293ADA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7CE758-C724-4AFA-81E7-A62460ADDE0A}"/>
              </a:ext>
            </a:extLst>
          </p:cNvPr>
          <p:cNvSpPr>
            <a:spLocks noGrp="1"/>
          </p:cNvSpPr>
          <p:nvPr>
            <p:ph type="sldNum" sz="quarter" idx="12"/>
          </p:nvPr>
        </p:nvSpPr>
        <p:spPr/>
        <p:txBody>
          <a:bodyPr/>
          <a:lstStyle>
            <a:lvl1pPr>
              <a:defRPr/>
            </a:lvl1pPr>
          </a:lstStyle>
          <a:p>
            <a:pPr>
              <a:defRPr/>
            </a:pPr>
            <a:fld id="{58E405C7-B712-47DE-80C2-8031A1CBFF63}" type="slidenum">
              <a:rPr lang="en-US" altLang="en-US"/>
              <a:pPr>
                <a:defRPr/>
              </a:pPr>
              <a:t>‹#›</a:t>
            </a:fld>
            <a:endParaRPr lang="en-US" altLang="en-US"/>
          </a:p>
        </p:txBody>
      </p:sp>
    </p:spTree>
    <p:extLst>
      <p:ext uri="{BB962C8B-B14F-4D97-AF65-F5344CB8AC3E}">
        <p14:creationId xmlns:p14="http://schemas.microsoft.com/office/powerpoint/2010/main" val="498158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750FD32-F072-4AA1-80F4-B117ABBFA301}"/>
              </a:ext>
            </a:extLst>
          </p:cNvPr>
          <p:cNvSpPr>
            <a:spLocks noGrp="1"/>
          </p:cNvSpPr>
          <p:nvPr>
            <p:ph type="dt" sz="half" idx="10"/>
          </p:nvPr>
        </p:nvSpPr>
        <p:spPr/>
        <p:txBody>
          <a:bodyPr/>
          <a:lstStyle>
            <a:lvl1pPr>
              <a:defRPr/>
            </a:lvl1pPr>
          </a:lstStyle>
          <a:p>
            <a:pPr>
              <a:defRPr/>
            </a:pPr>
            <a:fld id="{98CB0814-80FC-4209-9930-8A1B2E510345}" type="datetimeFigureOut">
              <a:rPr lang="en-US"/>
              <a:pPr>
                <a:defRPr/>
              </a:pPr>
              <a:t>6/21/2018</a:t>
            </a:fld>
            <a:endParaRPr lang="en-US"/>
          </a:p>
        </p:txBody>
      </p:sp>
      <p:sp>
        <p:nvSpPr>
          <p:cNvPr id="6" name="Footer Placeholder 4">
            <a:extLst>
              <a:ext uri="{FF2B5EF4-FFF2-40B4-BE49-F238E27FC236}">
                <a16:creationId xmlns:a16="http://schemas.microsoft.com/office/drawing/2014/main" id="{F4EF7002-F896-49AE-9C40-7E44750D39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854996-8955-465E-8100-CC043EE56F72}"/>
              </a:ext>
            </a:extLst>
          </p:cNvPr>
          <p:cNvSpPr>
            <a:spLocks noGrp="1"/>
          </p:cNvSpPr>
          <p:nvPr>
            <p:ph type="sldNum" sz="quarter" idx="12"/>
          </p:nvPr>
        </p:nvSpPr>
        <p:spPr/>
        <p:txBody>
          <a:bodyPr/>
          <a:lstStyle>
            <a:lvl1pPr>
              <a:defRPr/>
            </a:lvl1pPr>
          </a:lstStyle>
          <a:p>
            <a:pPr>
              <a:defRPr/>
            </a:pPr>
            <a:fld id="{90DFDFE8-41E3-46D6-A75C-C2354A61ED00}" type="slidenum">
              <a:rPr lang="en-US" altLang="en-US"/>
              <a:pPr>
                <a:defRPr/>
              </a:pPr>
              <a:t>‹#›</a:t>
            </a:fld>
            <a:endParaRPr lang="en-US" altLang="en-US"/>
          </a:p>
        </p:txBody>
      </p:sp>
    </p:spTree>
    <p:extLst>
      <p:ext uri="{BB962C8B-B14F-4D97-AF65-F5344CB8AC3E}">
        <p14:creationId xmlns:p14="http://schemas.microsoft.com/office/powerpoint/2010/main" val="2721736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876B4A4-3A05-4B34-8EAE-F33DB330F510}"/>
              </a:ext>
            </a:extLst>
          </p:cNvPr>
          <p:cNvSpPr>
            <a:spLocks noGrp="1"/>
          </p:cNvSpPr>
          <p:nvPr>
            <p:ph type="dt" sz="half" idx="10"/>
          </p:nvPr>
        </p:nvSpPr>
        <p:spPr/>
        <p:txBody>
          <a:bodyPr/>
          <a:lstStyle>
            <a:lvl1pPr>
              <a:defRPr/>
            </a:lvl1pPr>
          </a:lstStyle>
          <a:p>
            <a:pPr>
              <a:defRPr/>
            </a:pPr>
            <a:fld id="{31274DA0-717E-4983-BA04-94A190CF4E60}" type="datetimeFigureOut">
              <a:rPr lang="en-US"/>
              <a:pPr>
                <a:defRPr/>
              </a:pPr>
              <a:t>6/21/2018</a:t>
            </a:fld>
            <a:endParaRPr lang="en-US"/>
          </a:p>
        </p:txBody>
      </p:sp>
      <p:sp>
        <p:nvSpPr>
          <p:cNvPr id="8" name="Footer Placeholder 4">
            <a:extLst>
              <a:ext uri="{FF2B5EF4-FFF2-40B4-BE49-F238E27FC236}">
                <a16:creationId xmlns:a16="http://schemas.microsoft.com/office/drawing/2014/main" id="{99F33F98-4F2C-48CB-97BD-86B48592A66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69DA34-B12B-442D-AEEA-5D872602E3B8}"/>
              </a:ext>
            </a:extLst>
          </p:cNvPr>
          <p:cNvSpPr>
            <a:spLocks noGrp="1"/>
          </p:cNvSpPr>
          <p:nvPr>
            <p:ph type="sldNum" sz="quarter" idx="12"/>
          </p:nvPr>
        </p:nvSpPr>
        <p:spPr/>
        <p:txBody>
          <a:bodyPr/>
          <a:lstStyle>
            <a:lvl1pPr>
              <a:defRPr/>
            </a:lvl1pPr>
          </a:lstStyle>
          <a:p>
            <a:pPr>
              <a:defRPr/>
            </a:pPr>
            <a:fld id="{135CF349-2B65-4C3D-BAF2-F3EE1311E550}" type="slidenum">
              <a:rPr lang="en-US" altLang="en-US"/>
              <a:pPr>
                <a:defRPr/>
              </a:pPr>
              <a:t>‹#›</a:t>
            </a:fld>
            <a:endParaRPr lang="en-US" altLang="en-US"/>
          </a:p>
        </p:txBody>
      </p:sp>
    </p:spTree>
    <p:extLst>
      <p:ext uri="{BB962C8B-B14F-4D97-AF65-F5344CB8AC3E}">
        <p14:creationId xmlns:p14="http://schemas.microsoft.com/office/powerpoint/2010/main" val="1814501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8D0F199-FF6E-4F07-96F4-40E1FDDAC7DB}"/>
              </a:ext>
            </a:extLst>
          </p:cNvPr>
          <p:cNvSpPr>
            <a:spLocks noGrp="1"/>
          </p:cNvSpPr>
          <p:nvPr>
            <p:ph type="dt" sz="half" idx="10"/>
          </p:nvPr>
        </p:nvSpPr>
        <p:spPr/>
        <p:txBody>
          <a:bodyPr/>
          <a:lstStyle>
            <a:lvl1pPr>
              <a:defRPr/>
            </a:lvl1pPr>
          </a:lstStyle>
          <a:p>
            <a:pPr>
              <a:defRPr/>
            </a:pPr>
            <a:fld id="{7198E4A2-EA4E-42EC-A01C-60930CC462A1}" type="datetimeFigureOut">
              <a:rPr lang="en-US"/>
              <a:pPr>
                <a:defRPr/>
              </a:pPr>
              <a:t>6/21/2018</a:t>
            </a:fld>
            <a:endParaRPr lang="en-US"/>
          </a:p>
        </p:txBody>
      </p:sp>
      <p:sp>
        <p:nvSpPr>
          <p:cNvPr id="4" name="Footer Placeholder 4">
            <a:extLst>
              <a:ext uri="{FF2B5EF4-FFF2-40B4-BE49-F238E27FC236}">
                <a16:creationId xmlns:a16="http://schemas.microsoft.com/office/drawing/2014/main" id="{85A561E2-3725-425A-912A-A93004AB94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6DA9A82-1949-42D3-B3C9-545676B4984D}"/>
              </a:ext>
            </a:extLst>
          </p:cNvPr>
          <p:cNvSpPr>
            <a:spLocks noGrp="1"/>
          </p:cNvSpPr>
          <p:nvPr>
            <p:ph type="sldNum" sz="quarter" idx="12"/>
          </p:nvPr>
        </p:nvSpPr>
        <p:spPr/>
        <p:txBody>
          <a:bodyPr/>
          <a:lstStyle>
            <a:lvl1pPr>
              <a:defRPr/>
            </a:lvl1pPr>
          </a:lstStyle>
          <a:p>
            <a:pPr>
              <a:defRPr/>
            </a:pPr>
            <a:fld id="{FB0C75DC-9E6F-499F-85A9-FA7976457B91}" type="slidenum">
              <a:rPr lang="en-US" altLang="en-US"/>
              <a:pPr>
                <a:defRPr/>
              </a:pPr>
              <a:t>‹#›</a:t>
            </a:fld>
            <a:endParaRPr lang="en-US" altLang="en-US"/>
          </a:p>
        </p:txBody>
      </p:sp>
    </p:spTree>
    <p:extLst>
      <p:ext uri="{BB962C8B-B14F-4D97-AF65-F5344CB8AC3E}">
        <p14:creationId xmlns:p14="http://schemas.microsoft.com/office/powerpoint/2010/main" val="1853367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FA42B7-E400-4BC7-AC49-FD6E2A245D70}"/>
              </a:ext>
            </a:extLst>
          </p:cNvPr>
          <p:cNvSpPr>
            <a:spLocks noGrp="1"/>
          </p:cNvSpPr>
          <p:nvPr>
            <p:ph type="dt" sz="half" idx="10"/>
          </p:nvPr>
        </p:nvSpPr>
        <p:spPr/>
        <p:txBody>
          <a:bodyPr/>
          <a:lstStyle>
            <a:lvl1pPr>
              <a:defRPr/>
            </a:lvl1pPr>
          </a:lstStyle>
          <a:p>
            <a:pPr>
              <a:defRPr/>
            </a:pPr>
            <a:fld id="{6298F859-920B-44E8-A4ED-FA5BC318FF9F}" type="datetimeFigureOut">
              <a:rPr lang="en-US"/>
              <a:pPr>
                <a:defRPr/>
              </a:pPr>
              <a:t>6/21/2018</a:t>
            </a:fld>
            <a:endParaRPr lang="en-US"/>
          </a:p>
        </p:txBody>
      </p:sp>
      <p:sp>
        <p:nvSpPr>
          <p:cNvPr id="3" name="Footer Placeholder 4">
            <a:extLst>
              <a:ext uri="{FF2B5EF4-FFF2-40B4-BE49-F238E27FC236}">
                <a16:creationId xmlns:a16="http://schemas.microsoft.com/office/drawing/2014/main" id="{3311F3C3-559D-46B0-9350-CA2B6198114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29CFF08-0052-42D8-916A-36F2B6F6B8A3}"/>
              </a:ext>
            </a:extLst>
          </p:cNvPr>
          <p:cNvSpPr>
            <a:spLocks noGrp="1"/>
          </p:cNvSpPr>
          <p:nvPr>
            <p:ph type="sldNum" sz="quarter" idx="12"/>
          </p:nvPr>
        </p:nvSpPr>
        <p:spPr/>
        <p:txBody>
          <a:bodyPr/>
          <a:lstStyle>
            <a:lvl1pPr>
              <a:defRPr/>
            </a:lvl1pPr>
          </a:lstStyle>
          <a:p>
            <a:pPr>
              <a:defRPr/>
            </a:pPr>
            <a:fld id="{3D921682-A7E4-4B25-BF64-CD39C1A68044}" type="slidenum">
              <a:rPr lang="en-US" altLang="en-US"/>
              <a:pPr>
                <a:defRPr/>
              </a:pPr>
              <a:t>‹#›</a:t>
            </a:fld>
            <a:endParaRPr lang="en-US" altLang="en-US"/>
          </a:p>
        </p:txBody>
      </p:sp>
    </p:spTree>
    <p:extLst>
      <p:ext uri="{BB962C8B-B14F-4D97-AF65-F5344CB8AC3E}">
        <p14:creationId xmlns:p14="http://schemas.microsoft.com/office/powerpoint/2010/main" val="3350988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508809B-2C76-40C6-8232-1353205B7B79}"/>
              </a:ext>
            </a:extLst>
          </p:cNvPr>
          <p:cNvSpPr>
            <a:spLocks noGrp="1"/>
          </p:cNvSpPr>
          <p:nvPr>
            <p:ph type="dt" sz="half" idx="10"/>
          </p:nvPr>
        </p:nvSpPr>
        <p:spPr/>
        <p:txBody>
          <a:bodyPr/>
          <a:lstStyle>
            <a:lvl1pPr>
              <a:defRPr/>
            </a:lvl1pPr>
          </a:lstStyle>
          <a:p>
            <a:pPr>
              <a:defRPr/>
            </a:pPr>
            <a:fld id="{227C6613-CB5B-47E3-80F8-41BB0D5547F4}" type="datetimeFigureOut">
              <a:rPr lang="en-US"/>
              <a:pPr>
                <a:defRPr/>
              </a:pPr>
              <a:t>6/21/2018</a:t>
            </a:fld>
            <a:endParaRPr lang="en-US"/>
          </a:p>
        </p:txBody>
      </p:sp>
      <p:sp>
        <p:nvSpPr>
          <p:cNvPr id="6" name="Footer Placeholder 4">
            <a:extLst>
              <a:ext uri="{FF2B5EF4-FFF2-40B4-BE49-F238E27FC236}">
                <a16:creationId xmlns:a16="http://schemas.microsoft.com/office/drawing/2014/main" id="{689D19D8-F051-4319-9965-A4C456CBD7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89A35C-719C-419C-BE75-BA692FF83FAE}"/>
              </a:ext>
            </a:extLst>
          </p:cNvPr>
          <p:cNvSpPr>
            <a:spLocks noGrp="1"/>
          </p:cNvSpPr>
          <p:nvPr>
            <p:ph type="sldNum" sz="quarter" idx="12"/>
          </p:nvPr>
        </p:nvSpPr>
        <p:spPr/>
        <p:txBody>
          <a:bodyPr/>
          <a:lstStyle>
            <a:lvl1pPr>
              <a:defRPr/>
            </a:lvl1pPr>
          </a:lstStyle>
          <a:p>
            <a:pPr>
              <a:defRPr/>
            </a:pPr>
            <a:fld id="{F500BBBD-1A97-491E-8067-3DCFBAF30502}" type="slidenum">
              <a:rPr lang="en-US" altLang="en-US"/>
              <a:pPr>
                <a:defRPr/>
              </a:pPr>
              <a:t>‹#›</a:t>
            </a:fld>
            <a:endParaRPr lang="en-US" altLang="en-US"/>
          </a:p>
        </p:txBody>
      </p:sp>
    </p:spTree>
    <p:extLst>
      <p:ext uri="{BB962C8B-B14F-4D97-AF65-F5344CB8AC3E}">
        <p14:creationId xmlns:p14="http://schemas.microsoft.com/office/powerpoint/2010/main" val="4000743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81CD5E-8384-49A5-8991-42F6C0A7FCC4}"/>
              </a:ext>
            </a:extLst>
          </p:cNvPr>
          <p:cNvSpPr>
            <a:spLocks noGrp="1"/>
          </p:cNvSpPr>
          <p:nvPr>
            <p:ph type="dt" sz="half" idx="10"/>
          </p:nvPr>
        </p:nvSpPr>
        <p:spPr/>
        <p:txBody>
          <a:bodyPr/>
          <a:lstStyle>
            <a:lvl1pPr>
              <a:defRPr/>
            </a:lvl1pPr>
          </a:lstStyle>
          <a:p>
            <a:pPr>
              <a:defRPr/>
            </a:pPr>
            <a:fld id="{9C7F3E15-E27D-4E0B-BAA0-640A75690532}" type="datetimeFigureOut">
              <a:rPr lang="en-US"/>
              <a:pPr>
                <a:defRPr/>
              </a:pPr>
              <a:t>6/21/2018</a:t>
            </a:fld>
            <a:endParaRPr lang="en-US"/>
          </a:p>
        </p:txBody>
      </p:sp>
      <p:sp>
        <p:nvSpPr>
          <p:cNvPr id="6" name="Footer Placeholder 4">
            <a:extLst>
              <a:ext uri="{FF2B5EF4-FFF2-40B4-BE49-F238E27FC236}">
                <a16:creationId xmlns:a16="http://schemas.microsoft.com/office/drawing/2014/main" id="{E51B4B5D-3378-426F-AF40-8043E5CBA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8061F5-B299-4D7F-BCB3-971263B15EAA}"/>
              </a:ext>
            </a:extLst>
          </p:cNvPr>
          <p:cNvSpPr>
            <a:spLocks noGrp="1"/>
          </p:cNvSpPr>
          <p:nvPr>
            <p:ph type="sldNum" sz="quarter" idx="12"/>
          </p:nvPr>
        </p:nvSpPr>
        <p:spPr/>
        <p:txBody>
          <a:bodyPr/>
          <a:lstStyle>
            <a:lvl1pPr>
              <a:defRPr/>
            </a:lvl1pPr>
          </a:lstStyle>
          <a:p>
            <a:pPr>
              <a:defRPr/>
            </a:pPr>
            <a:fld id="{33758533-609D-4FE6-822E-6BC7C512C3DB}" type="slidenum">
              <a:rPr lang="en-US" altLang="en-US"/>
              <a:pPr>
                <a:defRPr/>
              </a:pPr>
              <a:t>‹#›</a:t>
            </a:fld>
            <a:endParaRPr lang="en-US" altLang="en-US"/>
          </a:p>
        </p:txBody>
      </p:sp>
    </p:spTree>
    <p:extLst>
      <p:ext uri="{BB962C8B-B14F-4D97-AF65-F5344CB8AC3E}">
        <p14:creationId xmlns:p14="http://schemas.microsoft.com/office/powerpoint/2010/main" val="390910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7BF2DC-19AE-4D60-A5BA-6918A36A7056}"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35911585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FCDC4-D42B-4188-85F8-0084EFC53DE6}"/>
              </a:ext>
            </a:extLst>
          </p:cNvPr>
          <p:cNvSpPr>
            <a:spLocks noGrp="1"/>
          </p:cNvSpPr>
          <p:nvPr>
            <p:ph type="dt" sz="half" idx="10"/>
          </p:nvPr>
        </p:nvSpPr>
        <p:spPr/>
        <p:txBody>
          <a:bodyPr/>
          <a:lstStyle>
            <a:lvl1pPr>
              <a:defRPr/>
            </a:lvl1pPr>
          </a:lstStyle>
          <a:p>
            <a:pPr>
              <a:defRPr/>
            </a:pPr>
            <a:fld id="{F3D7F5EC-029B-4BF4-9E0D-3A2E9790E60F}" type="datetimeFigureOut">
              <a:rPr lang="en-US"/>
              <a:pPr>
                <a:defRPr/>
              </a:pPr>
              <a:t>6/21/2018</a:t>
            </a:fld>
            <a:endParaRPr lang="en-US"/>
          </a:p>
        </p:txBody>
      </p:sp>
      <p:sp>
        <p:nvSpPr>
          <p:cNvPr id="5" name="Footer Placeholder 4">
            <a:extLst>
              <a:ext uri="{FF2B5EF4-FFF2-40B4-BE49-F238E27FC236}">
                <a16:creationId xmlns:a16="http://schemas.microsoft.com/office/drawing/2014/main" id="{C2964E76-3C0F-4E5C-B1CE-E22FB28939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187F44-C3CD-49C4-B907-D1173FEFA85D}"/>
              </a:ext>
            </a:extLst>
          </p:cNvPr>
          <p:cNvSpPr>
            <a:spLocks noGrp="1"/>
          </p:cNvSpPr>
          <p:nvPr>
            <p:ph type="sldNum" sz="quarter" idx="12"/>
          </p:nvPr>
        </p:nvSpPr>
        <p:spPr/>
        <p:txBody>
          <a:bodyPr/>
          <a:lstStyle>
            <a:lvl1pPr>
              <a:defRPr/>
            </a:lvl1pPr>
          </a:lstStyle>
          <a:p>
            <a:pPr>
              <a:defRPr/>
            </a:pPr>
            <a:fld id="{EAB8DC67-4C3C-4D4A-BBFA-4CB47CD536D2}" type="slidenum">
              <a:rPr lang="en-US" altLang="en-US"/>
              <a:pPr>
                <a:defRPr/>
              </a:pPr>
              <a:t>‹#›</a:t>
            </a:fld>
            <a:endParaRPr lang="en-US" altLang="en-US"/>
          </a:p>
        </p:txBody>
      </p:sp>
    </p:spTree>
    <p:extLst>
      <p:ext uri="{BB962C8B-B14F-4D97-AF65-F5344CB8AC3E}">
        <p14:creationId xmlns:p14="http://schemas.microsoft.com/office/powerpoint/2010/main" val="3197948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B6778-3481-44CD-9036-3202DC2E8C24}"/>
              </a:ext>
            </a:extLst>
          </p:cNvPr>
          <p:cNvSpPr>
            <a:spLocks noGrp="1"/>
          </p:cNvSpPr>
          <p:nvPr>
            <p:ph type="dt" sz="half" idx="10"/>
          </p:nvPr>
        </p:nvSpPr>
        <p:spPr/>
        <p:txBody>
          <a:bodyPr/>
          <a:lstStyle>
            <a:lvl1pPr>
              <a:defRPr/>
            </a:lvl1pPr>
          </a:lstStyle>
          <a:p>
            <a:pPr>
              <a:defRPr/>
            </a:pPr>
            <a:fld id="{8F058285-B356-4A53-9412-9BCF7E60B010}" type="datetimeFigureOut">
              <a:rPr lang="en-US"/>
              <a:pPr>
                <a:defRPr/>
              </a:pPr>
              <a:t>6/21/2018</a:t>
            </a:fld>
            <a:endParaRPr lang="en-US"/>
          </a:p>
        </p:txBody>
      </p:sp>
      <p:sp>
        <p:nvSpPr>
          <p:cNvPr id="5" name="Footer Placeholder 4">
            <a:extLst>
              <a:ext uri="{FF2B5EF4-FFF2-40B4-BE49-F238E27FC236}">
                <a16:creationId xmlns:a16="http://schemas.microsoft.com/office/drawing/2014/main" id="{05E89235-A752-43A7-8E51-D168518B96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8EC37A-AE33-4415-BA8F-6AB665DAFC82}"/>
              </a:ext>
            </a:extLst>
          </p:cNvPr>
          <p:cNvSpPr>
            <a:spLocks noGrp="1"/>
          </p:cNvSpPr>
          <p:nvPr>
            <p:ph type="sldNum" sz="quarter" idx="12"/>
          </p:nvPr>
        </p:nvSpPr>
        <p:spPr/>
        <p:txBody>
          <a:bodyPr/>
          <a:lstStyle>
            <a:lvl1pPr>
              <a:defRPr/>
            </a:lvl1pPr>
          </a:lstStyle>
          <a:p>
            <a:pPr>
              <a:defRPr/>
            </a:pPr>
            <a:fld id="{B134B725-D317-4F76-BAAF-D479F3F67869}" type="slidenum">
              <a:rPr lang="en-US" altLang="en-US"/>
              <a:pPr>
                <a:defRPr/>
              </a:pPr>
              <a:t>‹#›</a:t>
            </a:fld>
            <a:endParaRPr lang="en-US" altLang="en-US"/>
          </a:p>
        </p:txBody>
      </p:sp>
    </p:spTree>
    <p:extLst>
      <p:ext uri="{BB962C8B-B14F-4D97-AF65-F5344CB8AC3E}">
        <p14:creationId xmlns:p14="http://schemas.microsoft.com/office/powerpoint/2010/main" val="135586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7BF2DC-19AE-4D60-A5BA-6918A36A7056}"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43165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7BF2DC-19AE-4D60-A5BA-6918A36A7056}"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389587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BF2DC-19AE-4D60-A5BA-6918A36A7056}"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108987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7BF2DC-19AE-4D60-A5BA-6918A36A7056}"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118527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7BF2DC-19AE-4D60-A5BA-6918A36A7056}"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3A25-0207-4AA6-937E-A9FC8E9A715A}" type="slidenum">
              <a:rPr lang="en-US" smtClean="0"/>
              <a:t>‹#›</a:t>
            </a:fld>
            <a:endParaRPr lang="en-US"/>
          </a:p>
        </p:txBody>
      </p:sp>
    </p:spTree>
    <p:extLst>
      <p:ext uri="{BB962C8B-B14F-4D97-AF65-F5344CB8AC3E}">
        <p14:creationId xmlns:p14="http://schemas.microsoft.com/office/powerpoint/2010/main" val="346522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png"/><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57BF2DC-19AE-4D60-A5BA-6918A36A7056}" type="datetimeFigureOut">
              <a:rPr lang="en-US" smtClean="0"/>
              <a:t>6/21/2018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9AB3A25-0207-4AA6-937E-A9FC8E9A715A}" type="slidenum">
              <a:rPr lang="en-US" smtClean="0"/>
              <a:t>‹#›</a:t>
            </a:fld>
            <a:endParaRPr lang="en-US"/>
          </a:p>
        </p:txBody>
      </p:sp>
    </p:spTree>
    <p:extLst>
      <p:ext uri="{BB962C8B-B14F-4D97-AF65-F5344CB8AC3E}">
        <p14:creationId xmlns:p14="http://schemas.microsoft.com/office/powerpoint/2010/main" val="261314091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
            <a:ext cx="12192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latin typeface="Arial" charset="0"/>
              </a:endParaRPr>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latin typeface="Arial" charset="0"/>
              </a:endParaRPr>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latin typeface="Arial"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latin typeface="Arial" charset="0"/>
              </a:endParaRPr>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sz="1800">
                <a:latin typeface="Arial" charset="0"/>
              </a:endParaRPr>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sz="1800">
                <a:latin typeface="Arial" charset="0"/>
              </a:endParaRPr>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latin typeface="Arial"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latin typeface="Arial" charset="0"/>
              </a:endParaRPr>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sz="1800">
                <a:latin typeface="Arial" charset="0"/>
              </a:endParaRPr>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latin typeface="Arial"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latin typeface="Arial" charset="0"/>
              </a:endParaRPr>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sz="1800">
                <a:latin typeface="Arial" charset="0"/>
              </a:endParaRPr>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sz="1800">
                <a:latin typeface="Arial" charset="0"/>
              </a:endParaRPr>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latin typeface="Arial"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latin typeface="Arial" charset="0"/>
              </a:endParaRPr>
            </a:p>
          </p:txBody>
        </p:sp>
        <p:grpSp>
          <p:nvGrpSpPr>
            <p:cNvPr id="2"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latin typeface="Arial"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latin typeface="Arial" charset="0"/>
                </a:endParaRPr>
              </a:p>
            </p:txBody>
          </p:sp>
        </p:grpSp>
      </p:grpSp>
      <p:sp>
        <p:nvSpPr>
          <p:cNvPr id="4138"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1"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2"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cs typeface="Arial" charset="0"/>
              </a:defRPr>
            </a:lvl1pPr>
          </a:lstStyle>
          <a:p>
            <a:pPr>
              <a:defRPr/>
            </a:pPr>
            <a:fld id="{4EF0A223-F48F-4CE8-8AC6-5BE513F6BA1C}" type="slidenum">
              <a:rPr lang="ar-SA"/>
              <a:pPr>
                <a:defRPr/>
              </a:pPr>
              <a:t>‹#›</a:t>
            </a:fld>
            <a:endParaRPr lang="en-US"/>
          </a:p>
        </p:txBody>
      </p:sp>
    </p:spTree>
    <p:extLst>
      <p:ext uri="{BB962C8B-B14F-4D97-AF65-F5344CB8AC3E}">
        <p14:creationId xmlns:p14="http://schemas.microsoft.com/office/powerpoint/2010/main" val="272753063"/>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24E075-494A-4999-88B2-10A1B5167E9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DFC2136-35D9-4EE6-8CA6-9F583C0C3D2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B7A0D4F-C424-4A96-91DB-F6785317959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E90C9B4-E4B1-415B-B4D7-77048AD5CE65}" type="datetimeFigureOut">
              <a:rPr lang="en-US"/>
              <a:pPr>
                <a:defRPr/>
              </a:pPr>
              <a:t>6/21/2018</a:t>
            </a:fld>
            <a:endParaRPr lang="en-US"/>
          </a:p>
        </p:txBody>
      </p:sp>
      <p:sp>
        <p:nvSpPr>
          <p:cNvPr id="5" name="Footer Placeholder 4">
            <a:extLst>
              <a:ext uri="{FF2B5EF4-FFF2-40B4-BE49-F238E27FC236}">
                <a16:creationId xmlns:a16="http://schemas.microsoft.com/office/drawing/2014/main" id="{0D2C3DBE-04AB-4EFC-9FFB-124B58999B3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4F7D03D-F6C3-4ACE-919F-AA08D127B79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CF86D0E-B3E1-4D1A-8972-5CC9B7C510B1}" type="slidenum">
              <a:rPr lang="en-US" altLang="en-US"/>
              <a:pPr>
                <a:defRPr/>
              </a:pPr>
              <a:t>‹#›</a:t>
            </a:fld>
            <a:endParaRPr lang="en-US" altLang="en-US"/>
          </a:p>
        </p:txBody>
      </p:sp>
    </p:spTree>
    <p:extLst>
      <p:ext uri="{BB962C8B-B14F-4D97-AF65-F5344CB8AC3E}">
        <p14:creationId xmlns:p14="http://schemas.microsoft.com/office/powerpoint/2010/main" val="150254581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image" Target="../media/image54.png"/><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image" Target="../media/image21.png"/><Relationship Id="rId89" Type="http://schemas.openxmlformats.org/officeDocument/2006/relationships/image" Target="../media/image26.png"/><Relationship Id="rId112" Type="http://schemas.openxmlformats.org/officeDocument/2006/relationships/image" Target="../media/image49.png"/><Relationship Id="rId133" Type="http://schemas.openxmlformats.org/officeDocument/2006/relationships/image" Target="../media/image70.png"/><Relationship Id="rId138" Type="http://schemas.openxmlformats.org/officeDocument/2006/relationships/image" Target="../media/image75.png"/><Relationship Id="rId16" Type="http://schemas.openxmlformats.org/officeDocument/2006/relationships/tags" Target="../tags/tag16.xml"/><Relationship Id="rId107" Type="http://schemas.openxmlformats.org/officeDocument/2006/relationships/image" Target="../media/image44.png"/><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image" Target="../media/image16.png"/><Relationship Id="rId102" Type="http://schemas.openxmlformats.org/officeDocument/2006/relationships/image" Target="../media/image39.png"/><Relationship Id="rId123" Type="http://schemas.openxmlformats.org/officeDocument/2006/relationships/image" Target="../media/image60.png"/><Relationship Id="rId128" Type="http://schemas.openxmlformats.org/officeDocument/2006/relationships/image" Target="../media/image65.png"/><Relationship Id="rId144" Type="http://schemas.openxmlformats.org/officeDocument/2006/relationships/image" Target="../media/image81.png"/><Relationship Id="rId149" Type="http://schemas.openxmlformats.org/officeDocument/2006/relationships/image" Target="../media/image86.png"/><Relationship Id="rId5" Type="http://schemas.openxmlformats.org/officeDocument/2006/relationships/tags" Target="../tags/tag5.xml"/><Relationship Id="rId90" Type="http://schemas.openxmlformats.org/officeDocument/2006/relationships/image" Target="../media/image27.png"/><Relationship Id="rId95" Type="http://schemas.openxmlformats.org/officeDocument/2006/relationships/image" Target="../media/image32.png"/><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image" Target="../media/image50.png"/><Relationship Id="rId118" Type="http://schemas.openxmlformats.org/officeDocument/2006/relationships/image" Target="../media/image55.png"/><Relationship Id="rId134" Type="http://schemas.openxmlformats.org/officeDocument/2006/relationships/image" Target="../media/image71.png"/><Relationship Id="rId139" Type="http://schemas.openxmlformats.org/officeDocument/2006/relationships/image" Target="../media/image76.png"/><Relationship Id="rId80" Type="http://schemas.openxmlformats.org/officeDocument/2006/relationships/image" Target="../media/image17.png"/><Relationship Id="rId85" Type="http://schemas.openxmlformats.org/officeDocument/2006/relationships/image" Target="../media/image22.png"/><Relationship Id="rId150" Type="http://schemas.openxmlformats.org/officeDocument/2006/relationships/image" Target="../media/image87.png"/><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image" Target="../media/image40.png"/><Relationship Id="rId108" Type="http://schemas.openxmlformats.org/officeDocument/2006/relationships/image" Target="../media/image45.png"/><Relationship Id="rId116" Type="http://schemas.openxmlformats.org/officeDocument/2006/relationships/image" Target="../media/image53.png"/><Relationship Id="rId124" Type="http://schemas.openxmlformats.org/officeDocument/2006/relationships/image" Target="../media/image61.png"/><Relationship Id="rId129" Type="http://schemas.openxmlformats.org/officeDocument/2006/relationships/image" Target="../media/image66.png"/><Relationship Id="rId137" Type="http://schemas.openxmlformats.org/officeDocument/2006/relationships/image" Target="../media/image74.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image" Target="../media/image20.png"/><Relationship Id="rId88" Type="http://schemas.openxmlformats.org/officeDocument/2006/relationships/image" Target="../media/image25.png"/><Relationship Id="rId91" Type="http://schemas.openxmlformats.org/officeDocument/2006/relationships/image" Target="../media/image28.png"/><Relationship Id="rId96" Type="http://schemas.openxmlformats.org/officeDocument/2006/relationships/image" Target="../media/image33.png"/><Relationship Id="rId111" Type="http://schemas.openxmlformats.org/officeDocument/2006/relationships/image" Target="../media/image48.png"/><Relationship Id="rId132" Type="http://schemas.openxmlformats.org/officeDocument/2006/relationships/image" Target="../media/image69.png"/><Relationship Id="rId140" Type="http://schemas.openxmlformats.org/officeDocument/2006/relationships/image" Target="../media/image77.png"/><Relationship Id="rId145" Type="http://schemas.openxmlformats.org/officeDocument/2006/relationships/image" Target="../media/image82.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image" Target="../media/image43.png"/><Relationship Id="rId114" Type="http://schemas.openxmlformats.org/officeDocument/2006/relationships/image" Target="../media/image51.png"/><Relationship Id="rId119" Type="http://schemas.openxmlformats.org/officeDocument/2006/relationships/image" Target="../media/image56.png"/><Relationship Id="rId127" Type="http://schemas.openxmlformats.org/officeDocument/2006/relationships/image" Target="../media/image64.png"/><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image" Target="../media/image15.png"/><Relationship Id="rId81" Type="http://schemas.openxmlformats.org/officeDocument/2006/relationships/image" Target="../media/image18.png"/><Relationship Id="rId86" Type="http://schemas.openxmlformats.org/officeDocument/2006/relationships/image" Target="../media/image23.png"/><Relationship Id="rId94" Type="http://schemas.openxmlformats.org/officeDocument/2006/relationships/image" Target="../media/image31.jpeg"/><Relationship Id="rId99" Type="http://schemas.openxmlformats.org/officeDocument/2006/relationships/image" Target="../media/image36.png"/><Relationship Id="rId101" Type="http://schemas.openxmlformats.org/officeDocument/2006/relationships/image" Target="../media/image38.png"/><Relationship Id="rId122" Type="http://schemas.openxmlformats.org/officeDocument/2006/relationships/image" Target="../media/image59.png"/><Relationship Id="rId130" Type="http://schemas.openxmlformats.org/officeDocument/2006/relationships/image" Target="../media/image67.png"/><Relationship Id="rId135" Type="http://schemas.openxmlformats.org/officeDocument/2006/relationships/image" Target="../media/image72.jpeg"/><Relationship Id="rId143" Type="http://schemas.openxmlformats.org/officeDocument/2006/relationships/image" Target="../media/image80.png"/><Relationship Id="rId148" Type="http://schemas.openxmlformats.org/officeDocument/2006/relationships/image" Target="../media/image85.png"/><Relationship Id="rId151" Type="http://schemas.openxmlformats.org/officeDocument/2006/relationships/image" Target="../media/image88.pn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image" Target="../media/image46.png"/><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slideLayout" Target="../slideLayouts/slideLayout37.xml"/><Relationship Id="rId97" Type="http://schemas.openxmlformats.org/officeDocument/2006/relationships/image" Target="../media/image34.png"/><Relationship Id="rId104" Type="http://schemas.openxmlformats.org/officeDocument/2006/relationships/image" Target="../media/image41.png"/><Relationship Id="rId120" Type="http://schemas.openxmlformats.org/officeDocument/2006/relationships/image" Target="../media/image57.png"/><Relationship Id="rId125" Type="http://schemas.openxmlformats.org/officeDocument/2006/relationships/image" Target="../media/image62.png"/><Relationship Id="rId141" Type="http://schemas.openxmlformats.org/officeDocument/2006/relationships/image" Target="../media/image78.png"/><Relationship Id="rId146" Type="http://schemas.openxmlformats.org/officeDocument/2006/relationships/image" Target="../media/image83.png"/><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image" Target="../media/image29.png"/><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image" Target="../media/image24.png"/><Relationship Id="rId110" Type="http://schemas.openxmlformats.org/officeDocument/2006/relationships/image" Target="../media/image47.png"/><Relationship Id="rId115" Type="http://schemas.openxmlformats.org/officeDocument/2006/relationships/image" Target="../media/image52.png"/><Relationship Id="rId131" Type="http://schemas.openxmlformats.org/officeDocument/2006/relationships/image" Target="../media/image68.png"/><Relationship Id="rId136" Type="http://schemas.openxmlformats.org/officeDocument/2006/relationships/image" Target="../media/image73.png"/><Relationship Id="rId61" Type="http://schemas.openxmlformats.org/officeDocument/2006/relationships/tags" Target="../tags/tag61.xml"/><Relationship Id="rId82" Type="http://schemas.openxmlformats.org/officeDocument/2006/relationships/image" Target="../media/image19.png"/><Relationship Id="rId152" Type="http://schemas.openxmlformats.org/officeDocument/2006/relationships/image" Target="../media/image89.png"/><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notesSlide" Target="../notesSlides/notesSlide5.xml"/><Relationship Id="rId100" Type="http://schemas.openxmlformats.org/officeDocument/2006/relationships/image" Target="../media/image37.png"/><Relationship Id="rId105" Type="http://schemas.openxmlformats.org/officeDocument/2006/relationships/image" Target="../media/image42.png"/><Relationship Id="rId126" Type="http://schemas.openxmlformats.org/officeDocument/2006/relationships/image" Target="../media/image63.png"/><Relationship Id="rId147" Type="http://schemas.openxmlformats.org/officeDocument/2006/relationships/image" Target="../media/image84.png"/><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image" Target="../media/image30.png"/><Relationship Id="rId98" Type="http://schemas.openxmlformats.org/officeDocument/2006/relationships/image" Target="../media/image35.png"/><Relationship Id="rId121" Type="http://schemas.openxmlformats.org/officeDocument/2006/relationships/image" Target="../media/image58.png"/><Relationship Id="rId142" Type="http://schemas.openxmlformats.org/officeDocument/2006/relationships/image" Target="../media/image79.png"/><Relationship Id="rId3" Type="http://schemas.openxmlformats.org/officeDocument/2006/relationships/tags" Target="../tags/tag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hyperlink" Target="http://edglossary.org/student-engagement/" TargetMode="External"/><Relationship Id="rId2" Type="http://schemas.openxmlformats.org/officeDocument/2006/relationships/hyperlink" Target="https://soundout.org/defining-student-engagement-a-literature-review/" TargetMode="External"/><Relationship Id="rId1" Type="http://schemas.openxmlformats.org/officeDocument/2006/relationships/slideLayout" Target="../slideLayouts/slideLayout2.xml"/><Relationship Id="rId4" Type="http://schemas.openxmlformats.org/officeDocument/2006/relationships/hyperlink" Target="http://nsse.indiana.edu/pdf/psychometric_framework_200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3BE87B-D7FD-4BF3-A7BC-511F522528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589C21-CEDE-4D90-AC85-6E43B68D131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11" name="Straight Connector 10">
              <a:extLst>
                <a:ext uri="{FF2B5EF4-FFF2-40B4-BE49-F238E27FC236}">
                  <a16:creationId xmlns:a16="http://schemas.microsoft.com/office/drawing/2014/main" id="{1F4121EC-0ADD-45C0-85F0-D49F67A3ED8B}"/>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22F012F-0680-4AEC-9884-BA712ED2B9E6}"/>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5CEDFE-9EC8-436B-AE10-F85A847783A2}"/>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9C70031-55D8-483B-8452-A6B809D0AC84}"/>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24F1E16-B0BE-4400-9A10-95BB1D52CCD2}"/>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7" name="Rectangle 16">
            <a:extLst>
              <a:ext uri="{FF2B5EF4-FFF2-40B4-BE49-F238E27FC236}">
                <a16:creationId xmlns:a16="http://schemas.microsoft.com/office/drawing/2014/main" id="{035A481B-C639-4892-B0EF-4D8373A9B0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52BD58B-6284-459E-9FF4-A97F3A5690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7482A267-64D6-48AF-B0CF-831805E8E7D7}"/>
              </a:ext>
            </a:extLst>
          </p:cNvPr>
          <p:cNvSpPr>
            <a:spLocks noGrp="1"/>
          </p:cNvSpPr>
          <p:nvPr>
            <p:ph type="ctrTitle"/>
          </p:nvPr>
        </p:nvSpPr>
        <p:spPr>
          <a:xfrm>
            <a:off x="5116738" y="685798"/>
            <a:ext cx="6930260" cy="4495801"/>
          </a:xfrm>
        </p:spPr>
        <p:txBody>
          <a:bodyPr anchor="ctr">
            <a:normAutofit/>
          </a:bodyPr>
          <a:lstStyle/>
          <a:p>
            <a:r>
              <a:rPr lang="en-US" sz="5000" b="1" dirty="0">
                <a:solidFill>
                  <a:srgbClr val="FFFFFF"/>
                </a:solidFill>
              </a:rPr>
              <a:t>Student Engagement: </a:t>
            </a:r>
            <a:br>
              <a:rPr lang="en-US" sz="5000" b="1" dirty="0">
                <a:solidFill>
                  <a:srgbClr val="FFFFFF"/>
                </a:solidFill>
              </a:rPr>
            </a:br>
            <a:r>
              <a:rPr lang="en-US" sz="5000" b="1" dirty="0">
                <a:solidFill>
                  <a:srgbClr val="FFFFFF"/>
                </a:solidFill>
              </a:rPr>
              <a:t>A Multidimensional perspective</a:t>
            </a:r>
          </a:p>
        </p:txBody>
      </p:sp>
      <p:sp>
        <p:nvSpPr>
          <p:cNvPr id="3" name="Subtitle 2">
            <a:extLst>
              <a:ext uri="{FF2B5EF4-FFF2-40B4-BE49-F238E27FC236}">
                <a16:creationId xmlns:a16="http://schemas.microsoft.com/office/drawing/2014/main" id="{EAE0BB92-E2D1-4502-AA2C-9ADBEA2549F2}"/>
              </a:ext>
            </a:extLst>
          </p:cNvPr>
          <p:cNvSpPr>
            <a:spLocks noGrp="1"/>
          </p:cNvSpPr>
          <p:nvPr>
            <p:ph type="subTitle" idx="1"/>
          </p:nvPr>
        </p:nvSpPr>
        <p:spPr>
          <a:xfrm>
            <a:off x="1698171" y="685798"/>
            <a:ext cx="2502578" cy="4495801"/>
          </a:xfrm>
        </p:spPr>
        <p:txBody>
          <a:bodyPr anchor="ctr">
            <a:normAutofit/>
          </a:bodyPr>
          <a:lstStyle/>
          <a:p>
            <a:pPr algn="r"/>
            <a:endParaRPr lang="en-US" dirty="0">
              <a:solidFill>
                <a:srgbClr val="FFFFFF"/>
              </a:solidFill>
            </a:endParaRPr>
          </a:p>
          <a:p>
            <a:pPr algn="r"/>
            <a:r>
              <a:rPr lang="en-US" b="1" dirty="0">
                <a:solidFill>
                  <a:srgbClr val="FFFFFF"/>
                </a:solidFill>
              </a:rPr>
              <a:t>Dr. James E. Groccia</a:t>
            </a:r>
          </a:p>
          <a:p>
            <a:pPr algn="r"/>
            <a:r>
              <a:rPr lang="en-US" b="1" dirty="0">
                <a:solidFill>
                  <a:srgbClr val="FFFFFF"/>
                </a:solidFill>
              </a:rPr>
              <a:t>Professor Emeritus, Auburn University</a:t>
            </a:r>
          </a:p>
          <a:p>
            <a:pPr algn="r"/>
            <a:r>
              <a:rPr lang="en-US" b="1" dirty="0">
                <a:solidFill>
                  <a:srgbClr val="FFFFFF"/>
                </a:solidFill>
              </a:rPr>
              <a:t>Visiting Professor, University of Tartu</a:t>
            </a:r>
          </a:p>
        </p:txBody>
      </p:sp>
    </p:spTree>
    <p:extLst>
      <p:ext uri="{BB962C8B-B14F-4D97-AF65-F5344CB8AC3E}">
        <p14:creationId xmlns:p14="http://schemas.microsoft.com/office/powerpoint/2010/main" val="232638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835C3-0F15-49B4-8F6C-FF960F2E6C0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4800" b="1" dirty="0"/>
              <a:t>What is Student Engagement?</a:t>
            </a:r>
          </a:p>
        </p:txBody>
      </p:sp>
      <p:sp>
        <p:nvSpPr>
          <p:cNvPr id="3" name="Text Placeholder 2">
            <a:extLst>
              <a:ext uri="{FF2B5EF4-FFF2-40B4-BE49-F238E27FC236}">
                <a16:creationId xmlns:a16="http://schemas.microsoft.com/office/drawing/2014/main" id="{C497C263-16C7-4BCD-810F-DF62E51AEE97}"/>
              </a:ext>
            </a:extLst>
          </p:cNvPr>
          <p:cNvSpPr>
            <a:spLocks noGrp="1"/>
          </p:cNvSpPr>
          <p:nvPr>
            <p:ph type="body" idx="1"/>
          </p:nvPr>
        </p:nvSpPr>
        <p:spPr>
          <a:xfrm>
            <a:off x="6491625" y="685799"/>
            <a:ext cx="5069734" cy="4869981"/>
          </a:xfrm>
        </p:spPr>
        <p:txBody>
          <a:bodyPr vert="horz" lIns="91440" tIns="45720" rIns="91440" bIns="45720" rtlCol="0" anchor="ctr">
            <a:normAutofit/>
          </a:bodyPr>
          <a:lstStyle/>
          <a:p>
            <a:r>
              <a:rPr lang="en-US" sz="4000" b="1" dirty="0">
                <a:solidFill>
                  <a:schemeClr val="tx2"/>
                </a:solidFill>
              </a:rPr>
              <a:t>Please:</a:t>
            </a:r>
          </a:p>
          <a:p>
            <a:r>
              <a:rPr lang="en-US" sz="4000" b="1" dirty="0">
                <a:solidFill>
                  <a:schemeClr val="tx2"/>
                </a:solidFill>
              </a:rPr>
              <a:t>1.  Write a definition</a:t>
            </a:r>
          </a:p>
          <a:p>
            <a:r>
              <a:rPr lang="en-US" sz="4000" b="1" dirty="0">
                <a:solidFill>
                  <a:schemeClr val="tx2"/>
                </a:solidFill>
              </a:rPr>
              <a:t>2.  Share with a person sitting next to you</a:t>
            </a:r>
          </a:p>
        </p:txBody>
      </p:sp>
    </p:spTree>
    <p:extLst>
      <p:ext uri="{BB962C8B-B14F-4D97-AF65-F5344CB8AC3E}">
        <p14:creationId xmlns:p14="http://schemas.microsoft.com/office/powerpoint/2010/main" val="360933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5069734" cy="6256175"/>
          </a:xfrm>
        </p:spPr>
        <p:txBody>
          <a:bodyPr vert="horz" lIns="91440" tIns="45720" rIns="91440" bIns="45720" rtlCol="0" anchor="ctr">
            <a:noAutofit/>
          </a:bodyPr>
          <a:lstStyle/>
          <a:p>
            <a:pPr>
              <a:lnSpc>
                <a:spcPct val="90000"/>
              </a:lnSpc>
            </a:pPr>
            <a:r>
              <a:rPr lang="en-US" sz="2800" b="1" dirty="0">
                <a:solidFill>
                  <a:schemeClr val="tx2"/>
                </a:solidFill>
              </a:rPr>
              <a:t>George </a:t>
            </a:r>
            <a:r>
              <a:rPr lang="en-US" sz="2800" b="1" dirty="0" err="1">
                <a:solidFill>
                  <a:schemeClr val="tx2"/>
                </a:solidFill>
              </a:rPr>
              <a:t>Kuh</a:t>
            </a:r>
            <a:r>
              <a:rPr lang="en-US" sz="2800" b="1" dirty="0">
                <a:solidFill>
                  <a:schemeClr val="tx2"/>
                </a:solidFill>
              </a:rPr>
              <a:t> (2009) “the time and effort students devote to activities that are empirically linked to desired outcomes of college </a:t>
            </a:r>
            <a:r>
              <a:rPr lang="en-US" sz="2800" b="1" i="1" dirty="0">
                <a:solidFill>
                  <a:schemeClr val="tx2"/>
                </a:solidFill>
              </a:rPr>
              <a:t>and</a:t>
            </a:r>
            <a:r>
              <a:rPr lang="en-US" sz="2800" b="1" dirty="0">
                <a:solidFill>
                  <a:schemeClr val="tx2"/>
                </a:solidFill>
              </a:rPr>
              <a:t> what institutions do to induce students to participate in these activities.”</a:t>
            </a:r>
          </a:p>
          <a:p>
            <a:pPr>
              <a:lnSpc>
                <a:spcPct val="90000"/>
              </a:lnSpc>
            </a:pPr>
            <a:endParaRPr lang="en-US" sz="2800" b="1" dirty="0">
              <a:solidFill>
                <a:schemeClr val="tx2"/>
              </a:solidFill>
            </a:endParaRPr>
          </a:p>
          <a:p>
            <a:pPr>
              <a:lnSpc>
                <a:spcPct val="90000"/>
              </a:lnSpc>
            </a:pPr>
            <a:r>
              <a:rPr lang="en-US" sz="2800" b="1" dirty="0">
                <a:solidFill>
                  <a:schemeClr val="tx2"/>
                </a:solidFill>
              </a:rPr>
              <a:t>Coates (2007) a “broad construct intended to encompass salient academic as well as certain non-academic aspects of the student experience.” </a:t>
            </a:r>
          </a:p>
        </p:txBody>
      </p:sp>
    </p:spTree>
    <p:extLst>
      <p:ext uri="{BB962C8B-B14F-4D97-AF65-F5344CB8AC3E}">
        <p14:creationId xmlns:p14="http://schemas.microsoft.com/office/powerpoint/2010/main" val="38328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2800" b="1" dirty="0">
                <a:solidFill>
                  <a:schemeClr val="tx2"/>
                </a:solidFill>
              </a:rPr>
              <a:t>Axelson and Flick (2010) “how involved or interested students appear to be in their learning and how connected they are to their classes, their institutions, and each other.” </a:t>
            </a:r>
          </a:p>
          <a:p>
            <a:pPr>
              <a:lnSpc>
                <a:spcPct val="90000"/>
              </a:lnSpc>
            </a:pPr>
            <a:endParaRPr lang="en-US" sz="2800" b="1" dirty="0">
              <a:solidFill>
                <a:schemeClr val="tx2"/>
              </a:solidFill>
            </a:endParaRPr>
          </a:p>
          <a:p>
            <a:pPr>
              <a:lnSpc>
                <a:spcPct val="90000"/>
              </a:lnSpc>
            </a:pPr>
            <a:r>
              <a:rPr lang="en-US" sz="2800" b="1" dirty="0">
                <a:solidFill>
                  <a:schemeClr val="tx2"/>
                </a:solidFill>
              </a:rPr>
              <a:t>Fletcher (2015) “any sustained connection a learner has towards any aspect of learning, schools or education.”</a:t>
            </a:r>
          </a:p>
        </p:txBody>
      </p:sp>
    </p:spTree>
    <p:extLst>
      <p:ext uri="{BB962C8B-B14F-4D97-AF65-F5344CB8AC3E}">
        <p14:creationId xmlns:p14="http://schemas.microsoft.com/office/powerpoint/2010/main" val="3953130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Glossary of Education Reform (2016), “… the degree of attention, curiosity, interest, optimism, and passion that students show when they are learning or being taught, which extends to the level of motivation they have to learn and progress in their education.”</a:t>
            </a:r>
          </a:p>
        </p:txBody>
      </p:sp>
    </p:spTree>
    <p:extLst>
      <p:ext uri="{BB962C8B-B14F-4D97-AF65-F5344CB8AC3E}">
        <p14:creationId xmlns:p14="http://schemas.microsoft.com/office/powerpoint/2010/main" val="164388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5016162" cy="6256175"/>
          </a:xfrm>
        </p:spPr>
        <p:txBody>
          <a:bodyPr vert="horz" lIns="91440" tIns="45720" rIns="91440" bIns="45720" rtlCol="0" anchor="ctr">
            <a:noAutofit/>
          </a:bodyPr>
          <a:lstStyle/>
          <a:p>
            <a:pPr>
              <a:lnSpc>
                <a:spcPct val="90000"/>
              </a:lnSpc>
            </a:pPr>
            <a:r>
              <a:rPr lang="en-US" sz="2800" b="1" dirty="0">
                <a:solidFill>
                  <a:schemeClr val="tx2"/>
                </a:solidFill>
              </a:rPr>
              <a:t>As the definitions above attest, student engagement takes many forms. </a:t>
            </a:r>
          </a:p>
          <a:p>
            <a:pPr>
              <a:lnSpc>
                <a:spcPct val="90000"/>
              </a:lnSpc>
            </a:pPr>
            <a:r>
              <a:rPr lang="en-US" sz="2800" b="1" dirty="0">
                <a:solidFill>
                  <a:schemeClr val="tx2"/>
                </a:solidFill>
              </a:rPr>
              <a:t>Graham Gibbs (2014) provocatively labeled student engagement as the latest higher education buzzword. According to Gibbs, student engagement is used to refer to so many different things that it is difficult to know what people actually mean by the term. </a:t>
            </a:r>
          </a:p>
        </p:txBody>
      </p:sp>
    </p:spTree>
    <p:extLst>
      <p:ext uri="{BB962C8B-B14F-4D97-AF65-F5344CB8AC3E}">
        <p14:creationId xmlns:p14="http://schemas.microsoft.com/office/powerpoint/2010/main" val="240126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It is exactly the diversity of meaning of student engagement questioned by Gibbs that I believe is its strength and maximizes the potential of student engagement for positively impacting the quality of higher education and learning. </a:t>
            </a:r>
          </a:p>
        </p:txBody>
      </p:sp>
    </p:spTree>
    <p:extLst>
      <p:ext uri="{BB962C8B-B14F-4D97-AF65-F5344CB8AC3E}">
        <p14:creationId xmlns:p14="http://schemas.microsoft.com/office/powerpoint/2010/main" val="80381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STUDENT ENGAGEMENT is multidimensional and extends the concept  beyond learning behaviors to a broad range of campus activities within and beyond the classroom. </a:t>
            </a:r>
          </a:p>
        </p:txBody>
      </p:sp>
    </p:spTree>
    <p:extLst>
      <p:ext uri="{BB962C8B-B14F-4D97-AF65-F5344CB8AC3E}">
        <p14:creationId xmlns:p14="http://schemas.microsoft.com/office/powerpoint/2010/main" val="306611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fontScale="92500" lnSpcReduction="10000"/>
          </a:bodyPr>
          <a:lstStyle/>
          <a:p>
            <a:pPr>
              <a:lnSpc>
                <a:spcPct val="90000"/>
              </a:lnSpc>
            </a:pPr>
            <a:r>
              <a:rPr lang="en-US" sz="3200" b="1" dirty="0">
                <a:solidFill>
                  <a:schemeClr val="tx2"/>
                </a:solidFill>
              </a:rPr>
              <a:t>Learning requires “educational practices that engage students across disciplinary boundaries in learning experiences that tackle real problems, allow for application of course content to those problems, and lead to sustained intellectual growth and a heightened sense of personal responsibility” (Groccia and Hunter 2012). </a:t>
            </a:r>
          </a:p>
        </p:txBody>
      </p:sp>
    </p:spTree>
    <p:extLst>
      <p:ext uri="{BB962C8B-B14F-4D97-AF65-F5344CB8AC3E}">
        <p14:creationId xmlns:p14="http://schemas.microsoft.com/office/powerpoint/2010/main" val="344262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To achieve these outcomes, a student must engage with the learning process on behavioral, affective, and cognitive levels. </a:t>
            </a:r>
          </a:p>
        </p:txBody>
      </p:sp>
    </p:spTree>
    <p:extLst>
      <p:ext uri="{BB962C8B-B14F-4D97-AF65-F5344CB8AC3E}">
        <p14:creationId xmlns:p14="http://schemas.microsoft.com/office/powerpoint/2010/main" val="209711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To engage at a behavioral (DOING) level, the learner must have some degree of participation or effort, and be persistent in the learning process.</a:t>
            </a:r>
          </a:p>
        </p:txBody>
      </p:sp>
    </p:spTree>
    <p:extLst>
      <p:ext uri="{BB962C8B-B14F-4D97-AF65-F5344CB8AC3E}">
        <p14:creationId xmlns:p14="http://schemas.microsoft.com/office/powerpoint/2010/main" val="74958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B817-5DDC-471E-AA04-9C7492261782}"/>
              </a:ext>
            </a:extLst>
          </p:cNvPr>
          <p:cNvSpPr>
            <a:spLocks noGrp="1"/>
          </p:cNvSpPr>
          <p:nvPr>
            <p:ph type="title"/>
          </p:nvPr>
        </p:nvSpPr>
        <p:spPr>
          <a:xfrm>
            <a:off x="684213" y="1810657"/>
            <a:ext cx="8534401" cy="355600"/>
          </a:xfrm>
        </p:spPr>
        <p:txBody>
          <a:bodyPr>
            <a:normAutofit fontScale="90000"/>
          </a:bodyPr>
          <a:lstStyle/>
          <a:p>
            <a:r>
              <a:rPr lang="en-US" sz="4000" b="1" dirty="0">
                <a:solidFill>
                  <a:schemeClr val="bg1"/>
                </a:solidFill>
              </a:rPr>
              <a:t/>
            </a:r>
            <a:br>
              <a:rPr lang="en-US" sz="4000" b="1" dirty="0">
                <a:solidFill>
                  <a:schemeClr val="bg1"/>
                </a:solidFill>
              </a:rPr>
            </a:br>
            <a:r>
              <a:rPr lang="en-US" sz="4000" b="1" dirty="0">
                <a:solidFill>
                  <a:schemeClr val="bg1"/>
                </a:solidFill>
              </a:rPr>
              <a:t/>
            </a:r>
            <a:br>
              <a:rPr lang="en-US" sz="4000" b="1" dirty="0">
                <a:solidFill>
                  <a:schemeClr val="bg1"/>
                </a:solidFill>
              </a:rPr>
            </a:br>
            <a:r>
              <a:rPr lang="en-US" sz="4000" b="1" dirty="0">
                <a:solidFill>
                  <a:schemeClr val="bg1"/>
                </a:solidFill>
              </a:rPr>
              <a:t>Workshop Outline</a:t>
            </a:r>
            <a:r>
              <a:rPr lang="en-US" dirty="0"/>
              <a:t/>
            </a:r>
            <a:br>
              <a:rPr lang="en-US" dirty="0"/>
            </a:br>
            <a:r>
              <a:rPr lang="en-US" dirty="0"/>
              <a:t/>
            </a:r>
            <a:br>
              <a:rPr lang="en-US" dirty="0"/>
            </a:br>
            <a:r>
              <a:rPr lang="en-US" dirty="0"/>
              <a:t/>
            </a:r>
            <a:br>
              <a:rPr lang="en-US" dirty="0"/>
            </a:br>
            <a:endParaRPr lang="en-US" dirty="0"/>
          </a:p>
        </p:txBody>
      </p:sp>
      <p:sp>
        <p:nvSpPr>
          <p:cNvPr id="3" name="Text Placeholder 2">
            <a:extLst>
              <a:ext uri="{FF2B5EF4-FFF2-40B4-BE49-F238E27FC236}">
                <a16:creationId xmlns:a16="http://schemas.microsoft.com/office/drawing/2014/main" id="{63967E83-5785-40D3-973D-1CA3CB61BE2F}"/>
              </a:ext>
            </a:extLst>
          </p:cNvPr>
          <p:cNvSpPr>
            <a:spLocks noGrp="1"/>
          </p:cNvSpPr>
          <p:nvPr>
            <p:ph type="body" idx="1"/>
          </p:nvPr>
        </p:nvSpPr>
        <p:spPr>
          <a:xfrm>
            <a:off x="684214" y="1329611"/>
            <a:ext cx="8534400" cy="5089849"/>
          </a:xfrm>
        </p:spPr>
        <p:txBody>
          <a:bodyPr>
            <a:normAutofit/>
          </a:bodyPr>
          <a:lstStyle/>
          <a:p>
            <a:r>
              <a:rPr lang="en-US" sz="3200" b="1" dirty="0">
                <a:solidFill>
                  <a:srgbClr val="FFFF00"/>
                </a:solidFill>
              </a:rPr>
              <a:t>Introduction</a:t>
            </a:r>
          </a:p>
          <a:p>
            <a:r>
              <a:rPr lang="en-US" sz="3200" b="1" dirty="0">
                <a:solidFill>
                  <a:srgbClr val="FFFF00"/>
                </a:solidFill>
              </a:rPr>
              <a:t>What is Student Engagement?</a:t>
            </a:r>
          </a:p>
          <a:p>
            <a:r>
              <a:rPr lang="en-US" sz="3200" b="1" dirty="0">
                <a:solidFill>
                  <a:srgbClr val="FFFF00"/>
                </a:solidFill>
              </a:rPr>
              <a:t>My Model of Student Engagement</a:t>
            </a:r>
          </a:p>
          <a:p>
            <a:r>
              <a:rPr lang="en-US" sz="3200" b="1" dirty="0">
                <a:solidFill>
                  <a:srgbClr val="FFFF00"/>
                </a:solidFill>
              </a:rPr>
              <a:t>Why is Student Engagement Important?</a:t>
            </a:r>
          </a:p>
          <a:p>
            <a:r>
              <a:rPr lang="en-US" sz="3200" b="1" dirty="0">
                <a:solidFill>
                  <a:srgbClr val="FFFF00"/>
                </a:solidFill>
              </a:rPr>
              <a:t>Examples of Student Engagement</a:t>
            </a:r>
          </a:p>
          <a:p>
            <a:r>
              <a:rPr lang="en-US" sz="3200" b="1" dirty="0">
                <a:solidFill>
                  <a:srgbClr val="FFFF00"/>
                </a:solidFill>
              </a:rPr>
              <a:t>Future of Student Engagement</a:t>
            </a:r>
          </a:p>
          <a:p>
            <a:r>
              <a:rPr lang="en-US" sz="3200" b="1" dirty="0">
                <a:solidFill>
                  <a:srgbClr val="FFFF00"/>
                </a:solidFill>
              </a:rPr>
              <a:t>Conclusion</a:t>
            </a:r>
          </a:p>
          <a:p>
            <a:endParaRPr lang="en-US" dirty="0"/>
          </a:p>
        </p:txBody>
      </p:sp>
    </p:spTree>
    <p:extLst>
      <p:ext uri="{BB962C8B-B14F-4D97-AF65-F5344CB8AC3E}">
        <p14:creationId xmlns:p14="http://schemas.microsoft.com/office/powerpoint/2010/main" val="72600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At the affective (FEELING) level of engagement, the learner must have a level of interest in the experience that results in improved motivation and enjoyment, thus establishing a level of commitment. </a:t>
            </a:r>
          </a:p>
        </p:txBody>
      </p:sp>
    </p:spTree>
    <p:extLst>
      <p:ext uri="{BB962C8B-B14F-4D97-AF65-F5344CB8AC3E}">
        <p14:creationId xmlns:p14="http://schemas.microsoft.com/office/powerpoint/2010/main" val="3758999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Definitions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Lastly, the learner must engage on a cognitive (THINKING) level displaying a degree of mental activity, processing thought about the experience that should result in the ability to cognitively process the experience and establish linkages to previous experiences.</a:t>
            </a:r>
          </a:p>
        </p:txBody>
      </p:sp>
    </p:spTree>
    <p:extLst>
      <p:ext uri="{BB962C8B-B14F-4D97-AF65-F5344CB8AC3E}">
        <p14:creationId xmlns:p14="http://schemas.microsoft.com/office/powerpoint/2010/main" val="95278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1" y="1065320"/>
            <a:ext cx="4233021" cy="1617231"/>
          </a:xfrm>
          <a:solidFill>
            <a:schemeClr val="accent1">
              <a:lumMod val="60000"/>
              <a:lumOff val="40000"/>
            </a:schemeClr>
          </a:solidFill>
        </p:spPr>
        <p:txBody>
          <a:bodyPr>
            <a:noAutofit/>
          </a:bodyPr>
          <a:lstStyle/>
          <a:p>
            <a:r>
              <a:rPr lang="en-US" sz="3200" b="1" dirty="0" err="1">
                <a:latin typeface="Courier New" panose="02070309020205020404" pitchFamily="49" charset="0"/>
                <a:ea typeface="Calibri" panose="020F0502020204030204" pitchFamily="34" charset="0"/>
              </a:rPr>
              <a:t>mULTIdIMENSIONAL</a:t>
            </a:r>
            <a:r>
              <a:rPr lang="en-US" sz="3200" b="1" dirty="0">
                <a:latin typeface="Courier New" panose="02070309020205020404" pitchFamily="49" charset="0"/>
                <a:ea typeface="Calibri" panose="020F0502020204030204" pitchFamily="34" charset="0"/>
              </a:rPr>
              <a:t> model of student engagement</a:t>
            </a:r>
            <a:endParaRPr lang="en-US" sz="3200" b="1"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3657600" cy="2091267"/>
          </a:xfrm>
        </p:spPr>
        <p:txBody>
          <a:bodyPr>
            <a:noAutofit/>
          </a:bodyPr>
          <a:lstStyle/>
          <a:p>
            <a:r>
              <a:rPr lang="en-US" sz="2800" dirty="0">
                <a:latin typeface="Courier New" panose="02070309020205020404" pitchFamily="49" charset="0"/>
                <a:ea typeface="Calibri" panose="020F0502020204030204" pitchFamily="34" charset="0"/>
              </a:rPr>
              <a:t>(Groccia,2018)</a:t>
            </a:r>
            <a:endParaRPr lang="en-US" sz="2800" dirty="0"/>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679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5" name="Rectangle 34">
            <a:extLst>
              <a:ext uri="{FF2B5EF4-FFF2-40B4-BE49-F238E27FC236}">
                <a16:creationId xmlns:a16="http://schemas.microsoft.com/office/drawing/2014/main" id="{313BE87B-D7FD-4BF3-A7BC-511F522528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E589C21-CEDE-4D90-AC85-6E43B68D131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38" name="Straight Connector 37">
              <a:extLst>
                <a:ext uri="{FF2B5EF4-FFF2-40B4-BE49-F238E27FC236}">
                  <a16:creationId xmlns:a16="http://schemas.microsoft.com/office/drawing/2014/main" id="{1F4121EC-0ADD-45C0-85F0-D49F67A3ED8B}"/>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22F012F-0680-4AEC-9884-BA712ED2B9E6}"/>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A5CEDFE-9EC8-436B-AE10-F85A847783A2}"/>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9C70031-55D8-483B-8452-A6B809D0AC84}"/>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24F1E16-B0BE-4400-9A10-95BB1D52CCD2}"/>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4" name="Rectangle 43">
            <a:extLst>
              <a:ext uri="{FF2B5EF4-FFF2-40B4-BE49-F238E27FC236}">
                <a16:creationId xmlns:a16="http://schemas.microsoft.com/office/drawing/2014/main" id="{035A481B-C639-4892-B0EF-4D8373A9B0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52BD58B-6284-459E-9FF4-A97F3A5690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95D17DEF-9021-423E-8F56-C4EA047C5E23}"/>
              </a:ext>
            </a:extLst>
          </p:cNvPr>
          <p:cNvSpPr>
            <a:spLocks noGrp="1"/>
          </p:cNvSpPr>
          <p:nvPr>
            <p:ph type="title"/>
          </p:nvPr>
        </p:nvSpPr>
        <p:spPr>
          <a:xfrm>
            <a:off x="5116738" y="685798"/>
            <a:ext cx="6159273" cy="4495801"/>
          </a:xfrm>
        </p:spPr>
        <p:txBody>
          <a:bodyPr vert="horz" lIns="91440" tIns="45720" rIns="91440" bIns="45720" rtlCol="0" anchor="ctr">
            <a:normAutofit/>
          </a:bodyPr>
          <a:lstStyle/>
          <a:p>
            <a:r>
              <a:rPr lang="en-US" sz="5400" b="1">
                <a:solidFill>
                  <a:srgbClr val="FFFFFF"/>
                </a:solidFill>
              </a:rPr>
              <a:t>Why is student engagement important?</a:t>
            </a:r>
          </a:p>
        </p:txBody>
      </p:sp>
    </p:spTree>
    <p:extLst>
      <p:ext uri="{BB962C8B-B14F-4D97-AF65-F5344CB8AC3E}">
        <p14:creationId xmlns:p14="http://schemas.microsoft.com/office/powerpoint/2010/main" val="2990517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Why is student engagement important?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The American psychologist Ralph Tyler was one of the first to focus on engagement with his pioneering work in the 1930s showing the positive effects of time on task on learning (Merwin 1969 as cited in </a:t>
            </a:r>
            <a:r>
              <a:rPr lang="en-US" sz="3200" b="1" dirty="0" err="1">
                <a:solidFill>
                  <a:schemeClr val="tx2"/>
                </a:solidFill>
              </a:rPr>
              <a:t>Kuh</a:t>
            </a:r>
            <a:r>
              <a:rPr lang="en-US" sz="3200" b="1" dirty="0">
                <a:solidFill>
                  <a:schemeClr val="tx2"/>
                </a:solidFill>
              </a:rPr>
              <a:t> 2009), </a:t>
            </a:r>
          </a:p>
        </p:txBody>
      </p:sp>
    </p:spTree>
    <p:extLst>
      <p:ext uri="{BB962C8B-B14F-4D97-AF65-F5344CB8AC3E}">
        <p14:creationId xmlns:p14="http://schemas.microsoft.com/office/powerpoint/2010/main" val="320388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Why is student engagement important?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American scholars have associated student effort and time on task to various desired outcomes of college (Pascarella and </a:t>
            </a:r>
            <a:r>
              <a:rPr lang="en-US" sz="3200" b="1" dirty="0" err="1">
                <a:solidFill>
                  <a:schemeClr val="tx2"/>
                </a:solidFill>
              </a:rPr>
              <a:t>Terenzini</a:t>
            </a:r>
            <a:r>
              <a:rPr lang="en-US" sz="3200" b="1" dirty="0">
                <a:solidFill>
                  <a:schemeClr val="tx2"/>
                </a:solidFill>
              </a:rPr>
              <a:t> 2005; Pike 2006; Tinto 1987, 1993).</a:t>
            </a:r>
          </a:p>
        </p:txBody>
      </p:sp>
    </p:spTree>
    <p:extLst>
      <p:ext uri="{BB962C8B-B14F-4D97-AF65-F5344CB8AC3E}">
        <p14:creationId xmlns:p14="http://schemas.microsoft.com/office/powerpoint/2010/main" val="1047556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Why is student engagement important?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fontScale="92500"/>
          </a:bodyPr>
          <a:lstStyle/>
          <a:p>
            <a:pPr>
              <a:lnSpc>
                <a:spcPct val="90000"/>
              </a:lnSpc>
            </a:pPr>
            <a:r>
              <a:rPr lang="en-US" sz="3200" b="1" dirty="0" err="1">
                <a:solidFill>
                  <a:schemeClr val="tx2"/>
                </a:solidFill>
              </a:rPr>
              <a:t>Trowler</a:t>
            </a:r>
            <a:r>
              <a:rPr lang="en-US" sz="3200" b="1" dirty="0">
                <a:solidFill>
                  <a:schemeClr val="tx2"/>
                </a:solidFill>
              </a:rPr>
              <a:t> (2010): “a sound body of literature has established robust correlations between student involvement in a subset of ‘educationally purposive activities’, and positive outcomes of student success and development, including satisfaction, persistence, academic achievement and social engagement.”</a:t>
            </a:r>
          </a:p>
        </p:txBody>
      </p:sp>
    </p:spTree>
    <p:extLst>
      <p:ext uri="{BB962C8B-B14F-4D97-AF65-F5344CB8AC3E}">
        <p14:creationId xmlns:p14="http://schemas.microsoft.com/office/powerpoint/2010/main" val="293361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Why is student engagement important?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National Survey of Student Engagement (</a:t>
            </a:r>
            <a:r>
              <a:rPr lang="en-US" sz="3200" b="1" dirty="0" err="1">
                <a:solidFill>
                  <a:schemeClr val="tx2"/>
                </a:solidFill>
              </a:rPr>
              <a:t>Kuh</a:t>
            </a:r>
            <a:r>
              <a:rPr lang="en-US" sz="3200" b="1" dirty="0">
                <a:solidFill>
                  <a:schemeClr val="tx2"/>
                </a:solidFill>
              </a:rPr>
              <a:t> 2002) highlighted the importance of student engagement by stating that </a:t>
            </a:r>
            <a:r>
              <a:rPr lang="en-US" sz="3200" b="1" dirty="0">
                <a:solidFill>
                  <a:srgbClr val="FFFF00"/>
                </a:solidFill>
              </a:rPr>
              <a:t>“what students do during college counts more in terms of desired outcomes than who they are or even where they go to college.” </a:t>
            </a:r>
          </a:p>
        </p:txBody>
      </p:sp>
    </p:spTree>
    <p:extLst>
      <p:ext uri="{BB962C8B-B14F-4D97-AF65-F5344CB8AC3E}">
        <p14:creationId xmlns:p14="http://schemas.microsoft.com/office/powerpoint/2010/main" val="244801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Why is student engagement important?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err="1">
                <a:solidFill>
                  <a:schemeClr val="tx2"/>
                </a:solidFill>
              </a:rPr>
              <a:t>Kuh</a:t>
            </a:r>
            <a:r>
              <a:rPr lang="en-US" sz="3200" b="1" dirty="0">
                <a:solidFill>
                  <a:schemeClr val="tx2"/>
                </a:solidFill>
              </a:rPr>
              <a:t> (2003) went on to state that the vast amount of research on college student development shows that </a:t>
            </a:r>
            <a:r>
              <a:rPr lang="en-US" sz="3200" b="1" dirty="0">
                <a:solidFill>
                  <a:srgbClr val="FFFF00"/>
                </a:solidFill>
              </a:rPr>
              <a:t>student engagement is the single best predictor of learning and personal development</a:t>
            </a:r>
            <a:r>
              <a:rPr lang="en-US" sz="3200" b="1" dirty="0">
                <a:solidFill>
                  <a:schemeClr val="tx2"/>
                </a:solidFill>
              </a:rPr>
              <a:t>.</a:t>
            </a:r>
          </a:p>
        </p:txBody>
      </p:sp>
    </p:spTree>
    <p:extLst>
      <p:ext uri="{BB962C8B-B14F-4D97-AF65-F5344CB8AC3E}">
        <p14:creationId xmlns:p14="http://schemas.microsoft.com/office/powerpoint/2010/main" val="2965702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1" y="1065320"/>
            <a:ext cx="4233021" cy="1617231"/>
          </a:xfrm>
          <a:solidFill>
            <a:schemeClr val="accent1">
              <a:lumMod val="60000"/>
              <a:lumOff val="40000"/>
            </a:schemeClr>
          </a:solidFill>
        </p:spPr>
        <p:txBody>
          <a:bodyPr>
            <a:noAutofit/>
          </a:bodyPr>
          <a:lstStyle/>
          <a:p>
            <a:r>
              <a:rPr lang="en-US" sz="3200" b="1" dirty="0" err="1">
                <a:latin typeface="Courier New" panose="02070309020205020404" pitchFamily="49" charset="0"/>
                <a:ea typeface="Calibri" panose="020F0502020204030204" pitchFamily="34" charset="0"/>
              </a:rPr>
              <a:t>mULTIdIMENSIONAL</a:t>
            </a:r>
            <a:r>
              <a:rPr lang="en-US" sz="3200" b="1" dirty="0">
                <a:latin typeface="Courier New" panose="02070309020205020404" pitchFamily="49" charset="0"/>
                <a:ea typeface="Calibri" panose="020F0502020204030204" pitchFamily="34" charset="0"/>
              </a:rPr>
              <a:t> model of student engagement</a:t>
            </a:r>
            <a:endParaRPr lang="en-US" sz="3200" b="1"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3657600" cy="2091267"/>
          </a:xfrm>
        </p:spPr>
        <p:txBody>
          <a:bodyPr>
            <a:noAutofit/>
          </a:bodyPr>
          <a:lstStyle/>
          <a:p>
            <a:r>
              <a:rPr lang="en-US" sz="2800" dirty="0">
                <a:latin typeface="Courier New" panose="02070309020205020404" pitchFamily="49" charset="0"/>
                <a:ea typeface="Calibri" panose="020F0502020204030204" pitchFamily="34" charset="0"/>
              </a:rPr>
              <a:t>(Groccia, 2018)</a:t>
            </a:r>
            <a:endParaRPr lang="en-US" sz="2800" dirty="0"/>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419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Rot="1" noChangeArrowheads="1"/>
          </p:cNvSpPr>
          <p:nvPr/>
        </p:nvSpPr>
        <p:spPr bwMode="auto">
          <a:xfrm>
            <a:off x="1981201" y="244476"/>
            <a:ext cx="8385175" cy="1431925"/>
          </a:xfrm>
          <a:prstGeom prst="rect">
            <a:avLst/>
          </a:prstGeom>
          <a:noFill/>
          <a:ln w="9525">
            <a:noFill/>
            <a:miter lim="800000"/>
            <a:headEnd/>
            <a:tailEnd/>
          </a:ln>
          <a:effectLst/>
        </p:spPr>
        <p:txBody>
          <a:bodyPr anchor="ctr"/>
          <a:lstStyle/>
          <a:p>
            <a:pPr algn="ctr" eaLnBrk="1" hangingPunct="1">
              <a:defRPr/>
            </a:pPr>
            <a:r>
              <a:rPr lang="en-US" sz="4400" b="1" dirty="0">
                <a:solidFill>
                  <a:schemeClr val="bg1"/>
                </a:solidFill>
                <a:latin typeface="Arial" charset="0"/>
              </a:rPr>
              <a:t>ME</a:t>
            </a:r>
          </a:p>
        </p:txBody>
      </p:sp>
      <p:sp>
        <p:nvSpPr>
          <p:cNvPr id="154629" name="Rectangle 5"/>
          <p:cNvSpPr>
            <a:spLocks noRot="1" noChangeArrowheads="1"/>
          </p:cNvSpPr>
          <p:nvPr/>
        </p:nvSpPr>
        <p:spPr bwMode="auto">
          <a:xfrm>
            <a:off x="1420427" y="1828800"/>
            <a:ext cx="9206144" cy="4724400"/>
          </a:xfrm>
          <a:prstGeom prst="rect">
            <a:avLst/>
          </a:prstGeom>
          <a:noFill/>
          <a:ln w="9525">
            <a:noFill/>
            <a:miter lim="800000"/>
            <a:headEnd/>
            <a:tailEnd/>
          </a:ln>
          <a:effectLst/>
        </p:spPr>
        <p:txBody>
          <a:bodyPr/>
          <a:lstStyle/>
          <a:p>
            <a:pPr marL="342900" indent="-342900">
              <a:lnSpc>
                <a:spcPct val="150000"/>
              </a:lnSpc>
              <a:spcBef>
                <a:spcPct val="20000"/>
              </a:spcBef>
              <a:buClr>
                <a:schemeClr val="hlink"/>
              </a:buClr>
              <a:buSzPct val="90000"/>
              <a:buBlip>
                <a:blip r:embed="rId3"/>
              </a:buBlip>
              <a:defRPr/>
            </a:pPr>
            <a:r>
              <a:rPr lang="en-US" sz="2800" b="1" dirty="0">
                <a:latin typeface="Arial" charset="0"/>
              </a:rPr>
              <a:t>Visiting Professor, 2016-2018, University of Tartu</a:t>
            </a:r>
          </a:p>
          <a:p>
            <a:pPr marL="342900" indent="-342900">
              <a:lnSpc>
                <a:spcPct val="150000"/>
              </a:lnSpc>
              <a:spcBef>
                <a:spcPct val="20000"/>
              </a:spcBef>
              <a:buClr>
                <a:schemeClr val="hlink"/>
              </a:buClr>
              <a:buSzPct val="90000"/>
              <a:buBlip>
                <a:blip r:embed="rId3"/>
              </a:buBlip>
              <a:defRPr/>
            </a:pPr>
            <a:r>
              <a:rPr lang="en-US" sz="2800" b="1" dirty="0">
                <a:latin typeface="Arial" charset="0"/>
              </a:rPr>
              <a:t>Professor Emeritus, Administration of Higher Education, Auburn University</a:t>
            </a:r>
          </a:p>
          <a:p>
            <a:pPr marL="342900" indent="-342900">
              <a:lnSpc>
                <a:spcPct val="150000"/>
              </a:lnSpc>
              <a:spcBef>
                <a:spcPct val="20000"/>
              </a:spcBef>
              <a:buClr>
                <a:schemeClr val="hlink"/>
              </a:buClr>
              <a:buSzPct val="90000"/>
              <a:buBlip>
                <a:blip r:embed="rId3"/>
              </a:buBlip>
              <a:defRPr/>
            </a:pPr>
            <a:r>
              <a:rPr lang="en-US" sz="2800" b="1" dirty="0">
                <a:latin typeface="Arial" charset="0"/>
              </a:rPr>
              <a:t>Fulbright Scholar, 2011-2012, University of Tartu</a:t>
            </a:r>
          </a:p>
          <a:p>
            <a:pPr marL="342900" indent="-342900">
              <a:lnSpc>
                <a:spcPct val="150000"/>
              </a:lnSpc>
              <a:spcBef>
                <a:spcPct val="20000"/>
              </a:spcBef>
              <a:buClr>
                <a:schemeClr val="hlink"/>
              </a:buClr>
              <a:buSzPct val="90000"/>
              <a:buBlip>
                <a:blip r:embed="rId3"/>
              </a:buBlip>
              <a:defRPr/>
            </a:pPr>
            <a:r>
              <a:rPr lang="en-US" sz="2800" b="1" dirty="0">
                <a:latin typeface="Arial" charset="0"/>
              </a:rPr>
              <a:t>Former President, Professional and Organizational Development Network in Higher Education (POD Network)</a:t>
            </a:r>
          </a:p>
        </p:txBody>
      </p:sp>
    </p:spTree>
    <p:extLst>
      <p:ext uri="{BB962C8B-B14F-4D97-AF65-F5344CB8AC3E}">
        <p14:creationId xmlns:p14="http://schemas.microsoft.com/office/powerpoint/2010/main" val="487653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EB88142C-D3C4-43DC-A844-A7D9ECB0F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416DC9EF-092A-4FEF-8A40-0E509CA798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Examples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3200" b="1" dirty="0">
                <a:solidFill>
                  <a:schemeClr val="tx2"/>
                </a:solidFill>
              </a:rPr>
              <a:t>In small groups develop one example of student engagement that currently exists or could exist at your institution </a:t>
            </a:r>
          </a:p>
          <a:p>
            <a:pPr>
              <a:lnSpc>
                <a:spcPct val="90000"/>
              </a:lnSpc>
            </a:pPr>
            <a:r>
              <a:rPr lang="en-US" sz="3200" b="1" dirty="0">
                <a:solidFill>
                  <a:schemeClr val="tx2"/>
                </a:solidFill>
              </a:rPr>
              <a:t>-10 minutes</a:t>
            </a:r>
          </a:p>
        </p:txBody>
      </p:sp>
    </p:spTree>
    <p:extLst>
      <p:ext uri="{BB962C8B-B14F-4D97-AF65-F5344CB8AC3E}">
        <p14:creationId xmlns:p14="http://schemas.microsoft.com/office/powerpoint/2010/main" val="30279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1" y="1065320"/>
            <a:ext cx="4233021" cy="1617231"/>
          </a:xfrm>
          <a:solidFill>
            <a:schemeClr val="accent1">
              <a:lumMod val="60000"/>
              <a:lumOff val="40000"/>
            </a:schemeClr>
          </a:solidFill>
        </p:spPr>
        <p:txBody>
          <a:bodyPr>
            <a:noAutofit/>
          </a:bodyPr>
          <a:lstStyle/>
          <a:p>
            <a:r>
              <a:rPr lang="en-US" sz="3200" b="1" dirty="0" err="1">
                <a:latin typeface="Courier New" panose="02070309020205020404" pitchFamily="49" charset="0"/>
                <a:ea typeface="Calibri" panose="020F0502020204030204" pitchFamily="34" charset="0"/>
              </a:rPr>
              <a:t>mULTIdIMENSIONAL</a:t>
            </a:r>
            <a:r>
              <a:rPr lang="en-US" sz="3200" b="1" dirty="0">
                <a:latin typeface="Courier New" panose="02070309020205020404" pitchFamily="49" charset="0"/>
                <a:ea typeface="Calibri" panose="020F0502020204030204" pitchFamily="34" charset="0"/>
              </a:rPr>
              <a:t> model of student engagement</a:t>
            </a:r>
            <a:endParaRPr lang="en-US" sz="3200" b="1"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3657600" cy="2091267"/>
          </a:xfrm>
        </p:spPr>
        <p:txBody>
          <a:bodyPr>
            <a:noAutofit/>
          </a:bodyPr>
          <a:lstStyle/>
          <a:p>
            <a:r>
              <a:rPr lang="en-US" sz="2800" dirty="0">
                <a:latin typeface="Courier New" panose="02070309020205020404" pitchFamily="49" charset="0"/>
                <a:ea typeface="Calibri" panose="020F0502020204030204" pitchFamily="34" charset="0"/>
              </a:rPr>
              <a:t>(Groccia, 2018)</a:t>
            </a:r>
            <a:endParaRPr lang="en-US" sz="2800" dirty="0"/>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697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1" y="1310951"/>
            <a:ext cx="4233021" cy="1371600"/>
          </a:xfrm>
        </p:spPr>
        <p:txBody>
          <a:bodyPr>
            <a:noAutofit/>
          </a:bodyPr>
          <a:lstStyle/>
          <a:p>
            <a:r>
              <a:rPr lang="en-US" sz="3200" b="1" dirty="0">
                <a:latin typeface="Courier New" panose="02070309020205020404" pitchFamily="49" charset="0"/>
                <a:ea typeface="Calibri" panose="020F0502020204030204" pitchFamily="34" charset="0"/>
              </a:rPr>
              <a:t>Student Engagement in Teaching</a:t>
            </a:r>
            <a:endParaRPr lang="en-US" sz="3200" b="1"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3657600" cy="2091267"/>
          </a:xfrm>
        </p:spPr>
        <p:txBody>
          <a:bodyPr>
            <a:noAutofit/>
          </a:bodyPr>
          <a:lstStyle/>
          <a:p>
            <a:r>
              <a:rPr lang="en-US" sz="2800" dirty="0"/>
              <a:t>Peer Teaching</a:t>
            </a:r>
          </a:p>
          <a:p>
            <a:r>
              <a:rPr lang="en-US" sz="2800" dirty="0"/>
              <a:t>SAT/PLAs</a:t>
            </a:r>
          </a:p>
          <a:p>
            <a:r>
              <a:rPr lang="en-US" sz="2800" dirty="0"/>
              <a:t>Undergraduate </a:t>
            </a:r>
            <a:r>
              <a:rPr lang="en-US" sz="2800" dirty="0" err="1"/>
              <a:t>Tas</a:t>
            </a:r>
            <a:endParaRPr lang="en-US" sz="2800" dirty="0"/>
          </a:p>
          <a:p>
            <a:endParaRPr lang="en-US" sz="2800" dirty="0"/>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extLst>
              <p:ext uri="{D42A27DB-BD31-4B8C-83A1-F6EECF244321}">
                <p14:modId xmlns:p14="http://schemas.microsoft.com/office/powerpoint/2010/main" val="3559859650"/>
              </p:ext>
            </p:extLst>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065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1" y="1310951"/>
            <a:ext cx="4233021" cy="1371600"/>
          </a:xfrm>
        </p:spPr>
        <p:txBody>
          <a:bodyPr>
            <a:noAutofit/>
          </a:bodyPr>
          <a:lstStyle/>
          <a:p>
            <a:r>
              <a:rPr lang="en-US" sz="3200" b="1" dirty="0">
                <a:latin typeface="Courier New" panose="02070309020205020404" pitchFamily="49" charset="0"/>
                <a:ea typeface="Calibri" panose="020F0502020204030204" pitchFamily="34" charset="0"/>
              </a:rPr>
              <a:t>Student Engagement in learning</a:t>
            </a:r>
            <a:endParaRPr lang="en-US" sz="3200" b="1"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3657600" cy="2091267"/>
          </a:xfrm>
        </p:spPr>
        <p:txBody>
          <a:bodyPr>
            <a:noAutofit/>
          </a:bodyPr>
          <a:lstStyle/>
          <a:p>
            <a:r>
              <a:rPr lang="en-US" sz="2800" dirty="0"/>
              <a:t>Active Learning</a:t>
            </a:r>
          </a:p>
          <a:p>
            <a:r>
              <a:rPr lang="en-US" sz="2800" dirty="0"/>
              <a:t>PBL</a:t>
            </a:r>
          </a:p>
          <a:p>
            <a:r>
              <a:rPr lang="en-US" sz="2800" dirty="0"/>
              <a:t>TBL</a:t>
            </a:r>
          </a:p>
          <a:p>
            <a:r>
              <a:rPr lang="en-US" sz="2800" dirty="0"/>
              <a:t>Jigsaw</a:t>
            </a:r>
          </a:p>
          <a:p>
            <a:r>
              <a:rPr lang="en-US" sz="2800" dirty="0"/>
              <a:t>Clickers</a:t>
            </a:r>
          </a:p>
          <a:p>
            <a:r>
              <a:rPr lang="en-US" sz="2800" dirty="0"/>
              <a:t>On-line Discussions</a:t>
            </a:r>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extLst>
              <p:ext uri="{D42A27DB-BD31-4B8C-83A1-F6EECF244321}">
                <p14:modId xmlns:p14="http://schemas.microsoft.com/office/powerpoint/2010/main" val="2416634938"/>
              </p:ext>
            </p:extLst>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287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CFB97BC-D8BE-46BB-BCD2-D1908E2A45DC}"/>
              </a:ext>
            </a:extLst>
          </p:cNvPr>
          <p:cNvSpPr>
            <a:spLocks noGrp="1"/>
          </p:cNvSpPr>
          <p:nvPr>
            <p:ph type="title"/>
          </p:nvPr>
        </p:nvSpPr>
        <p:spPr/>
        <p:txBody>
          <a:bodyPr/>
          <a:lstStyle/>
          <a:p>
            <a:pPr eaLnBrk="1" hangingPunct="1"/>
            <a:r>
              <a:rPr lang="en-US" altLang="en-US"/>
              <a:t>Corporate Logo Group Activity</a:t>
            </a:r>
          </a:p>
        </p:txBody>
      </p:sp>
      <p:sp>
        <p:nvSpPr>
          <p:cNvPr id="111619" name="Rectangle 3">
            <a:extLst>
              <a:ext uri="{FF2B5EF4-FFF2-40B4-BE49-F238E27FC236}">
                <a16:creationId xmlns:a16="http://schemas.microsoft.com/office/drawing/2014/main" id="{9F7470DB-0EA4-4204-8574-5F7B7BAD60D6}"/>
              </a:ext>
            </a:extLst>
          </p:cNvPr>
          <p:cNvSpPr>
            <a:spLocks noGrp="1" noChangeArrowheads="1"/>
          </p:cNvSpPr>
          <p:nvPr>
            <p:ph type="body" idx="1"/>
          </p:nvPr>
        </p:nvSpPr>
        <p:spPr/>
        <p:txBody>
          <a:bodyPr/>
          <a:lstStyle/>
          <a:p>
            <a:pPr eaLnBrk="1" hangingPunct="1">
              <a:buFont typeface="Arial" charset="0"/>
              <a:buChar char="•"/>
              <a:defRPr/>
            </a:pPr>
            <a:r>
              <a:rPr lang="en-US" dirty="0"/>
              <a:t>I will show you a slide that contains a number of corporate logos for 30 seconds</a:t>
            </a:r>
          </a:p>
          <a:p>
            <a:pPr eaLnBrk="1" hangingPunct="1">
              <a:buFont typeface="Arial" charset="0"/>
              <a:buChar char="•"/>
              <a:defRPr/>
            </a:pPr>
            <a:r>
              <a:rPr lang="en-US" dirty="0"/>
              <a:t>After studying these for 30 seconds I will turn off slide</a:t>
            </a:r>
          </a:p>
          <a:p>
            <a:pPr eaLnBrk="1" hangingPunct="1">
              <a:buFont typeface="Arial" charset="0"/>
              <a:buChar char="•"/>
              <a:defRPr/>
            </a:pPr>
            <a:r>
              <a:rPr lang="en-US" dirty="0"/>
              <a:t>Then each person write down as many company logos as they learned </a:t>
            </a:r>
          </a:p>
          <a:p>
            <a:pPr marL="0" indent="0" eaLnBrk="1" hangingPunct="1">
              <a:buNone/>
              <a:defRPr/>
            </a:pPr>
            <a:r>
              <a:rPr lang="en-US" dirty="0"/>
              <a:t>	(1 minute)</a:t>
            </a:r>
          </a:p>
          <a:p>
            <a:pPr eaLnBrk="1" hangingPunct="1">
              <a:buFont typeface="Arial" charset="0"/>
              <a:buNone/>
              <a:defRPr/>
            </a:pPr>
            <a:endParaRPr lang="en-US" dirty="0"/>
          </a:p>
          <a:p>
            <a:pPr eaLnBrk="1" hangingPunct="1">
              <a:buFont typeface="Arial" charset="0"/>
              <a:buNone/>
              <a:defRPr/>
            </a:pPr>
            <a:endParaRPr lang="en-US" dirty="0"/>
          </a:p>
          <a:p>
            <a:pPr eaLnBrk="1" hangingPunct="1">
              <a:buFont typeface="Arial" charset="0"/>
              <a:buNone/>
              <a:defRPr/>
            </a:pPr>
            <a:endParaRPr lang="en-US" dirty="0"/>
          </a:p>
        </p:txBody>
      </p:sp>
    </p:spTree>
    <p:extLst>
      <p:ext uri="{BB962C8B-B14F-4D97-AF65-F5344CB8AC3E}">
        <p14:creationId xmlns:p14="http://schemas.microsoft.com/office/powerpoint/2010/main" val="3414838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good_year.gif">
            <a:extLst>
              <a:ext uri="{FF2B5EF4-FFF2-40B4-BE49-F238E27FC236}">
                <a16:creationId xmlns:a16="http://schemas.microsoft.com/office/drawing/2014/main" id="{58B48219-B880-4C48-853E-4E91A61D08F6}"/>
              </a:ext>
            </a:extLst>
          </p:cNvPr>
          <p:cNvPicPr>
            <a:picLocks noChangeAspect="1"/>
          </p:cNvPicPr>
          <p:nvPr>
            <p:custDataLst>
              <p:tags r:id="rId1"/>
            </p:custDataLst>
          </p:nvPr>
        </p:nvPicPr>
        <p:blipFill>
          <a:blip r:embed="rId78">
            <a:extLst>
              <a:ext uri="{28A0092B-C50C-407E-A947-70E740481C1C}">
                <a14:useLocalDpi xmlns:a14="http://schemas.microsoft.com/office/drawing/2010/main" val="0"/>
              </a:ext>
            </a:extLst>
          </a:blip>
          <a:srcRect b="44348"/>
          <a:stretch>
            <a:fillRect/>
          </a:stretch>
        </p:blipFill>
        <p:spPr bwMode="auto">
          <a:xfrm>
            <a:off x="9296401" y="2362200"/>
            <a:ext cx="982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descr="wilkinson.gif">
            <a:extLst>
              <a:ext uri="{FF2B5EF4-FFF2-40B4-BE49-F238E27FC236}">
                <a16:creationId xmlns:a16="http://schemas.microsoft.com/office/drawing/2014/main" id="{29493EFD-ACA9-4D7D-81F2-CF1B6F591DCC}"/>
              </a:ext>
            </a:extLst>
          </p:cNvPr>
          <p:cNvPicPr>
            <a:picLocks noChangeAspect="1"/>
          </p:cNvPicPr>
          <p:nvPr>
            <p:custDataLst>
              <p:tags r:id="rId2"/>
            </p:custDataLst>
          </p:nvPr>
        </p:nvPicPr>
        <p:blipFill>
          <a:blip r:embed="rId79">
            <a:extLst>
              <a:ext uri="{28A0092B-C50C-407E-A947-70E740481C1C}">
                <a14:useLocalDpi xmlns:a14="http://schemas.microsoft.com/office/drawing/2010/main" val="0"/>
              </a:ext>
            </a:extLst>
          </a:blip>
          <a:srcRect t="6956" b="61739"/>
          <a:stretch>
            <a:fillRect/>
          </a:stretch>
        </p:blipFill>
        <p:spPr bwMode="auto">
          <a:xfrm>
            <a:off x="4648200" y="2667000"/>
            <a:ext cx="1428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yamaha.gif">
            <a:extLst>
              <a:ext uri="{FF2B5EF4-FFF2-40B4-BE49-F238E27FC236}">
                <a16:creationId xmlns:a16="http://schemas.microsoft.com/office/drawing/2014/main" id="{9170E87E-E7B2-484A-8123-D4F6ED92C3AC}"/>
              </a:ext>
            </a:extLst>
          </p:cNvPr>
          <p:cNvPicPr>
            <a:picLocks noChangeAspect="1"/>
          </p:cNvPicPr>
          <p:nvPr>
            <p:custDataLst>
              <p:tags r:id="rId3"/>
            </p:custDataLst>
          </p:nvPr>
        </p:nvPicPr>
        <p:blipFill>
          <a:blip r:embed="rId80">
            <a:extLst>
              <a:ext uri="{28A0092B-C50C-407E-A947-70E740481C1C}">
                <a14:useLocalDpi xmlns:a14="http://schemas.microsoft.com/office/drawing/2010/main" val="0"/>
              </a:ext>
            </a:extLst>
          </a:blip>
          <a:srcRect b="75652"/>
          <a:stretch>
            <a:fillRect/>
          </a:stretch>
        </p:blipFill>
        <p:spPr bwMode="auto">
          <a:xfrm>
            <a:off x="7010400" y="3048000"/>
            <a:ext cx="142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centrino.gif">
            <a:extLst>
              <a:ext uri="{FF2B5EF4-FFF2-40B4-BE49-F238E27FC236}">
                <a16:creationId xmlns:a16="http://schemas.microsoft.com/office/drawing/2014/main" id="{794F5474-4481-40A9-9ADD-A3BE3D6ACB9F}"/>
              </a:ext>
            </a:extLst>
          </p:cNvPr>
          <p:cNvPicPr>
            <a:picLocks noChangeAspect="1"/>
          </p:cNvPicPr>
          <p:nvPr>
            <p:custDataLst>
              <p:tags r:id="rId4"/>
            </p:custDataLst>
          </p:nvPr>
        </p:nvPicPr>
        <p:blipFill>
          <a:blip r:embed="rId81">
            <a:extLst>
              <a:ext uri="{28A0092B-C50C-407E-A947-70E740481C1C}">
                <a14:useLocalDpi xmlns:a14="http://schemas.microsoft.com/office/drawing/2010/main" val="0"/>
              </a:ext>
            </a:extLst>
          </a:blip>
          <a:srcRect t="3477" r="14667" b="40871"/>
          <a:stretch>
            <a:fillRect/>
          </a:stretch>
        </p:blipFill>
        <p:spPr bwMode="auto">
          <a:xfrm>
            <a:off x="7162800" y="426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chanel_logo.gif">
            <a:extLst>
              <a:ext uri="{FF2B5EF4-FFF2-40B4-BE49-F238E27FC236}">
                <a16:creationId xmlns:a16="http://schemas.microsoft.com/office/drawing/2014/main" id="{32285659-26A3-4EB5-AADD-316DAEF6BA37}"/>
              </a:ext>
            </a:extLst>
          </p:cNvPr>
          <p:cNvPicPr>
            <a:picLocks noChangeAspect="1"/>
          </p:cNvPicPr>
          <p:nvPr>
            <p:custDataLst>
              <p:tags r:id="rId5"/>
            </p:custDataLst>
          </p:nvPr>
        </p:nvPicPr>
        <p:blipFill>
          <a:blip r:embed="rId82">
            <a:extLst>
              <a:ext uri="{28A0092B-C50C-407E-A947-70E740481C1C}">
                <a14:useLocalDpi xmlns:a14="http://schemas.microsoft.com/office/drawing/2010/main" val="0"/>
              </a:ext>
            </a:extLst>
          </a:blip>
          <a:srcRect b="37009"/>
          <a:stretch>
            <a:fillRect/>
          </a:stretch>
        </p:blipFill>
        <p:spPr bwMode="auto">
          <a:xfrm>
            <a:off x="7696200" y="1981200"/>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chevron.gif">
            <a:extLst>
              <a:ext uri="{FF2B5EF4-FFF2-40B4-BE49-F238E27FC236}">
                <a16:creationId xmlns:a16="http://schemas.microsoft.com/office/drawing/2014/main" id="{2AA85606-A51A-4A1E-A566-A4818969D8E6}"/>
              </a:ext>
            </a:extLst>
          </p:cNvPr>
          <p:cNvPicPr>
            <a:picLocks noChangeAspect="1"/>
          </p:cNvPicPr>
          <p:nvPr>
            <p:custDataLst>
              <p:tags r:id="rId6"/>
            </p:custDataLst>
          </p:nvPr>
        </p:nvPicPr>
        <p:blipFill>
          <a:blip r:embed="rId83">
            <a:extLst>
              <a:ext uri="{28A0092B-C50C-407E-A947-70E740481C1C}">
                <a14:useLocalDpi xmlns:a14="http://schemas.microsoft.com/office/drawing/2010/main" val="0"/>
              </a:ext>
            </a:extLst>
          </a:blip>
          <a:srcRect l="16000" r="20000" b="44348"/>
          <a:stretch>
            <a:fillRect/>
          </a:stretch>
        </p:blipFill>
        <p:spPr bwMode="auto">
          <a:xfrm>
            <a:off x="8991600" y="12192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6" descr="chiquita.gif">
            <a:extLst>
              <a:ext uri="{FF2B5EF4-FFF2-40B4-BE49-F238E27FC236}">
                <a16:creationId xmlns:a16="http://schemas.microsoft.com/office/drawing/2014/main" id="{5F55B34B-BA34-4D45-9C5D-8B06431C42D6}"/>
              </a:ext>
            </a:extLst>
          </p:cNvPr>
          <p:cNvPicPr>
            <a:picLocks noChangeAspect="1"/>
          </p:cNvPicPr>
          <p:nvPr>
            <p:custDataLst>
              <p:tags r:id="rId7"/>
            </p:custDataLst>
          </p:nvPr>
        </p:nvPicPr>
        <p:blipFill>
          <a:blip r:embed="rId84">
            <a:extLst>
              <a:ext uri="{28A0092B-C50C-407E-A947-70E740481C1C}">
                <a14:useLocalDpi xmlns:a14="http://schemas.microsoft.com/office/drawing/2010/main" val="0"/>
              </a:ext>
            </a:extLst>
          </a:blip>
          <a:srcRect l="10667" t="6956" r="14667" b="33913"/>
          <a:stretch>
            <a:fillRect/>
          </a:stretch>
        </p:blipFill>
        <p:spPr bwMode="auto">
          <a:xfrm>
            <a:off x="6553200" y="4941888"/>
            <a:ext cx="7620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citibanklogo.gif">
            <a:extLst>
              <a:ext uri="{FF2B5EF4-FFF2-40B4-BE49-F238E27FC236}">
                <a16:creationId xmlns:a16="http://schemas.microsoft.com/office/drawing/2014/main" id="{9486F8D0-3039-4CE8-ACFF-01DCEA51CC7B}"/>
              </a:ext>
            </a:extLst>
          </p:cNvPr>
          <p:cNvPicPr>
            <a:picLocks noChangeAspect="1"/>
          </p:cNvPicPr>
          <p:nvPr>
            <p:custDataLst>
              <p:tags r:id="rId8"/>
            </p:custDataLst>
          </p:nvPr>
        </p:nvPicPr>
        <p:blipFill>
          <a:blip r:embed="rId85">
            <a:extLst>
              <a:ext uri="{28A0092B-C50C-407E-A947-70E740481C1C}">
                <a14:useLocalDpi xmlns:a14="http://schemas.microsoft.com/office/drawing/2010/main" val="0"/>
              </a:ext>
            </a:extLst>
          </a:blip>
          <a:srcRect t="23978" b="52045"/>
          <a:stretch>
            <a:fillRect/>
          </a:stretch>
        </p:blipFill>
        <p:spPr bwMode="auto">
          <a:xfrm>
            <a:off x="8686800" y="4267200"/>
            <a:ext cx="116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coca_cola.gif">
            <a:extLst>
              <a:ext uri="{FF2B5EF4-FFF2-40B4-BE49-F238E27FC236}">
                <a16:creationId xmlns:a16="http://schemas.microsoft.com/office/drawing/2014/main" id="{696C8872-69CD-4E73-ADE3-BE44BD8F4B66}"/>
              </a:ext>
            </a:extLst>
          </p:cNvPr>
          <p:cNvPicPr>
            <a:picLocks noChangeAspect="1"/>
          </p:cNvPicPr>
          <p:nvPr>
            <p:custDataLst>
              <p:tags r:id="rId9"/>
            </p:custDataLst>
          </p:nvPr>
        </p:nvPicPr>
        <p:blipFill>
          <a:blip r:embed="rId86">
            <a:extLst>
              <a:ext uri="{28A0092B-C50C-407E-A947-70E740481C1C}">
                <a14:useLocalDpi xmlns:a14="http://schemas.microsoft.com/office/drawing/2010/main" val="0"/>
              </a:ext>
            </a:extLst>
          </a:blip>
          <a:srcRect b="37392"/>
          <a:stretch>
            <a:fillRect/>
          </a:stretch>
        </p:blipFill>
        <p:spPr bwMode="auto">
          <a:xfrm>
            <a:off x="3352800" y="4572000"/>
            <a:ext cx="914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9" descr="companyLogo23.gif">
            <a:extLst>
              <a:ext uri="{FF2B5EF4-FFF2-40B4-BE49-F238E27FC236}">
                <a16:creationId xmlns:a16="http://schemas.microsoft.com/office/drawing/2014/main" id="{B8163124-B2F7-4AAA-A003-D0C47C9B35D0}"/>
              </a:ext>
            </a:extLst>
          </p:cNvPr>
          <p:cNvPicPr>
            <a:picLocks noChangeAspect="1"/>
          </p:cNvPicPr>
          <p:nvPr>
            <p:custDataLst>
              <p:tags r:id="rId10"/>
            </p:custDataLst>
          </p:nvPr>
        </p:nvPicPr>
        <p:blipFill>
          <a:blip r:embed="rId87">
            <a:extLst>
              <a:ext uri="{28A0092B-C50C-407E-A947-70E740481C1C}">
                <a14:useLocalDpi xmlns:a14="http://schemas.microsoft.com/office/drawing/2010/main" val="0"/>
              </a:ext>
            </a:extLst>
          </a:blip>
          <a:srcRect t="16327" b="18367"/>
          <a:stretch>
            <a:fillRect/>
          </a:stretch>
        </p:blipFill>
        <p:spPr bwMode="auto">
          <a:xfrm>
            <a:off x="4267200" y="3581400"/>
            <a:ext cx="914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0" descr="dove.gif">
            <a:extLst>
              <a:ext uri="{FF2B5EF4-FFF2-40B4-BE49-F238E27FC236}">
                <a16:creationId xmlns:a16="http://schemas.microsoft.com/office/drawing/2014/main" id="{F0E8D328-499B-4848-B4FD-1D86E3FBAA59}"/>
              </a:ext>
            </a:extLst>
          </p:cNvPr>
          <p:cNvPicPr>
            <a:picLocks noChangeAspect="1"/>
          </p:cNvPicPr>
          <p:nvPr>
            <p:custDataLst>
              <p:tags r:id="rId11"/>
            </p:custDataLst>
          </p:nvPr>
        </p:nvPicPr>
        <p:blipFill>
          <a:blip r:embed="rId88">
            <a:extLst>
              <a:ext uri="{28A0092B-C50C-407E-A947-70E740481C1C}">
                <a14:useLocalDpi xmlns:a14="http://schemas.microsoft.com/office/drawing/2010/main" val="0"/>
              </a:ext>
            </a:extLst>
          </a:blip>
          <a:srcRect l="5333" t="2609" r="14667" b="62608"/>
          <a:stretch>
            <a:fillRect/>
          </a:stretch>
        </p:blipFill>
        <p:spPr bwMode="auto">
          <a:xfrm>
            <a:off x="9448800" y="1524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1" descr="electroluxlogo.gif">
            <a:extLst>
              <a:ext uri="{FF2B5EF4-FFF2-40B4-BE49-F238E27FC236}">
                <a16:creationId xmlns:a16="http://schemas.microsoft.com/office/drawing/2014/main" id="{3FDFE6B5-D1F8-4055-9874-A1356BE4AFAB}"/>
              </a:ext>
            </a:extLst>
          </p:cNvPr>
          <p:cNvPicPr>
            <a:picLocks noChangeAspect="1"/>
          </p:cNvPicPr>
          <p:nvPr>
            <p:custDataLst>
              <p:tags r:id="rId12"/>
            </p:custDataLst>
          </p:nvPr>
        </p:nvPicPr>
        <p:blipFill>
          <a:blip r:embed="rId89">
            <a:extLst>
              <a:ext uri="{28A0092B-C50C-407E-A947-70E740481C1C}">
                <a14:useLocalDpi xmlns:a14="http://schemas.microsoft.com/office/drawing/2010/main" val="0"/>
              </a:ext>
            </a:extLst>
          </a:blip>
          <a:srcRect t="6956" b="9566"/>
          <a:stretch>
            <a:fillRect/>
          </a:stretch>
        </p:blipFill>
        <p:spPr bwMode="auto">
          <a:xfrm>
            <a:off x="9677400" y="3276600"/>
            <a:ext cx="8382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2" descr="fruit_of_the_loom.gif">
            <a:extLst>
              <a:ext uri="{FF2B5EF4-FFF2-40B4-BE49-F238E27FC236}">
                <a16:creationId xmlns:a16="http://schemas.microsoft.com/office/drawing/2014/main" id="{6838D796-EF85-4E04-AE35-84331CC7776F}"/>
              </a:ext>
            </a:extLst>
          </p:cNvPr>
          <p:cNvPicPr>
            <a:picLocks noChangeAspect="1"/>
          </p:cNvPicPr>
          <p:nvPr>
            <p:custDataLst>
              <p:tags r:id="rId13"/>
            </p:custDataLst>
          </p:nvPr>
        </p:nvPicPr>
        <p:blipFill>
          <a:blip r:embed="rId90">
            <a:extLst>
              <a:ext uri="{28A0092B-C50C-407E-A947-70E740481C1C}">
                <a14:useLocalDpi xmlns:a14="http://schemas.microsoft.com/office/drawing/2010/main" val="0"/>
              </a:ext>
            </a:extLst>
          </a:blip>
          <a:srcRect b="61739"/>
          <a:stretch>
            <a:fillRect/>
          </a:stretch>
        </p:blipFill>
        <p:spPr bwMode="auto">
          <a:xfrm>
            <a:off x="6019800" y="2286000"/>
            <a:ext cx="1428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4" descr="hoechst.gif">
            <a:extLst>
              <a:ext uri="{FF2B5EF4-FFF2-40B4-BE49-F238E27FC236}">
                <a16:creationId xmlns:a16="http://schemas.microsoft.com/office/drawing/2014/main" id="{8C61BBF8-DB06-444E-8DE4-95A6B44C9E2C}"/>
              </a:ext>
            </a:extLst>
          </p:cNvPr>
          <p:cNvPicPr>
            <a:picLocks noChangeAspect="1"/>
          </p:cNvPicPr>
          <p:nvPr>
            <p:custDataLst>
              <p:tags r:id="rId14"/>
            </p:custDataLst>
          </p:nvPr>
        </p:nvPicPr>
        <p:blipFill>
          <a:blip r:embed="rId91">
            <a:extLst>
              <a:ext uri="{28A0092B-C50C-407E-A947-70E740481C1C}">
                <a14:useLocalDpi xmlns:a14="http://schemas.microsoft.com/office/drawing/2010/main" val="0"/>
              </a:ext>
            </a:extLst>
          </a:blip>
          <a:srcRect l="16000" t="6956" r="20000" b="47826"/>
          <a:stretch>
            <a:fillRect/>
          </a:stretch>
        </p:blipFill>
        <p:spPr bwMode="auto">
          <a:xfrm>
            <a:off x="6553200" y="152400"/>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5" descr="hyundai logo.gif">
            <a:extLst>
              <a:ext uri="{FF2B5EF4-FFF2-40B4-BE49-F238E27FC236}">
                <a16:creationId xmlns:a16="http://schemas.microsoft.com/office/drawing/2014/main" id="{A8181E4B-1E59-4E0F-A19A-B62C397DFB69}"/>
              </a:ext>
            </a:extLst>
          </p:cNvPr>
          <p:cNvPicPr>
            <a:picLocks noChangeAspect="1"/>
          </p:cNvPicPr>
          <p:nvPr>
            <p:custDataLst>
              <p:tags r:id="rId15"/>
            </p:custDataLst>
          </p:nvPr>
        </p:nvPicPr>
        <p:blipFill>
          <a:blip r:embed="rId92">
            <a:extLst>
              <a:ext uri="{28A0092B-C50C-407E-A947-70E740481C1C}">
                <a14:useLocalDpi xmlns:a14="http://schemas.microsoft.com/office/drawing/2010/main" val="0"/>
              </a:ext>
            </a:extLst>
          </a:blip>
          <a:srcRect t="20230" b="38031"/>
          <a:stretch>
            <a:fillRect/>
          </a:stretch>
        </p:blipFill>
        <p:spPr bwMode="auto">
          <a:xfrm>
            <a:off x="1752600" y="228600"/>
            <a:ext cx="914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6" descr="IBM_logos.gif">
            <a:extLst>
              <a:ext uri="{FF2B5EF4-FFF2-40B4-BE49-F238E27FC236}">
                <a16:creationId xmlns:a16="http://schemas.microsoft.com/office/drawing/2014/main" id="{C2C14549-7015-43F6-8094-AF837FB80380}"/>
              </a:ext>
            </a:extLst>
          </p:cNvPr>
          <p:cNvPicPr>
            <a:picLocks noChangeAspect="1"/>
          </p:cNvPicPr>
          <p:nvPr>
            <p:custDataLst>
              <p:tags r:id="rId16"/>
            </p:custDataLst>
          </p:nvPr>
        </p:nvPicPr>
        <p:blipFill>
          <a:blip r:embed="rId93">
            <a:extLst>
              <a:ext uri="{28A0092B-C50C-407E-A947-70E740481C1C}">
                <a14:useLocalDpi xmlns:a14="http://schemas.microsoft.com/office/drawing/2010/main" val="0"/>
              </a:ext>
            </a:extLst>
          </a:blip>
          <a:srcRect t="73988" b="5202"/>
          <a:stretch>
            <a:fillRect/>
          </a:stretch>
        </p:blipFill>
        <p:spPr bwMode="auto">
          <a:xfrm>
            <a:off x="4343400" y="4495800"/>
            <a:ext cx="1428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7" descr="image011ri9.jpg">
            <a:extLst>
              <a:ext uri="{FF2B5EF4-FFF2-40B4-BE49-F238E27FC236}">
                <a16:creationId xmlns:a16="http://schemas.microsoft.com/office/drawing/2014/main" id="{697A3CAD-4993-4CF0-B2F9-882BB55A6A9A}"/>
              </a:ext>
            </a:extLst>
          </p:cNvPr>
          <p:cNvPicPr>
            <a:picLocks noChangeAspect="1"/>
          </p:cNvPicPr>
          <p:nvPr>
            <p:custDataLst>
              <p:tags r:id="rId17"/>
            </p:custDataLst>
          </p:nvPr>
        </p:nvPicPr>
        <p:blipFill>
          <a:blip r:embed="rId94">
            <a:extLst>
              <a:ext uri="{28A0092B-C50C-407E-A947-70E740481C1C}">
                <a14:useLocalDpi xmlns:a14="http://schemas.microsoft.com/office/drawing/2010/main" val="0"/>
              </a:ext>
            </a:extLst>
          </a:blip>
          <a:srcRect/>
          <a:stretch>
            <a:fillRect/>
          </a:stretch>
        </p:blipFill>
        <p:spPr bwMode="auto">
          <a:xfrm>
            <a:off x="8229600" y="762000"/>
            <a:ext cx="15049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8" descr="internatiopnal_paper_company.gif">
            <a:extLst>
              <a:ext uri="{FF2B5EF4-FFF2-40B4-BE49-F238E27FC236}">
                <a16:creationId xmlns:a16="http://schemas.microsoft.com/office/drawing/2014/main" id="{B102F2F2-7FDC-4607-8104-8440BAEF308E}"/>
              </a:ext>
            </a:extLst>
          </p:cNvPr>
          <p:cNvPicPr>
            <a:picLocks noChangeAspect="1"/>
          </p:cNvPicPr>
          <p:nvPr>
            <p:custDataLst>
              <p:tags r:id="rId18"/>
            </p:custDataLst>
          </p:nvPr>
        </p:nvPicPr>
        <p:blipFill>
          <a:blip r:embed="rId95">
            <a:extLst>
              <a:ext uri="{28A0092B-C50C-407E-A947-70E740481C1C}">
                <a14:useLocalDpi xmlns:a14="http://schemas.microsoft.com/office/drawing/2010/main" val="0"/>
              </a:ext>
            </a:extLst>
          </a:blip>
          <a:srcRect b="75652"/>
          <a:stretch>
            <a:fillRect/>
          </a:stretch>
        </p:blipFill>
        <p:spPr bwMode="auto">
          <a:xfrm>
            <a:off x="5562600" y="1447800"/>
            <a:ext cx="1836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19" descr="johnnie_walker.gif">
            <a:extLst>
              <a:ext uri="{FF2B5EF4-FFF2-40B4-BE49-F238E27FC236}">
                <a16:creationId xmlns:a16="http://schemas.microsoft.com/office/drawing/2014/main" id="{742EFC1A-CEBF-4DB6-A921-D024473FEFDA}"/>
              </a:ext>
            </a:extLst>
          </p:cNvPr>
          <p:cNvPicPr>
            <a:picLocks noChangeAspect="1"/>
          </p:cNvPicPr>
          <p:nvPr>
            <p:custDataLst>
              <p:tags r:id="rId19"/>
            </p:custDataLst>
          </p:nvPr>
        </p:nvPicPr>
        <p:blipFill>
          <a:blip r:embed="rId96">
            <a:extLst>
              <a:ext uri="{28A0092B-C50C-407E-A947-70E740481C1C}">
                <a14:useLocalDpi xmlns:a14="http://schemas.microsoft.com/office/drawing/2010/main" val="0"/>
              </a:ext>
            </a:extLst>
          </a:blip>
          <a:srcRect b="33913"/>
          <a:stretch>
            <a:fillRect/>
          </a:stretch>
        </p:blipFill>
        <p:spPr bwMode="auto">
          <a:xfrm>
            <a:off x="6400800" y="3798888"/>
            <a:ext cx="9906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0" descr="lamburghini.gif">
            <a:extLst>
              <a:ext uri="{FF2B5EF4-FFF2-40B4-BE49-F238E27FC236}">
                <a16:creationId xmlns:a16="http://schemas.microsoft.com/office/drawing/2014/main" id="{FEC83ED1-0DC6-4168-AE9B-68367087D11E}"/>
              </a:ext>
            </a:extLst>
          </p:cNvPr>
          <p:cNvPicPr>
            <a:picLocks noChangeAspect="1"/>
          </p:cNvPicPr>
          <p:nvPr>
            <p:custDataLst>
              <p:tags r:id="rId20"/>
            </p:custDataLst>
          </p:nvPr>
        </p:nvPicPr>
        <p:blipFill>
          <a:blip r:embed="rId97">
            <a:extLst>
              <a:ext uri="{28A0092B-C50C-407E-A947-70E740481C1C}">
                <a14:useLocalDpi xmlns:a14="http://schemas.microsoft.com/office/drawing/2010/main" val="0"/>
              </a:ext>
            </a:extLst>
          </a:blip>
          <a:srcRect b="65218"/>
          <a:stretch>
            <a:fillRect/>
          </a:stretch>
        </p:blipFill>
        <p:spPr bwMode="auto">
          <a:xfrm>
            <a:off x="7924800" y="0"/>
            <a:ext cx="142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1" descr="logodesignLouisVuitton.gif">
            <a:extLst>
              <a:ext uri="{FF2B5EF4-FFF2-40B4-BE49-F238E27FC236}">
                <a16:creationId xmlns:a16="http://schemas.microsoft.com/office/drawing/2014/main" id="{8AD43895-E8A7-4A61-A0A8-D20B5364D38B}"/>
              </a:ext>
            </a:extLst>
          </p:cNvPr>
          <p:cNvPicPr>
            <a:picLocks noChangeAspect="1"/>
          </p:cNvPicPr>
          <p:nvPr>
            <p:custDataLst>
              <p:tags r:id="rId21"/>
            </p:custDataLst>
          </p:nvPr>
        </p:nvPicPr>
        <p:blipFill>
          <a:blip r:embed="rId98">
            <a:extLst>
              <a:ext uri="{28A0092B-C50C-407E-A947-70E740481C1C}">
                <a14:useLocalDpi xmlns:a14="http://schemas.microsoft.com/office/drawing/2010/main" val="0"/>
              </a:ext>
            </a:extLst>
          </a:blip>
          <a:srcRect t="10435" b="13043"/>
          <a:stretch>
            <a:fillRect/>
          </a:stretch>
        </p:blipFill>
        <p:spPr bwMode="auto">
          <a:xfrm>
            <a:off x="5638801" y="457200"/>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22" descr="lotus.gif">
            <a:extLst>
              <a:ext uri="{FF2B5EF4-FFF2-40B4-BE49-F238E27FC236}">
                <a16:creationId xmlns:a16="http://schemas.microsoft.com/office/drawing/2014/main" id="{59EF076D-B396-440D-A886-0CA8F73AC60E}"/>
              </a:ext>
            </a:extLst>
          </p:cNvPr>
          <p:cNvPicPr>
            <a:picLocks noChangeAspect="1"/>
          </p:cNvPicPr>
          <p:nvPr>
            <p:custDataLst>
              <p:tags r:id="rId22"/>
            </p:custDataLst>
          </p:nvPr>
        </p:nvPicPr>
        <p:blipFill>
          <a:blip r:embed="rId99">
            <a:extLst>
              <a:ext uri="{28A0092B-C50C-407E-A947-70E740481C1C}">
                <a14:useLocalDpi xmlns:a14="http://schemas.microsoft.com/office/drawing/2010/main" val="0"/>
              </a:ext>
            </a:extLst>
          </a:blip>
          <a:srcRect b="47826"/>
          <a:stretch>
            <a:fillRect/>
          </a:stretch>
        </p:blipFill>
        <p:spPr bwMode="auto">
          <a:xfrm>
            <a:off x="4191000" y="609600"/>
            <a:ext cx="142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3" descr="mercedes.gif">
            <a:extLst>
              <a:ext uri="{FF2B5EF4-FFF2-40B4-BE49-F238E27FC236}">
                <a16:creationId xmlns:a16="http://schemas.microsoft.com/office/drawing/2014/main" id="{2A193712-3A42-4850-9EA1-B9218640947B}"/>
              </a:ext>
            </a:extLst>
          </p:cNvPr>
          <p:cNvPicPr>
            <a:picLocks noChangeAspect="1"/>
          </p:cNvPicPr>
          <p:nvPr>
            <p:custDataLst>
              <p:tags r:id="rId23"/>
            </p:custDataLst>
          </p:nvPr>
        </p:nvPicPr>
        <p:blipFill>
          <a:blip r:embed="rId100">
            <a:extLst>
              <a:ext uri="{28A0092B-C50C-407E-A947-70E740481C1C}">
                <a14:useLocalDpi xmlns:a14="http://schemas.microsoft.com/office/drawing/2010/main" val="0"/>
              </a:ext>
            </a:extLst>
          </a:blip>
          <a:srcRect b="51305"/>
          <a:stretch>
            <a:fillRect/>
          </a:stretch>
        </p:blipFill>
        <p:spPr bwMode="auto">
          <a:xfrm>
            <a:off x="5334001" y="3352800"/>
            <a:ext cx="12239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24" descr="microsoft old logos.gif">
            <a:extLst>
              <a:ext uri="{FF2B5EF4-FFF2-40B4-BE49-F238E27FC236}">
                <a16:creationId xmlns:a16="http://schemas.microsoft.com/office/drawing/2014/main" id="{12C6D398-2C98-4A5A-B8E1-EC56C7F183B2}"/>
              </a:ext>
            </a:extLst>
          </p:cNvPr>
          <p:cNvPicPr>
            <a:picLocks noChangeAspect="1"/>
          </p:cNvPicPr>
          <p:nvPr>
            <p:custDataLst>
              <p:tags r:id="rId24"/>
            </p:custDataLst>
          </p:nvPr>
        </p:nvPicPr>
        <p:blipFill>
          <a:blip r:embed="rId101">
            <a:extLst>
              <a:ext uri="{28A0092B-C50C-407E-A947-70E740481C1C}">
                <a14:useLocalDpi xmlns:a14="http://schemas.microsoft.com/office/drawing/2010/main" val="0"/>
              </a:ext>
            </a:extLst>
          </a:blip>
          <a:srcRect l="8533" t="69565" r="18933" b="16522"/>
          <a:stretch>
            <a:fillRect/>
          </a:stretch>
        </p:blipFill>
        <p:spPr bwMode="auto">
          <a:xfrm>
            <a:off x="7467600" y="13716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25" descr="mitsubishi.gif">
            <a:extLst>
              <a:ext uri="{FF2B5EF4-FFF2-40B4-BE49-F238E27FC236}">
                <a16:creationId xmlns:a16="http://schemas.microsoft.com/office/drawing/2014/main" id="{E2D58FEC-D760-4287-886E-EBE729356148}"/>
              </a:ext>
            </a:extLst>
          </p:cNvPr>
          <p:cNvPicPr>
            <a:picLocks noChangeAspect="1"/>
          </p:cNvPicPr>
          <p:nvPr>
            <p:custDataLst>
              <p:tags r:id="rId25"/>
            </p:custDataLst>
          </p:nvPr>
        </p:nvPicPr>
        <p:blipFill>
          <a:blip r:embed="rId102">
            <a:extLst>
              <a:ext uri="{28A0092B-C50C-407E-A947-70E740481C1C}">
                <a14:useLocalDpi xmlns:a14="http://schemas.microsoft.com/office/drawing/2010/main" val="0"/>
              </a:ext>
            </a:extLst>
          </a:blip>
          <a:srcRect t="41739" b="37392"/>
          <a:stretch>
            <a:fillRect/>
          </a:stretch>
        </p:blipFill>
        <p:spPr bwMode="auto">
          <a:xfrm>
            <a:off x="3429000" y="3048000"/>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7" name="Picture 26" descr="montblanc.gif">
            <a:extLst>
              <a:ext uri="{FF2B5EF4-FFF2-40B4-BE49-F238E27FC236}">
                <a16:creationId xmlns:a16="http://schemas.microsoft.com/office/drawing/2014/main" id="{EA6D6917-BDE8-4B87-AB1B-F4E953A52335}"/>
              </a:ext>
            </a:extLst>
          </p:cNvPr>
          <p:cNvPicPr>
            <a:picLocks noChangeAspect="1"/>
          </p:cNvPicPr>
          <p:nvPr>
            <p:custDataLst>
              <p:tags r:id="rId26"/>
            </p:custDataLst>
          </p:nvPr>
        </p:nvPicPr>
        <p:blipFill>
          <a:blip r:embed="rId103">
            <a:extLst>
              <a:ext uri="{28A0092B-C50C-407E-A947-70E740481C1C}">
                <a14:useLocalDpi xmlns:a14="http://schemas.microsoft.com/office/drawing/2010/main" val="0"/>
              </a:ext>
            </a:extLst>
          </a:blip>
          <a:srcRect t="3477" b="58261"/>
          <a:stretch>
            <a:fillRect/>
          </a:stretch>
        </p:blipFill>
        <p:spPr bwMode="auto">
          <a:xfrm>
            <a:off x="2819401" y="3810000"/>
            <a:ext cx="1298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27" descr="nestle.gif">
            <a:extLst>
              <a:ext uri="{FF2B5EF4-FFF2-40B4-BE49-F238E27FC236}">
                <a16:creationId xmlns:a16="http://schemas.microsoft.com/office/drawing/2014/main" id="{ECA0C054-E735-46C2-BF8D-A299E734F266}"/>
              </a:ext>
            </a:extLst>
          </p:cNvPr>
          <p:cNvPicPr>
            <a:picLocks noChangeAspect="1"/>
          </p:cNvPicPr>
          <p:nvPr>
            <p:custDataLst>
              <p:tags r:id="rId27"/>
            </p:custDataLst>
          </p:nvPr>
        </p:nvPicPr>
        <p:blipFill>
          <a:blip r:embed="rId104">
            <a:extLst>
              <a:ext uri="{28A0092B-C50C-407E-A947-70E740481C1C}">
                <a14:useLocalDpi xmlns:a14="http://schemas.microsoft.com/office/drawing/2010/main" val="0"/>
              </a:ext>
            </a:extLst>
          </a:blip>
          <a:srcRect t="32001" b="30667"/>
          <a:stretch>
            <a:fillRect/>
          </a:stretch>
        </p:blipFill>
        <p:spPr bwMode="auto">
          <a:xfrm>
            <a:off x="1905000" y="4648200"/>
            <a:ext cx="142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28" descr="nivea.gif">
            <a:extLst>
              <a:ext uri="{FF2B5EF4-FFF2-40B4-BE49-F238E27FC236}">
                <a16:creationId xmlns:a16="http://schemas.microsoft.com/office/drawing/2014/main" id="{B2248CE6-4F25-4F0C-88FC-CE8E5A32C124}"/>
              </a:ext>
            </a:extLst>
          </p:cNvPr>
          <p:cNvPicPr>
            <a:picLocks noChangeAspect="1"/>
          </p:cNvPicPr>
          <p:nvPr>
            <p:custDataLst>
              <p:tags r:id="rId28"/>
            </p:custDataLst>
          </p:nvPr>
        </p:nvPicPr>
        <p:blipFill>
          <a:blip r:embed="rId105">
            <a:extLst>
              <a:ext uri="{28A0092B-C50C-407E-A947-70E740481C1C}">
                <a14:useLocalDpi xmlns:a14="http://schemas.microsoft.com/office/drawing/2010/main" val="0"/>
              </a:ext>
            </a:extLst>
          </a:blip>
          <a:srcRect b="72174"/>
          <a:stretch>
            <a:fillRect/>
          </a:stretch>
        </p:blipFill>
        <p:spPr bwMode="auto">
          <a:xfrm>
            <a:off x="1981200" y="3200400"/>
            <a:ext cx="1428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29" descr="omega.gif">
            <a:extLst>
              <a:ext uri="{FF2B5EF4-FFF2-40B4-BE49-F238E27FC236}">
                <a16:creationId xmlns:a16="http://schemas.microsoft.com/office/drawing/2014/main" id="{B8857A1D-D6F8-41F4-AC0F-645F140609C8}"/>
              </a:ext>
            </a:extLst>
          </p:cNvPr>
          <p:cNvPicPr>
            <a:picLocks noChangeAspect="1"/>
          </p:cNvPicPr>
          <p:nvPr>
            <p:custDataLst>
              <p:tags r:id="rId29"/>
            </p:custDataLst>
          </p:nvPr>
        </p:nvPicPr>
        <p:blipFill>
          <a:blip r:embed="rId106">
            <a:extLst>
              <a:ext uri="{28A0092B-C50C-407E-A947-70E740481C1C}">
                <a14:useLocalDpi xmlns:a14="http://schemas.microsoft.com/office/drawing/2010/main" val="0"/>
              </a:ext>
            </a:extLst>
          </a:blip>
          <a:srcRect t="6956" b="58261"/>
          <a:stretch>
            <a:fillRect/>
          </a:stretch>
        </p:blipFill>
        <p:spPr bwMode="auto">
          <a:xfrm>
            <a:off x="3124200" y="0"/>
            <a:ext cx="142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0" descr="philips.gif">
            <a:extLst>
              <a:ext uri="{FF2B5EF4-FFF2-40B4-BE49-F238E27FC236}">
                <a16:creationId xmlns:a16="http://schemas.microsoft.com/office/drawing/2014/main" id="{EC2184CD-14D6-4E23-9EA7-1A2C449E9ACF}"/>
              </a:ext>
            </a:extLst>
          </p:cNvPr>
          <p:cNvPicPr>
            <a:picLocks noChangeAspect="1"/>
          </p:cNvPicPr>
          <p:nvPr>
            <p:custDataLst>
              <p:tags r:id="rId30"/>
            </p:custDataLst>
          </p:nvPr>
        </p:nvPicPr>
        <p:blipFill>
          <a:blip r:embed="rId107">
            <a:extLst>
              <a:ext uri="{28A0092B-C50C-407E-A947-70E740481C1C}">
                <a14:useLocalDpi xmlns:a14="http://schemas.microsoft.com/office/drawing/2010/main" val="0"/>
              </a:ext>
            </a:extLst>
          </a:blip>
          <a:srcRect l="32001" t="40871" r="25333" b="20869"/>
          <a:stretch>
            <a:fillRect/>
          </a:stretch>
        </p:blipFill>
        <p:spPr bwMode="auto">
          <a:xfrm>
            <a:off x="4953000" y="19050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31" descr="playboy.gif">
            <a:extLst>
              <a:ext uri="{FF2B5EF4-FFF2-40B4-BE49-F238E27FC236}">
                <a16:creationId xmlns:a16="http://schemas.microsoft.com/office/drawing/2014/main" id="{A47AAEE4-C25B-48AE-87CC-76BB72B90F71}"/>
              </a:ext>
            </a:extLst>
          </p:cNvPr>
          <p:cNvPicPr>
            <a:picLocks noChangeAspect="1"/>
          </p:cNvPicPr>
          <p:nvPr>
            <p:custDataLst>
              <p:tags r:id="rId31"/>
            </p:custDataLst>
          </p:nvPr>
        </p:nvPicPr>
        <p:blipFill>
          <a:blip r:embed="rId108">
            <a:extLst>
              <a:ext uri="{28A0092B-C50C-407E-A947-70E740481C1C}">
                <a14:useLocalDpi xmlns:a14="http://schemas.microsoft.com/office/drawing/2010/main" val="0"/>
              </a:ext>
            </a:extLst>
          </a:blip>
          <a:srcRect b="47826"/>
          <a:stretch>
            <a:fillRect/>
          </a:stretch>
        </p:blipFill>
        <p:spPr bwMode="auto">
          <a:xfrm>
            <a:off x="3200400" y="1295401"/>
            <a:ext cx="990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2" descr="qantas.gif">
            <a:extLst>
              <a:ext uri="{FF2B5EF4-FFF2-40B4-BE49-F238E27FC236}">
                <a16:creationId xmlns:a16="http://schemas.microsoft.com/office/drawing/2014/main" id="{D1DD3150-0FBC-4027-8069-F20E2488F344}"/>
              </a:ext>
            </a:extLst>
          </p:cNvPr>
          <p:cNvPicPr>
            <a:picLocks noChangeAspect="1"/>
          </p:cNvPicPr>
          <p:nvPr>
            <p:custDataLst>
              <p:tags r:id="rId32"/>
            </p:custDataLst>
          </p:nvPr>
        </p:nvPicPr>
        <p:blipFill>
          <a:blip r:embed="rId109">
            <a:extLst>
              <a:ext uri="{28A0092B-C50C-407E-A947-70E740481C1C}">
                <a14:useLocalDpi xmlns:a14="http://schemas.microsoft.com/office/drawing/2010/main" val="0"/>
              </a:ext>
            </a:extLst>
          </a:blip>
          <a:srcRect b="44348"/>
          <a:stretch>
            <a:fillRect/>
          </a:stretch>
        </p:blipFill>
        <p:spPr bwMode="auto">
          <a:xfrm>
            <a:off x="1752600" y="1722438"/>
            <a:ext cx="8382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3" descr="starbucks.gif">
            <a:extLst>
              <a:ext uri="{FF2B5EF4-FFF2-40B4-BE49-F238E27FC236}">
                <a16:creationId xmlns:a16="http://schemas.microsoft.com/office/drawing/2014/main" id="{6B7C3350-72B4-4135-A256-AD8E2E85FA41}"/>
              </a:ext>
            </a:extLst>
          </p:cNvPr>
          <p:cNvPicPr>
            <a:picLocks noChangeAspect="1"/>
          </p:cNvPicPr>
          <p:nvPr>
            <p:custDataLst>
              <p:tags r:id="rId33"/>
            </p:custDataLst>
          </p:nvPr>
        </p:nvPicPr>
        <p:blipFill>
          <a:blip r:embed="rId110">
            <a:extLst>
              <a:ext uri="{28A0092B-C50C-407E-A947-70E740481C1C}">
                <a14:useLocalDpi xmlns:a14="http://schemas.microsoft.com/office/drawing/2010/main" val="0"/>
              </a:ext>
            </a:extLst>
          </a:blip>
          <a:srcRect b="40871"/>
          <a:stretch>
            <a:fillRect/>
          </a:stretch>
        </p:blipFill>
        <p:spPr bwMode="auto">
          <a:xfrm>
            <a:off x="2749550" y="1981200"/>
            <a:ext cx="755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4" descr="texas_instruments.gif">
            <a:extLst>
              <a:ext uri="{FF2B5EF4-FFF2-40B4-BE49-F238E27FC236}">
                <a16:creationId xmlns:a16="http://schemas.microsoft.com/office/drawing/2014/main" id="{6D9A6369-1BB2-4AC0-BF7C-265A43E30615}"/>
              </a:ext>
            </a:extLst>
          </p:cNvPr>
          <p:cNvPicPr>
            <a:picLocks noChangeAspect="1"/>
          </p:cNvPicPr>
          <p:nvPr>
            <p:custDataLst>
              <p:tags r:id="rId34"/>
            </p:custDataLst>
          </p:nvPr>
        </p:nvPicPr>
        <p:blipFill>
          <a:blip r:embed="rId111">
            <a:extLst>
              <a:ext uri="{28A0092B-C50C-407E-A947-70E740481C1C}">
                <a14:useLocalDpi xmlns:a14="http://schemas.microsoft.com/office/drawing/2010/main" val="0"/>
              </a:ext>
            </a:extLst>
          </a:blip>
          <a:srcRect b="66087"/>
          <a:stretch>
            <a:fillRect/>
          </a:stretch>
        </p:blipFill>
        <p:spPr bwMode="auto">
          <a:xfrm>
            <a:off x="3352800" y="2209800"/>
            <a:ext cx="14287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35" descr="toyota.gif">
            <a:extLst>
              <a:ext uri="{FF2B5EF4-FFF2-40B4-BE49-F238E27FC236}">
                <a16:creationId xmlns:a16="http://schemas.microsoft.com/office/drawing/2014/main" id="{3C36686E-210F-4598-B4DF-CE108CF1BC80}"/>
              </a:ext>
            </a:extLst>
          </p:cNvPr>
          <p:cNvPicPr>
            <a:picLocks noChangeAspect="1"/>
          </p:cNvPicPr>
          <p:nvPr>
            <p:custDataLst>
              <p:tags r:id="rId35"/>
            </p:custDataLst>
          </p:nvPr>
        </p:nvPicPr>
        <p:blipFill>
          <a:blip r:embed="rId112">
            <a:extLst>
              <a:ext uri="{28A0092B-C50C-407E-A947-70E740481C1C}">
                <a14:useLocalDpi xmlns:a14="http://schemas.microsoft.com/office/drawing/2010/main" val="0"/>
              </a:ext>
            </a:extLst>
          </a:blip>
          <a:srcRect b="54784"/>
          <a:stretch>
            <a:fillRect/>
          </a:stretch>
        </p:blipFill>
        <p:spPr bwMode="auto">
          <a:xfrm>
            <a:off x="1524001" y="2667000"/>
            <a:ext cx="9890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Picture 36" descr="umbro.gif">
            <a:extLst>
              <a:ext uri="{FF2B5EF4-FFF2-40B4-BE49-F238E27FC236}">
                <a16:creationId xmlns:a16="http://schemas.microsoft.com/office/drawing/2014/main" id="{177AB4F1-A4A3-4F24-93B2-4947E8D0FC5B}"/>
              </a:ext>
            </a:extLst>
          </p:cNvPr>
          <p:cNvPicPr>
            <a:picLocks noChangeAspect="1"/>
          </p:cNvPicPr>
          <p:nvPr>
            <p:custDataLst>
              <p:tags r:id="rId36"/>
            </p:custDataLst>
          </p:nvPr>
        </p:nvPicPr>
        <p:blipFill>
          <a:blip r:embed="rId113">
            <a:extLst>
              <a:ext uri="{28A0092B-C50C-407E-A947-70E740481C1C}">
                <a14:useLocalDpi xmlns:a14="http://schemas.microsoft.com/office/drawing/2010/main" val="0"/>
              </a:ext>
            </a:extLst>
          </a:blip>
          <a:srcRect b="65218"/>
          <a:stretch>
            <a:fillRect/>
          </a:stretch>
        </p:blipFill>
        <p:spPr bwMode="auto">
          <a:xfrm>
            <a:off x="1676400" y="838200"/>
            <a:ext cx="1428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Picture 37" descr="1logo-design-kfc.gif">
            <a:extLst>
              <a:ext uri="{FF2B5EF4-FFF2-40B4-BE49-F238E27FC236}">
                <a16:creationId xmlns:a16="http://schemas.microsoft.com/office/drawing/2014/main" id="{F43C8C2B-B898-46A9-BCE4-19AA7290F546}"/>
              </a:ext>
            </a:extLst>
          </p:cNvPr>
          <p:cNvPicPr>
            <a:picLocks noChangeAspect="1"/>
          </p:cNvPicPr>
          <p:nvPr>
            <p:custDataLst>
              <p:tags r:id="rId37"/>
            </p:custDataLst>
          </p:nvPr>
        </p:nvPicPr>
        <p:blipFill>
          <a:blip r:embed="rId114">
            <a:extLst>
              <a:ext uri="{28A0092B-C50C-407E-A947-70E740481C1C}">
                <a14:useLocalDpi xmlns:a14="http://schemas.microsoft.com/office/drawing/2010/main" val="0"/>
              </a:ext>
            </a:extLst>
          </a:blip>
          <a:srcRect t="30000" b="59332"/>
          <a:stretch>
            <a:fillRect/>
          </a:stretch>
        </p:blipFill>
        <p:spPr bwMode="auto">
          <a:xfrm>
            <a:off x="7467601" y="2743200"/>
            <a:ext cx="893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9" name="Picture 38" descr="uncle_bens.gif">
            <a:extLst>
              <a:ext uri="{FF2B5EF4-FFF2-40B4-BE49-F238E27FC236}">
                <a16:creationId xmlns:a16="http://schemas.microsoft.com/office/drawing/2014/main" id="{7C18374E-4F69-4770-81FE-004F5042A6E3}"/>
              </a:ext>
            </a:extLst>
          </p:cNvPr>
          <p:cNvPicPr>
            <a:picLocks noChangeAspect="1"/>
          </p:cNvPicPr>
          <p:nvPr>
            <p:custDataLst>
              <p:tags r:id="rId38"/>
            </p:custDataLst>
          </p:nvPr>
        </p:nvPicPr>
        <p:blipFill>
          <a:blip r:embed="rId115">
            <a:extLst>
              <a:ext uri="{28A0092B-C50C-407E-A947-70E740481C1C}">
                <a14:useLocalDpi xmlns:a14="http://schemas.microsoft.com/office/drawing/2010/main" val="0"/>
              </a:ext>
            </a:extLst>
          </a:blip>
          <a:srcRect t="3477" b="75652"/>
          <a:stretch>
            <a:fillRect/>
          </a:stretch>
        </p:blipFill>
        <p:spPr bwMode="auto">
          <a:xfrm>
            <a:off x="8305800" y="3352800"/>
            <a:ext cx="12954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Picture 39" descr="world-famous-logos.gif">
            <a:extLst>
              <a:ext uri="{FF2B5EF4-FFF2-40B4-BE49-F238E27FC236}">
                <a16:creationId xmlns:a16="http://schemas.microsoft.com/office/drawing/2014/main" id="{25E96141-0EAF-46E5-B820-DA24B4CC7CFE}"/>
              </a:ext>
            </a:extLst>
          </p:cNvPr>
          <p:cNvPicPr>
            <a:picLocks noChangeAspect="1"/>
          </p:cNvPicPr>
          <p:nvPr>
            <p:custDataLst>
              <p:tags r:id="rId39"/>
            </p:custDataLst>
          </p:nvPr>
        </p:nvPicPr>
        <p:blipFill>
          <a:blip r:embed="rId116">
            <a:extLst>
              <a:ext uri="{28A0092B-C50C-407E-A947-70E740481C1C}">
                <a14:useLocalDpi xmlns:a14="http://schemas.microsoft.com/office/drawing/2010/main" val="0"/>
              </a:ext>
            </a:extLst>
          </a:blip>
          <a:srcRect t="75188" b="9773"/>
          <a:stretch>
            <a:fillRect/>
          </a:stretch>
        </p:blipFill>
        <p:spPr bwMode="auto">
          <a:xfrm>
            <a:off x="1828800" y="3962400"/>
            <a:ext cx="857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Picture 40" descr="nike.gif">
            <a:extLst>
              <a:ext uri="{FF2B5EF4-FFF2-40B4-BE49-F238E27FC236}">
                <a16:creationId xmlns:a16="http://schemas.microsoft.com/office/drawing/2014/main" id="{9C7E093D-66DF-458A-8D5C-334C1771AB32}"/>
              </a:ext>
            </a:extLst>
          </p:cNvPr>
          <p:cNvPicPr>
            <a:picLocks noChangeAspect="1"/>
          </p:cNvPicPr>
          <p:nvPr>
            <p:custDataLst>
              <p:tags r:id="rId40"/>
            </p:custDataLst>
          </p:nvPr>
        </p:nvPicPr>
        <p:blipFill>
          <a:blip r:embed="rId117">
            <a:extLst>
              <a:ext uri="{28A0092B-C50C-407E-A947-70E740481C1C}">
                <a14:useLocalDpi xmlns:a14="http://schemas.microsoft.com/office/drawing/2010/main" val="0"/>
              </a:ext>
            </a:extLst>
          </a:blip>
          <a:srcRect t="4784" b="74348"/>
          <a:stretch>
            <a:fillRect/>
          </a:stretch>
        </p:blipFill>
        <p:spPr bwMode="auto">
          <a:xfrm>
            <a:off x="8382001" y="2743200"/>
            <a:ext cx="714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2" name="Picture 2">
            <a:extLst>
              <a:ext uri="{FF2B5EF4-FFF2-40B4-BE49-F238E27FC236}">
                <a16:creationId xmlns:a16="http://schemas.microsoft.com/office/drawing/2014/main" id="{0C99E354-AA65-4C06-8324-2FCB7E5BA659}"/>
              </a:ext>
            </a:extLst>
          </p:cNvPr>
          <p:cNvPicPr>
            <a:picLocks noChangeAspect="1" noChangeArrowheads="1"/>
          </p:cNvPicPr>
          <p:nvPr>
            <p:custDataLst>
              <p:tags r:id="rId41"/>
            </p:custDataLst>
          </p:nvPr>
        </p:nvPicPr>
        <p:blipFill>
          <a:blip r:embed="rId118">
            <a:extLst>
              <a:ext uri="{28A0092B-C50C-407E-A947-70E740481C1C}">
                <a14:useLocalDpi xmlns:a14="http://schemas.microsoft.com/office/drawing/2010/main" val="0"/>
              </a:ext>
            </a:extLst>
          </a:blip>
          <a:srcRect r="10001" b="11111"/>
          <a:stretch>
            <a:fillRect/>
          </a:stretch>
        </p:blipFill>
        <p:spPr bwMode="auto">
          <a:xfrm>
            <a:off x="9753600" y="45720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63" name="Picture 3">
            <a:extLst>
              <a:ext uri="{FF2B5EF4-FFF2-40B4-BE49-F238E27FC236}">
                <a16:creationId xmlns:a16="http://schemas.microsoft.com/office/drawing/2014/main" id="{F2531C12-DF44-4C25-BC73-CAFBCD68E3C5}"/>
              </a:ext>
            </a:extLst>
          </p:cNvPr>
          <p:cNvPicPr>
            <a:picLocks noChangeAspect="1" noChangeArrowheads="1"/>
          </p:cNvPicPr>
          <p:nvPr>
            <p:custDataLst>
              <p:tags r:id="rId42"/>
            </p:custDataLst>
          </p:nvPr>
        </p:nvPicPr>
        <p:blipFill>
          <a:blip r:embed="rId119">
            <a:extLst>
              <a:ext uri="{28A0092B-C50C-407E-A947-70E740481C1C}">
                <a14:useLocalDpi xmlns:a14="http://schemas.microsoft.com/office/drawing/2010/main" val="0"/>
              </a:ext>
            </a:extLst>
          </a:blip>
          <a:srcRect/>
          <a:stretch>
            <a:fillRect/>
          </a:stretch>
        </p:blipFill>
        <p:spPr bwMode="auto">
          <a:xfrm>
            <a:off x="4038601" y="1905001"/>
            <a:ext cx="6953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64" name="Picture 4">
            <a:extLst>
              <a:ext uri="{FF2B5EF4-FFF2-40B4-BE49-F238E27FC236}">
                <a16:creationId xmlns:a16="http://schemas.microsoft.com/office/drawing/2014/main" id="{3F00481C-F91F-4854-B558-983C5D4A7A8A}"/>
              </a:ext>
            </a:extLst>
          </p:cNvPr>
          <p:cNvPicPr>
            <a:picLocks noChangeAspect="1" noChangeArrowheads="1"/>
          </p:cNvPicPr>
          <p:nvPr>
            <p:custDataLst>
              <p:tags r:id="rId43"/>
            </p:custDataLst>
          </p:nvPr>
        </p:nvPicPr>
        <p:blipFill>
          <a:blip r:embed="rId120">
            <a:extLst>
              <a:ext uri="{28A0092B-C50C-407E-A947-70E740481C1C}">
                <a14:useLocalDpi xmlns:a14="http://schemas.microsoft.com/office/drawing/2010/main" val="0"/>
              </a:ext>
            </a:extLst>
          </a:blip>
          <a:srcRect/>
          <a:stretch>
            <a:fillRect/>
          </a:stretch>
        </p:blipFill>
        <p:spPr bwMode="auto">
          <a:xfrm>
            <a:off x="7315201" y="3657601"/>
            <a:ext cx="752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2453" name="Picture 5">
            <a:extLst>
              <a:ext uri="{FF2B5EF4-FFF2-40B4-BE49-F238E27FC236}">
                <a16:creationId xmlns:a16="http://schemas.microsoft.com/office/drawing/2014/main" id="{45839345-3F05-4D68-80D9-DBDA8C5DBEDD}"/>
              </a:ext>
            </a:extLst>
          </p:cNvPr>
          <p:cNvPicPr>
            <a:picLocks noChangeAspect="1" noChangeArrowheads="1"/>
          </p:cNvPicPr>
          <p:nvPr>
            <p:custDataLst>
              <p:tags r:id="rId44"/>
            </p:custDataLst>
          </p:nvPr>
        </p:nvPicPr>
        <p:blipFill>
          <a:blip r:embed="rId121">
            <a:duotone>
              <a:prstClr val="black"/>
              <a:schemeClr val="accent6">
                <a:tint val="45000"/>
                <a:satMod val="400000"/>
              </a:schemeClr>
            </a:duotone>
          </a:blip>
          <a:srcRect/>
          <a:stretch>
            <a:fillRect/>
          </a:stretch>
        </p:blipFill>
        <p:spPr bwMode="auto">
          <a:xfrm>
            <a:off x="7391400" y="5638800"/>
            <a:ext cx="723900" cy="419100"/>
          </a:xfrm>
          <a:prstGeom prst="rect">
            <a:avLst/>
          </a:prstGeom>
          <a:noFill/>
          <a:ln w="12700" cap="flat" cmpd="sng">
            <a:noFill/>
            <a:prstDash val="solid"/>
            <a:miter lim="800000"/>
            <a:headEnd/>
            <a:tailEnd/>
          </a:ln>
        </p:spPr>
      </p:pic>
      <p:pic>
        <p:nvPicPr>
          <p:cNvPr id="5166" name="Picture 6">
            <a:extLst>
              <a:ext uri="{FF2B5EF4-FFF2-40B4-BE49-F238E27FC236}">
                <a16:creationId xmlns:a16="http://schemas.microsoft.com/office/drawing/2014/main" id="{BDC04120-74CA-4974-9F9E-5BFCB090D11A}"/>
              </a:ext>
            </a:extLst>
          </p:cNvPr>
          <p:cNvPicPr>
            <a:picLocks noChangeAspect="1" noChangeArrowheads="1"/>
          </p:cNvPicPr>
          <p:nvPr>
            <p:custDataLst>
              <p:tags r:id="rId45"/>
            </p:custDataLst>
          </p:nvPr>
        </p:nvPicPr>
        <p:blipFill>
          <a:blip r:embed="rId122">
            <a:extLst>
              <a:ext uri="{28A0092B-C50C-407E-A947-70E740481C1C}">
                <a14:useLocalDpi xmlns:a14="http://schemas.microsoft.com/office/drawing/2010/main" val="0"/>
              </a:ext>
            </a:extLst>
          </a:blip>
          <a:srcRect/>
          <a:stretch>
            <a:fillRect/>
          </a:stretch>
        </p:blipFill>
        <p:spPr bwMode="auto">
          <a:xfrm>
            <a:off x="6400801" y="1143001"/>
            <a:ext cx="733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67" name="Picture 7">
            <a:extLst>
              <a:ext uri="{FF2B5EF4-FFF2-40B4-BE49-F238E27FC236}">
                <a16:creationId xmlns:a16="http://schemas.microsoft.com/office/drawing/2014/main" id="{A2630749-C682-49FF-B165-FF8496B14C74}"/>
              </a:ext>
            </a:extLst>
          </p:cNvPr>
          <p:cNvPicPr>
            <a:picLocks noChangeAspect="1" noChangeArrowheads="1"/>
          </p:cNvPicPr>
          <p:nvPr>
            <p:custDataLst>
              <p:tags r:id="rId46"/>
            </p:custDataLst>
          </p:nvPr>
        </p:nvPicPr>
        <p:blipFill>
          <a:blip r:embed="rId123">
            <a:extLst>
              <a:ext uri="{28A0092B-C50C-407E-A947-70E740481C1C}">
                <a14:useLocalDpi xmlns:a14="http://schemas.microsoft.com/office/drawing/2010/main" val="0"/>
              </a:ext>
            </a:extLst>
          </a:blip>
          <a:srcRect/>
          <a:stretch>
            <a:fillRect/>
          </a:stretch>
        </p:blipFill>
        <p:spPr bwMode="auto">
          <a:xfrm>
            <a:off x="2581276" y="2733676"/>
            <a:ext cx="771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68" name="Picture 8">
            <a:extLst>
              <a:ext uri="{FF2B5EF4-FFF2-40B4-BE49-F238E27FC236}">
                <a16:creationId xmlns:a16="http://schemas.microsoft.com/office/drawing/2014/main" id="{0026A344-96AC-4D59-9BE9-9F771C6EDD71}"/>
              </a:ext>
            </a:extLst>
          </p:cNvPr>
          <p:cNvPicPr>
            <a:picLocks noChangeAspect="1" noChangeArrowheads="1"/>
          </p:cNvPicPr>
          <p:nvPr>
            <p:custDataLst>
              <p:tags r:id="rId47"/>
            </p:custDataLst>
          </p:nvPr>
        </p:nvPicPr>
        <p:blipFill>
          <a:blip r:embed="rId124">
            <a:extLst>
              <a:ext uri="{28A0092B-C50C-407E-A947-70E740481C1C}">
                <a14:useLocalDpi xmlns:a14="http://schemas.microsoft.com/office/drawing/2010/main" val="0"/>
              </a:ext>
            </a:extLst>
          </a:blip>
          <a:srcRect/>
          <a:stretch>
            <a:fillRect/>
          </a:stretch>
        </p:blipFill>
        <p:spPr bwMode="auto">
          <a:xfrm>
            <a:off x="4267200" y="5181600"/>
            <a:ext cx="80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69" name="Picture 9">
            <a:extLst>
              <a:ext uri="{FF2B5EF4-FFF2-40B4-BE49-F238E27FC236}">
                <a16:creationId xmlns:a16="http://schemas.microsoft.com/office/drawing/2014/main" id="{CCE8AF7E-59B2-497C-97B0-DC60D457EE91}"/>
              </a:ext>
            </a:extLst>
          </p:cNvPr>
          <p:cNvPicPr>
            <a:picLocks noChangeAspect="1" noChangeArrowheads="1"/>
          </p:cNvPicPr>
          <p:nvPr>
            <p:custDataLst>
              <p:tags r:id="rId48"/>
            </p:custDataLst>
          </p:nvPr>
        </p:nvPicPr>
        <p:blipFill>
          <a:blip r:embed="rId125">
            <a:extLst>
              <a:ext uri="{28A0092B-C50C-407E-A947-70E740481C1C}">
                <a14:useLocalDpi xmlns:a14="http://schemas.microsoft.com/office/drawing/2010/main" val="0"/>
              </a:ext>
            </a:extLst>
          </a:blip>
          <a:srcRect/>
          <a:stretch>
            <a:fillRect/>
          </a:stretch>
        </p:blipFill>
        <p:spPr bwMode="auto">
          <a:xfrm>
            <a:off x="9753601" y="1066800"/>
            <a:ext cx="752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0" name="Picture 10">
            <a:extLst>
              <a:ext uri="{FF2B5EF4-FFF2-40B4-BE49-F238E27FC236}">
                <a16:creationId xmlns:a16="http://schemas.microsoft.com/office/drawing/2014/main" id="{4CCE7A44-E429-408F-9371-90B736F0FBD3}"/>
              </a:ext>
            </a:extLst>
          </p:cNvPr>
          <p:cNvPicPr>
            <a:picLocks noChangeAspect="1" noChangeArrowheads="1"/>
          </p:cNvPicPr>
          <p:nvPr>
            <p:custDataLst>
              <p:tags r:id="rId49"/>
            </p:custDataLst>
          </p:nvPr>
        </p:nvPicPr>
        <p:blipFill>
          <a:blip r:embed="rId126">
            <a:extLst>
              <a:ext uri="{28A0092B-C50C-407E-A947-70E740481C1C}">
                <a14:useLocalDpi xmlns:a14="http://schemas.microsoft.com/office/drawing/2010/main" val="0"/>
              </a:ext>
            </a:extLst>
          </a:blip>
          <a:srcRect/>
          <a:stretch>
            <a:fillRect/>
          </a:stretch>
        </p:blipFill>
        <p:spPr bwMode="auto">
          <a:xfrm>
            <a:off x="8534400" y="5029200"/>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1" name="Picture 11">
            <a:extLst>
              <a:ext uri="{FF2B5EF4-FFF2-40B4-BE49-F238E27FC236}">
                <a16:creationId xmlns:a16="http://schemas.microsoft.com/office/drawing/2014/main" id="{60007224-E614-4E93-BAA2-2D7F795A44F3}"/>
              </a:ext>
            </a:extLst>
          </p:cNvPr>
          <p:cNvPicPr>
            <a:picLocks noChangeAspect="1" noChangeArrowheads="1"/>
          </p:cNvPicPr>
          <p:nvPr>
            <p:custDataLst>
              <p:tags r:id="rId50"/>
            </p:custDataLst>
          </p:nvPr>
        </p:nvPicPr>
        <p:blipFill>
          <a:blip r:embed="rId127">
            <a:extLst>
              <a:ext uri="{28A0092B-C50C-407E-A947-70E740481C1C}">
                <a14:useLocalDpi xmlns:a14="http://schemas.microsoft.com/office/drawing/2010/main" val="0"/>
              </a:ext>
            </a:extLst>
          </a:blip>
          <a:srcRect/>
          <a:stretch>
            <a:fillRect/>
          </a:stretch>
        </p:blipFill>
        <p:spPr bwMode="auto">
          <a:xfrm>
            <a:off x="5038726" y="76201"/>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2" name="Picture 12">
            <a:extLst>
              <a:ext uri="{FF2B5EF4-FFF2-40B4-BE49-F238E27FC236}">
                <a16:creationId xmlns:a16="http://schemas.microsoft.com/office/drawing/2014/main" id="{4E54BEDF-1891-4768-A0F5-3FBE1C53C2EC}"/>
              </a:ext>
            </a:extLst>
          </p:cNvPr>
          <p:cNvPicPr>
            <a:picLocks noChangeAspect="1" noChangeArrowheads="1"/>
          </p:cNvPicPr>
          <p:nvPr>
            <p:custDataLst>
              <p:tags r:id="rId51"/>
            </p:custDataLst>
          </p:nvPr>
        </p:nvPicPr>
        <p:blipFill>
          <a:blip r:embed="rId128">
            <a:extLst>
              <a:ext uri="{28A0092B-C50C-407E-A947-70E740481C1C}">
                <a14:useLocalDpi xmlns:a14="http://schemas.microsoft.com/office/drawing/2010/main" val="0"/>
              </a:ext>
            </a:extLst>
          </a:blip>
          <a:srcRect/>
          <a:stretch>
            <a:fillRect/>
          </a:stretch>
        </p:blipFill>
        <p:spPr bwMode="auto">
          <a:xfrm>
            <a:off x="8077201" y="3962400"/>
            <a:ext cx="7715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3" name="Picture 13">
            <a:extLst>
              <a:ext uri="{FF2B5EF4-FFF2-40B4-BE49-F238E27FC236}">
                <a16:creationId xmlns:a16="http://schemas.microsoft.com/office/drawing/2014/main" id="{D3B609E5-7383-41A0-B1B0-AC27D59CF653}"/>
              </a:ext>
            </a:extLst>
          </p:cNvPr>
          <p:cNvPicPr>
            <a:picLocks noChangeAspect="1" noChangeArrowheads="1"/>
          </p:cNvPicPr>
          <p:nvPr>
            <p:custDataLst>
              <p:tags r:id="rId52"/>
            </p:custDataLst>
          </p:nvPr>
        </p:nvPicPr>
        <p:blipFill>
          <a:blip r:embed="rId129">
            <a:extLst>
              <a:ext uri="{28A0092B-C50C-407E-A947-70E740481C1C}">
                <a14:useLocalDpi xmlns:a14="http://schemas.microsoft.com/office/drawing/2010/main" val="0"/>
              </a:ext>
            </a:extLst>
          </a:blip>
          <a:srcRect/>
          <a:stretch>
            <a:fillRect/>
          </a:stretch>
        </p:blipFill>
        <p:spPr bwMode="auto">
          <a:xfrm>
            <a:off x="2514600" y="5105401"/>
            <a:ext cx="762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4" name="Picture 14">
            <a:extLst>
              <a:ext uri="{FF2B5EF4-FFF2-40B4-BE49-F238E27FC236}">
                <a16:creationId xmlns:a16="http://schemas.microsoft.com/office/drawing/2014/main" id="{ACF003AC-25FB-4E85-81A5-F9894F1F3ADA}"/>
              </a:ext>
            </a:extLst>
          </p:cNvPr>
          <p:cNvPicPr>
            <a:picLocks noChangeAspect="1" noChangeArrowheads="1"/>
          </p:cNvPicPr>
          <p:nvPr>
            <p:custDataLst>
              <p:tags r:id="rId53"/>
            </p:custDataLst>
          </p:nvPr>
        </p:nvPicPr>
        <p:blipFill>
          <a:blip r:embed="rId130">
            <a:extLst>
              <a:ext uri="{28A0092B-C50C-407E-A947-70E740481C1C}">
                <a14:useLocalDpi xmlns:a14="http://schemas.microsoft.com/office/drawing/2010/main" val="0"/>
              </a:ext>
            </a:extLst>
          </a:blip>
          <a:srcRect/>
          <a:stretch>
            <a:fillRect/>
          </a:stretch>
        </p:blipFill>
        <p:spPr bwMode="auto">
          <a:xfrm>
            <a:off x="5791200" y="4637088"/>
            <a:ext cx="742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5" name="Picture 15">
            <a:extLst>
              <a:ext uri="{FF2B5EF4-FFF2-40B4-BE49-F238E27FC236}">
                <a16:creationId xmlns:a16="http://schemas.microsoft.com/office/drawing/2014/main" id="{68C569ED-CBC8-451A-A5BA-8FE60C49B2E4}"/>
              </a:ext>
            </a:extLst>
          </p:cNvPr>
          <p:cNvPicPr>
            <a:picLocks noChangeAspect="1" noChangeArrowheads="1"/>
          </p:cNvPicPr>
          <p:nvPr>
            <p:custDataLst>
              <p:tags r:id="rId54"/>
            </p:custDataLst>
          </p:nvPr>
        </p:nvPicPr>
        <p:blipFill>
          <a:blip r:embed="rId131">
            <a:extLst>
              <a:ext uri="{28A0092B-C50C-407E-A947-70E740481C1C}">
                <a14:useLocalDpi xmlns:a14="http://schemas.microsoft.com/office/drawing/2010/main" val="0"/>
              </a:ext>
            </a:extLst>
          </a:blip>
          <a:srcRect/>
          <a:stretch>
            <a:fillRect/>
          </a:stretch>
        </p:blipFill>
        <p:spPr bwMode="auto">
          <a:xfrm>
            <a:off x="5410200" y="1295400"/>
            <a:ext cx="762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6" name="Picture 16">
            <a:extLst>
              <a:ext uri="{FF2B5EF4-FFF2-40B4-BE49-F238E27FC236}">
                <a16:creationId xmlns:a16="http://schemas.microsoft.com/office/drawing/2014/main" id="{F53C209F-BCE3-4A7D-88DF-8669361C768D}"/>
              </a:ext>
            </a:extLst>
          </p:cNvPr>
          <p:cNvPicPr>
            <a:picLocks noChangeAspect="1" noChangeArrowheads="1"/>
          </p:cNvPicPr>
          <p:nvPr>
            <p:custDataLst>
              <p:tags r:id="rId55"/>
            </p:custDataLst>
          </p:nvPr>
        </p:nvPicPr>
        <p:blipFill>
          <a:blip r:embed="rId132">
            <a:extLst>
              <a:ext uri="{28A0092B-C50C-407E-A947-70E740481C1C}">
                <a14:useLocalDpi xmlns:a14="http://schemas.microsoft.com/office/drawing/2010/main" val="0"/>
              </a:ext>
            </a:extLst>
          </a:blip>
          <a:srcRect/>
          <a:stretch>
            <a:fillRect/>
          </a:stretch>
        </p:blipFill>
        <p:spPr bwMode="auto">
          <a:xfrm>
            <a:off x="8458201" y="3124201"/>
            <a:ext cx="6953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7" name="Picture 17">
            <a:extLst>
              <a:ext uri="{FF2B5EF4-FFF2-40B4-BE49-F238E27FC236}">
                <a16:creationId xmlns:a16="http://schemas.microsoft.com/office/drawing/2014/main" id="{76BAE207-184C-4FA4-8BF4-1E68FABB5AB6}"/>
              </a:ext>
            </a:extLst>
          </p:cNvPr>
          <p:cNvPicPr>
            <a:picLocks noChangeAspect="1" noChangeArrowheads="1"/>
          </p:cNvPicPr>
          <p:nvPr>
            <p:custDataLst>
              <p:tags r:id="rId56"/>
            </p:custDataLst>
          </p:nvPr>
        </p:nvPicPr>
        <p:blipFill>
          <a:blip r:embed="rId133">
            <a:extLst>
              <a:ext uri="{28A0092B-C50C-407E-A947-70E740481C1C}">
                <a14:useLocalDpi xmlns:a14="http://schemas.microsoft.com/office/drawing/2010/main" val="0"/>
              </a:ext>
            </a:extLst>
          </a:blip>
          <a:srcRect/>
          <a:stretch>
            <a:fillRect/>
          </a:stretch>
        </p:blipFill>
        <p:spPr bwMode="auto">
          <a:xfrm>
            <a:off x="3124200" y="7620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8" name="Picture 18">
            <a:extLst>
              <a:ext uri="{FF2B5EF4-FFF2-40B4-BE49-F238E27FC236}">
                <a16:creationId xmlns:a16="http://schemas.microsoft.com/office/drawing/2014/main" id="{448D526F-BA2E-4DEC-A48F-D47D1DD74F33}"/>
              </a:ext>
            </a:extLst>
          </p:cNvPr>
          <p:cNvPicPr>
            <a:picLocks noChangeAspect="1" noChangeArrowheads="1"/>
          </p:cNvPicPr>
          <p:nvPr>
            <p:custDataLst>
              <p:tags r:id="rId57"/>
            </p:custDataLst>
          </p:nvPr>
        </p:nvPicPr>
        <p:blipFill>
          <a:blip r:embed="rId134">
            <a:extLst>
              <a:ext uri="{28A0092B-C50C-407E-A947-70E740481C1C}">
                <a14:useLocalDpi xmlns:a14="http://schemas.microsoft.com/office/drawing/2010/main" val="0"/>
              </a:ext>
            </a:extLst>
          </a:blip>
          <a:srcRect/>
          <a:stretch>
            <a:fillRect/>
          </a:stretch>
        </p:blipFill>
        <p:spPr bwMode="auto">
          <a:xfrm>
            <a:off x="5334001" y="5257801"/>
            <a:ext cx="6381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79" name="Picture 19" descr="C:\Documents and Settings\szc0024\My Documents\My Pictures\Logos\logosummicrosoftyg4.jpg">
            <a:extLst>
              <a:ext uri="{FF2B5EF4-FFF2-40B4-BE49-F238E27FC236}">
                <a16:creationId xmlns:a16="http://schemas.microsoft.com/office/drawing/2014/main" id="{2133F481-E745-4E57-9C0C-D26673B13002}"/>
              </a:ext>
            </a:extLst>
          </p:cNvPr>
          <p:cNvPicPr>
            <a:picLocks noChangeAspect="1" noChangeArrowheads="1"/>
          </p:cNvPicPr>
          <p:nvPr>
            <p:custDataLst>
              <p:tags r:id="rId58"/>
            </p:custDataLst>
          </p:nvPr>
        </p:nvPicPr>
        <p:blipFill>
          <a:blip r:embed="rId135">
            <a:extLst>
              <a:ext uri="{28A0092B-C50C-407E-A947-70E740481C1C}">
                <a14:useLocalDpi xmlns:a14="http://schemas.microsoft.com/office/drawing/2010/main" val="0"/>
              </a:ext>
            </a:extLst>
          </a:blip>
          <a:srcRect/>
          <a:stretch>
            <a:fillRect/>
          </a:stretch>
        </p:blipFill>
        <p:spPr bwMode="auto">
          <a:xfrm>
            <a:off x="3505201" y="5638800"/>
            <a:ext cx="747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0" name="Picture 20">
            <a:extLst>
              <a:ext uri="{FF2B5EF4-FFF2-40B4-BE49-F238E27FC236}">
                <a16:creationId xmlns:a16="http://schemas.microsoft.com/office/drawing/2014/main" id="{3C519A45-831A-4533-8E6C-6D8662271B80}"/>
              </a:ext>
            </a:extLst>
          </p:cNvPr>
          <p:cNvPicPr>
            <a:picLocks noChangeAspect="1" noChangeArrowheads="1"/>
          </p:cNvPicPr>
          <p:nvPr>
            <p:custDataLst>
              <p:tags r:id="rId59"/>
            </p:custDataLst>
          </p:nvPr>
        </p:nvPicPr>
        <p:blipFill>
          <a:blip r:embed="rId136">
            <a:extLst>
              <a:ext uri="{28A0092B-C50C-407E-A947-70E740481C1C}">
                <a14:useLocalDpi xmlns:a14="http://schemas.microsoft.com/office/drawing/2010/main" val="0"/>
              </a:ext>
            </a:extLst>
          </a:blip>
          <a:srcRect/>
          <a:stretch>
            <a:fillRect/>
          </a:stretch>
        </p:blipFill>
        <p:spPr bwMode="auto">
          <a:xfrm>
            <a:off x="9753601" y="5334001"/>
            <a:ext cx="6000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81" name="Picture 21">
            <a:extLst>
              <a:ext uri="{FF2B5EF4-FFF2-40B4-BE49-F238E27FC236}">
                <a16:creationId xmlns:a16="http://schemas.microsoft.com/office/drawing/2014/main" id="{2C360C48-494B-4DB3-A273-EBC21F61F0B5}"/>
              </a:ext>
            </a:extLst>
          </p:cNvPr>
          <p:cNvPicPr>
            <a:picLocks noChangeAspect="1" noChangeArrowheads="1"/>
          </p:cNvPicPr>
          <p:nvPr>
            <p:custDataLst>
              <p:tags r:id="rId60"/>
            </p:custDataLst>
          </p:nvPr>
        </p:nvPicPr>
        <p:blipFill>
          <a:blip r:embed="rId137">
            <a:extLst>
              <a:ext uri="{28A0092B-C50C-407E-A947-70E740481C1C}">
                <a14:useLocalDpi xmlns:a14="http://schemas.microsoft.com/office/drawing/2010/main" val="0"/>
              </a:ext>
            </a:extLst>
          </a:blip>
          <a:srcRect/>
          <a:stretch>
            <a:fillRect/>
          </a:stretch>
        </p:blipFill>
        <p:spPr bwMode="auto">
          <a:xfrm>
            <a:off x="1905000" y="5334001"/>
            <a:ext cx="533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82" name="Picture 22">
            <a:extLst>
              <a:ext uri="{FF2B5EF4-FFF2-40B4-BE49-F238E27FC236}">
                <a16:creationId xmlns:a16="http://schemas.microsoft.com/office/drawing/2014/main" id="{DDD199A3-A0ED-4B73-BABF-439BDBCCA6D2}"/>
              </a:ext>
            </a:extLst>
          </p:cNvPr>
          <p:cNvPicPr>
            <a:picLocks noChangeAspect="1" noChangeArrowheads="1"/>
          </p:cNvPicPr>
          <p:nvPr>
            <p:custDataLst>
              <p:tags r:id="rId61"/>
            </p:custDataLst>
          </p:nvPr>
        </p:nvPicPr>
        <p:blipFill>
          <a:blip r:embed="rId138">
            <a:extLst>
              <a:ext uri="{28A0092B-C50C-407E-A947-70E740481C1C}">
                <a14:useLocalDpi xmlns:a14="http://schemas.microsoft.com/office/drawing/2010/main" val="0"/>
              </a:ext>
            </a:extLst>
          </a:blip>
          <a:srcRect/>
          <a:stretch>
            <a:fillRect/>
          </a:stretch>
        </p:blipFill>
        <p:spPr bwMode="auto">
          <a:xfrm>
            <a:off x="6248400" y="3189288"/>
            <a:ext cx="571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83" name="Picture 23">
            <a:extLst>
              <a:ext uri="{FF2B5EF4-FFF2-40B4-BE49-F238E27FC236}">
                <a16:creationId xmlns:a16="http://schemas.microsoft.com/office/drawing/2014/main" id="{0E3B6FD4-E824-4E28-B871-5A54EC821678}"/>
              </a:ext>
            </a:extLst>
          </p:cNvPr>
          <p:cNvPicPr>
            <a:picLocks noChangeAspect="1" noChangeArrowheads="1"/>
          </p:cNvPicPr>
          <p:nvPr>
            <p:custDataLst>
              <p:tags r:id="rId62"/>
            </p:custDataLst>
          </p:nvPr>
        </p:nvPicPr>
        <p:blipFill>
          <a:blip r:embed="rId139">
            <a:extLst>
              <a:ext uri="{28A0092B-C50C-407E-A947-70E740481C1C}">
                <a14:useLocalDpi xmlns:a14="http://schemas.microsoft.com/office/drawing/2010/main" val="0"/>
              </a:ext>
            </a:extLst>
          </a:blip>
          <a:srcRect/>
          <a:stretch>
            <a:fillRect/>
          </a:stretch>
        </p:blipFill>
        <p:spPr bwMode="auto">
          <a:xfrm>
            <a:off x="2438401" y="5715000"/>
            <a:ext cx="944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84" name="Picture 24">
            <a:extLst>
              <a:ext uri="{FF2B5EF4-FFF2-40B4-BE49-F238E27FC236}">
                <a16:creationId xmlns:a16="http://schemas.microsoft.com/office/drawing/2014/main" id="{38BD8730-820C-4991-BDE6-7F872061C6EB}"/>
              </a:ext>
            </a:extLst>
          </p:cNvPr>
          <p:cNvPicPr>
            <a:picLocks noChangeAspect="1" noChangeArrowheads="1"/>
          </p:cNvPicPr>
          <p:nvPr>
            <p:custDataLst>
              <p:tags r:id="rId63"/>
            </p:custDataLst>
          </p:nvPr>
        </p:nvPicPr>
        <p:blipFill>
          <a:blip r:embed="rId140">
            <a:extLst>
              <a:ext uri="{28A0092B-C50C-407E-A947-70E740481C1C}">
                <a14:useLocalDpi xmlns:a14="http://schemas.microsoft.com/office/drawing/2010/main" val="0"/>
              </a:ext>
            </a:extLst>
          </a:blip>
          <a:srcRect/>
          <a:stretch>
            <a:fillRect/>
          </a:stretch>
        </p:blipFill>
        <p:spPr bwMode="auto">
          <a:xfrm>
            <a:off x="5638800" y="2133601"/>
            <a:ext cx="609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85" name="Picture 25">
            <a:extLst>
              <a:ext uri="{FF2B5EF4-FFF2-40B4-BE49-F238E27FC236}">
                <a16:creationId xmlns:a16="http://schemas.microsoft.com/office/drawing/2014/main" id="{B25E9334-A67A-4044-8393-3C44B2890A70}"/>
              </a:ext>
            </a:extLst>
          </p:cNvPr>
          <p:cNvPicPr>
            <a:picLocks noChangeAspect="1" noChangeArrowheads="1"/>
          </p:cNvPicPr>
          <p:nvPr>
            <p:custDataLst>
              <p:tags r:id="rId64"/>
            </p:custDataLst>
          </p:nvPr>
        </p:nvPicPr>
        <p:blipFill>
          <a:blip r:embed="rId141">
            <a:extLst>
              <a:ext uri="{28A0092B-C50C-407E-A947-70E740481C1C}">
                <a14:useLocalDpi xmlns:a14="http://schemas.microsoft.com/office/drawing/2010/main" val="0"/>
              </a:ext>
            </a:extLst>
          </a:blip>
          <a:srcRect/>
          <a:stretch>
            <a:fillRect/>
          </a:stretch>
        </p:blipFill>
        <p:spPr bwMode="auto">
          <a:xfrm>
            <a:off x="6019800" y="5867401"/>
            <a:ext cx="571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86" name="Picture 26">
            <a:extLst>
              <a:ext uri="{FF2B5EF4-FFF2-40B4-BE49-F238E27FC236}">
                <a16:creationId xmlns:a16="http://schemas.microsoft.com/office/drawing/2014/main" id="{53210BD8-5417-4AA0-BA51-E3246877017C}"/>
              </a:ext>
            </a:extLst>
          </p:cNvPr>
          <p:cNvPicPr>
            <a:picLocks noChangeAspect="1" noChangeArrowheads="1"/>
          </p:cNvPicPr>
          <p:nvPr>
            <p:custDataLst>
              <p:tags r:id="rId65"/>
            </p:custDataLst>
          </p:nvPr>
        </p:nvPicPr>
        <p:blipFill>
          <a:blip r:embed="rId142">
            <a:extLst>
              <a:ext uri="{28A0092B-C50C-407E-A947-70E740481C1C}">
                <a14:useLocalDpi xmlns:a14="http://schemas.microsoft.com/office/drawing/2010/main" val="0"/>
              </a:ext>
            </a:extLst>
          </a:blip>
          <a:srcRect/>
          <a:stretch>
            <a:fillRect/>
          </a:stretch>
        </p:blipFill>
        <p:spPr bwMode="auto">
          <a:xfrm>
            <a:off x="8458201" y="5562600"/>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87" name="Picture 27">
            <a:extLst>
              <a:ext uri="{FF2B5EF4-FFF2-40B4-BE49-F238E27FC236}">
                <a16:creationId xmlns:a16="http://schemas.microsoft.com/office/drawing/2014/main" id="{14C11E6D-1C10-448E-B23D-0141775C44E6}"/>
              </a:ext>
            </a:extLst>
          </p:cNvPr>
          <p:cNvPicPr>
            <a:picLocks noChangeAspect="1" noChangeArrowheads="1"/>
          </p:cNvPicPr>
          <p:nvPr>
            <p:custDataLst>
              <p:tags r:id="rId66"/>
            </p:custDataLst>
          </p:nvPr>
        </p:nvPicPr>
        <p:blipFill>
          <a:blip r:embed="rId143">
            <a:extLst>
              <a:ext uri="{28A0092B-C50C-407E-A947-70E740481C1C}">
                <a14:useLocalDpi xmlns:a14="http://schemas.microsoft.com/office/drawing/2010/main" val="0"/>
              </a:ext>
            </a:extLst>
          </a:blip>
          <a:srcRect/>
          <a:stretch>
            <a:fillRect/>
          </a:stretch>
        </p:blipFill>
        <p:spPr bwMode="auto">
          <a:xfrm>
            <a:off x="9906001" y="2057401"/>
            <a:ext cx="6000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88" name="Picture 28">
            <a:extLst>
              <a:ext uri="{FF2B5EF4-FFF2-40B4-BE49-F238E27FC236}">
                <a16:creationId xmlns:a16="http://schemas.microsoft.com/office/drawing/2014/main" id="{E8464430-FFEF-434B-9443-84ED401D3352}"/>
              </a:ext>
            </a:extLst>
          </p:cNvPr>
          <p:cNvPicPr>
            <a:picLocks noChangeAspect="1" noChangeArrowheads="1"/>
          </p:cNvPicPr>
          <p:nvPr>
            <p:custDataLst>
              <p:tags r:id="rId67"/>
            </p:custDataLst>
          </p:nvPr>
        </p:nvPicPr>
        <p:blipFill>
          <a:blip r:embed="rId144">
            <a:extLst>
              <a:ext uri="{28A0092B-C50C-407E-A947-70E740481C1C}">
                <a14:useLocalDpi xmlns:a14="http://schemas.microsoft.com/office/drawing/2010/main" val="0"/>
              </a:ext>
            </a:extLst>
          </a:blip>
          <a:srcRect/>
          <a:stretch>
            <a:fillRect/>
          </a:stretch>
        </p:blipFill>
        <p:spPr bwMode="auto">
          <a:xfrm>
            <a:off x="4572001" y="5791201"/>
            <a:ext cx="6381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89" name="Picture 29">
            <a:extLst>
              <a:ext uri="{FF2B5EF4-FFF2-40B4-BE49-F238E27FC236}">
                <a16:creationId xmlns:a16="http://schemas.microsoft.com/office/drawing/2014/main" id="{3DEF84EA-66C6-4494-B493-A62A4CC10AAC}"/>
              </a:ext>
            </a:extLst>
          </p:cNvPr>
          <p:cNvPicPr>
            <a:picLocks noChangeAspect="1" noChangeArrowheads="1"/>
          </p:cNvPicPr>
          <p:nvPr>
            <p:custDataLst>
              <p:tags r:id="rId68"/>
            </p:custDataLst>
          </p:nvPr>
        </p:nvPicPr>
        <p:blipFill>
          <a:blip r:embed="rId145">
            <a:extLst>
              <a:ext uri="{28A0092B-C50C-407E-A947-70E740481C1C}">
                <a14:useLocalDpi xmlns:a14="http://schemas.microsoft.com/office/drawing/2010/main" val="0"/>
              </a:ext>
            </a:extLst>
          </a:blip>
          <a:srcRect/>
          <a:stretch>
            <a:fillRect/>
          </a:stretch>
        </p:blipFill>
        <p:spPr bwMode="auto">
          <a:xfrm>
            <a:off x="7391401" y="990600"/>
            <a:ext cx="6953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0" name="Picture 30">
            <a:extLst>
              <a:ext uri="{FF2B5EF4-FFF2-40B4-BE49-F238E27FC236}">
                <a16:creationId xmlns:a16="http://schemas.microsoft.com/office/drawing/2014/main" id="{DC8FEC23-34C2-4AA2-BD32-B64BBF3A4206}"/>
              </a:ext>
            </a:extLst>
          </p:cNvPr>
          <p:cNvPicPr>
            <a:picLocks noChangeAspect="1" noChangeArrowheads="1"/>
          </p:cNvPicPr>
          <p:nvPr>
            <p:custDataLst>
              <p:tags r:id="rId69"/>
            </p:custDataLst>
          </p:nvPr>
        </p:nvPicPr>
        <p:blipFill>
          <a:blip r:embed="rId146">
            <a:extLst>
              <a:ext uri="{28A0092B-C50C-407E-A947-70E740481C1C}">
                <a14:useLocalDpi xmlns:a14="http://schemas.microsoft.com/office/drawing/2010/main" val="0"/>
              </a:ext>
            </a:extLst>
          </a:blip>
          <a:srcRect/>
          <a:stretch>
            <a:fillRect/>
          </a:stretch>
        </p:blipFill>
        <p:spPr bwMode="auto">
          <a:xfrm>
            <a:off x="2286001" y="1600201"/>
            <a:ext cx="6381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 name="Picture 31">
            <a:extLst>
              <a:ext uri="{FF2B5EF4-FFF2-40B4-BE49-F238E27FC236}">
                <a16:creationId xmlns:a16="http://schemas.microsoft.com/office/drawing/2014/main" id="{3E9E8365-FCF4-4E90-B4E3-F11D5E64BC65}"/>
              </a:ext>
            </a:extLst>
          </p:cNvPr>
          <p:cNvPicPr>
            <a:picLocks noChangeAspect="1" noChangeArrowheads="1"/>
          </p:cNvPicPr>
          <p:nvPr>
            <p:custDataLst>
              <p:tags r:id="rId70"/>
            </p:custDataLst>
          </p:nvPr>
        </p:nvPicPr>
        <p:blipFill>
          <a:blip r:embed="rId147">
            <a:extLst>
              <a:ext uri="{28A0092B-C50C-407E-A947-70E740481C1C}">
                <a14:useLocalDpi xmlns:a14="http://schemas.microsoft.com/office/drawing/2010/main" val="0"/>
              </a:ext>
            </a:extLst>
          </a:blip>
          <a:srcRect/>
          <a:stretch>
            <a:fillRect/>
          </a:stretch>
        </p:blipFill>
        <p:spPr bwMode="auto">
          <a:xfrm>
            <a:off x="9144001" y="5791201"/>
            <a:ext cx="638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2" name="Picture 32">
            <a:extLst>
              <a:ext uri="{FF2B5EF4-FFF2-40B4-BE49-F238E27FC236}">
                <a16:creationId xmlns:a16="http://schemas.microsoft.com/office/drawing/2014/main" id="{48BE0A27-38E6-4825-9E12-BB7183F45C3B}"/>
              </a:ext>
            </a:extLst>
          </p:cNvPr>
          <p:cNvPicPr>
            <a:picLocks noChangeAspect="1" noChangeArrowheads="1"/>
          </p:cNvPicPr>
          <p:nvPr>
            <p:custDataLst>
              <p:tags r:id="rId71"/>
            </p:custDataLst>
          </p:nvPr>
        </p:nvPicPr>
        <p:blipFill>
          <a:blip r:embed="rId148">
            <a:extLst>
              <a:ext uri="{28A0092B-C50C-407E-A947-70E740481C1C}">
                <a14:useLocalDpi xmlns:a14="http://schemas.microsoft.com/office/drawing/2010/main" val="0"/>
              </a:ext>
            </a:extLst>
          </a:blip>
          <a:srcRect/>
          <a:stretch>
            <a:fillRect/>
          </a:stretch>
        </p:blipFill>
        <p:spPr bwMode="auto">
          <a:xfrm>
            <a:off x="8229600" y="6019801"/>
            <a:ext cx="6096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3" name="Picture 33">
            <a:extLst>
              <a:ext uri="{FF2B5EF4-FFF2-40B4-BE49-F238E27FC236}">
                <a16:creationId xmlns:a16="http://schemas.microsoft.com/office/drawing/2014/main" id="{ED07B8C1-D98A-4EB2-AB04-CA030B6790F5}"/>
              </a:ext>
            </a:extLst>
          </p:cNvPr>
          <p:cNvPicPr>
            <a:picLocks noChangeAspect="1" noChangeArrowheads="1"/>
          </p:cNvPicPr>
          <p:nvPr>
            <p:custDataLst>
              <p:tags r:id="rId72"/>
            </p:custDataLst>
          </p:nvPr>
        </p:nvPicPr>
        <p:blipFill>
          <a:blip r:embed="rId149">
            <a:extLst>
              <a:ext uri="{28A0092B-C50C-407E-A947-70E740481C1C}">
                <a14:useLocalDpi xmlns:a14="http://schemas.microsoft.com/office/drawing/2010/main" val="0"/>
              </a:ext>
            </a:extLst>
          </a:blip>
          <a:srcRect/>
          <a:stretch>
            <a:fillRect/>
          </a:stretch>
        </p:blipFill>
        <p:spPr bwMode="auto">
          <a:xfrm>
            <a:off x="5181600" y="6019800"/>
            <a:ext cx="83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4" name="Picture 34">
            <a:extLst>
              <a:ext uri="{FF2B5EF4-FFF2-40B4-BE49-F238E27FC236}">
                <a16:creationId xmlns:a16="http://schemas.microsoft.com/office/drawing/2014/main" id="{704842AE-6762-4D7A-9657-4098F5AC6CB8}"/>
              </a:ext>
            </a:extLst>
          </p:cNvPr>
          <p:cNvPicPr>
            <a:picLocks noChangeAspect="1" noChangeArrowheads="1"/>
          </p:cNvPicPr>
          <p:nvPr>
            <p:custDataLst>
              <p:tags r:id="rId73"/>
            </p:custDataLst>
          </p:nvPr>
        </p:nvPicPr>
        <p:blipFill>
          <a:blip r:embed="rId150">
            <a:extLst>
              <a:ext uri="{28A0092B-C50C-407E-A947-70E740481C1C}">
                <a14:useLocalDpi xmlns:a14="http://schemas.microsoft.com/office/drawing/2010/main" val="0"/>
              </a:ext>
            </a:extLst>
          </a:blip>
          <a:srcRect/>
          <a:stretch>
            <a:fillRect/>
          </a:stretch>
        </p:blipFill>
        <p:spPr bwMode="auto">
          <a:xfrm>
            <a:off x="1905001" y="6172201"/>
            <a:ext cx="6381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5" name="Picture 35">
            <a:extLst>
              <a:ext uri="{FF2B5EF4-FFF2-40B4-BE49-F238E27FC236}">
                <a16:creationId xmlns:a16="http://schemas.microsoft.com/office/drawing/2014/main" id="{1FF63F74-86E1-465D-99C8-A46C6635F15B}"/>
              </a:ext>
            </a:extLst>
          </p:cNvPr>
          <p:cNvPicPr>
            <a:picLocks noChangeAspect="1" noChangeArrowheads="1"/>
          </p:cNvPicPr>
          <p:nvPr>
            <p:custDataLst>
              <p:tags r:id="rId74"/>
            </p:custDataLst>
          </p:nvPr>
        </p:nvPicPr>
        <p:blipFill>
          <a:blip r:embed="rId151">
            <a:extLst>
              <a:ext uri="{28A0092B-C50C-407E-A947-70E740481C1C}">
                <a14:useLocalDpi xmlns:a14="http://schemas.microsoft.com/office/drawing/2010/main" val="0"/>
              </a:ext>
            </a:extLst>
          </a:blip>
          <a:srcRect/>
          <a:stretch>
            <a:fillRect/>
          </a:stretch>
        </p:blipFill>
        <p:spPr bwMode="auto">
          <a:xfrm>
            <a:off x="3962400" y="6172201"/>
            <a:ext cx="8382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6" name="Picture 36">
            <a:extLst>
              <a:ext uri="{FF2B5EF4-FFF2-40B4-BE49-F238E27FC236}">
                <a16:creationId xmlns:a16="http://schemas.microsoft.com/office/drawing/2014/main" id="{E4D058C8-9842-411D-A125-18A70F1E518B}"/>
              </a:ext>
            </a:extLst>
          </p:cNvPr>
          <p:cNvPicPr>
            <a:picLocks noChangeAspect="1" noChangeArrowheads="1"/>
          </p:cNvPicPr>
          <p:nvPr>
            <p:custDataLst>
              <p:tags r:id="rId75"/>
            </p:custDataLst>
          </p:nvPr>
        </p:nvPicPr>
        <p:blipFill>
          <a:blip r:embed="rId152">
            <a:extLst>
              <a:ext uri="{28A0092B-C50C-407E-A947-70E740481C1C}">
                <a14:useLocalDpi xmlns:a14="http://schemas.microsoft.com/office/drawing/2010/main" val="0"/>
              </a:ext>
            </a:extLst>
          </a:blip>
          <a:srcRect/>
          <a:stretch>
            <a:fillRect/>
          </a:stretch>
        </p:blipFill>
        <p:spPr bwMode="auto">
          <a:xfrm>
            <a:off x="6705600" y="6019801"/>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473143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21B25568-0E24-41D2-9DF3-794663958FD7}"/>
              </a:ext>
            </a:extLst>
          </p:cNvPr>
          <p:cNvSpPr>
            <a:spLocks noChangeArrowheads="1"/>
          </p:cNvSpPr>
          <p:nvPr/>
        </p:nvSpPr>
        <p:spPr bwMode="auto">
          <a:xfrm>
            <a:off x="2209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fontAlgn="base">
              <a:spcBef>
                <a:spcPct val="0"/>
              </a:spcBef>
              <a:spcAft>
                <a:spcPct val="0"/>
              </a:spcAft>
              <a:buNone/>
            </a:pPr>
            <a:r>
              <a:rPr lang="en-US" altLang="en-US" sz="4400">
                <a:solidFill>
                  <a:srgbClr val="1F497D"/>
                </a:solidFill>
              </a:rPr>
              <a:t>Corporate Logo Group Activity</a:t>
            </a:r>
          </a:p>
        </p:txBody>
      </p:sp>
      <p:sp>
        <p:nvSpPr>
          <p:cNvPr id="7171" name="Rectangle 5">
            <a:extLst>
              <a:ext uri="{FF2B5EF4-FFF2-40B4-BE49-F238E27FC236}">
                <a16:creationId xmlns:a16="http://schemas.microsoft.com/office/drawing/2014/main" id="{870B0F71-4563-4BCA-8888-3EFAE22EC270}"/>
              </a:ext>
            </a:extLst>
          </p:cNvPr>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lnSpc>
                <a:spcPct val="90000"/>
              </a:lnSpc>
              <a:spcAft>
                <a:spcPct val="0"/>
              </a:spcAft>
              <a:buClr>
                <a:srgbClr val="0000FF"/>
              </a:buClr>
              <a:buSzPct val="90000"/>
              <a:buFont typeface="Wingdings" panose="05000000000000000000" pitchFamily="2" charset="2"/>
              <a:buChar char="§"/>
            </a:pPr>
            <a:r>
              <a:rPr lang="en-US" altLang="en-US" sz="2400">
                <a:solidFill>
                  <a:prstClr val="black"/>
                </a:solidFill>
              </a:rPr>
              <a:t>Each person write down as many company logos as possible (1 minute)</a:t>
            </a:r>
          </a:p>
          <a:p>
            <a:pPr defTabSz="914400" fontAlgn="base">
              <a:lnSpc>
                <a:spcPct val="90000"/>
              </a:lnSpc>
              <a:spcAft>
                <a:spcPct val="0"/>
              </a:spcAft>
              <a:buClr>
                <a:srgbClr val="0000FF"/>
              </a:buClr>
              <a:buSzPct val="90000"/>
              <a:buFont typeface="Wingdings" panose="05000000000000000000" pitchFamily="2" charset="2"/>
              <a:buChar char="§"/>
            </a:pPr>
            <a:r>
              <a:rPr lang="en-US" altLang="en-US" sz="2400">
                <a:solidFill>
                  <a:prstClr val="black"/>
                </a:solidFill>
              </a:rPr>
              <a:t>Add up and record the number on logos you remembered individually</a:t>
            </a:r>
          </a:p>
          <a:p>
            <a:pPr defTabSz="914400" fontAlgn="base">
              <a:lnSpc>
                <a:spcPct val="90000"/>
              </a:lnSpc>
              <a:spcAft>
                <a:spcPct val="0"/>
              </a:spcAft>
              <a:buClr>
                <a:srgbClr val="0000FF"/>
              </a:buClr>
              <a:buSzPct val="90000"/>
              <a:buFont typeface="Wingdings" panose="05000000000000000000" pitchFamily="2" charset="2"/>
              <a:buChar char="§"/>
            </a:pPr>
            <a:r>
              <a:rPr lang="en-US" altLang="en-US" sz="2400">
                <a:solidFill>
                  <a:prstClr val="black"/>
                </a:solidFill>
              </a:rPr>
              <a:t>Form a team of 3-5, integrate individual lists to come up with one team list </a:t>
            </a:r>
          </a:p>
          <a:p>
            <a:pPr defTabSz="914400" fontAlgn="base">
              <a:lnSpc>
                <a:spcPct val="90000"/>
              </a:lnSpc>
              <a:spcAft>
                <a:spcPct val="0"/>
              </a:spcAft>
              <a:buClr>
                <a:srgbClr val="0000FF"/>
              </a:buClr>
              <a:buSzPct val="90000"/>
              <a:buFont typeface="Wingdings" panose="05000000000000000000" pitchFamily="2" charset="2"/>
              <a:buChar char="§"/>
            </a:pPr>
            <a:r>
              <a:rPr lang="en-US" altLang="en-US" sz="2400">
                <a:solidFill>
                  <a:prstClr val="black"/>
                </a:solidFill>
              </a:rPr>
              <a:t>Count up the total number of logos for your team</a:t>
            </a:r>
          </a:p>
          <a:p>
            <a:pPr defTabSz="914400" fontAlgn="base">
              <a:lnSpc>
                <a:spcPct val="90000"/>
              </a:lnSpc>
              <a:spcAft>
                <a:spcPct val="0"/>
              </a:spcAft>
              <a:buClr>
                <a:srgbClr val="0000FF"/>
              </a:buClr>
              <a:buSzPct val="90000"/>
              <a:buFont typeface="Wingdings" panose="05000000000000000000" pitchFamily="2" charset="2"/>
              <a:buChar char="§"/>
            </a:pPr>
            <a:r>
              <a:rPr lang="en-US" altLang="en-US" sz="2400">
                <a:solidFill>
                  <a:prstClr val="black"/>
                </a:solidFill>
              </a:rPr>
              <a:t>Calculate the individual average</a:t>
            </a:r>
          </a:p>
          <a:p>
            <a:pPr defTabSz="914400" fontAlgn="base">
              <a:lnSpc>
                <a:spcPct val="90000"/>
              </a:lnSpc>
              <a:spcAft>
                <a:spcPct val="0"/>
              </a:spcAft>
              <a:buClr>
                <a:srgbClr val="0000FF"/>
              </a:buClr>
              <a:buSzPct val="90000"/>
              <a:buFont typeface="Wingdings" panose="05000000000000000000" pitchFamily="2" charset="2"/>
              <a:buChar char="§"/>
            </a:pPr>
            <a:r>
              <a:rPr lang="en-US" altLang="en-US" sz="2400">
                <a:solidFill>
                  <a:prstClr val="black"/>
                </a:solidFill>
              </a:rPr>
              <a:t>Compare individual average with team score</a:t>
            </a:r>
          </a:p>
          <a:p>
            <a:pPr defTabSz="914400" fontAlgn="base">
              <a:lnSpc>
                <a:spcPct val="90000"/>
              </a:lnSpc>
              <a:spcAft>
                <a:spcPct val="0"/>
              </a:spcAft>
              <a:buClr>
                <a:srgbClr val="0000FF"/>
              </a:buClr>
              <a:buSzPct val="90000"/>
              <a:buFont typeface="Wingdings" panose="05000000000000000000" pitchFamily="2" charset="2"/>
              <a:buChar char="§"/>
            </a:pPr>
            <a:r>
              <a:rPr lang="en-US" altLang="en-US" sz="2400">
                <a:solidFill>
                  <a:srgbClr val="002060"/>
                </a:solidFill>
              </a:rPr>
              <a:t>Which is greater and why?</a:t>
            </a:r>
          </a:p>
        </p:txBody>
      </p:sp>
    </p:spTree>
    <p:extLst>
      <p:ext uri="{BB962C8B-B14F-4D97-AF65-F5344CB8AC3E}">
        <p14:creationId xmlns:p14="http://schemas.microsoft.com/office/powerpoint/2010/main" val="3393843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1" y="1310951"/>
            <a:ext cx="4233021" cy="1371600"/>
          </a:xfrm>
        </p:spPr>
        <p:txBody>
          <a:bodyPr>
            <a:noAutofit/>
          </a:bodyPr>
          <a:lstStyle/>
          <a:p>
            <a:r>
              <a:rPr lang="en-US" sz="3200" b="1" dirty="0">
                <a:latin typeface="Courier New" panose="02070309020205020404" pitchFamily="49" charset="0"/>
                <a:ea typeface="Calibri" panose="020F0502020204030204" pitchFamily="34" charset="0"/>
              </a:rPr>
              <a:t>Student Engagement in Community</a:t>
            </a:r>
            <a:endParaRPr lang="en-US" sz="3200" b="1"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3657600" cy="2091267"/>
          </a:xfrm>
        </p:spPr>
        <p:txBody>
          <a:bodyPr>
            <a:noAutofit/>
          </a:bodyPr>
          <a:lstStyle/>
          <a:p>
            <a:r>
              <a:rPr lang="en-US" sz="2800" dirty="0"/>
              <a:t>Service Learning</a:t>
            </a:r>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extLst>
              <p:ext uri="{D42A27DB-BD31-4B8C-83A1-F6EECF244321}">
                <p14:modId xmlns:p14="http://schemas.microsoft.com/office/powerpoint/2010/main" val="553960863"/>
              </p:ext>
            </p:extLst>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840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1" y="1310951"/>
            <a:ext cx="4233021" cy="1371600"/>
          </a:xfrm>
        </p:spPr>
        <p:txBody>
          <a:bodyPr>
            <a:noAutofit/>
          </a:bodyPr>
          <a:lstStyle/>
          <a:p>
            <a:r>
              <a:rPr lang="en-US" sz="3200" b="1" dirty="0">
                <a:latin typeface="Courier New" panose="02070309020205020404" pitchFamily="49" charset="0"/>
                <a:ea typeface="Calibri" panose="020F0502020204030204" pitchFamily="34" charset="0"/>
              </a:rPr>
              <a:t>Student Engagement in Research</a:t>
            </a:r>
            <a:endParaRPr lang="en-US" sz="3200" b="1"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3657600" cy="2091267"/>
          </a:xfrm>
        </p:spPr>
        <p:txBody>
          <a:bodyPr>
            <a:noAutofit/>
          </a:bodyPr>
          <a:lstStyle/>
          <a:p>
            <a:r>
              <a:rPr lang="en-US" sz="2800" dirty="0"/>
              <a:t>Undergraduate Research Fellowship Program</a:t>
            </a:r>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extLst>
              <p:ext uri="{D42A27DB-BD31-4B8C-83A1-F6EECF244321}">
                <p14:modId xmlns:p14="http://schemas.microsoft.com/office/powerpoint/2010/main" val="3193717920"/>
              </p:ext>
            </p:extLst>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025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1" y="1310951"/>
            <a:ext cx="4233021" cy="1371600"/>
          </a:xfrm>
        </p:spPr>
        <p:txBody>
          <a:bodyPr>
            <a:noAutofit/>
          </a:bodyPr>
          <a:lstStyle/>
          <a:p>
            <a:r>
              <a:rPr lang="en-US" sz="3200" b="1" dirty="0">
                <a:latin typeface="Courier New" panose="02070309020205020404" pitchFamily="49" charset="0"/>
                <a:ea typeface="Calibri" panose="020F0502020204030204" pitchFamily="34" charset="0"/>
              </a:rPr>
              <a:t>Student-Faculty Engagement</a:t>
            </a:r>
            <a:endParaRPr lang="en-US" sz="3200" b="1"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3657600" cy="2091267"/>
          </a:xfrm>
        </p:spPr>
        <p:txBody>
          <a:bodyPr>
            <a:noAutofit/>
          </a:bodyPr>
          <a:lstStyle/>
          <a:p>
            <a:r>
              <a:rPr lang="en-US" sz="2800" dirty="0"/>
              <a:t>Mentoring</a:t>
            </a:r>
          </a:p>
          <a:p>
            <a:r>
              <a:rPr lang="en-US" sz="2800" dirty="0"/>
              <a:t>Office Hours</a:t>
            </a:r>
          </a:p>
          <a:p>
            <a:r>
              <a:rPr lang="en-US" sz="2800" dirty="0"/>
              <a:t>Email/Social Media</a:t>
            </a:r>
          </a:p>
          <a:p>
            <a:r>
              <a:rPr lang="en-US" sz="2800" dirty="0"/>
              <a:t>   Contact</a:t>
            </a:r>
          </a:p>
          <a:p>
            <a:endParaRPr lang="en-US" sz="2800" dirty="0"/>
          </a:p>
          <a:p>
            <a:endParaRPr lang="en-US" sz="2800" dirty="0"/>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extLst>
              <p:ext uri="{D42A27DB-BD31-4B8C-83A1-F6EECF244321}">
                <p14:modId xmlns:p14="http://schemas.microsoft.com/office/powerpoint/2010/main" val="2699648096"/>
              </p:ext>
            </p:extLst>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520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tse4.mm.bing.net/th?id=OIP.BCRj2TPup0H55Gmju-QoKgHaCp&amp;pid=15.1&amp;P=0&amp;w=505&amp;h=182">
            <a:extLst>
              <a:ext uri="{FF2B5EF4-FFF2-40B4-BE49-F238E27FC236}">
                <a16:creationId xmlns:a16="http://schemas.microsoft.com/office/drawing/2014/main" id="{7A021CCC-AF0E-461A-88AD-F08AF17F2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15" y="1070559"/>
            <a:ext cx="4724569" cy="1689033"/>
          </a:xfrm>
          <a:prstGeom prst="rect">
            <a:avLst/>
          </a:prstGeom>
          <a:noFill/>
          <a:extLst>
            <a:ext uri="{909E8E84-426E-40DD-AFC4-6F175D3DCCD1}">
              <a14:hiddenFill xmlns:a14="http://schemas.microsoft.com/office/drawing/2010/main">
                <a:solidFill>
                  <a:srgbClr val="FFFFFF"/>
                </a:solidFill>
              </a14:hiddenFill>
            </a:ext>
          </a:extLst>
        </p:spPr>
      </p:pic>
      <p:cxnSp>
        <p:nvCxnSpPr>
          <p:cNvPr id="1028" name="Straight Connector 70">
            <a:extLst>
              <a:ext uri="{FF2B5EF4-FFF2-40B4-BE49-F238E27FC236}">
                <a16:creationId xmlns:a16="http://schemas.microsoft.com/office/drawing/2014/main" id="{91B6081D-D3E8-4209-B85B-EB1C655A627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7267894-810C-4302-9AA7-626CB6380C30}"/>
              </a:ext>
            </a:extLst>
          </p:cNvPr>
          <p:cNvPicPr>
            <a:picLocks noChangeAspect="1"/>
          </p:cNvPicPr>
          <p:nvPr/>
        </p:nvPicPr>
        <p:blipFill>
          <a:blip r:embed="rId3"/>
          <a:stretch>
            <a:fillRect/>
          </a:stretch>
        </p:blipFill>
        <p:spPr>
          <a:xfrm>
            <a:off x="6888202" y="643467"/>
            <a:ext cx="3633167" cy="2543217"/>
          </a:xfrm>
          <a:prstGeom prst="rect">
            <a:avLst/>
          </a:prstGeom>
        </p:spPr>
      </p:pic>
      <p:cxnSp>
        <p:nvCxnSpPr>
          <p:cNvPr id="1029" name="Straight Connector 72">
            <a:extLst>
              <a:ext uri="{FF2B5EF4-FFF2-40B4-BE49-F238E27FC236}">
                <a16:creationId xmlns:a16="http://schemas.microsoft.com/office/drawing/2014/main" id="{28CA55E4-1295-45C8-BA05-5A9E705B74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30" name="Straight Connector 74">
            <a:extLst>
              <a:ext uri="{FF2B5EF4-FFF2-40B4-BE49-F238E27FC236}">
                <a16:creationId xmlns:a16="http://schemas.microsoft.com/office/drawing/2014/main" id="{08C5794E-A9A1-4A23-AF68-C79A782233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A1D9D64-4AAF-41CB-89E8-62339A7C2329}"/>
              </a:ext>
            </a:extLst>
          </p:cNvPr>
          <p:cNvPicPr>
            <a:picLocks noChangeAspect="1"/>
          </p:cNvPicPr>
          <p:nvPr/>
        </p:nvPicPr>
        <p:blipFill>
          <a:blip r:embed="rId4"/>
          <a:stretch>
            <a:fillRect/>
          </a:stretch>
        </p:blipFill>
        <p:spPr>
          <a:xfrm>
            <a:off x="1794158" y="3671316"/>
            <a:ext cx="3394482" cy="2545862"/>
          </a:xfrm>
          <a:prstGeom prst="rect">
            <a:avLst/>
          </a:prstGeom>
        </p:spPr>
      </p:pic>
      <p:pic>
        <p:nvPicPr>
          <p:cNvPr id="2" name="Picture 1">
            <a:extLst>
              <a:ext uri="{FF2B5EF4-FFF2-40B4-BE49-F238E27FC236}">
                <a16:creationId xmlns:a16="http://schemas.microsoft.com/office/drawing/2014/main" id="{FED24714-664D-4B85-84BB-D887EF89F53C}"/>
              </a:ext>
            </a:extLst>
          </p:cNvPr>
          <p:cNvPicPr>
            <a:picLocks noChangeAspect="1"/>
          </p:cNvPicPr>
          <p:nvPr/>
        </p:nvPicPr>
        <p:blipFill>
          <a:blip r:embed="rId5"/>
          <a:stretch>
            <a:fillRect/>
          </a:stretch>
        </p:blipFill>
        <p:spPr>
          <a:xfrm>
            <a:off x="7428051" y="3671316"/>
            <a:ext cx="2553469" cy="2553469"/>
          </a:xfrm>
          <a:prstGeom prst="rect">
            <a:avLst/>
          </a:prstGeom>
        </p:spPr>
      </p:pic>
    </p:spTree>
    <p:extLst>
      <p:ext uri="{BB962C8B-B14F-4D97-AF65-F5344CB8AC3E}">
        <p14:creationId xmlns:p14="http://schemas.microsoft.com/office/powerpoint/2010/main" val="910341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1" y="1310951"/>
            <a:ext cx="4233021" cy="1371600"/>
          </a:xfrm>
        </p:spPr>
        <p:txBody>
          <a:bodyPr>
            <a:noAutofit/>
          </a:bodyPr>
          <a:lstStyle/>
          <a:p>
            <a:r>
              <a:rPr lang="en-US" sz="3200" b="1" dirty="0">
                <a:latin typeface="Courier New" panose="02070309020205020404" pitchFamily="49" charset="0"/>
                <a:ea typeface="Calibri" panose="020F0502020204030204" pitchFamily="34" charset="0"/>
              </a:rPr>
              <a:t>Student Engagement with other students </a:t>
            </a:r>
            <a:endParaRPr lang="en-US" sz="3200" b="1"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4056464" cy="2091267"/>
          </a:xfrm>
        </p:spPr>
        <p:txBody>
          <a:bodyPr>
            <a:noAutofit/>
          </a:bodyPr>
          <a:lstStyle/>
          <a:p>
            <a:r>
              <a:rPr lang="en-US" sz="2800" dirty="0"/>
              <a:t>Social/Academic Clubs</a:t>
            </a:r>
          </a:p>
          <a:p>
            <a:r>
              <a:rPr lang="en-US" sz="2800" dirty="0"/>
              <a:t>Fraternal Organizations</a:t>
            </a:r>
          </a:p>
          <a:p>
            <a:r>
              <a:rPr lang="en-US" sz="2800" dirty="0"/>
              <a:t>Campus Leadership</a:t>
            </a:r>
          </a:p>
          <a:p>
            <a:r>
              <a:rPr lang="en-US" sz="2800" dirty="0"/>
              <a:t>Sports</a:t>
            </a:r>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extLst>
              <p:ext uri="{D42A27DB-BD31-4B8C-83A1-F6EECF244321}">
                <p14:modId xmlns:p14="http://schemas.microsoft.com/office/powerpoint/2010/main" val="4058329908"/>
              </p:ext>
            </p:extLst>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339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313BE87B-D7FD-4BF3-A7BC-511F522528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589C21-CEDE-4D90-AC85-6E43B68D131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1" name="Straight Connector 20">
              <a:extLst>
                <a:ext uri="{FF2B5EF4-FFF2-40B4-BE49-F238E27FC236}">
                  <a16:creationId xmlns:a16="http://schemas.microsoft.com/office/drawing/2014/main" id="{1F4121EC-0ADD-45C0-85F0-D49F67A3ED8B}"/>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22F012F-0680-4AEC-9884-BA712ED2B9E6}"/>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A5CEDFE-9EC8-436B-AE10-F85A847783A2}"/>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9C70031-55D8-483B-8452-A6B809D0AC84}"/>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24F1E16-B0BE-4400-9A10-95BB1D52CCD2}"/>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035A481B-C639-4892-B0EF-4D8373A9B0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52BD58B-6284-459E-9FF4-A97F3A5690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38AE3F15-227A-4C6D-AC91-3658D3459291}"/>
              </a:ext>
            </a:extLst>
          </p:cNvPr>
          <p:cNvSpPr>
            <a:spLocks noGrp="1"/>
          </p:cNvSpPr>
          <p:nvPr>
            <p:ph type="title"/>
          </p:nvPr>
        </p:nvSpPr>
        <p:spPr>
          <a:xfrm>
            <a:off x="5116738" y="685798"/>
            <a:ext cx="6159273" cy="4495801"/>
          </a:xfrm>
        </p:spPr>
        <p:txBody>
          <a:bodyPr vert="horz" lIns="91440" tIns="45720" rIns="91440" bIns="45720" rtlCol="0" anchor="ctr">
            <a:normAutofit/>
          </a:bodyPr>
          <a:lstStyle/>
          <a:p>
            <a:r>
              <a:rPr lang="en-US" sz="5400" dirty="0">
                <a:solidFill>
                  <a:srgbClr val="FFFFFF"/>
                </a:solidFill>
              </a:rPr>
              <a:t>The future of student engagement</a:t>
            </a:r>
          </a:p>
        </p:txBody>
      </p:sp>
    </p:spTree>
    <p:extLst>
      <p:ext uri="{BB962C8B-B14F-4D97-AF65-F5344CB8AC3E}">
        <p14:creationId xmlns:p14="http://schemas.microsoft.com/office/powerpoint/2010/main" val="1309224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Future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4000" b="1" dirty="0">
                <a:solidFill>
                  <a:schemeClr val="bg1"/>
                </a:solidFill>
              </a:rPr>
              <a:t>Depends on the sense of shared responsibility of entire campus</a:t>
            </a:r>
          </a:p>
        </p:txBody>
      </p:sp>
    </p:spTree>
    <p:extLst>
      <p:ext uri="{BB962C8B-B14F-4D97-AF65-F5344CB8AC3E}">
        <p14:creationId xmlns:p14="http://schemas.microsoft.com/office/powerpoint/2010/main" val="1862245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Future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4000" b="1" dirty="0">
                <a:solidFill>
                  <a:schemeClr val="bg1"/>
                </a:solidFill>
              </a:rPr>
              <a:t>Need for effective communication among students, faculty, staff, administrators, and community agency personnel to develop a fully integrated approach</a:t>
            </a:r>
          </a:p>
        </p:txBody>
      </p:sp>
    </p:spTree>
    <p:extLst>
      <p:ext uri="{BB962C8B-B14F-4D97-AF65-F5344CB8AC3E}">
        <p14:creationId xmlns:p14="http://schemas.microsoft.com/office/powerpoint/2010/main" val="1603929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Future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4000" b="1" dirty="0">
                <a:solidFill>
                  <a:schemeClr val="bg1"/>
                </a:solidFill>
              </a:rPr>
              <a:t>More research is needed</a:t>
            </a:r>
          </a:p>
        </p:txBody>
      </p:sp>
    </p:spTree>
    <p:extLst>
      <p:ext uri="{BB962C8B-B14F-4D97-AF65-F5344CB8AC3E}">
        <p14:creationId xmlns:p14="http://schemas.microsoft.com/office/powerpoint/2010/main" val="612027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A0A5-373E-4CA2-AED0-24A06ACAA0B4}"/>
              </a:ext>
            </a:extLst>
          </p:cNvPr>
          <p:cNvSpPr>
            <a:spLocks noGrp="1"/>
          </p:cNvSpPr>
          <p:nvPr>
            <p:ph type="title"/>
          </p:nvPr>
        </p:nvSpPr>
        <p:spPr>
          <a:xfrm>
            <a:off x="684213" y="639762"/>
            <a:ext cx="4781147" cy="5574771"/>
          </a:xfrm>
        </p:spPr>
        <p:txBody>
          <a:bodyPr vert="horz" lIns="91440" tIns="45720" rIns="91440" bIns="45720" rtlCol="0" anchor="ctr">
            <a:normAutofit/>
          </a:bodyPr>
          <a:lstStyle/>
          <a:p>
            <a:pPr algn="r"/>
            <a:r>
              <a:rPr lang="en-US" sz="5200" b="1" dirty="0"/>
              <a:t>Future of student engagement</a:t>
            </a:r>
          </a:p>
        </p:txBody>
      </p:sp>
      <p:sp>
        <p:nvSpPr>
          <p:cNvPr id="3" name="Text Placeholder 2">
            <a:extLst>
              <a:ext uri="{FF2B5EF4-FFF2-40B4-BE49-F238E27FC236}">
                <a16:creationId xmlns:a16="http://schemas.microsoft.com/office/drawing/2014/main" id="{986CBDE7-9F1F-4DED-9F68-FF1A667A1972}"/>
              </a:ext>
            </a:extLst>
          </p:cNvPr>
          <p:cNvSpPr>
            <a:spLocks noGrp="1"/>
          </p:cNvSpPr>
          <p:nvPr>
            <p:ph type="body" idx="1"/>
          </p:nvPr>
        </p:nvSpPr>
        <p:spPr>
          <a:xfrm>
            <a:off x="6491625" y="228600"/>
            <a:ext cx="4816572" cy="6256175"/>
          </a:xfrm>
        </p:spPr>
        <p:txBody>
          <a:bodyPr vert="horz" lIns="91440" tIns="45720" rIns="91440" bIns="45720" rtlCol="0" anchor="ctr">
            <a:normAutofit/>
          </a:bodyPr>
          <a:lstStyle/>
          <a:p>
            <a:pPr>
              <a:lnSpc>
                <a:spcPct val="90000"/>
              </a:lnSpc>
            </a:pPr>
            <a:r>
              <a:rPr lang="en-US" sz="4000" b="1" dirty="0">
                <a:solidFill>
                  <a:schemeClr val="bg1"/>
                </a:solidFill>
              </a:rPr>
              <a:t>More research is needed</a:t>
            </a:r>
          </a:p>
        </p:txBody>
      </p:sp>
    </p:spTree>
    <p:extLst>
      <p:ext uri="{BB962C8B-B14F-4D97-AF65-F5344CB8AC3E}">
        <p14:creationId xmlns:p14="http://schemas.microsoft.com/office/powerpoint/2010/main" val="557349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313BE87B-D7FD-4BF3-A7BC-511F522528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20" name="Group 19">
            <a:extLst>
              <a:ext uri="{FF2B5EF4-FFF2-40B4-BE49-F238E27FC236}">
                <a16:creationId xmlns:a16="http://schemas.microsoft.com/office/drawing/2014/main" id="{AE589C21-CEDE-4D90-AC85-6E43B68D131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1" name="Straight Connector 20">
              <a:extLst>
                <a:ext uri="{FF2B5EF4-FFF2-40B4-BE49-F238E27FC236}">
                  <a16:creationId xmlns:a16="http://schemas.microsoft.com/office/drawing/2014/main" id="{1F4121EC-0ADD-45C0-85F0-D49F67A3ED8B}"/>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22F012F-0680-4AEC-9884-BA712ED2B9E6}"/>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A5CEDFE-9EC8-436B-AE10-F85A847783A2}"/>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9C70031-55D8-483B-8452-A6B809D0AC84}"/>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24F1E16-B0BE-4400-9A10-95BB1D52CCD2}"/>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035A481B-C639-4892-B0EF-4D8373A9B0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Rectangle 28">
            <a:extLst>
              <a:ext uri="{FF2B5EF4-FFF2-40B4-BE49-F238E27FC236}">
                <a16:creationId xmlns:a16="http://schemas.microsoft.com/office/drawing/2014/main" id="{052BD58B-6284-459E-9FF4-A97F3A5690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0E82"/>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8AE3F15-227A-4C6D-AC91-3658D3459291}"/>
              </a:ext>
            </a:extLst>
          </p:cNvPr>
          <p:cNvSpPr>
            <a:spLocks noGrp="1"/>
          </p:cNvSpPr>
          <p:nvPr>
            <p:ph type="title"/>
          </p:nvPr>
        </p:nvSpPr>
        <p:spPr>
          <a:xfrm>
            <a:off x="5116738" y="685798"/>
            <a:ext cx="6159273" cy="4495801"/>
          </a:xfrm>
        </p:spPr>
        <p:txBody>
          <a:bodyPr vert="horz" lIns="91440" tIns="45720" rIns="91440" bIns="45720" rtlCol="0" anchor="ctr">
            <a:normAutofit/>
          </a:bodyPr>
          <a:lstStyle/>
          <a:p>
            <a:r>
              <a:rPr lang="en-US" sz="5400" dirty="0">
                <a:solidFill>
                  <a:srgbClr val="FFFFFF"/>
                </a:solidFill>
              </a:rPr>
              <a:t>Final thoughts</a:t>
            </a:r>
          </a:p>
        </p:txBody>
      </p:sp>
    </p:spTree>
    <p:extLst>
      <p:ext uri="{BB962C8B-B14F-4D97-AF65-F5344CB8AC3E}">
        <p14:creationId xmlns:p14="http://schemas.microsoft.com/office/powerpoint/2010/main" val="524038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14AE-8746-4A79-9081-DB23EAD31EFE}"/>
              </a:ext>
            </a:extLst>
          </p:cNvPr>
          <p:cNvSpPr>
            <a:spLocks noGrp="1"/>
          </p:cNvSpPr>
          <p:nvPr>
            <p:ph type="title"/>
          </p:nvPr>
        </p:nvSpPr>
        <p:spPr>
          <a:xfrm>
            <a:off x="7085012" y="2057400"/>
            <a:ext cx="4233021" cy="1371600"/>
          </a:xfrm>
        </p:spPr>
        <p:txBody>
          <a:bodyPr>
            <a:noAutofit/>
          </a:bodyPr>
          <a:lstStyle/>
          <a:p>
            <a:r>
              <a:rPr lang="en-US" sz="4400" b="1" u="sng" dirty="0">
                <a:latin typeface="Courier New" panose="02070309020205020404" pitchFamily="49" charset="0"/>
                <a:ea typeface="Calibri" panose="020F0502020204030204" pitchFamily="34" charset="0"/>
              </a:rPr>
              <a:t>The engaged campus is the ultimate goal</a:t>
            </a:r>
            <a:endParaRPr lang="en-US" sz="4400" b="1" u="sng" dirty="0"/>
          </a:p>
        </p:txBody>
      </p:sp>
      <p:sp>
        <p:nvSpPr>
          <p:cNvPr id="4" name="Text Placeholder 3">
            <a:extLst>
              <a:ext uri="{FF2B5EF4-FFF2-40B4-BE49-F238E27FC236}">
                <a16:creationId xmlns:a16="http://schemas.microsoft.com/office/drawing/2014/main" id="{CA197ABA-914F-4FB9-98F6-6825A3A91192}"/>
              </a:ext>
            </a:extLst>
          </p:cNvPr>
          <p:cNvSpPr>
            <a:spLocks noGrp="1"/>
          </p:cNvSpPr>
          <p:nvPr>
            <p:ph type="body" sz="half" idx="2"/>
          </p:nvPr>
        </p:nvSpPr>
        <p:spPr>
          <a:xfrm>
            <a:off x="7085012" y="3142860"/>
            <a:ext cx="3657600" cy="2091267"/>
          </a:xfrm>
        </p:spPr>
        <p:txBody>
          <a:bodyPr>
            <a:noAutofit/>
          </a:bodyPr>
          <a:lstStyle/>
          <a:p>
            <a:endParaRPr lang="en-US" sz="2800" dirty="0"/>
          </a:p>
        </p:txBody>
      </p:sp>
      <p:graphicFrame>
        <p:nvGraphicFramePr>
          <p:cNvPr id="5" name="Content Placeholder 4">
            <a:extLst>
              <a:ext uri="{FF2B5EF4-FFF2-40B4-BE49-F238E27FC236}">
                <a16:creationId xmlns:a16="http://schemas.microsoft.com/office/drawing/2014/main" id="{4BD241C7-073D-4A1C-BE2A-35C0554EBA40}"/>
              </a:ext>
            </a:extLst>
          </p:cNvPr>
          <p:cNvGraphicFramePr>
            <a:graphicFrameLocks noGrp="1"/>
          </p:cNvGraphicFramePr>
          <p:nvPr>
            <p:ph idx="1"/>
          </p:nvPr>
        </p:nvGraphicFramePr>
        <p:xfrm>
          <a:off x="684213" y="685800"/>
          <a:ext cx="5943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725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C4BBB-7856-457E-A47B-8937143B63E0}"/>
              </a:ext>
            </a:extLst>
          </p:cNvPr>
          <p:cNvSpPr>
            <a:spLocks noGrp="1"/>
          </p:cNvSpPr>
          <p:nvPr>
            <p:ph type="title"/>
          </p:nvPr>
        </p:nvSpPr>
        <p:spPr>
          <a:xfrm>
            <a:off x="622068" y="514905"/>
            <a:ext cx="8534400" cy="550415"/>
          </a:xfrm>
        </p:spPr>
        <p:txBody>
          <a:bodyPr>
            <a:normAutofit fontScale="90000"/>
          </a:bodyPr>
          <a:lstStyle/>
          <a:p>
            <a:r>
              <a:rPr lang="en-US" dirty="0"/>
              <a:t>References</a:t>
            </a:r>
            <a:br>
              <a:rPr lang="en-US" dirty="0"/>
            </a:br>
            <a:endParaRPr lang="en-US" dirty="0"/>
          </a:p>
        </p:txBody>
      </p:sp>
      <p:sp>
        <p:nvSpPr>
          <p:cNvPr id="3" name="Content Placeholder 2">
            <a:extLst>
              <a:ext uri="{FF2B5EF4-FFF2-40B4-BE49-F238E27FC236}">
                <a16:creationId xmlns:a16="http://schemas.microsoft.com/office/drawing/2014/main" id="{1B9D5BDB-AAB1-4323-90CF-61E4C9EA19DF}"/>
              </a:ext>
            </a:extLst>
          </p:cNvPr>
          <p:cNvSpPr>
            <a:spLocks noGrp="1"/>
          </p:cNvSpPr>
          <p:nvPr>
            <p:ph idx="1"/>
          </p:nvPr>
        </p:nvSpPr>
        <p:spPr>
          <a:xfrm>
            <a:off x="622068" y="1429305"/>
            <a:ext cx="11291765" cy="6116714"/>
          </a:xfrm>
        </p:spPr>
        <p:txBody>
          <a:bodyPr>
            <a:normAutofit fontScale="47500" lnSpcReduction="20000"/>
          </a:bodyPr>
          <a:lstStyle/>
          <a:p>
            <a:endParaRPr lang="en-US" sz="2500" dirty="0">
              <a:solidFill>
                <a:schemeClr val="tx1"/>
              </a:solidFill>
            </a:endParaRPr>
          </a:p>
          <a:p>
            <a:r>
              <a:rPr lang="en-US" sz="2500" dirty="0">
                <a:solidFill>
                  <a:schemeClr val="tx1"/>
                </a:solidFill>
              </a:rPr>
              <a:t>Axelson &amp; Flick. 2010. “Defining Student Engagement”. </a:t>
            </a:r>
            <a:r>
              <a:rPr lang="en-US" sz="2500" i="1" dirty="0">
                <a:solidFill>
                  <a:schemeClr val="tx1"/>
                </a:solidFill>
              </a:rPr>
              <a:t>Change: The Magazine of Higher Learning</a:t>
            </a:r>
            <a:r>
              <a:rPr lang="en-US" sz="2500" dirty="0">
                <a:solidFill>
                  <a:schemeClr val="tx1"/>
                </a:solidFill>
              </a:rPr>
              <a:t> 43(1): 38-43.</a:t>
            </a:r>
          </a:p>
          <a:p>
            <a:r>
              <a:rPr lang="en-US" sz="2500" dirty="0">
                <a:solidFill>
                  <a:schemeClr val="tx1"/>
                </a:solidFill>
              </a:rPr>
              <a:t>Coates. 2007. “A Model of Online and General Campus-Based Student Engagement. </a:t>
            </a:r>
            <a:r>
              <a:rPr lang="en-US" sz="2500" i="1" dirty="0">
                <a:solidFill>
                  <a:schemeClr val="tx1"/>
                </a:solidFill>
              </a:rPr>
              <a:t>Assessment &amp; Evaluation in Higher Education </a:t>
            </a:r>
            <a:r>
              <a:rPr lang="en-US" sz="2500" dirty="0">
                <a:solidFill>
                  <a:schemeClr val="tx1"/>
                </a:solidFill>
              </a:rPr>
              <a:t>32(2): 121-141.</a:t>
            </a:r>
          </a:p>
          <a:p>
            <a:r>
              <a:rPr lang="en-US" sz="2500" dirty="0">
                <a:solidFill>
                  <a:schemeClr val="tx1"/>
                </a:solidFill>
              </a:rPr>
              <a:t>Fletcher. 2015. “Defining Student Engagement: A Literature Review.” </a:t>
            </a:r>
            <a:r>
              <a:rPr lang="en-US" sz="2500" i="1" dirty="0" err="1">
                <a:solidFill>
                  <a:schemeClr val="tx1"/>
                </a:solidFill>
              </a:rPr>
              <a:t>Soundout</a:t>
            </a:r>
            <a:r>
              <a:rPr lang="en-US" sz="2500" i="1" dirty="0">
                <a:solidFill>
                  <a:schemeClr val="tx1"/>
                </a:solidFill>
              </a:rPr>
              <a:t>: Promoting Meaningful Student Involvement, Student Voice and Student Engagement. </a:t>
            </a:r>
            <a:r>
              <a:rPr lang="en-US" sz="2500" dirty="0">
                <a:solidFill>
                  <a:schemeClr val="tx1"/>
                </a:solidFill>
                <a:hlinkClick r:id="rId2"/>
              </a:rPr>
              <a:t>https://soundout.org/defining-student-engagement-a-literature-review/</a:t>
            </a:r>
            <a:endParaRPr lang="en-US" sz="2500" dirty="0">
              <a:solidFill>
                <a:schemeClr val="tx1"/>
              </a:solidFill>
            </a:endParaRPr>
          </a:p>
          <a:p>
            <a:r>
              <a:rPr lang="en-US" sz="2500" dirty="0">
                <a:solidFill>
                  <a:schemeClr val="tx1"/>
                </a:solidFill>
              </a:rPr>
              <a:t>Glossary of Education Reform. 2016. Student Engagement. In </a:t>
            </a:r>
            <a:r>
              <a:rPr lang="en-US" sz="2500" i="1" dirty="0">
                <a:solidFill>
                  <a:schemeClr val="tx1"/>
                </a:solidFill>
              </a:rPr>
              <a:t>Great School Partnership. </a:t>
            </a:r>
            <a:r>
              <a:rPr lang="en-US" sz="2500" dirty="0">
                <a:solidFill>
                  <a:schemeClr val="tx1"/>
                </a:solidFill>
                <a:hlinkClick r:id="rId3"/>
              </a:rPr>
              <a:t>http://edglossary.org/student-engagement/</a:t>
            </a:r>
            <a:endParaRPr lang="en-US" sz="2500" dirty="0">
              <a:solidFill>
                <a:schemeClr val="tx1"/>
              </a:solidFill>
            </a:endParaRPr>
          </a:p>
          <a:p>
            <a:r>
              <a:rPr lang="en-US" sz="2500" dirty="0">
                <a:solidFill>
                  <a:schemeClr val="tx1"/>
                </a:solidFill>
              </a:rPr>
              <a:t>Gibbs. 2014. “Student Engagement, the Latest Buzzword.” </a:t>
            </a:r>
            <a:r>
              <a:rPr lang="en-US" sz="2500" i="1" dirty="0">
                <a:solidFill>
                  <a:schemeClr val="tx1"/>
                </a:solidFill>
              </a:rPr>
              <a:t>Higher Education Times. </a:t>
            </a:r>
            <a:r>
              <a:rPr lang="en-US" sz="2500" dirty="0">
                <a:solidFill>
                  <a:schemeClr val="tx1"/>
                </a:solidFill>
              </a:rPr>
              <a:t>https://www.timeshighereducation.com/news/student-engagement-the-latest-buzzword/201901947.article</a:t>
            </a:r>
          </a:p>
          <a:p>
            <a:r>
              <a:rPr lang="en-US" sz="2500" dirty="0">
                <a:solidFill>
                  <a:schemeClr val="tx1"/>
                </a:solidFill>
              </a:rPr>
              <a:t>Groccia. 2018. In Groccia &amp; Buskist, Student Engagement: A Multidimensional Perspective. NDTL No. 154, Wiley. </a:t>
            </a:r>
          </a:p>
          <a:p>
            <a:r>
              <a:rPr lang="en-US" sz="2500" dirty="0">
                <a:solidFill>
                  <a:schemeClr val="tx1"/>
                </a:solidFill>
              </a:rPr>
              <a:t>Groccia, &amp; Hunter. 2012.</a:t>
            </a:r>
            <a:r>
              <a:rPr lang="en-US" sz="2500" i="1" dirty="0">
                <a:solidFill>
                  <a:schemeClr val="tx1"/>
                </a:solidFill>
              </a:rPr>
              <a:t> The First-Year Seminar: Designing, Implementing, and Assessing Courses to Support Student Learning and Success: Volume II—Instructor Training and Development. </a:t>
            </a:r>
            <a:r>
              <a:rPr lang="en-US" sz="2500" dirty="0">
                <a:solidFill>
                  <a:schemeClr val="tx1"/>
                </a:solidFill>
              </a:rPr>
              <a:t> Columbia, SC: The National Resource Center.</a:t>
            </a:r>
          </a:p>
          <a:p>
            <a:r>
              <a:rPr lang="en-US" sz="2500" dirty="0" err="1">
                <a:solidFill>
                  <a:schemeClr val="tx1"/>
                </a:solidFill>
              </a:rPr>
              <a:t>Kuh</a:t>
            </a:r>
            <a:r>
              <a:rPr lang="en-US" sz="2500" dirty="0">
                <a:solidFill>
                  <a:schemeClr val="tx1"/>
                </a:solidFill>
              </a:rPr>
              <a:t>. 2002. </a:t>
            </a:r>
            <a:r>
              <a:rPr lang="en-US" sz="2500" i="1" dirty="0">
                <a:solidFill>
                  <a:schemeClr val="tx1"/>
                </a:solidFill>
              </a:rPr>
              <a:t>The National Survey of Student Engagement: Conceptual framework and overview of psychometric properties</a:t>
            </a:r>
            <a:r>
              <a:rPr lang="en-US" sz="2500" dirty="0">
                <a:solidFill>
                  <a:schemeClr val="tx1"/>
                </a:solidFill>
              </a:rPr>
              <a:t>. Bloomington, IN: Indiana University Center for Postsecondary Research and Planning. Retrieved April 28, 2017 from </a:t>
            </a:r>
            <a:r>
              <a:rPr lang="en-US" sz="2500" dirty="0">
                <a:solidFill>
                  <a:schemeClr val="tx1"/>
                </a:solidFill>
                <a:hlinkClick r:id="rId4"/>
              </a:rPr>
              <a:t>http://nsse.indiana.edu/pdf/psychometric_framework_2002.pdf</a:t>
            </a:r>
            <a:endParaRPr lang="en-US" sz="2500" dirty="0">
              <a:solidFill>
                <a:schemeClr val="tx1"/>
              </a:solidFill>
            </a:endParaRPr>
          </a:p>
          <a:p>
            <a:r>
              <a:rPr lang="en-US" sz="2500" dirty="0" err="1">
                <a:solidFill>
                  <a:schemeClr val="tx1"/>
                </a:solidFill>
              </a:rPr>
              <a:t>Kuh</a:t>
            </a:r>
            <a:r>
              <a:rPr lang="en-US" sz="2500" dirty="0">
                <a:solidFill>
                  <a:schemeClr val="tx1"/>
                </a:solidFill>
              </a:rPr>
              <a:t>. 2003. “What We’re Learning about Student Engagement from NSSE. </a:t>
            </a:r>
            <a:r>
              <a:rPr lang="en-US" sz="2500" i="1" dirty="0">
                <a:solidFill>
                  <a:schemeClr val="tx1"/>
                </a:solidFill>
              </a:rPr>
              <a:t>Change</a:t>
            </a:r>
            <a:r>
              <a:rPr lang="en-US" sz="2500" dirty="0">
                <a:solidFill>
                  <a:schemeClr val="tx1"/>
                </a:solidFill>
              </a:rPr>
              <a:t> 35(2): 24–32.</a:t>
            </a:r>
          </a:p>
          <a:p>
            <a:r>
              <a:rPr lang="en-US" sz="2500" dirty="0" err="1">
                <a:solidFill>
                  <a:schemeClr val="tx1"/>
                </a:solidFill>
              </a:rPr>
              <a:t>Kuh</a:t>
            </a:r>
            <a:r>
              <a:rPr lang="en-US" sz="2500" dirty="0">
                <a:solidFill>
                  <a:schemeClr val="tx1"/>
                </a:solidFill>
              </a:rPr>
              <a:t>. 2009. “The National Survey of Student Engagement: Conceptual and Empirical Foundations.” </a:t>
            </a:r>
            <a:r>
              <a:rPr lang="en-US" sz="2500" i="1" dirty="0">
                <a:solidFill>
                  <a:schemeClr val="tx1"/>
                </a:solidFill>
              </a:rPr>
              <a:t>New Directions for Institutional Research,</a:t>
            </a:r>
            <a:r>
              <a:rPr lang="en-US" sz="2500" dirty="0">
                <a:solidFill>
                  <a:schemeClr val="tx1"/>
                </a:solidFill>
              </a:rPr>
              <a:t> No. 141. Wiley Periodicals, DOI: 10.1002/ir.283</a:t>
            </a:r>
          </a:p>
          <a:p>
            <a:r>
              <a:rPr lang="en-US" sz="2500" dirty="0">
                <a:solidFill>
                  <a:schemeClr val="tx1"/>
                </a:solidFill>
              </a:rPr>
              <a:t>Pascarella &amp; </a:t>
            </a:r>
            <a:r>
              <a:rPr lang="en-US" sz="2500" dirty="0" err="1">
                <a:solidFill>
                  <a:schemeClr val="tx1"/>
                </a:solidFill>
              </a:rPr>
              <a:t>Terenzini</a:t>
            </a:r>
            <a:r>
              <a:rPr lang="en-US" sz="2500" dirty="0">
                <a:solidFill>
                  <a:schemeClr val="tx1"/>
                </a:solidFill>
              </a:rPr>
              <a:t>. 2005. </a:t>
            </a:r>
            <a:r>
              <a:rPr lang="en-US" sz="2500" i="1" dirty="0">
                <a:solidFill>
                  <a:schemeClr val="tx1"/>
                </a:solidFill>
              </a:rPr>
              <a:t>How College Affects Students: A Third Decade of Research</a:t>
            </a:r>
            <a:r>
              <a:rPr lang="en-US" sz="2500" dirty="0">
                <a:solidFill>
                  <a:schemeClr val="tx1"/>
                </a:solidFill>
              </a:rPr>
              <a:t>. San Francisco, CA: Jossey-Bass.</a:t>
            </a:r>
          </a:p>
          <a:p>
            <a:r>
              <a:rPr lang="en-US" sz="2500" dirty="0">
                <a:solidFill>
                  <a:schemeClr val="tx1"/>
                </a:solidFill>
              </a:rPr>
              <a:t>Pike. 2006. “The Convergent and Discriminant Validity of NSSE </a:t>
            </a:r>
            <a:r>
              <a:rPr lang="en-US" sz="2500" dirty="0" err="1">
                <a:solidFill>
                  <a:schemeClr val="tx1"/>
                </a:solidFill>
              </a:rPr>
              <a:t>Scalelet</a:t>
            </a:r>
            <a:r>
              <a:rPr lang="en-US" sz="2500" dirty="0">
                <a:solidFill>
                  <a:schemeClr val="tx1"/>
                </a:solidFill>
              </a:rPr>
              <a:t> Scores.” </a:t>
            </a:r>
            <a:r>
              <a:rPr lang="en-US" sz="2500" i="1" dirty="0">
                <a:solidFill>
                  <a:schemeClr val="tx1"/>
                </a:solidFill>
              </a:rPr>
              <a:t>Journal of College Student Development</a:t>
            </a:r>
            <a:r>
              <a:rPr lang="en-US" sz="2500" dirty="0">
                <a:solidFill>
                  <a:schemeClr val="tx1"/>
                </a:solidFill>
              </a:rPr>
              <a:t> 47(5): 551–564.</a:t>
            </a:r>
          </a:p>
          <a:p>
            <a:r>
              <a:rPr lang="en-US" sz="2500" dirty="0">
                <a:solidFill>
                  <a:schemeClr val="tx1"/>
                </a:solidFill>
              </a:rPr>
              <a:t>Tinto. 1987. </a:t>
            </a:r>
            <a:r>
              <a:rPr lang="en-US" sz="2500" i="1" dirty="0">
                <a:solidFill>
                  <a:schemeClr val="tx1"/>
                </a:solidFill>
              </a:rPr>
              <a:t>Leaving College: Rethinking the Causes and Cures of Student Attrition.</a:t>
            </a:r>
            <a:r>
              <a:rPr lang="en-US" sz="2500" dirty="0">
                <a:solidFill>
                  <a:schemeClr val="tx1"/>
                </a:solidFill>
              </a:rPr>
              <a:t> Chicago, IL: University of Chicago Press.</a:t>
            </a:r>
          </a:p>
          <a:p>
            <a:r>
              <a:rPr lang="en-US" sz="2500" dirty="0">
                <a:solidFill>
                  <a:schemeClr val="tx1"/>
                </a:solidFill>
              </a:rPr>
              <a:t>Tinto. 1993. </a:t>
            </a:r>
            <a:r>
              <a:rPr lang="en-US" sz="2500" i="1" dirty="0">
                <a:solidFill>
                  <a:schemeClr val="tx1"/>
                </a:solidFill>
              </a:rPr>
              <a:t>Leaving College: Rethinking the Causes and Cures of Student Attrition</a:t>
            </a:r>
            <a:r>
              <a:rPr lang="en-US" sz="2500" dirty="0">
                <a:solidFill>
                  <a:schemeClr val="tx1"/>
                </a:solidFill>
              </a:rPr>
              <a:t> (2nd ed.). Chicago, IL: University of Chicago Press.</a:t>
            </a:r>
          </a:p>
          <a:p>
            <a:r>
              <a:rPr lang="en-US" sz="2500" dirty="0" err="1">
                <a:solidFill>
                  <a:schemeClr val="tx1"/>
                </a:solidFill>
              </a:rPr>
              <a:t>Trowler</a:t>
            </a:r>
            <a:r>
              <a:rPr lang="en-US" sz="2500" dirty="0">
                <a:solidFill>
                  <a:schemeClr val="tx1"/>
                </a:solidFill>
              </a:rPr>
              <a:t>, Vicki. (2010). </a:t>
            </a:r>
            <a:r>
              <a:rPr lang="en-US" sz="2500" i="1" dirty="0">
                <a:solidFill>
                  <a:schemeClr val="tx1"/>
                </a:solidFill>
              </a:rPr>
              <a:t>Student Engagement Literature Review</a:t>
            </a:r>
            <a:r>
              <a:rPr lang="en-US" sz="2500" dirty="0">
                <a:solidFill>
                  <a:schemeClr val="tx1"/>
                </a:solidFill>
              </a:rPr>
              <a:t>. York, England: The Higher Education Academy.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5657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41" name="Picture 1"/>
          <p:cNvPicPr>
            <a:picLocks noChangeAspect="1" noChangeArrowheads="1"/>
          </p:cNvPicPr>
          <p:nvPr/>
        </p:nvPicPr>
        <p:blipFill>
          <a:blip r:embed="rId3" cstate="print"/>
          <a:srcRect/>
          <a:stretch>
            <a:fillRect/>
          </a:stretch>
        </p:blipFill>
        <p:spPr bwMode="auto">
          <a:xfrm>
            <a:off x="1" y="-986161"/>
            <a:ext cx="12191998" cy="8656638"/>
          </a:xfrm>
          <a:prstGeom prst="rect">
            <a:avLst/>
          </a:prstGeom>
          <a:noFill/>
          <a:ln w="9525">
            <a:noFill/>
            <a:miter lim="800000"/>
            <a:headEnd/>
            <a:tailEnd/>
          </a:ln>
          <a:effectLst/>
        </p:spPr>
      </p:pic>
      <p:pic>
        <p:nvPicPr>
          <p:cNvPr id="15365" name="Picture 6" descr="jordan-hare.jpg (46542 bytes)"/>
          <p:cNvPicPr>
            <a:picLocks noChangeAspect="1" noChangeArrowheads="1"/>
          </p:cNvPicPr>
          <p:nvPr/>
        </p:nvPicPr>
        <p:blipFill>
          <a:blip r:embed="rId4" cstate="print"/>
          <a:srcRect/>
          <a:stretch>
            <a:fillRect/>
          </a:stretch>
        </p:blipFill>
        <p:spPr bwMode="auto">
          <a:xfrm>
            <a:off x="4475941" y="-861876"/>
            <a:ext cx="3855357" cy="3303233"/>
          </a:xfrm>
          <a:prstGeom prst="rect">
            <a:avLst/>
          </a:prstGeom>
          <a:noFill/>
          <a:ln w="9525">
            <a:noFill/>
            <a:miter lim="800000"/>
            <a:headEnd/>
            <a:tailEnd/>
          </a:ln>
        </p:spPr>
      </p:pic>
      <p:pic>
        <p:nvPicPr>
          <p:cNvPr id="2" name="Picture 1">
            <a:extLst>
              <a:ext uri="{FF2B5EF4-FFF2-40B4-BE49-F238E27FC236}">
                <a16:creationId xmlns:a16="http://schemas.microsoft.com/office/drawing/2014/main" id="{10BAF88B-5729-4AB4-BACB-C3ED4282D37B}"/>
              </a:ext>
            </a:extLst>
          </p:cNvPr>
          <p:cNvPicPr>
            <a:picLocks noChangeAspect="1"/>
          </p:cNvPicPr>
          <p:nvPr/>
        </p:nvPicPr>
        <p:blipFill>
          <a:blip r:embed="rId5"/>
          <a:stretch>
            <a:fillRect/>
          </a:stretch>
        </p:blipFill>
        <p:spPr>
          <a:xfrm>
            <a:off x="-332755" y="-861875"/>
            <a:ext cx="4803353" cy="3303233"/>
          </a:xfrm>
          <a:prstGeom prst="rect">
            <a:avLst/>
          </a:prstGeom>
        </p:spPr>
      </p:pic>
      <p:pic>
        <p:nvPicPr>
          <p:cNvPr id="4" name="Picture 3">
            <a:extLst>
              <a:ext uri="{FF2B5EF4-FFF2-40B4-BE49-F238E27FC236}">
                <a16:creationId xmlns:a16="http://schemas.microsoft.com/office/drawing/2014/main" id="{D906082E-7BBB-4759-B834-D9919FEA5C65}"/>
              </a:ext>
            </a:extLst>
          </p:cNvPr>
          <p:cNvPicPr>
            <a:picLocks noChangeAspect="1"/>
          </p:cNvPicPr>
          <p:nvPr/>
        </p:nvPicPr>
        <p:blipFill>
          <a:blip r:embed="rId6"/>
          <a:stretch>
            <a:fillRect/>
          </a:stretch>
        </p:blipFill>
        <p:spPr>
          <a:xfrm>
            <a:off x="1278383" y="5293925"/>
            <a:ext cx="2177989" cy="1595147"/>
          </a:xfrm>
          <a:prstGeom prst="rect">
            <a:avLst/>
          </a:prstGeom>
        </p:spPr>
      </p:pic>
      <p:pic>
        <p:nvPicPr>
          <p:cNvPr id="5" name="Picture 4">
            <a:extLst>
              <a:ext uri="{FF2B5EF4-FFF2-40B4-BE49-F238E27FC236}">
                <a16:creationId xmlns:a16="http://schemas.microsoft.com/office/drawing/2014/main" id="{8BA6E6BF-7FDF-47CA-9A2D-ECE7E2502122}"/>
              </a:ext>
            </a:extLst>
          </p:cNvPr>
          <p:cNvPicPr>
            <a:picLocks noChangeAspect="1"/>
          </p:cNvPicPr>
          <p:nvPr/>
        </p:nvPicPr>
        <p:blipFill>
          <a:blip r:embed="rId7"/>
          <a:stretch>
            <a:fillRect/>
          </a:stretch>
        </p:blipFill>
        <p:spPr>
          <a:xfrm>
            <a:off x="8251999" y="-213064"/>
            <a:ext cx="4019299" cy="3227033"/>
          </a:xfrm>
          <a:prstGeom prst="rect">
            <a:avLst/>
          </a:prstGeom>
        </p:spPr>
      </p:pic>
    </p:spTree>
    <p:extLst>
      <p:ext uri="{BB962C8B-B14F-4D97-AF65-F5344CB8AC3E}">
        <p14:creationId xmlns:p14="http://schemas.microsoft.com/office/powerpoint/2010/main" val="295089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2" descr="http://thedailyeater.com/wp-content/uploads/2010/10/usa-map.gif"/>
          <p:cNvPicPr>
            <a:picLocks noChangeAspect="1" noChangeArrowheads="1"/>
          </p:cNvPicPr>
          <p:nvPr/>
        </p:nvPicPr>
        <p:blipFill>
          <a:blip r:embed="rId2" cstate="print"/>
          <a:srcRect/>
          <a:stretch>
            <a:fillRect/>
          </a:stretch>
        </p:blipFill>
        <p:spPr bwMode="auto">
          <a:xfrm>
            <a:off x="326571" y="1"/>
            <a:ext cx="11588621" cy="6858000"/>
          </a:xfrm>
          <a:prstGeom prst="rect">
            <a:avLst/>
          </a:prstGeom>
          <a:noFill/>
        </p:spPr>
      </p:pic>
      <p:cxnSp>
        <p:nvCxnSpPr>
          <p:cNvPr id="4" name="Straight Arrow Connector 3"/>
          <p:cNvCxnSpPr>
            <a:cxnSpLocks/>
          </p:cNvCxnSpPr>
          <p:nvPr/>
        </p:nvCxnSpPr>
        <p:spPr bwMode="auto">
          <a:xfrm flipV="1">
            <a:off x="7866966" y="4891513"/>
            <a:ext cx="747074" cy="1509287"/>
          </a:xfrm>
          <a:prstGeom prst="straightConnector1">
            <a:avLst/>
          </a:prstGeom>
          <a:solidFill>
            <a:schemeClr val="accent1"/>
          </a:solidFill>
          <a:ln w="76200" cap="flat" cmpd="sng" algn="ctr">
            <a:solidFill>
              <a:schemeClr val="accent2">
                <a:lumMod val="75000"/>
              </a:schemeClr>
            </a:solidFill>
            <a:prstDash val="solid"/>
            <a:round/>
            <a:headEnd type="none" w="med" len="med"/>
            <a:tailEnd type="arrow"/>
          </a:ln>
          <a:effectLst/>
        </p:spPr>
      </p:cxnSp>
      <p:sp>
        <p:nvSpPr>
          <p:cNvPr id="10" name="TextBox 9"/>
          <p:cNvSpPr txBox="1"/>
          <p:nvPr/>
        </p:nvSpPr>
        <p:spPr>
          <a:xfrm>
            <a:off x="7543801" y="6477000"/>
            <a:ext cx="646331" cy="369332"/>
          </a:xfrm>
          <a:prstGeom prst="rect">
            <a:avLst/>
          </a:prstGeom>
          <a:noFill/>
        </p:spPr>
        <p:txBody>
          <a:bodyPr wrap="none" rtlCol="0">
            <a:spAutoFit/>
          </a:bodyPr>
          <a:lstStyle/>
          <a:p>
            <a:r>
              <a:rPr lang="en-US" dirty="0"/>
              <a:t>URN</a:t>
            </a:r>
          </a:p>
        </p:txBody>
      </p:sp>
      <p:sp>
        <p:nvSpPr>
          <p:cNvPr id="11" name="Rectangle 10"/>
          <p:cNvSpPr/>
          <p:nvPr/>
        </p:nvSpPr>
        <p:spPr>
          <a:xfrm>
            <a:off x="7467601" y="6324600"/>
            <a:ext cx="1005403" cy="369332"/>
          </a:xfrm>
          <a:prstGeom prst="rect">
            <a:avLst/>
          </a:prstGeom>
        </p:spPr>
        <p:txBody>
          <a:bodyPr wrap="none">
            <a:spAutoFit/>
          </a:bodyPr>
          <a:lstStyle/>
          <a:p>
            <a:r>
              <a:rPr lang="en-US" b="1" dirty="0">
                <a:solidFill>
                  <a:srgbClr val="000000"/>
                </a:solidFill>
              </a:rPr>
              <a:t>Auburn</a:t>
            </a:r>
            <a:endParaRPr lang="en-US" dirty="0">
              <a:solidFill>
                <a:srgbClr val="000000"/>
              </a:solidFill>
            </a:endParaRPr>
          </a:p>
        </p:txBody>
      </p:sp>
    </p:spTree>
    <p:extLst>
      <p:ext uri="{BB962C8B-B14F-4D97-AF65-F5344CB8AC3E}">
        <p14:creationId xmlns:p14="http://schemas.microsoft.com/office/powerpoint/2010/main" val="273137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65095-3490-4561-8149-7331BFE9C3F9}"/>
              </a:ext>
            </a:extLst>
          </p:cNvPr>
          <p:cNvPicPr>
            <a:picLocks noChangeAspect="1"/>
          </p:cNvPicPr>
          <p:nvPr/>
        </p:nvPicPr>
        <p:blipFill>
          <a:blip r:embed="rId2"/>
          <a:stretch>
            <a:fillRect/>
          </a:stretch>
        </p:blipFill>
        <p:spPr>
          <a:xfrm>
            <a:off x="3856863" y="0"/>
            <a:ext cx="4478274" cy="6858000"/>
          </a:xfrm>
          <a:prstGeom prst="rect">
            <a:avLst/>
          </a:prstGeom>
        </p:spPr>
      </p:pic>
    </p:spTree>
    <p:extLst>
      <p:ext uri="{BB962C8B-B14F-4D97-AF65-F5344CB8AC3E}">
        <p14:creationId xmlns:p14="http://schemas.microsoft.com/office/powerpoint/2010/main" val="57577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7" name="Rectangle 3"/>
          <p:cNvSpPr>
            <a:spLocks noGrp="1" noChangeArrowheads="1"/>
          </p:cNvSpPr>
          <p:nvPr>
            <p:ph type="body" idx="4294967295"/>
          </p:nvPr>
        </p:nvSpPr>
        <p:spPr>
          <a:xfrm>
            <a:off x="2133600" y="609600"/>
            <a:ext cx="8229600" cy="5640280"/>
          </a:xfrm>
        </p:spPr>
        <p:txBody>
          <a:bodyPr/>
          <a:lstStyle/>
          <a:p>
            <a:pPr marL="609600" indent="-609600">
              <a:buNone/>
            </a:pPr>
            <a:r>
              <a:rPr lang="en-US" b="1" dirty="0"/>
              <a:t>PLEASE WRITE YOUR ANSWER:</a:t>
            </a:r>
          </a:p>
          <a:p>
            <a:pPr marL="609600" indent="-609600">
              <a:buNone/>
            </a:pPr>
            <a:endParaRPr lang="en-US" sz="2800" dirty="0"/>
          </a:p>
          <a:p>
            <a:pPr marL="609600" indent="-609600">
              <a:buNone/>
            </a:pPr>
            <a:endParaRPr lang="en-US" dirty="0"/>
          </a:p>
          <a:p>
            <a:pPr marL="609600" indent="-609600">
              <a:buNone/>
            </a:pPr>
            <a:r>
              <a:rPr lang="en-US" dirty="0"/>
              <a:t>Who was your best university teacher and why?</a:t>
            </a:r>
          </a:p>
          <a:p>
            <a:pPr marL="609600" indent="-609600">
              <a:buFont typeface="Wingdings" pitchFamily="2" charset="2"/>
              <a:buAutoNum type="arabicPeriod" startAt="3"/>
            </a:pPr>
            <a:endParaRPr lang="en-US" dirty="0"/>
          </a:p>
          <a:p>
            <a:pPr marL="609600" indent="-609600">
              <a:buNone/>
            </a:pPr>
            <a:r>
              <a:rPr lang="en-US" dirty="0">
                <a:solidFill>
                  <a:srgbClr val="FFFF00"/>
                </a:solidFill>
              </a:rPr>
              <a:t>After writing for 3 minutes share your answer with a partner</a:t>
            </a:r>
          </a:p>
          <a:p>
            <a:pPr marL="609600" indent="-609600">
              <a:buNone/>
            </a:pPr>
            <a:endParaRPr lang="en-US" sz="2800" dirty="0"/>
          </a:p>
          <a:p>
            <a:pPr marL="609600" indent="-609600">
              <a:buNone/>
            </a:pPr>
            <a:endParaRPr lang="en-US" dirty="0">
              <a:effectLst/>
            </a:endParaRPr>
          </a:p>
        </p:txBody>
      </p:sp>
    </p:spTree>
    <p:extLst>
      <p:ext uri="{BB962C8B-B14F-4D97-AF65-F5344CB8AC3E}">
        <p14:creationId xmlns:p14="http://schemas.microsoft.com/office/powerpoint/2010/main" val="241393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313BE87B-D7FD-4BF3-A7BC-511F522528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589C21-CEDE-4D90-AC85-6E43B68D131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1" name="Straight Connector 20">
              <a:extLst>
                <a:ext uri="{FF2B5EF4-FFF2-40B4-BE49-F238E27FC236}">
                  <a16:creationId xmlns:a16="http://schemas.microsoft.com/office/drawing/2014/main" id="{1F4121EC-0ADD-45C0-85F0-D49F67A3ED8B}"/>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22F012F-0680-4AEC-9884-BA712ED2B9E6}"/>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A5CEDFE-9EC8-436B-AE10-F85A847783A2}"/>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9C70031-55D8-483B-8452-A6B809D0AC84}"/>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24F1E16-B0BE-4400-9A10-95BB1D52CCD2}"/>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035A481B-C639-4892-B0EF-4D8373A9B0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52BD58B-6284-459E-9FF4-A97F3A5690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B9F38B1C-7009-43BE-A6AC-A898E0A0A14A}"/>
              </a:ext>
            </a:extLst>
          </p:cNvPr>
          <p:cNvSpPr>
            <a:spLocks noGrp="1"/>
          </p:cNvSpPr>
          <p:nvPr>
            <p:ph type="title"/>
          </p:nvPr>
        </p:nvSpPr>
        <p:spPr>
          <a:xfrm>
            <a:off x="5116738" y="685798"/>
            <a:ext cx="6159273" cy="4495801"/>
          </a:xfrm>
        </p:spPr>
        <p:txBody>
          <a:bodyPr vert="horz" lIns="91440" tIns="45720" rIns="91440" bIns="45720" rtlCol="0" anchor="ctr">
            <a:normAutofit/>
          </a:bodyPr>
          <a:lstStyle/>
          <a:p>
            <a:r>
              <a:rPr lang="en-US" sz="5400" b="1" dirty="0">
                <a:solidFill>
                  <a:srgbClr val="FFFFFF"/>
                </a:solidFill>
              </a:rPr>
              <a:t>What is student engagement?</a:t>
            </a:r>
          </a:p>
        </p:txBody>
      </p:sp>
    </p:spTree>
    <p:extLst>
      <p:ext uri="{BB962C8B-B14F-4D97-AF65-F5344CB8AC3E}">
        <p14:creationId xmlns:p14="http://schemas.microsoft.com/office/powerpoint/2010/main" val="4070460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12700">
          <a:noFill/>
          <a:round/>
          <a:headEnd/>
          <a:tailEnd/>
        </a:ln>
      </a:spPr>
      <a:bodyPr wrap="none" anchor="ctr"/>
      <a:lstStyle>
        <a:defPPr>
          <a:defRPr>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8539</TotalTime>
  <Words>1684</Words>
  <Application>Microsoft Office PowerPoint</Application>
  <PresentationFormat>Widescreen</PresentationFormat>
  <Paragraphs>252</Paragraphs>
  <Slides>48</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48</vt:i4>
      </vt:variant>
    </vt:vector>
  </HeadingPairs>
  <TitlesOfParts>
    <vt:vector size="57" baseType="lpstr">
      <vt:lpstr>Arial</vt:lpstr>
      <vt:lpstr>Calibri</vt:lpstr>
      <vt:lpstr>Century Gothic</vt:lpstr>
      <vt:lpstr>Courier New</vt:lpstr>
      <vt:lpstr>Wingdings</vt:lpstr>
      <vt:lpstr>Wingdings 3</vt:lpstr>
      <vt:lpstr>Slice</vt:lpstr>
      <vt:lpstr>Beam</vt:lpstr>
      <vt:lpstr>Office Theme</vt:lpstr>
      <vt:lpstr>Student Engagement:  A Multidimensional perspective</vt:lpstr>
      <vt:lpstr>  Workshop Outline   </vt:lpstr>
      <vt:lpstr>PowerPoint Presentation</vt:lpstr>
      <vt:lpstr>PowerPoint Presentation</vt:lpstr>
      <vt:lpstr>PowerPoint Presentation</vt:lpstr>
      <vt:lpstr>PowerPoint Presentation</vt:lpstr>
      <vt:lpstr>PowerPoint Presentation</vt:lpstr>
      <vt:lpstr>PowerPoint Presentation</vt:lpstr>
      <vt:lpstr>What is student engagement?</vt:lpstr>
      <vt:lpstr>What is Student Engagement?</vt:lpstr>
      <vt:lpstr>Definitions of Student Engagement</vt:lpstr>
      <vt:lpstr>Definitions of Student Engagement</vt:lpstr>
      <vt:lpstr>Definitions of Student Engagement</vt:lpstr>
      <vt:lpstr>Definitions of Student Engagement</vt:lpstr>
      <vt:lpstr>Definitions of Student Engagement</vt:lpstr>
      <vt:lpstr>Definitions of Student Engagement</vt:lpstr>
      <vt:lpstr>Definitions of Student Engagement</vt:lpstr>
      <vt:lpstr>Definitions of Student Engagement</vt:lpstr>
      <vt:lpstr>Definitions of Student Engagement</vt:lpstr>
      <vt:lpstr>Definitions of Student Engagement</vt:lpstr>
      <vt:lpstr>Definitions of Student Engagement</vt:lpstr>
      <vt:lpstr>mULTIdIMENSIONAL model of student engagement</vt:lpstr>
      <vt:lpstr>Why is student engagement important?</vt:lpstr>
      <vt:lpstr>Why is student engagement important?</vt:lpstr>
      <vt:lpstr>Why is student engagement important?</vt:lpstr>
      <vt:lpstr>Why is student engagement important?</vt:lpstr>
      <vt:lpstr>Why is student engagement important?</vt:lpstr>
      <vt:lpstr>Why is student engagement important?</vt:lpstr>
      <vt:lpstr>mULTIdIMENSIONAL model of student engagement</vt:lpstr>
      <vt:lpstr>Examples of student engagement</vt:lpstr>
      <vt:lpstr>mULTIdIMENSIONAL model of student engagement</vt:lpstr>
      <vt:lpstr>Student Engagement in Teaching</vt:lpstr>
      <vt:lpstr>Student Engagement in learning</vt:lpstr>
      <vt:lpstr>Corporate Logo Group Activity</vt:lpstr>
      <vt:lpstr>PowerPoint Presentation</vt:lpstr>
      <vt:lpstr>PowerPoint Presentation</vt:lpstr>
      <vt:lpstr>Student Engagement in Community</vt:lpstr>
      <vt:lpstr>Student Engagement in Research</vt:lpstr>
      <vt:lpstr>Student-Faculty Engagement</vt:lpstr>
      <vt:lpstr>Student Engagement with other students </vt:lpstr>
      <vt:lpstr>The future of student engagement</vt:lpstr>
      <vt:lpstr>Future of student engagement</vt:lpstr>
      <vt:lpstr>Future of student engagement</vt:lpstr>
      <vt:lpstr>Future of student engagement</vt:lpstr>
      <vt:lpstr>Future of student engagement</vt:lpstr>
      <vt:lpstr>Final thoughts</vt:lpstr>
      <vt:lpstr>The engaged campus is the ultimate goal</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Engagement:  A Multidimensional perspective</dc:title>
  <dc:creator>James Groccia</dc:creator>
  <cp:lastModifiedBy>Kalani Long</cp:lastModifiedBy>
  <cp:revision>73</cp:revision>
  <dcterms:created xsi:type="dcterms:W3CDTF">2018-01-04T15:43:42Z</dcterms:created>
  <dcterms:modified xsi:type="dcterms:W3CDTF">2018-06-21T19:34:24Z</dcterms:modified>
</cp:coreProperties>
</file>