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15" r:id="rId2"/>
    <p:sldId id="316" r:id="rId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88034" autoAdjust="0"/>
  </p:normalViewPr>
  <p:slideViewPr>
    <p:cSldViewPr>
      <p:cViewPr>
        <p:scale>
          <a:sx n="50" d="100"/>
          <a:sy n="50" d="100"/>
        </p:scale>
        <p:origin x="-852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amfordhall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  <p:sp>
        <p:nvSpPr>
          <p:cNvPr id="9" name="Rectangle 10"/>
          <p:cNvSpPr/>
          <p:nvPr userDrawn="1"/>
        </p:nvSpPr>
        <p:spPr>
          <a:xfrm>
            <a:off x="0" y="4114800"/>
            <a:ext cx="9144000" cy="5334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8486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tx1">
                    <a:lumMod val="7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0" y="4648200"/>
            <a:ext cx="9144000" cy="2209800"/>
          </a:xfrm>
          <a:solidFill>
            <a:schemeClr val="bg1">
              <a:alpha val="71000"/>
            </a:schemeClr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 hasCustomPrompt="1"/>
          </p:nvPr>
        </p:nvSpPr>
        <p:spPr>
          <a:xfrm>
            <a:off x="228600" y="4114800"/>
            <a:ext cx="7620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AUBURN UNIVERSITY 2009-2010 STRATEGIC GOALS UPDATE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Auburn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4572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/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Auburn University Strategic Goals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143000"/>
            <a:ext cx="8153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Education Core Curriculum</a:t>
            </a:r>
          </a:p>
          <a:p>
            <a:pPr marL="45720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Honors Curriculum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Writing Center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 Rates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Education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Appointments</a:t>
            </a: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5663" indent="-392113">
              <a:buClr>
                <a:srgbClr val="FF6600"/>
              </a:buClr>
              <a:buSzPct val="100000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381000"/>
            <a:ext cx="8077200" cy="533400"/>
          </a:xfrm>
          <a:prstGeom prst="rect">
            <a:avLst/>
          </a:prstGeom>
          <a:solidFill>
            <a:schemeClr val="accent6">
              <a:shade val="75000"/>
            </a:schemeClr>
          </a:solidFill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Elements of Strategic Plan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Strategic Plan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Tenure and Promotion</a:t>
            </a:r>
          </a:p>
          <a:p>
            <a:pPr marL="45720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Funding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 Student Growth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</a:p>
          <a:p>
            <a:pPr marL="457200" lvl="0" indent="-457200">
              <a:buClr>
                <a:srgbClr val="FF6600"/>
              </a:buClr>
              <a:buSzPct val="100000"/>
            </a:pP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Clr>
                <a:srgbClr val="FF6600"/>
              </a:buClr>
              <a:buSzPct val="100000"/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SACS*</a:t>
            </a:r>
            <a:endParaRPr lang="en-US" sz="2800" b="1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5663" indent="-392113">
              <a:buClr>
                <a:srgbClr val="FF6600"/>
              </a:buClr>
              <a:buSzPct val="100000"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Auburn">
      <a:dk1>
        <a:srgbClr val="003399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FF9933"/>
      </a:accent2>
      <a:accent3>
        <a:srgbClr val="8CADAE"/>
      </a:accent3>
      <a:accent4>
        <a:srgbClr val="00194C"/>
      </a:accent4>
      <a:accent5>
        <a:srgbClr val="8FB08C"/>
      </a:accent5>
      <a:accent6>
        <a:srgbClr val="FF9933"/>
      </a:accent6>
      <a:hlink>
        <a:srgbClr val="FF9933"/>
      </a:hlink>
      <a:folHlink>
        <a:srgbClr val="FF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35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Pitchbook</vt:lpstr>
      <vt:lpstr>Slide 1</vt:lpstr>
      <vt:lpstr>Slide 2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2010-03-02T15:16:51Z</dcterms:created>
  <dcterms:modified xsi:type="dcterms:W3CDTF">2011-03-07T19:22:55Z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