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59" r:id="rId4"/>
    <p:sldId id="257" r:id="rId5"/>
    <p:sldId id="258" r:id="rId6"/>
    <p:sldId id="260" r:id="rId7"/>
    <p:sldId id="265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-70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8F2DA-DC8C-4D40-B3A8-B9FA382414F0}" type="datetimeFigureOut">
              <a:rPr lang="en-US" smtClean="0"/>
              <a:t>1/10/2012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4F763-21D7-4686-8885-32D1D7870B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8F2DA-DC8C-4D40-B3A8-B9FA382414F0}" type="datetimeFigureOut">
              <a:rPr lang="en-US" smtClean="0"/>
              <a:t>1/10/2012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4F763-21D7-4686-8885-32D1D7870B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8F2DA-DC8C-4D40-B3A8-B9FA382414F0}" type="datetimeFigureOut">
              <a:rPr lang="en-US" smtClean="0"/>
              <a:t>1/10/2012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4F763-21D7-4686-8885-32D1D7870B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4000"/>
            </a:lvl1pPr>
            <a:lvl2pPr>
              <a:defRPr sz="4000"/>
            </a:lvl2pPr>
            <a:lvl3pPr>
              <a:defRPr sz="3600"/>
            </a:lvl3pPr>
            <a:lvl4pPr>
              <a:defRPr sz="3200"/>
            </a:lvl4pPr>
            <a:lvl5pPr>
              <a:defRPr sz="2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8F2DA-DC8C-4D40-B3A8-B9FA382414F0}" type="datetimeFigureOut">
              <a:rPr lang="en-US" smtClean="0"/>
              <a:t>1/10/2012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4F763-21D7-4686-8885-32D1D7870B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8F2DA-DC8C-4D40-B3A8-B9FA382414F0}" type="datetimeFigureOut">
              <a:rPr lang="en-US" smtClean="0"/>
              <a:t>1/10/2012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4F763-21D7-4686-8885-32D1D7870B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8F2DA-DC8C-4D40-B3A8-B9FA382414F0}" type="datetimeFigureOut">
              <a:rPr lang="en-US" smtClean="0"/>
              <a:t>1/10/2012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4F763-21D7-4686-8885-32D1D7870B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8F2DA-DC8C-4D40-B3A8-B9FA382414F0}" type="datetimeFigureOut">
              <a:rPr lang="en-US" smtClean="0"/>
              <a:t>1/10/2012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4F763-21D7-4686-8885-32D1D7870B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8F2DA-DC8C-4D40-B3A8-B9FA382414F0}" type="datetimeFigureOut">
              <a:rPr lang="en-US" smtClean="0"/>
              <a:t>1/10/2012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4F763-21D7-4686-8885-32D1D7870B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8F2DA-DC8C-4D40-B3A8-B9FA382414F0}" type="datetimeFigureOut">
              <a:rPr lang="en-US" smtClean="0"/>
              <a:t>1/10/2012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4F763-21D7-4686-8885-32D1D7870B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8F2DA-DC8C-4D40-B3A8-B9FA382414F0}" type="datetimeFigureOut">
              <a:rPr lang="en-US" smtClean="0"/>
              <a:t>1/10/2012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4F763-21D7-4686-8885-32D1D7870B4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8F2DA-DC8C-4D40-B3A8-B9FA382414F0}" type="datetimeFigureOut">
              <a:rPr lang="en-US" smtClean="0"/>
              <a:t>1/10/2012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234F763-21D7-4686-8885-32D1D7870B4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8234F763-21D7-4686-8885-32D1D7870B41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27B8F2DA-DC8C-4D40-B3A8-B9FA382414F0}" type="datetimeFigureOut">
              <a:rPr lang="en-US" smtClean="0"/>
              <a:t>1/10/2012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help.instructure.com/home" TargetMode="External"/><Relationship Id="rId2" Type="http://schemas.openxmlformats.org/officeDocument/2006/relationships/hyperlink" Target="http://www.auburn.edu/img/canvas/transition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hyperlink" Target="https://auburn.instructure.com/login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Instructure CANVAS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2"/>
                </a:solidFill>
              </a:rPr>
              <a:t>January 9, 2012</a:t>
            </a:r>
            <a:endParaRPr lang="en-US" sz="2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9126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 &amp;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Blackboard Vista’s demise</a:t>
            </a:r>
          </a:p>
          <a:p>
            <a:r>
              <a:rPr lang="en-US" dirty="0" smtClean="0"/>
              <a:t>LMSWG</a:t>
            </a:r>
          </a:p>
          <a:p>
            <a:pPr lvl="1"/>
            <a:r>
              <a:rPr lang="en-US" dirty="0" smtClean="0"/>
              <a:t>December 2012 – May 2011</a:t>
            </a:r>
          </a:p>
          <a:p>
            <a:r>
              <a:rPr lang="en-US" dirty="0" smtClean="0"/>
              <a:t>Implementation</a:t>
            </a:r>
          </a:p>
          <a:p>
            <a:pPr lvl="1"/>
            <a:r>
              <a:rPr lang="en-US" dirty="0" smtClean="0"/>
              <a:t>June 2011 – October 2011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495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Canvas @ </a:t>
            </a:r>
            <a:r>
              <a:rPr lang="en-US" dirty="0" smtClean="0"/>
              <a:t>AU (</a:t>
            </a:r>
            <a:r>
              <a:rPr lang="en-US" sz="3200" dirty="0" smtClean="0"/>
              <a:t>Nov. </a:t>
            </a:r>
            <a:r>
              <a:rPr lang="en-US" sz="3200" dirty="0" smtClean="0"/>
              <a:t>2011)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Hosted</a:t>
            </a:r>
          </a:p>
          <a:p>
            <a:r>
              <a:rPr lang="en-US" dirty="0" smtClean="0"/>
              <a:t>Branded</a:t>
            </a:r>
          </a:p>
          <a:p>
            <a:r>
              <a:rPr lang="en-US" dirty="0" smtClean="0"/>
              <a:t>Authenticated</a:t>
            </a:r>
          </a:p>
          <a:p>
            <a:r>
              <a:rPr lang="en-US" dirty="0" smtClean="0"/>
              <a:t>Banner integrated</a:t>
            </a:r>
          </a:p>
          <a:p>
            <a:r>
              <a:rPr lang="en-US" dirty="0" smtClean="0"/>
              <a:t>Admin &amp; Support: IMG</a:t>
            </a:r>
          </a:p>
          <a:p>
            <a:pPr marL="11430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61122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Timeline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000" dirty="0" smtClean="0"/>
              <a:t>Canvas beta: Fall 2011</a:t>
            </a:r>
          </a:p>
          <a:p>
            <a:r>
              <a:rPr lang="en-US" sz="4000" dirty="0" smtClean="0"/>
              <a:t>Canvas live: Spring 2012</a:t>
            </a:r>
          </a:p>
          <a:p>
            <a:r>
              <a:rPr lang="en-US" dirty="0" smtClean="0"/>
              <a:t>Training: Fall 2011</a:t>
            </a:r>
          </a:p>
          <a:p>
            <a:pPr lvl="1"/>
            <a:r>
              <a:rPr lang="en-US" dirty="0" smtClean="0"/>
              <a:t>24 workshops </a:t>
            </a:r>
          </a:p>
          <a:p>
            <a:pPr marL="114300" indent="0">
              <a:buNone/>
            </a:pPr>
            <a:endParaRPr lang="en-US" dirty="0"/>
          </a:p>
          <a:p>
            <a:r>
              <a:rPr lang="en-US" sz="4000" dirty="0" smtClean="0"/>
              <a:t>Blackboard/Canvas running simultaneously through 12/31/12</a:t>
            </a:r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563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Canvas Beta - 201210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24 faculty members	</a:t>
            </a:r>
          </a:p>
          <a:p>
            <a:pPr lvl="1"/>
            <a:r>
              <a:rPr lang="en-US" dirty="0" smtClean="0"/>
              <a:t>recruited/trained SU 2011</a:t>
            </a:r>
          </a:p>
          <a:p>
            <a:r>
              <a:rPr lang="en-US" dirty="0" smtClean="0"/>
              <a:t>52 courses</a:t>
            </a:r>
          </a:p>
          <a:p>
            <a:pPr lvl="1"/>
            <a:r>
              <a:rPr lang="en-US" sz="3500" dirty="0" smtClean="0"/>
              <a:t>math, engineering, accounting, education, composition, communications, music, theater, forestry, philosophy, finance</a:t>
            </a:r>
          </a:p>
          <a:p>
            <a:r>
              <a:rPr lang="en-US" sz="3500" dirty="0" smtClean="0"/>
              <a:t>1600-ish students</a:t>
            </a:r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035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Training &amp;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IMG Workshops</a:t>
            </a:r>
          </a:p>
          <a:p>
            <a:r>
              <a:rPr lang="en-US" dirty="0" smtClean="0"/>
              <a:t>Online</a:t>
            </a:r>
          </a:p>
          <a:p>
            <a:pPr lvl="1"/>
            <a:r>
              <a:rPr lang="en-US" dirty="0" smtClean="0">
                <a:hlinkClick r:id="rId2"/>
              </a:rPr>
              <a:t>Transitioning to Canvas </a:t>
            </a:r>
            <a:endParaRPr lang="en-US" dirty="0" smtClean="0"/>
          </a:p>
          <a:p>
            <a:pPr lvl="1"/>
            <a:r>
              <a:rPr lang="en-US" dirty="0" smtClean="0">
                <a:hlinkClick r:id="rId3"/>
              </a:rPr>
              <a:t>Canvas Help Center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262095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 of 5:59 pm yesterday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411" y="1536700"/>
            <a:ext cx="3891189" cy="5080389"/>
          </a:xfrm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Blackboard Courses</a:t>
            </a:r>
          </a:p>
          <a:p>
            <a:pPr lvl="1"/>
            <a:r>
              <a:rPr lang="en-US" dirty="0" smtClean="0"/>
              <a:t>1247 w/content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6675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If there’s time/you’re interested:</a:t>
            </a:r>
            <a:endParaRPr lang="en-US" sz="4400" dirty="0"/>
          </a:p>
        </p:txBody>
      </p:sp>
      <p:pic>
        <p:nvPicPr>
          <p:cNvPr id="4" name="Content Placeholder 3" descr="Log In to Canvas - Windows Internet Explorer">
            <a:hlinkClick r:id="rId2"/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789" y="1600200"/>
            <a:ext cx="5742822" cy="4800600"/>
          </a:xfrm>
        </p:spPr>
      </p:pic>
    </p:spTree>
    <p:extLst>
      <p:ext uri="{BB962C8B-B14F-4D97-AF65-F5344CB8AC3E}">
        <p14:creationId xmlns:p14="http://schemas.microsoft.com/office/powerpoint/2010/main" val="28909678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71</TotalTime>
  <Words>98</Words>
  <Application>Microsoft Office PowerPoint</Application>
  <PresentationFormat>On-screen Show (4:3)</PresentationFormat>
  <Paragraphs>36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Adjacency</vt:lpstr>
      <vt:lpstr>Instructure CANVAS</vt:lpstr>
      <vt:lpstr>Need &amp; Process</vt:lpstr>
      <vt:lpstr>Canvas @ AU (Nov. 2011)</vt:lpstr>
      <vt:lpstr>Implementation Timeline </vt:lpstr>
      <vt:lpstr>Canvas Beta - 201210</vt:lpstr>
      <vt:lpstr>Training &amp; Support</vt:lpstr>
      <vt:lpstr>As of 5:59 pm yesterday</vt:lpstr>
      <vt:lpstr>If there’s time/you’re interested:</vt:lpstr>
    </vt:vector>
  </TitlesOfParts>
  <Company>OIT IMG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Instructure’s CANVAS</dc:title>
  <dc:creator>Kathy Mcclelland</dc:creator>
  <cp:lastModifiedBy>Kathy Mcclelland</cp:lastModifiedBy>
  <cp:revision>11</cp:revision>
  <dcterms:created xsi:type="dcterms:W3CDTF">2011-11-29T14:47:31Z</dcterms:created>
  <dcterms:modified xsi:type="dcterms:W3CDTF">2012-01-10T14:49:47Z</dcterms:modified>
</cp:coreProperties>
</file>