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6/5/12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6/5/12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6/5/12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6/5/12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6/5/12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6/5/12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6/5/12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6/5/12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6/5/12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6/5/12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6/5/12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6/5/12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flynnka@aubur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on IDSC Undergraduate Degree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Kathryn Flynn</a:t>
            </a:r>
          </a:p>
          <a:p>
            <a:pPr algn="ctr"/>
            <a:r>
              <a:rPr lang="en-US" dirty="0" smtClean="0"/>
              <a:t>June 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480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Advisory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Kathryn Flynn (Chair)</a:t>
            </a:r>
          </a:p>
          <a:p>
            <a:r>
              <a:rPr lang="en-US" dirty="0" smtClean="0"/>
              <a:t>Leonard Bell (Agriculture)</a:t>
            </a:r>
          </a:p>
          <a:p>
            <a:r>
              <a:rPr lang="en-US" dirty="0" err="1" smtClean="0"/>
              <a:t>Sushil</a:t>
            </a:r>
            <a:r>
              <a:rPr lang="en-US" dirty="0" smtClean="0"/>
              <a:t> </a:t>
            </a:r>
            <a:r>
              <a:rPr lang="en-US" dirty="0" err="1" smtClean="0"/>
              <a:t>Bhavnani</a:t>
            </a:r>
            <a:r>
              <a:rPr lang="en-US" dirty="0" smtClean="0"/>
              <a:t> (Engineering)</a:t>
            </a:r>
          </a:p>
          <a:p>
            <a:r>
              <a:rPr lang="en-US" dirty="0" smtClean="0"/>
              <a:t>Edna </a:t>
            </a:r>
            <a:r>
              <a:rPr lang="en-US" dirty="0" err="1" smtClean="0"/>
              <a:t>Brabham</a:t>
            </a:r>
            <a:r>
              <a:rPr lang="en-US" dirty="0" smtClean="0"/>
              <a:t> (Education)</a:t>
            </a:r>
          </a:p>
          <a:p>
            <a:r>
              <a:rPr lang="en-US" dirty="0" smtClean="0"/>
              <a:t>Art </a:t>
            </a:r>
            <a:r>
              <a:rPr lang="en-US" dirty="0" err="1" smtClean="0"/>
              <a:t>Chappelka</a:t>
            </a:r>
            <a:r>
              <a:rPr lang="en-US" dirty="0" smtClean="0"/>
              <a:t> (Forestry and Wildlife Sciences)</a:t>
            </a:r>
          </a:p>
          <a:p>
            <a:r>
              <a:rPr lang="en-US" dirty="0" smtClean="0"/>
              <a:t>Jeremy </a:t>
            </a:r>
            <a:r>
              <a:rPr lang="en-US" dirty="0" err="1" smtClean="0"/>
              <a:t>Downes</a:t>
            </a:r>
            <a:r>
              <a:rPr lang="en-US" dirty="0" smtClean="0"/>
              <a:t> (Liberal Arts)</a:t>
            </a:r>
          </a:p>
          <a:p>
            <a:r>
              <a:rPr lang="en-US" dirty="0" smtClean="0"/>
              <a:t>Marlin Jensen (Business)</a:t>
            </a:r>
          </a:p>
          <a:p>
            <a:r>
              <a:rPr lang="en-US" dirty="0" smtClean="0"/>
              <a:t>Sharon Roberts (Sciences and Mathematics)</a:t>
            </a:r>
          </a:p>
          <a:p>
            <a:r>
              <a:rPr lang="en-US" dirty="0" smtClean="0"/>
              <a:t>Carol Warfield (Human Sciences)</a:t>
            </a:r>
          </a:p>
          <a:p>
            <a:r>
              <a:rPr lang="en-US" dirty="0" smtClean="0"/>
              <a:t>Jerrod Windham (Architecture, Design and Construction)</a:t>
            </a:r>
          </a:p>
          <a:p>
            <a:endParaRPr lang="en-US" dirty="0"/>
          </a:p>
          <a:p>
            <a:r>
              <a:rPr lang="en-US" dirty="0" smtClean="0"/>
              <a:t>*serve staggered, 3-year terms; meet twice a semester, additional meetings as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871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Quick recap of program structure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41-42 hours of University Core</a:t>
            </a:r>
          </a:p>
          <a:p>
            <a:r>
              <a:rPr lang="en-US" dirty="0" smtClean="0"/>
              <a:t>14-15 hours of IDSC supporting courses</a:t>
            </a:r>
          </a:p>
          <a:p>
            <a:pPr lvl="1"/>
            <a:r>
              <a:rPr lang="en-US" dirty="0" smtClean="0"/>
              <a:t>Includes Introduction to IDSC, Communications course, Computer Competency course, upper-level Composition course, Capstone course</a:t>
            </a:r>
          </a:p>
          <a:p>
            <a:r>
              <a:rPr lang="en-US" dirty="0" smtClean="0"/>
              <a:t>36 hours in major</a:t>
            </a:r>
          </a:p>
          <a:p>
            <a:pPr lvl="1"/>
            <a:r>
              <a:rPr lang="en-US" dirty="0" smtClean="0"/>
              <a:t>2 areas of emphasis with 18 hours in each area</a:t>
            </a:r>
          </a:p>
          <a:p>
            <a:pPr lvl="1"/>
            <a:r>
              <a:rPr lang="en-US" dirty="0" smtClean="0"/>
              <a:t>3 areas of emphasis with 12 hours in each area</a:t>
            </a:r>
          </a:p>
          <a:p>
            <a:r>
              <a:rPr lang="en-US" dirty="0" smtClean="0"/>
              <a:t>27-29 hours of electives</a:t>
            </a:r>
          </a:p>
          <a:p>
            <a:pPr lvl="1"/>
            <a:r>
              <a:rPr lang="en-US" dirty="0" smtClean="0"/>
              <a:t>Allows for supporting courses and/or pre-requisites for areas of emphasis</a:t>
            </a:r>
          </a:p>
          <a:p>
            <a:pPr lvl="1"/>
            <a:r>
              <a:rPr lang="en-US" dirty="0"/>
              <a:t>Allows for a </a:t>
            </a:r>
            <a:r>
              <a:rPr lang="en-US" dirty="0" smtClean="0"/>
              <a:t>minor</a:t>
            </a:r>
          </a:p>
          <a:p>
            <a:pPr lvl="1"/>
            <a:r>
              <a:rPr lang="en-US" dirty="0" smtClean="0"/>
              <a:t>Allows for true electives</a:t>
            </a:r>
          </a:p>
          <a:p>
            <a:pPr marL="41148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857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admittance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&lt;90 earned hours</a:t>
            </a:r>
          </a:p>
          <a:p>
            <a:r>
              <a:rPr lang="en-US" dirty="0" smtClean="0"/>
              <a:t>2.0 overall GPA </a:t>
            </a:r>
          </a:p>
          <a:p>
            <a:pPr lvl="1"/>
            <a:r>
              <a:rPr lang="en-US" dirty="0" smtClean="0"/>
              <a:t> if &lt;2.0, must have a 2.2 the semester prior to application</a:t>
            </a:r>
          </a:p>
          <a:p>
            <a:r>
              <a:rPr lang="en-US" dirty="0" smtClean="0"/>
              <a:t>If &gt;90 hours application must be reviewed and approved by the Faculty Advisory Committee</a:t>
            </a:r>
          </a:p>
          <a:p>
            <a:r>
              <a:rPr lang="en-US" dirty="0" smtClean="0"/>
              <a:t>Application includes:</a:t>
            </a:r>
          </a:p>
          <a:p>
            <a:pPr lvl="1"/>
            <a:r>
              <a:rPr lang="en-US" dirty="0" smtClean="0"/>
              <a:t>Plan of Study </a:t>
            </a:r>
          </a:p>
          <a:p>
            <a:pPr lvl="2"/>
            <a:r>
              <a:rPr lang="en-US" dirty="0" smtClean="0"/>
              <a:t>Faculty Advisor from emphasis area must have approved courses</a:t>
            </a:r>
          </a:p>
          <a:p>
            <a:pPr lvl="2"/>
            <a:r>
              <a:rPr lang="en-US" dirty="0" smtClean="0"/>
              <a:t>Mentor must approve completed Plan and agree to serve as the instructor of record for the Capstone course</a:t>
            </a:r>
          </a:p>
          <a:p>
            <a:pPr lvl="1"/>
            <a:r>
              <a:rPr lang="en-US" dirty="0" smtClean="0"/>
              <a:t>Goal Statement</a:t>
            </a:r>
          </a:p>
          <a:p>
            <a:pPr lvl="2"/>
            <a:r>
              <a:rPr lang="en-US" dirty="0" smtClean="0"/>
              <a:t>Must show linkages between emphasis 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506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Capstone Course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3-hour course</a:t>
            </a:r>
          </a:p>
          <a:p>
            <a:pPr lvl="1"/>
            <a:r>
              <a:rPr lang="en-US" dirty="0" smtClean="0"/>
              <a:t>UNIV 4930—graded, thesis option</a:t>
            </a:r>
          </a:p>
          <a:p>
            <a:pPr lvl="1"/>
            <a:r>
              <a:rPr lang="en-US" dirty="0" smtClean="0"/>
              <a:t>UNIV 4980—ungraded, internship or service learning option</a:t>
            </a:r>
          </a:p>
          <a:p>
            <a:r>
              <a:rPr lang="en-US" dirty="0" smtClean="0"/>
              <a:t>Student and mentor develop syllabus and submit to Faculty Advisory Committee</a:t>
            </a:r>
          </a:p>
          <a:p>
            <a:r>
              <a:rPr lang="en-US" dirty="0" smtClean="0"/>
              <a:t>Committee reviews each syllabus and approves or asks for revisions</a:t>
            </a:r>
          </a:p>
        </p:txBody>
      </p:sp>
    </p:spTree>
    <p:extLst>
      <p:ext uri="{BB962C8B-B14F-4D97-AF65-F5344CB8AC3E}">
        <p14:creationId xmlns:p14="http://schemas.microsoft.com/office/powerpoint/2010/main" val="2934832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the program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approved by ACHE June 26, 2009</a:t>
            </a:r>
          </a:p>
          <a:p>
            <a:r>
              <a:rPr lang="en-US" dirty="0" smtClean="0"/>
              <a:t>First student admitted spring semester of 2010</a:t>
            </a:r>
          </a:p>
          <a:p>
            <a:r>
              <a:rPr lang="en-US" dirty="0" smtClean="0"/>
              <a:t>88 students admitted as of June 5, 2012</a:t>
            </a:r>
          </a:p>
          <a:p>
            <a:r>
              <a:rPr lang="en-US" smtClean="0"/>
              <a:t>46 students </a:t>
            </a:r>
            <a:r>
              <a:rPr lang="en-US" dirty="0" smtClean="0"/>
              <a:t>have graduated as of May 7, 2012</a:t>
            </a:r>
          </a:p>
          <a:p>
            <a:r>
              <a:rPr lang="en-US" dirty="0" smtClean="0"/>
              <a:t>30-40 students enrolled in UNIV 2190 every Fall and Spring semester since Fall, 2010</a:t>
            </a:r>
          </a:p>
          <a:p>
            <a:r>
              <a:rPr lang="en-US" dirty="0" smtClean="0"/>
              <a:t>Students have formed an IDSC Student Organization</a:t>
            </a:r>
          </a:p>
          <a:p>
            <a:r>
              <a:rPr lang="en-US" dirty="0" smtClean="0"/>
              <a:t>Have a brochure and will be updating it this year</a:t>
            </a:r>
          </a:p>
          <a:p>
            <a:r>
              <a:rPr lang="en-US" dirty="0" smtClean="0"/>
              <a:t>Working to improve the website</a:t>
            </a:r>
          </a:p>
        </p:txBody>
      </p:sp>
    </p:spTree>
    <p:extLst>
      <p:ext uri="{BB962C8B-B14F-4D97-AF65-F5344CB8AC3E}">
        <p14:creationId xmlns:p14="http://schemas.microsoft.com/office/powerpoint/2010/main" val="2203301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Issues/Suggested Improvements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</a:p>
          <a:p>
            <a:pPr lvl="1"/>
            <a:r>
              <a:rPr lang="en-US" dirty="0"/>
              <a:t>Mentor fatigue/shortage</a:t>
            </a:r>
          </a:p>
          <a:p>
            <a:pPr lvl="1"/>
            <a:r>
              <a:rPr lang="en-US" dirty="0"/>
              <a:t>Heavy paperwork</a:t>
            </a:r>
          </a:p>
          <a:p>
            <a:r>
              <a:rPr lang="en-US" dirty="0" smtClean="0"/>
              <a:t>Suggested Improvements</a:t>
            </a:r>
          </a:p>
          <a:p>
            <a:pPr lvl="1"/>
            <a:r>
              <a:rPr lang="en-US" dirty="0" smtClean="0"/>
              <a:t>Exploring options related to the mentor model and the capstone class</a:t>
            </a:r>
            <a:endParaRPr lang="en-US" dirty="0"/>
          </a:p>
          <a:p>
            <a:pPr lvl="1"/>
            <a:r>
              <a:rPr lang="en-US" dirty="0" smtClean="0"/>
              <a:t>Working on </a:t>
            </a:r>
            <a:r>
              <a:rPr lang="en-US" dirty="0" err="1" smtClean="0"/>
              <a:t>Xtender</a:t>
            </a:r>
            <a:r>
              <a:rPr lang="en-US" dirty="0" smtClean="0"/>
              <a:t> to facilitate workflow</a:t>
            </a:r>
          </a:p>
          <a:p>
            <a:pPr lvl="1"/>
            <a:r>
              <a:rPr lang="en-US" dirty="0" smtClean="0"/>
              <a:t>Proposal will be made to increase hours in the major from 36 to 45, allow up to 6 hours for the capstone</a:t>
            </a:r>
          </a:p>
          <a:p>
            <a:pPr marL="41148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322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Contact:</a:t>
            </a:r>
          </a:p>
          <a:p>
            <a:pPr lvl="1"/>
            <a:r>
              <a:rPr lang="en-US" dirty="0" smtClean="0"/>
              <a:t>Kathryn Flynn</a:t>
            </a:r>
          </a:p>
          <a:p>
            <a:pPr lvl="1"/>
            <a:r>
              <a:rPr lang="en-US" dirty="0" smtClean="0">
                <a:hlinkClick r:id="rId2"/>
              </a:rPr>
              <a:t>flynnka@auburn.edu</a:t>
            </a:r>
            <a:endParaRPr lang="en-US" dirty="0" smtClean="0"/>
          </a:p>
          <a:p>
            <a:pPr lvl="1"/>
            <a:r>
              <a:rPr lang="en-US" dirty="0" smtClean="0"/>
              <a:t>844-7277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3151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99</TotalTime>
  <Words>452</Words>
  <Application>Microsoft Macintosh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Update on IDSC Undergraduate Degree Program</vt:lpstr>
      <vt:lpstr>Faculty Advisory Committee</vt:lpstr>
      <vt:lpstr>Quick recap of program structure</vt:lpstr>
      <vt:lpstr>Requirements for admittance </vt:lpstr>
      <vt:lpstr>Capstone Course </vt:lpstr>
      <vt:lpstr>Status of the program </vt:lpstr>
      <vt:lpstr>Issues/Suggested Improvements</vt:lpstr>
      <vt:lpstr>Questions?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IDSC Undergraduate Degree Program</dc:title>
  <dc:creator>Kathryn Flynn</dc:creator>
  <cp:lastModifiedBy>Kathryn Flynn</cp:lastModifiedBy>
  <cp:revision>13</cp:revision>
  <dcterms:created xsi:type="dcterms:W3CDTF">2012-06-05T14:58:31Z</dcterms:created>
  <dcterms:modified xsi:type="dcterms:W3CDTF">2012-06-05T16:38:17Z</dcterms:modified>
</cp:coreProperties>
</file>