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6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5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3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3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7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9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4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7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0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4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0FEA3-EEE8-4682-8816-1F233B19BE2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012AF-74DA-4C64-892F-C18D0B4F0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4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burn.edu/administration/governance/senate/website/agendas/2011-2012/agn_11_08_1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winn@auburn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Social Media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Drafted by the </a:t>
            </a:r>
          </a:p>
          <a:p>
            <a:r>
              <a:rPr lang="en-US" dirty="0" smtClean="0"/>
              <a:t>Office of Communications and 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Social Media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Steering Committee asked that the proposed policy be presented to the Senate as an information item at the November 8, 2011 Senate meeting</a:t>
            </a:r>
          </a:p>
          <a:p>
            <a:r>
              <a:rPr lang="en-US" dirty="0" smtClean="0"/>
              <a:t>The policy affects Auburn University faculty as well as all other stakeholders</a:t>
            </a:r>
          </a:p>
          <a:p>
            <a:r>
              <a:rPr lang="en-US" dirty="0" smtClean="0"/>
              <a:t>The purpose of this presentation is to solicit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5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Social Media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Applies only to Auburn University branded media</a:t>
            </a:r>
          </a:p>
          <a:p>
            <a:r>
              <a:rPr lang="en-US" dirty="0" smtClean="0"/>
              <a:t>Modeled after other institutions’ policies</a:t>
            </a:r>
          </a:p>
          <a:p>
            <a:r>
              <a:rPr lang="en-US" dirty="0" smtClean="0"/>
              <a:t>Part of a larger Auburn University integrated marketing and communications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The draft is located on the Senate website: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://www.auburn.edu/administration/governance/senate/website/agendas/2011-2012/agn_11_08_11.html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9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Social Media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Feedback and Questions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Please feel free to </a:t>
            </a:r>
            <a:r>
              <a:rPr lang="en-US" dirty="0" smtClean="0"/>
              <a:t>continue to review the draft and </a:t>
            </a:r>
            <a:r>
              <a:rPr lang="en-US" dirty="0" smtClean="0"/>
              <a:t>send </a:t>
            </a:r>
            <a:r>
              <a:rPr lang="en-US" dirty="0" smtClean="0"/>
              <a:t>additional feedback to Emmett Winn at </a:t>
            </a:r>
            <a:r>
              <a:rPr lang="en-US" dirty="0" smtClean="0">
                <a:hlinkClick r:id="rId2"/>
              </a:rPr>
              <a:t>winn@auburn.edu</a:t>
            </a:r>
            <a:r>
              <a:rPr lang="en-US" dirty="0" smtClean="0"/>
              <a:t> by Monday November 14, 2011.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7996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Proposed Social Media Policy</vt:lpstr>
      <vt:lpstr>Proposed Social Media Policy</vt:lpstr>
      <vt:lpstr>Proposed Social Media Policy</vt:lpstr>
      <vt:lpstr>Proposed Social Media Policy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Social Media Policy</dc:title>
  <dc:creator>Emmett Winn</dc:creator>
  <cp:lastModifiedBy>Emmett Winn</cp:lastModifiedBy>
  <cp:revision>5</cp:revision>
  <dcterms:created xsi:type="dcterms:W3CDTF">2011-11-07T18:29:24Z</dcterms:created>
  <dcterms:modified xsi:type="dcterms:W3CDTF">2011-11-07T21:11:52Z</dcterms:modified>
</cp:coreProperties>
</file>