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09" r:id="rId2"/>
    <p:sldId id="345" r:id="rId3"/>
    <p:sldId id="378" r:id="rId4"/>
    <p:sldId id="364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000000"/>
    <a:srgbClr val="6600CC"/>
    <a:srgbClr val="CC0000"/>
    <a:srgbClr val="FF0000"/>
    <a:srgbClr val="CC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0" autoAdjust="0"/>
    <p:restoredTop sz="86477" autoAdjust="0"/>
  </p:normalViewPr>
  <p:slideViewPr>
    <p:cSldViewPr>
      <p:cViewPr varScale="1">
        <p:scale>
          <a:sx n="94" d="100"/>
          <a:sy n="94" d="100"/>
        </p:scale>
        <p:origin x="-6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2C26A-2796-B84A-A7EA-CD1F1A00E395}" type="datetimeFigureOut">
              <a:rPr lang="en-US" smtClean="0"/>
              <a:t>8/13/12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B282E-F96B-9D44-A7E5-76C703A2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32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59AA429-C93B-459B-AD66-44C32757C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33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Pj04308040000[1]"/>
          <p:cNvPicPr>
            <a:picLocks noChangeAspect="1" noChangeArrowheads="1"/>
          </p:cNvPicPr>
          <p:nvPr userDrawn="1"/>
        </p:nvPicPr>
        <p:blipFill>
          <a:blip r:embed="rId3" cstate="print">
            <a:grayscl/>
          </a:blip>
          <a:srcRect b="13678"/>
          <a:stretch>
            <a:fillRect/>
          </a:stretch>
        </p:blipFill>
        <p:spPr bwMode="auto">
          <a:xfrm>
            <a:off x="0" y="1565275"/>
            <a:ext cx="9144000" cy="5292725"/>
          </a:xfrm>
          <a:prstGeom prst="rect">
            <a:avLst/>
          </a:prstGeom>
          <a:solidFill>
            <a:schemeClr val="accent2">
              <a:alpha val="98822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Rectangle 8" descr="Trellis"/>
          <p:cNvSpPr>
            <a:spLocks noChangeArrowheads="1"/>
          </p:cNvSpPr>
          <p:nvPr userDrawn="1"/>
        </p:nvSpPr>
        <p:spPr bwMode="auto">
          <a:xfrm>
            <a:off x="0" y="1676400"/>
            <a:ext cx="9144000" cy="762000"/>
          </a:xfrm>
          <a:prstGeom prst="rect">
            <a:avLst/>
          </a:prstGeom>
          <a:pattFill prst="trellis">
            <a:fgClr>
              <a:schemeClr val="accent2"/>
            </a:fgClr>
            <a:bgClr>
              <a:srgbClr val="3B494E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447800"/>
            <a:ext cx="9144000" cy="2286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2362200"/>
            <a:ext cx="9144000" cy="2286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2400"/>
            <a:ext cx="8382000" cy="12192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1752600"/>
            <a:ext cx="7086600" cy="609600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5DB77D-77EB-471D-BB51-57E89FC58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E7498-7128-4A4E-A4D4-CC93DA9FB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9940D-C34F-4A4B-B849-DE2312DB2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32385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8100" y="1447800"/>
            <a:ext cx="32385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FD8BF-2D12-4249-ABC4-8A15A902D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3431E-1711-4021-A010-DE5777591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80D1-731D-4931-A39B-EBDA96753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32385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8100" y="1447800"/>
            <a:ext cx="32385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DFA9A-4FD1-4287-A7AB-642E18C94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F9E6B-8FA5-48D8-BB7C-9211C3CD0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A2330-CA73-4DDF-A15E-711694843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496A7-85ED-409E-9023-9B2E6F6EF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21D9-A3FF-46B2-8363-A84811A18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8A9B1-EAE3-4606-8406-27CA134C2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66294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F7ABD27E-1D42-4C59-ABB3-E209AB818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uburn.edu/ombuds" TargetMode="External"/><Relationship Id="rId3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ombuds@auburn.edu" TargetMode="External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uburn.edu/ombu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6705600" cy="4983163"/>
          </a:xfrm>
          <a:noFill/>
        </p:spPr>
        <p:txBody>
          <a:bodyPr/>
          <a:lstStyle/>
          <a:p>
            <a:pPr eaLnBrk="1" hangingPunct="1"/>
            <a:r>
              <a:rPr lang="en-US" sz="2800" b="0" dirty="0" smtClean="0">
                <a:solidFill>
                  <a:srgbClr val="FF6600"/>
                </a:solidFill>
              </a:rPr>
              <a:t>2004</a:t>
            </a:r>
            <a:r>
              <a:rPr lang="en-US" sz="2800" b="0" dirty="0" smtClean="0"/>
              <a:t> Resolutions by University Senate A&amp;P Assembly, Staff Council</a:t>
            </a:r>
            <a:endParaRPr lang="en-US" sz="1600" dirty="0" smtClean="0"/>
          </a:p>
          <a:p>
            <a:pPr eaLnBrk="1" hangingPunct="1"/>
            <a:r>
              <a:rPr lang="en-US" sz="2800" b="0" dirty="0" smtClean="0">
                <a:solidFill>
                  <a:srgbClr val="FF6600"/>
                </a:solidFill>
              </a:rPr>
              <a:t>2007</a:t>
            </a:r>
            <a:r>
              <a:rPr lang="en-US" sz="2800" b="0" dirty="0" smtClean="0"/>
              <a:t> 2</a:t>
            </a:r>
            <a:r>
              <a:rPr lang="en-US" sz="2800" b="0" baseline="30000" dirty="0" smtClean="0"/>
              <a:t>nd</a:t>
            </a:r>
            <a:r>
              <a:rPr lang="en-US" sz="2800" b="0" dirty="0" smtClean="0"/>
              <a:t> Resolution, funding approved by President </a:t>
            </a:r>
            <a:r>
              <a:rPr lang="en-US" sz="2800" b="0" dirty="0" err="1" smtClean="0"/>
              <a:t>Gogue</a:t>
            </a:r>
            <a:endParaRPr lang="en-US" sz="1600" dirty="0" smtClean="0"/>
          </a:p>
          <a:p>
            <a:pPr eaLnBrk="1" hangingPunct="1"/>
            <a:r>
              <a:rPr lang="en-US" sz="2800" b="0" dirty="0" smtClean="0"/>
              <a:t>September 2, </a:t>
            </a:r>
            <a:r>
              <a:rPr lang="en-US" sz="2800" b="0" dirty="0" smtClean="0">
                <a:solidFill>
                  <a:srgbClr val="FF6600"/>
                </a:solidFill>
              </a:rPr>
              <a:t>2008</a:t>
            </a:r>
            <a:r>
              <a:rPr lang="en-US" sz="2800" b="0" dirty="0" smtClean="0"/>
              <a:t>: Launch of </a:t>
            </a:r>
            <a:r>
              <a:rPr lang="en-US" sz="2800" b="0" dirty="0" err="1" smtClean="0"/>
              <a:t>Ombuds</a:t>
            </a:r>
            <a:r>
              <a:rPr lang="en-US" sz="2800" b="0" dirty="0" smtClean="0"/>
              <a:t> services</a:t>
            </a:r>
            <a:endParaRPr lang="en-US" sz="1600" dirty="0" smtClean="0"/>
          </a:p>
          <a:p>
            <a:pPr eaLnBrk="1" hangingPunct="1"/>
            <a:r>
              <a:rPr lang="en-US" sz="2800" b="0" dirty="0" smtClean="0"/>
              <a:t>Summer </a:t>
            </a:r>
            <a:r>
              <a:rPr lang="en-US" sz="2800" b="0" dirty="0" smtClean="0">
                <a:solidFill>
                  <a:srgbClr val="FF6600"/>
                </a:solidFill>
              </a:rPr>
              <a:t>2010</a:t>
            </a:r>
            <a:r>
              <a:rPr lang="en-US" sz="2800" b="0" dirty="0" smtClean="0"/>
              <a:t>:  Decision to continue  </a:t>
            </a:r>
            <a:r>
              <a:rPr lang="en-US" sz="2800" b="0" dirty="0" err="1" smtClean="0"/>
              <a:t>Ombuds</a:t>
            </a:r>
            <a:r>
              <a:rPr lang="en-US" sz="2800" b="0" dirty="0" smtClean="0"/>
              <a:t> Office beyond trial</a:t>
            </a:r>
          </a:p>
          <a:p>
            <a:pPr eaLnBrk="1" hangingPunct="1"/>
            <a:r>
              <a:rPr lang="en-US" sz="2800" b="0" dirty="0" smtClean="0">
                <a:solidFill>
                  <a:srgbClr val="FF6600"/>
                </a:solidFill>
              </a:rPr>
              <a:t>2011</a:t>
            </a:r>
            <a:r>
              <a:rPr lang="en-US" sz="2800" b="0" dirty="0" smtClean="0"/>
              <a:t>: services expanded to students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0" dirty="0" smtClean="0"/>
              <a:t>History of AU </a:t>
            </a:r>
            <a:r>
              <a:rPr lang="en-US" sz="3600" b="0" dirty="0" err="1" smtClean="0"/>
              <a:t>Ombuds</a:t>
            </a:r>
            <a:r>
              <a:rPr lang="en-US" sz="3600" b="0" dirty="0" smtClean="0"/>
              <a:t> Office</a:t>
            </a:r>
          </a:p>
        </p:txBody>
      </p:sp>
      <p:pic>
        <p:nvPicPr>
          <p:cNvPr id="4100" name="Picture 5" descr="logowoh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4948238"/>
            <a:ext cx="2057400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/>
              <a:t>IOA Standards of Practice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0" dirty="0" smtClean="0"/>
          </a:p>
          <a:p>
            <a:r>
              <a:rPr lang="en-US" sz="2800" b="0" dirty="0" smtClean="0"/>
              <a:t>Confidential </a:t>
            </a:r>
          </a:p>
          <a:p>
            <a:r>
              <a:rPr lang="en-US" sz="2800" b="0" dirty="0" smtClean="0"/>
              <a:t>Independent </a:t>
            </a:r>
          </a:p>
          <a:p>
            <a:r>
              <a:rPr lang="en-US" sz="2800" b="0" dirty="0" smtClean="0"/>
              <a:t>Neutral/Impartial </a:t>
            </a:r>
          </a:p>
          <a:p>
            <a:r>
              <a:rPr lang="en-US" sz="2800" b="0" dirty="0" smtClean="0"/>
              <a:t>Informal</a:t>
            </a:r>
          </a:p>
          <a:p>
            <a:endParaRPr lang="en-US" sz="2800" b="0" dirty="0"/>
          </a:p>
          <a:p>
            <a:r>
              <a:rPr lang="en-US" sz="2800" dirty="0">
                <a:hlinkClick r:id="rId2"/>
              </a:rPr>
              <a:t>www.auburn.edu\ombuds</a:t>
            </a:r>
            <a:endParaRPr lang="en-US" sz="2800" dirty="0"/>
          </a:p>
          <a:p>
            <a:r>
              <a:rPr lang="en-US" sz="2800" b="0" dirty="0" smtClean="0"/>
              <a:t>Brochure</a:t>
            </a:r>
          </a:p>
          <a:p>
            <a:pPr marL="0" indent="0">
              <a:buNone/>
            </a:pPr>
            <a:endParaRPr lang="en-US" sz="2800" b="0" dirty="0"/>
          </a:p>
        </p:txBody>
      </p:sp>
      <p:pic>
        <p:nvPicPr>
          <p:cNvPr id="4" name="Picture 3" descr="children-on-see-sa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2743200"/>
            <a:ext cx="1884947" cy="1790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/>
              <a:t>Annual Report Presentation</a:t>
            </a:r>
            <a:endParaRPr lang="en-US" sz="3600" b="0" dirty="0"/>
          </a:p>
        </p:txBody>
      </p:sp>
      <p:pic>
        <p:nvPicPr>
          <p:cNvPr id="4" name="Picture 5" descr="logowoh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4948238"/>
            <a:ext cx="2057400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1112 visitors-Gender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3" r="83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04403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629400" cy="4800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0" dirty="0" smtClean="0"/>
              <a:t>Jim </a:t>
            </a:r>
            <a:r>
              <a:rPr lang="en-US" sz="2800" b="0" dirty="0" err="1" smtClean="0"/>
              <a:t>Wohl</a:t>
            </a:r>
            <a:r>
              <a:rPr lang="en-US" sz="2800" b="0" dirty="0" smtClean="0"/>
              <a:t>, DVM, MPA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0" dirty="0" smtClean="0"/>
              <a:t>University Ombudsperson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0" dirty="0" smtClean="0"/>
              <a:t>Suite 005  Quad Center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0" dirty="0" smtClean="0"/>
              <a:t>Tel:  334 – 844-7170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0" dirty="0" smtClean="0"/>
              <a:t>Fax: 334 – 844-7089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hlinkClick r:id="rId2"/>
              </a:rPr>
              <a:t>www.auburn.edu\ombuds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*</a:t>
            </a:r>
            <a:r>
              <a:rPr lang="en-US" sz="2800" dirty="0" smtClean="0">
                <a:hlinkClick r:id="rId3"/>
              </a:rPr>
              <a:t>ombuds@auburn.edu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*Email is not a secure or confidential method of communication</a:t>
            </a:r>
            <a:r>
              <a:rPr lang="en-US" sz="2800" dirty="0" smtClean="0"/>
              <a:t> 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0" dirty="0" smtClean="0"/>
              <a:t>Contact Information:</a:t>
            </a:r>
          </a:p>
        </p:txBody>
      </p:sp>
      <p:pic>
        <p:nvPicPr>
          <p:cNvPr id="16388" name="Picture 5" descr="logowoh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4948238"/>
            <a:ext cx="2057400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7172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ocused senses design template">
  <a:themeElements>
    <a:clrScheme name="Focused senses design template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Focused senses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  <a:cs typeface="Arial" charset="0"/>
          </a:defRPr>
        </a:defPPr>
      </a:lstStyle>
    </a:lnDef>
  </a:objectDefaults>
  <a:extraClrSchemeLst>
    <a:extraClrScheme>
      <a:clrScheme name="Focused sense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cused sense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cused sense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cused sense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cused sense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cused sense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cused sense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focused</Template>
  <TotalTime>4861</TotalTime>
  <Words>115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Focused senses design template</vt:lpstr>
      <vt:lpstr>History of AU Ombuds Office</vt:lpstr>
      <vt:lpstr>IOA Standards of Practice</vt:lpstr>
      <vt:lpstr>Annual Report Presentation</vt:lpstr>
      <vt:lpstr>Contact Information:</vt:lpstr>
    </vt:vector>
  </TitlesOfParts>
  <Company>AU CVM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wohljam</dc:creator>
  <cp:lastModifiedBy>Janet  Welch</cp:lastModifiedBy>
  <cp:revision>81</cp:revision>
  <cp:lastPrinted>2012-01-11T04:47:24Z</cp:lastPrinted>
  <dcterms:created xsi:type="dcterms:W3CDTF">2008-03-22T13:37:28Z</dcterms:created>
  <dcterms:modified xsi:type="dcterms:W3CDTF">2012-08-14T04:15:13Z</dcterms:modified>
</cp:coreProperties>
</file>