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2" r:id="rId2"/>
    <p:sldId id="296" r:id="rId3"/>
    <p:sldId id="288" r:id="rId4"/>
    <p:sldId id="269" r:id="rId5"/>
    <p:sldId id="289" r:id="rId6"/>
    <p:sldId id="294" r:id="rId7"/>
    <p:sldId id="291" r:id="rId8"/>
    <p:sldId id="285" r:id="rId9"/>
    <p:sldId id="292" r:id="rId10"/>
    <p:sldId id="290" r:id="rId11"/>
    <p:sldId id="293" r:id="rId12"/>
    <p:sldId id="300" r:id="rId13"/>
    <p:sldId id="303" r:id="rId14"/>
    <p:sldId id="299" r:id="rId15"/>
    <p:sldId id="287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46E"/>
    <a:srgbClr val="08003B"/>
    <a:srgbClr val="001934"/>
    <a:srgbClr val="132143"/>
    <a:srgbClr val="022851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6" autoAdjust="0"/>
    <p:restoredTop sz="94660"/>
  </p:normalViewPr>
  <p:slideViewPr>
    <p:cSldViewPr snapToGrid="0" snapToObjects="1">
      <p:cViewPr>
        <p:scale>
          <a:sx n="134" d="100"/>
          <a:sy n="134" d="100"/>
        </p:scale>
        <p:origin x="-234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3DF56-8FC2-904D-A772-3F3EA3B43369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C1934-AD4C-CB4F-BBC1-1423EB8D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6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C1934-AD4C-CB4F-BBC1-1423EB8D1C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9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C1934-AD4C-CB4F-BBC1-1423EB8D1C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9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C1934-AD4C-CB4F-BBC1-1423EB8D1C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22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C1934-AD4C-CB4F-BBC1-1423EB8D1C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34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C1934-AD4C-CB4F-BBC1-1423EB8D1C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34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C1934-AD4C-CB4F-BBC1-1423EB8D1C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4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ACFF-4950-E84B-A7E9-7733AEF71720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E9-9D56-2347-98B4-BB7EFCEB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5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ACFF-4950-E84B-A7E9-7733AEF71720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E9-9D56-2347-98B4-BB7EFCEB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4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ACFF-4950-E84B-A7E9-7733AEF71720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E9-9D56-2347-98B4-BB7EFCEB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ACFF-4950-E84B-A7E9-7733AEF71720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E9-9D56-2347-98B4-BB7EFCEB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7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ACFF-4950-E84B-A7E9-7733AEF71720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E9-9D56-2347-98B4-BB7EFCEB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ACFF-4950-E84B-A7E9-7733AEF71720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E9-9D56-2347-98B4-BB7EFCEB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ACFF-4950-E84B-A7E9-7733AEF71720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E9-9D56-2347-98B4-BB7EFCEB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1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ACFF-4950-E84B-A7E9-7733AEF71720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E9-9D56-2347-98B4-BB7EFCEB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2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ACFF-4950-E84B-A7E9-7733AEF71720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E9-9D56-2347-98B4-BB7EFCEB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5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ACFF-4950-E84B-A7E9-7733AEF71720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E9-9D56-2347-98B4-BB7EFCEB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ACFF-4950-E84B-A7E9-7733AEF71720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E9-9D56-2347-98B4-BB7EFCEB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6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9ACFF-4950-E84B-A7E9-7733AEF71720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60BE9-9D56-2347-98B4-BB7EFCEB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0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1450" y="246763"/>
            <a:ext cx="6817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Campus</a:t>
            </a: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Recreation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38" y="1653459"/>
            <a:ext cx="5264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Approximately 100,000 square feet.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15 acre Intramural </a:t>
            </a:r>
            <a:r>
              <a:rPr lang="en-US" sz="2000" dirty="0"/>
              <a:t>F</a:t>
            </a:r>
            <a:r>
              <a:rPr lang="en-US" sz="2000" dirty="0" smtClean="0"/>
              <a:t>ield.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2 Multipurpose </a:t>
            </a:r>
            <a:r>
              <a:rPr lang="en-US" sz="2000" dirty="0"/>
              <a:t>C</a:t>
            </a:r>
            <a:r>
              <a:rPr lang="en-US" sz="2000" dirty="0" smtClean="0"/>
              <a:t>ourt Gyms.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Personal </a:t>
            </a:r>
            <a:r>
              <a:rPr lang="en-US" sz="2000" dirty="0"/>
              <a:t>T</a:t>
            </a:r>
            <a:r>
              <a:rPr lang="en-US" sz="2000" dirty="0" smtClean="0"/>
              <a:t>raining and </a:t>
            </a:r>
            <a:r>
              <a:rPr lang="en-US" sz="2000" dirty="0"/>
              <a:t>G</a:t>
            </a:r>
            <a:r>
              <a:rPr lang="en-US" sz="2000" dirty="0" smtClean="0"/>
              <a:t>roup Exercise </a:t>
            </a:r>
            <a:r>
              <a:rPr lang="en-US" sz="2000" dirty="0"/>
              <a:t>R</a:t>
            </a:r>
            <a:r>
              <a:rPr lang="en-US" sz="2000" dirty="0" smtClean="0"/>
              <a:t>ooms.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Equipment Checkout.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Registered Dietitian Office.</a:t>
            </a:r>
            <a:endParaRPr lang="en-US" sz="2000" dirty="0"/>
          </a:p>
        </p:txBody>
      </p:sp>
      <p:pic>
        <p:nvPicPr>
          <p:cNvPr id="9" name="Picture 1" descr="AU 10_10207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27" y="1320170"/>
            <a:ext cx="5924342" cy="449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95" y="5819686"/>
            <a:ext cx="4381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Opening Spring 2013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927" y="1385653"/>
            <a:ext cx="3052363" cy="916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68646" y="3546285"/>
            <a:ext cx="224292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240,000</a:t>
            </a:r>
          </a:p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Square </a:t>
            </a:r>
          </a:p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Feet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8646" y="3546285"/>
            <a:ext cx="2242922" cy="22757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s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315156"/>
            <a:ext cx="6036219" cy="439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7998" y="277553"/>
            <a:ext cx="6817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Campus</a:t>
            </a: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Recreation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116" y="3018176"/>
            <a:ext cx="2606040" cy="1956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219" y="1394889"/>
            <a:ext cx="3052363" cy="9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s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7998" y="277553"/>
            <a:ext cx="6817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Campus</a:t>
            </a: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Recreation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" name="Picture 1" descr="faculty lockers view 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47503"/>
            <a:ext cx="9144001" cy="55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749906"/>
              </p:ext>
            </p:extLst>
          </p:nvPr>
        </p:nvGraphicFramePr>
        <p:xfrm>
          <a:off x="0" y="1332614"/>
          <a:ext cx="9143999" cy="5614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8970"/>
                <a:gridCol w="3529645"/>
                <a:gridCol w="2835384"/>
              </a:tblGrid>
              <a:tr h="287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Annual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Monthly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</a:tr>
              <a:tr h="6849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Campus Recreation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effectLst/>
                        </a:rPr>
                        <a:t>Pre-sale </a:t>
                      </a:r>
                      <a:r>
                        <a:rPr lang="en-US" sz="1000" dirty="0" smtClean="0">
                          <a:effectLst/>
                        </a:rPr>
                        <a:t>rate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sto MT" pitchFamily="18" charset="0"/>
                        <a:cs typeface="Times New Roman"/>
                      </a:endParaRP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effectLst/>
                          <a:latin typeface="Calisto MT" pitchFamily="18" charset="0"/>
                          <a:cs typeface="Times New Roman"/>
                        </a:rPr>
                        <a:t>Includes Group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effectLst/>
                          <a:latin typeface="Calisto MT" pitchFamily="18" charset="0"/>
                          <a:cs typeface="Times New Roman"/>
                        </a:rPr>
                        <a:t> Fitness on Fri. and Sat. only</a:t>
                      </a:r>
                      <a:endParaRPr lang="en-US" sz="900" dirty="0" smtClean="0">
                        <a:effectLst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$300.00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$25.00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</a:tr>
              <a:tr h="6849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Health Plus</a:t>
                      </a:r>
                    </a:p>
                    <a:p>
                      <a:pPr marL="171450" marR="0" lvl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effectLst/>
                        </a:rPr>
                        <a:t>with </a:t>
                      </a:r>
                      <a:r>
                        <a:rPr lang="en-US" sz="1000" dirty="0">
                          <a:effectLst/>
                        </a:rPr>
                        <a:t>12 mo. </a:t>
                      </a:r>
                      <a:r>
                        <a:rPr lang="en-US" sz="1000" dirty="0" smtClean="0">
                          <a:effectLst/>
                        </a:rPr>
                        <a:t>Contract</a:t>
                      </a:r>
                    </a:p>
                    <a:p>
                      <a:pPr marL="171450" marR="0" lvl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effectLst/>
                        </a:rPr>
                        <a:t>including </a:t>
                      </a:r>
                      <a:r>
                        <a:rPr lang="en-US" sz="1000" dirty="0">
                          <a:effectLst/>
                        </a:rPr>
                        <a:t>group fitness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$588.00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$49.00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</a:tr>
              <a:tr h="6543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World’s Gym</a:t>
                      </a:r>
                    </a:p>
                    <a:p>
                      <a:pPr marL="171450" marR="0" lvl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dirty="0">
                          <a:effectLst/>
                        </a:rPr>
                        <a:t>no group fitness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$239.40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$19.95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</a:tr>
              <a:tr h="6647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 Fitness for Women</a:t>
                      </a:r>
                    </a:p>
                    <a:p>
                      <a:pPr marL="171450" marR="0" lvl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effectLst/>
                        </a:rPr>
                        <a:t>Without</a:t>
                      </a:r>
                      <a:r>
                        <a:rPr lang="en-US" sz="1000" baseline="0" dirty="0" smtClean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group </a:t>
                      </a:r>
                      <a:r>
                        <a:rPr lang="en-US" sz="1000" dirty="0">
                          <a:effectLst/>
                        </a:rPr>
                        <a:t>fitness/with group fitness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$119.40/$239.40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$9.95/$19.95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</a:tr>
              <a:tr h="6647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SportsPlex</a:t>
                      </a:r>
                      <a:endParaRPr lang="en-US" sz="2000" dirty="0">
                        <a:effectLst/>
                      </a:endParaRPr>
                    </a:p>
                    <a:p>
                      <a:pPr marL="171450" marR="0" lvl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dirty="0">
                          <a:effectLst/>
                        </a:rPr>
                        <a:t>Resident/Nonresident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$366.00/$474.00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$33.00/$44.00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</a:tr>
              <a:tr h="6849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Max Fitness</a:t>
                      </a:r>
                    </a:p>
                    <a:p>
                      <a:pPr marL="171450" marR="0" lvl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effectLst/>
                        </a:rPr>
                        <a:t>with </a:t>
                      </a:r>
                      <a:r>
                        <a:rPr lang="en-US" sz="1000" dirty="0">
                          <a:effectLst/>
                        </a:rPr>
                        <a:t>24 mo. Contract</a:t>
                      </a:r>
                    </a:p>
                    <a:p>
                      <a:pPr marL="171450" marR="0" lvl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effectLst/>
                        </a:rPr>
                        <a:t>without </a:t>
                      </a:r>
                      <a:r>
                        <a:rPr lang="en-US" sz="1000" dirty="0">
                          <a:effectLst/>
                        </a:rPr>
                        <a:t>group fitness/with group fitness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$239.40/$359.40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$19.95/$29.95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</a:tr>
              <a:tr h="6849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Moores</a:t>
                      </a:r>
                      <a:r>
                        <a:rPr lang="en-US" sz="2000" dirty="0">
                          <a:effectLst/>
                        </a:rPr>
                        <a:t> Mill Club</a:t>
                      </a:r>
                    </a:p>
                    <a:p>
                      <a:pPr marL="171450" marR="0" lvl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dirty="0">
                          <a:effectLst/>
                        </a:rPr>
                        <a:t>including pool, restaurant, </a:t>
                      </a:r>
                      <a:r>
                        <a:rPr lang="en-US" sz="1000" dirty="0" err="1">
                          <a:effectLst/>
                        </a:rPr>
                        <a:t>tennis.etc</a:t>
                      </a:r>
                      <a:r>
                        <a:rPr lang="en-US" sz="1000" dirty="0">
                          <a:effectLst/>
                        </a:rPr>
                        <a:t>. (everything but golf)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$2,220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+$3,500 initiation fee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$185.00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+$3,500 initiation fee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</a:tr>
              <a:tr h="5141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Pure </a:t>
                      </a:r>
                      <a:r>
                        <a:rPr lang="en-US" sz="2000" dirty="0" err="1">
                          <a:effectLst/>
                        </a:rPr>
                        <a:t>Barre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$2,700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$225.00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5" marR="51045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9060" y="-56707"/>
            <a:ext cx="7343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AUBURN/OPELIKA MEMBERSHIP PRICES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s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1627998" y="277553"/>
            <a:ext cx="6817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Campus</a:t>
            </a: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Recreation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294967"/>
              </p:ext>
            </p:extLst>
          </p:nvPr>
        </p:nvGraphicFramePr>
        <p:xfrm>
          <a:off x="212650" y="2445486"/>
          <a:ext cx="8718699" cy="3688759"/>
        </p:xfrm>
        <a:graphic>
          <a:graphicData uri="http://schemas.openxmlformats.org/drawingml/2006/table">
            <a:tbl>
              <a:tblPr firstRow="1" firstCol="1" bandRow="1"/>
              <a:tblGrid>
                <a:gridCol w="1290085"/>
                <a:gridCol w="1514768"/>
                <a:gridCol w="1675589"/>
                <a:gridCol w="1502732"/>
                <a:gridCol w="1452529"/>
                <a:gridCol w="1282996"/>
              </a:tblGrid>
              <a:tr h="1176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Total # of AU Employees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Average % of SEC Employee Members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Est. of AU Employee Members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Team Membership’s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GOAL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Hallelujah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GOAL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  <a:tr h="1256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Auburn University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4100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9.4%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385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500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1000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  <a:tr h="1256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Auburn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 University 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10/30/12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4100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7.4%</a:t>
                      </a:r>
                      <a:endParaRPr lang="en-US" sz="4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305</a:t>
                      </a:r>
                      <a:endParaRPr lang="en-US" sz="4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500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1000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4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s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38" y="1659343"/>
            <a:ext cx="4312273" cy="4869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3722" y="134680"/>
            <a:ext cx="53907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FF"/>
                </a:solidFill>
                <a:latin typeface="+mj-lt"/>
              </a:rPr>
              <a:t>PARKING</a:t>
            </a:r>
            <a:endParaRPr lang="en-US" sz="66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95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s-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5100" y="274021"/>
            <a:ext cx="6817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Campus Recreation</a:t>
            </a:r>
            <a:endParaRPr lang="en-US" sz="44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36297"/>
            <a:ext cx="9144000" cy="552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95178" y="5583804"/>
            <a:ext cx="3320775" cy="44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twitter.com</a:t>
            </a:r>
            <a:r>
              <a:rPr lang="en-US" sz="2000" dirty="0"/>
              <a:t>/</a:t>
            </a:r>
            <a:r>
              <a:rPr lang="en-US" sz="2000" dirty="0" err="1"/>
              <a:t>campusrecau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690704" y="3865551"/>
            <a:ext cx="380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facebook.com</a:t>
            </a:r>
            <a:r>
              <a:rPr lang="en-US" sz="2000" dirty="0" smtClean="0"/>
              <a:t>/</a:t>
            </a:r>
            <a:r>
              <a:rPr lang="en-US" sz="2000" dirty="0" err="1" smtClean="0"/>
              <a:t>AUCampusRec</a:t>
            </a:r>
            <a:endParaRPr lang="en-US" sz="2000" dirty="0"/>
          </a:p>
        </p:txBody>
      </p:sp>
      <p:pic>
        <p:nvPicPr>
          <p:cNvPr id="5" name="Picture 4" descr="f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627" y="3186597"/>
            <a:ext cx="1750301" cy="1750299"/>
          </a:xfrm>
          <a:prstGeom prst="rect">
            <a:avLst/>
          </a:prstGeom>
        </p:spPr>
      </p:pic>
      <p:pic>
        <p:nvPicPr>
          <p:cNvPr id="6" name="Picture 5" descr="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627" y="4936896"/>
            <a:ext cx="1758210" cy="1758210"/>
          </a:xfrm>
          <a:prstGeom prst="rect">
            <a:avLst/>
          </a:prstGeom>
        </p:spPr>
      </p:pic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58" y="1576386"/>
            <a:ext cx="3734592" cy="144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7256" y="170121"/>
            <a:ext cx="4727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CONTACT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49" y="1651591"/>
            <a:ext cx="89667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For questions, please feel free to contact: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24035"/>
            <a:ext cx="4607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Tim Gore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Assistant Director, Memberships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tpg0006@auburn.edu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334-844-4716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846" y="3322674"/>
            <a:ext cx="4143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Jessica Large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Coordinator, Memberships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largejm@auburn.edu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334-844-4716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8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s-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1450" y="246763"/>
            <a:ext cx="6817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Campus</a:t>
            </a: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Recreation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1450" y="6081296"/>
            <a:ext cx="5683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1/3 Mile Corkscrew Track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_Context 10_0504 view 58 aerial no roof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7508"/>
            <a:ext cx="9144000" cy="434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s-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" y="1346790"/>
            <a:ext cx="9142892" cy="551121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091" y="1458431"/>
            <a:ext cx="2140689" cy="1497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1474" y="337176"/>
            <a:ext cx="6783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CAMPUS RECREATION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13414" y="1757916"/>
            <a:ext cx="8874642" cy="4189228"/>
          </a:xfrm>
          <a:custGeom>
            <a:avLst/>
            <a:gdLst>
              <a:gd name="connsiteX0" fmla="*/ 1332614 w 8874642"/>
              <a:gd name="connsiteY0" fmla="*/ 1814624 h 4189228"/>
              <a:gd name="connsiteX1" fmla="*/ 1332614 w 8874642"/>
              <a:gd name="connsiteY1" fmla="*/ 1814624 h 4189228"/>
              <a:gd name="connsiteX2" fmla="*/ 538716 w 8874642"/>
              <a:gd name="connsiteY2" fmla="*/ 1807535 h 4189228"/>
              <a:gd name="connsiteX3" fmla="*/ 389860 w 8874642"/>
              <a:gd name="connsiteY3" fmla="*/ 1793358 h 4189228"/>
              <a:gd name="connsiteX4" fmla="*/ 226828 w 8874642"/>
              <a:gd name="connsiteY4" fmla="*/ 1800447 h 4189228"/>
              <a:gd name="connsiteX5" fmla="*/ 205563 w 8874642"/>
              <a:gd name="connsiteY5" fmla="*/ 1807535 h 4189228"/>
              <a:gd name="connsiteX6" fmla="*/ 163033 w 8874642"/>
              <a:gd name="connsiteY6" fmla="*/ 1835889 h 4189228"/>
              <a:gd name="connsiteX7" fmla="*/ 148856 w 8874642"/>
              <a:gd name="connsiteY7" fmla="*/ 1857154 h 4189228"/>
              <a:gd name="connsiteX8" fmla="*/ 127591 w 8874642"/>
              <a:gd name="connsiteY8" fmla="*/ 1878419 h 4189228"/>
              <a:gd name="connsiteX9" fmla="*/ 120502 w 8874642"/>
              <a:gd name="connsiteY9" fmla="*/ 1899684 h 4189228"/>
              <a:gd name="connsiteX10" fmla="*/ 92149 w 8874642"/>
              <a:gd name="connsiteY10" fmla="*/ 1942214 h 4189228"/>
              <a:gd name="connsiteX11" fmla="*/ 77972 w 8874642"/>
              <a:gd name="connsiteY11" fmla="*/ 1984744 h 4189228"/>
              <a:gd name="connsiteX12" fmla="*/ 63795 w 8874642"/>
              <a:gd name="connsiteY12" fmla="*/ 2041451 h 4189228"/>
              <a:gd name="connsiteX13" fmla="*/ 35442 w 8874642"/>
              <a:gd name="connsiteY13" fmla="*/ 2126512 h 4189228"/>
              <a:gd name="connsiteX14" fmla="*/ 21265 w 8874642"/>
              <a:gd name="connsiteY14" fmla="*/ 2176131 h 4189228"/>
              <a:gd name="connsiteX15" fmla="*/ 7088 w 8874642"/>
              <a:gd name="connsiteY15" fmla="*/ 2232837 h 4189228"/>
              <a:gd name="connsiteX16" fmla="*/ 0 w 8874642"/>
              <a:gd name="connsiteY16" fmla="*/ 2296633 h 4189228"/>
              <a:gd name="connsiteX17" fmla="*/ 7088 w 8874642"/>
              <a:gd name="connsiteY17" fmla="*/ 2622698 h 4189228"/>
              <a:gd name="connsiteX18" fmla="*/ 21265 w 8874642"/>
              <a:gd name="connsiteY18" fmla="*/ 2679405 h 4189228"/>
              <a:gd name="connsiteX19" fmla="*/ 28353 w 8874642"/>
              <a:gd name="connsiteY19" fmla="*/ 2721935 h 4189228"/>
              <a:gd name="connsiteX20" fmla="*/ 35442 w 8874642"/>
              <a:gd name="connsiteY20" fmla="*/ 2757377 h 4189228"/>
              <a:gd name="connsiteX21" fmla="*/ 42530 w 8874642"/>
              <a:gd name="connsiteY21" fmla="*/ 2821172 h 4189228"/>
              <a:gd name="connsiteX22" fmla="*/ 56707 w 8874642"/>
              <a:gd name="connsiteY22" fmla="*/ 2863703 h 4189228"/>
              <a:gd name="connsiteX23" fmla="*/ 70884 w 8874642"/>
              <a:gd name="connsiteY23" fmla="*/ 2927498 h 4189228"/>
              <a:gd name="connsiteX24" fmla="*/ 77972 w 8874642"/>
              <a:gd name="connsiteY24" fmla="*/ 2984205 h 4189228"/>
              <a:gd name="connsiteX25" fmla="*/ 85060 w 8874642"/>
              <a:gd name="connsiteY25" fmla="*/ 3026735 h 4189228"/>
              <a:gd name="connsiteX26" fmla="*/ 99237 w 8874642"/>
              <a:gd name="connsiteY26" fmla="*/ 3118884 h 4189228"/>
              <a:gd name="connsiteX27" fmla="*/ 106326 w 8874642"/>
              <a:gd name="connsiteY27" fmla="*/ 3140149 h 4189228"/>
              <a:gd name="connsiteX28" fmla="*/ 113414 w 8874642"/>
              <a:gd name="connsiteY28" fmla="*/ 3225210 h 4189228"/>
              <a:gd name="connsiteX29" fmla="*/ 120502 w 8874642"/>
              <a:gd name="connsiteY29" fmla="*/ 3246475 h 4189228"/>
              <a:gd name="connsiteX30" fmla="*/ 134679 w 8874642"/>
              <a:gd name="connsiteY30" fmla="*/ 3366977 h 4189228"/>
              <a:gd name="connsiteX31" fmla="*/ 141767 w 8874642"/>
              <a:gd name="connsiteY31" fmla="*/ 3650512 h 4189228"/>
              <a:gd name="connsiteX32" fmla="*/ 155944 w 8874642"/>
              <a:gd name="connsiteY32" fmla="*/ 3693042 h 4189228"/>
              <a:gd name="connsiteX33" fmla="*/ 170121 w 8874642"/>
              <a:gd name="connsiteY33" fmla="*/ 3714307 h 4189228"/>
              <a:gd name="connsiteX34" fmla="*/ 184298 w 8874642"/>
              <a:gd name="connsiteY34" fmla="*/ 3756837 h 4189228"/>
              <a:gd name="connsiteX35" fmla="*/ 219739 w 8874642"/>
              <a:gd name="connsiteY35" fmla="*/ 3820633 h 4189228"/>
              <a:gd name="connsiteX36" fmla="*/ 241005 w 8874642"/>
              <a:gd name="connsiteY36" fmla="*/ 3827721 h 4189228"/>
              <a:gd name="connsiteX37" fmla="*/ 262270 w 8874642"/>
              <a:gd name="connsiteY37" fmla="*/ 3848986 h 4189228"/>
              <a:gd name="connsiteX38" fmla="*/ 304800 w 8874642"/>
              <a:gd name="connsiteY38" fmla="*/ 3870251 h 4189228"/>
              <a:gd name="connsiteX39" fmla="*/ 326065 w 8874642"/>
              <a:gd name="connsiteY39" fmla="*/ 3891517 h 4189228"/>
              <a:gd name="connsiteX40" fmla="*/ 439479 w 8874642"/>
              <a:gd name="connsiteY40" fmla="*/ 3898605 h 4189228"/>
              <a:gd name="connsiteX41" fmla="*/ 503274 w 8874642"/>
              <a:gd name="connsiteY41" fmla="*/ 3912782 h 4189228"/>
              <a:gd name="connsiteX42" fmla="*/ 559981 w 8874642"/>
              <a:gd name="connsiteY42" fmla="*/ 3926958 h 4189228"/>
              <a:gd name="connsiteX43" fmla="*/ 637953 w 8874642"/>
              <a:gd name="connsiteY43" fmla="*/ 3934047 h 4189228"/>
              <a:gd name="connsiteX44" fmla="*/ 829339 w 8874642"/>
              <a:gd name="connsiteY44" fmla="*/ 3948224 h 4189228"/>
              <a:gd name="connsiteX45" fmla="*/ 864781 w 8874642"/>
              <a:gd name="connsiteY45" fmla="*/ 3955312 h 4189228"/>
              <a:gd name="connsiteX46" fmla="*/ 886046 w 8874642"/>
              <a:gd name="connsiteY46" fmla="*/ 3962400 h 4189228"/>
              <a:gd name="connsiteX47" fmla="*/ 928577 w 8874642"/>
              <a:gd name="connsiteY47" fmla="*/ 3969489 h 4189228"/>
              <a:gd name="connsiteX48" fmla="*/ 956930 w 8874642"/>
              <a:gd name="connsiteY48" fmla="*/ 3983665 h 4189228"/>
              <a:gd name="connsiteX49" fmla="*/ 1027814 w 8874642"/>
              <a:gd name="connsiteY49" fmla="*/ 3990754 h 4189228"/>
              <a:gd name="connsiteX50" fmla="*/ 1063256 w 8874642"/>
              <a:gd name="connsiteY50" fmla="*/ 3997842 h 4189228"/>
              <a:gd name="connsiteX51" fmla="*/ 1084521 w 8874642"/>
              <a:gd name="connsiteY51" fmla="*/ 4012019 h 4189228"/>
              <a:gd name="connsiteX52" fmla="*/ 1474381 w 8874642"/>
              <a:gd name="connsiteY52" fmla="*/ 4004931 h 4189228"/>
              <a:gd name="connsiteX53" fmla="*/ 1920949 w 8874642"/>
              <a:gd name="connsiteY53" fmla="*/ 3997842 h 4189228"/>
              <a:gd name="connsiteX54" fmla="*/ 2034363 w 8874642"/>
              <a:gd name="connsiteY54" fmla="*/ 3990754 h 4189228"/>
              <a:gd name="connsiteX55" fmla="*/ 2296633 w 8874642"/>
              <a:gd name="connsiteY55" fmla="*/ 3983665 h 4189228"/>
              <a:gd name="connsiteX56" fmla="*/ 2353339 w 8874642"/>
              <a:gd name="connsiteY56" fmla="*/ 3969489 h 4189228"/>
              <a:gd name="connsiteX57" fmla="*/ 2410046 w 8874642"/>
              <a:gd name="connsiteY57" fmla="*/ 3955312 h 4189228"/>
              <a:gd name="connsiteX58" fmla="*/ 2452577 w 8874642"/>
              <a:gd name="connsiteY58" fmla="*/ 3941135 h 4189228"/>
              <a:gd name="connsiteX59" fmla="*/ 2473842 w 8874642"/>
              <a:gd name="connsiteY59" fmla="*/ 3934047 h 4189228"/>
              <a:gd name="connsiteX60" fmla="*/ 2530549 w 8874642"/>
              <a:gd name="connsiteY60" fmla="*/ 3919870 h 4189228"/>
              <a:gd name="connsiteX61" fmla="*/ 2580167 w 8874642"/>
              <a:gd name="connsiteY61" fmla="*/ 3905693 h 4189228"/>
              <a:gd name="connsiteX62" fmla="*/ 2679405 w 8874642"/>
              <a:gd name="connsiteY62" fmla="*/ 3898605 h 4189228"/>
              <a:gd name="connsiteX63" fmla="*/ 2764465 w 8874642"/>
              <a:gd name="connsiteY63" fmla="*/ 3891517 h 4189228"/>
              <a:gd name="connsiteX64" fmla="*/ 2948763 w 8874642"/>
              <a:gd name="connsiteY64" fmla="*/ 3884428 h 4189228"/>
              <a:gd name="connsiteX65" fmla="*/ 3069265 w 8874642"/>
              <a:gd name="connsiteY65" fmla="*/ 3877340 h 4189228"/>
              <a:gd name="connsiteX66" fmla="*/ 3118884 w 8874642"/>
              <a:gd name="connsiteY66" fmla="*/ 3870251 h 4189228"/>
              <a:gd name="connsiteX67" fmla="*/ 3147237 w 8874642"/>
              <a:gd name="connsiteY67" fmla="*/ 3863163 h 4189228"/>
              <a:gd name="connsiteX68" fmla="*/ 3218121 w 8874642"/>
              <a:gd name="connsiteY68" fmla="*/ 3848986 h 4189228"/>
              <a:gd name="connsiteX69" fmla="*/ 3218121 w 8874642"/>
              <a:gd name="connsiteY69" fmla="*/ 3848986 h 4189228"/>
              <a:gd name="connsiteX70" fmla="*/ 3331535 w 8874642"/>
              <a:gd name="connsiteY70" fmla="*/ 3834810 h 4189228"/>
              <a:gd name="connsiteX71" fmla="*/ 3359888 w 8874642"/>
              <a:gd name="connsiteY71" fmla="*/ 3827721 h 4189228"/>
              <a:gd name="connsiteX72" fmla="*/ 3494567 w 8874642"/>
              <a:gd name="connsiteY72" fmla="*/ 3813544 h 4189228"/>
              <a:gd name="connsiteX73" fmla="*/ 3565451 w 8874642"/>
              <a:gd name="connsiteY73" fmla="*/ 3806456 h 4189228"/>
              <a:gd name="connsiteX74" fmla="*/ 3685953 w 8874642"/>
              <a:gd name="connsiteY74" fmla="*/ 3792279 h 4189228"/>
              <a:gd name="connsiteX75" fmla="*/ 3728484 w 8874642"/>
              <a:gd name="connsiteY75" fmla="*/ 3778103 h 4189228"/>
              <a:gd name="connsiteX76" fmla="*/ 3771014 w 8874642"/>
              <a:gd name="connsiteY76" fmla="*/ 3763926 h 4189228"/>
              <a:gd name="connsiteX77" fmla="*/ 3799367 w 8874642"/>
              <a:gd name="connsiteY77" fmla="*/ 3756837 h 4189228"/>
              <a:gd name="connsiteX78" fmla="*/ 3820633 w 8874642"/>
              <a:gd name="connsiteY78" fmla="*/ 3749749 h 4189228"/>
              <a:gd name="connsiteX79" fmla="*/ 4019107 w 8874642"/>
              <a:gd name="connsiteY79" fmla="*/ 3735572 h 4189228"/>
              <a:gd name="connsiteX80" fmla="*/ 4097079 w 8874642"/>
              <a:gd name="connsiteY80" fmla="*/ 3728484 h 4189228"/>
              <a:gd name="connsiteX81" fmla="*/ 4153786 w 8874642"/>
              <a:gd name="connsiteY81" fmla="*/ 3714307 h 4189228"/>
              <a:gd name="connsiteX82" fmla="*/ 4175051 w 8874642"/>
              <a:gd name="connsiteY82" fmla="*/ 3707219 h 4189228"/>
              <a:gd name="connsiteX83" fmla="*/ 4394791 w 8874642"/>
              <a:gd name="connsiteY83" fmla="*/ 3693042 h 4189228"/>
              <a:gd name="connsiteX84" fmla="*/ 4451498 w 8874642"/>
              <a:gd name="connsiteY84" fmla="*/ 3685954 h 4189228"/>
              <a:gd name="connsiteX85" fmla="*/ 4472763 w 8874642"/>
              <a:gd name="connsiteY85" fmla="*/ 3678865 h 4189228"/>
              <a:gd name="connsiteX86" fmla="*/ 4642884 w 8874642"/>
              <a:gd name="connsiteY86" fmla="*/ 3657600 h 4189228"/>
              <a:gd name="connsiteX87" fmla="*/ 4685414 w 8874642"/>
              <a:gd name="connsiteY87" fmla="*/ 3650512 h 4189228"/>
              <a:gd name="connsiteX88" fmla="*/ 4735033 w 8874642"/>
              <a:gd name="connsiteY88" fmla="*/ 3643424 h 4189228"/>
              <a:gd name="connsiteX89" fmla="*/ 4770474 w 8874642"/>
              <a:gd name="connsiteY89" fmla="*/ 3636335 h 4189228"/>
              <a:gd name="connsiteX90" fmla="*/ 4798828 w 8874642"/>
              <a:gd name="connsiteY90" fmla="*/ 3629247 h 4189228"/>
              <a:gd name="connsiteX91" fmla="*/ 4848446 w 8874642"/>
              <a:gd name="connsiteY91" fmla="*/ 3622158 h 4189228"/>
              <a:gd name="connsiteX92" fmla="*/ 5117805 w 8874642"/>
              <a:gd name="connsiteY92" fmla="*/ 3629247 h 4189228"/>
              <a:gd name="connsiteX93" fmla="*/ 5181600 w 8874642"/>
              <a:gd name="connsiteY93" fmla="*/ 3607982 h 4189228"/>
              <a:gd name="connsiteX94" fmla="*/ 5224130 w 8874642"/>
              <a:gd name="connsiteY94" fmla="*/ 3593805 h 4189228"/>
              <a:gd name="connsiteX95" fmla="*/ 5252484 w 8874642"/>
              <a:gd name="connsiteY95" fmla="*/ 3579628 h 4189228"/>
              <a:gd name="connsiteX96" fmla="*/ 5302102 w 8874642"/>
              <a:gd name="connsiteY96" fmla="*/ 3572540 h 4189228"/>
              <a:gd name="connsiteX97" fmla="*/ 5358809 w 8874642"/>
              <a:gd name="connsiteY97" fmla="*/ 3558363 h 4189228"/>
              <a:gd name="connsiteX98" fmla="*/ 5401339 w 8874642"/>
              <a:gd name="connsiteY98" fmla="*/ 3537098 h 4189228"/>
              <a:gd name="connsiteX99" fmla="*/ 5429693 w 8874642"/>
              <a:gd name="connsiteY99" fmla="*/ 3544186 h 4189228"/>
              <a:gd name="connsiteX100" fmla="*/ 5436781 w 8874642"/>
              <a:gd name="connsiteY100" fmla="*/ 3579628 h 4189228"/>
              <a:gd name="connsiteX101" fmla="*/ 5443870 w 8874642"/>
              <a:gd name="connsiteY101" fmla="*/ 3622158 h 4189228"/>
              <a:gd name="connsiteX102" fmla="*/ 5450958 w 8874642"/>
              <a:gd name="connsiteY102" fmla="*/ 3643424 h 4189228"/>
              <a:gd name="connsiteX103" fmla="*/ 5450958 w 8874642"/>
              <a:gd name="connsiteY103" fmla="*/ 3884428 h 4189228"/>
              <a:gd name="connsiteX104" fmla="*/ 5458046 w 8874642"/>
              <a:gd name="connsiteY104" fmla="*/ 3912782 h 4189228"/>
              <a:gd name="connsiteX105" fmla="*/ 5472223 w 8874642"/>
              <a:gd name="connsiteY105" fmla="*/ 3934047 h 4189228"/>
              <a:gd name="connsiteX106" fmla="*/ 5500577 w 8874642"/>
              <a:gd name="connsiteY106" fmla="*/ 3962400 h 4189228"/>
              <a:gd name="connsiteX107" fmla="*/ 5571460 w 8874642"/>
              <a:gd name="connsiteY107" fmla="*/ 4012019 h 4189228"/>
              <a:gd name="connsiteX108" fmla="*/ 5592726 w 8874642"/>
              <a:gd name="connsiteY108" fmla="*/ 4026196 h 4189228"/>
              <a:gd name="connsiteX109" fmla="*/ 5621079 w 8874642"/>
              <a:gd name="connsiteY109" fmla="*/ 4047461 h 4189228"/>
              <a:gd name="connsiteX110" fmla="*/ 5670698 w 8874642"/>
              <a:gd name="connsiteY110" fmla="*/ 4054549 h 4189228"/>
              <a:gd name="connsiteX111" fmla="*/ 5713228 w 8874642"/>
              <a:gd name="connsiteY111" fmla="*/ 4082903 h 4189228"/>
              <a:gd name="connsiteX112" fmla="*/ 5727405 w 8874642"/>
              <a:gd name="connsiteY112" fmla="*/ 4104168 h 4189228"/>
              <a:gd name="connsiteX113" fmla="*/ 5805377 w 8874642"/>
              <a:gd name="connsiteY113" fmla="*/ 4132521 h 4189228"/>
              <a:gd name="connsiteX114" fmla="*/ 5847907 w 8874642"/>
              <a:gd name="connsiteY114" fmla="*/ 4146698 h 4189228"/>
              <a:gd name="connsiteX115" fmla="*/ 5876260 w 8874642"/>
              <a:gd name="connsiteY115" fmla="*/ 4153786 h 4189228"/>
              <a:gd name="connsiteX116" fmla="*/ 5904614 w 8874642"/>
              <a:gd name="connsiteY116" fmla="*/ 4167963 h 4189228"/>
              <a:gd name="connsiteX117" fmla="*/ 5954233 w 8874642"/>
              <a:gd name="connsiteY117" fmla="*/ 4182140 h 4189228"/>
              <a:gd name="connsiteX118" fmla="*/ 5975498 w 8874642"/>
              <a:gd name="connsiteY118" fmla="*/ 4189228 h 4189228"/>
              <a:gd name="connsiteX119" fmla="*/ 6173972 w 8874642"/>
              <a:gd name="connsiteY119" fmla="*/ 4182140 h 4189228"/>
              <a:gd name="connsiteX120" fmla="*/ 6223591 w 8874642"/>
              <a:gd name="connsiteY120" fmla="*/ 4167963 h 4189228"/>
              <a:gd name="connsiteX121" fmla="*/ 6251944 w 8874642"/>
              <a:gd name="connsiteY121" fmla="*/ 4160875 h 4189228"/>
              <a:gd name="connsiteX122" fmla="*/ 6273209 w 8874642"/>
              <a:gd name="connsiteY122" fmla="*/ 4146698 h 4189228"/>
              <a:gd name="connsiteX123" fmla="*/ 6322828 w 8874642"/>
              <a:gd name="connsiteY123" fmla="*/ 4132521 h 4189228"/>
              <a:gd name="connsiteX124" fmla="*/ 6344093 w 8874642"/>
              <a:gd name="connsiteY124" fmla="*/ 4125433 h 4189228"/>
              <a:gd name="connsiteX125" fmla="*/ 6407888 w 8874642"/>
              <a:gd name="connsiteY125" fmla="*/ 4082903 h 4189228"/>
              <a:gd name="connsiteX126" fmla="*/ 6429153 w 8874642"/>
              <a:gd name="connsiteY126" fmla="*/ 4068726 h 4189228"/>
              <a:gd name="connsiteX127" fmla="*/ 6443330 w 8874642"/>
              <a:gd name="connsiteY127" fmla="*/ 4047461 h 4189228"/>
              <a:gd name="connsiteX128" fmla="*/ 6464595 w 8874642"/>
              <a:gd name="connsiteY128" fmla="*/ 4004931 h 4189228"/>
              <a:gd name="connsiteX129" fmla="*/ 6485860 w 8874642"/>
              <a:gd name="connsiteY129" fmla="*/ 3990754 h 4189228"/>
              <a:gd name="connsiteX130" fmla="*/ 6492949 w 8874642"/>
              <a:gd name="connsiteY130" fmla="*/ 3962400 h 4189228"/>
              <a:gd name="connsiteX131" fmla="*/ 6492949 w 8874642"/>
              <a:gd name="connsiteY131" fmla="*/ 3834810 h 4189228"/>
              <a:gd name="connsiteX132" fmla="*/ 6514214 w 8874642"/>
              <a:gd name="connsiteY132" fmla="*/ 3820633 h 4189228"/>
              <a:gd name="connsiteX133" fmla="*/ 6556744 w 8874642"/>
              <a:gd name="connsiteY133" fmla="*/ 3806456 h 4189228"/>
              <a:gd name="connsiteX134" fmla="*/ 6578009 w 8874642"/>
              <a:gd name="connsiteY134" fmla="*/ 3799368 h 4189228"/>
              <a:gd name="connsiteX135" fmla="*/ 6599274 w 8874642"/>
              <a:gd name="connsiteY135" fmla="*/ 3792279 h 4189228"/>
              <a:gd name="connsiteX136" fmla="*/ 6627628 w 8874642"/>
              <a:gd name="connsiteY136" fmla="*/ 3785191 h 4189228"/>
              <a:gd name="connsiteX137" fmla="*/ 6925339 w 8874642"/>
              <a:gd name="connsiteY137" fmla="*/ 3792279 h 4189228"/>
              <a:gd name="connsiteX138" fmla="*/ 7272670 w 8874642"/>
              <a:gd name="connsiteY138" fmla="*/ 3813544 h 4189228"/>
              <a:gd name="connsiteX139" fmla="*/ 7456967 w 8874642"/>
              <a:gd name="connsiteY139" fmla="*/ 3827721 h 4189228"/>
              <a:gd name="connsiteX140" fmla="*/ 8045302 w 8874642"/>
              <a:gd name="connsiteY140" fmla="*/ 3827721 h 4189228"/>
              <a:gd name="connsiteX141" fmla="*/ 8456428 w 8874642"/>
              <a:gd name="connsiteY141" fmla="*/ 3820633 h 4189228"/>
              <a:gd name="connsiteX142" fmla="*/ 8534400 w 8874642"/>
              <a:gd name="connsiteY142" fmla="*/ 3792279 h 4189228"/>
              <a:gd name="connsiteX143" fmla="*/ 8555665 w 8874642"/>
              <a:gd name="connsiteY143" fmla="*/ 3771014 h 4189228"/>
              <a:gd name="connsiteX144" fmla="*/ 8576930 w 8874642"/>
              <a:gd name="connsiteY144" fmla="*/ 3763926 h 4189228"/>
              <a:gd name="connsiteX145" fmla="*/ 8591107 w 8874642"/>
              <a:gd name="connsiteY145" fmla="*/ 3742661 h 4189228"/>
              <a:gd name="connsiteX146" fmla="*/ 8633637 w 8874642"/>
              <a:gd name="connsiteY146" fmla="*/ 3714307 h 4189228"/>
              <a:gd name="connsiteX147" fmla="*/ 8647814 w 8874642"/>
              <a:gd name="connsiteY147" fmla="*/ 3693042 h 4189228"/>
              <a:gd name="connsiteX148" fmla="*/ 8669079 w 8874642"/>
              <a:gd name="connsiteY148" fmla="*/ 3671777 h 4189228"/>
              <a:gd name="connsiteX149" fmla="*/ 8676167 w 8874642"/>
              <a:gd name="connsiteY149" fmla="*/ 3650512 h 4189228"/>
              <a:gd name="connsiteX150" fmla="*/ 8718698 w 8874642"/>
              <a:gd name="connsiteY150" fmla="*/ 3593805 h 4189228"/>
              <a:gd name="connsiteX151" fmla="*/ 8725786 w 8874642"/>
              <a:gd name="connsiteY151" fmla="*/ 3572540 h 4189228"/>
              <a:gd name="connsiteX152" fmla="*/ 8739963 w 8874642"/>
              <a:gd name="connsiteY152" fmla="*/ 3551275 h 4189228"/>
              <a:gd name="connsiteX153" fmla="*/ 8754139 w 8874642"/>
              <a:gd name="connsiteY153" fmla="*/ 3508744 h 4189228"/>
              <a:gd name="connsiteX154" fmla="*/ 8761228 w 8874642"/>
              <a:gd name="connsiteY154" fmla="*/ 3487479 h 4189228"/>
              <a:gd name="connsiteX155" fmla="*/ 8718698 w 8874642"/>
              <a:gd name="connsiteY155" fmla="*/ 3459126 h 4189228"/>
              <a:gd name="connsiteX156" fmla="*/ 8711609 w 8874642"/>
              <a:gd name="connsiteY156" fmla="*/ 3437861 h 4189228"/>
              <a:gd name="connsiteX157" fmla="*/ 8683256 w 8874642"/>
              <a:gd name="connsiteY157" fmla="*/ 3416596 h 4189228"/>
              <a:gd name="connsiteX158" fmla="*/ 8661991 w 8874642"/>
              <a:gd name="connsiteY158" fmla="*/ 3395331 h 4189228"/>
              <a:gd name="connsiteX159" fmla="*/ 8860465 w 8874642"/>
              <a:gd name="connsiteY159" fmla="*/ 2849526 h 4189228"/>
              <a:gd name="connsiteX160" fmla="*/ 8867553 w 8874642"/>
              <a:gd name="connsiteY160" fmla="*/ 2743200 h 4189228"/>
              <a:gd name="connsiteX161" fmla="*/ 8874642 w 8874642"/>
              <a:gd name="connsiteY161" fmla="*/ 2721935 h 4189228"/>
              <a:gd name="connsiteX162" fmla="*/ 8867553 w 8874642"/>
              <a:gd name="connsiteY162" fmla="*/ 2502196 h 4189228"/>
              <a:gd name="connsiteX163" fmla="*/ 8853377 w 8874642"/>
              <a:gd name="connsiteY163" fmla="*/ 2445489 h 4189228"/>
              <a:gd name="connsiteX164" fmla="*/ 8846288 w 8874642"/>
              <a:gd name="connsiteY164" fmla="*/ 2410047 h 4189228"/>
              <a:gd name="connsiteX165" fmla="*/ 8817935 w 8874642"/>
              <a:gd name="connsiteY165" fmla="*/ 2367517 h 4189228"/>
              <a:gd name="connsiteX166" fmla="*/ 8810846 w 8874642"/>
              <a:gd name="connsiteY166" fmla="*/ 2346251 h 4189228"/>
              <a:gd name="connsiteX167" fmla="*/ 8803758 w 8874642"/>
              <a:gd name="connsiteY167" fmla="*/ 2317898 h 4189228"/>
              <a:gd name="connsiteX168" fmla="*/ 8782493 w 8874642"/>
              <a:gd name="connsiteY168" fmla="*/ 2289544 h 4189228"/>
              <a:gd name="connsiteX169" fmla="*/ 8754139 w 8874642"/>
              <a:gd name="connsiteY169" fmla="*/ 2239926 h 4189228"/>
              <a:gd name="connsiteX170" fmla="*/ 8747051 w 8874642"/>
              <a:gd name="connsiteY170" fmla="*/ 2211572 h 4189228"/>
              <a:gd name="connsiteX171" fmla="*/ 8739963 w 8874642"/>
              <a:gd name="connsiteY171" fmla="*/ 2190307 h 4189228"/>
              <a:gd name="connsiteX172" fmla="*/ 8725786 w 8874642"/>
              <a:gd name="connsiteY172" fmla="*/ 2169042 h 4189228"/>
              <a:gd name="connsiteX173" fmla="*/ 8704521 w 8874642"/>
              <a:gd name="connsiteY173" fmla="*/ 2112335 h 4189228"/>
              <a:gd name="connsiteX174" fmla="*/ 8690344 w 8874642"/>
              <a:gd name="connsiteY174" fmla="*/ 2076893 h 4189228"/>
              <a:gd name="connsiteX175" fmla="*/ 8661991 w 8874642"/>
              <a:gd name="connsiteY175" fmla="*/ 2034363 h 4189228"/>
              <a:gd name="connsiteX176" fmla="*/ 8619460 w 8874642"/>
              <a:gd name="connsiteY176" fmla="*/ 1984744 h 4189228"/>
              <a:gd name="connsiteX177" fmla="*/ 8576930 w 8874642"/>
              <a:gd name="connsiteY177" fmla="*/ 1963479 h 4189228"/>
              <a:gd name="connsiteX178" fmla="*/ 8548577 w 8874642"/>
              <a:gd name="connsiteY178" fmla="*/ 1949303 h 4189228"/>
              <a:gd name="connsiteX179" fmla="*/ 8491870 w 8874642"/>
              <a:gd name="connsiteY179" fmla="*/ 1928037 h 4189228"/>
              <a:gd name="connsiteX180" fmla="*/ 8428074 w 8874642"/>
              <a:gd name="connsiteY180" fmla="*/ 1892596 h 4189228"/>
              <a:gd name="connsiteX181" fmla="*/ 8343014 w 8874642"/>
              <a:gd name="connsiteY181" fmla="*/ 1842977 h 4189228"/>
              <a:gd name="connsiteX182" fmla="*/ 8300484 w 8874642"/>
              <a:gd name="connsiteY182" fmla="*/ 1828800 h 4189228"/>
              <a:gd name="connsiteX183" fmla="*/ 8279219 w 8874642"/>
              <a:gd name="connsiteY183" fmla="*/ 1814624 h 4189228"/>
              <a:gd name="connsiteX184" fmla="*/ 8257953 w 8874642"/>
              <a:gd name="connsiteY184" fmla="*/ 1807535 h 4189228"/>
              <a:gd name="connsiteX185" fmla="*/ 8229600 w 8874642"/>
              <a:gd name="connsiteY185" fmla="*/ 1793358 h 4189228"/>
              <a:gd name="connsiteX186" fmla="*/ 8208335 w 8874642"/>
              <a:gd name="connsiteY186" fmla="*/ 1786270 h 4189228"/>
              <a:gd name="connsiteX187" fmla="*/ 8151628 w 8874642"/>
              <a:gd name="connsiteY187" fmla="*/ 1757917 h 4189228"/>
              <a:gd name="connsiteX188" fmla="*/ 8116186 w 8874642"/>
              <a:gd name="connsiteY188" fmla="*/ 1750828 h 4189228"/>
              <a:gd name="connsiteX189" fmla="*/ 8038214 w 8874642"/>
              <a:gd name="connsiteY189" fmla="*/ 1722475 h 4189228"/>
              <a:gd name="connsiteX190" fmla="*/ 7981507 w 8874642"/>
              <a:gd name="connsiteY190" fmla="*/ 1708298 h 4189228"/>
              <a:gd name="connsiteX191" fmla="*/ 7953153 w 8874642"/>
              <a:gd name="connsiteY191" fmla="*/ 1694121 h 4189228"/>
              <a:gd name="connsiteX192" fmla="*/ 7910623 w 8874642"/>
              <a:gd name="connsiteY192" fmla="*/ 1679944 h 4189228"/>
              <a:gd name="connsiteX193" fmla="*/ 7889358 w 8874642"/>
              <a:gd name="connsiteY193" fmla="*/ 1672856 h 4189228"/>
              <a:gd name="connsiteX194" fmla="*/ 7868093 w 8874642"/>
              <a:gd name="connsiteY194" fmla="*/ 1665768 h 4189228"/>
              <a:gd name="connsiteX195" fmla="*/ 7839739 w 8874642"/>
              <a:gd name="connsiteY195" fmla="*/ 1658679 h 4189228"/>
              <a:gd name="connsiteX196" fmla="*/ 7818474 w 8874642"/>
              <a:gd name="connsiteY196" fmla="*/ 1651591 h 4189228"/>
              <a:gd name="connsiteX197" fmla="*/ 7790121 w 8874642"/>
              <a:gd name="connsiteY197" fmla="*/ 1644503 h 4189228"/>
              <a:gd name="connsiteX198" fmla="*/ 7768856 w 8874642"/>
              <a:gd name="connsiteY198" fmla="*/ 1637414 h 4189228"/>
              <a:gd name="connsiteX199" fmla="*/ 7740502 w 8874642"/>
              <a:gd name="connsiteY199" fmla="*/ 1630326 h 4189228"/>
              <a:gd name="connsiteX200" fmla="*/ 7697972 w 8874642"/>
              <a:gd name="connsiteY200" fmla="*/ 1616149 h 4189228"/>
              <a:gd name="connsiteX201" fmla="*/ 7577470 w 8874642"/>
              <a:gd name="connsiteY201" fmla="*/ 1623237 h 4189228"/>
              <a:gd name="connsiteX202" fmla="*/ 7527851 w 8874642"/>
              <a:gd name="connsiteY202" fmla="*/ 1644503 h 4189228"/>
              <a:gd name="connsiteX203" fmla="*/ 7506586 w 8874642"/>
              <a:gd name="connsiteY203" fmla="*/ 1651591 h 4189228"/>
              <a:gd name="connsiteX204" fmla="*/ 7364819 w 8874642"/>
              <a:gd name="connsiteY204" fmla="*/ 1637414 h 4189228"/>
              <a:gd name="connsiteX205" fmla="*/ 7343553 w 8874642"/>
              <a:gd name="connsiteY205" fmla="*/ 1623237 h 4189228"/>
              <a:gd name="connsiteX206" fmla="*/ 7322288 w 8874642"/>
              <a:gd name="connsiteY206" fmla="*/ 1601972 h 4189228"/>
              <a:gd name="connsiteX207" fmla="*/ 7315200 w 8874642"/>
              <a:gd name="connsiteY207" fmla="*/ 1580707 h 4189228"/>
              <a:gd name="connsiteX208" fmla="*/ 7301023 w 8874642"/>
              <a:gd name="connsiteY208" fmla="*/ 1552354 h 4189228"/>
              <a:gd name="connsiteX209" fmla="*/ 7279758 w 8874642"/>
              <a:gd name="connsiteY209" fmla="*/ 1495647 h 4189228"/>
              <a:gd name="connsiteX210" fmla="*/ 7265581 w 8874642"/>
              <a:gd name="connsiteY210" fmla="*/ 1446028 h 4189228"/>
              <a:gd name="connsiteX211" fmla="*/ 7258493 w 8874642"/>
              <a:gd name="connsiteY211" fmla="*/ 1403498 h 4189228"/>
              <a:gd name="connsiteX212" fmla="*/ 7251405 w 8874642"/>
              <a:gd name="connsiteY212" fmla="*/ 1375144 h 4189228"/>
              <a:gd name="connsiteX213" fmla="*/ 7237228 w 8874642"/>
              <a:gd name="connsiteY213" fmla="*/ 1219200 h 4189228"/>
              <a:gd name="connsiteX214" fmla="*/ 7230139 w 8874642"/>
              <a:gd name="connsiteY214" fmla="*/ 1190847 h 4189228"/>
              <a:gd name="connsiteX215" fmla="*/ 7215963 w 8874642"/>
              <a:gd name="connsiteY215" fmla="*/ 1119963 h 4189228"/>
              <a:gd name="connsiteX216" fmla="*/ 7223051 w 8874642"/>
              <a:gd name="connsiteY216" fmla="*/ 942754 h 4189228"/>
              <a:gd name="connsiteX217" fmla="*/ 7230139 w 8874642"/>
              <a:gd name="connsiteY217" fmla="*/ 914400 h 4189228"/>
              <a:gd name="connsiteX218" fmla="*/ 7237228 w 8874642"/>
              <a:gd name="connsiteY218" fmla="*/ 822251 h 4189228"/>
              <a:gd name="connsiteX219" fmla="*/ 7223051 w 8874642"/>
              <a:gd name="connsiteY219" fmla="*/ 652131 h 4189228"/>
              <a:gd name="connsiteX220" fmla="*/ 7208874 w 8874642"/>
              <a:gd name="connsiteY220" fmla="*/ 588335 h 4189228"/>
              <a:gd name="connsiteX221" fmla="*/ 7201786 w 8874642"/>
              <a:gd name="connsiteY221" fmla="*/ 538717 h 4189228"/>
              <a:gd name="connsiteX222" fmla="*/ 7187609 w 8874642"/>
              <a:gd name="connsiteY222" fmla="*/ 482010 h 4189228"/>
              <a:gd name="connsiteX223" fmla="*/ 7173433 w 8874642"/>
              <a:gd name="connsiteY223" fmla="*/ 418214 h 4189228"/>
              <a:gd name="connsiteX224" fmla="*/ 7166344 w 8874642"/>
              <a:gd name="connsiteY224" fmla="*/ 396949 h 4189228"/>
              <a:gd name="connsiteX225" fmla="*/ 7152167 w 8874642"/>
              <a:gd name="connsiteY225" fmla="*/ 340242 h 4189228"/>
              <a:gd name="connsiteX226" fmla="*/ 7137991 w 8874642"/>
              <a:gd name="connsiteY226" fmla="*/ 283535 h 4189228"/>
              <a:gd name="connsiteX227" fmla="*/ 7123814 w 8874642"/>
              <a:gd name="connsiteY227" fmla="*/ 255182 h 4189228"/>
              <a:gd name="connsiteX228" fmla="*/ 7102549 w 8874642"/>
              <a:gd name="connsiteY228" fmla="*/ 148856 h 4189228"/>
              <a:gd name="connsiteX229" fmla="*/ 7088372 w 8874642"/>
              <a:gd name="connsiteY229" fmla="*/ 127591 h 4189228"/>
              <a:gd name="connsiteX230" fmla="*/ 7031665 w 8874642"/>
              <a:gd name="connsiteY230" fmla="*/ 92149 h 4189228"/>
              <a:gd name="connsiteX231" fmla="*/ 6989135 w 8874642"/>
              <a:gd name="connsiteY231" fmla="*/ 85061 h 4189228"/>
              <a:gd name="connsiteX232" fmla="*/ 6960781 w 8874642"/>
              <a:gd name="connsiteY232" fmla="*/ 77972 h 4189228"/>
              <a:gd name="connsiteX233" fmla="*/ 6833191 w 8874642"/>
              <a:gd name="connsiteY233" fmla="*/ 70884 h 4189228"/>
              <a:gd name="connsiteX234" fmla="*/ 6762307 w 8874642"/>
              <a:gd name="connsiteY234" fmla="*/ 63796 h 4189228"/>
              <a:gd name="connsiteX235" fmla="*/ 6528391 w 8874642"/>
              <a:gd name="connsiteY235" fmla="*/ 49619 h 4189228"/>
              <a:gd name="connsiteX236" fmla="*/ 6464595 w 8874642"/>
              <a:gd name="connsiteY236" fmla="*/ 42531 h 4189228"/>
              <a:gd name="connsiteX237" fmla="*/ 6230679 w 8874642"/>
              <a:gd name="connsiteY237" fmla="*/ 35442 h 4189228"/>
              <a:gd name="connsiteX238" fmla="*/ 6096000 w 8874642"/>
              <a:gd name="connsiteY238" fmla="*/ 21265 h 4189228"/>
              <a:gd name="connsiteX239" fmla="*/ 5932967 w 8874642"/>
              <a:gd name="connsiteY239" fmla="*/ 14177 h 4189228"/>
              <a:gd name="connsiteX240" fmla="*/ 5890437 w 8874642"/>
              <a:gd name="connsiteY240" fmla="*/ 7089 h 4189228"/>
              <a:gd name="connsiteX241" fmla="*/ 5862084 w 8874642"/>
              <a:gd name="connsiteY241" fmla="*/ 0 h 4189228"/>
              <a:gd name="connsiteX242" fmla="*/ 5762846 w 8874642"/>
              <a:gd name="connsiteY242" fmla="*/ 7089 h 4189228"/>
              <a:gd name="connsiteX243" fmla="*/ 5727405 w 8874642"/>
              <a:gd name="connsiteY243" fmla="*/ 14177 h 4189228"/>
              <a:gd name="connsiteX244" fmla="*/ 5684874 w 8874642"/>
              <a:gd name="connsiteY244" fmla="*/ 42531 h 4189228"/>
              <a:gd name="connsiteX245" fmla="*/ 5642344 w 8874642"/>
              <a:gd name="connsiteY245" fmla="*/ 70884 h 4189228"/>
              <a:gd name="connsiteX246" fmla="*/ 5621079 w 8874642"/>
              <a:gd name="connsiteY246" fmla="*/ 85061 h 4189228"/>
              <a:gd name="connsiteX247" fmla="*/ 5599814 w 8874642"/>
              <a:gd name="connsiteY247" fmla="*/ 92149 h 4189228"/>
              <a:gd name="connsiteX248" fmla="*/ 5557284 w 8874642"/>
              <a:gd name="connsiteY248" fmla="*/ 134679 h 4189228"/>
              <a:gd name="connsiteX249" fmla="*/ 5536019 w 8874642"/>
              <a:gd name="connsiteY249" fmla="*/ 155944 h 4189228"/>
              <a:gd name="connsiteX250" fmla="*/ 5521842 w 8874642"/>
              <a:gd name="connsiteY250" fmla="*/ 177210 h 4189228"/>
              <a:gd name="connsiteX251" fmla="*/ 5514753 w 8874642"/>
              <a:gd name="connsiteY251" fmla="*/ 198475 h 4189228"/>
              <a:gd name="connsiteX252" fmla="*/ 5493488 w 8874642"/>
              <a:gd name="connsiteY252" fmla="*/ 219740 h 4189228"/>
              <a:gd name="connsiteX253" fmla="*/ 5479312 w 8874642"/>
              <a:gd name="connsiteY253" fmla="*/ 248093 h 4189228"/>
              <a:gd name="connsiteX254" fmla="*/ 5472223 w 8874642"/>
              <a:gd name="connsiteY254" fmla="*/ 269358 h 4189228"/>
              <a:gd name="connsiteX255" fmla="*/ 5429693 w 8874642"/>
              <a:gd name="connsiteY255" fmla="*/ 340242 h 4189228"/>
              <a:gd name="connsiteX256" fmla="*/ 5422605 w 8874642"/>
              <a:gd name="connsiteY256" fmla="*/ 361507 h 4189228"/>
              <a:gd name="connsiteX257" fmla="*/ 5408428 w 8874642"/>
              <a:gd name="connsiteY257" fmla="*/ 389861 h 4189228"/>
              <a:gd name="connsiteX258" fmla="*/ 5387163 w 8874642"/>
              <a:gd name="connsiteY258" fmla="*/ 439479 h 4189228"/>
              <a:gd name="connsiteX259" fmla="*/ 5380074 w 8874642"/>
              <a:gd name="connsiteY259" fmla="*/ 496186 h 4189228"/>
              <a:gd name="connsiteX260" fmla="*/ 5372986 w 8874642"/>
              <a:gd name="connsiteY260" fmla="*/ 524540 h 4189228"/>
              <a:gd name="connsiteX261" fmla="*/ 5394251 w 8874642"/>
              <a:gd name="connsiteY261" fmla="*/ 758456 h 4189228"/>
              <a:gd name="connsiteX262" fmla="*/ 5401339 w 8874642"/>
              <a:gd name="connsiteY262" fmla="*/ 786810 h 4189228"/>
              <a:gd name="connsiteX263" fmla="*/ 5415516 w 8874642"/>
              <a:gd name="connsiteY263" fmla="*/ 815163 h 4189228"/>
              <a:gd name="connsiteX264" fmla="*/ 5429693 w 8874642"/>
              <a:gd name="connsiteY264" fmla="*/ 871870 h 4189228"/>
              <a:gd name="connsiteX265" fmla="*/ 5436781 w 8874642"/>
              <a:gd name="connsiteY265" fmla="*/ 893135 h 4189228"/>
              <a:gd name="connsiteX266" fmla="*/ 5450958 w 8874642"/>
              <a:gd name="connsiteY266" fmla="*/ 914400 h 4189228"/>
              <a:gd name="connsiteX267" fmla="*/ 5458046 w 8874642"/>
              <a:gd name="connsiteY267" fmla="*/ 956931 h 4189228"/>
              <a:gd name="connsiteX268" fmla="*/ 5472223 w 8874642"/>
              <a:gd name="connsiteY268" fmla="*/ 978196 h 4189228"/>
              <a:gd name="connsiteX269" fmla="*/ 5479312 w 8874642"/>
              <a:gd name="connsiteY269" fmla="*/ 999461 h 4189228"/>
              <a:gd name="connsiteX270" fmla="*/ 5493488 w 8874642"/>
              <a:gd name="connsiteY270" fmla="*/ 1027814 h 4189228"/>
              <a:gd name="connsiteX271" fmla="*/ 5507665 w 8874642"/>
              <a:gd name="connsiteY271" fmla="*/ 1077433 h 4189228"/>
              <a:gd name="connsiteX272" fmla="*/ 5514753 w 8874642"/>
              <a:gd name="connsiteY272" fmla="*/ 1098698 h 4189228"/>
              <a:gd name="connsiteX273" fmla="*/ 5500577 w 8874642"/>
              <a:gd name="connsiteY273" fmla="*/ 1488558 h 4189228"/>
              <a:gd name="connsiteX274" fmla="*/ 5486400 w 8874642"/>
              <a:gd name="connsiteY274" fmla="*/ 1545265 h 4189228"/>
              <a:gd name="connsiteX275" fmla="*/ 5479312 w 8874642"/>
              <a:gd name="connsiteY275" fmla="*/ 1594884 h 4189228"/>
              <a:gd name="connsiteX276" fmla="*/ 5472223 w 8874642"/>
              <a:gd name="connsiteY276" fmla="*/ 1616149 h 4189228"/>
              <a:gd name="connsiteX277" fmla="*/ 5450958 w 8874642"/>
              <a:gd name="connsiteY277" fmla="*/ 1630326 h 4189228"/>
              <a:gd name="connsiteX278" fmla="*/ 5372986 w 8874642"/>
              <a:gd name="connsiteY278" fmla="*/ 1651591 h 4189228"/>
              <a:gd name="connsiteX279" fmla="*/ 5309191 w 8874642"/>
              <a:gd name="connsiteY279" fmla="*/ 1658679 h 4189228"/>
              <a:gd name="connsiteX280" fmla="*/ 5146158 w 8874642"/>
              <a:gd name="connsiteY280" fmla="*/ 1651591 h 4189228"/>
              <a:gd name="connsiteX281" fmla="*/ 5082363 w 8874642"/>
              <a:gd name="connsiteY281" fmla="*/ 1644503 h 4189228"/>
              <a:gd name="connsiteX282" fmla="*/ 4997302 w 8874642"/>
              <a:gd name="connsiteY282" fmla="*/ 1637414 h 4189228"/>
              <a:gd name="connsiteX283" fmla="*/ 4961860 w 8874642"/>
              <a:gd name="connsiteY283" fmla="*/ 1630326 h 4189228"/>
              <a:gd name="connsiteX284" fmla="*/ 4749209 w 8874642"/>
              <a:gd name="connsiteY284" fmla="*/ 1616149 h 4189228"/>
              <a:gd name="connsiteX285" fmla="*/ 4678326 w 8874642"/>
              <a:gd name="connsiteY285" fmla="*/ 1609061 h 4189228"/>
              <a:gd name="connsiteX286" fmla="*/ 4529470 w 8874642"/>
              <a:gd name="connsiteY286" fmla="*/ 1594884 h 4189228"/>
              <a:gd name="connsiteX287" fmla="*/ 4330995 w 8874642"/>
              <a:gd name="connsiteY287" fmla="*/ 1601972 h 4189228"/>
              <a:gd name="connsiteX288" fmla="*/ 4097079 w 8874642"/>
              <a:gd name="connsiteY288" fmla="*/ 1609061 h 4189228"/>
              <a:gd name="connsiteX289" fmla="*/ 3941135 w 8874642"/>
              <a:gd name="connsiteY289" fmla="*/ 1630326 h 4189228"/>
              <a:gd name="connsiteX290" fmla="*/ 3884428 w 8874642"/>
              <a:gd name="connsiteY290" fmla="*/ 1637414 h 4189228"/>
              <a:gd name="connsiteX291" fmla="*/ 3792279 w 8874642"/>
              <a:gd name="connsiteY291" fmla="*/ 1665768 h 4189228"/>
              <a:gd name="connsiteX292" fmla="*/ 3728484 w 8874642"/>
              <a:gd name="connsiteY292" fmla="*/ 1672856 h 4189228"/>
              <a:gd name="connsiteX293" fmla="*/ 3133060 w 8874642"/>
              <a:gd name="connsiteY293" fmla="*/ 1672856 h 4189228"/>
              <a:gd name="connsiteX294" fmla="*/ 2927498 w 8874642"/>
              <a:gd name="connsiteY294" fmla="*/ 1665768 h 4189228"/>
              <a:gd name="connsiteX295" fmla="*/ 2842437 w 8874642"/>
              <a:gd name="connsiteY295" fmla="*/ 1658679 h 4189228"/>
              <a:gd name="connsiteX296" fmla="*/ 2792819 w 8874642"/>
              <a:gd name="connsiteY296" fmla="*/ 1651591 h 4189228"/>
              <a:gd name="connsiteX297" fmla="*/ 2636874 w 8874642"/>
              <a:gd name="connsiteY297" fmla="*/ 1637414 h 4189228"/>
              <a:gd name="connsiteX298" fmla="*/ 2381693 w 8874642"/>
              <a:gd name="connsiteY298" fmla="*/ 1630326 h 4189228"/>
              <a:gd name="connsiteX299" fmla="*/ 2197395 w 8874642"/>
              <a:gd name="connsiteY299" fmla="*/ 1630326 h 4189228"/>
              <a:gd name="connsiteX300" fmla="*/ 1857153 w 8874642"/>
              <a:gd name="connsiteY300" fmla="*/ 1637414 h 4189228"/>
              <a:gd name="connsiteX301" fmla="*/ 1835888 w 8874642"/>
              <a:gd name="connsiteY301" fmla="*/ 1644503 h 4189228"/>
              <a:gd name="connsiteX302" fmla="*/ 1757916 w 8874642"/>
              <a:gd name="connsiteY302" fmla="*/ 1658679 h 4189228"/>
              <a:gd name="connsiteX303" fmla="*/ 1701209 w 8874642"/>
              <a:gd name="connsiteY303" fmla="*/ 1672856 h 4189228"/>
              <a:gd name="connsiteX304" fmla="*/ 1637414 w 8874642"/>
              <a:gd name="connsiteY304" fmla="*/ 1694121 h 4189228"/>
              <a:gd name="connsiteX305" fmla="*/ 1616149 w 8874642"/>
              <a:gd name="connsiteY305" fmla="*/ 1701210 h 4189228"/>
              <a:gd name="connsiteX306" fmla="*/ 1587795 w 8874642"/>
              <a:gd name="connsiteY306" fmla="*/ 1708298 h 4189228"/>
              <a:gd name="connsiteX307" fmla="*/ 1566530 w 8874642"/>
              <a:gd name="connsiteY307" fmla="*/ 1715386 h 4189228"/>
              <a:gd name="connsiteX308" fmla="*/ 1488558 w 8874642"/>
              <a:gd name="connsiteY308" fmla="*/ 1722475 h 4189228"/>
              <a:gd name="connsiteX309" fmla="*/ 1438939 w 8874642"/>
              <a:gd name="connsiteY309" fmla="*/ 1729563 h 4189228"/>
              <a:gd name="connsiteX310" fmla="*/ 1389321 w 8874642"/>
              <a:gd name="connsiteY310" fmla="*/ 1750828 h 4189228"/>
              <a:gd name="connsiteX311" fmla="*/ 1346791 w 8874642"/>
              <a:gd name="connsiteY311" fmla="*/ 1765005 h 4189228"/>
              <a:gd name="connsiteX312" fmla="*/ 1325526 w 8874642"/>
              <a:gd name="connsiteY312" fmla="*/ 1779182 h 4189228"/>
              <a:gd name="connsiteX313" fmla="*/ 1261730 w 8874642"/>
              <a:gd name="connsiteY313" fmla="*/ 1793358 h 4189228"/>
              <a:gd name="connsiteX314" fmla="*/ 1162493 w 8874642"/>
              <a:gd name="connsiteY314" fmla="*/ 1807535 h 4189228"/>
              <a:gd name="connsiteX315" fmla="*/ 1162493 w 8874642"/>
              <a:gd name="connsiteY315" fmla="*/ 1807535 h 418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8874642" h="4189228">
                <a:moveTo>
                  <a:pt x="1332614" y="1814624"/>
                </a:moveTo>
                <a:lnTo>
                  <a:pt x="1332614" y="1814624"/>
                </a:lnTo>
                <a:lnTo>
                  <a:pt x="538716" y="1807535"/>
                </a:lnTo>
                <a:cubicBezTo>
                  <a:pt x="432543" y="1805889"/>
                  <a:pt x="451425" y="1808750"/>
                  <a:pt x="389860" y="1793358"/>
                </a:cubicBezTo>
                <a:cubicBezTo>
                  <a:pt x="335516" y="1795721"/>
                  <a:pt x="281063" y="1796275"/>
                  <a:pt x="226828" y="1800447"/>
                </a:cubicBezTo>
                <a:cubicBezTo>
                  <a:pt x="219378" y="1801020"/>
                  <a:pt x="212094" y="1803906"/>
                  <a:pt x="205563" y="1807535"/>
                </a:cubicBezTo>
                <a:cubicBezTo>
                  <a:pt x="190669" y="1815810"/>
                  <a:pt x="163033" y="1835889"/>
                  <a:pt x="163033" y="1835889"/>
                </a:cubicBezTo>
                <a:cubicBezTo>
                  <a:pt x="158307" y="1842977"/>
                  <a:pt x="154310" y="1850609"/>
                  <a:pt x="148856" y="1857154"/>
                </a:cubicBezTo>
                <a:cubicBezTo>
                  <a:pt x="142438" y="1864855"/>
                  <a:pt x="133152" y="1870078"/>
                  <a:pt x="127591" y="1878419"/>
                </a:cubicBezTo>
                <a:cubicBezTo>
                  <a:pt x="123446" y="1884636"/>
                  <a:pt x="124131" y="1893152"/>
                  <a:pt x="120502" y="1899684"/>
                </a:cubicBezTo>
                <a:cubicBezTo>
                  <a:pt x="112227" y="1914578"/>
                  <a:pt x="97537" y="1926050"/>
                  <a:pt x="92149" y="1942214"/>
                </a:cubicBezTo>
                <a:cubicBezTo>
                  <a:pt x="87423" y="1956391"/>
                  <a:pt x="81596" y="1970247"/>
                  <a:pt x="77972" y="1984744"/>
                </a:cubicBezTo>
                <a:cubicBezTo>
                  <a:pt x="73246" y="2003646"/>
                  <a:pt x="72508" y="2024024"/>
                  <a:pt x="63795" y="2041451"/>
                </a:cubicBezTo>
                <a:cubicBezTo>
                  <a:pt x="31822" y="2105402"/>
                  <a:pt x="68932" y="2026050"/>
                  <a:pt x="35442" y="2126512"/>
                </a:cubicBezTo>
                <a:cubicBezTo>
                  <a:pt x="18452" y="2177478"/>
                  <a:pt x="39058" y="2113853"/>
                  <a:pt x="21265" y="2176131"/>
                </a:cubicBezTo>
                <a:cubicBezTo>
                  <a:pt x="11843" y="2209111"/>
                  <a:pt x="13264" y="2189609"/>
                  <a:pt x="7088" y="2232837"/>
                </a:cubicBezTo>
                <a:cubicBezTo>
                  <a:pt x="4062" y="2254018"/>
                  <a:pt x="2363" y="2275368"/>
                  <a:pt x="0" y="2296633"/>
                </a:cubicBezTo>
                <a:cubicBezTo>
                  <a:pt x="2363" y="2405321"/>
                  <a:pt x="1058" y="2514151"/>
                  <a:pt x="7088" y="2622698"/>
                </a:cubicBezTo>
                <a:cubicBezTo>
                  <a:pt x="8169" y="2642152"/>
                  <a:pt x="18062" y="2660186"/>
                  <a:pt x="21265" y="2679405"/>
                </a:cubicBezTo>
                <a:cubicBezTo>
                  <a:pt x="23628" y="2693582"/>
                  <a:pt x="25782" y="2707795"/>
                  <a:pt x="28353" y="2721935"/>
                </a:cubicBezTo>
                <a:cubicBezTo>
                  <a:pt x="30508" y="2733789"/>
                  <a:pt x="33738" y="2745450"/>
                  <a:pt x="35442" y="2757377"/>
                </a:cubicBezTo>
                <a:cubicBezTo>
                  <a:pt x="38468" y="2778558"/>
                  <a:pt x="38334" y="2800192"/>
                  <a:pt x="42530" y="2821172"/>
                </a:cubicBezTo>
                <a:cubicBezTo>
                  <a:pt x="45461" y="2835826"/>
                  <a:pt x="54250" y="2848962"/>
                  <a:pt x="56707" y="2863703"/>
                </a:cubicBezTo>
                <a:cubicBezTo>
                  <a:pt x="65023" y="2913603"/>
                  <a:pt x="59250" y="2892598"/>
                  <a:pt x="70884" y="2927498"/>
                </a:cubicBezTo>
                <a:cubicBezTo>
                  <a:pt x="73247" y="2946400"/>
                  <a:pt x="75278" y="2965347"/>
                  <a:pt x="77972" y="2984205"/>
                </a:cubicBezTo>
                <a:cubicBezTo>
                  <a:pt x="80004" y="2998433"/>
                  <a:pt x="83027" y="3012507"/>
                  <a:pt x="85060" y="3026735"/>
                </a:cubicBezTo>
                <a:cubicBezTo>
                  <a:pt x="90796" y="3066889"/>
                  <a:pt x="90214" y="3082793"/>
                  <a:pt x="99237" y="3118884"/>
                </a:cubicBezTo>
                <a:cubicBezTo>
                  <a:pt x="101049" y="3126133"/>
                  <a:pt x="103963" y="3133061"/>
                  <a:pt x="106326" y="3140149"/>
                </a:cubicBezTo>
                <a:cubicBezTo>
                  <a:pt x="108689" y="3168503"/>
                  <a:pt x="109654" y="3197008"/>
                  <a:pt x="113414" y="3225210"/>
                </a:cubicBezTo>
                <a:cubicBezTo>
                  <a:pt x="114401" y="3232616"/>
                  <a:pt x="119037" y="3239148"/>
                  <a:pt x="120502" y="3246475"/>
                </a:cubicBezTo>
                <a:cubicBezTo>
                  <a:pt x="126772" y="3277825"/>
                  <a:pt x="131866" y="3338842"/>
                  <a:pt x="134679" y="3366977"/>
                </a:cubicBezTo>
                <a:cubicBezTo>
                  <a:pt x="137042" y="3461489"/>
                  <a:pt x="135614" y="3556171"/>
                  <a:pt x="141767" y="3650512"/>
                </a:cubicBezTo>
                <a:cubicBezTo>
                  <a:pt x="142740" y="3665424"/>
                  <a:pt x="147655" y="3680608"/>
                  <a:pt x="155944" y="3693042"/>
                </a:cubicBezTo>
                <a:lnTo>
                  <a:pt x="170121" y="3714307"/>
                </a:lnTo>
                <a:lnTo>
                  <a:pt x="184298" y="3756837"/>
                </a:lnTo>
                <a:cubicBezTo>
                  <a:pt x="190539" y="3775561"/>
                  <a:pt x="201457" y="3814539"/>
                  <a:pt x="219739" y="3820633"/>
                </a:cubicBezTo>
                <a:lnTo>
                  <a:pt x="241005" y="3827721"/>
                </a:lnTo>
                <a:cubicBezTo>
                  <a:pt x="248093" y="3834809"/>
                  <a:pt x="253929" y="3843425"/>
                  <a:pt x="262270" y="3848986"/>
                </a:cubicBezTo>
                <a:cubicBezTo>
                  <a:pt x="326200" y="3891607"/>
                  <a:pt x="237888" y="3814491"/>
                  <a:pt x="304800" y="3870251"/>
                </a:cubicBezTo>
                <a:cubicBezTo>
                  <a:pt x="312501" y="3876669"/>
                  <a:pt x="316255" y="3889452"/>
                  <a:pt x="326065" y="3891517"/>
                </a:cubicBezTo>
                <a:cubicBezTo>
                  <a:pt x="363131" y="3899320"/>
                  <a:pt x="401674" y="3896242"/>
                  <a:pt x="439479" y="3898605"/>
                </a:cubicBezTo>
                <a:cubicBezTo>
                  <a:pt x="487350" y="3914561"/>
                  <a:pt x="428424" y="3896148"/>
                  <a:pt x="503274" y="3912782"/>
                </a:cubicBezTo>
                <a:cubicBezTo>
                  <a:pt x="552869" y="3923803"/>
                  <a:pt x="489961" y="3918205"/>
                  <a:pt x="559981" y="3926958"/>
                </a:cubicBezTo>
                <a:cubicBezTo>
                  <a:pt x="585877" y="3930195"/>
                  <a:pt x="611936" y="3931993"/>
                  <a:pt x="637953" y="3934047"/>
                </a:cubicBezTo>
                <a:lnTo>
                  <a:pt x="829339" y="3948224"/>
                </a:lnTo>
                <a:cubicBezTo>
                  <a:pt x="841153" y="3950587"/>
                  <a:pt x="853093" y="3952390"/>
                  <a:pt x="864781" y="3955312"/>
                </a:cubicBezTo>
                <a:cubicBezTo>
                  <a:pt x="872030" y="3957124"/>
                  <a:pt x="878752" y="3960779"/>
                  <a:pt x="886046" y="3962400"/>
                </a:cubicBezTo>
                <a:cubicBezTo>
                  <a:pt x="900076" y="3965518"/>
                  <a:pt x="914400" y="3967126"/>
                  <a:pt x="928577" y="3969489"/>
                </a:cubicBezTo>
                <a:cubicBezTo>
                  <a:pt x="938028" y="3974214"/>
                  <a:pt x="946598" y="3981451"/>
                  <a:pt x="956930" y="3983665"/>
                </a:cubicBezTo>
                <a:cubicBezTo>
                  <a:pt x="980149" y="3988640"/>
                  <a:pt x="1004276" y="3987616"/>
                  <a:pt x="1027814" y="3990754"/>
                </a:cubicBezTo>
                <a:cubicBezTo>
                  <a:pt x="1039756" y="3992346"/>
                  <a:pt x="1051442" y="3995479"/>
                  <a:pt x="1063256" y="3997842"/>
                </a:cubicBezTo>
                <a:cubicBezTo>
                  <a:pt x="1070344" y="4002568"/>
                  <a:pt x="1076003" y="4011872"/>
                  <a:pt x="1084521" y="4012019"/>
                </a:cubicBezTo>
                <a:lnTo>
                  <a:pt x="1474381" y="4004931"/>
                </a:lnTo>
                <a:lnTo>
                  <a:pt x="1920949" y="3997842"/>
                </a:lnTo>
                <a:cubicBezTo>
                  <a:pt x="1958754" y="3995479"/>
                  <a:pt x="1996512" y="3992182"/>
                  <a:pt x="2034363" y="3990754"/>
                </a:cubicBezTo>
                <a:cubicBezTo>
                  <a:pt x="2121756" y="3987456"/>
                  <a:pt x="2209277" y="3987825"/>
                  <a:pt x="2296633" y="3983665"/>
                </a:cubicBezTo>
                <a:cubicBezTo>
                  <a:pt x="2324641" y="3982331"/>
                  <a:pt x="2329798" y="3975909"/>
                  <a:pt x="2353339" y="3969489"/>
                </a:cubicBezTo>
                <a:cubicBezTo>
                  <a:pt x="2372137" y="3964362"/>
                  <a:pt x="2391562" y="3961473"/>
                  <a:pt x="2410046" y="3955312"/>
                </a:cubicBezTo>
                <a:lnTo>
                  <a:pt x="2452577" y="3941135"/>
                </a:lnTo>
                <a:cubicBezTo>
                  <a:pt x="2459665" y="3938772"/>
                  <a:pt x="2466593" y="3935859"/>
                  <a:pt x="2473842" y="3934047"/>
                </a:cubicBezTo>
                <a:cubicBezTo>
                  <a:pt x="2492744" y="3929321"/>
                  <a:pt x="2512065" y="3926031"/>
                  <a:pt x="2530549" y="3919870"/>
                </a:cubicBezTo>
                <a:cubicBezTo>
                  <a:pt x="2543986" y="3915391"/>
                  <a:pt x="2566822" y="3907176"/>
                  <a:pt x="2580167" y="3905693"/>
                </a:cubicBezTo>
                <a:cubicBezTo>
                  <a:pt x="2613128" y="3902031"/>
                  <a:pt x="2646339" y="3901148"/>
                  <a:pt x="2679405" y="3898605"/>
                </a:cubicBezTo>
                <a:cubicBezTo>
                  <a:pt x="2707773" y="3896423"/>
                  <a:pt x="2736053" y="3893012"/>
                  <a:pt x="2764465" y="3891517"/>
                </a:cubicBezTo>
                <a:cubicBezTo>
                  <a:pt x="2825858" y="3888286"/>
                  <a:pt x="2887351" y="3887284"/>
                  <a:pt x="2948763" y="3884428"/>
                </a:cubicBezTo>
                <a:cubicBezTo>
                  <a:pt x="2988956" y="3882559"/>
                  <a:pt x="3029098" y="3879703"/>
                  <a:pt x="3069265" y="3877340"/>
                </a:cubicBezTo>
                <a:cubicBezTo>
                  <a:pt x="3085805" y="3874977"/>
                  <a:pt x="3102446" y="3873240"/>
                  <a:pt x="3118884" y="3870251"/>
                </a:cubicBezTo>
                <a:cubicBezTo>
                  <a:pt x="3128469" y="3868508"/>
                  <a:pt x="3137711" y="3865204"/>
                  <a:pt x="3147237" y="3863163"/>
                </a:cubicBezTo>
                <a:cubicBezTo>
                  <a:pt x="3170798" y="3858114"/>
                  <a:pt x="3194493" y="3853712"/>
                  <a:pt x="3218121" y="3848986"/>
                </a:cubicBezTo>
                <a:lnTo>
                  <a:pt x="3218121" y="3848986"/>
                </a:lnTo>
                <a:cubicBezTo>
                  <a:pt x="3288920" y="3838872"/>
                  <a:pt x="3251134" y="3843743"/>
                  <a:pt x="3331535" y="3834810"/>
                </a:cubicBezTo>
                <a:cubicBezTo>
                  <a:pt x="3340986" y="3832447"/>
                  <a:pt x="3350303" y="3829464"/>
                  <a:pt x="3359888" y="3827721"/>
                </a:cubicBezTo>
                <a:cubicBezTo>
                  <a:pt x="3409300" y="3818737"/>
                  <a:pt x="3441174" y="3818398"/>
                  <a:pt x="3494567" y="3813544"/>
                </a:cubicBezTo>
                <a:lnTo>
                  <a:pt x="3565451" y="3806456"/>
                </a:lnTo>
                <a:cubicBezTo>
                  <a:pt x="3628479" y="3785448"/>
                  <a:pt x="3533540" y="3815141"/>
                  <a:pt x="3685953" y="3792279"/>
                </a:cubicBezTo>
                <a:cubicBezTo>
                  <a:pt x="3700731" y="3790062"/>
                  <a:pt x="3714307" y="3782829"/>
                  <a:pt x="3728484" y="3778103"/>
                </a:cubicBezTo>
                <a:lnTo>
                  <a:pt x="3771014" y="3763926"/>
                </a:lnTo>
                <a:cubicBezTo>
                  <a:pt x="3780465" y="3761563"/>
                  <a:pt x="3790000" y="3759513"/>
                  <a:pt x="3799367" y="3756837"/>
                </a:cubicBezTo>
                <a:cubicBezTo>
                  <a:pt x="3806552" y="3754784"/>
                  <a:pt x="3813263" y="3750977"/>
                  <a:pt x="3820633" y="3749749"/>
                </a:cubicBezTo>
                <a:cubicBezTo>
                  <a:pt x="3879265" y="3739978"/>
                  <a:pt x="3967789" y="3738993"/>
                  <a:pt x="4019107" y="3735572"/>
                </a:cubicBezTo>
                <a:cubicBezTo>
                  <a:pt x="4045147" y="3733836"/>
                  <a:pt x="4071088" y="3730847"/>
                  <a:pt x="4097079" y="3728484"/>
                </a:cubicBezTo>
                <a:cubicBezTo>
                  <a:pt x="4145688" y="3712282"/>
                  <a:pt x="4085356" y="3731415"/>
                  <a:pt x="4153786" y="3714307"/>
                </a:cubicBezTo>
                <a:cubicBezTo>
                  <a:pt x="4161035" y="3712495"/>
                  <a:pt x="4167608" y="3707876"/>
                  <a:pt x="4175051" y="3707219"/>
                </a:cubicBezTo>
                <a:cubicBezTo>
                  <a:pt x="4248166" y="3700768"/>
                  <a:pt x="4321959" y="3702146"/>
                  <a:pt x="4394791" y="3693042"/>
                </a:cubicBezTo>
                <a:lnTo>
                  <a:pt x="4451498" y="3685954"/>
                </a:lnTo>
                <a:cubicBezTo>
                  <a:pt x="4458586" y="3683591"/>
                  <a:pt x="4465483" y="3680545"/>
                  <a:pt x="4472763" y="3678865"/>
                </a:cubicBezTo>
                <a:cubicBezTo>
                  <a:pt x="4556192" y="3659612"/>
                  <a:pt x="4547103" y="3664442"/>
                  <a:pt x="4642884" y="3657600"/>
                </a:cubicBezTo>
                <a:lnTo>
                  <a:pt x="4685414" y="3650512"/>
                </a:lnTo>
                <a:cubicBezTo>
                  <a:pt x="4701927" y="3647972"/>
                  <a:pt x="4718553" y="3646171"/>
                  <a:pt x="4735033" y="3643424"/>
                </a:cubicBezTo>
                <a:cubicBezTo>
                  <a:pt x="4746917" y="3641443"/>
                  <a:pt x="4758713" y="3638949"/>
                  <a:pt x="4770474" y="3636335"/>
                </a:cubicBezTo>
                <a:cubicBezTo>
                  <a:pt x="4779984" y="3634222"/>
                  <a:pt x="4789243" y="3630990"/>
                  <a:pt x="4798828" y="3629247"/>
                </a:cubicBezTo>
                <a:cubicBezTo>
                  <a:pt x="4815266" y="3626258"/>
                  <a:pt x="4831907" y="3624521"/>
                  <a:pt x="4848446" y="3622158"/>
                </a:cubicBezTo>
                <a:cubicBezTo>
                  <a:pt x="4938232" y="3624521"/>
                  <a:pt x="5027988" y="3629247"/>
                  <a:pt x="5117805" y="3629247"/>
                </a:cubicBezTo>
                <a:cubicBezTo>
                  <a:pt x="5177659" y="3629247"/>
                  <a:pt x="5143089" y="3625098"/>
                  <a:pt x="5181600" y="3607982"/>
                </a:cubicBezTo>
                <a:cubicBezTo>
                  <a:pt x="5195256" y="3601913"/>
                  <a:pt x="5210764" y="3600488"/>
                  <a:pt x="5224130" y="3593805"/>
                </a:cubicBezTo>
                <a:cubicBezTo>
                  <a:pt x="5233581" y="3589079"/>
                  <a:pt x="5242289" y="3582408"/>
                  <a:pt x="5252484" y="3579628"/>
                </a:cubicBezTo>
                <a:cubicBezTo>
                  <a:pt x="5268603" y="3575232"/>
                  <a:pt x="5285622" y="3575287"/>
                  <a:pt x="5302102" y="3572540"/>
                </a:cubicBezTo>
                <a:cubicBezTo>
                  <a:pt x="5336313" y="3566838"/>
                  <a:pt x="5331422" y="3567492"/>
                  <a:pt x="5358809" y="3558363"/>
                </a:cubicBezTo>
                <a:cubicBezTo>
                  <a:pt x="5369561" y="3551195"/>
                  <a:pt x="5386664" y="3537098"/>
                  <a:pt x="5401339" y="3537098"/>
                </a:cubicBezTo>
                <a:cubicBezTo>
                  <a:pt x="5411081" y="3537098"/>
                  <a:pt x="5420242" y="3541823"/>
                  <a:pt x="5429693" y="3544186"/>
                </a:cubicBezTo>
                <a:cubicBezTo>
                  <a:pt x="5432056" y="3556000"/>
                  <a:pt x="5434626" y="3567774"/>
                  <a:pt x="5436781" y="3579628"/>
                </a:cubicBezTo>
                <a:cubicBezTo>
                  <a:pt x="5439352" y="3593768"/>
                  <a:pt x="5440752" y="3608128"/>
                  <a:pt x="5443870" y="3622158"/>
                </a:cubicBezTo>
                <a:cubicBezTo>
                  <a:pt x="5445491" y="3629452"/>
                  <a:pt x="5448595" y="3636335"/>
                  <a:pt x="5450958" y="3643424"/>
                </a:cubicBezTo>
                <a:cubicBezTo>
                  <a:pt x="5445865" y="3786027"/>
                  <a:pt x="5432443" y="3791846"/>
                  <a:pt x="5450958" y="3884428"/>
                </a:cubicBezTo>
                <a:cubicBezTo>
                  <a:pt x="5452868" y="3893981"/>
                  <a:pt x="5454208" y="3903828"/>
                  <a:pt x="5458046" y="3912782"/>
                </a:cubicBezTo>
                <a:cubicBezTo>
                  <a:pt x="5461402" y="3920612"/>
                  <a:pt x="5466679" y="3927579"/>
                  <a:pt x="5472223" y="3934047"/>
                </a:cubicBezTo>
                <a:cubicBezTo>
                  <a:pt x="5480922" y="3944195"/>
                  <a:pt x="5490518" y="3953599"/>
                  <a:pt x="5500577" y="3962400"/>
                </a:cubicBezTo>
                <a:cubicBezTo>
                  <a:pt x="5517371" y="3977094"/>
                  <a:pt x="5555430" y="4001333"/>
                  <a:pt x="5571460" y="4012019"/>
                </a:cubicBezTo>
                <a:cubicBezTo>
                  <a:pt x="5578549" y="4016745"/>
                  <a:pt x="5585910" y="4021084"/>
                  <a:pt x="5592726" y="4026196"/>
                </a:cubicBezTo>
                <a:cubicBezTo>
                  <a:pt x="5602177" y="4033284"/>
                  <a:pt x="5609976" y="4043424"/>
                  <a:pt x="5621079" y="4047461"/>
                </a:cubicBezTo>
                <a:cubicBezTo>
                  <a:pt x="5636781" y="4053171"/>
                  <a:pt x="5654158" y="4052186"/>
                  <a:pt x="5670698" y="4054549"/>
                </a:cubicBezTo>
                <a:cubicBezTo>
                  <a:pt x="5684875" y="4064000"/>
                  <a:pt x="5703777" y="4068726"/>
                  <a:pt x="5713228" y="4082903"/>
                </a:cubicBezTo>
                <a:cubicBezTo>
                  <a:pt x="5717954" y="4089991"/>
                  <a:pt x="5720590" y="4099057"/>
                  <a:pt x="5727405" y="4104168"/>
                </a:cubicBezTo>
                <a:cubicBezTo>
                  <a:pt x="5763011" y="4130873"/>
                  <a:pt x="5767847" y="4122285"/>
                  <a:pt x="5805377" y="4132521"/>
                </a:cubicBezTo>
                <a:cubicBezTo>
                  <a:pt x="5819794" y="4136453"/>
                  <a:pt x="5833410" y="4143074"/>
                  <a:pt x="5847907" y="4146698"/>
                </a:cubicBezTo>
                <a:lnTo>
                  <a:pt x="5876260" y="4153786"/>
                </a:lnTo>
                <a:cubicBezTo>
                  <a:pt x="5885711" y="4158512"/>
                  <a:pt x="5894901" y="4163801"/>
                  <a:pt x="5904614" y="4167963"/>
                </a:cubicBezTo>
                <a:cubicBezTo>
                  <a:pt x="5921604" y="4175244"/>
                  <a:pt x="5936256" y="4177004"/>
                  <a:pt x="5954233" y="4182140"/>
                </a:cubicBezTo>
                <a:cubicBezTo>
                  <a:pt x="5961417" y="4184193"/>
                  <a:pt x="5968410" y="4186865"/>
                  <a:pt x="5975498" y="4189228"/>
                </a:cubicBezTo>
                <a:cubicBezTo>
                  <a:pt x="6041656" y="4186865"/>
                  <a:pt x="6107901" y="4186270"/>
                  <a:pt x="6173972" y="4182140"/>
                </a:cubicBezTo>
                <a:cubicBezTo>
                  <a:pt x="6188150" y="4181254"/>
                  <a:pt x="6209515" y="4171984"/>
                  <a:pt x="6223591" y="4167963"/>
                </a:cubicBezTo>
                <a:cubicBezTo>
                  <a:pt x="6232958" y="4165287"/>
                  <a:pt x="6242493" y="4163238"/>
                  <a:pt x="6251944" y="4160875"/>
                </a:cubicBezTo>
                <a:cubicBezTo>
                  <a:pt x="6259032" y="4156149"/>
                  <a:pt x="6265589" y="4150508"/>
                  <a:pt x="6273209" y="4146698"/>
                </a:cubicBezTo>
                <a:cubicBezTo>
                  <a:pt x="6284535" y="4141035"/>
                  <a:pt x="6312236" y="4135547"/>
                  <a:pt x="6322828" y="4132521"/>
                </a:cubicBezTo>
                <a:cubicBezTo>
                  <a:pt x="6330012" y="4130468"/>
                  <a:pt x="6337005" y="4127796"/>
                  <a:pt x="6344093" y="4125433"/>
                </a:cubicBezTo>
                <a:lnTo>
                  <a:pt x="6407888" y="4082903"/>
                </a:lnTo>
                <a:lnTo>
                  <a:pt x="6429153" y="4068726"/>
                </a:lnTo>
                <a:cubicBezTo>
                  <a:pt x="6433879" y="4061638"/>
                  <a:pt x="6439520" y="4055081"/>
                  <a:pt x="6443330" y="4047461"/>
                </a:cubicBezTo>
                <a:cubicBezTo>
                  <a:pt x="6454860" y="4024403"/>
                  <a:pt x="6444283" y="4025243"/>
                  <a:pt x="6464595" y="4004931"/>
                </a:cubicBezTo>
                <a:cubicBezTo>
                  <a:pt x="6470619" y="3998907"/>
                  <a:pt x="6478772" y="3995480"/>
                  <a:pt x="6485860" y="3990754"/>
                </a:cubicBezTo>
                <a:cubicBezTo>
                  <a:pt x="6488223" y="3981303"/>
                  <a:pt x="6492949" y="3972142"/>
                  <a:pt x="6492949" y="3962400"/>
                </a:cubicBezTo>
                <a:cubicBezTo>
                  <a:pt x="6492949" y="3939616"/>
                  <a:pt x="6476998" y="3866711"/>
                  <a:pt x="6492949" y="3834810"/>
                </a:cubicBezTo>
                <a:cubicBezTo>
                  <a:pt x="6496759" y="3827190"/>
                  <a:pt x="6506429" y="3824093"/>
                  <a:pt x="6514214" y="3820633"/>
                </a:cubicBezTo>
                <a:cubicBezTo>
                  <a:pt x="6527870" y="3814564"/>
                  <a:pt x="6542567" y="3811182"/>
                  <a:pt x="6556744" y="3806456"/>
                </a:cubicBezTo>
                <a:lnTo>
                  <a:pt x="6578009" y="3799368"/>
                </a:lnTo>
                <a:cubicBezTo>
                  <a:pt x="6585097" y="3797005"/>
                  <a:pt x="6592025" y="3794091"/>
                  <a:pt x="6599274" y="3792279"/>
                </a:cubicBezTo>
                <a:lnTo>
                  <a:pt x="6627628" y="3785191"/>
                </a:lnTo>
                <a:lnTo>
                  <a:pt x="6925339" y="3792279"/>
                </a:lnTo>
                <a:cubicBezTo>
                  <a:pt x="7183191" y="3802071"/>
                  <a:pt x="7111029" y="3801110"/>
                  <a:pt x="7272670" y="3813544"/>
                </a:cubicBezTo>
                <a:cubicBezTo>
                  <a:pt x="7509656" y="3831774"/>
                  <a:pt x="7245027" y="3810060"/>
                  <a:pt x="7456967" y="3827721"/>
                </a:cubicBezTo>
                <a:cubicBezTo>
                  <a:pt x="7678527" y="3864650"/>
                  <a:pt x="7490765" y="3835937"/>
                  <a:pt x="8045302" y="3827721"/>
                </a:cubicBezTo>
                <a:lnTo>
                  <a:pt x="8456428" y="3820633"/>
                </a:lnTo>
                <a:cubicBezTo>
                  <a:pt x="8511029" y="3802432"/>
                  <a:pt x="8485083" y="3812006"/>
                  <a:pt x="8534400" y="3792279"/>
                </a:cubicBezTo>
                <a:cubicBezTo>
                  <a:pt x="8541488" y="3785191"/>
                  <a:pt x="8547324" y="3776575"/>
                  <a:pt x="8555665" y="3771014"/>
                </a:cubicBezTo>
                <a:cubicBezTo>
                  <a:pt x="8561882" y="3766869"/>
                  <a:pt x="8571096" y="3768593"/>
                  <a:pt x="8576930" y="3763926"/>
                </a:cubicBezTo>
                <a:cubicBezTo>
                  <a:pt x="8583582" y="3758604"/>
                  <a:pt x="8585653" y="3749206"/>
                  <a:pt x="8591107" y="3742661"/>
                </a:cubicBezTo>
                <a:cubicBezTo>
                  <a:pt x="8611529" y="3718155"/>
                  <a:pt x="8607429" y="3723044"/>
                  <a:pt x="8633637" y="3714307"/>
                </a:cubicBezTo>
                <a:cubicBezTo>
                  <a:pt x="8638363" y="3707219"/>
                  <a:pt x="8642360" y="3699587"/>
                  <a:pt x="8647814" y="3693042"/>
                </a:cubicBezTo>
                <a:cubicBezTo>
                  <a:pt x="8654232" y="3685341"/>
                  <a:pt x="8663518" y="3680118"/>
                  <a:pt x="8669079" y="3671777"/>
                </a:cubicBezTo>
                <a:cubicBezTo>
                  <a:pt x="8673224" y="3665560"/>
                  <a:pt x="8672825" y="3657195"/>
                  <a:pt x="8676167" y="3650512"/>
                </a:cubicBezTo>
                <a:cubicBezTo>
                  <a:pt x="8693782" y="3615283"/>
                  <a:pt x="8694100" y="3618403"/>
                  <a:pt x="8718698" y="3593805"/>
                </a:cubicBezTo>
                <a:cubicBezTo>
                  <a:pt x="8721061" y="3586717"/>
                  <a:pt x="8722445" y="3579223"/>
                  <a:pt x="8725786" y="3572540"/>
                </a:cubicBezTo>
                <a:cubicBezTo>
                  <a:pt x="8729596" y="3564920"/>
                  <a:pt x="8736503" y="3559060"/>
                  <a:pt x="8739963" y="3551275"/>
                </a:cubicBezTo>
                <a:cubicBezTo>
                  <a:pt x="8746032" y="3537619"/>
                  <a:pt x="8749413" y="3522921"/>
                  <a:pt x="8754139" y="3508744"/>
                </a:cubicBezTo>
                <a:lnTo>
                  <a:pt x="8761228" y="3487479"/>
                </a:lnTo>
                <a:cubicBezTo>
                  <a:pt x="8747051" y="3478028"/>
                  <a:pt x="8730746" y="3471174"/>
                  <a:pt x="8718698" y="3459126"/>
                </a:cubicBezTo>
                <a:cubicBezTo>
                  <a:pt x="8713415" y="3453843"/>
                  <a:pt x="8716392" y="3443601"/>
                  <a:pt x="8711609" y="3437861"/>
                </a:cubicBezTo>
                <a:cubicBezTo>
                  <a:pt x="8704046" y="3428785"/>
                  <a:pt x="8692226" y="3424284"/>
                  <a:pt x="8683256" y="3416596"/>
                </a:cubicBezTo>
                <a:cubicBezTo>
                  <a:pt x="8675645" y="3410072"/>
                  <a:pt x="8661991" y="3395331"/>
                  <a:pt x="8661991" y="3395331"/>
                </a:cubicBezTo>
                <a:lnTo>
                  <a:pt x="8860465" y="2849526"/>
                </a:lnTo>
                <a:cubicBezTo>
                  <a:pt x="8862828" y="2814084"/>
                  <a:pt x="8863630" y="2778503"/>
                  <a:pt x="8867553" y="2743200"/>
                </a:cubicBezTo>
                <a:cubicBezTo>
                  <a:pt x="8868378" y="2735774"/>
                  <a:pt x="8874642" y="2729407"/>
                  <a:pt x="8874642" y="2721935"/>
                </a:cubicBezTo>
                <a:cubicBezTo>
                  <a:pt x="8874642" y="2648651"/>
                  <a:pt x="8873174" y="2575265"/>
                  <a:pt x="8867553" y="2502196"/>
                </a:cubicBezTo>
                <a:cubicBezTo>
                  <a:pt x="8866059" y="2482769"/>
                  <a:pt x="8857198" y="2464595"/>
                  <a:pt x="8853377" y="2445489"/>
                </a:cubicBezTo>
                <a:cubicBezTo>
                  <a:pt x="8851014" y="2433675"/>
                  <a:pt x="8851274" y="2421015"/>
                  <a:pt x="8846288" y="2410047"/>
                </a:cubicBezTo>
                <a:cubicBezTo>
                  <a:pt x="8839238" y="2394536"/>
                  <a:pt x="8823323" y="2383681"/>
                  <a:pt x="8817935" y="2367517"/>
                </a:cubicBezTo>
                <a:cubicBezTo>
                  <a:pt x="8815572" y="2360428"/>
                  <a:pt x="8812899" y="2353436"/>
                  <a:pt x="8810846" y="2346251"/>
                </a:cubicBezTo>
                <a:cubicBezTo>
                  <a:pt x="8808170" y="2336884"/>
                  <a:pt x="8808115" y="2326611"/>
                  <a:pt x="8803758" y="2317898"/>
                </a:cubicBezTo>
                <a:cubicBezTo>
                  <a:pt x="8798475" y="2307331"/>
                  <a:pt x="8789581" y="2298995"/>
                  <a:pt x="8782493" y="2289544"/>
                </a:cubicBezTo>
                <a:cubicBezTo>
                  <a:pt x="8760814" y="2224503"/>
                  <a:pt x="8797052" y="2325751"/>
                  <a:pt x="8754139" y="2239926"/>
                </a:cubicBezTo>
                <a:cubicBezTo>
                  <a:pt x="8749782" y="2231212"/>
                  <a:pt x="8749727" y="2220939"/>
                  <a:pt x="8747051" y="2211572"/>
                </a:cubicBezTo>
                <a:cubicBezTo>
                  <a:pt x="8744998" y="2204388"/>
                  <a:pt x="8743304" y="2196990"/>
                  <a:pt x="8739963" y="2190307"/>
                </a:cubicBezTo>
                <a:cubicBezTo>
                  <a:pt x="8736153" y="2182687"/>
                  <a:pt x="8729596" y="2176662"/>
                  <a:pt x="8725786" y="2169042"/>
                </a:cubicBezTo>
                <a:cubicBezTo>
                  <a:pt x="8712083" y="2141636"/>
                  <a:pt x="8713725" y="2136879"/>
                  <a:pt x="8704521" y="2112335"/>
                </a:cubicBezTo>
                <a:cubicBezTo>
                  <a:pt x="8700053" y="2100421"/>
                  <a:pt x="8696437" y="2088063"/>
                  <a:pt x="8690344" y="2076893"/>
                </a:cubicBezTo>
                <a:cubicBezTo>
                  <a:pt x="8682185" y="2061935"/>
                  <a:pt x="8672214" y="2047993"/>
                  <a:pt x="8661991" y="2034363"/>
                </a:cubicBezTo>
                <a:cubicBezTo>
                  <a:pt x="8646347" y="2013505"/>
                  <a:pt x="8639206" y="2001198"/>
                  <a:pt x="8619460" y="1984744"/>
                </a:cubicBezTo>
                <a:cubicBezTo>
                  <a:pt x="8595425" y="1964715"/>
                  <a:pt x="8603253" y="1974761"/>
                  <a:pt x="8576930" y="1963479"/>
                </a:cubicBezTo>
                <a:cubicBezTo>
                  <a:pt x="8567218" y="1959317"/>
                  <a:pt x="8558289" y="1953465"/>
                  <a:pt x="8548577" y="1949303"/>
                </a:cubicBezTo>
                <a:cubicBezTo>
                  <a:pt x="8519053" y="1936650"/>
                  <a:pt x="8527758" y="1947612"/>
                  <a:pt x="8491870" y="1928037"/>
                </a:cubicBezTo>
                <a:cubicBezTo>
                  <a:pt x="8415270" y="1886256"/>
                  <a:pt x="8477717" y="1909143"/>
                  <a:pt x="8428074" y="1892596"/>
                </a:cubicBezTo>
                <a:cubicBezTo>
                  <a:pt x="8397857" y="1869933"/>
                  <a:pt x="8383378" y="1856432"/>
                  <a:pt x="8343014" y="1842977"/>
                </a:cubicBezTo>
                <a:cubicBezTo>
                  <a:pt x="8328837" y="1838251"/>
                  <a:pt x="8314140" y="1834869"/>
                  <a:pt x="8300484" y="1828800"/>
                </a:cubicBezTo>
                <a:cubicBezTo>
                  <a:pt x="8292699" y="1825340"/>
                  <a:pt x="8286839" y="1818434"/>
                  <a:pt x="8279219" y="1814624"/>
                </a:cubicBezTo>
                <a:cubicBezTo>
                  <a:pt x="8272536" y="1811282"/>
                  <a:pt x="8264821" y="1810479"/>
                  <a:pt x="8257953" y="1807535"/>
                </a:cubicBezTo>
                <a:cubicBezTo>
                  <a:pt x="8248241" y="1803372"/>
                  <a:pt x="8239312" y="1797520"/>
                  <a:pt x="8229600" y="1793358"/>
                </a:cubicBezTo>
                <a:cubicBezTo>
                  <a:pt x="8222732" y="1790415"/>
                  <a:pt x="8215018" y="1789611"/>
                  <a:pt x="8208335" y="1786270"/>
                </a:cubicBezTo>
                <a:cubicBezTo>
                  <a:pt x="8170845" y="1767525"/>
                  <a:pt x="8183599" y="1765910"/>
                  <a:pt x="8151628" y="1757917"/>
                </a:cubicBezTo>
                <a:cubicBezTo>
                  <a:pt x="8139940" y="1754995"/>
                  <a:pt x="8127726" y="1754290"/>
                  <a:pt x="8116186" y="1750828"/>
                </a:cubicBezTo>
                <a:cubicBezTo>
                  <a:pt x="8045713" y="1729685"/>
                  <a:pt x="8117662" y="1742337"/>
                  <a:pt x="8038214" y="1722475"/>
                </a:cubicBezTo>
                <a:lnTo>
                  <a:pt x="7981507" y="1708298"/>
                </a:lnTo>
                <a:cubicBezTo>
                  <a:pt x="7972056" y="1703572"/>
                  <a:pt x="7962964" y="1698046"/>
                  <a:pt x="7953153" y="1694121"/>
                </a:cubicBezTo>
                <a:cubicBezTo>
                  <a:pt x="7939278" y="1688571"/>
                  <a:pt x="7924800" y="1684670"/>
                  <a:pt x="7910623" y="1679944"/>
                </a:cubicBezTo>
                <a:lnTo>
                  <a:pt x="7889358" y="1672856"/>
                </a:lnTo>
                <a:cubicBezTo>
                  <a:pt x="7882270" y="1670493"/>
                  <a:pt x="7875342" y="1667580"/>
                  <a:pt x="7868093" y="1665768"/>
                </a:cubicBezTo>
                <a:cubicBezTo>
                  <a:pt x="7858642" y="1663405"/>
                  <a:pt x="7849106" y="1661355"/>
                  <a:pt x="7839739" y="1658679"/>
                </a:cubicBezTo>
                <a:cubicBezTo>
                  <a:pt x="7832555" y="1656626"/>
                  <a:pt x="7825658" y="1653644"/>
                  <a:pt x="7818474" y="1651591"/>
                </a:cubicBezTo>
                <a:cubicBezTo>
                  <a:pt x="7809107" y="1648915"/>
                  <a:pt x="7799488" y="1647179"/>
                  <a:pt x="7790121" y="1644503"/>
                </a:cubicBezTo>
                <a:cubicBezTo>
                  <a:pt x="7782937" y="1642450"/>
                  <a:pt x="7776040" y="1639467"/>
                  <a:pt x="7768856" y="1637414"/>
                </a:cubicBezTo>
                <a:cubicBezTo>
                  <a:pt x="7759489" y="1634738"/>
                  <a:pt x="7749833" y="1633125"/>
                  <a:pt x="7740502" y="1630326"/>
                </a:cubicBezTo>
                <a:cubicBezTo>
                  <a:pt x="7726189" y="1626032"/>
                  <a:pt x="7697972" y="1616149"/>
                  <a:pt x="7697972" y="1616149"/>
                </a:cubicBezTo>
                <a:cubicBezTo>
                  <a:pt x="7657805" y="1618512"/>
                  <a:pt x="7617507" y="1619233"/>
                  <a:pt x="7577470" y="1623237"/>
                </a:cubicBezTo>
                <a:cubicBezTo>
                  <a:pt x="7563018" y="1624682"/>
                  <a:pt x="7539076" y="1639692"/>
                  <a:pt x="7527851" y="1644503"/>
                </a:cubicBezTo>
                <a:cubicBezTo>
                  <a:pt x="7520983" y="1647446"/>
                  <a:pt x="7513674" y="1649228"/>
                  <a:pt x="7506586" y="1651591"/>
                </a:cubicBezTo>
                <a:cubicBezTo>
                  <a:pt x="7499524" y="1651176"/>
                  <a:pt x="7401805" y="1655908"/>
                  <a:pt x="7364819" y="1637414"/>
                </a:cubicBezTo>
                <a:cubicBezTo>
                  <a:pt x="7357199" y="1633604"/>
                  <a:pt x="7350098" y="1628691"/>
                  <a:pt x="7343553" y="1623237"/>
                </a:cubicBezTo>
                <a:cubicBezTo>
                  <a:pt x="7335852" y="1616820"/>
                  <a:pt x="7329376" y="1609060"/>
                  <a:pt x="7322288" y="1601972"/>
                </a:cubicBezTo>
                <a:cubicBezTo>
                  <a:pt x="7319925" y="1594884"/>
                  <a:pt x="7318143" y="1587575"/>
                  <a:pt x="7315200" y="1580707"/>
                </a:cubicBezTo>
                <a:cubicBezTo>
                  <a:pt x="7311038" y="1570995"/>
                  <a:pt x="7304364" y="1562378"/>
                  <a:pt x="7301023" y="1552354"/>
                </a:cubicBezTo>
                <a:cubicBezTo>
                  <a:pt x="7280585" y="1491039"/>
                  <a:pt x="7308877" y="1539324"/>
                  <a:pt x="7279758" y="1495647"/>
                </a:cubicBezTo>
                <a:cubicBezTo>
                  <a:pt x="7275032" y="1479107"/>
                  <a:pt x="7269449" y="1462789"/>
                  <a:pt x="7265581" y="1446028"/>
                </a:cubicBezTo>
                <a:cubicBezTo>
                  <a:pt x="7262349" y="1432024"/>
                  <a:pt x="7261311" y="1417591"/>
                  <a:pt x="7258493" y="1403498"/>
                </a:cubicBezTo>
                <a:cubicBezTo>
                  <a:pt x="7256583" y="1393945"/>
                  <a:pt x="7253768" y="1384595"/>
                  <a:pt x="7251405" y="1375144"/>
                </a:cubicBezTo>
                <a:cubicBezTo>
                  <a:pt x="7249478" y="1352018"/>
                  <a:pt x="7241193" y="1246954"/>
                  <a:pt x="7237228" y="1219200"/>
                </a:cubicBezTo>
                <a:cubicBezTo>
                  <a:pt x="7235850" y="1209556"/>
                  <a:pt x="7232050" y="1200400"/>
                  <a:pt x="7230139" y="1190847"/>
                </a:cubicBezTo>
                <a:cubicBezTo>
                  <a:pt x="7212753" y="1103917"/>
                  <a:pt x="7232432" y="1185842"/>
                  <a:pt x="7215963" y="1119963"/>
                </a:cubicBezTo>
                <a:cubicBezTo>
                  <a:pt x="7218326" y="1060893"/>
                  <a:pt x="7218984" y="1001731"/>
                  <a:pt x="7223051" y="942754"/>
                </a:cubicBezTo>
                <a:cubicBezTo>
                  <a:pt x="7223721" y="933035"/>
                  <a:pt x="7229001" y="924075"/>
                  <a:pt x="7230139" y="914400"/>
                </a:cubicBezTo>
                <a:cubicBezTo>
                  <a:pt x="7233739" y="883804"/>
                  <a:pt x="7234865" y="852967"/>
                  <a:pt x="7237228" y="822251"/>
                </a:cubicBezTo>
                <a:cubicBezTo>
                  <a:pt x="7232502" y="765544"/>
                  <a:pt x="7229898" y="708621"/>
                  <a:pt x="7223051" y="652131"/>
                </a:cubicBezTo>
                <a:cubicBezTo>
                  <a:pt x="7220430" y="630505"/>
                  <a:pt x="7212889" y="609746"/>
                  <a:pt x="7208874" y="588335"/>
                </a:cubicBezTo>
                <a:cubicBezTo>
                  <a:pt x="7205795" y="571914"/>
                  <a:pt x="7205063" y="555100"/>
                  <a:pt x="7201786" y="538717"/>
                </a:cubicBezTo>
                <a:cubicBezTo>
                  <a:pt x="7197965" y="519611"/>
                  <a:pt x="7192072" y="500976"/>
                  <a:pt x="7187609" y="482010"/>
                </a:cubicBezTo>
                <a:cubicBezTo>
                  <a:pt x="7182620" y="460805"/>
                  <a:pt x="7178716" y="439348"/>
                  <a:pt x="7173433" y="418214"/>
                </a:cubicBezTo>
                <a:cubicBezTo>
                  <a:pt x="7171621" y="410965"/>
                  <a:pt x="7168310" y="404158"/>
                  <a:pt x="7166344" y="396949"/>
                </a:cubicBezTo>
                <a:cubicBezTo>
                  <a:pt x="7161217" y="378152"/>
                  <a:pt x="7156893" y="359144"/>
                  <a:pt x="7152167" y="340242"/>
                </a:cubicBezTo>
                <a:cubicBezTo>
                  <a:pt x="7147442" y="321340"/>
                  <a:pt x="7146705" y="300962"/>
                  <a:pt x="7137991" y="283535"/>
                </a:cubicBezTo>
                <a:lnTo>
                  <a:pt x="7123814" y="255182"/>
                </a:lnTo>
                <a:cubicBezTo>
                  <a:pt x="7121073" y="230507"/>
                  <a:pt x="7119304" y="173988"/>
                  <a:pt x="7102549" y="148856"/>
                </a:cubicBezTo>
                <a:lnTo>
                  <a:pt x="7088372" y="127591"/>
                </a:lnTo>
                <a:cubicBezTo>
                  <a:pt x="7076334" y="91476"/>
                  <a:pt x="7087341" y="104997"/>
                  <a:pt x="7031665" y="92149"/>
                </a:cubicBezTo>
                <a:cubicBezTo>
                  <a:pt x="7017661" y="88917"/>
                  <a:pt x="7003228" y="87880"/>
                  <a:pt x="6989135" y="85061"/>
                </a:cubicBezTo>
                <a:cubicBezTo>
                  <a:pt x="6979582" y="83150"/>
                  <a:pt x="6970483" y="78854"/>
                  <a:pt x="6960781" y="77972"/>
                </a:cubicBezTo>
                <a:cubicBezTo>
                  <a:pt x="6918360" y="74116"/>
                  <a:pt x="6875678" y="73919"/>
                  <a:pt x="6833191" y="70884"/>
                </a:cubicBezTo>
                <a:cubicBezTo>
                  <a:pt x="6809506" y="69192"/>
                  <a:pt x="6785935" y="66159"/>
                  <a:pt x="6762307" y="63796"/>
                </a:cubicBezTo>
                <a:cubicBezTo>
                  <a:pt x="6664626" y="39374"/>
                  <a:pt x="6763484" y="61992"/>
                  <a:pt x="6528391" y="49619"/>
                </a:cubicBezTo>
                <a:cubicBezTo>
                  <a:pt x="6507024" y="48494"/>
                  <a:pt x="6485967" y="43549"/>
                  <a:pt x="6464595" y="42531"/>
                </a:cubicBezTo>
                <a:cubicBezTo>
                  <a:pt x="6386675" y="38820"/>
                  <a:pt x="6308651" y="37805"/>
                  <a:pt x="6230679" y="35442"/>
                </a:cubicBezTo>
                <a:cubicBezTo>
                  <a:pt x="6167531" y="22813"/>
                  <a:pt x="6194004" y="26563"/>
                  <a:pt x="6096000" y="21265"/>
                </a:cubicBezTo>
                <a:cubicBezTo>
                  <a:pt x="6041684" y="18329"/>
                  <a:pt x="5987311" y="16540"/>
                  <a:pt x="5932967" y="14177"/>
                </a:cubicBezTo>
                <a:cubicBezTo>
                  <a:pt x="5918790" y="11814"/>
                  <a:pt x="5904530" y="9908"/>
                  <a:pt x="5890437" y="7089"/>
                </a:cubicBezTo>
                <a:cubicBezTo>
                  <a:pt x="5880884" y="5178"/>
                  <a:pt x="5871826" y="0"/>
                  <a:pt x="5862084" y="0"/>
                </a:cubicBezTo>
                <a:cubicBezTo>
                  <a:pt x="5828920" y="0"/>
                  <a:pt x="5795925" y="4726"/>
                  <a:pt x="5762846" y="7089"/>
                </a:cubicBezTo>
                <a:cubicBezTo>
                  <a:pt x="5751032" y="9452"/>
                  <a:pt x="5738373" y="9192"/>
                  <a:pt x="5727405" y="14177"/>
                </a:cubicBezTo>
                <a:cubicBezTo>
                  <a:pt x="5711894" y="21228"/>
                  <a:pt x="5699051" y="33080"/>
                  <a:pt x="5684874" y="42531"/>
                </a:cubicBezTo>
                <a:lnTo>
                  <a:pt x="5642344" y="70884"/>
                </a:lnTo>
                <a:cubicBezTo>
                  <a:pt x="5635256" y="75610"/>
                  <a:pt x="5629161" y="82367"/>
                  <a:pt x="5621079" y="85061"/>
                </a:cubicBezTo>
                <a:lnTo>
                  <a:pt x="5599814" y="92149"/>
                </a:lnTo>
                <a:lnTo>
                  <a:pt x="5557284" y="134679"/>
                </a:lnTo>
                <a:cubicBezTo>
                  <a:pt x="5550196" y="141767"/>
                  <a:pt x="5541579" y="147603"/>
                  <a:pt x="5536019" y="155944"/>
                </a:cubicBezTo>
                <a:cubicBezTo>
                  <a:pt x="5531293" y="163033"/>
                  <a:pt x="5525652" y="169590"/>
                  <a:pt x="5521842" y="177210"/>
                </a:cubicBezTo>
                <a:cubicBezTo>
                  <a:pt x="5518500" y="183893"/>
                  <a:pt x="5518898" y="192258"/>
                  <a:pt x="5514753" y="198475"/>
                </a:cubicBezTo>
                <a:cubicBezTo>
                  <a:pt x="5509192" y="206816"/>
                  <a:pt x="5500576" y="212652"/>
                  <a:pt x="5493488" y="219740"/>
                </a:cubicBezTo>
                <a:cubicBezTo>
                  <a:pt x="5488763" y="229191"/>
                  <a:pt x="5483474" y="238381"/>
                  <a:pt x="5479312" y="248093"/>
                </a:cubicBezTo>
                <a:cubicBezTo>
                  <a:pt x="5476369" y="254961"/>
                  <a:pt x="5475852" y="262826"/>
                  <a:pt x="5472223" y="269358"/>
                </a:cubicBezTo>
                <a:cubicBezTo>
                  <a:pt x="5440737" y="326033"/>
                  <a:pt x="5449798" y="293330"/>
                  <a:pt x="5429693" y="340242"/>
                </a:cubicBezTo>
                <a:cubicBezTo>
                  <a:pt x="5426750" y="347110"/>
                  <a:pt x="5425548" y="354639"/>
                  <a:pt x="5422605" y="361507"/>
                </a:cubicBezTo>
                <a:cubicBezTo>
                  <a:pt x="5418443" y="371220"/>
                  <a:pt x="5412138" y="379967"/>
                  <a:pt x="5408428" y="389861"/>
                </a:cubicBezTo>
                <a:cubicBezTo>
                  <a:pt x="5388810" y="442173"/>
                  <a:pt x="5415892" y="396384"/>
                  <a:pt x="5387163" y="439479"/>
                </a:cubicBezTo>
                <a:cubicBezTo>
                  <a:pt x="5384800" y="458381"/>
                  <a:pt x="5383206" y="477396"/>
                  <a:pt x="5380074" y="496186"/>
                </a:cubicBezTo>
                <a:cubicBezTo>
                  <a:pt x="5378472" y="505796"/>
                  <a:pt x="5372672" y="514803"/>
                  <a:pt x="5372986" y="524540"/>
                </a:cubicBezTo>
                <a:cubicBezTo>
                  <a:pt x="5374954" y="585547"/>
                  <a:pt x="5379628" y="685339"/>
                  <a:pt x="5394251" y="758456"/>
                </a:cubicBezTo>
                <a:cubicBezTo>
                  <a:pt x="5396161" y="768009"/>
                  <a:pt x="5397918" y="777688"/>
                  <a:pt x="5401339" y="786810"/>
                </a:cubicBezTo>
                <a:cubicBezTo>
                  <a:pt x="5405049" y="796704"/>
                  <a:pt x="5412174" y="805139"/>
                  <a:pt x="5415516" y="815163"/>
                </a:cubicBezTo>
                <a:cubicBezTo>
                  <a:pt x="5421678" y="833647"/>
                  <a:pt x="5423532" y="853386"/>
                  <a:pt x="5429693" y="871870"/>
                </a:cubicBezTo>
                <a:cubicBezTo>
                  <a:pt x="5432056" y="878958"/>
                  <a:pt x="5433440" y="886452"/>
                  <a:pt x="5436781" y="893135"/>
                </a:cubicBezTo>
                <a:cubicBezTo>
                  <a:pt x="5440591" y="900755"/>
                  <a:pt x="5446232" y="907312"/>
                  <a:pt x="5450958" y="914400"/>
                </a:cubicBezTo>
                <a:cubicBezTo>
                  <a:pt x="5453321" y="928577"/>
                  <a:pt x="5453501" y="943296"/>
                  <a:pt x="5458046" y="956931"/>
                </a:cubicBezTo>
                <a:cubicBezTo>
                  <a:pt x="5460740" y="965013"/>
                  <a:pt x="5468413" y="970576"/>
                  <a:pt x="5472223" y="978196"/>
                </a:cubicBezTo>
                <a:cubicBezTo>
                  <a:pt x="5475565" y="984879"/>
                  <a:pt x="5476369" y="992593"/>
                  <a:pt x="5479312" y="999461"/>
                </a:cubicBezTo>
                <a:cubicBezTo>
                  <a:pt x="5483474" y="1009173"/>
                  <a:pt x="5489326" y="1018102"/>
                  <a:pt x="5493488" y="1027814"/>
                </a:cubicBezTo>
                <a:cubicBezTo>
                  <a:pt x="5500775" y="1044818"/>
                  <a:pt x="5502524" y="1059437"/>
                  <a:pt x="5507665" y="1077433"/>
                </a:cubicBezTo>
                <a:cubicBezTo>
                  <a:pt x="5509718" y="1084617"/>
                  <a:pt x="5512390" y="1091610"/>
                  <a:pt x="5514753" y="1098698"/>
                </a:cubicBezTo>
                <a:cubicBezTo>
                  <a:pt x="5514589" y="1104763"/>
                  <a:pt x="5508583" y="1419172"/>
                  <a:pt x="5500577" y="1488558"/>
                </a:cubicBezTo>
                <a:cubicBezTo>
                  <a:pt x="5498344" y="1507914"/>
                  <a:pt x="5489155" y="1525977"/>
                  <a:pt x="5486400" y="1545265"/>
                </a:cubicBezTo>
                <a:cubicBezTo>
                  <a:pt x="5484037" y="1561805"/>
                  <a:pt x="5482589" y="1578501"/>
                  <a:pt x="5479312" y="1594884"/>
                </a:cubicBezTo>
                <a:cubicBezTo>
                  <a:pt x="5477847" y="1602211"/>
                  <a:pt x="5476891" y="1610315"/>
                  <a:pt x="5472223" y="1616149"/>
                </a:cubicBezTo>
                <a:cubicBezTo>
                  <a:pt x="5466901" y="1622801"/>
                  <a:pt x="5458743" y="1626866"/>
                  <a:pt x="5450958" y="1630326"/>
                </a:cubicBezTo>
                <a:cubicBezTo>
                  <a:pt x="5428649" y="1640241"/>
                  <a:pt x="5397564" y="1648080"/>
                  <a:pt x="5372986" y="1651591"/>
                </a:cubicBezTo>
                <a:cubicBezTo>
                  <a:pt x="5351805" y="1654617"/>
                  <a:pt x="5330456" y="1656316"/>
                  <a:pt x="5309191" y="1658679"/>
                </a:cubicBezTo>
                <a:lnTo>
                  <a:pt x="5146158" y="1651591"/>
                </a:lnTo>
                <a:cubicBezTo>
                  <a:pt x="5124804" y="1650256"/>
                  <a:pt x="5103662" y="1646532"/>
                  <a:pt x="5082363" y="1644503"/>
                </a:cubicBezTo>
                <a:cubicBezTo>
                  <a:pt x="5054039" y="1641805"/>
                  <a:pt x="5025656" y="1639777"/>
                  <a:pt x="4997302" y="1637414"/>
                </a:cubicBezTo>
                <a:cubicBezTo>
                  <a:pt x="4985488" y="1635051"/>
                  <a:pt x="4973815" y="1631820"/>
                  <a:pt x="4961860" y="1630326"/>
                </a:cubicBezTo>
                <a:cubicBezTo>
                  <a:pt x="4886575" y="1620915"/>
                  <a:pt x="4828201" y="1621596"/>
                  <a:pt x="4749209" y="1616149"/>
                </a:cubicBezTo>
                <a:cubicBezTo>
                  <a:pt x="4725520" y="1614515"/>
                  <a:pt x="4701982" y="1611118"/>
                  <a:pt x="4678326" y="1609061"/>
                </a:cubicBezTo>
                <a:cubicBezTo>
                  <a:pt x="4537879" y="1596848"/>
                  <a:pt x="4634867" y="1608058"/>
                  <a:pt x="4529470" y="1594884"/>
                </a:cubicBezTo>
                <a:lnTo>
                  <a:pt x="4330995" y="1601972"/>
                </a:lnTo>
                <a:cubicBezTo>
                  <a:pt x="4253029" y="1604528"/>
                  <a:pt x="4174941" y="1604294"/>
                  <a:pt x="4097079" y="1609061"/>
                </a:cubicBezTo>
                <a:cubicBezTo>
                  <a:pt x="4007167" y="1614566"/>
                  <a:pt x="4007000" y="1620917"/>
                  <a:pt x="3941135" y="1630326"/>
                </a:cubicBezTo>
                <a:cubicBezTo>
                  <a:pt x="3922277" y="1633020"/>
                  <a:pt x="3903330" y="1635051"/>
                  <a:pt x="3884428" y="1637414"/>
                </a:cubicBezTo>
                <a:cubicBezTo>
                  <a:pt x="3863015" y="1644552"/>
                  <a:pt x="3813174" y="1661850"/>
                  <a:pt x="3792279" y="1665768"/>
                </a:cubicBezTo>
                <a:cubicBezTo>
                  <a:pt x="3771250" y="1669711"/>
                  <a:pt x="3749749" y="1670493"/>
                  <a:pt x="3728484" y="1672856"/>
                </a:cubicBezTo>
                <a:cubicBezTo>
                  <a:pt x="3517383" y="1725627"/>
                  <a:pt x="3697300" y="1683208"/>
                  <a:pt x="3133060" y="1672856"/>
                </a:cubicBezTo>
                <a:cubicBezTo>
                  <a:pt x="3064510" y="1671598"/>
                  <a:pt x="2996019" y="1668131"/>
                  <a:pt x="2927498" y="1665768"/>
                </a:cubicBezTo>
                <a:cubicBezTo>
                  <a:pt x="2899144" y="1663405"/>
                  <a:pt x="2870733" y="1661658"/>
                  <a:pt x="2842437" y="1658679"/>
                </a:cubicBezTo>
                <a:cubicBezTo>
                  <a:pt x="2825822" y="1656930"/>
                  <a:pt x="2809397" y="1653663"/>
                  <a:pt x="2792819" y="1651591"/>
                </a:cubicBezTo>
                <a:cubicBezTo>
                  <a:pt x="2747796" y="1645963"/>
                  <a:pt x="2679240" y="1639143"/>
                  <a:pt x="2636874" y="1637414"/>
                </a:cubicBezTo>
                <a:cubicBezTo>
                  <a:pt x="2551852" y="1633944"/>
                  <a:pt x="2466753" y="1632689"/>
                  <a:pt x="2381693" y="1630326"/>
                </a:cubicBezTo>
                <a:cubicBezTo>
                  <a:pt x="2262990" y="1617136"/>
                  <a:pt x="2367310" y="1625098"/>
                  <a:pt x="2197395" y="1630326"/>
                </a:cubicBezTo>
                <a:lnTo>
                  <a:pt x="1857153" y="1637414"/>
                </a:lnTo>
                <a:cubicBezTo>
                  <a:pt x="1850065" y="1639777"/>
                  <a:pt x="1843137" y="1642691"/>
                  <a:pt x="1835888" y="1644503"/>
                </a:cubicBezTo>
                <a:cubicBezTo>
                  <a:pt x="1794895" y="1654752"/>
                  <a:pt x="1802141" y="1649202"/>
                  <a:pt x="1757916" y="1658679"/>
                </a:cubicBezTo>
                <a:cubicBezTo>
                  <a:pt x="1738864" y="1662761"/>
                  <a:pt x="1719693" y="1666694"/>
                  <a:pt x="1701209" y="1672856"/>
                </a:cubicBezTo>
                <a:lnTo>
                  <a:pt x="1637414" y="1694121"/>
                </a:lnTo>
                <a:cubicBezTo>
                  <a:pt x="1630326" y="1696484"/>
                  <a:pt x="1623398" y="1699398"/>
                  <a:pt x="1616149" y="1701210"/>
                </a:cubicBezTo>
                <a:cubicBezTo>
                  <a:pt x="1606698" y="1703573"/>
                  <a:pt x="1597162" y="1705622"/>
                  <a:pt x="1587795" y="1708298"/>
                </a:cubicBezTo>
                <a:cubicBezTo>
                  <a:pt x="1580611" y="1710351"/>
                  <a:pt x="1573927" y="1714329"/>
                  <a:pt x="1566530" y="1715386"/>
                </a:cubicBezTo>
                <a:cubicBezTo>
                  <a:pt x="1540694" y="1719077"/>
                  <a:pt x="1514496" y="1719593"/>
                  <a:pt x="1488558" y="1722475"/>
                </a:cubicBezTo>
                <a:cubicBezTo>
                  <a:pt x="1471953" y="1724320"/>
                  <a:pt x="1455479" y="1727200"/>
                  <a:pt x="1438939" y="1729563"/>
                </a:cubicBezTo>
                <a:cubicBezTo>
                  <a:pt x="1370501" y="1752375"/>
                  <a:pt x="1476893" y="1715798"/>
                  <a:pt x="1389321" y="1750828"/>
                </a:cubicBezTo>
                <a:cubicBezTo>
                  <a:pt x="1375446" y="1756378"/>
                  <a:pt x="1346791" y="1765005"/>
                  <a:pt x="1346791" y="1765005"/>
                </a:cubicBezTo>
                <a:cubicBezTo>
                  <a:pt x="1339703" y="1769731"/>
                  <a:pt x="1333146" y="1775372"/>
                  <a:pt x="1325526" y="1779182"/>
                </a:cubicBezTo>
                <a:cubicBezTo>
                  <a:pt x="1308482" y="1787704"/>
                  <a:pt x="1277284" y="1791025"/>
                  <a:pt x="1261730" y="1793358"/>
                </a:cubicBezTo>
                <a:lnTo>
                  <a:pt x="1162493" y="1807535"/>
                </a:lnTo>
                <a:lnTo>
                  <a:pt x="1162493" y="1807535"/>
                </a:lnTo>
              </a:path>
            </a:pathLst>
          </a:cu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s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8762" y="277553"/>
            <a:ext cx="6817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Campus</a:t>
            </a: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Recreation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" name="Picture 1" descr="lobby 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" y="1335196"/>
            <a:ext cx="9143391" cy="55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s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6661" y="275452"/>
            <a:ext cx="6817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Campus</a:t>
            </a: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Recreation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" y="1337327"/>
            <a:ext cx="5998647" cy="420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219" y="1394889"/>
            <a:ext cx="3052363" cy="916725"/>
          </a:xfrm>
          <a:prstGeom prst="rect">
            <a:avLst/>
          </a:prstGeom>
        </p:spPr>
      </p:pic>
      <p:pic>
        <p:nvPicPr>
          <p:cNvPr id="2" name="Picture 1" descr="Picture 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827" y="2468842"/>
            <a:ext cx="2606040" cy="1943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_AU 3D 10_0915 fitness view 3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827" y="4705684"/>
            <a:ext cx="2606040" cy="1954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38912" y="5863320"/>
            <a:ext cx="544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50+ Foot Climbing Wall</a:t>
            </a:r>
          </a:p>
        </p:txBody>
      </p:sp>
    </p:spTree>
    <p:extLst>
      <p:ext uri="{BB962C8B-B14F-4D97-AF65-F5344CB8AC3E}">
        <p14:creationId xmlns:p14="http://schemas.microsoft.com/office/powerpoint/2010/main" val="28429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s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9272" y="-56246"/>
            <a:ext cx="7084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Faculty/Staff Features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219" y="1394889"/>
            <a:ext cx="3052363" cy="916725"/>
          </a:xfrm>
          <a:prstGeom prst="rect">
            <a:avLst/>
          </a:prstGeom>
        </p:spPr>
      </p:pic>
      <p:pic>
        <p:nvPicPr>
          <p:cNvPr id="6" name="Picture 5" descr="Screen Shot 2012-05-09 at 2.41.11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990" y="2505944"/>
            <a:ext cx="2505456" cy="1489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5909" y="1649048"/>
            <a:ext cx="545938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PGA Golf Simulator.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1/3 Mile Corkscrew Track.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Racquetball/Squash Courts.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Dedicated Faculty/Staff Group Fitness Classes.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Outdoor Recreation.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Personal Training.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Outdoor Pool.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…and Many More!</a:t>
            </a:r>
          </a:p>
        </p:txBody>
      </p:sp>
      <p:pic>
        <p:nvPicPr>
          <p:cNvPr id="10" name="Picture 1" descr="AU 10_1020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462721"/>
            <a:ext cx="2505456" cy="1879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s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6661" y="275452"/>
            <a:ext cx="6817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Campus</a:t>
            </a: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Recreation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Picture 3" descr="gym rendering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4728"/>
            <a:ext cx="9144000" cy="54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s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9526" y="277553"/>
            <a:ext cx="6817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Campus</a:t>
            </a: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Recreation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219" y="1394889"/>
            <a:ext cx="3052363" cy="916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81" y="5827494"/>
            <a:ext cx="3799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Tower of Fitness</a:t>
            </a:r>
            <a:endParaRPr lang="en-US" sz="2800" b="1" dirty="0">
              <a:latin typeface="+mj-lt"/>
            </a:endParaRPr>
          </a:p>
        </p:txBody>
      </p:sp>
      <p:pic>
        <p:nvPicPr>
          <p:cNvPr id="8" name="Picture 7" descr="AU 10_1020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56" y="1366457"/>
            <a:ext cx="5910140" cy="443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79657" y="2843165"/>
            <a:ext cx="31456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Personal &amp; Small Group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Training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Group Fitness</a:t>
            </a:r>
            <a:endParaRPr lang="en-US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100 </a:t>
            </a:r>
            <a:r>
              <a:rPr lang="en-US" dirty="0" smtClean="0">
                <a:solidFill>
                  <a:schemeClr val="bg1"/>
                </a:solidFill>
              </a:rPr>
              <a:t>student instructors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5 Studios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Cycling, Mind/Body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TRX, GTS, </a:t>
            </a:r>
            <a:r>
              <a:rPr lang="en-US" dirty="0" err="1" smtClean="0">
                <a:solidFill>
                  <a:schemeClr val="bg1"/>
                </a:solidFill>
              </a:rPr>
              <a:t>ViPR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Step, BOSU &amp; more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s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38555"/>
            <a:ext cx="5946484" cy="407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6661" y="275452"/>
            <a:ext cx="7049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  <a:latin typeface="+mj-lt"/>
              </a:rPr>
              <a:t>Campus</a:t>
            </a:r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 Recreation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914" y="4442003"/>
            <a:ext cx="2606040" cy="1956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 descr="cardio tower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498" y="1595048"/>
            <a:ext cx="2505456" cy="1562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4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16722</TotalTime>
  <Words>333</Words>
  <Application>Microsoft Office PowerPoint</Application>
  <PresentationFormat>On-screen Show (4:3)</PresentationFormat>
  <Paragraphs>127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Sardinha</dc:creator>
  <cp:lastModifiedBy>Windows User</cp:lastModifiedBy>
  <cp:revision>242</cp:revision>
  <dcterms:created xsi:type="dcterms:W3CDTF">2012-01-21T22:43:16Z</dcterms:created>
  <dcterms:modified xsi:type="dcterms:W3CDTF">2012-10-30T21:30:49Z</dcterms:modified>
</cp:coreProperties>
</file>