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5"/>
  </p:notesMasterIdLst>
  <p:sldIdLst>
    <p:sldId id="256" r:id="rId2"/>
    <p:sldId id="257" r:id="rId3"/>
    <p:sldId id="266" r:id="rId4"/>
    <p:sldId id="258" r:id="rId5"/>
    <p:sldId id="259" r:id="rId6"/>
    <p:sldId id="260" r:id="rId7"/>
    <p:sldId id="261" r:id="rId8"/>
    <p:sldId id="269" r:id="rId9"/>
    <p:sldId id="262" r:id="rId10"/>
    <p:sldId id="263" r:id="rId11"/>
    <p:sldId id="264" r:id="rId12"/>
    <p:sldId id="265" r:id="rId13"/>
    <p:sldId id="267" r:id="rId14"/>
  </p:sldIdLst>
  <p:sldSz cx="13004800" cy="9753600"/>
  <p:notesSz cx="6858000" cy="9144000"/>
  <p:defaultTextStyle>
    <a:lvl1pPr algn="ctr" defTabSz="584200">
      <a:defRPr sz="3600">
        <a:latin typeface="+mn-lt"/>
        <a:ea typeface="+mn-ea"/>
        <a:cs typeface="+mn-cs"/>
        <a:sym typeface="Helvetica Light"/>
      </a:defRPr>
    </a:lvl1pPr>
    <a:lvl2pPr indent="228600" algn="ctr" defTabSz="584200">
      <a:defRPr sz="3600">
        <a:latin typeface="+mn-lt"/>
        <a:ea typeface="+mn-ea"/>
        <a:cs typeface="+mn-cs"/>
        <a:sym typeface="Helvetica Light"/>
      </a:defRPr>
    </a:lvl2pPr>
    <a:lvl3pPr indent="457200" algn="ctr" defTabSz="584200">
      <a:defRPr sz="3600">
        <a:latin typeface="+mn-lt"/>
        <a:ea typeface="+mn-ea"/>
        <a:cs typeface="+mn-cs"/>
        <a:sym typeface="Helvetica Light"/>
      </a:defRPr>
    </a:lvl3pPr>
    <a:lvl4pPr indent="685800" algn="ctr" defTabSz="584200">
      <a:defRPr sz="3600">
        <a:latin typeface="+mn-lt"/>
        <a:ea typeface="+mn-ea"/>
        <a:cs typeface="+mn-cs"/>
        <a:sym typeface="Helvetica Light"/>
      </a:defRPr>
    </a:lvl4pPr>
    <a:lvl5pPr indent="914400" algn="ctr" defTabSz="584200">
      <a:defRPr sz="3600">
        <a:latin typeface="+mn-lt"/>
        <a:ea typeface="+mn-ea"/>
        <a:cs typeface="+mn-cs"/>
        <a:sym typeface="Helvetica Light"/>
      </a:defRPr>
    </a:lvl5pPr>
    <a:lvl6pPr indent="1143000" algn="ctr" defTabSz="584200">
      <a:defRPr sz="3600">
        <a:latin typeface="+mn-lt"/>
        <a:ea typeface="+mn-ea"/>
        <a:cs typeface="+mn-cs"/>
        <a:sym typeface="Helvetica Light"/>
      </a:defRPr>
    </a:lvl6pPr>
    <a:lvl7pPr indent="1371600" algn="ctr" defTabSz="584200">
      <a:defRPr sz="3600">
        <a:latin typeface="+mn-lt"/>
        <a:ea typeface="+mn-ea"/>
        <a:cs typeface="+mn-cs"/>
        <a:sym typeface="Helvetica Light"/>
      </a:defRPr>
    </a:lvl7pPr>
    <a:lvl8pPr indent="1600200" algn="ctr" defTabSz="584200">
      <a:defRPr sz="3600">
        <a:latin typeface="+mn-lt"/>
        <a:ea typeface="+mn-ea"/>
        <a:cs typeface="+mn-cs"/>
        <a:sym typeface="Helvetica Light"/>
      </a:defRPr>
    </a:lvl8pPr>
    <a:lvl9pPr indent="1828800" algn="ctr" defTabSz="584200">
      <a:defRPr sz="3600">
        <a:latin typeface="+mn-lt"/>
        <a:ea typeface="+mn-ea"/>
        <a:cs typeface="+mn-cs"/>
        <a:sym typeface="Helvetica Light"/>
      </a:defRPr>
    </a:lvl9pPr>
  </p:defaultTextStyle>
  <p:extLst>
    <p:ext uri="{EFAFB233-063F-42B5-8137-9DF3F51BA10A}">
      <p15:sldGuideLst xmlns:p15="http://schemas.microsoft.com/office/powerpoint/2012/main">
        <p15:guide id="1" orient="horz" pos="3072">
          <p15:clr>
            <a:srgbClr val="A4A3A4"/>
          </p15:clr>
        </p15:guide>
        <p15:guide id="2" pos="40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365C0"/>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00882B"/>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Ref idx="min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Ref idx="min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Ref idx="min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30" d="100"/>
          <a:sy n="30" d="100"/>
        </p:scale>
        <p:origin x="678" y="60"/>
      </p:cViewPr>
      <p:guideLst>
        <p:guide orient="horz" pos="3072"/>
        <p:guide pos="4096"/>
      </p:guideLst>
    </p:cSldViewPr>
  </p:slideViewPr>
  <p:notesTextViewPr>
    <p:cViewPr>
      <p:scale>
        <a:sx n="100" d="100"/>
        <a:sy n="100" d="100"/>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9" name="Shape 29"/>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30" name="Shape 30"/>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1087006319"/>
      </p:ext>
    </p:extLst>
  </p:cSld>
  <p:clrMap bg1="lt1" tx1="dk1" bg2="lt2" tx2="dk2" accent1="accent1" accent2="accent2" accent3="accent3" accent4="accent4" accent5="accent5" accent6="accent6" hlink="hlink" folHlink="folHlink"/>
  <p:notesStyle>
    <a:lvl1pPr defTabSz="457200">
      <a:lnSpc>
        <a:spcPct val="125000"/>
      </a:lnSpc>
      <a:defRPr sz="2400">
        <a:latin typeface="Avenir Roman"/>
        <a:ea typeface="Avenir Roman"/>
        <a:cs typeface="Avenir Roman"/>
        <a:sym typeface="Avenir Roman"/>
      </a:defRPr>
    </a:lvl1pPr>
    <a:lvl2pPr indent="228600" defTabSz="457200">
      <a:lnSpc>
        <a:spcPct val="125000"/>
      </a:lnSpc>
      <a:defRPr sz="2400">
        <a:latin typeface="Avenir Roman"/>
        <a:ea typeface="Avenir Roman"/>
        <a:cs typeface="Avenir Roman"/>
        <a:sym typeface="Avenir Roman"/>
      </a:defRPr>
    </a:lvl2pPr>
    <a:lvl3pPr indent="457200" defTabSz="457200">
      <a:lnSpc>
        <a:spcPct val="125000"/>
      </a:lnSpc>
      <a:defRPr sz="2400">
        <a:latin typeface="Avenir Roman"/>
        <a:ea typeface="Avenir Roman"/>
        <a:cs typeface="Avenir Roman"/>
        <a:sym typeface="Avenir Roman"/>
      </a:defRPr>
    </a:lvl3pPr>
    <a:lvl4pPr indent="685800" defTabSz="457200">
      <a:lnSpc>
        <a:spcPct val="125000"/>
      </a:lnSpc>
      <a:defRPr sz="2400">
        <a:latin typeface="Avenir Roman"/>
        <a:ea typeface="Avenir Roman"/>
        <a:cs typeface="Avenir Roman"/>
        <a:sym typeface="Avenir Roman"/>
      </a:defRPr>
    </a:lvl4pPr>
    <a:lvl5pPr indent="914400" defTabSz="457200">
      <a:lnSpc>
        <a:spcPct val="125000"/>
      </a:lnSpc>
      <a:defRPr sz="2400">
        <a:latin typeface="Avenir Roman"/>
        <a:ea typeface="Avenir Roman"/>
        <a:cs typeface="Avenir Roman"/>
        <a:sym typeface="Avenir Roman"/>
      </a:defRPr>
    </a:lvl5pPr>
    <a:lvl6pPr indent="1143000" defTabSz="457200">
      <a:lnSpc>
        <a:spcPct val="125000"/>
      </a:lnSpc>
      <a:defRPr sz="2400">
        <a:latin typeface="Avenir Roman"/>
        <a:ea typeface="Avenir Roman"/>
        <a:cs typeface="Avenir Roman"/>
        <a:sym typeface="Avenir Roman"/>
      </a:defRPr>
    </a:lvl6pPr>
    <a:lvl7pPr indent="1371600" defTabSz="457200">
      <a:lnSpc>
        <a:spcPct val="125000"/>
      </a:lnSpc>
      <a:defRPr sz="2400">
        <a:latin typeface="Avenir Roman"/>
        <a:ea typeface="Avenir Roman"/>
        <a:cs typeface="Avenir Roman"/>
        <a:sym typeface="Avenir Roman"/>
      </a:defRPr>
    </a:lvl7pPr>
    <a:lvl8pPr indent="1600200" defTabSz="457200">
      <a:lnSpc>
        <a:spcPct val="125000"/>
      </a:lnSpc>
      <a:defRPr sz="2400">
        <a:latin typeface="Avenir Roman"/>
        <a:ea typeface="Avenir Roman"/>
        <a:cs typeface="Avenir Roman"/>
        <a:sym typeface="Avenir Roman"/>
      </a:defRPr>
    </a:lvl8pPr>
    <a:lvl9pPr indent="1828800" defTabSz="457200">
      <a:lnSpc>
        <a:spcPct val="125000"/>
      </a:lnSpc>
      <a:defRPr sz="2400">
        <a:latin typeface="Avenir Roman"/>
        <a:ea typeface="Avenir Roman"/>
        <a:cs typeface="Avenir Roman"/>
        <a:sym typeface="Avenir Roman"/>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30559996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37897045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amp; Subtitle">
    <p:spTree>
      <p:nvGrpSpPr>
        <p:cNvPr id="1" name=""/>
        <p:cNvGrpSpPr/>
        <p:nvPr/>
      </p:nvGrpSpPr>
      <p:grpSpPr>
        <a:xfrm>
          <a:off x="0" y="0"/>
          <a:ext cx="0" cy="0"/>
          <a:chOff x="0" y="0"/>
          <a:chExt cx="0" cy="0"/>
        </a:xfrm>
      </p:grpSpPr>
      <p:sp>
        <p:nvSpPr>
          <p:cNvPr id="5" name="Shape 5"/>
          <p:cNvSpPr>
            <a:spLocks noGrp="1"/>
          </p:cNvSpPr>
          <p:nvPr>
            <p:ph type="title"/>
          </p:nvPr>
        </p:nvSpPr>
        <p:spPr>
          <a:xfrm>
            <a:off x="1270000" y="1638300"/>
            <a:ext cx="10464800" cy="3302000"/>
          </a:xfrm>
          <a:prstGeom prst="rect">
            <a:avLst/>
          </a:prstGeom>
        </p:spPr>
        <p:txBody>
          <a:bodyPr anchor="b"/>
          <a:lstStyle/>
          <a:p>
            <a:pPr lvl="0">
              <a:defRPr sz="1800">
                <a:solidFill>
                  <a:srgbClr val="000000"/>
                </a:solidFill>
              </a:defRPr>
            </a:pPr>
            <a:r>
              <a:rPr sz="8000">
                <a:solidFill>
                  <a:srgbClr val="1D0C31"/>
                </a:solidFill>
              </a:rPr>
              <a:t>Title Text</a:t>
            </a:r>
          </a:p>
        </p:txBody>
      </p:sp>
      <p:sp>
        <p:nvSpPr>
          <p:cNvPr id="6" name="Shape 6"/>
          <p:cNvSpPr>
            <a:spLocks noGrp="1"/>
          </p:cNvSpPr>
          <p:nvPr>
            <p:ph type="body" idx="1"/>
          </p:nvPr>
        </p:nvSpPr>
        <p:spPr>
          <a:xfrm>
            <a:off x="1270000" y="5029200"/>
            <a:ext cx="10464800" cy="1130300"/>
          </a:xfrm>
          <a:prstGeom prst="rect">
            <a:avLst/>
          </a:prstGeom>
        </p:spPr>
        <p:txBody>
          <a:bodyPr anchor="t"/>
          <a:lstStyle>
            <a:lvl1pPr marL="0" indent="0" algn="ctr">
              <a:spcBef>
                <a:spcPts val="0"/>
              </a:spcBef>
              <a:buSzTx/>
              <a:buNone/>
              <a:defRPr sz="3200">
                <a:solidFill>
                  <a:srgbClr val="000000"/>
                </a:solidFill>
              </a:defRPr>
            </a:lvl1pPr>
            <a:lvl2pPr marL="0" indent="228600" algn="ctr">
              <a:spcBef>
                <a:spcPts val="0"/>
              </a:spcBef>
              <a:buSzTx/>
              <a:buNone/>
              <a:defRPr sz="3200">
                <a:solidFill>
                  <a:srgbClr val="000000"/>
                </a:solidFill>
              </a:defRPr>
            </a:lvl2pPr>
            <a:lvl3pPr marL="0" indent="457200" algn="ctr">
              <a:spcBef>
                <a:spcPts val="0"/>
              </a:spcBef>
              <a:buSzTx/>
              <a:buNone/>
              <a:defRPr sz="3200">
                <a:solidFill>
                  <a:srgbClr val="000000"/>
                </a:solidFill>
              </a:defRPr>
            </a:lvl3pPr>
            <a:lvl4pPr marL="0" indent="685800" algn="ctr">
              <a:spcBef>
                <a:spcPts val="0"/>
              </a:spcBef>
              <a:buSzTx/>
              <a:buNone/>
              <a:defRPr sz="3200">
                <a:solidFill>
                  <a:srgbClr val="000000"/>
                </a:solidFill>
              </a:defRPr>
            </a:lvl4pPr>
            <a:lvl5pPr marL="0" indent="914400" algn="ctr">
              <a:spcBef>
                <a:spcPts val="0"/>
              </a:spcBef>
              <a:buSzTx/>
              <a:buNone/>
              <a:defRPr sz="3200">
                <a:solidFill>
                  <a:srgbClr val="000000"/>
                </a:solidFill>
              </a:defRPr>
            </a:lvl5pPr>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689" b="1" i="0">
                <a:solidFill>
                  <a:srgbClr val="FF6600"/>
                </a:solidFill>
                <a:latin typeface="Perpetua"/>
                <a:cs typeface="Perpetua"/>
              </a:defRPr>
            </a:lvl1pPr>
          </a:lstStyle>
          <a:p>
            <a:endParaRPr/>
          </a:p>
        </p:txBody>
      </p:sp>
      <p:sp>
        <p:nvSpPr>
          <p:cNvPr id="3" name="Holder 3"/>
          <p:cNvSpPr>
            <a:spLocks noGrp="1"/>
          </p:cNvSpPr>
          <p:nvPr>
            <p:ph type="body" idx="1"/>
          </p:nvPr>
        </p:nvSpPr>
        <p:spPr/>
        <p:txBody>
          <a:bodyPr lIns="0" tIns="0" rIns="0" bIns="0"/>
          <a:lstStyle>
            <a:lvl1pPr>
              <a:defRPr sz="3982" b="1" i="0">
                <a:solidFill>
                  <a:schemeClr val="hlink"/>
                </a:solidFill>
                <a:latin typeface="Perpetua"/>
                <a:cs typeface="Perpetua"/>
              </a:defRPr>
            </a:lvl1pPr>
          </a:lstStyle>
          <a:p>
            <a:endParaRPr/>
          </a:p>
        </p:txBody>
      </p:sp>
      <p:sp>
        <p:nvSpPr>
          <p:cNvPr id="4" name="Holder 4"/>
          <p:cNvSpPr>
            <a:spLocks noGrp="1"/>
          </p:cNvSpPr>
          <p:nvPr>
            <p:ph type="ftr" sz="quarter" idx="5"/>
          </p:nvPr>
        </p:nvSpPr>
        <p:spPr>
          <a:xfrm>
            <a:off x="4421633" y="9070848"/>
            <a:ext cx="4161535" cy="487680"/>
          </a:xfrm>
          <a:prstGeom prst="rect">
            <a:avLst/>
          </a:prstGeom>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50240" y="9070848"/>
            <a:ext cx="2991104" cy="48768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5/13/2015</a:t>
            </a:fld>
            <a:endParaRPr lang="en-US"/>
          </a:p>
        </p:txBody>
      </p:sp>
      <p:sp>
        <p:nvSpPr>
          <p:cNvPr id="6" name="Holder 6"/>
          <p:cNvSpPr>
            <a:spLocks noGrp="1"/>
          </p:cNvSpPr>
          <p:nvPr>
            <p:ph type="sldNum" sz="quarter" idx="7"/>
          </p:nvPr>
        </p:nvSpPr>
        <p:spPr>
          <a:xfrm>
            <a:off x="9363456" y="9070848"/>
            <a:ext cx="2991104" cy="487680"/>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850704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8" name="Shape 8"/>
          <p:cNvSpPr>
            <a:spLocks noGrp="1"/>
          </p:cNvSpPr>
          <p:nvPr>
            <p:ph type="title"/>
          </p:nvPr>
        </p:nvSpPr>
        <p:spPr>
          <a:xfrm>
            <a:off x="1270000" y="6718300"/>
            <a:ext cx="10464800" cy="1422400"/>
          </a:xfrm>
          <a:prstGeom prst="rect">
            <a:avLst/>
          </a:prstGeom>
        </p:spPr>
        <p:txBody>
          <a:bodyPr anchor="b"/>
          <a:lstStyle/>
          <a:p>
            <a:pPr lvl="0">
              <a:defRPr sz="1800">
                <a:solidFill>
                  <a:srgbClr val="000000"/>
                </a:solidFill>
              </a:defRPr>
            </a:pPr>
            <a:r>
              <a:rPr sz="8000">
                <a:solidFill>
                  <a:srgbClr val="1D0C31"/>
                </a:solidFill>
              </a:rPr>
              <a:t>Title Text</a:t>
            </a:r>
          </a:p>
        </p:txBody>
      </p:sp>
      <p:sp>
        <p:nvSpPr>
          <p:cNvPr id="9" name="Shape 9"/>
          <p:cNvSpPr>
            <a:spLocks noGrp="1"/>
          </p:cNvSpPr>
          <p:nvPr>
            <p:ph type="body" idx="1"/>
          </p:nvPr>
        </p:nvSpPr>
        <p:spPr>
          <a:xfrm>
            <a:off x="1270000" y="8191500"/>
            <a:ext cx="10464800" cy="1130300"/>
          </a:xfrm>
          <a:prstGeom prst="rect">
            <a:avLst/>
          </a:prstGeom>
        </p:spPr>
        <p:txBody>
          <a:bodyPr anchor="t"/>
          <a:lstStyle>
            <a:lvl1pPr marL="0" indent="0" algn="ctr">
              <a:spcBef>
                <a:spcPts val="0"/>
              </a:spcBef>
              <a:buSzTx/>
              <a:buNone/>
              <a:defRPr sz="3200">
                <a:solidFill>
                  <a:srgbClr val="000000"/>
                </a:solidFill>
              </a:defRPr>
            </a:lvl1pPr>
            <a:lvl2pPr marL="0" indent="228600" algn="ctr">
              <a:spcBef>
                <a:spcPts val="0"/>
              </a:spcBef>
              <a:buSzTx/>
              <a:buNone/>
              <a:defRPr sz="3200">
                <a:solidFill>
                  <a:srgbClr val="000000"/>
                </a:solidFill>
              </a:defRPr>
            </a:lvl2pPr>
            <a:lvl3pPr marL="0" indent="457200" algn="ctr">
              <a:spcBef>
                <a:spcPts val="0"/>
              </a:spcBef>
              <a:buSzTx/>
              <a:buNone/>
              <a:defRPr sz="3200">
                <a:solidFill>
                  <a:srgbClr val="000000"/>
                </a:solidFill>
              </a:defRPr>
            </a:lvl3pPr>
            <a:lvl4pPr marL="0" indent="685800" algn="ctr">
              <a:spcBef>
                <a:spcPts val="0"/>
              </a:spcBef>
              <a:buSzTx/>
              <a:buNone/>
              <a:defRPr sz="3200">
                <a:solidFill>
                  <a:srgbClr val="000000"/>
                </a:solidFill>
              </a:defRPr>
            </a:lvl4pPr>
            <a:lvl5pPr marL="0" indent="914400" algn="ctr">
              <a:spcBef>
                <a:spcPts val="0"/>
              </a:spcBef>
              <a:buSzTx/>
              <a:buNone/>
              <a:defRPr sz="3200">
                <a:solidFill>
                  <a:srgbClr val="000000"/>
                </a:solidFill>
              </a:defRPr>
            </a:lvl5pPr>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11" name="Shape 11"/>
          <p:cNvSpPr>
            <a:spLocks noGrp="1"/>
          </p:cNvSpPr>
          <p:nvPr>
            <p:ph type="title"/>
          </p:nvPr>
        </p:nvSpPr>
        <p:spPr>
          <a:xfrm>
            <a:off x="1270000" y="3225800"/>
            <a:ext cx="10464800" cy="3302000"/>
          </a:xfrm>
          <a:prstGeom prst="rect">
            <a:avLst/>
          </a:prstGeom>
        </p:spPr>
        <p:txBody>
          <a:bodyPr/>
          <a:lstStyle/>
          <a:p>
            <a:pPr lvl="0">
              <a:defRPr sz="1800">
                <a:solidFill>
                  <a:srgbClr val="000000"/>
                </a:solidFill>
              </a:defRPr>
            </a:pPr>
            <a:r>
              <a:rPr sz="8000">
                <a:solidFill>
                  <a:srgbClr val="1D0C31"/>
                </a:solidFill>
              </a:rPr>
              <a:t>Title Text</a:t>
            </a: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13" name="Shape 13"/>
          <p:cNvSpPr>
            <a:spLocks noGrp="1"/>
          </p:cNvSpPr>
          <p:nvPr>
            <p:ph type="title"/>
          </p:nvPr>
        </p:nvSpPr>
        <p:spPr>
          <a:xfrm>
            <a:off x="952500" y="635000"/>
            <a:ext cx="5334000" cy="3987800"/>
          </a:xfrm>
          <a:prstGeom prst="rect">
            <a:avLst/>
          </a:prstGeom>
        </p:spPr>
        <p:txBody>
          <a:bodyPr anchor="b"/>
          <a:lstStyle>
            <a:lvl1pPr>
              <a:defRPr sz="6000">
                <a:solidFill>
                  <a:srgbClr val="000000"/>
                </a:solidFill>
              </a:defRPr>
            </a:lvl1pPr>
          </a:lstStyle>
          <a:p>
            <a:pPr lvl="0">
              <a:defRPr sz="1800"/>
            </a:pPr>
            <a:r>
              <a:rPr sz="6000"/>
              <a:t>Title Text</a:t>
            </a:r>
          </a:p>
        </p:txBody>
      </p:sp>
      <p:sp>
        <p:nvSpPr>
          <p:cNvPr id="14" name="Shape 14"/>
          <p:cNvSpPr>
            <a:spLocks noGrp="1"/>
          </p:cNvSpPr>
          <p:nvPr>
            <p:ph type="body" idx="1"/>
          </p:nvPr>
        </p:nvSpPr>
        <p:spPr>
          <a:xfrm>
            <a:off x="952500" y="4762500"/>
            <a:ext cx="5334000" cy="4102100"/>
          </a:xfrm>
          <a:prstGeom prst="rect">
            <a:avLst/>
          </a:prstGeom>
        </p:spPr>
        <p:txBody>
          <a:bodyPr anchor="t"/>
          <a:lstStyle>
            <a:lvl1pPr marL="0" indent="0" algn="ctr">
              <a:spcBef>
                <a:spcPts val="0"/>
              </a:spcBef>
              <a:buSzTx/>
              <a:buNone/>
              <a:defRPr sz="3200">
                <a:solidFill>
                  <a:srgbClr val="000000"/>
                </a:solidFill>
              </a:defRPr>
            </a:lvl1pPr>
            <a:lvl2pPr marL="0" indent="228600" algn="ctr">
              <a:spcBef>
                <a:spcPts val="0"/>
              </a:spcBef>
              <a:buSzTx/>
              <a:buNone/>
              <a:defRPr sz="3200">
                <a:solidFill>
                  <a:srgbClr val="000000"/>
                </a:solidFill>
              </a:defRPr>
            </a:lvl2pPr>
            <a:lvl3pPr marL="0" indent="457200" algn="ctr">
              <a:spcBef>
                <a:spcPts val="0"/>
              </a:spcBef>
              <a:buSzTx/>
              <a:buNone/>
              <a:defRPr sz="3200">
                <a:solidFill>
                  <a:srgbClr val="000000"/>
                </a:solidFill>
              </a:defRPr>
            </a:lvl3pPr>
            <a:lvl4pPr marL="0" indent="685800" algn="ctr">
              <a:spcBef>
                <a:spcPts val="0"/>
              </a:spcBef>
              <a:buSzTx/>
              <a:buNone/>
              <a:defRPr sz="3200">
                <a:solidFill>
                  <a:srgbClr val="000000"/>
                </a:solidFill>
              </a:defRPr>
            </a:lvl4pPr>
            <a:lvl5pPr marL="0" indent="914400" algn="ctr">
              <a:spcBef>
                <a:spcPts val="0"/>
              </a:spcBef>
              <a:buSzTx/>
              <a:buNone/>
              <a:defRPr sz="3200">
                <a:solidFill>
                  <a:srgbClr val="000000"/>
                </a:solidFill>
              </a:defRPr>
            </a:lvl5pPr>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16" name="Shape 16"/>
          <p:cNvSpPr>
            <a:spLocks noGrp="1"/>
          </p:cNvSpPr>
          <p:nvPr>
            <p:ph type="title"/>
          </p:nvPr>
        </p:nvSpPr>
        <p:spPr>
          <a:prstGeom prst="rect">
            <a:avLst/>
          </a:prstGeom>
        </p:spPr>
        <p:txBody>
          <a:bodyPr/>
          <a:lstStyle/>
          <a:p>
            <a:pPr lvl="0">
              <a:defRPr sz="1800">
                <a:solidFill>
                  <a:srgbClr val="000000"/>
                </a:solidFill>
              </a:defRPr>
            </a:pPr>
            <a:r>
              <a:rPr sz="8000">
                <a:solidFill>
                  <a:srgbClr val="1D0C31"/>
                </a:solidFill>
              </a:rPr>
              <a:t>Title Text</a:t>
            </a: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18" name="Shape 18"/>
          <p:cNvSpPr>
            <a:spLocks noGrp="1"/>
          </p:cNvSpPr>
          <p:nvPr>
            <p:ph type="title"/>
          </p:nvPr>
        </p:nvSpPr>
        <p:spPr>
          <a:prstGeom prst="rect">
            <a:avLst/>
          </a:prstGeom>
        </p:spPr>
        <p:txBody>
          <a:bodyPr/>
          <a:lstStyle/>
          <a:p>
            <a:pPr lvl="0">
              <a:defRPr sz="1800">
                <a:solidFill>
                  <a:srgbClr val="000000"/>
                </a:solidFill>
              </a:defRPr>
            </a:pPr>
            <a:r>
              <a:rPr sz="8000">
                <a:solidFill>
                  <a:srgbClr val="1D0C31"/>
                </a:solidFill>
              </a:rPr>
              <a:t>Title Text</a:t>
            </a:r>
          </a:p>
        </p:txBody>
      </p:sp>
      <p:sp>
        <p:nvSpPr>
          <p:cNvPr id="19" name="Shape 19"/>
          <p:cNvSpPr>
            <a:spLocks noGrp="1"/>
          </p:cNvSpPr>
          <p:nvPr>
            <p:ph type="body" idx="1"/>
          </p:nvPr>
        </p:nvSpPr>
        <p:spPr>
          <a:prstGeom prst="rect">
            <a:avLst/>
          </a:prstGeom>
        </p:spPr>
        <p:txBody>
          <a:bodyPr/>
          <a:lstStyle/>
          <a:p>
            <a:pPr lvl="0">
              <a:defRPr sz="1800">
                <a:solidFill>
                  <a:srgbClr val="000000"/>
                </a:solidFill>
              </a:defRPr>
            </a:pPr>
            <a:r>
              <a:rPr sz="3600">
                <a:solidFill>
                  <a:srgbClr val="150D34"/>
                </a:solidFill>
              </a:rPr>
              <a:t>Body Level One</a:t>
            </a:r>
          </a:p>
          <a:p>
            <a:pPr lvl="1">
              <a:defRPr sz="1800">
                <a:solidFill>
                  <a:srgbClr val="000000"/>
                </a:solidFill>
              </a:defRPr>
            </a:pPr>
            <a:r>
              <a:rPr sz="3600">
                <a:solidFill>
                  <a:srgbClr val="150D34"/>
                </a:solidFill>
              </a:rPr>
              <a:t>Body Level Two</a:t>
            </a:r>
          </a:p>
          <a:p>
            <a:pPr lvl="2">
              <a:defRPr sz="1800">
                <a:solidFill>
                  <a:srgbClr val="000000"/>
                </a:solidFill>
              </a:defRPr>
            </a:pPr>
            <a:r>
              <a:rPr sz="3600">
                <a:solidFill>
                  <a:srgbClr val="150D34"/>
                </a:solidFill>
              </a:rPr>
              <a:t>Body Level Three</a:t>
            </a:r>
          </a:p>
          <a:p>
            <a:pPr lvl="3">
              <a:defRPr sz="1800">
                <a:solidFill>
                  <a:srgbClr val="000000"/>
                </a:solidFill>
              </a:defRPr>
            </a:pPr>
            <a:r>
              <a:rPr sz="3600">
                <a:solidFill>
                  <a:srgbClr val="150D34"/>
                </a:solidFill>
              </a:rPr>
              <a:t>Body Level Four</a:t>
            </a:r>
          </a:p>
          <a:p>
            <a:pPr lvl="4">
              <a:defRPr sz="1800">
                <a:solidFill>
                  <a:srgbClr val="000000"/>
                </a:solidFill>
              </a:defRPr>
            </a:pPr>
            <a:r>
              <a:rPr sz="3600">
                <a:solidFill>
                  <a:srgbClr val="150D34"/>
                </a:solidFill>
              </a:rPr>
              <a:t>Body Level Five</a:t>
            </a: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21" name="Shape 21"/>
          <p:cNvSpPr>
            <a:spLocks noGrp="1"/>
          </p:cNvSpPr>
          <p:nvPr>
            <p:ph type="title"/>
          </p:nvPr>
        </p:nvSpPr>
        <p:spPr>
          <a:prstGeom prst="rect">
            <a:avLst/>
          </a:prstGeom>
        </p:spPr>
        <p:txBody>
          <a:bodyPr/>
          <a:lstStyle/>
          <a:p>
            <a:pPr lvl="0">
              <a:defRPr sz="1800">
                <a:solidFill>
                  <a:srgbClr val="000000"/>
                </a:solidFill>
              </a:defRPr>
            </a:pPr>
            <a:r>
              <a:rPr sz="8000">
                <a:solidFill>
                  <a:srgbClr val="1D0C31"/>
                </a:solidFill>
              </a:rPr>
              <a:t>Title Text</a:t>
            </a:r>
          </a:p>
        </p:txBody>
      </p:sp>
      <p:sp>
        <p:nvSpPr>
          <p:cNvPr id="22" name="Shape 22"/>
          <p:cNvSpPr>
            <a:spLocks noGrp="1"/>
          </p:cNvSpPr>
          <p:nvPr>
            <p:ph type="body" idx="1"/>
          </p:nvPr>
        </p:nvSpPr>
        <p:spPr>
          <a:xfrm>
            <a:off x="952500" y="2603500"/>
            <a:ext cx="5334000" cy="6286500"/>
          </a:xfrm>
          <a:prstGeom prst="rect">
            <a:avLst/>
          </a:prstGeom>
        </p:spPr>
        <p:txBody>
          <a:bodyPr/>
          <a:lstStyle>
            <a:lvl1pPr marL="342900" indent="-342900">
              <a:spcBef>
                <a:spcPts val="3200"/>
              </a:spcBef>
              <a:defRPr sz="2800">
                <a:solidFill>
                  <a:srgbClr val="000000"/>
                </a:solidFill>
              </a:defRPr>
            </a:lvl1pPr>
            <a:lvl2pPr marL="685800" indent="-342900">
              <a:spcBef>
                <a:spcPts val="3200"/>
              </a:spcBef>
              <a:defRPr sz="2800">
                <a:solidFill>
                  <a:srgbClr val="000000"/>
                </a:solidFill>
              </a:defRPr>
            </a:lvl2pPr>
            <a:lvl3pPr marL="1028700" indent="-342900">
              <a:spcBef>
                <a:spcPts val="3200"/>
              </a:spcBef>
              <a:defRPr sz="2800">
                <a:solidFill>
                  <a:srgbClr val="000000"/>
                </a:solidFill>
              </a:defRPr>
            </a:lvl3pPr>
            <a:lvl4pPr marL="1371600" indent="-342900">
              <a:spcBef>
                <a:spcPts val="3200"/>
              </a:spcBef>
              <a:defRPr sz="2800">
                <a:solidFill>
                  <a:srgbClr val="000000"/>
                </a:solidFill>
              </a:defRPr>
            </a:lvl4pPr>
            <a:lvl5pPr marL="1714500" indent="-342900">
              <a:spcBef>
                <a:spcPts val="3200"/>
              </a:spcBef>
              <a:defRPr sz="2800">
                <a:solidFill>
                  <a:srgbClr val="000000"/>
                </a:solidFill>
              </a:defRPr>
            </a:lvl5pPr>
          </a:lstStyle>
          <a:p>
            <a:pPr lvl="0">
              <a:defRPr sz="1800"/>
            </a:pPr>
            <a:r>
              <a:rPr sz="2800"/>
              <a:t>Body Level One</a:t>
            </a:r>
          </a:p>
          <a:p>
            <a:pPr lvl="1">
              <a:defRPr sz="1800"/>
            </a:pPr>
            <a:r>
              <a:rPr sz="2800"/>
              <a:t>Body Level Two</a:t>
            </a:r>
          </a:p>
          <a:p>
            <a:pPr lvl="2">
              <a:defRPr sz="1800"/>
            </a:pPr>
            <a:r>
              <a:rPr sz="2800"/>
              <a:t>Body Level Three</a:t>
            </a:r>
          </a:p>
          <a:p>
            <a:pPr lvl="3">
              <a:defRPr sz="1800"/>
            </a:pPr>
            <a:r>
              <a:rPr sz="2800"/>
              <a:t>Body Level Four</a:t>
            </a:r>
          </a:p>
          <a:p>
            <a:pPr lvl="4">
              <a:defRPr sz="1800"/>
            </a:pPr>
            <a:r>
              <a:rPr sz="2800"/>
              <a:t>Body Level Five</a:t>
            </a: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24" name="Shape 24"/>
          <p:cNvSpPr>
            <a:spLocks noGrp="1"/>
          </p:cNvSpPr>
          <p:nvPr>
            <p:ph type="body" idx="1"/>
          </p:nvPr>
        </p:nvSpPr>
        <p:spPr>
          <a:xfrm>
            <a:off x="952500" y="1270000"/>
            <a:ext cx="11099800" cy="7213600"/>
          </a:xfrm>
          <a:prstGeom prst="rect">
            <a:avLst/>
          </a:prstGeom>
        </p:spPr>
        <p:txBody>
          <a:bodyPr/>
          <a:lstStyle/>
          <a:p>
            <a:pPr lvl="0">
              <a:defRPr sz="1800">
                <a:solidFill>
                  <a:srgbClr val="000000"/>
                </a:solidFill>
              </a:defRPr>
            </a:pPr>
            <a:r>
              <a:rPr sz="3600">
                <a:solidFill>
                  <a:srgbClr val="150D34"/>
                </a:solidFill>
              </a:rPr>
              <a:t>Body Level One</a:t>
            </a:r>
          </a:p>
          <a:p>
            <a:pPr lvl="1">
              <a:defRPr sz="1800">
                <a:solidFill>
                  <a:srgbClr val="000000"/>
                </a:solidFill>
              </a:defRPr>
            </a:pPr>
            <a:r>
              <a:rPr sz="3600">
                <a:solidFill>
                  <a:srgbClr val="150D34"/>
                </a:solidFill>
              </a:rPr>
              <a:t>Body Level Two</a:t>
            </a:r>
          </a:p>
          <a:p>
            <a:pPr lvl="2">
              <a:defRPr sz="1800">
                <a:solidFill>
                  <a:srgbClr val="000000"/>
                </a:solidFill>
              </a:defRPr>
            </a:pPr>
            <a:r>
              <a:rPr sz="3600">
                <a:solidFill>
                  <a:srgbClr val="150D34"/>
                </a:solidFill>
              </a:rPr>
              <a:t>Body Level Three</a:t>
            </a:r>
          </a:p>
          <a:p>
            <a:pPr lvl="3">
              <a:defRPr sz="1800">
                <a:solidFill>
                  <a:srgbClr val="000000"/>
                </a:solidFill>
              </a:defRPr>
            </a:pPr>
            <a:r>
              <a:rPr sz="3600">
                <a:solidFill>
                  <a:srgbClr val="150D34"/>
                </a:solidFill>
              </a:rPr>
              <a:t>Body Level Four</a:t>
            </a:r>
          </a:p>
          <a:p>
            <a:pPr lvl="4">
              <a:defRPr sz="1800">
                <a:solidFill>
                  <a:srgbClr val="000000"/>
                </a:solidFill>
              </a:defRPr>
            </a:pPr>
            <a:r>
              <a:rPr sz="3600">
                <a:solidFill>
                  <a:srgbClr val="150D34"/>
                </a:solidFill>
              </a:rPr>
              <a:t>Body Level Five</a:t>
            </a: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952500" y="444500"/>
            <a:ext cx="11099800" cy="21590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rmAutofit/>
          </a:bodyPr>
          <a:lstStyle/>
          <a:p>
            <a:pPr lvl="0">
              <a:defRPr sz="1800">
                <a:solidFill>
                  <a:srgbClr val="000000"/>
                </a:solidFill>
              </a:defRPr>
            </a:pPr>
            <a:r>
              <a:rPr sz="8000">
                <a:solidFill>
                  <a:srgbClr val="1D0C31"/>
                </a:solidFill>
              </a:rPr>
              <a:t>Title Text</a:t>
            </a:r>
          </a:p>
        </p:txBody>
      </p:sp>
      <p:sp>
        <p:nvSpPr>
          <p:cNvPr id="3" name="Shape 3"/>
          <p:cNvSpPr>
            <a:spLocks noGrp="1"/>
          </p:cNvSpPr>
          <p:nvPr>
            <p:ph type="body" idx="1"/>
          </p:nvPr>
        </p:nvSpPr>
        <p:spPr>
          <a:xfrm>
            <a:off x="952500" y="2603500"/>
            <a:ext cx="11099800" cy="62865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rmAutofit/>
          </a:bodyPr>
          <a:lstStyle/>
          <a:p>
            <a:pPr lvl="0">
              <a:defRPr sz="1800">
                <a:solidFill>
                  <a:srgbClr val="000000"/>
                </a:solidFill>
              </a:defRPr>
            </a:pPr>
            <a:r>
              <a:rPr sz="3600">
                <a:solidFill>
                  <a:srgbClr val="150D34"/>
                </a:solidFill>
              </a:rPr>
              <a:t>Body Level One</a:t>
            </a:r>
          </a:p>
          <a:p>
            <a:pPr lvl="1">
              <a:defRPr sz="1800">
                <a:solidFill>
                  <a:srgbClr val="000000"/>
                </a:solidFill>
              </a:defRPr>
            </a:pPr>
            <a:r>
              <a:rPr sz="3600">
                <a:solidFill>
                  <a:srgbClr val="150D34"/>
                </a:solidFill>
              </a:rPr>
              <a:t>Body Level Two</a:t>
            </a:r>
          </a:p>
          <a:p>
            <a:pPr lvl="2">
              <a:defRPr sz="1800">
                <a:solidFill>
                  <a:srgbClr val="000000"/>
                </a:solidFill>
              </a:defRPr>
            </a:pPr>
            <a:r>
              <a:rPr sz="3600">
                <a:solidFill>
                  <a:srgbClr val="150D34"/>
                </a:solidFill>
              </a:rPr>
              <a:t>Body Level Three</a:t>
            </a:r>
          </a:p>
          <a:p>
            <a:pPr lvl="3">
              <a:defRPr sz="1800">
                <a:solidFill>
                  <a:srgbClr val="000000"/>
                </a:solidFill>
              </a:defRPr>
            </a:pPr>
            <a:r>
              <a:rPr sz="3600">
                <a:solidFill>
                  <a:srgbClr val="150D34"/>
                </a:solidFill>
              </a:rPr>
              <a:t>Body Level Four</a:t>
            </a:r>
          </a:p>
          <a:p>
            <a:pPr lvl="4">
              <a:defRPr sz="1800">
                <a:solidFill>
                  <a:srgbClr val="000000"/>
                </a:solidFill>
              </a:defRPr>
            </a:pPr>
            <a:r>
              <a:rPr sz="3600">
                <a:solidFill>
                  <a:srgbClr val="150D34"/>
                </a:solidFill>
              </a:rPr>
              <a:t>Body Level Five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spd="med"/>
  <p:txStyles>
    <p:titleStyle>
      <a:lvl1pPr algn="ctr" defTabSz="584200">
        <a:defRPr sz="8000">
          <a:solidFill>
            <a:srgbClr val="1D0C31"/>
          </a:solidFill>
          <a:latin typeface="+mn-lt"/>
          <a:ea typeface="+mn-ea"/>
          <a:cs typeface="+mn-cs"/>
          <a:sym typeface="Helvetica Light"/>
        </a:defRPr>
      </a:lvl1pPr>
      <a:lvl2pPr indent="228600" algn="ctr" defTabSz="584200">
        <a:defRPr sz="8000">
          <a:solidFill>
            <a:srgbClr val="1D0C31"/>
          </a:solidFill>
          <a:latin typeface="+mn-lt"/>
          <a:ea typeface="+mn-ea"/>
          <a:cs typeface="+mn-cs"/>
          <a:sym typeface="Helvetica Light"/>
        </a:defRPr>
      </a:lvl2pPr>
      <a:lvl3pPr indent="457200" algn="ctr" defTabSz="584200">
        <a:defRPr sz="8000">
          <a:solidFill>
            <a:srgbClr val="1D0C31"/>
          </a:solidFill>
          <a:latin typeface="+mn-lt"/>
          <a:ea typeface="+mn-ea"/>
          <a:cs typeface="+mn-cs"/>
          <a:sym typeface="Helvetica Light"/>
        </a:defRPr>
      </a:lvl3pPr>
      <a:lvl4pPr indent="685800" algn="ctr" defTabSz="584200">
        <a:defRPr sz="8000">
          <a:solidFill>
            <a:srgbClr val="1D0C31"/>
          </a:solidFill>
          <a:latin typeface="+mn-lt"/>
          <a:ea typeface="+mn-ea"/>
          <a:cs typeface="+mn-cs"/>
          <a:sym typeface="Helvetica Light"/>
        </a:defRPr>
      </a:lvl4pPr>
      <a:lvl5pPr indent="914400" algn="ctr" defTabSz="584200">
        <a:defRPr sz="8000">
          <a:solidFill>
            <a:srgbClr val="1D0C31"/>
          </a:solidFill>
          <a:latin typeface="+mn-lt"/>
          <a:ea typeface="+mn-ea"/>
          <a:cs typeface="+mn-cs"/>
          <a:sym typeface="Helvetica Light"/>
        </a:defRPr>
      </a:lvl5pPr>
      <a:lvl6pPr indent="1143000" algn="ctr" defTabSz="584200">
        <a:defRPr sz="8000">
          <a:solidFill>
            <a:srgbClr val="1D0C31"/>
          </a:solidFill>
          <a:latin typeface="+mn-lt"/>
          <a:ea typeface="+mn-ea"/>
          <a:cs typeface="+mn-cs"/>
          <a:sym typeface="Helvetica Light"/>
        </a:defRPr>
      </a:lvl6pPr>
      <a:lvl7pPr indent="1371600" algn="ctr" defTabSz="584200">
        <a:defRPr sz="8000">
          <a:solidFill>
            <a:srgbClr val="1D0C31"/>
          </a:solidFill>
          <a:latin typeface="+mn-lt"/>
          <a:ea typeface="+mn-ea"/>
          <a:cs typeface="+mn-cs"/>
          <a:sym typeface="Helvetica Light"/>
        </a:defRPr>
      </a:lvl7pPr>
      <a:lvl8pPr indent="1600200" algn="ctr" defTabSz="584200">
        <a:defRPr sz="8000">
          <a:solidFill>
            <a:srgbClr val="1D0C31"/>
          </a:solidFill>
          <a:latin typeface="+mn-lt"/>
          <a:ea typeface="+mn-ea"/>
          <a:cs typeface="+mn-cs"/>
          <a:sym typeface="Helvetica Light"/>
        </a:defRPr>
      </a:lvl8pPr>
      <a:lvl9pPr indent="1828800" algn="ctr" defTabSz="584200">
        <a:defRPr sz="8000">
          <a:solidFill>
            <a:srgbClr val="1D0C31"/>
          </a:solidFill>
          <a:latin typeface="+mn-lt"/>
          <a:ea typeface="+mn-ea"/>
          <a:cs typeface="+mn-cs"/>
          <a:sym typeface="Helvetica Light"/>
        </a:defRPr>
      </a:lvl9pPr>
    </p:titleStyle>
    <p:bodyStyle>
      <a:lvl1pPr marL="444500" indent="-444500" defTabSz="584200">
        <a:spcBef>
          <a:spcPts val="4200"/>
        </a:spcBef>
        <a:buSzPct val="75000"/>
        <a:buChar char="•"/>
        <a:defRPr sz="3600">
          <a:solidFill>
            <a:srgbClr val="150D34"/>
          </a:solidFill>
          <a:latin typeface="+mn-lt"/>
          <a:ea typeface="+mn-ea"/>
          <a:cs typeface="+mn-cs"/>
          <a:sym typeface="Helvetica Light"/>
        </a:defRPr>
      </a:lvl1pPr>
      <a:lvl2pPr marL="889000" indent="-444500" defTabSz="584200">
        <a:spcBef>
          <a:spcPts val="4200"/>
        </a:spcBef>
        <a:buSzPct val="75000"/>
        <a:buChar char="•"/>
        <a:defRPr sz="3600">
          <a:solidFill>
            <a:srgbClr val="150D34"/>
          </a:solidFill>
          <a:latin typeface="+mn-lt"/>
          <a:ea typeface="+mn-ea"/>
          <a:cs typeface="+mn-cs"/>
          <a:sym typeface="Helvetica Light"/>
        </a:defRPr>
      </a:lvl2pPr>
      <a:lvl3pPr marL="1333500" indent="-444500" defTabSz="584200">
        <a:spcBef>
          <a:spcPts val="4200"/>
        </a:spcBef>
        <a:buSzPct val="75000"/>
        <a:buChar char="•"/>
        <a:defRPr sz="3600">
          <a:solidFill>
            <a:srgbClr val="150D34"/>
          </a:solidFill>
          <a:latin typeface="+mn-lt"/>
          <a:ea typeface="+mn-ea"/>
          <a:cs typeface="+mn-cs"/>
          <a:sym typeface="Helvetica Light"/>
        </a:defRPr>
      </a:lvl3pPr>
      <a:lvl4pPr marL="1778000" indent="-444500" defTabSz="584200">
        <a:spcBef>
          <a:spcPts val="4200"/>
        </a:spcBef>
        <a:buSzPct val="75000"/>
        <a:buChar char="•"/>
        <a:defRPr sz="3600">
          <a:solidFill>
            <a:srgbClr val="150D34"/>
          </a:solidFill>
          <a:latin typeface="+mn-lt"/>
          <a:ea typeface="+mn-ea"/>
          <a:cs typeface="+mn-cs"/>
          <a:sym typeface="Helvetica Light"/>
        </a:defRPr>
      </a:lvl4pPr>
      <a:lvl5pPr marL="2222500" indent="-444500" defTabSz="584200">
        <a:spcBef>
          <a:spcPts val="4200"/>
        </a:spcBef>
        <a:buSzPct val="75000"/>
        <a:buChar char="•"/>
        <a:defRPr sz="3600">
          <a:solidFill>
            <a:srgbClr val="150D34"/>
          </a:solidFill>
          <a:latin typeface="+mn-lt"/>
          <a:ea typeface="+mn-ea"/>
          <a:cs typeface="+mn-cs"/>
          <a:sym typeface="Helvetica Light"/>
        </a:defRPr>
      </a:lvl5pPr>
      <a:lvl6pPr marL="2667000" indent="-444500" defTabSz="584200">
        <a:spcBef>
          <a:spcPts val="4200"/>
        </a:spcBef>
        <a:buSzPct val="75000"/>
        <a:buChar char="•"/>
        <a:defRPr sz="3600">
          <a:solidFill>
            <a:srgbClr val="150D34"/>
          </a:solidFill>
          <a:latin typeface="+mn-lt"/>
          <a:ea typeface="+mn-ea"/>
          <a:cs typeface="+mn-cs"/>
          <a:sym typeface="Helvetica Light"/>
        </a:defRPr>
      </a:lvl6pPr>
      <a:lvl7pPr marL="3111500" indent="-444500" defTabSz="584200">
        <a:spcBef>
          <a:spcPts val="4200"/>
        </a:spcBef>
        <a:buSzPct val="75000"/>
        <a:buChar char="•"/>
        <a:defRPr sz="3600">
          <a:solidFill>
            <a:srgbClr val="150D34"/>
          </a:solidFill>
          <a:latin typeface="+mn-lt"/>
          <a:ea typeface="+mn-ea"/>
          <a:cs typeface="+mn-cs"/>
          <a:sym typeface="Helvetica Light"/>
        </a:defRPr>
      </a:lvl7pPr>
      <a:lvl8pPr marL="3556000" indent="-444500" defTabSz="584200">
        <a:spcBef>
          <a:spcPts val="4200"/>
        </a:spcBef>
        <a:buSzPct val="75000"/>
        <a:buChar char="•"/>
        <a:defRPr sz="3600">
          <a:solidFill>
            <a:srgbClr val="150D34"/>
          </a:solidFill>
          <a:latin typeface="+mn-lt"/>
          <a:ea typeface="+mn-ea"/>
          <a:cs typeface="+mn-cs"/>
          <a:sym typeface="Helvetica Light"/>
        </a:defRPr>
      </a:lvl8pPr>
      <a:lvl9pPr marL="4000500" indent="-444500" defTabSz="584200">
        <a:spcBef>
          <a:spcPts val="4200"/>
        </a:spcBef>
        <a:buSzPct val="75000"/>
        <a:buChar char="•"/>
        <a:defRPr sz="3600">
          <a:solidFill>
            <a:srgbClr val="150D34"/>
          </a:solidFill>
          <a:latin typeface="+mn-lt"/>
          <a:ea typeface="+mn-ea"/>
          <a:cs typeface="+mn-cs"/>
          <a:sym typeface="Helvetica Light"/>
        </a:defRPr>
      </a:lvl9pPr>
    </p:bodyStyle>
    <p:otherStyle>
      <a:lvl1pPr algn="ctr" defTabSz="584200">
        <a:defRPr>
          <a:solidFill>
            <a:schemeClr val="tx1"/>
          </a:solidFill>
          <a:latin typeface="+mn-lt"/>
          <a:ea typeface="+mn-ea"/>
          <a:cs typeface="+mn-cs"/>
          <a:sym typeface="Helvetica Light"/>
        </a:defRPr>
      </a:lvl1pPr>
      <a:lvl2pPr indent="228600" algn="ctr" defTabSz="584200">
        <a:defRPr>
          <a:solidFill>
            <a:schemeClr val="tx1"/>
          </a:solidFill>
          <a:latin typeface="+mn-lt"/>
          <a:ea typeface="+mn-ea"/>
          <a:cs typeface="+mn-cs"/>
          <a:sym typeface="Helvetica Light"/>
        </a:defRPr>
      </a:lvl2pPr>
      <a:lvl3pPr indent="457200" algn="ctr" defTabSz="584200">
        <a:defRPr>
          <a:solidFill>
            <a:schemeClr val="tx1"/>
          </a:solidFill>
          <a:latin typeface="+mn-lt"/>
          <a:ea typeface="+mn-ea"/>
          <a:cs typeface="+mn-cs"/>
          <a:sym typeface="Helvetica Light"/>
        </a:defRPr>
      </a:lvl3pPr>
      <a:lvl4pPr indent="685800" algn="ctr" defTabSz="584200">
        <a:defRPr>
          <a:solidFill>
            <a:schemeClr val="tx1"/>
          </a:solidFill>
          <a:latin typeface="+mn-lt"/>
          <a:ea typeface="+mn-ea"/>
          <a:cs typeface="+mn-cs"/>
          <a:sym typeface="Helvetica Light"/>
        </a:defRPr>
      </a:lvl4pPr>
      <a:lvl5pPr indent="914400" algn="ctr" defTabSz="584200">
        <a:defRPr>
          <a:solidFill>
            <a:schemeClr val="tx1"/>
          </a:solidFill>
          <a:latin typeface="+mn-lt"/>
          <a:ea typeface="+mn-ea"/>
          <a:cs typeface="+mn-cs"/>
          <a:sym typeface="Helvetica Light"/>
        </a:defRPr>
      </a:lvl5pPr>
      <a:lvl6pPr indent="1143000" algn="ctr" defTabSz="584200">
        <a:defRPr>
          <a:solidFill>
            <a:schemeClr val="tx1"/>
          </a:solidFill>
          <a:latin typeface="+mn-lt"/>
          <a:ea typeface="+mn-ea"/>
          <a:cs typeface="+mn-cs"/>
          <a:sym typeface="Helvetica Light"/>
        </a:defRPr>
      </a:lvl6pPr>
      <a:lvl7pPr indent="1371600" algn="ctr" defTabSz="584200">
        <a:defRPr>
          <a:solidFill>
            <a:schemeClr val="tx1"/>
          </a:solidFill>
          <a:latin typeface="+mn-lt"/>
          <a:ea typeface="+mn-ea"/>
          <a:cs typeface="+mn-cs"/>
          <a:sym typeface="Helvetica Light"/>
        </a:defRPr>
      </a:lvl7pPr>
      <a:lvl8pPr indent="1600200" algn="ctr" defTabSz="584200">
        <a:defRPr>
          <a:solidFill>
            <a:schemeClr val="tx1"/>
          </a:solidFill>
          <a:latin typeface="+mn-lt"/>
          <a:ea typeface="+mn-ea"/>
          <a:cs typeface="+mn-cs"/>
          <a:sym typeface="Helvetica Light"/>
        </a:defRPr>
      </a:lvl8pPr>
      <a:lvl9pPr indent="1828800" algn="ctr" defTabSz="584200">
        <a:defRPr>
          <a:solidFill>
            <a:schemeClr val="tx1"/>
          </a:solidFill>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hyperlink" Target="mailto:rholm@auburn.edu" TargetMode="External"/><Relationship Id="rId2" Type="http://schemas.openxmlformats.org/officeDocument/2006/relationships/hyperlink" Target="mailto:bobrope@auburn.edu" TargetMode="Externa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hape 32"/>
          <p:cNvSpPr>
            <a:spLocks noGrp="1"/>
          </p:cNvSpPr>
          <p:nvPr>
            <p:ph type="body" idx="1"/>
          </p:nvPr>
        </p:nvSpPr>
        <p:spPr>
          <a:xfrm>
            <a:off x="1270000" y="4283004"/>
            <a:ext cx="10464800" cy="4835385"/>
          </a:xfrm>
          <a:prstGeom prst="rect">
            <a:avLst/>
          </a:prstGeom>
        </p:spPr>
        <p:txBody>
          <a:bodyPr/>
          <a:lstStyle/>
          <a:p>
            <a:pPr lvl="0">
              <a:lnSpc>
                <a:spcPct val="120000"/>
              </a:lnSpc>
              <a:defRPr sz="1800"/>
            </a:pPr>
            <a:r>
              <a:rPr sz="3200">
                <a:solidFill>
                  <a:srgbClr val="130D37"/>
                </a:solidFill>
                <a:latin typeface="Helvetica"/>
                <a:ea typeface="Helvetica"/>
                <a:cs typeface="Helvetica"/>
                <a:sym typeface="Helvetica"/>
              </a:rPr>
              <a:t>S</a:t>
            </a:r>
            <a:r>
              <a:rPr sz="3200">
                <a:solidFill>
                  <a:srgbClr val="130D37"/>
                </a:solidFill>
              </a:rPr>
              <a:t>cience </a:t>
            </a:r>
            <a:r>
              <a:rPr sz="3200">
                <a:solidFill>
                  <a:srgbClr val="130D37"/>
                </a:solidFill>
                <a:latin typeface="Helvetica"/>
                <a:ea typeface="Helvetica"/>
                <a:cs typeface="Helvetica"/>
                <a:sym typeface="Helvetica"/>
              </a:rPr>
              <a:t>E</a:t>
            </a:r>
            <a:r>
              <a:rPr sz="3200">
                <a:solidFill>
                  <a:srgbClr val="130D37"/>
                </a:solidFill>
              </a:rPr>
              <a:t>ducation for </a:t>
            </a:r>
            <a:r>
              <a:rPr sz="3200">
                <a:solidFill>
                  <a:srgbClr val="130D37"/>
                </a:solidFill>
                <a:latin typeface="Helvetica"/>
                <a:ea typeface="Helvetica"/>
                <a:cs typeface="Helvetica"/>
                <a:sym typeface="Helvetica"/>
              </a:rPr>
              <a:t>N</a:t>
            </a:r>
            <a:r>
              <a:rPr sz="3200">
                <a:solidFill>
                  <a:srgbClr val="130D37"/>
                </a:solidFill>
              </a:rPr>
              <a:t>ew </a:t>
            </a:r>
            <a:r>
              <a:rPr sz="3200">
                <a:solidFill>
                  <a:srgbClr val="130D37"/>
                </a:solidFill>
                <a:latin typeface="Helvetica"/>
                <a:ea typeface="Helvetica"/>
                <a:cs typeface="Helvetica"/>
                <a:sym typeface="Helvetica"/>
              </a:rPr>
              <a:t>C</a:t>
            </a:r>
            <a:r>
              <a:rPr sz="3200">
                <a:solidFill>
                  <a:srgbClr val="130D37"/>
                </a:solidFill>
              </a:rPr>
              <a:t>ivic </a:t>
            </a:r>
            <a:r>
              <a:rPr sz="3200">
                <a:solidFill>
                  <a:srgbClr val="130D37"/>
                </a:solidFill>
                <a:latin typeface="Helvetica"/>
                <a:ea typeface="Helvetica"/>
                <a:cs typeface="Helvetica"/>
                <a:sym typeface="Helvetica"/>
              </a:rPr>
              <a:t>E</a:t>
            </a:r>
            <a:r>
              <a:rPr sz="3200">
                <a:solidFill>
                  <a:srgbClr val="130D37"/>
                </a:solidFill>
              </a:rPr>
              <a:t>ngagements and </a:t>
            </a:r>
            <a:r>
              <a:rPr sz="3200">
                <a:solidFill>
                  <a:srgbClr val="130D37"/>
                </a:solidFill>
                <a:latin typeface="Helvetica"/>
                <a:ea typeface="Helvetica"/>
                <a:cs typeface="Helvetica"/>
                <a:sym typeface="Helvetica"/>
              </a:rPr>
              <a:t>R</a:t>
            </a:r>
            <a:r>
              <a:rPr sz="3200">
                <a:solidFill>
                  <a:srgbClr val="130D37"/>
                </a:solidFill>
              </a:rPr>
              <a:t>esponsibilities is an NSF-supported national science education reform project whose mission is to improve science education by helping to develop and strengthen efforts that teach through complex social issues to the basic science necessary to comprehend and intelligently act on them. </a:t>
            </a:r>
          </a:p>
        </p:txBody>
      </p:sp>
      <p:pic>
        <p:nvPicPr>
          <p:cNvPr id="33" name="image1.png"/>
          <p:cNvPicPr/>
          <p:nvPr/>
        </p:nvPicPr>
        <p:blipFill>
          <a:blip r:embed="rId2">
            <a:extLst/>
          </a:blip>
          <a:stretch>
            <a:fillRect/>
          </a:stretch>
        </p:blipFill>
        <p:spPr>
          <a:xfrm>
            <a:off x="9701106" y="1896533"/>
            <a:ext cx="1510455" cy="1517227"/>
          </a:xfrm>
          <a:prstGeom prst="rect">
            <a:avLst/>
          </a:prstGeom>
          <a:ln w="12700">
            <a:miter lim="400000"/>
          </a:ln>
        </p:spPr>
      </p:pic>
      <p:pic>
        <p:nvPicPr>
          <p:cNvPr id="34" name="sencerLogo.pdf"/>
          <p:cNvPicPr/>
          <p:nvPr/>
        </p:nvPicPr>
        <p:blipFill>
          <a:blip r:embed="rId3">
            <a:extLst/>
          </a:blip>
          <a:stretch>
            <a:fillRect/>
          </a:stretch>
        </p:blipFill>
        <p:spPr>
          <a:xfrm>
            <a:off x="1563509" y="1851377"/>
            <a:ext cx="8032613" cy="1607539"/>
          </a:xfrm>
          <a:prstGeom prst="rect">
            <a:avLst/>
          </a:pr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Shape 66"/>
          <p:cNvSpPr>
            <a:spLocks noGrp="1"/>
          </p:cNvSpPr>
          <p:nvPr>
            <p:ph type="title"/>
          </p:nvPr>
        </p:nvSpPr>
        <p:spPr>
          <a:xfrm>
            <a:off x="952500" y="393700"/>
            <a:ext cx="11099800" cy="2771634"/>
          </a:xfrm>
          <a:prstGeom prst="rect">
            <a:avLst/>
          </a:prstGeom>
        </p:spPr>
        <p:txBody>
          <a:bodyPr/>
          <a:lstStyle/>
          <a:p>
            <a:pPr lvl="0">
              <a:defRPr sz="1800">
                <a:solidFill>
                  <a:srgbClr val="000000"/>
                </a:solidFill>
              </a:defRPr>
            </a:pPr>
            <a:r>
              <a:rPr sz="8500" dirty="0">
                <a:solidFill>
                  <a:srgbClr val="000044"/>
                </a:solidFill>
              </a:rPr>
              <a:t>Sustainability and the</a:t>
            </a:r>
          </a:p>
          <a:p>
            <a:pPr lvl="0">
              <a:defRPr sz="1800">
                <a:solidFill>
                  <a:srgbClr val="000000"/>
                </a:solidFill>
              </a:defRPr>
            </a:pPr>
            <a:r>
              <a:rPr sz="8500" dirty="0">
                <a:solidFill>
                  <a:srgbClr val="000044"/>
                </a:solidFill>
              </a:rPr>
              <a:t>                 Model </a:t>
            </a:r>
          </a:p>
        </p:txBody>
      </p:sp>
      <p:sp>
        <p:nvSpPr>
          <p:cNvPr id="67" name="Shape 67"/>
          <p:cNvSpPr>
            <a:spLocks noGrp="1"/>
          </p:cNvSpPr>
          <p:nvPr>
            <p:ph type="body" idx="1"/>
          </p:nvPr>
        </p:nvSpPr>
        <p:spPr>
          <a:xfrm>
            <a:off x="952500" y="3262559"/>
            <a:ext cx="11099800" cy="5627441"/>
          </a:xfrm>
          <a:prstGeom prst="rect">
            <a:avLst/>
          </a:prstGeom>
        </p:spPr>
        <p:txBody>
          <a:bodyPr/>
          <a:lstStyle/>
          <a:p>
            <a:pPr lvl="0">
              <a:defRPr sz="1800">
                <a:solidFill>
                  <a:srgbClr val="000000"/>
                </a:solidFill>
              </a:defRPr>
            </a:pPr>
            <a:r>
              <a:rPr sz="3600" dirty="0">
                <a:solidFill>
                  <a:srgbClr val="000044"/>
                </a:solidFill>
              </a:rPr>
              <a:t>Students actively participate in civic engagement as a means of learning science and understanding more sustainable ways of living and working ...</a:t>
            </a:r>
          </a:p>
          <a:p>
            <a:pPr lvl="0">
              <a:defRPr sz="1800">
                <a:solidFill>
                  <a:srgbClr val="000000"/>
                </a:solidFill>
              </a:defRPr>
            </a:pPr>
            <a:r>
              <a:rPr sz="3600" dirty="0">
                <a:solidFill>
                  <a:srgbClr val="000044"/>
                </a:solidFill>
              </a:rPr>
              <a:t>“Local” projects inspire students to view themselves as community stakeholders and, consequently, fostere enhanced civic engagement and responsibility … and contribute to building a more sustainable future ...</a:t>
            </a:r>
          </a:p>
        </p:txBody>
      </p:sp>
      <p:pic>
        <p:nvPicPr>
          <p:cNvPr id="68" name="sencerLogo.pdf"/>
          <p:cNvPicPr/>
          <p:nvPr/>
        </p:nvPicPr>
        <p:blipFill>
          <a:blip r:embed="rId2">
            <a:extLst/>
          </a:blip>
          <a:stretch>
            <a:fillRect/>
          </a:stretch>
        </p:blipFill>
        <p:spPr>
          <a:xfrm>
            <a:off x="1164729" y="1910362"/>
            <a:ext cx="6149841" cy="1230746"/>
          </a:xfrm>
          <a:prstGeom prst="rect">
            <a:avLst/>
          </a:prstGeom>
          <a:ln w="12700">
            <a:miter lim="400000"/>
          </a:ln>
        </p:spPr>
      </p:pic>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Shape 70"/>
          <p:cNvSpPr>
            <a:spLocks noGrp="1"/>
          </p:cNvSpPr>
          <p:nvPr>
            <p:ph type="title"/>
          </p:nvPr>
        </p:nvSpPr>
        <p:spPr>
          <a:xfrm>
            <a:off x="3156091" y="444500"/>
            <a:ext cx="11099801" cy="2159001"/>
          </a:xfrm>
          <a:prstGeom prst="rect">
            <a:avLst/>
          </a:prstGeom>
        </p:spPr>
        <p:txBody>
          <a:bodyPr/>
          <a:lstStyle/>
          <a:p>
            <a:pPr lvl="0">
              <a:defRPr sz="1800">
                <a:solidFill>
                  <a:srgbClr val="000000"/>
                </a:solidFill>
              </a:defRPr>
            </a:pPr>
            <a:r>
              <a:rPr sz="5000" dirty="0">
                <a:solidFill>
                  <a:srgbClr val="000044"/>
                </a:solidFill>
              </a:rPr>
              <a:t>Civic Engagement </a:t>
            </a:r>
            <a:br>
              <a:rPr sz="5000" dirty="0">
                <a:solidFill>
                  <a:srgbClr val="000044"/>
                </a:solidFill>
              </a:rPr>
            </a:br>
            <a:r>
              <a:rPr sz="5000" dirty="0">
                <a:solidFill>
                  <a:srgbClr val="000044"/>
                </a:solidFill>
              </a:rPr>
              <a:t>and Young People</a:t>
            </a:r>
          </a:p>
        </p:txBody>
      </p:sp>
      <p:sp>
        <p:nvSpPr>
          <p:cNvPr id="71" name="Shape 71"/>
          <p:cNvSpPr>
            <a:spLocks noGrp="1"/>
          </p:cNvSpPr>
          <p:nvPr>
            <p:ph type="body" idx="1"/>
          </p:nvPr>
        </p:nvSpPr>
        <p:spPr>
          <a:prstGeom prst="rect">
            <a:avLst/>
          </a:prstGeom>
        </p:spPr>
        <p:txBody>
          <a:bodyPr/>
          <a:lstStyle/>
          <a:p>
            <a:pPr marL="0" lvl="0" indent="0" defTabSz="560831">
              <a:spcBef>
                <a:spcPts val="4000"/>
              </a:spcBef>
              <a:buSzTx/>
              <a:buNone/>
              <a:defRPr sz="1800">
                <a:solidFill>
                  <a:srgbClr val="000000"/>
                </a:solidFill>
              </a:defRPr>
            </a:pPr>
            <a:r>
              <a:rPr sz="3455" i="1" dirty="0">
                <a:solidFill>
                  <a:srgbClr val="000044"/>
                </a:solidFill>
              </a:rPr>
              <a:t>Programs and organizations ought to address significant problems or passions in young people’s lives, and preferably in the larger community in which they live.  In addition, these efforts must allow young people to provide consequential input into decision-making and to produce tangible solutions or products…</a:t>
            </a:r>
            <a:endParaRPr sz="3455" dirty="0">
              <a:solidFill>
                <a:srgbClr val="000044"/>
              </a:solidFill>
            </a:endParaRPr>
          </a:p>
          <a:p>
            <a:pPr marL="0" lvl="0" indent="0" algn="r" defTabSz="560831">
              <a:spcBef>
                <a:spcPts val="4000"/>
              </a:spcBef>
              <a:buSzTx/>
              <a:buNone/>
              <a:defRPr sz="1800">
                <a:solidFill>
                  <a:srgbClr val="000000"/>
                </a:solidFill>
              </a:defRPr>
            </a:pPr>
            <a:r>
              <a:rPr sz="2400" dirty="0">
                <a:solidFill>
                  <a:srgbClr val="000044"/>
                </a:solidFill>
              </a:rPr>
              <a:t>from "Better Together”, Report of the Saguaro Seminar on Civic Engagement in America, John F. Kennedy School of Government, Harvard University, December 2000 (page 80).</a:t>
            </a:r>
          </a:p>
          <a:p>
            <a:pPr marL="0" lvl="0" indent="0" defTabSz="560831">
              <a:spcBef>
                <a:spcPts val="4000"/>
              </a:spcBef>
              <a:buSzTx/>
              <a:buNone/>
              <a:defRPr sz="1800">
                <a:solidFill>
                  <a:srgbClr val="000000"/>
                </a:solidFill>
              </a:defRPr>
            </a:pPr>
            <a:r>
              <a:rPr sz="3455" dirty="0">
                <a:solidFill>
                  <a:srgbClr val="000044"/>
                </a:solidFill>
              </a:rPr>
              <a:t>Our campus — a learning laboratory …..</a:t>
            </a:r>
          </a:p>
        </p:txBody>
      </p:sp>
      <p:pic>
        <p:nvPicPr>
          <p:cNvPr id="72" name="image1.png"/>
          <p:cNvPicPr/>
          <p:nvPr/>
        </p:nvPicPr>
        <p:blipFill>
          <a:blip r:embed="rId2">
            <a:extLst/>
          </a:blip>
          <a:stretch>
            <a:fillRect/>
          </a:stretch>
        </p:blipFill>
        <p:spPr>
          <a:xfrm>
            <a:off x="4768426" y="936552"/>
            <a:ext cx="891091" cy="895086"/>
          </a:xfrm>
          <a:prstGeom prst="rect">
            <a:avLst/>
          </a:prstGeom>
          <a:ln w="12700">
            <a:miter lim="400000"/>
          </a:ln>
        </p:spPr>
      </p:pic>
      <p:pic>
        <p:nvPicPr>
          <p:cNvPr id="73" name="sencerLogo.pdf"/>
          <p:cNvPicPr/>
          <p:nvPr/>
        </p:nvPicPr>
        <p:blipFill>
          <a:blip r:embed="rId3">
            <a:extLst/>
          </a:blip>
          <a:stretch>
            <a:fillRect/>
          </a:stretch>
        </p:blipFill>
        <p:spPr>
          <a:xfrm>
            <a:off x="1164729" y="1020515"/>
            <a:ext cx="3633501" cy="727160"/>
          </a:xfrm>
          <a:prstGeom prst="rect">
            <a:avLst/>
          </a:prstGeom>
          <a:ln w="12700">
            <a:miter lim="400000"/>
          </a:ln>
        </p:spPr>
      </p:pic>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96124" y="2659912"/>
            <a:ext cx="12106140" cy="770788"/>
          </a:xfrm>
          <a:prstGeom prst="rect">
            <a:avLst/>
          </a:prstGeom>
        </p:spPr>
        <p:txBody>
          <a:bodyPr vert="horz" wrap="square" lIns="0" tIns="0" rIns="0" bIns="0" rtlCol="0">
            <a:spAutoFit/>
          </a:bodyPr>
          <a:lstStyle/>
          <a:p>
            <a:pPr marL="18062">
              <a:lnSpc>
                <a:spcPts val="6777"/>
              </a:lnSpc>
            </a:pPr>
            <a:r>
              <a:rPr sz="4000" spc="-92" dirty="0">
                <a:solidFill>
                  <a:schemeClr val="tx1"/>
                </a:solidFill>
                <a:latin typeface="+mj-lt"/>
                <a:cs typeface="Helvetica" panose="020B0604020202020204" pitchFamily="34" charset="0"/>
              </a:rPr>
              <a:t>A</a:t>
            </a:r>
            <a:r>
              <a:rPr sz="4000" spc="-28" dirty="0">
                <a:solidFill>
                  <a:schemeClr val="tx1"/>
                </a:solidFill>
                <a:latin typeface="+mj-lt"/>
                <a:cs typeface="Helvetica" panose="020B0604020202020204" pitchFamily="34" charset="0"/>
              </a:rPr>
              <a:t>ddress</a:t>
            </a:r>
            <a:r>
              <a:rPr sz="4000" dirty="0">
                <a:solidFill>
                  <a:schemeClr val="tx1"/>
                </a:solidFill>
                <a:latin typeface="+mj-lt"/>
                <a:cs typeface="Helvetica" panose="020B0604020202020204" pitchFamily="34" charset="0"/>
              </a:rPr>
              <a:t>ing </a:t>
            </a:r>
            <a:r>
              <a:rPr sz="4000" spc="-21" dirty="0">
                <a:solidFill>
                  <a:schemeClr val="tx1"/>
                </a:solidFill>
                <a:latin typeface="+mj-lt"/>
                <a:cs typeface="Helvetica" panose="020B0604020202020204" pitchFamily="34" charset="0"/>
              </a:rPr>
              <a:t>t</a:t>
            </a:r>
            <a:r>
              <a:rPr sz="4000" spc="-43" dirty="0">
                <a:solidFill>
                  <a:schemeClr val="tx1"/>
                </a:solidFill>
                <a:latin typeface="+mj-lt"/>
                <a:cs typeface="Helvetica" panose="020B0604020202020204" pitchFamily="34" charset="0"/>
              </a:rPr>
              <a:t>h</a:t>
            </a:r>
            <a:r>
              <a:rPr sz="4000" spc="-36" dirty="0">
                <a:solidFill>
                  <a:schemeClr val="tx1"/>
                </a:solidFill>
                <a:latin typeface="+mj-lt"/>
                <a:cs typeface="Helvetica" panose="020B0604020202020204" pitchFamily="34" charset="0"/>
              </a:rPr>
              <a:t>e</a:t>
            </a:r>
            <a:r>
              <a:rPr sz="4000" dirty="0">
                <a:solidFill>
                  <a:schemeClr val="tx1"/>
                </a:solidFill>
                <a:latin typeface="+mj-lt"/>
                <a:cs typeface="Helvetica" panose="020B0604020202020204" pitchFamily="34" charset="0"/>
              </a:rPr>
              <a:t> C</a:t>
            </a:r>
            <a:r>
              <a:rPr sz="4000" spc="-43" dirty="0">
                <a:solidFill>
                  <a:schemeClr val="tx1"/>
                </a:solidFill>
                <a:latin typeface="+mj-lt"/>
                <a:cs typeface="Helvetica" panose="020B0604020202020204" pitchFamily="34" charset="0"/>
              </a:rPr>
              <a:t>h</a:t>
            </a:r>
            <a:r>
              <a:rPr sz="4000" spc="-28" dirty="0">
                <a:solidFill>
                  <a:schemeClr val="tx1"/>
                </a:solidFill>
                <a:latin typeface="+mj-lt"/>
                <a:cs typeface="Helvetica" panose="020B0604020202020204" pitchFamily="34" charset="0"/>
              </a:rPr>
              <a:t>alle</a:t>
            </a:r>
            <a:r>
              <a:rPr sz="4000" dirty="0">
                <a:solidFill>
                  <a:schemeClr val="tx1"/>
                </a:solidFill>
                <a:latin typeface="+mj-lt"/>
                <a:cs typeface="Helvetica" panose="020B0604020202020204" pitchFamily="34" charset="0"/>
              </a:rPr>
              <a:t>ng</a:t>
            </a:r>
            <a:r>
              <a:rPr sz="4000" spc="-28" dirty="0">
                <a:solidFill>
                  <a:schemeClr val="tx1"/>
                </a:solidFill>
                <a:latin typeface="+mj-lt"/>
                <a:cs typeface="Helvetica" panose="020B0604020202020204" pitchFamily="34" charset="0"/>
              </a:rPr>
              <a:t>es</a:t>
            </a:r>
            <a:endParaRPr sz="4000" dirty="0">
              <a:solidFill>
                <a:schemeClr val="tx1"/>
              </a:solidFill>
              <a:latin typeface="+mj-lt"/>
              <a:cs typeface="Helvetica" panose="020B0604020202020204" pitchFamily="34" charset="0"/>
            </a:endParaRPr>
          </a:p>
        </p:txBody>
      </p:sp>
      <p:sp>
        <p:nvSpPr>
          <p:cNvPr id="3" name="object 3"/>
          <p:cNvSpPr/>
          <p:nvPr/>
        </p:nvSpPr>
        <p:spPr>
          <a:xfrm>
            <a:off x="6849195" y="2665984"/>
            <a:ext cx="1607538" cy="0"/>
          </a:xfrm>
          <a:custGeom>
            <a:avLst/>
            <a:gdLst/>
            <a:ahLst/>
            <a:cxnLst/>
            <a:rect l="l" t="t" r="r" b="b"/>
            <a:pathLst>
              <a:path w="1130300">
                <a:moveTo>
                  <a:pt x="0" y="0"/>
                </a:moveTo>
                <a:lnTo>
                  <a:pt x="1130300" y="0"/>
                </a:lnTo>
              </a:path>
            </a:pathLst>
          </a:custGeom>
          <a:ln w="26670">
            <a:solidFill>
              <a:srgbClr val="008F00"/>
            </a:solidFill>
          </a:ln>
        </p:spPr>
        <p:txBody>
          <a:bodyPr wrap="square" lIns="0" tIns="0" rIns="0" bIns="0" rtlCol="0"/>
          <a:lstStyle/>
          <a:p>
            <a:endParaRPr sz="5120"/>
          </a:p>
        </p:txBody>
      </p:sp>
      <p:sp>
        <p:nvSpPr>
          <p:cNvPr id="4" name="object 4"/>
          <p:cNvSpPr/>
          <p:nvPr/>
        </p:nvSpPr>
        <p:spPr>
          <a:xfrm>
            <a:off x="8456733" y="2665984"/>
            <a:ext cx="108373" cy="0"/>
          </a:xfrm>
          <a:custGeom>
            <a:avLst/>
            <a:gdLst/>
            <a:ahLst/>
            <a:cxnLst/>
            <a:rect l="l" t="t" r="r" b="b"/>
            <a:pathLst>
              <a:path w="76200">
                <a:moveTo>
                  <a:pt x="0" y="0"/>
                </a:moveTo>
                <a:lnTo>
                  <a:pt x="76200" y="0"/>
                </a:lnTo>
              </a:path>
            </a:pathLst>
          </a:custGeom>
          <a:ln w="26670">
            <a:solidFill>
              <a:srgbClr val="4180FF"/>
            </a:solidFill>
          </a:ln>
        </p:spPr>
        <p:txBody>
          <a:bodyPr wrap="square" lIns="0" tIns="0" rIns="0" bIns="0" rtlCol="0"/>
          <a:lstStyle/>
          <a:p>
            <a:endParaRPr sz="5120"/>
          </a:p>
        </p:txBody>
      </p:sp>
      <p:sp>
        <p:nvSpPr>
          <p:cNvPr id="5" name="object 5"/>
          <p:cNvSpPr txBox="1"/>
          <p:nvPr/>
        </p:nvSpPr>
        <p:spPr>
          <a:xfrm>
            <a:off x="1663982" y="3760008"/>
            <a:ext cx="10370425" cy="5542286"/>
          </a:xfrm>
          <a:prstGeom prst="rect">
            <a:avLst/>
          </a:prstGeom>
        </p:spPr>
        <p:txBody>
          <a:bodyPr vert="horz" wrap="square" lIns="0" tIns="0" rIns="0" bIns="0" rtlCol="0">
            <a:spAutoFit/>
          </a:bodyPr>
          <a:lstStyle/>
          <a:p>
            <a:pPr marL="18062" marR="953670">
              <a:lnSpc>
                <a:spcPts val="4409"/>
              </a:lnSpc>
              <a:buClr>
                <a:srgbClr val="FF6600"/>
              </a:buClr>
              <a:buFont typeface="Perpetua"/>
              <a:buAutoNum type="arabicParenR"/>
              <a:tabLst>
                <a:tab pos="511153" algn="l"/>
              </a:tabLst>
            </a:pPr>
            <a:r>
              <a:rPr dirty="0">
                <a:solidFill>
                  <a:schemeClr val="tx1"/>
                </a:solidFill>
                <a:cs typeface="Helvetica" panose="020B0604020202020204" pitchFamily="34" charset="0"/>
              </a:rPr>
              <a:t>Use c</a:t>
            </a:r>
            <a:r>
              <a:rPr spc="-71" dirty="0">
                <a:solidFill>
                  <a:schemeClr val="tx1"/>
                </a:solidFill>
                <a:cs typeface="Helvetica" panose="020B0604020202020204" pitchFamily="34" charset="0"/>
              </a:rPr>
              <a:t>i</a:t>
            </a:r>
            <a:r>
              <a:rPr dirty="0">
                <a:solidFill>
                  <a:schemeClr val="tx1"/>
                </a:solidFill>
                <a:cs typeface="Helvetica" panose="020B0604020202020204" pitchFamily="34" charset="0"/>
              </a:rPr>
              <a:t>vic e</a:t>
            </a:r>
            <a:r>
              <a:rPr spc="-21" dirty="0">
                <a:solidFill>
                  <a:schemeClr val="tx1"/>
                </a:solidFill>
                <a:cs typeface="Helvetica" panose="020B0604020202020204" pitchFamily="34" charset="0"/>
              </a:rPr>
              <a:t>ngag</a:t>
            </a:r>
            <a:r>
              <a:rPr dirty="0">
                <a:solidFill>
                  <a:schemeClr val="tx1"/>
                </a:solidFill>
                <a:cs typeface="Helvetica" panose="020B0604020202020204" pitchFamily="34" charset="0"/>
              </a:rPr>
              <a:t>e</a:t>
            </a:r>
            <a:r>
              <a:rPr spc="-36" dirty="0">
                <a:solidFill>
                  <a:schemeClr val="tx1"/>
                </a:solidFill>
                <a:cs typeface="Helvetica" panose="020B0604020202020204" pitchFamily="34" charset="0"/>
              </a:rPr>
              <a:t>m</a:t>
            </a:r>
            <a:r>
              <a:rPr dirty="0">
                <a:solidFill>
                  <a:schemeClr val="tx1"/>
                </a:solidFill>
                <a:cs typeface="Helvetica" panose="020B0604020202020204" pitchFamily="34" charset="0"/>
              </a:rPr>
              <a:t>ent t</a:t>
            </a:r>
            <a:r>
              <a:rPr spc="-21" dirty="0">
                <a:solidFill>
                  <a:schemeClr val="tx1"/>
                </a:solidFill>
                <a:cs typeface="Helvetica" panose="020B0604020202020204" pitchFamily="34" charset="0"/>
              </a:rPr>
              <a:t>o</a:t>
            </a:r>
            <a:r>
              <a:rPr dirty="0">
                <a:solidFill>
                  <a:schemeClr val="tx1"/>
                </a:solidFill>
                <a:cs typeface="Helvetica" panose="020B0604020202020204" pitchFamily="34" charset="0"/>
              </a:rPr>
              <a:t> s</a:t>
            </a:r>
            <a:r>
              <a:rPr spc="-21" dirty="0">
                <a:solidFill>
                  <a:schemeClr val="tx1"/>
                </a:solidFill>
                <a:cs typeface="Helvetica" panose="020B0604020202020204" pitchFamily="34" charset="0"/>
              </a:rPr>
              <a:t>uppo</a:t>
            </a:r>
            <a:r>
              <a:rPr spc="107" dirty="0">
                <a:solidFill>
                  <a:schemeClr val="tx1"/>
                </a:solidFill>
                <a:cs typeface="Helvetica" panose="020B0604020202020204" pitchFamily="34" charset="0"/>
              </a:rPr>
              <a:t>r</a:t>
            </a:r>
            <a:r>
              <a:rPr dirty="0">
                <a:solidFill>
                  <a:schemeClr val="tx1"/>
                </a:solidFill>
                <a:cs typeface="Helvetica" panose="020B0604020202020204" pitchFamily="34" charset="0"/>
              </a:rPr>
              <a:t>t not </a:t>
            </a:r>
            <a:r>
              <a:rPr u="heavy" spc="-21" dirty="0">
                <a:solidFill>
                  <a:schemeClr val="tx1"/>
                </a:solidFill>
                <a:cs typeface="Helvetica" panose="020B0604020202020204" pitchFamily="34" charset="0"/>
              </a:rPr>
              <a:t>r</a:t>
            </a:r>
            <a:r>
              <a:rPr u="heavy" dirty="0">
                <a:solidFill>
                  <a:schemeClr val="tx1"/>
                </a:solidFill>
                <a:cs typeface="Helvetica" panose="020B0604020202020204" pitchFamily="34" charset="0"/>
              </a:rPr>
              <a:t>e</a:t>
            </a:r>
            <a:r>
              <a:rPr u="heavy" spc="-21" dirty="0">
                <a:solidFill>
                  <a:schemeClr val="tx1"/>
                </a:solidFill>
                <a:cs typeface="Helvetica" panose="020B0604020202020204" pitchFamily="34" charset="0"/>
              </a:rPr>
              <a:t>p</a:t>
            </a:r>
            <a:r>
              <a:rPr u="heavy" dirty="0">
                <a:solidFill>
                  <a:schemeClr val="tx1"/>
                </a:solidFill>
                <a:cs typeface="Helvetica" panose="020B0604020202020204" pitchFamily="34" charset="0"/>
              </a:rPr>
              <a:t>la</a:t>
            </a:r>
            <a:r>
              <a:rPr u="heavy" spc="-7" dirty="0">
                <a:solidFill>
                  <a:schemeClr val="tx1"/>
                </a:solidFill>
                <a:cs typeface="Helvetica" panose="020B0604020202020204" pitchFamily="34" charset="0"/>
              </a:rPr>
              <a:t>c</a:t>
            </a:r>
            <a:r>
              <a:rPr u="heavy" dirty="0">
                <a:solidFill>
                  <a:schemeClr val="tx1"/>
                </a:solidFill>
                <a:cs typeface="Helvetica" panose="020B0604020202020204" pitchFamily="34" charset="0"/>
              </a:rPr>
              <a:t>e</a:t>
            </a:r>
            <a:r>
              <a:rPr dirty="0">
                <a:solidFill>
                  <a:schemeClr val="tx1"/>
                </a:solidFill>
                <a:cs typeface="Helvetica" panose="020B0604020202020204" pitchFamily="34" charset="0"/>
              </a:rPr>
              <a:t> </a:t>
            </a:r>
            <a:r>
              <a:rPr spc="-57" dirty="0">
                <a:solidFill>
                  <a:schemeClr val="tx1"/>
                </a:solidFill>
                <a:cs typeface="Helvetica" panose="020B0604020202020204" pitchFamily="34" charset="0"/>
              </a:rPr>
              <a:t>v</a:t>
            </a:r>
            <a:r>
              <a:rPr spc="-21" dirty="0">
                <a:solidFill>
                  <a:schemeClr val="tx1"/>
                </a:solidFill>
                <a:cs typeface="Helvetica" panose="020B0604020202020204" pitchFamily="34" charset="0"/>
              </a:rPr>
              <a:t>alu</a:t>
            </a:r>
            <a:r>
              <a:rPr spc="-78" dirty="0">
                <a:solidFill>
                  <a:schemeClr val="tx1"/>
                </a:solidFill>
                <a:cs typeface="Helvetica" panose="020B0604020202020204" pitchFamily="34" charset="0"/>
              </a:rPr>
              <a:t>ab</a:t>
            </a:r>
            <a:r>
              <a:rPr dirty="0">
                <a:solidFill>
                  <a:schemeClr val="tx1"/>
                </a:solidFill>
                <a:cs typeface="Helvetica" panose="020B0604020202020204" pitchFamily="34" charset="0"/>
              </a:rPr>
              <a:t>le content</a:t>
            </a:r>
            <a:r>
              <a:rPr spc="-14" dirty="0">
                <a:solidFill>
                  <a:schemeClr val="tx1"/>
                </a:solidFill>
                <a:cs typeface="Helvetica" panose="020B0604020202020204" pitchFamily="34" charset="0"/>
              </a:rPr>
              <a:t>.</a:t>
            </a:r>
            <a:endParaRPr dirty="0">
              <a:solidFill>
                <a:schemeClr val="tx1"/>
              </a:solidFill>
              <a:cs typeface="Helvetica" panose="020B0604020202020204" pitchFamily="34" charset="0"/>
            </a:endParaRPr>
          </a:p>
          <a:p>
            <a:pPr>
              <a:spcBef>
                <a:spcPts val="41"/>
              </a:spcBef>
              <a:buClr>
                <a:srgbClr val="FF6600"/>
              </a:buClr>
              <a:buFont typeface="Perpetua"/>
              <a:buAutoNum type="arabicParenR"/>
            </a:pPr>
            <a:endParaRPr dirty="0">
              <a:solidFill>
                <a:schemeClr val="tx1"/>
              </a:solidFill>
              <a:cs typeface="Helvetica" panose="020B0604020202020204" pitchFamily="34" charset="0"/>
            </a:endParaRPr>
          </a:p>
          <a:p>
            <a:pPr marL="18062" marR="529215">
              <a:lnSpc>
                <a:spcPct val="99700"/>
              </a:lnSpc>
              <a:buClr>
                <a:srgbClr val="FF6600"/>
              </a:buClr>
              <a:buFont typeface="Perpetua"/>
              <a:buAutoNum type="arabicParenR"/>
              <a:tabLst>
                <a:tab pos="511153" algn="l"/>
              </a:tabLst>
            </a:pPr>
            <a:r>
              <a:rPr dirty="0">
                <a:solidFill>
                  <a:schemeClr val="tx1"/>
                </a:solidFill>
                <a:cs typeface="Helvetica" panose="020B0604020202020204" pitchFamily="34" charset="0"/>
              </a:rPr>
              <a:t>C</a:t>
            </a:r>
            <a:r>
              <a:rPr spc="-71" dirty="0">
                <a:solidFill>
                  <a:schemeClr val="tx1"/>
                </a:solidFill>
                <a:cs typeface="Helvetica" panose="020B0604020202020204" pitchFamily="34" charset="0"/>
              </a:rPr>
              <a:t>i</a:t>
            </a:r>
            <a:r>
              <a:rPr dirty="0">
                <a:solidFill>
                  <a:schemeClr val="tx1"/>
                </a:solidFill>
                <a:cs typeface="Helvetica" panose="020B0604020202020204" pitchFamily="34" charset="0"/>
              </a:rPr>
              <a:t>vic e</a:t>
            </a:r>
            <a:r>
              <a:rPr spc="-21" dirty="0">
                <a:solidFill>
                  <a:schemeClr val="tx1"/>
                </a:solidFill>
                <a:cs typeface="Helvetica" panose="020B0604020202020204" pitchFamily="34" charset="0"/>
              </a:rPr>
              <a:t>ngag</a:t>
            </a:r>
            <a:r>
              <a:rPr dirty="0">
                <a:solidFill>
                  <a:schemeClr val="tx1"/>
                </a:solidFill>
                <a:cs typeface="Helvetica" panose="020B0604020202020204" pitchFamily="34" charset="0"/>
              </a:rPr>
              <a:t>e</a:t>
            </a:r>
            <a:r>
              <a:rPr spc="-36" dirty="0">
                <a:solidFill>
                  <a:schemeClr val="tx1"/>
                </a:solidFill>
                <a:cs typeface="Helvetica" panose="020B0604020202020204" pitchFamily="34" charset="0"/>
              </a:rPr>
              <a:t>m</a:t>
            </a:r>
            <a:r>
              <a:rPr dirty="0">
                <a:solidFill>
                  <a:schemeClr val="tx1"/>
                </a:solidFill>
                <a:cs typeface="Helvetica" panose="020B0604020202020204" pitchFamily="34" charset="0"/>
              </a:rPr>
              <a:t>ent c</a:t>
            </a:r>
            <a:r>
              <a:rPr spc="-21" dirty="0">
                <a:solidFill>
                  <a:schemeClr val="tx1"/>
                </a:solidFill>
                <a:cs typeface="Helvetica" panose="020B0604020202020204" pitchFamily="34" charset="0"/>
              </a:rPr>
              <a:t>an</a:t>
            </a:r>
            <a:r>
              <a:rPr dirty="0">
                <a:solidFill>
                  <a:schemeClr val="tx1"/>
                </a:solidFill>
                <a:cs typeface="Helvetica" panose="020B0604020202020204" pitchFamily="34" charset="0"/>
              </a:rPr>
              <a:t> </a:t>
            </a:r>
            <a:r>
              <a:rPr spc="-21" dirty="0">
                <a:solidFill>
                  <a:schemeClr val="tx1"/>
                </a:solidFill>
                <a:cs typeface="Helvetica" panose="020B0604020202020204" pitchFamily="34" charset="0"/>
              </a:rPr>
              <a:t>b</a:t>
            </a:r>
            <a:r>
              <a:rPr dirty="0">
                <a:solidFill>
                  <a:schemeClr val="tx1"/>
                </a:solidFill>
                <a:cs typeface="Helvetica" panose="020B0604020202020204" pitchFamily="34" charset="0"/>
              </a:rPr>
              <a:t>e a </a:t>
            </a:r>
            <a:r>
              <a:rPr u="heavy" dirty="0">
                <a:solidFill>
                  <a:schemeClr val="tx1"/>
                </a:solidFill>
                <a:cs typeface="Helvetica" panose="020B0604020202020204" pitchFamily="34" charset="0"/>
              </a:rPr>
              <a:t>t</a:t>
            </a:r>
            <a:r>
              <a:rPr u="heavy" spc="-21" dirty="0">
                <a:solidFill>
                  <a:schemeClr val="tx1"/>
                </a:solidFill>
                <a:cs typeface="Helvetica" panose="020B0604020202020204" pitchFamily="34" charset="0"/>
              </a:rPr>
              <a:t>ool</a:t>
            </a:r>
            <a:r>
              <a:rPr dirty="0">
                <a:solidFill>
                  <a:schemeClr val="tx1"/>
                </a:solidFill>
                <a:cs typeface="Helvetica" panose="020B0604020202020204" pitchFamily="34" charset="0"/>
              </a:rPr>
              <a:t> </a:t>
            </a:r>
            <a:r>
              <a:rPr spc="-21" dirty="0">
                <a:solidFill>
                  <a:schemeClr val="tx1"/>
                </a:solidFill>
                <a:cs typeface="Helvetica" panose="020B0604020202020204" pitchFamily="34" charset="0"/>
              </a:rPr>
              <a:t>for</a:t>
            </a:r>
            <a:r>
              <a:rPr dirty="0">
                <a:solidFill>
                  <a:schemeClr val="tx1"/>
                </a:solidFill>
                <a:cs typeface="Helvetica" panose="020B0604020202020204" pitchFamily="34" charset="0"/>
              </a:rPr>
              <a:t> e</a:t>
            </a:r>
            <a:r>
              <a:rPr spc="-21" dirty="0">
                <a:solidFill>
                  <a:schemeClr val="tx1"/>
                </a:solidFill>
                <a:cs typeface="Helvetica" panose="020B0604020202020204" pitchFamily="34" charset="0"/>
              </a:rPr>
              <a:t>nga</a:t>
            </a:r>
            <a:r>
              <a:rPr spc="50" dirty="0">
                <a:solidFill>
                  <a:schemeClr val="tx1"/>
                </a:solidFill>
                <a:cs typeface="Helvetica" panose="020B0604020202020204" pitchFamily="34" charset="0"/>
              </a:rPr>
              <a:t>g</a:t>
            </a:r>
            <a:r>
              <a:rPr spc="-21" dirty="0">
                <a:solidFill>
                  <a:schemeClr val="tx1"/>
                </a:solidFill>
                <a:cs typeface="Helvetica" panose="020B0604020202020204" pitchFamily="34" charset="0"/>
              </a:rPr>
              <a:t>ing</a:t>
            </a:r>
            <a:r>
              <a:rPr spc="-14" dirty="0">
                <a:solidFill>
                  <a:schemeClr val="tx1"/>
                </a:solidFill>
                <a:cs typeface="Helvetica" panose="020B0604020202020204" pitchFamily="34" charset="0"/>
              </a:rPr>
              <a:t> </a:t>
            </a:r>
            <a:r>
              <a:rPr dirty="0">
                <a:solidFill>
                  <a:schemeClr val="tx1"/>
                </a:solidFill>
                <a:cs typeface="Helvetica" panose="020B0604020202020204" pitchFamily="34" charset="0"/>
              </a:rPr>
              <a:t>st</a:t>
            </a:r>
            <a:r>
              <a:rPr spc="-21" dirty="0">
                <a:solidFill>
                  <a:schemeClr val="tx1"/>
                </a:solidFill>
                <a:cs typeface="Helvetica" panose="020B0604020202020204" pitchFamily="34" charset="0"/>
              </a:rPr>
              <a:t>ud</a:t>
            </a:r>
            <a:r>
              <a:rPr dirty="0">
                <a:solidFill>
                  <a:schemeClr val="tx1"/>
                </a:solidFill>
                <a:cs typeface="Helvetica" panose="020B0604020202020204" pitchFamily="34" charset="0"/>
              </a:rPr>
              <a:t>ents </a:t>
            </a:r>
            <a:r>
              <a:rPr spc="-21" dirty="0">
                <a:solidFill>
                  <a:schemeClr val="tx1"/>
                </a:solidFill>
                <a:cs typeface="Helvetica" panose="020B0604020202020204" pitchFamily="34" charset="0"/>
              </a:rPr>
              <a:t>and</a:t>
            </a:r>
            <a:r>
              <a:rPr dirty="0">
                <a:solidFill>
                  <a:schemeClr val="tx1"/>
                </a:solidFill>
                <a:cs typeface="Helvetica" panose="020B0604020202020204" pitchFamily="34" charset="0"/>
              </a:rPr>
              <a:t> he</a:t>
            </a:r>
            <a:r>
              <a:rPr spc="-21" dirty="0">
                <a:solidFill>
                  <a:schemeClr val="tx1"/>
                </a:solidFill>
                <a:cs typeface="Helvetica" panose="020B0604020202020204" pitchFamily="34" charset="0"/>
              </a:rPr>
              <a:t>lping</a:t>
            </a:r>
            <a:r>
              <a:rPr dirty="0">
                <a:solidFill>
                  <a:schemeClr val="tx1"/>
                </a:solidFill>
                <a:cs typeface="Helvetica" panose="020B0604020202020204" pitchFamily="34" charset="0"/>
              </a:rPr>
              <a:t> the</a:t>
            </a:r>
            <a:r>
              <a:rPr spc="-36" dirty="0">
                <a:solidFill>
                  <a:schemeClr val="tx1"/>
                </a:solidFill>
                <a:cs typeface="Helvetica" panose="020B0604020202020204" pitchFamily="34" charset="0"/>
              </a:rPr>
              <a:t>m</a:t>
            </a:r>
            <a:r>
              <a:rPr dirty="0">
                <a:solidFill>
                  <a:schemeClr val="tx1"/>
                </a:solidFill>
                <a:cs typeface="Helvetica" panose="020B0604020202020204" pitchFamily="34" charset="0"/>
              </a:rPr>
              <a:t> t</a:t>
            </a:r>
            <a:r>
              <a:rPr spc="-21" dirty="0">
                <a:solidFill>
                  <a:schemeClr val="tx1"/>
                </a:solidFill>
                <a:cs typeface="Helvetica" panose="020B0604020202020204" pitchFamily="34" charset="0"/>
              </a:rPr>
              <a:t>a</a:t>
            </a:r>
            <a:r>
              <a:rPr spc="-100" dirty="0">
                <a:solidFill>
                  <a:schemeClr val="tx1"/>
                </a:solidFill>
                <a:cs typeface="Helvetica" panose="020B0604020202020204" pitchFamily="34" charset="0"/>
              </a:rPr>
              <a:t>k</a:t>
            </a:r>
            <a:r>
              <a:rPr dirty="0">
                <a:solidFill>
                  <a:schemeClr val="tx1"/>
                </a:solidFill>
                <a:cs typeface="Helvetica" panose="020B0604020202020204" pitchFamily="34" charset="0"/>
              </a:rPr>
              <a:t>e </a:t>
            </a:r>
            <a:r>
              <a:rPr spc="-21" dirty="0">
                <a:solidFill>
                  <a:schemeClr val="tx1"/>
                </a:solidFill>
                <a:cs typeface="Helvetica" panose="020B0604020202020204" pitchFamily="34" charset="0"/>
              </a:rPr>
              <a:t>r</a:t>
            </a:r>
            <a:r>
              <a:rPr dirty="0">
                <a:solidFill>
                  <a:schemeClr val="tx1"/>
                </a:solidFill>
                <a:cs typeface="Helvetica" panose="020B0604020202020204" pitchFamily="34" charset="0"/>
              </a:rPr>
              <a:t>es</a:t>
            </a:r>
            <a:r>
              <a:rPr spc="-21" dirty="0">
                <a:solidFill>
                  <a:schemeClr val="tx1"/>
                </a:solidFill>
                <a:cs typeface="Helvetica" panose="020B0604020202020204" pitchFamily="34" charset="0"/>
              </a:rPr>
              <a:t>p</a:t>
            </a:r>
            <a:r>
              <a:rPr dirty="0">
                <a:solidFill>
                  <a:schemeClr val="tx1"/>
                </a:solidFill>
                <a:cs typeface="Helvetica" panose="020B0604020202020204" pitchFamily="34" charset="0"/>
              </a:rPr>
              <a:t>ons</a:t>
            </a:r>
            <a:r>
              <a:rPr spc="-21" dirty="0">
                <a:solidFill>
                  <a:schemeClr val="tx1"/>
                </a:solidFill>
                <a:cs typeface="Helvetica" panose="020B0604020202020204" pitchFamily="34" charset="0"/>
              </a:rPr>
              <a:t>ib</a:t>
            </a:r>
            <a:r>
              <a:rPr dirty="0">
                <a:solidFill>
                  <a:schemeClr val="tx1"/>
                </a:solidFill>
                <a:cs typeface="Helvetica" panose="020B0604020202020204" pitchFamily="34" charset="0"/>
              </a:rPr>
              <a:t>ility </a:t>
            </a:r>
            <a:r>
              <a:rPr spc="-21" dirty="0">
                <a:solidFill>
                  <a:schemeClr val="tx1"/>
                </a:solidFill>
                <a:cs typeface="Helvetica" panose="020B0604020202020204" pitchFamily="34" charset="0"/>
              </a:rPr>
              <a:t>for</a:t>
            </a:r>
            <a:r>
              <a:rPr spc="-14" dirty="0">
                <a:solidFill>
                  <a:schemeClr val="tx1"/>
                </a:solidFill>
                <a:cs typeface="Helvetica" panose="020B0604020202020204" pitchFamily="34" charset="0"/>
              </a:rPr>
              <a:t> </a:t>
            </a:r>
            <a:r>
              <a:rPr dirty="0">
                <a:solidFill>
                  <a:schemeClr val="tx1"/>
                </a:solidFill>
                <a:cs typeface="Helvetica" panose="020B0604020202020204" pitchFamily="34" charset="0"/>
              </a:rPr>
              <a:t>the</a:t>
            </a:r>
            <a:r>
              <a:rPr spc="-14" dirty="0">
                <a:solidFill>
                  <a:schemeClr val="tx1"/>
                </a:solidFill>
                <a:cs typeface="Helvetica" panose="020B0604020202020204" pitchFamily="34" charset="0"/>
              </a:rPr>
              <a:t>ir</a:t>
            </a:r>
            <a:r>
              <a:rPr dirty="0">
                <a:solidFill>
                  <a:schemeClr val="tx1"/>
                </a:solidFill>
                <a:cs typeface="Helvetica" panose="020B0604020202020204" pitchFamily="34" charset="0"/>
              </a:rPr>
              <a:t> le</a:t>
            </a:r>
            <a:r>
              <a:rPr spc="-21" dirty="0">
                <a:solidFill>
                  <a:schemeClr val="tx1"/>
                </a:solidFill>
                <a:cs typeface="Helvetica" panose="020B0604020202020204" pitchFamily="34" charset="0"/>
              </a:rPr>
              <a:t>a</a:t>
            </a:r>
            <a:r>
              <a:rPr spc="85" dirty="0">
                <a:solidFill>
                  <a:schemeClr val="tx1"/>
                </a:solidFill>
                <a:cs typeface="Helvetica" panose="020B0604020202020204" pitchFamily="34" charset="0"/>
              </a:rPr>
              <a:t>r</a:t>
            </a:r>
            <a:r>
              <a:rPr spc="-21" dirty="0">
                <a:solidFill>
                  <a:schemeClr val="tx1"/>
                </a:solidFill>
                <a:cs typeface="Helvetica" panose="020B0604020202020204" pitchFamily="34" charset="0"/>
              </a:rPr>
              <a:t>nin</a:t>
            </a:r>
            <a:r>
              <a:rPr spc="-135" dirty="0">
                <a:solidFill>
                  <a:schemeClr val="tx1"/>
                </a:solidFill>
                <a:cs typeface="Helvetica" panose="020B0604020202020204" pitchFamily="34" charset="0"/>
              </a:rPr>
              <a:t>g</a:t>
            </a:r>
            <a:r>
              <a:rPr spc="-14" dirty="0">
                <a:solidFill>
                  <a:schemeClr val="tx1"/>
                </a:solidFill>
                <a:cs typeface="Helvetica" panose="020B0604020202020204" pitchFamily="34" charset="0"/>
              </a:rPr>
              <a:t>.</a:t>
            </a:r>
            <a:endParaRPr dirty="0">
              <a:solidFill>
                <a:schemeClr val="tx1"/>
              </a:solidFill>
              <a:cs typeface="Helvetica" panose="020B0604020202020204" pitchFamily="34" charset="0"/>
            </a:endParaRPr>
          </a:p>
          <a:p>
            <a:pPr>
              <a:spcBef>
                <a:spcPts val="31"/>
              </a:spcBef>
              <a:buClr>
                <a:srgbClr val="FF6600"/>
              </a:buClr>
              <a:buFont typeface="Perpetua"/>
              <a:buAutoNum type="arabicParenR"/>
            </a:pPr>
            <a:endParaRPr dirty="0">
              <a:solidFill>
                <a:schemeClr val="tx1"/>
              </a:solidFill>
              <a:cs typeface="Helvetica" panose="020B0604020202020204" pitchFamily="34" charset="0"/>
            </a:endParaRPr>
          </a:p>
          <a:p>
            <a:pPr marL="18062" marR="7225">
              <a:lnSpc>
                <a:spcPct val="101299"/>
              </a:lnSpc>
              <a:buClr>
                <a:srgbClr val="FF6600"/>
              </a:buClr>
              <a:buFont typeface="Perpetua"/>
              <a:buAutoNum type="arabicParenR"/>
              <a:tabLst>
                <a:tab pos="511153" algn="l"/>
              </a:tabLst>
            </a:pPr>
            <a:r>
              <a:rPr dirty="0">
                <a:solidFill>
                  <a:schemeClr val="tx1"/>
                </a:solidFill>
                <a:cs typeface="Helvetica" panose="020B0604020202020204" pitchFamily="34" charset="0"/>
              </a:rPr>
              <a:t>It is not </a:t>
            </a:r>
            <a:r>
              <a:rPr spc="-21" dirty="0">
                <a:solidFill>
                  <a:schemeClr val="tx1"/>
                </a:solidFill>
                <a:cs typeface="Helvetica" panose="020B0604020202020204" pitchFamily="34" charset="0"/>
              </a:rPr>
              <a:t>an issue of </a:t>
            </a:r>
            <a:r>
              <a:rPr u="heavy" spc="-21" dirty="0">
                <a:solidFill>
                  <a:schemeClr val="tx1"/>
                </a:solidFill>
                <a:cs typeface="Helvetica" panose="020B0604020202020204" pitchFamily="34" charset="0"/>
              </a:rPr>
              <a:t>repla</a:t>
            </a:r>
            <a:r>
              <a:rPr u="heavy" spc="-7" dirty="0">
                <a:solidFill>
                  <a:schemeClr val="tx1"/>
                </a:solidFill>
                <a:cs typeface="Helvetica" panose="020B0604020202020204" pitchFamily="34" charset="0"/>
              </a:rPr>
              <a:t>c</a:t>
            </a:r>
            <a:r>
              <a:rPr u="heavy" spc="-21" dirty="0">
                <a:solidFill>
                  <a:schemeClr val="tx1"/>
                </a:solidFill>
                <a:cs typeface="Helvetica" panose="020B0604020202020204" pitchFamily="34" charset="0"/>
              </a:rPr>
              <a:t>ing</a:t>
            </a:r>
            <a:r>
              <a:rPr u="heavy" dirty="0">
                <a:solidFill>
                  <a:schemeClr val="tx1"/>
                </a:solidFill>
                <a:cs typeface="Helvetica" panose="020B0604020202020204" pitchFamily="34" charset="0"/>
              </a:rPr>
              <a:t> content</a:t>
            </a:r>
            <a:r>
              <a:rPr spc="-14" dirty="0">
                <a:solidFill>
                  <a:schemeClr val="tx1"/>
                </a:solidFill>
                <a:cs typeface="Helvetica" panose="020B0604020202020204" pitchFamily="34" charset="0"/>
              </a:rPr>
              <a:t>,</a:t>
            </a:r>
            <a:r>
              <a:rPr spc="-149" dirty="0">
                <a:solidFill>
                  <a:schemeClr val="tx1"/>
                </a:solidFill>
                <a:cs typeface="Helvetica" panose="020B0604020202020204" pitchFamily="34" charset="0"/>
              </a:rPr>
              <a:t> </a:t>
            </a:r>
            <a:r>
              <a:rPr spc="-64" dirty="0">
                <a:solidFill>
                  <a:schemeClr val="tx1"/>
                </a:solidFill>
                <a:cs typeface="Helvetica" panose="020B0604020202020204" pitchFamily="34" charset="0"/>
              </a:rPr>
              <a:t>b</a:t>
            </a:r>
            <a:r>
              <a:rPr dirty="0">
                <a:solidFill>
                  <a:schemeClr val="tx1"/>
                </a:solidFill>
                <a:cs typeface="Helvetica" panose="020B0604020202020204" pitchFamily="34" charset="0"/>
              </a:rPr>
              <a:t>ut </a:t>
            </a:r>
            <a:r>
              <a:rPr spc="-21" dirty="0">
                <a:solidFill>
                  <a:schemeClr val="tx1"/>
                </a:solidFill>
                <a:cs typeface="Helvetica" panose="020B0604020202020204" pitchFamily="34" charset="0"/>
              </a:rPr>
              <a:t>p</a:t>
            </a:r>
            <a:r>
              <a:rPr dirty="0">
                <a:solidFill>
                  <a:schemeClr val="tx1"/>
                </a:solidFill>
                <a:cs typeface="Helvetica" panose="020B0604020202020204" pitchFamily="34" charset="0"/>
              </a:rPr>
              <a:t>utt</a:t>
            </a:r>
            <a:r>
              <a:rPr spc="-21" dirty="0">
                <a:solidFill>
                  <a:schemeClr val="tx1"/>
                </a:solidFill>
                <a:cs typeface="Helvetica" panose="020B0604020202020204" pitchFamily="34" charset="0"/>
              </a:rPr>
              <a:t>ing</a:t>
            </a:r>
            <a:r>
              <a:rPr spc="-14" dirty="0">
                <a:solidFill>
                  <a:schemeClr val="tx1"/>
                </a:solidFill>
                <a:cs typeface="Helvetica" panose="020B0604020202020204" pitchFamily="34" charset="0"/>
              </a:rPr>
              <a:t> </a:t>
            </a:r>
            <a:r>
              <a:rPr dirty="0">
                <a:solidFill>
                  <a:schemeClr val="tx1"/>
                </a:solidFill>
                <a:cs typeface="Helvetica" panose="020B0604020202020204" pitchFamily="34" charset="0"/>
              </a:rPr>
              <a:t>content </a:t>
            </a:r>
            <a:r>
              <a:rPr spc="-21" dirty="0">
                <a:solidFill>
                  <a:schemeClr val="tx1"/>
                </a:solidFill>
                <a:cs typeface="Helvetica" panose="020B0604020202020204" pitchFamily="34" charset="0"/>
              </a:rPr>
              <a:t>in</a:t>
            </a:r>
            <a:r>
              <a:rPr dirty="0">
                <a:solidFill>
                  <a:schemeClr val="tx1"/>
                </a:solidFill>
                <a:cs typeface="Helvetica" panose="020B0604020202020204" pitchFamily="34" charset="0"/>
              </a:rPr>
              <a:t> conte</a:t>
            </a:r>
            <a:r>
              <a:rPr spc="-21" dirty="0">
                <a:solidFill>
                  <a:schemeClr val="tx1"/>
                </a:solidFill>
                <a:cs typeface="Helvetica" panose="020B0604020202020204" pitchFamily="34" charset="0"/>
              </a:rPr>
              <a:t>x</a:t>
            </a:r>
            <a:r>
              <a:rPr dirty="0">
                <a:solidFill>
                  <a:schemeClr val="tx1"/>
                </a:solidFill>
                <a:cs typeface="Helvetica" panose="020B0604020202020204" pitchFamily="34" charset="0"/>
              </a:rPr>
              <a:t>t </a:t>
            </a:r>
            <a:r>
              <a:rPr spc="-21" dirty="0">
                <a:solidFill>
                  <a:schemeClr val="tx1"/>
                </a:solidFill>
                <a:cs typeface="Helvetica" panose="020B0604020202020204" pitchFamily="34" charset="0"/>
              </a:rPr>
              <a:t>and</a:t>
            </a:r>
            <a:r>
              <a:rPr dirty="0">
                <a:solidFill>
                  <a:schemeClr val="tx1"/>
                </a:solidFill>
                <a:cs typeface="Helvetica" panose="020B0604020202020204" pitchFamily="34" charset="0"/>
              </a:rPr>
              <a:t> s</a:t>
            </a:r>
            <a:r>
              <a:rPr spc="-21" dirty="0">
                <a:solidFill>
                  <a:schemeClr val="tx1"/>
                </a:solidFill>
                <a:cs typeface="Helvetica" panose="020B0604020202020204" pitchFamily="34" charset="0"/>
              </a:rPr>
              <a:t>uppo</a:t>
            </a:r>
            <a:r>
              <a:rPr spc="107" dirty="0">
                <a:solidFill>
                  <a:schemeClr val="tx1"/>
                </a:solidFill>
                <a:cs typeface="Helvetica" panose="020B0604020202020204" pitchFamily="34" charset="0"/>
              </a:rPr>
              <a:t>r</a:t>
            </a:r>
            <a:r>
              <a:rPr dirty="0">
                <a:solidFill>
                  <a:schemeClr val="tx1"/>
                </a:solidFill>
                <a:cs typeface="Helvetica" panose="020B0604020202020204" pitchFamily="34" charset="0"/>
              </a:rPr>
              <a:t>t</a:t>
            </a:r>
            <a:r>
              <a:rPr spc="-21" dirty="0">
                <a:solidFill>
                  <a:schemeClr val="tx1"/>
                </a:solidFill>
                <a:cs typeface="Helvetica" panose="020B0604020202020204" pitchFamily="34" charset="0"/>
              </a:rPr>
              <a:t>ing</a:t>
            </a:r>
            <a:r>
              <a:rPr dirty="0">
                <a:solidFill>
                  <a:schemeClr val="tx1"/>
                </a:solidFill>
                <a:cs typeface="Helvetica" panose="020B0604020202020204" pitchFamily="34" charset="0"/>
              </a:rPr>
              <a:t> le</a:t>
            </a:r>
            <a:r>
              <a:rPr spc="-21" dirty="0">
                <a:solidFill>
                  <a:schemeClr val="tx1"/>
                </a:solidFill>
                <a:cs typeface="Helvetica" panose="020B0604020202020204" pitchFamily="34" charset="0"/>
              </a:rPr>
              <a:t>a</a:t>
            </a:r>
            <a:r>
              <a:rPr spc="85" dirty="0">
                <a:solidFill>
                  <a:schemeClr val="tx1"/>
                </a:solidFill>
                <a:cs typeface="Helvetica" panose="020B0604020202020204" pitchFamily="34" charset="0"/>
              </a:rPr>
              <a:t>r</a:t>
            </a:r>
            <a:r>
              <a:rPr spc="-21" dirty="0">
                <a:solidFill>
                  <a:schemeClr val="tx1"/>
                </a:solidFill>
                <a:cs typeface="Helvetica" panose="020B0604020202020204" pitchFamily="34" charset="0"/>
              </a:rPr>
              <a:t>ning</a:t>
            </a:r>
            <a:r>
              <a:rPr dirty="0">
                <a:solidFill>
                  <a:schemeClr val="tx1"/>
                </a:solidFill>
                <a:cs typeface="Helvetica" panose="020B0604020202020204" pitchFamily="34" charset="0"/>
              </a:rPr>
              <a:t> </a:t>
            </a:r>
            <a:r>
              <a:rPr spc="-21" dirty="0">
                <a:solidFill>
                  <a:schemeClr val="tx1"/>
                </a:solidFill>
                <a:cs typeface="Helvetica" panose="020B0604020202020204" pitchFamily="34" charset="0"/>
              </a:rPr>
              <a:t>and</a:t>
            </a:r>
            <a:r>
              <a:rPr spc="-14" dirty="0">
                <a:solidFill>
                  <a:schemeClr val="tx1"/>
                </a:solidFill>
                <a:cs typeface="Helvetica" panose="020B0604020202020204" pitchFamily="34" charset="0"/>
              </a:rPr>
              <a:t> r</a:t>
            </a:r>
            <a:r>
              <a:rPr dirty="0">
                <a:solidFill>
                  <a:schemeClr val="tx1"/>
                </a:solidFill>
                <a:cs typeface="Helvetica" panose="020B0604020202020204" pitchFamily="34" charset="0"/>
              </a:rPr>
              <a:t>etent</a:t>
            </a:r>
            <a:r>
              <a:rPr spc="-21" dirty="0">
                <a:solidFill>
                  <a:schemeClr val="tx1"/>
                </a:solidFill>
                <a:cs typeface="Helvetica" panose="020B0604020202020204" pitchFamily="34" charset="0"/>
              </a:rPr>
              <a:t>ion</a:t>
            </a:r>
            <a:r>
              <a:rPr dirty="0">
                <a:solidFill>
                  <a:schemeClr val="tx1"/>
                </a:solidFill>
                <a:cs typeface="Helvetica" panose="020B0604020202020204" pitchFamily="34" charset="0"/>
              </a:rPr>
              <a:t> </a:t>
            </a:r>
            <a:r>
              <a:rPr spc="-21" dirty="0">
                <a:solidFill>
                  <a:schemeClr val="tx1"/>
                </a:solidFill>
                <a:cs typeface="Helvetica" panose="020B0604020202020204" pitchFamily="34" charset="0"/>
              </a:rPr>
              <a:t>of</a:t>
            </a:r>
            <a:r>
              <a:rPr dirty="0">
                <a:solidFill>
                  <a:schemeClr val="tx1"/>
                </a:solidFill>
                <a:cs typeface="Helvetica" panose="020B0604020202020204" pitchFamily="34" charset="0"/>
              </a:rPr>
              <a:t> the content</a:t>
            </a:r>
            <a:r>
              <a:rPr spc="-14" dirty="0">
                <a:solidFill>
                  <a:schemeClr val="tx1"/>
                </a:solidFill>
                <a:cs typeface="Helvetica" panose="020B0604020202020204" pitchFamily="34" charset="0"/>
              </a:rPr>
              <a:t>.</a:t>
            </a:r>
            <a:endParaRPr dirty="0">
              <a:solidFill>
                <a:schemeClr val="tx1"/>
              </a:solidFill>
              <a:cs typeface="Helvetica" panose="020B0604020202020204" pitchFamily="34" charset="0"/>
            </a:endParaRPr>
          </a:p>
        </p:txBody>
      </p:sp>
      <p:pic>
        <p:nvPicPr>
          <p:cNvPr id="6" name="sencerLogo.pdf"/>
          <p:cNvPicPr/>
          <p:nvPr/>
        </p:nvPicPr>
        <p:blipFill>
          <a:blip r:embed="rId3">
            <a:extLst/>
          </a:blip>
          <a:stretch>
            <a:fillRect/>
          </a:stretch>
        </p:blipFill>
        <p:spPr>
          <a:xfrm>
            <a:off x="1563509" y="763213"/>
            <a:ext cx="8032613" cy="1607539"/>
          </a:xfrm>
          <a:prstGeom prst="rect">
            <a:avLst/>
          </a:prstGeom>
          <a:ln w="12700">
            <a:miter lim="400000"/>
          </a:ln>
        </p:spPr>
      </p:pic>
    </p:spTree>
    <p:extLst>
      <p:ext uri="{BB962C8B-B14F-4D97-AF65-F5344CB8AC3E}">
        <p14:creationId xmlns:p14="http://schemas.microsoft.com/office/powerpoint/2010/main" val="18980104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Contacts</a:t>
            </a:r>
            <a:endParaRPr lang="en-US" dirty="0"/>
          </a:p>
        </p:txBody>
      </p:sp>
      <p:sp>
        <p:nvSpPr>
          <p:cNvPr id="3" name="Text Placeholder 2"/>
          <p:cNvSpPr>
            <a:spLocks noGrp="1"/>
          </p:cNvSpPr>
          <p:nvPr>
            <p:ph type="body" idx="1"/>
          </p:nvPr>
        </p:nvSpPr>
        <p:spPr>
          <a:xfrm>
            <a:off x="952500" y="3155324"/>
            <a:ext cx="11099800" cy="1416675"/>
          </a:xfrm>
        </p:spPr>
        <p:txBody>
          <a:bodyPr>
            <a:normAutofit fontScale="85000" lnSpcReduction="20000"/>
          </a:bodyPr>
          <a:lstStyle/>
          <a:p>
            <a:pPr algn="l"/>
            <a:r>
              <a:rPr lang="en-US" dirty="0" smtClean="0"/>
              <a:t>Paula Bobrowski - </a:t>
            </a:r>
            <a:r>
              <a:rPr lang="en-US" u="sng" dirty="0">
                <a:hlinkClick r:id="rId2"/>
              </a:rPr>
              <a:t>bobrope@auburn.edu</a:t>
            </a:r>
            <a:r>
              <a:rPr lang="en-US" dirty="0"/>
              <a:t> </a:t>
            </a:r>
            <a:r>
              <a:rPr lang="en-US" dirty="0" smtClean="0"/>
              <a:t>x42182</a:t>
            </a:r>
          </a:p>
          <a:p>
            <a:pPr algn="l"/>
            <a:r>
              <a:rPr lang="en-US" dirty="0" smtClean="0"/>
              <a:t>Robert Holm – </a:t>
            </a:r>
            <a:r>
              <a:rPr lang="en-US" dirty="0" smtClean="0">
                <a:hlinkClick r:id="rId3"/>
              </a:rPr>
              <a:t>rholm@auburn.edu</a:t>
            </a:r>
            <a:r>
              <a:rPr lang="en-US" dirty="0" smtClean="0"/>
              <a:t> x45877</a:t>
            </a:r>
            <a:endParaRPr lang="en-US" dirty="0"/>
          </a:p>
          <a:p>
            <a:pPr algn="l"/>
            <a:endParaRPr lang="en-US" dirty="0"/>
          </a:p>
        </p:txBody>
      </p:sp>
    </p:spTree>
    <p:extLst>
      <p:ext uri="{BB962C8B-B14F-4D97-AF65-F5344CB8AC3E}">
        <p14:creationId xmlns:p14="http://schemas.microsoft.com/office/powerpoint/2010/main" val="41497145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Shape 36"/>
          <p:cNvSpPr>
            <a:spLocks noGrp="1"/>
          </p:cNvSpPr>
          <p:nvPr>
            <p:ph type="body" idx="1"/>
          </p:nvPr>
        </p:nvSpPr>
        <p:spPr>
          <a:prstGeom prst="rect">
            <a:avLst/>
          </a:prstGeom>
        </p:spPr>
        <p:txBody>
          <a:bodyPr/>
          <a:lstStyle/>
          <a:p>
            <a:pPr lvl="0">
              <a:defRPr sz="1800">
                <a:solidFill>
                  <a:srgbClr val="000000"/>
                </a:solidFill>
              </a:defRPr>
            </a:pPr>
            <a:r>
              <a:rPr sz="3600" dirty="0">
                <a:solidFill>
                  <a:srgbClr val="000044"/>
                </a:solidFill>
              </a:rPr>
              <a:t>SENCER Founders </a:t>
            </a:r>
          </a:p>
          <a:p>
            <a:pPr lvl="1">
              <a:defRPr sz="1800">
                <a:solidFill>
                  <a:srgbClr val="000000"/>
                </a:solidFill>
              </a:defRPr>
            </a:pPr>
            <a:r>
              <a:rPr sz="3600" dirty="0">
                <a:solidFill>
                  <a:srgbClr val="000044"/>
                </a:solidFill>
              </a:rPr>
              <a:t>Wm. David Burns (current PI) </a:t>
            </a:r>
          </a:p>
          <a:p>
            <a:pPr lvl="1">
              <a:defRPr sz="1800">
                <a:solidFill>
                  <a:srgbClr val="000000"/>
                </a:solidFill>
              </a:defRPr>
            </a:pPr>
            <a:r>
              <a:rPr sz="3600" dirty="0">
                <a:solidFill>
                  <a:srgbClr val="000044"/>
                </a:solidFill>
              </a:rPr>
              <a:t> Karen Kashmanian Oates</a:t>
            </a:r>
          </a:p>
          <a:p>
            <a:pPr lvl="0">
              <a:defRPr sz="1800">
                <a:solidFill>
                  <a:srgbClr val="000000"/>
                </a:solidFill>
              </a:defRPr>
            </a:pPr>
            <a:r>
              <a:rPr sz="3600" dirty="0">
                <a:solidFill>
                  <a:srgbClr val="000044"/>
                </a:solidFill>
              </a:rPr>
              <a:t>Project started in 2001</a:t>
            </a:r>
          </a:p>
          <a:p>
            <a:pPr lvl="0">
              <a:defRPr sz="1800">
                <a:solidFill>
                  <a:srgbClr val="000000"/>
                </a:solidFill>
              </a:defRPr>
            </a:pPr>
            <a:r>
              <a:rPr sz="3600" dirty="0">
                <a:solidFill>
                  <a:srgbClr val="000044"/>
                </a:solidFill>
              </a:rPr>
              <a:t>Currently housed at the National Center for Science and Civic Engagement</a:t>
            </a:r>
          </a:p>
        </p:txBody>
      </p:sp>
      <p:sp>
        <p:nvSpPr>
          <p:cNvPr id="37" name="Shape 37"/>
          <p:cNvSpPr>
            <a:spLocks noGrp="1"/>
          </p:cNvSpPr>
          <p:nvPr>
            <p:ph type="title"/>
          </p:nvPr>
        </p:nvSpPr>
        <p:spPr>
          <a:xfrm>
            <a:off x="6667126" y="210914"/>
            <a:ext cx="5856818" cy="2523491"/>
          </a:xfrm>
          <a:prstGeom prst="rect">
            <a:avLst/>
          </a:prstGeom>
        </p:spPr>
        <p:txBody>
          <a:bodyPr/>
          <a:lstStyle>
            <a:lvl1pPr defTabSz="537463">
              <a:defRPr sz="8188">
                <a:solidFill>
                  <a:srgbClr val="141F51"/>
                </a:solidFill>
              </a:defRPr>
            </a:lvl1pPr>
          </a:lstStyle>
          <a:p>
            <a:pPr lvl="0">
              <a:defRPr sz="1800">
                <a:solidFill>
                  <a:srgbClr val="000000"/>
                </a:solidFill>
              </a:defRPr>
            </a:pPr>
            <a:r>
              <a:rPr sz="8188" dirty="0">
                <a:solidFill>
                  <a:srgbClr val="000044"/>
                </a:solidFill>
              </a:rPr>
              <a:t>Background</a:t>
            </a:r>
          </a:p>
        </p:txBody>
      </p:sp>
      <p:pic>
        <p:nvPicPr>
          <p:cNvPr id="38" name="sencerLogo.pdf"/>
          <p:cNvPicPr/>
          <p:nvPr/>
        </p:nvPicPr>
        <p:blipFill>
          <a:blip r:embed="rId2">
            <a:extLst/>
          </a:blip>
          <a:stretch>
            <a:fillRect/>
          </a:stretch>
        </p:blipFill>
        <p:spPr>
          <a:xfrm>
            <a:off x="694829" y="1056046"/>
            <a:ext cx="5972297" cy="1195215"/>
          </a:xfrm>
          <a:prstGeom prst="rect">
            <a:avLst/>
          </a:prstGeom>
          <a:ln w="12700">
            <a:miter lim="400000"/>
          </a:ln>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2690522"/>
            <a:ext cx="12865994" cy="1017413"/>
          </a:xfrm>
          <a:prstGeom prst="rect">
            <a:avLst/>
          </a:prstGeom>
        </p:spPr>
        <p:txBody>
          <a:bodyPr vert="horz" wrap="square" lIns="0" tIns="397973" rIns="0" bIns="0" rtlCol="0" anchor="ctr">
            <a:spAutoFit/>
          </a:bodyPr>
          <a:lstStyle/>
          <a:p>
            <a:pPr marL="1238146"/>
            <a:r>
              <a:rPr lang="en-US" sz="4000" b="0" spc="-36" dirty="0" smtClean="0">
                <a:solidFill>
                  <a:schemeClr val="tx1"/>
                </a:solidFill>
                <a:latin typeface="+mj-lt"/>
                <a:cs typeface="Helvetica" panose="020B0604020202020204" pitchFamily="34" charset="0"/>
              </a:rPr>
              <a:t>T</a:t>
            </a:r>
            <a:r>
              <a:rPr sz="4000" b="0" spc="-36" dirty="0" smtClean="0">
                <a:solidFill>
                  <a:schemeClr val="tx1"/>
                </a:solidFill>
                <a:latin typeface="+mj-lt"/>
                <a:cs typeface="Helvetica" panose="020B0604020202020204" pitchFamily="34" charset="0"/>
              </a:rPr>
              <a:t>h</a:t>
            </a:r>
            <a:r>
              <a:rPr sz="4000" b="0" spc="-28" dirty="0" smtClean="0">
                <a:solidFill>
                  <a:schemeClr val="tx1"/>
                </a:solidFill>
                <a:latin typeface="+mj-lt"/>
                <a:cs typeface="Helvetica" panose="020B0604020202020204" pitchFamily="34" charset="0"/>
              </a:rPr>
              <a:t>e</a:t>
            </a:r>
            <a:r>
              <a:rPr sz="4000" b="0" dirty="0" smtClean="0">
                <a:solidFill>
                  <a:schemeClr val="tx1"/>
                </a:solidFill>
                <a:latin typeface="+mj-lt"/>
                <a:cs typeface="Helvetica" panose="020B0604020202020204" pitchFamily="34" charset="0"/>
              </a:rPr>
              <a:t> </a:t>
            </a:r>
            <a:r>
              <a:rPr sz="4000" b="0" dirty="0">
                <a:solidFill>
                  <a:schemeClr val="tx1"/>
                </a:solidFill>
                <a:latin typeface="+mj-lt"/>
                <a:cs typeface="Helvetica" panose="020B0604020202020204" pitchFamily="34" charset="0"/>
              </a:rPr>
              <a:t>M</a:t>
            </a:r>
            <a:r>
              <a:rPr sz="4000" b="0" spc="-64" dirty="0">
                <a:solidFill>
                  <a:schemeClr val="tx1"/>
                </a:solidFill>
                <a:latin typeface="+mj-lt"/>
                <a:cs typeface="Helvetica" panose="020B0604020202020204" pitchFamily="34" charset="0"/>
              </a:rPr>
              <a:t>o</a:t>
            </a:r>
            <a:r>
              <a:rPr sz="4000" b="0" spc="-14" dirty="0">
                <a:solidFill>
                  <a:schemeClr val="tx1"/>
                </a:solidFill>
                <a:latin typeface="+mj-lt"/>
                <a:cs typeface="Helvetica" panose="020B0604020202020204" pitchFamily="34" charset="0"/>
              </a:rPr>
              <a:t>t</a:t>
            </a:r>
            <a:r>
              <a:rPr sz="4000" b="0" dirty="0">
                <a:solidFill>
                  <a:schemeClr val="tx1"/>
                </a:solidFill>
                <a:latin typeface="+mj-lt"/>
                <a:cs typeface="Helvetica" panose="020B0604020202020204" pitchFamily="34" charset="0"/>
              </a:rPr>
              <a:t>i</a:t>
            </a:r>
            <a:r>
              <a:rPr sz="4000" b="0" spc="-50" dirty="0">
                <a:solidFill>
                  <a:schemeClr val="tx1"/>
                </a:solidFill>
                <a:latin typeface="+mj-lt"/>
                <a:cs typeface="Helvetica" panose="020B0604020202020204" pitchFamily="34" charset="0"/>
              </a:rPr>
              <a:t>v</a:t>
            </a:r>
            <a:r>
              <a:rPr sz="4000" b="0" spc="-21" dirty="0">
                <a:solidFill>
                  <a:schemeClr val="tx1"/>
                </a:solidFill>
                <a:latin typeface="+mj-lt"/>
                <a:cs typeface="Helvetica" panose="020B0604020202020204" pitchFamily="34" charset="0"/>
              </a:rPr>
              <a:t>at</a:t>
            </a:r>
            <a:r>
              <a:rPr sz="4000" b="0" dirty="0">
                <a:solidFill>
                  <a:schemeClr val="tx1"/>
                </a:solidFill>
                <a:latin typeface="+mj-lt"/>
                <a:cs typeface="Helvetica" panose="020B0604020202020204" pitchFamily="34" charset="0"/>
              </a:rPr>
              <a:t>i</a:t>
            </a:r>
            <a:r>
              <a:rPr sz="4000" b="0" spc="-36" dirty="0">
                <a:solidFill>
                  <a:schemeClr val="tx1"/>
                </a:solidFill>
                <a:latin typeface="+mj-lt"/>
                <a:cs typeface="Helvetica" panose="020B0604020202020204" pitchFamily="34" charset="0"/>
              </a:rPr>
              <a:t>o</a:t>
            </a:r>
            <a:r>
              <a:rPr sz="4000" b="0" spc="-28" dirty="0">
                <a:solidFill>
                  <a:schemeClr val="tx1"/>
                </a:solidFill>
                <a:latin typeface="+mj-lt"/>
                <a:cs typeface="Helvetica" panose="020B0604020202020204" pitchFamily="34" charset="0"/>
              </a:rPr>
              <a:t>n</a:t>
            </a:r>
            <a:r>
              <a:rPr sz="4000" b="0" dirty="0">
                <a:solidFill>
                  <a:schemeClr val="tx1"/>
                </a:solidFill>
                <a:latin typeface="+mj-lt"/>
                <a:cs typeface="Helvetica" panose="020B0604020202020204" pitchFamily="34" charset="0"/>
              </a:rPr>
              <a:t> </a:t>
            </a:r>
            <a:r>
              <a:rPr sz="4000" b="0" spc="-121" dirty="0">
                <a:solidFill>
                  <a:schemeClr val="tx1"/>
                </a:solidFill>
                <a:latin typeface="+mj-lt"/>
                <a:cs typeface="Helvetica" panose="020B0604020202020204" pitchFamily="34" charset="0"/>
              </a:rPr>
              <a:t>f</a:t>
            </a:r>
            <a:r>
              <a:rPr sz="4000" b="0" spc="-36" dirty="0">
                <a:solidFill>
                  <a:schemeClr val="tx1"/>
                </a:solidFill>
                <a:latin typeface="+mj-lt"/>
                <a:cs typeface="Helvetica" panose="020B0604020202020204" pitchFamily="34" charset="0"/>
              </a:rPr>
              <a:t>o</a:t>
            </a:r>
            <a:r>
              <a:rPr sz="4000" b="0" spc="-21" dirty="0">
                <a:solidFill>
                  <a:schemeClr val="tx1"/>
                </a:solidFill>
                <a:latin typeface="+mj-lt"/>
                <a:cs typeface="Helvetica" panose="020B0604020202020204" pitchFamily="34" charset="0"/>
              </a:rPr>
              <a:t>r</a:t>
            </a:r>
            <a:r>
              <a:rPr sz="4000" b="0" dirty="0">
                <a:solidFill>
                  <a:schemeClr val="tx1"/>
                </a:solidFill>
                <a:latin typeface="+mj-lt"/>
                <a:cs typeface="Helvetica" panose="020B0604020202020204" pitchFamily="34" charset="0"/>
              </a:rPr>
              <a:t> Civi</a:t>
            </a:r>
            <a:r>
              <a:rPr sz="4000" b="0" spc="-21" dirty="0">
                <a:solidFill>
                  <a:schemeClr val="tx1"/>
                </a:solidFill>
                <a:latin typeface="+mj-lt"/>
                <a:cs typeface="Helvetica" panose="020B0604020202020204" pitchFamily="34" charset="0"/>
              </a:rPr>
              <a:t>c</a:t>
            </a:r>
            <a:r>
              <a:rPr sz="4000" b="0" dirty="0">
                <a:solidFill>
                  <a:schemeClr val="tx1"/>
                </a:solidFill>
                <a:latin typeface="+mj-lt"/>
                <a:cs typeface="Helvetica" panose="020B0604020202020204" pitchFamily="34" charset="0"/>
              </a:rPr>
              <a:t> </a:t>
            </a:r>
            <a:r>
              <a:rPr sz="4000" b="0" spc="-28" dirty="0">
                <a:solidFill>
                  <a:schemeClr val="tx1"/>
                </a:solidFill>
                <a:latin typeface="+mj-lt"/>
                <a:cs typeface="Helvetica" panose="020B0604020202020204" pitchFamily="34" charset="0"/>
              </a:rPr>
              <a:t>E</a:t>
            </a:r>
            <a:r>
              <a:rPr sz="4000" b="0" dirty="0">
                <a:solidFill>
                  <a:schemeClr val="tx1"/>
                </a:solidFill>
                <a:latin typeface="+mj-lt"/>
                <a:cs typeface="Helvetica" panose="020B0604020202020204" pitchFamily="34" charset="0"/>
              </a:rPr>
              <a:t>ng</a:t>
            </a:r>
            <a:r>
              <a:rPr sz="4000" b="0" spc="-28" dirty="0">
                <a:solidFill>
                  <a:schemeClr val="tx1"/>
                </a:solidFill>
                <a:latin typeface="+mj-lt"/>
                <a:cs typeface="Helvetica" panose="020B0604020202020204" pitchFamily="34" charset="0"/>
              </a:rPr>
              <a:t>a</a:t>
            </a:r>
            <a:r>
              <a:rPr sz="4000" b="0" dirty="0">
                <a:solidFill>
                  <a:schemeClr val="tx1"/>
                </a:solidFill>
                <a:latin typeface="+mj-lt"/>
                <a:cs typeface="Helvetica" panose="020B0604020202020204" pitchFamily="34" charset="0"/>
              </a:rPr>
              <a:t>g</a:t>
            </a:r>
            <a:r>
              <a:rPr sz="4000" b="0" spc="-28" dirty="0">
                <a:solidFill>
                  <a:schemeClr val="tx1"/>
                </a:solidFill>
                <a:latin typeface="+mj-lt"/>
                <a:cs typeface="Helvetica" panose="020B0604020202020204" pitchFamily="34" charset="0"/>
              </a:rPr>
              <a:t>ement</a:t>
            </a:r>
            <a:r>
              <a:rPr sz="4000" b="0" dirty="0">
                <a:solidFill>
                  <a:schemeClr val="tx1"/>
                </a:solidFill>
                <a:latin typeface="+mj-lt"/>
                <a:cs typeface="Helvetica" panose="020B0604020202020204" pitchFamily="34" charset="0"/>
              </a:rPr>
              <a:t> i</a:t>
            </a:r>
            <a:r>
              <a:rPr sz="4000" b="0" spc="-21" dirty="0">
                <a:solidFill>
                  <a:schemeClr val="tx1"/>
                </a:solidFill>
                <a:latin typeface="+mj-lt"/>
                <a:cs typeface="Helvetica" panose="020B0604020202020204" pitchFamily="34" charset="0"/>
              </a:rPr>
              <a:t>s</a:t>
            </a:r>
            <a:r>
              <a:rPr sz="4000" b="0" dirty="0">
                <a:solidFill>
                  <a:schemeClr val="tx1"/>
                </a:solidFill>
                <a:latin typeface="+mj-lt"/>
                <a:cs typeface="Helvetica" panose="020B0604020202020204" pitchFamily="34" charset="0"/>
              </a:rPr>
              <a:t> -</a:t>
            </a:r>
            <a:endParaRPr sz="4000" dirty="0">
              <a:solidFill>
                <a:schemeClr val="tx1"/>
              </a:solidFill>
              <a:latin typeface="+mj-lt"/>
              <a:cs typeface="Helvetica" panose="020B0604020202020204" pitchFamily="34" charset="0"/>
            </a:endParaRPr>
          </a:p>
        </p:txBody>
      </p:sp>
      <p:sp>
        <p:nvSpPr>
          <p:cNvPr id="3" name="object 3"/>
          <p:cNvSpPr txBox="1"/>
          <p:nvPr/>
        </p:nvSpPr>
        <p:spPr>
          <a:xfrm>
            <a:off x="1563509" y="4457290"/>
            <a:ext cx="10762375" cy="3885166"/>
          </a:xfrm>
          <a:prstGeom prst="rect">
            <a:avLst/>
          </a:prstGeom>
        </p:spPr>
        <p:txBody>
          <a:bodyPr vert="horz" wrap="square" lIns="0" tIns="0" rIns="0" bIns="0" rtlCol="0">
            <a:spAutoFit/>
          </a:bodyPr>
          <a:lstStyle/>
          <a:p>
            <a:pPr marL="18062" marR="586110">
              <a:lnSpc>
                <a:spcPct val="78000"/>
              </a:lnSpc>
            </a:pPr>
            <a:r>
              <a:rPr spc="-370" dirty="0">
                <a:solidFill>
                  <a:schemeClr val="tx1"/>
                </a:solidFill>
                <a:cs typeface="Helvetica" panose="020B0604020202020204" pitchFamily="34" charset="0"/>
              </a:rPr>
              <a:t>T</a:t>
            </a:r>
            <a:r>
              <a:rPr spc="-28" dirty="0">
                <a:solidFill>
                  <a:schemeClr val="tx1"/>
                </a:solidFill>
                <a:cs typeface="Helvetica" panose="020B0604020202020204" pitchFamily="34" charset="0"/>
              </a:rPr>
              <a:t>o</a:t>
            </a:r>
            <a:r>
              <a:rPr dirty="0">
                <a:solidFill>
                  <a:schemeClr val="tx1"/>
                </a:solidFill>
                <a:cs typeface="Helvetica" panose="020B0604020202020204" pitchFamily="34" charset="0"/>
              </a:rPr>
              <a:t> h</a:t>
            </a:r>
            <a:r>
              <a:rPr spc="-7" dirty="0">
                <a:solidFill>
                  <a:schemeClr val="tx1"/>
                </a:solidFill>
                <a:cs typeface="Helvetica" panose="020B0604020202020204" pitchFamily="34" charset="0"/>
              </a:rPr>
              <a:t>e</a:t>
            </a:r>
            <a:r>
              <a:rPr spc="-21" dirty="0">
                <a:solidFill>
                  <a:schemeClr val="tx1"/>
                </a:solidFill>
                <a:cs typeface="Helvetica" panose="020B0604020202020204" pitchFamily="34" charset="0"/>
              </a:rPr>
              <a:t>lp</a:t>
            </a:r>
            <a:r>
              <a:rPr dirty="0">
                <a:solidFill>
                  <a:schemeClr val="tx1"/>
                </a:solidFill>
                <a:cs typeface="Helvetica" panose="020B0604020202020204" pitchFamily="34" charset="0"/>
              </a:rPr>
              <a:t> s</a:t>
            </a:r>
            <a:r>
              <a:rPr spc="-7" dirty="0">
                <a:solidFill>
                  <a:schemeClr val="tx1"/>
                </a:solidFill>
                <a:cs typeface="Helvetica" panose="020B0604020202020204" pitchFamily="34" charset="0"/>
              </a:rPr>
              <a:t>t</a:t>
            </a:r>
            <a:r>
              <a:rPr spc="-28" dirty="0">
                <a:solidFill>
                  <a:schemeClr val="tx1"/>
                </a:solidFill>
                <a:cs typeface="Helvetica" panose="020B0604020202020204" pitchFamily="34" charset="0"/>
              </a:rPr>
              <a:t>ud</a:t>
            </a:r>
            <a:r>
              <a:rPr spc="-7" dirty="0">
                <a:solidFill>
                  <a:schemeClr val="tx1"/>
                </a:solidFill>
                <a:cs typeface="Helvetica" panose="020B0604020202020204" pitchFamily="34" charset="0"/>
              </a:rPr>
              <a:t>e</a:t>
            </a:r>
            <a:r>
              <a:rPr dirty="0">
                <a:solidFill>
                  <a:schemeClr val="tx1"/>
                </a:solidFill>
                <a:cs typeface="Helvetica" panose="020B0604020202020204" pitchFamily="34" charset="0"/>
              </a:rPr>
              <a:t>n</a:t>
            </a:r>
            <a:r>
              <a:rPr spc="-7" dirty="0">
                <a:solidFill>
                  <a:schemeClr val="tx1"/>
                </a:solidFill>
                <a:cs typeface="Helvetica" panose="020B0604020202020204" pitchFamily="34" charset="0"/>
              </a:rPr>
              <a:t>t</a:t>
            </a:r>
            <a:r>
              <a:rPr dirty="0">
                <a:solidFill>
                  <a:schemeClr val="tx1"/>
                </a:solidFill>
                <a:cs typeface="Helvetica" panose="020B0604020202020204" pitchFamily="34" charset="0"/>
              </a:rPr>
              <a:t>s </a:t>
            </a:r>
            <a:r>
              <a:rPr spc="-7" dirty="0">
                <a:solidFill>
                  <a:schemeClr val="tx1"/>
                </a:solidFill>
                <a:cs typeface="Helvetica" panose="020B0604020202020204" pitchFamily="34" charset="0"/>
              </a:rPr>
              <a:t>e</a:t>
            </a:r>
            <a:r>
              <a:rPr spc="-21" dirty="0">
                <a:solidFill>
                  <a:schemeClr val="tx1"/>
                </a:solidFill>
                <a:cs typeface="Helvetica" panose="020B0604020202020204" pitchFamily="34" charset="0"/>
              </a:rPr>
              <a:t>ngag</a:t>
            </a:r>
            <a:r>
              <a:rPr dirty="0">
                <a:solidFill>
                  <a:schemeClr val="tx1"/>
                </a:solidFill>
                <a:cs typeface="Helvetica" panose="020B0604020202020204" pitchFamily="34" charset="0"/>
              </a:rPr>
              <a:t>e </a:t>
            </a:r>
            <a:r>
              <a:rPr spc="-21" dirty="0">
                <a:solidFill>
                  <a:schemeClr val="tx1"/>
                </a:solidFill>
                <a:cs typeface="Helvetica" panose="020B0604020202020204" pitchFamily="34" charset="0"/>
              </a:rPr>
              <a:t>in</a:t>
            </a:r>
            <a:r>
              <a:rPr dirty="0">
                <a:solidFill>
                  <a:schemeClr val="tx1"/>
                </a:solidFill>
                <a:cs typeface="Helvetica" panose="020B0604020202020204" pitchFamily="34" charset="0"/>
              </a:rPr>
              <a:t> </a:t>
            </a:r>
            <a:r>
              <a:rPr spc="-7" dirty="0">
                <a:solidFill>
                  <a:schemeClr val="tx1"/>
                </a:solidFill>
                <a:cs typeface="Helvetica" panose="020B0604020202020204" pitchFamily="34" charset="0"/>
              </a:rPr>
              <a:t>t</a:t>
            </a:r>
            <a:r>
              <a:rPr dirty="0">
                <a:solidFill>
                  <a:schemeClr val="tx1"/>
                </a:solidFill>
                <a:cs typeface="Helvetica" panose="020B0604020202020204" pitchFamily="34" charset="0"/>
              </a:rPr>
              <a:t>he l</a:t>
            </a:r>
            <a:r>
              <a:rPr spc="-7" dirty="0">
                <a:solidFill>
                  <a:schemeClr val="tx1"/>
                </a:solidFill>
                <a:cs typeface="Helvetica" panose="020B0604020202020204" pitchFamily="34" charset="0"/>
              </a:rPr>
              <a:t>e</a:t>
            </a:r>
            <a:r>
              <a:rPr spc="-21" dirty="0">
                <a:solidFill>
                  <a:schemeClr val="tx1"/>
                </a:solidFill>
                <a:cs typeface="Helvetica" panose="020B0604020202020204" pitchFamily="34" charset="0"/>
              </a:rPr>
              <a:t>a</a:t>
            </a:r>
            <a:r>
              <a:rPr spc="92" dirty="0">
                <a:solidFill>
                  <a:schemeClr val="tx1"/>
                </a:solidFill>
                <a:cs typeface="Helvetica" panose="020B0604020202020204" pitchFamily="34" charset="0"/>
              </a:rPr>
              <a:t>r</a:t>
            </a:r>
            <a:r>
              <a:rPr spc="-21" dirty="0">
                <a:solidFill>
                  <a:schemeClr val="tx1"/>
                </a:solidFill>
                <a:cs typeface="Helvetica" panose="020B0604020202020204" pitchFamily="34" charset="0"/>
              </a:rPr>
              <a:t>ning</a:t>
            </a:r>
            <a:r>
              <a:rPr dirty="0">
                <a:solidFill>
                  <a:schemeClr val="tx1"/>
                </a:solidFill>
                <a:cs typeface="Helvetica" panose="020B0604020202020204" pitchFamily="34" charset="0"/>
              </a:rPr>
              <a:t> </a:t>
            </a:r>
            <a:r>
              <a:rPr spc="-21" dirty="0">
                <a:solidFill>
                  <a:schemeClr val="tx1"/>
                </a:solidFill>
                <a:cs typeface="Helvetica" panose="020B0604020202020204" pitchFamily="34" charset="0"/>
              </a:rPr>
              <a:t>pr</a:t>
            </a:r>
            <a:r>
              <a:rPr dirty="0">
                <a:solidFill>
                  <a:schemeClr val="tx1"/>
                </a:solidFill>
                <a:cs typeface="Helvetica" panose="020B0604020202020204" pitchFamily="34" charset="0"/>
              </a:rPr>
              <a:t>o</a:t>
            </a:r>
            <a:r>
              <a:rPr spc="-7" dirty="0">
                <a:solidFill>
                  <a:schemeClr val="tx1"/>
                </a:solidFill>
                <a:cs typeface="Helvetica" panose="020B0604020202020204" pitchFamily="34" charset="0"/>
              </a:rPr>
              <a:t>ce</a:t>
            </a:r>
            <a:r>
              <a:rPr dirty="0">
                <a:solidFill>
                  <a:schemeClr val="tx1"/>
                </a:solidFill>
                <a:cs typeface="Helvetica" panose="020B0604020202020204" pitchFamily="34" charset="0"/>
              </a:rPr>
              <a:t>ss </a:t>
            </a:r>
            <a:r>
              <a:rPr spc="-21" dirty="0">
                <a:solidFill>
                  <a:schemeClr val="tx1"/>
                </a:solidFill>
                <a:cs typeface="Helvetica" panose="020B0604020202020204" pitchFamily="34" charset="0"/>
              </a:rPr>
              <a:t>and</a:t>
            </a:r>
            <a:r>
              <a:rPr dirty="0">
                <a:solidFill>
                  <a:schemeClr val="tx1"/>
                </a:solidFill>
                <a:cs typeface="Helvetica" panose="020B0604020202020204" pitchFamily="34" charset="0"/>
              </a:rPr>
              <a:t> </a:t>
            </a:r>
            <a:r>
              <a:rPr spc="-7" dirty="0">
                <a:solidFill>
                  <a:schemeClr val="tx1"/>
                </a:solidFill>
                <a:cs typeface="Helvetica" panose="020B0604020202020204" pitchFamily="34" charset="0"/>
              </a:rPr>
              <a:t>t</a:t>
            </a:r>
            <a:r>
              <a:rPr spc="-21" dirty="0">
                <a:solidFill>
                  <a:schemeClr val="tx1"/>
                </a:solidFill>
                <a:cs typeface="Helvetica" panose="020B0604020202020204" pitchFamily="34" charset="0"/>
              </a:rPr>
              <a:t>a</a:t>
            </a:r>
            <a:r>
              <a:rPr spc="-114" dirty="0">
                <a:solidFill>
                  <a:schemeClr val="tx1"/>
                </a:solidFill>
                <a:cs typeface="Helvetica" panose="020B0604020202020204" pitchFamily="34" charset="0"/>
              </a:rPr>
              <a:t>k</a:t>
            </a:r>
            <a:r>
              <a:rPr dirty="0">
                <a:solidFill>
                  <a:schemeClr val="tx1"/>
                </a:solidFill>
                <a:cs typeface="Helvetica" panose="020B0604020202020204" pitchFamily="34" charset="0"/>
              </a:rPr>
              <a:t>e </a:t>
            </a:r>
            <a:r>
              <a:rPr spc="-21" dirty="0">
                <a:solidFill>
                  <a:schemeClr val="tx1"/>
                </a:solidFill>
                <a:cs typeface="Helvetica" panose="020B0604020202020204" pitchFamily="34" charset="0"/>
              </a:rPr>
              <a:t>r</a:t>
            </a:r>
            <a:r>
              <a:rPr spc="-7" dirty="0">
                <a:solidFill>
                  <a:schemeClr val="tx1"/>
                </a:solidFill>
                <a:cs typeface="Helvetica" panose="020B0604020202020204" pitchFamily="34" charset="0"/>
              </a:rPr>
              <a:t>e</a:t>
            </a:r>
            <a:r>
              <a:rPr dirty="0">
                <a:solidFill>
                  <a:schemeClr val="tx1"/>
                </a:solidFill>
                <a:cs typeface="Helvetica" panose="020B0604020202020204" pitchFamily="34" charset="0"/>
              </a:rPr>
              <a:t>s</a:t>
            </a:r>
            <a:r>
              <a:rPr spc="-28" dirty="0">
                <a:solidFill>
                  <a:schemeClr val="tx1"/>
                </a:solidFill>
                <a:cs typeface="Helvetica" panose="020B0604020202020204" pitchFamily="34" charset="0"/>
              </a:rPr>
              <a:t>p</a:t>
            </a:r>
            <a:r>
              <a:rPr dirty="0">
                <a:solidFill>
                  <a:schemeClr val="tx1"/>
                </a:solidFill>
                <a:cs typeface="Helvetica" panose="020B0604020202020204" pitchFamily="34" charset="0"/>
              </a:rPr>
              <a:t>ons</a:t>
            </a:r>
            <a:r>
              <a:rPr spc="-21" dirty="0">
                <a:solidFill>
                  <a:schemeClr val="tx1"/>
                </a:solidFill>
                <a:cs typeface="Helvetica" panose="020B0604020202020204" pitchFamily="34" charset="0"/>
              </a:rPr>
              <a:t>ib</a:t>
            </a:r>
            <a:r>
              <a:rPr dirty="0">
                <a:solidFill>
                  <a:schemeClr val="tx1"/>
                </a:solidFill>
                <a:cs typeface="Helvetica" panose="020B0604020202020204" pitchFamily="34" charset="0"/>
              </a:rPr>
              <a:t>ili</a:t>
            </a:r>
            <a:r>
              <a:rPr spc="-7" dirty="0">
                <a:solidFill>
                  <a:schemeClr val="tx1"/>
                </a:solidFill>
                <a:cs typeface="Helvetica" panose="020B0604020202020204" pitchFamily="34" charset="0"/>
              </a:rPr>
              <a:t>t</a:t>
            </a:r>
            <a:r>
              <a:rPr dirty="0">
                <a:solidFill>
                  <a:schemeClr val="tx1"/>
                </a:solidFill>
                <a:cs typeface="Helvetica" panose="020B0604020202020204" pitchFamily="34" charset="0"/>
              </a:rPr>
              <a:t>y </a:t>
            </a:r>
            <a:r>
              <a:rPr spc="-21" dirty="0">
                <a:solidFill>
                  <a:schemeClr val="tx1"/>
                </a:solidFill>
                <a:cs typeface="Helvetica" panose="020B0604020202020204" pitchFamily="34" charset="0"/>
              </a:rPr>
              <a:t>for</a:t>
            </a:r>
            <a:r>
              <a:rPr dirty="0">
                <a:solidFill>
                  <a:schemeClr val="tx1"/>
                </a:solidFill>
                <a:cs typeface="Helvetica" panose="020B0604020202020204" pitchFamily="34" charset="0"/>
              </a:rPr>
              <a:t> </a:t>
            </a:r>
            <a:r>
              <a:rPr spc="-7" dirty="0">
                <a:solidFill>
                  <a:schemeClr val="tx1"/>
                </a:solidFill>
                <a:cs typeface="Helvetica" panose="020B0604020202020204" pitchFamily="34" charset="0"/>
              </a:rPr>
              <a:t>t</a:t>
            </a:r>
            <a:r>
              <a:rPr dirty="0">
                <a:solidFill>
                  <a:schemeClr val="tx1"/>
                </a:solidFill>
                <a:cs typeface="Helvetica" panose="020B0604020202020204" pitchFamily="34" charset="0"/>
              </a:rPr>
              <a:t>h</a:t>
            </a:r>
            <a:r>
              <a:rPr spc="-7" dirty="0">
                <a:solidFill>
                  <a:schemeClr val="tx1"/>
                </a:solidFill>
                <a:cs typeface="Helvetica" panose="020B0604020202020204" pitchFamily="34" charset="0"/>
              </a:rPr>
              <a:t>e</a:t>
            </a:r>
            <a:r>
              <a:rPr spc="-14" dirty="0">
                <a:solidFill>
                  <a:schemeClr val="tx1"/>
                </a:solidFill>
                <a:cs typeface="Helvetica" panose="020B0604020202020204" pitchFamily="34" charset="0"/>
              </a:rPr>
              <a:t>ir</a:t>
            </a:r>
            <a:r>
              <a:rPr dirty="0">
                <a:solidFill>
                  <a:schemeClr val="tx1"/>
                </a:solidFill>
                <a:cs typeface="Helvetica" panose="020B0604020202020204" pitchFamily="34" charset="0"/>
              </a:rPr>
              <a:t> l</a:t>
            </a:r>
            <a:r>
              <a:rPr spc="-7" dirty="0">
                <a:solidFill>
                  <a:schemeClr val="tx1"/>
                </a:solidFill>
                <a:cs typeface="Helvetica" panose="020B0604020202020204" pitchFamily="34" charset="0"/>
              </a:rPr>
              <a:t>e</a:t>
            </a:r>
            <a:r>
              <a:rPr spc="-21" dirty="0">
                <a:solidFill>
                  <a:schemeClr val="tx1"/>
                </a:solidFill>
                <a:cs typeface="Helvetica" panose="020B0604020202020204" pitchFamily="34" charset="0"/>
              </a:rPr>
              <a:t>a</a:t>
            </a:r>
            <a:r>
              <a:rPr spc="92" dirty="0">
                <a:solidFill>
                  <a:schemeClr val="tx1"/>
                </a:solidFill>
                <a:cs typeface="Helvetica" panose="020B0604020202020204" pitchFamily="34" charset="0"/>
              </a:rPr>
              <a:t>r</a:t>
            </a:r>
            <a:r>
              <a:rPr spc="-21" dirty="0">
                <a:solidFill>
                  <a:schemeClr val="tx1"/>
                </a:solidFill>
                <a:cs typeface="Helvetica" panose="020B0604020202020204" pitchFamily="34" charset="0"/>
              </a:rPr>
              <a:t>ning</a:t>
            </a:r>
            <a:endParaRPr dirty="0">
              <a:solidFill>
                <a:schemeClr val="tx1"/>
              </a:solidFill>
              <a:cs typeface="Helvetica" panose="020B0604020202020204" pitchFamily="34" charset="0"/>
            </a:endParaRPr>
          </a:p>
          <a:p>
            <a:pPr>
              <a:spcBef>
                <a:spcPts val="38"/>
              </a:spcBef>
            </a:pPr>
            <a:endParaRPr dirty="0">
              <a:solidFill>
                <a:schemeClr val="tx1"/>
              </a:solidFill>
              <a:cs typeface="Helvetica" panose="020B0604020202020204" pitchFamily="34" charset="0"/>
            </a:endParaRPr>
          </a:p>
          <a:p>
            <a:pPr marL="74957"/>
            <a:r>
              <a:rPr spc="-21" dirty="0">
                <a:solidFill>
                  <a:schemeClr val="tx1"/>
                </a:solidFill>
                <a:cs typeface="Helvetica" panose="020B0604020202020204" pitchFamily="34" charset="0"/>
              </a:rPr>
              <a:t>and</a:t>
            </a:r>
            <a:endParaRPr dirty="0">
              <a:solidFill>
                <a:schemeClr val="tx1"/>
              </a:solidFill>
              <a:cs typeface="Helvetica" panose="020B0604020202020204" pitchFamily="34" charset="0"/>
            </a:endParaRPr>
          </a:p>
          <a:p>
            <a:pPr>
              <a:spcBef>
                <a:spcPts val="73"/>
              </a:spcBef>
            </a:pPr>
            <a:endParaRPr dirty="0">
              <a:solidFill>
                <a:schemeClr val="tx1"/>
              </a:solidFill>
              <a:cs typeface="Helvetica" panose="020B0604020202020204" pitchFamily="34" charset="0"/>
            </a:endParaRPr>
          </a:p>
          <a:p>
            <a:pPr marL="18062" marR="7225">
              <a:lnSpc>
                <a:spcPct val="80700"/>
              </a:lnSpc>
            </a:pPr>
            <a:r>
              <a:rPr spc="-370" dirty="0">
                <a:solidFill>
                  <a:schemeClr val="tx1"/>
                </a:solidFill>
                <a:cs typeface="Helvetica" panose="020B0604020202020204" pitchFamily="34" charset="0"/>
              </a:rPr>
              <a:t>T</a:t>
            </a:r>
            <a:r>
              <a:rPr spc="-28" dirty="0">
                <a:solidFill>
                  <a:schemeClr val="tx1"/>
                </a:solidFill>
                <a:cs typeface="Helvetica" panose="020B0604020202020204" pitchFamily="34" charset="0"/>
              </a:rPr>
              <a:t>o</a:t>
            </a:r>
            <a:r>
              <a:rPr dirty="0">
                <a:solidFill>
                  <a:schemeClr val="tx1"/>
                </a:solidFill>
                <a:cs typeface="Helvetica" panose="020B0604020202020204" pitchFamily="34" charset="0"/>
              </a:rPr>
              <a:t> </a:t>
            </a:r>
            <a:r>
              <a:rPr spc="-7" dirty="0">
                <a:solidFill>
                  <a:schemeClr val="tx1"/>
                </a:solidFill>
                <a:cs typeface="Helvetica" panose="020B0604020202020204" pitchFamily="34" charset="0"/>
              </a:rPr>
              <a:t>e</a:t>
            </a:r>
            <a:r>
              <a:rPr spc="-28" dirty="0">
                <a:solidFill>
                  <a:schemeClr val="tx1"/>
                </a:solidFill>
                <a:cs typeface="Helvetica" panose="020B0604020202020204" pitchFamily="34" charset="0"/>
              </a:rPr>
              <a:t>xp</a:t>
            </a:r>
            <a:r>
              <a:rPr spc="-7" dirty="0">
                <a:solidFill>
                  <a:schemeClr val="tx1"/>
                </a:solidFill>
                <a:cs typeface="Helvetica" panose="020B0604020202020204" pitchFamily="34" charset="0"/>
              </a:rPr>
              <a:t>e</a:t>
            </a:r>
            <a:r>
              <a:rPr spc="57" dirty="0">
                <a:solidFill>
                  <a:schemeClr val="tx1"/>
                </a:solidFill>
                <a:cs typeface="Helvetica" panose="020B0604020202020204" pitchFamily="34" charset="0"/>
              </a:rPr>
              <a:t>r</a:t>
            </a:r>
            <a:r>
              <a:rPr dirty="0">
                <a:solidFill>
                  <a:schemeClr val="tx1"/>
                </a:solidFill>
                <a:cs typeface="Helvetica" panose="020B0604020202020204" pitchFamily="34" charset="0"/>
              </a:rPr>
              <a:t>i</a:t>
            </a:r>
            <a:r>
              <a:rPr spc="-7" dirty="0">
                <a:solidFill>
                  <a:schemeClr val="tx1"/>
                </a:solidFill>
                <a:cs typeface="Helvetica" panose="020B0604020202020204" pitchFamily="34" charset="0"/>
              </a:rPr>
              <a:t>e</a:t>
            </a:r>
            <a:r>
              <a:rPr dirty="0">
                <a:solidFill>
                  <a:schemeClr val="tx1"/>
                </a:solidFill>
                <a:cs typeface="Helvetica" panose="020B0604020202020204" pitchFamily="34" charset="0"/>
              </a:rPr>
              <a:t>n</a:t>
            </a:r>
            <a:r>
              <a:rPr spc="-7" dirty="0">
                <a:solidFill>
                  <a:schemeClr val="tx1"/>
                </a:solidFill>
                <a:cs typeface="Helvetica" panose="020B0604020202020204" pitchFamily="34" charset="0"/>
              </a:rPr>
              <a:t>c</a:t>
            </a:r>
            <a:r>
              <a:rPr dirty="0">
                <a:solidFill>
                  <a:schemeClr val="tx1"/>
                </a:solidFill>
                <a:cs typeface="Helvetica" panose="020B0604020202020204" pitchFamily="34" charset="0"/>
              </a:rPr>
              <a:t>e </a:t>
            </a:r>
            <a:r>
              <a:rPr spc="-21" dirty="0">
                <a:solidFill>
                  <a:schemeClr val="tx1"/>
                </a:solidFill>
                <a:cs typeface="Helvetica" panose="020B0604020202020204" pitchFamily="34" charset="0"/>
              </a:rPr>
              <a:t>r</a:t>
            </a:r>
            <a:r>
              <a:rPr spc="-7" dirty="0">
                <a:solidFill>
                  <a:schemeClr val="tx1"/>
                </a:solidFill>
                <a:cs typeface="Helvetica" panose="020B0604020202020204" pitchFamily="34" charset="0"/>
              </a:rPr>
              <a:t>e</a:t>
            </a:r>
            <a:r>
              <a:rPr dirty="0">
                <a:solidFill>
                  <a:schemeClr val="tx1"/>
                </a:solidFill>
                <a:cs typeface="Helvetica" panose="020B0604020202020204" pitchFamily="34" charset="0"/>
              </a:rPr>
              <a:t>al life </a:t>
            </a:r>
            <a:r>
              <a:rPr spc="-64" dirty="0">
                <a:solidFill>
                  <a:schemeClr val="tx1"/>
                </a:solidFill>
                <a:cs typeface="Helvetica" panose="020B0604020202020204" pitchFamily="34" charset="0"/>
              </a:rPr>
              <a:t>a</a:t>
            </a:r>
            <a:r>
              <a:rPr spc="-28" dirty="0">
                <a:solidFill>
                  <a:schemeClr val="tx1"/>
                </a:solidFill>
                <a:cs typeface="Helvetica" panose="020B0604020202020204" pitchFamily="34" charset="0"/>
              </a:rPr>
              <a:t>pp</a:t>
            </a:r>
            <a:r>
              <a:rPr dirty="0">
                <a:solidFill>
                  <a:schemeClr val="tx1"/>
                </a:solidFill>
                <a:cs typeface="Helvetica" panose="020B0604020202020204" pitchFamily="34" charset="0"/>
              </a:rPr>
              <a:t>li</a:t>
            </a:r>
            <a:r>
              <a:rPr spc="-7" dirty="0">
                <a:solidFill>
                  <a:schemeClr val="tx1"/>
                </a:solidFill>
                <a:cs typeface="Helvetica" panose="020B0604020202020204" pitchFamily="34" charset="0"/>
              </a:rPr>
              <a:t>c</a:t>
            </a:r>
            <a:r>
              <a:rPr spc="-43" dirty="0">
                <a:solidFill>
                  <a:schemeClr val="tx1"/>
                </a:solidFill>
                <a:cs typeface="Helvetica" panose="020B0604020202020204" pitchFamily="34" charset="0"/>
              </a:rPr>
              <a:t>a</a:t>
            </a:r>
            <a:r>
              <a:rPr spc="-7" dirty="0">
                <a:solidFill>
                  <a:schemeClr val="tx1"/>
                </a:solidFill>
                <a:cs typeface="Helvetica" panose="020B0604020202020204" pitchFamily="34" charset="0"/>
              </a:rPr>
              <a:t>t</a:t>
            </a:r>
            <a:r>
              <a:rPr dirty="0">
                <a:solidFill>
                  <a:schemeClr val="tx1"/>
                </a:solidFill>
                <a:cs typeface="Helvetica" panose="020B0604020202020204" pitchFamily="34" charset="0"/>
              </a:rPr>
              <a:t>ions</a:t>
            </a:r>
            <a:r>
              <a:rPr spc="-14" dirty="0">
                <a:solidFill>
                  <a:schemeClr val="tx1"/>
                </a:solidFill>
                <a:cs typeface="Helvetica" panose="020B0604020202020204" pitchFamily="34" charset="0"/>
              </a:rPr>
              <a:t>,</a:t>
            </a:r>
            <a:r>
              <a:rPr spc="-162" dirty="0">
                <a:solidFill>
                  <a:schemeClr val="tx1"/>
                </a:solidFill>
                <a:cs typeface="Helvetica" panose="020B0604020202020204" pitchFamily="34" charset="0"/>
              </a:rPr>
              <a:t> </a:t>
            </a:r>
            <a:r>
              <a:rPr dirty="0">
                <a:solidFill>
                  <a:schemeClr val="tx1"/>
                </a:solidFill>
                <a:cs typeface="Helvetica" panose="020B0604020202020204" pitchFamily="34" charset="0"/>
              </a:rPr>
              <a:t>s</a:t>
            </a:r>
            <a:r>
              <a:rPr spc="-7" dirty="0">
                <a:solidFill>
                  <a:schemeClr val="tx1"/>
                </a:solidFill>
                <a:cs typeface="Helvetica" panose="020B0604020202020204" pitchFamily="34" charset="0"/>
              </a:rPr>
              <a:t>e</a:t>
            </a:r>
            <a:r>
              <a:rPr dirty="0">
                <a:solidFill>
                  <a:schemeClr val="tx1"/>
                </a:solidFill>
                <a:cs typeface="Helvetica" panose="020B0604020202020204" pitchFamily="34" charset="0"/>
              </a:rPr>
              <a:t>e </a:t>
            </a:r>
            <a:r>
              <a:rPr spc="-7" dirty="0">
                <a:solidFill>
                  <a:schemeClr val="tx1"/>
                </a:solidFill>
                <a:cs typeface="Helvetica" panose="020B0604020202020204" pitchFamily="34" charset="0"/>
              </a:rPr>
              <a:t>c</a:t>
            </a:r>
            <a:r>
              <a:rPr dirty="0">
                <a:solidFill>
                  <a:schemeClr val="tx1"/>
                </a:solidFill>
                <a:cs typeface="Helvetica" panose="020B0604020202020204" pitchFamily="34" charset="0"/>
              </a:rPr>
              <a:t>ont</a:t>
            </a:r>
            <a:r>
              <a:rPr spc="-7" dirty="0">
                <a:solidFill>
                  <a:schemeClr val="tx1"/>
                </a:solidFill>
                <a:cs typeface="Helvetica" panose="020B0604020202020204" pitchFamily="34" charset="0"/>
              </a:rPr>
              <a:t>e</a:t>
            </a:r>
            <a:r>
              <a:rPr dirty="0">
                <a:solidFill>
                  <a:schemeClr val="tx1"/>
                </a:solidFill>
                <a:cs typeface="Helvetica" panose="020B0604020202020204" pitchFamily="34" charset="0"/>
              </a:rPr>
              <a:t>nt </a:t>
            </a:r>
            <a:r>
              <a:rPr spc="-21" dirty="0">
                <a:solidFill>
                  <a:schemeClr val="tx1"/>
                </a:solidFill>
                <a:cs typeface="Helvetica" panose="020B0604020202020204" pitchFamily="34" charset="0"/>
              </a:rPr>
              <a:t>in</a:t>
            </a:r>
            <a:r>
              <a:rPr spc="-14" dirty="0">
                <a:solidFill>
                  <a:schemeClr val="tx1"/>
                </a:solidFill>
                <a:cs typeface="Helvetica" panose="020B0604020202020204" pitchFamily="34" charset="0"/>
              </a:rPr>
              <a:t> </a:t>
            </a:r>
            <a:r>
              <a:rPr spc="-7" dirty="0">
                <a:solidFill>
                  <a:schemeClr val="tx1"/>
                </a:solidFill>
                <a:cs typeface="Helvetica" panose="020B0604020202020204" pitchFamily="34" charset="0"/>
              </a:rPr>
              <a:t>c</a:t>
            </a:r>
            <a:r>
              <a:rPr dirty="0">
                <a:solidFill>
                  <a:schemeClr val="tx1"/>
                </a:solidFill>
                <a:cs typeface="Helvetica" panose="020B0604020202020204" pitchFamily="34" charset="0"/>
              </a:rPr>
              <a:t>ont</a:t>
            </a:r>
            <a:r>
              <a:rPr spc="-7" dirty="0">
                <a:solidFill>
                  <a:schemeClr val="tx1"/>
                </a:solidFill>
                <a:cs typeface="Helvetica" panose="020B0604020202020204" pitchFamily="34" charset="0"/>
              </a:rPr>
              <a:t>e</a:t>
            </a:r>
            <a:r>
              <a:rPr spc="-28" dirty="0">
                <a:solidFill>
                  <a:schemeClr val="tx1"/>
                </a:solidFill>
                <a:cs typeface="Helvetica" panose="020B0604020202020204" pitchFamily="34" charset="0"/>
              </a:rPr>
              <a:t>x</a:t>
            </a:r>
            <a:r>
              <a:rPr spc="-7" dirty="0">
                <a:solidFill>
                  <a:schemeClr val="tx1"/>
                </a:solidFill>
                <a:cs typeface="Helvetica" panose="020B0604020202020204" pitchFamily="34" charset="0"/>
              </a:rPr>
              <a:t>t</a:t>
            </a:r>
            <a:r>
              <a:rPr spc="-14" dirty="0">
                <a:solidFill>
                  <a:schemeClr val="tx1"/>
                </a:solidFill>
                <a:cs typeface="Helvetica" panose="020B0604020202020204" pitchFamily="34" charset="0"/>
              </a:rPr>
              <a:t>,</a:t>
            </a:r>
            <a:r>
              <a:rPr spc="-162" dirty="0">
                <a:solidFill>
                  <a:schemeClr val="tx1"/>
                </a:solidFill>
                <a:cs typeface="Helvetica" panose="020B0604020202020204" pitchFamily="34" charset="0"/>
              </a:rPr>
              <a:t> </a:t>
            </a:r>
            <a:r>
              <a:rPr spc="-7" dirty="0">
                <a:solidFill>
                  <a:schemeClr val="tx1"/>
                </a:solidFill>
                <a:cs typeface="Helvetica" panose="020B0604020202020204" pitchFamily="34" charset="0"/>
              </a:rPr>
              <a:t>e</a:t>
            </a:r>
            <a:r>
              <a:rPr spc="-149" dirty="0">
                <a:solidFill>
                  <a:schemeClr val="tx1"/>
                </a:solidFill>
                <a:cs typeface="Helvetica" panose="020B0604020202020204" pitchFamily="34" charset="0"/>
              </a:rPr>
              <a:t>x</a:t>
            </a:r>
            <a:r>
              <a:rPr spc="-7" dirty="0">
                <a:solidFill>
                  <a:schemeClr val="tx1"/>
                </a:solidFill>
                <a:cs typeface="Helvetica" panose="020B0604020202020204" pitchFamily="34" charset="0"/>
              </a:rPr>
              <a:t>e</a:t>
            </a:r>
            <a:r>
              <a:rPr spc="-21" dirty="0">
                <a:solidFill>
                  <a:schemeClr val="tx1"/>
                </a:solidFill>
                <a:cs typeface="Helvetica" panose="020B0604020202020204" pitchFamily="34" charset="0"/>
              </a:rPr>
              <a:t>r</a:t>
            </a:r>
            <a:r>
              <a:rPr spc="-7" dirty="0">
                <a:solidFill>
                  <a:schemeClr val="tx1"/>
                </a:solidFill>
                <a:cs typeface="Helvetica" panose="020B0604020202020204" pitchFamily="34" charset="0"/>
              </a:rPr>
              <a:t>c</a:t>
            </a:r>
            <a:r>
              <a:rPr dirty="0">
                <a:solidFill>
                  <a:schemeClr val="tx1"/>
                </a:solidFill>
                <a:cs typeface="Helvetica" panose="020B0604020202020204" pitchFamily="34" charset="0"/>
              </a:rPr>
              <a:t>ise </a:t>
            </a:r>
            <a:r>
              <a:rPr spc="-7" dirty="0">
                <a:solidFill>
                  <a:schemeClr val="tx1"/>
                </a:solidFill>
                <a:cs typeface="Helvetica" panose="020B0604020202020204" pitchFamily="34" charset="0"/>
              </a:rPr>
              <a:t>c</a:t>
            </a:r>
            <a:r>
              <a:rPr spc="57" dirty="0">
                <a:solidFill>
                  <a:schemeClr val="tx1"/>
                </a:solidFill>
                <a:cs typeface="Helvetica" panose="020B0604020202020204" pitchFamily="34" charset="0"/>
              </a:rPr>
              <a:t>r</a:t>
            </a:r>
            <a:r>
              <a:rPr dirty="0">
                <a:solidFill>
                  <a:schemeClr val="tx1"/>
                </a:solidFill>
                <a:cs typeface="Helvetica" panose="020B0604020202020204" pitchFamily="34" charset="0"/>
              </a:rPr>
              <a:t>i</a:t>
            </a:r>
            <a:r>
              <a:rPr spc="-7" dirty="0">
                <a:solidFill>
                  <a:schemeClr val="tx1"/>
                </a:solidFill>
                <a:cs typeface="Helvetica" panose="020B0604020202020204" pitchFamily="34" charset="0"/>
              </a:rPr>
              <a:t>t</a:t>
            </a:r>
            <a:r>
              <a:rPr dirty="0">
                <a:solidFill>
                  <a:schemeClr val="tx1"/>
                </a:solidFill>
                <a:cs typeface="Helvetica" panose="020B0604020202020204" pitchFamily="34" charset="0"/>
              </a:rPr>
              <a:t>i</a:t>
            </a:r>
            <a:r>
              <a:rPr spc="-7" dirty="0">
                <a:solidFill>
                  <a:schemeClr val="tx1"/>
                </a:solidFill>
                <a:cs typeface="Helvetica" panose="020B0604020202020204" pitchFamily="34" charset="0"/>
              </a:rPr>
              <a:t>c</a:t>
            </a:r>
            <a:r>
              <a:rPr dirty="0">
                <a:solidFill>
                  <a:schemeClr val="tx1"/>
                </a:solidFill>
                <a:cs typeface="Helvetica" panose="020B0604020202020204" pitchFamily="34" charset="0"/>
              </a:rPr>
              <a:t>al </a:t>
            </a:r>
            <a:r>
              <a:rPr spc="-7" dirty="0">
                <a:solidFill>
                  <a:schemeClr val="tx1"/>
                </a:solidFill>
                <a:cs typeface="Helvetica" panose="020B0604020202020204" pitchFamily="34" charset="0"/>
              </a:rPr>
              <a:t>t</a:t>
            </a:r>
            <a:r>
              <a:rPr spc="-21" dirty="0">
                <a:solidFill>
                  <a:schemeClr val="tx1"/>
                </a:solidFill>
                <a:cs typeface="Helvetica" panose="020B0604020202020204" pitchFamily="34" charset="0"/>
              </a:rPr>
              <a:t>hinkin</a:t>
            </a:r>
            <a:r>
              <a:rPr spc="71" dirty="0">
                <a:solidFill>
                  <a:schemeClr val="tx1"/>
                </a:solidFill>
                <a:cs typeface="Helvetica" panose="020B0604020202020204" pitchFamily="34" charset="0"/>
              </a:rPr>
              <a:t>g</a:t>
            </a:r>
            <a:r>
              <a:rPr spc="-14" dirty="0">
                <a:solidFill>
                  <a:schemeClr val="tx1"/>
                </a:solidFill>
                <a:cs typeface="Helvetica" panose="020B0604020202020204" pitchFamily="34" charset="0"/>
              </a:rPr>
              <a:t>,</a:t>
            </a:r>
            <a:r>
              <a:rPr spc="-162" dirty="0">
                <a:solidFill>
                  <a:schemeClr val="tx1"/>
                </a:solidFill>
                <a:cs typeface="Helvetica" panose="020B0604020202020204" pitchFamily="34" charset="0"/>
              </a:rPr>
              <a:t> </a:t>
            </a:r>
            <a:r>
              <a:rPr spc="-21" dirty="0">
                <a:solidFill>
                  <a:schemeClr val="tx1"/>
                </a:solidFill>
                <a:cs typeface="Helvetica" panose="020B0604020202020204" pitchFamily="34" charset="0"/>
              </a:rPr>
              <a:t>and</a:t>
            </a:r>
            <a:r>
              <a:rPr dirty="0">
                <a:solidFill>
                  <a:schemeClr val="tx1"/>
                </a:solidFill>
                <a:cs typeface="Helvetica" panose="020B0604020202020204" pitchFamily="34" charset="0"/>
              </a:rPr>
              <a:t> </a:t>
            </a:r>
            <a:r>
              <a:rPr spc="-21" dirty="0">
                <a:solidFill>
                  <a:schemeClr val="tx1"/>
                </a:solidFill>
                <a:cs typeface="Helvetica" panose="020B0604020202020204" pitchFamily="34" charset="0"/>
              </a:rPr>
              <a:t>a</a:t>
            </a:r>
            <a:r>
              <a:rPr spc="-71" dirty="0">
                <a:solidFill>
                  <a:schemeClr val="tx1"/>
                </a:solidFill>
                <a:cs typeface="Helvetica" panose="020B0604020202020204" pitchFamily="34" charset="0"/>
              </a:rPr>
              <a:t>d</a:t>
            </a:r>
            <a:r>
              <a:rPr spc="-21" dirty="0">
                <a:solidFill>
                  <a:schemeClr val="tx1"/>
                </a:solidFill>
                <a:cs typeface="Helvetica" panose="020B0604020202020204" pitchFamily="34" charset="0"/>
              </a:rPr>
              <a:t>dr</a:t>
            </a:r>
            <a:r>
              <a:rPr spc="-7" dirty="0">
                <a:solidFill>
                  <a:schemeClr val="tx1"/>
                </a:solidFill>
                <a:cs typeface="Helvetica" panose="020B0604020202020204" pitchFamily="34" charset="0"/>
              </a:rPr>
              <a:t>e</a:t>
            </a:r>
            <a:r>
              <a:rPr dirty="0">
                <a:solidFill>
                  <a:schemeClr val="tx1"/>
                </a:solidFill>
                <a:cs typeface="Helvetica" panose="020B0604020202020204" pitchFamily="34" charset="0"/>
              </a:rPr>
              <a:t>ss so</a:t>
            </a:r>
            <a:r>
              <a:rPr spc="-7" dirty="0">
                <a:solidFill>
                  <a:schemeClr val="tx1"/>
                </a:solidFill>
                <a:cs typeface="Helvetica" panose="020B0604020202020204" pitchFamily="34" charset="0"/>
              </a:rPr>
              <a:t>c</a:t>
            </a:r>
            <a:r>
              <a:rPr spc="-14" dirty="0">
                <a:solidFill>
                  <a:schemeClr val="tx1"/>
                </a:solidFill>
                <a:cs typeface="Helvetica" panose="020B0604020202020204" pitchFamily="34" charset="0"/>
              </a:rPr>
              <a:t>ial</a:t>
            </a:r>
            <a:r>
              <a:rPr dirty="0">
                <a:solidFill>
                  <a:schemeClr val="tx1"/>
                </a:solidFill>
                <a:cs typeface="Helvetica" panose="020B0604020202020204" pitchFamily="34" charset="0"/>
              </a:rPr>
              <a:t> </a:t>
            </a:r>
            <a:r>
              <a:rPr spc="-21" dirty="0">
                <a:solidFill>
                  <a:schemeClr val="tx1"/>
                </a:solidFill>
                <a:cs typeface="Helvetica" panose="020B0604020202020204" pitchFamily="34" charset="0"/>
              </a:rPr>
              <a:t>r</a:t>
            </a:r>
            <a:r>
              <a:rPr spc="-7" dirty="0">
                <a:solidFill>
                  <a:schemeClr val="tx1"/>
                </a:solidFill>
                <a:cs typeface="Helvetica" panose="020B0604020202020204" pitchFamily="34" charset="0"/>
              </a:rPr>
              <a:t>e</a:t>
            </a:r>
            <a:r>
              <a:rPr dirty="0">
                <a:solidFill>
                  <a:schemeClr val="tx1"/>
                </a:solidFill>
                <a:cs typeface="Helvetica" panose="020B0604020202020204" pitchFamily="34" charset="0"/>
              </a:rPr>
              <a:t>s</a:t>
            </a:r>
            <a:r>
              <a:rPr spc="-28" dirty="0">
                <a:solidFill>
                  <a:schemeClr val="tx1"/>
                </a:solidFill>
                <a:cs typeface="Helvetica" panose="020B0604020202020204" pitchFamily="34" charset="0"/>
              </a:rPr>
              <a:t>p</a:t>
            </a:r>
            <a:r>
              <a:rPr dirty="0">
                <a:solidFill>
                  <a:schemeClr val="tx1"/>
                </a:solidFill>
                <a:cs typeface="Helvetica" panose="020B0604020202020204" pitchFamily="34" charset="0"/>
              </a:rPr>
              <a:t>ons</a:t>
            </a:r>
            <a:r>
              <a:rPr spc="-21" dirty="0">
                <a:solidFill>
                  <a:schemeClr val="tx1"/>
                </a:solidFill>
                <a:cs typeface="Helvetica" panose="020B0604020202020204" pitchFamily="34" charset="0"/>
              </a:rPr>
              <a:t>ib</a:t>
            </a:r>
            <a:r>
              <a:rPr dirty="0">
                <a:solidFill>
                  <a:schemeClr val="tx1"/>
                </a:solidFill>
                <a:cs typeface="Helvetica" panose="020B0604020202020204" pitchFamily="34" charset="0"/>
              </a:rPr>
              <a:t>ili</a:t>
            </a:r>
            <a:r>
              <a:rPr spc="-7" dirty="0">
                <a:solidFill>
                  <a:schemeClr val="tx1"/>
                </a:solidFill>
                <a:cs typeface="Helvetica" panose="020B0604020202020204" pitchFamily="34" charset="0"/>
              </a:rPr>
              <a:t>t</a:t>
            </a:r>
            <a:r>
              <a:rPr spc="-320" dirty="0">
                <a:solidFill>
                  <a:schemeClr val="tx1"/>
                </a:solidFill>
                <a:cs typeface="Helvetica" panose="020B0604020202020204" pitchFamily="34" charset="0"/>
              </a:rPr>
              <a:t>y</a:t>
            </a:r>
            <a:r>
              <a:rPr spc="-14" dirty="0">
                <a:solidFill>
                  <a:schemeClr val="tx1"/>
                </a:solidFill>
                <a:cs typeface="Helvetica" panose="020B0604020202020204" pitchFamily="34" charset="0"/>
              </a:rPr>
              <a:t>.</a:t>
            </a:r>
            <a:endParaRPr dirty="0">
              <a:solidFill>
                <a:schemeClr val="tx1"/>
              </a:solidFill>
              <a:cs typeface="Helvetica" panose="020B0604020202020204" pitchFamily="34" charset="0"/>
            </a:endParaRPr>
          </a:p>
        </p:txBody>
      </p:sp>
      <p:pic>
        <p:nvPicPr>
          <p:cNvPr id="4" name="sencerLogo.pdf"/>
          <p:cNvPicPr/>
          <p:nvPr/>
        </p:nvPicPr>
        <p:blipFill>
          <a:blip r:embed="rId3">
            <a:extLst/>
          </a:blip>
          <a:stretch>
            <a:fillRect/>
          </a:stretch>
        </p:blipFill>
        <p:spPr>
          <a:xfrm>
            <a:off x="1563509" y="763213"/>
            <a:ext cx="8032613" cy="1607539"/>
          </a:xfrm>
          <a:prstGeom prst="rect">
            <a:avLst/>
          </a:prstGeom>
          <a:ln w="12700">
            <a:miter lim="400000"/>
          </a:ln>
        </p:spPr>
      </p:pic>
    </p:spTree>
    <p:extLst>
      <p:ext uri="{BB962C8B-B14F-4D97-AF65-F5344CB8AC3E}">
        <p14:creationId xmlns:p14="http://schemas.microsoft.com/office/powerpoint/2010/main" val="11186420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hape 40"/>
          <p:cNvSpPr>
            <a:spLocks noGrp="1"/>
          </p:cNvSpPr>
          <p:nvPr>
            <p:ph type="body" idx="1"/>
          </p:nvPr>
        </p:nvSpPr>
        <p:spPr>
          <a:prstGeom prst="rect">
            <a:avLst/>
          </a:prstGeom>
        </p:spPr>
        <p:txBody>
          <a:bodyPr/>
          <a:lstStyle/>
          <a:p>
            <a:pPr lvl="0">
              <a:defRPr sz="1800">
                <a:solidFill>
                  <a:srgbClr val="000000"/>
                </a:solidFill>
              </a:defRPr>
            </a:pPr>
            <a:r>
              <a:rPr sz="3600" dirty="0">
                <a:solidFill>
                  <a:srgbClr val="000044"/>
                </a:solidFill>
              </a:rPr>
              <a:t>The project </a:t>
            </a:r>
          </a:p>
          <a:p>
            <a:pPr lvl="1">
              <a:defRPr sz="1800">
                <a:solidFill>
                  <a:srgbClr val="000000"/>
                </a:solidFill>
              </a:defRPr>
            </a:pPr>
            <a:r>
              <a:rPr sz="3600" dirty="0">
                <a:solidFill>
                  <a:srgbClr val="000044"/>
                </a:solidFill>
              </a:rPr>
              <a:t>articulates a general philosophy of curricular change that is linked to civic engagement and public policy and is focused on assessing student learning.</a:t>
            </a:r>
          </a:p>
          <a:p>
            <a:pPr lvl="1">
              <a:defRPr sz="1800">
                <a:solidFill>
                  <a:srgbClr val="000000"/>
                </a:solidFill>
              </a:defRPr>
            </a:pPr>
            <a:r>
              <a:rPr sz="3600" dirty="0">
                <a:solidFill>
                  <a:srgbClr val="000044"/>
                </a:solidFill>
              </a:rPr>
              <a:t>focuses on undergraduate courses for non-science majors. The approach has also begun to be extended into courses within science majors.</a:t>
            </a:r>
          </a:p>
        </p:txBody>
      </p:sp>
      <p:grpSp>
        <p:nvGrpSpPr>
          <p:cNvPr id="43" name="Group 43"/>
          <p:cNvGrpSpPr/>
          <p:nvPr/>
        </p:nvGrpSpPr>
        <p:grpSpPr>
          <a:xfrm>
            <a:off x="1678374" y="894079"/>
            <a:ext cx="9648052" cy="1607539"/>
            <a:chOff x="0" y="0"/>
            <a:chExt cx="9648050" cy="1607537"/>
          </a:xfrm>
        </p:grpSpPr>
        <p:pic>
          <p:nvPicPr>
            <p:cNvPr id="41" name="image1.png"/>
            <p:cNvPicPr/>
            <p:nvPr/>
          </p:nvPicPr>
          <p:blipFill>
            <a:blip r:embed="rId2">
              <a:extLst/>
            </a:blip>
            <a:stretch>
              <a:fillRect/>
            </a:stretch>
          </p:blipFill>
          <p:spPr>
            <a:xfrm>
              <a:off x="8137596" y="45155"/>
              <a:ext cx="1510455" cy="1517228"/>
            </a:xfrm>
            <a:prstGeom prst="rect">
              <a:avLst/>
            </a:prstGeom>
            <a:ln w="12700" cap="flat">
              <a:noFill/>
              <a:miter lim="400000"/>
            </a:ln>
            <a:effectLst/>
          </p:spPr>
        </p:pic>
        <p:pic>
          <p:nvPicPr>
            <p:cNvPr id="42" name="sencerLogo.pdf"/>
            <p:cNvPicPr/>
            <p:nvPr/>
          </p:nvPicPr>
          <p:blipFill>
            <a:blip r:embed="rId3">
              <a:extLst/>
            </a:blip>
            <a:stretch>
              <a:fillRect/>
            </a:stretch>
          </p:blipFill>
          <p:spPr>
            <a:xfrm>
              <a:off x="0" y="0"/>
              <a:ext cx="8032613" cy="1607538"/>
            </a:xfrm>
            <a:prstGeom prst="rect">
              <a:avLst/>
            </a:prstGeom>
            <a:ln w="12700" cap="flat">
              <a:noFill/>
              <a:miter lim="400000"/>
            </a:ln>
            <a:effectLst/>
          </p:spPr>
        </p:pic>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1" nodeType="clickEffect">
                                  <p:stCondLst>
                                    <p:cond delay="0"/>
                                  </p:stCondLst>
                                  <p:iterate>
                                    <p:tmAbs val="0"/>
                                  </p:iterate>
                                  <p:childTnLst>
                                    <p:set>
                                      <p:cBhvr>
                                        <p:cTn id="6" fill="hold"/>
                                        <p:tgtEl>
                                          <p:spTgt spid="40">
                                            <p:bg/>
                                          </p:spTgt>
                                        </p:tgtEl>
                                        <p:attrNameLst>
                                          <p:attrName>style.visibility</p:attrName>
                                        </p:attrNameLst>
                                      </p:cBhvr>
                                      <p:to>
                                        <p:strVal val="visible"/>
                                      </p:to>
                                    </p:set>
                                    <p:anim calcmode="lin" valueType="num">
                                      <p:cBhvr>
                                        <p:cTn id="7" dur="1000" fill="hold"/>
                                        <p:tgtEl>
                                          <p:spTgt spid="40">
                                            <p:bg/>
                                          </p:spTgt>
                                        </p:tgtEl>
                                        <p:attrNameLst>
                                          <p:attrName>ppt_x</p:attrName>
                                        </p:attrNameLst>
                                      </p:cBhvr>
                                      <p:tavLst>
                                        <p:tav tm="0">
                                          <p:val>
                                            <p:strVal val="0-#ppt_w/2"/>
                                          </p:val>
                                        </p:tav>
                                        <p:tav tm="100000">
                                          <p:val>
                                            <p:strVal val="#ppt_x"/>
                                          </p:val>
                                        </p:tav>
                                      </p:tavLst>
                                    </p:anim>
                                    <p:anim calcmode="lin" valueType="num">
                                      <p:cBhvr>
                                        <p:cTn id="8" dur="1000" fill="hold"/>
                                        <p:tgtEl>
                                          <p:spTgt spid="40">
                                            <p:bg/>
                                          </p:spTgt>
                                        </p:tgtEl>
                                        <p:attrNameLst>
                                          <p:attrName>ppt_y</p:attrName>
                                        </p:attrNameLst>
                                      </p:cBhvr>
                                      <p:tavLst>
                                        <p:tav tm="0">
                                          <p:val>
                                            <p:strVal val="#ppt_y"/>
                                          </p:val>
                                        </p:tav>
                                        <p:tav tm="100000">
                                          <p:val>
                                            <p:strVal val="#ppt_y"/>
                                          </p:val>
                                        </p:tav>
                                      </p:tavLst>
                                    </p:anim>
                                  </p:childTnLst>
                                </p:cTn>
                              </p:par>
                              <p:par>
                                <p:cTn id="9" presetID="2" presetClass="entr" presetSubtype="8" fill="hold" grpId="1">
                                  <p:stCondLst>
                                    <p:cond delay="0"/>
                                  </p:stCondLst>
                                  <p:iterate>
                                    <p:tmAbs val="0"/>
                                  </p:iterate>
                                  <p:childTnLst>
                                    <p:set>
                                      <p:cBhvr>
                                        <p:cTn id="10" fill="hold"/>
                                        <p:tgtEl>
                                          <p:spTgt spid="40">
                                            <p:txEl>
                                              <p:pRg st="0" end="0"/>
                                            </p:txEl>
                                          </p:spTgt>
                                        </p:tgtEl>
                                        <p:attrNameLst>
                                          <p:attrName>style.visibility</p:attrName>
                                        </p:attrNameLst>
                                      </p:cBhvr>
                                      <p:to>
                                        <p:strVal val="visible"/>
                                      </p:to>
                                    </p:set>
                                    <p:anim calcmode="lin" valueType="num">
                                      <p:cBhvr>
                                        <p:cTn id="11" dur="1000" fill="hold"/>
                                        <p:tgtEl>
                                          <p:spTgt spid="40">
                                            <p:txEl>
                                              <p:pRg st="0" end="0"/>
                                            </p:txEl>
                                          </p:spTgt>
                                        </p:tgtEl>
                                        <p:attrNameLst>
                                          <p:attrName>ppt_x</p:attrName>
                                        </p:attrNameLst>
                                      </p:cBhvr>
                                      <p:tavLst>
                                        <p:tav tm="0">
                                          <p:val>
                                            <p:strVal val="0-#ppt_w/2"/>
                                          </p:val>
                                        </p:tav>
                                        <p:tav tm="100000">
                                          <p:val>
                                            <p:strVal val="#ppt_x"/>
                                          </p:val>
                                        </p:tav>
                                      </p:tavLst>
                                    </p:anim>
                                    <p:anim calcmode="lin" valueType="num">
                                      <p:cBhvr>
                                        <p:cTn id="12" dur="1000" fill="hold"/>
                                        <p:tgtEl>
                                          <p:spTgt spid="40">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8" fill="hold" grpId="1">
                                  <p:stCondLst>
                                    <p:cond delay="0"/>
                                  </p:stCondLst>
                                  <p:iterate>
                                    <p:tmAbs val="0"/>
                                  </p:iterate>
                                  <p:childTnLst>
                                    <p:set>
                                      <p:cBhvr>
                                        <p:cTn id="14" fill="hold"/>
                                        <p:tgtEl>
                                          <p:spTgt spid="40">
                                            <p:txEl>
                                              <p:pRg st="1" end="1"/>
                                            </p:txEl>
                                          </p:spTgt>
                                        </p:tgtEl>
                                        <p:attrNameLst>
                                          <p:attrName>style.visibility</p:attrName>
                                        </p:attrNameLst>
                                      </p:cBhvr>
                                      <p:to>
                                        <p:strVal val="visible"/>
                                      </p:to>
                                    </p:set>
                                    <p:anim calcmode="lin" valueType="num">
                                      <p:cBhvr>
                                        <p:cTn id="15" dur="1000" fill="hold"/>
                                        <p:tgtEl>
                                          <p:spTgt spid="40">
                                            <p:txEl>
                                              <p:pRg st="1" end="1"/>
                                            </p:txEl>
                                          </p:spTgt>
                                        </p:tgtEl>
                                        <p:attrNameLst>
                                          <p:attrName>ppt_x</p:attrName>
                                        </p:attrNameLst>
                                      </p:cBhvr>
                                      <p:tavLst>
                                        <p:tav tm="0">
                                          <p:val>
                                            <p:strVal val="0-#ppt_w/2"/>
                                          </p:val>
                                        </p:tav>
                                        <p:tav tm="100000">
                                          <p:val>
                                            <p:strVal val="#ppt_x"/>
                                          </p:val>
                                        </p:tav>
                                      </p:tavLst>
                                    </p:anim>
                                    <p:anim calcmode="lin" valueType="num">
                                      <p:cBhvr>
                                        <p:cTn id="16" dur="1000" fill="hold"/>
                                        <p:tgtEl>
                                          <p:spTgt spid="40">
                                            <p:txEl>
                                              <p:pRg st="1" end="1"/>
                                            </p:txEl>
                                          </p:spTgt>
                                        </p:tgtEl>
                                        <p:attrNameLst>
                                          <p:attrName>ppt_y</p:attrName>
                                        </p:attrNameLst>
                                      </p:cBhvr>
                                      <p:tavLst>
                                        <p:tav tm="0">
                                          <p:val>
                                            <p:strVal val="#ppt_y"/>
                                          </p:val>
                                        </p:tav>
                                        <p:tav tm="100000">
                                          <p:val>
                                            <p:strVal val="#ppt_y"/>
                                          </p:val>
                                        </p:tav>
                                      </p:tavLst>
                                    </p:anim>
                                  </p:childTnLst>
                                </p:cTn>
                              </p:par>
                              <p:par>
                                <p:cTn id="17" presetID="2" presetClass="entr" presetSubtype="8" fill="hold" grpId="1">
                                  <p:stCondLst>
                                    <p:cond delay="0"/>
                                  </p:stCondLst>
                                  <p:iterate>
                                    <p:tmAbs val="0"/>
                                  </p:iterate>
                                  <p:childTnLst>
                                    <p:set>
                                      <p:cBhvr>
                                        <p:cTn id="18" fill="hold"/>
                                        <p:tgtEl>
                                          <p:spTgt spid="40">
                                            <p:txEl>
                                              <p:pRg st="2" end="2"/>
                                            </p:txEl>
                                          </p:spTgt>
                                        </p:tgtEl>
                                        <p:attrNameLst>
                                          <p:attrName>style.visibility</p:attrName>
                                        </p:attrNameLst>
                                      </p:cBhvr>
                                      <p:to>
                                        <p:strVal val="visible"/>
                                      </p:to>
                                    </p:set>
                                    <p:anim calcmode="lin" valueType="num">
                                      <p:cBhvr>
                                        <p:cTn id="19" dur="1000" fill="hold"/>
                                        <p:tgtEl>
                                          <p:spTgt spid="40">
                                            <p:txEl>
                                              <p:pRg st="2" end="2"/>
                                            </p:txEl>
                                          </p:spTgt>
                                        </p:tgtEl>
                                        <p:attrNameLst>
                                          <p:attrName>ppt_x</p:attrName>
                                        </p:attrNameLst>
                                      </p:cBhvr>
                                      <p:tavLst>
                                        <p:tav tm="0">
                                          <p:val>
                                            <p:strVal val="0-#ppt_w/2"/>
                                          </p:val>
                                        </p:tav>
                                        <p:tav tm="100000">
                                          <p:val>
                                            <p:strVal val="#ppt_x"/>
                                          </p:val>
                                        </p:tav>
                                      </p:tavLst>
                                    </p:anim>
                                    <p:anim calcmode="lin" valueType="num">
                                      <p:cBhvr>
                                        <p:cTn id="20" dur="1000" fill="hold"/>
                                        <p:tgtEl>
                                          <p:spTgt spid="40">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1" build="p"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hape 45"/>
          <p:cNvSpPr>
            <a:spLocks noGrp="1"/>
          </p:cNvSpPr>
          <p:nvPr>
            <p:ph type="title"/>
          </p:nvPr>
        </p:nvSpPr>
        <p:spPr>
          <a:xfrm>
            <a:off x="7159272" y="406400"/>
            <a:ext cx="4893028" cy="2159000"/>
          </a:xfrm>
          <a:prstGeom prst="rect">
            <a:avLst/>
          </a:prstGeom>
        </p:spPr>
        <p:txBody>
          <a:bodyPr/>
          <a:lstStyle/>
          <a:p>
            <a:pPr lvl="0">
              <a:defRPr sz="1800">
                <a:solidFill>
                  <a:srgbClr val="000000"/>
                </a:solidFill>
              </a:defRPr>
            </a:pPr>
            <a:r>
              <a:rPr sz="8000" dirty="0">
                <a:solidFill>
                  <a:srgbClr val="1D0C31"/>
                </a:solidFill>
              </a:rPr>
              <a:t>Elements</a:t>
            </a:r>
          </a:p>
        </p:txBody>
      </p:sp>
      <p:sp>
        <p:nvSpPr>
          <p:cNvPr id="46" name="Shape 46"/>
          <p:cNvSpPr>
            <a:spLocks noGrp="1"/>
          </p:cNvSpPr>
          <p:nvPr>
            <p:ph type="body" idx="1"/>
          </p:nvPr>
        </p:nvSpPr>
        <p:spPr>
          <a:prstGeom prst="rect">
            <a:avLst/>
          </a:prstGeom>
        </p:spPr>
        <p:txBody>
          <a:bodyPr/>
          <a:lstStyle/>
          <a:p>
            <a:pPr marL="360045" lvl="0" indent="-360045" defTabSz="473201">
              <a:spcBef>
                <a:spcPts val="3400"/>
              </a:spcBef>
              <a:defRPr sz="1800">
                <a:solidFill>
                  <a:srgbClr val="000000"/>
                </a:solidFill>
              </a:defRPr>
            </a:pPr>
            <a:r>
              <a:rPr sz="2916" dirty="0">
                <a:solidFill>
                  <a:srgbClr val="150D34"/>
                </a:solidFill>
              </a:rPr>
              <a:t>Model Courses</a:t>
            </a:r>
          </a:p>
          <a:p>
            <a:pPr marL="360045" lvl="0" indent="-360045" defTabSz="473201">
              <a:spcBef>
                <a:spcPts val="3400"/>
              </a:spcBef>
              <a:defRPr sz="1800">
                <a:solidFill>
                  <a:srgbClr val="000000"/>
                </a:solidFill>
              </a:defRPr>
            </a:pPr>
            <a:r>
              <a:rPr sz="2916" dirty="0">
                <a:solidFill>
                  <a:srgbClr val="150D34"/>
                </a:solidFill>
              </a:rPr>
              <a:t>Backgrounders</a:t>
            </a:r>
          </a:p>
          <a:p>
            <a:pPr marL="360045" lvl="0" indent="-360045" defTabSz="473201">
              <a:spcBef>
                <a:spcPts val="3400"/>
              </a:spcBef>
              <a:defRPr sz="1800">
                <a:solidFill>
                  <a:srgbClr val="000000"/>
                </a:solidFill>
              </a:defRPr>
            </a:pPr>
            <a:r>
              <a:rPr sz="2916" dirty="0">
                <a:solidFill>
                  <a:srgbClr val="150D34"/>
                </a:solidFill>
              </a:rPr>
              <a:t>Quarterly Newsletter</a:t>
            </a:r>
          </a:p>
          <a:p>
            <a:pPr marL="360045" lvl="0" indent="-360045" defTabSz="473201">
              <a:spcBef>
                <a:spcPts val="3400"/>
              </a:spcBef>
              <a:defRPr sz="1800">
                <a:solidFill>
                  <a:srgbClr val="000000"/>
                </a:solidFill>
              </a:defRPr>
            </a:pPr>
            <a:r>
              <a:rPr sz="2916" dirty="0">
                <a:solidFill>
                  <a:srgbClr val="150D34"/>
                </a:solidFill>
              </a:rPr>
              <a:t>Campus Visits</a:t>
            </a:r>
          </a:p>
          <a:p>
            <a:pPr marL="360045" lvl="0" indent="-360045" defTabSz="473201">
              <a:spcBef>
                <a:spcPts val="3400"/>
              </a:spcBef>
              <a:defRPr sz="1800">
                <a:solidFill>
                  <a:srgbClr val="000000"/>
                </a:solidFill>
              </a:defRPr>
            </a:pPr>
            <a:r>
              <a:rPr sz="2916" dirty="0">
                <a:solidFill>
                  <a:srgbClr val="150D34"/>
                </a:solidFill>
              </a:rPr>
              <a:t>Science Education and Civic Engagement: An International Journal</a:t>
            </a:r>
          </a:p>
          <a:p>
            <a:pPr marL="360045" lvl="0" indent="-360045" defTabSz="473201">
              <a:spcBef>
                <a:spcPts val="3400"/>
              </a:spcBef>
              <a:defRPr sz="1800">
                <a:solidFill>
                  <a:srgbClr val="000000"/>
                </a:solidFill>
              </a:defRPr>
            </a:pPr>
            <a:r>
              <a:rPr sz="2916" dirty="0">
                <a:solidFill>
                  <a:srgbClr val="150D34"/>
                </a:solidFill>
              </a:rPr>
              <a:t>SENCER Centers of Innovation (SCIs)</a:t>
            </a:r>
          </a:p>
          <a:p>
            <a:pPr marL="360045" lvl="0" indent="-360045" defTabSz="473201">
              <a:spcBef>
                <a:spcPts val="3400"/>
              </a:spcBef>
              <a:defRPr sz="1800">
                <a:solidFill>
                  <a:srgbClr val="000000"/>
                </a:solidFill>
              </a:defRPr>
            </a:pPr>
            <a:r>
              <a:rPr sz="2916" dirty="0">
                <a:solidFill>
                  <a:srgbClr val="150D34"/>
                </a:solidFill>
              </a:rPr>
              <a:t>SENCER Summer Institutes (SSIs)</a:t>
            </a:r>
          </a:p>
        </p:txBody>
      </p:sp>
      <p:pic>
        <p:nvPicPr>
          <p:cNvPr id="47" name="sencerLogo.pdf"/>
          <p:cNvPicPr/>
          <p:nvPr/>
        </p:nvPicPr>
        <p:blipFill>
          <a:blip r:embed="rId2">
            <a:extLst/>
          </a:blip>
          <a:stretch>
            <a:fillRect/>
          </a:stretch>
        </p:blipFill>
        <p:spPr>
          <a:xfrm>
            <a:off x="1075829" y="1020515"/>
            <a:ext cx="6149841" cy="1230746"/>
          </a:xfrm>
          <a:prstGeom prst="rect">
            <a:avLst/>
          </a:prstGeom>
          <a:ln w="12700">
            <a:miter lim="400000"/>
          </a:ln>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Shape 49"/>
          <p:cNvSpPr>
            <a:spLocks noGrp="1"/>
          </p:cNvSpPr>
          <p:nvPr>
            <p:ph type="body" idx="1"/>
          </p:nvPr>
        </p:nvSpPr>
        <p:spPr>
          <a:prstGeom prst="rect">
            <a:avLst/>
          </a:prstGeom>
        </p:spPr>
        <p:txBody>
          <a:bodyPr/>
          <a:lstStyle/>
          <a:p>
            <a:pPr marL="0" lvl="0" indent="0">
              <a:lnSpc>
                <a:spcPct val="180000"/>
              </a:lnSpc>
              <a:buSzTx/>
              <a:buNone/>
              <a:defRPr sz="1800">
                <a:solidFill>
                  <a:srgbClr val="000000"/>
                </a:solidFill>
              </a:defRPr>
            </a:pPr>
            <a:r>
              <a:rPr sz="3600" i="1" dirty="0">
                <a:solidFill>
                  <a:srgbClr val="000044"/>
                </a:solidFill>
              </a:rPr>
              <a:t>The greatest value of models is their contribution to the process of originating new ideas – developing the imagination.</a:t>
            </a:r>
            <a:r>
              <a:rPr sz="3600" dirty="0">
                <a:solidFill>
                  <a:srgbClr val="000044"/>
                </a:solidFill>
              </a:rPr>
              <a:t> </a:t>
            </a:r>
          </a:p>
          <a:p>
            <a:pPr marL="0" lvl="0" indent="0" algn="r">
              <a:buSzTx/>
              <a:buNone/>
              <a:defRPr sz="1800">
                <a:solidFill>
                  <a:srgbClr val="000000"/>
                </a:solidFill>
              </a:defRPr>
            </a:pPr>
            <a:r>
              <a:rPr sz="3600" dirty="0">
                <a:solidFill>
                  <a:srgbClr val="000044"/>
                </a:solidFill>
              </a:rPr>
              <a:t/>
            </a:r>
            <a:br>
              <a:rPr sz="3600" dirty="0">
                <a:solidFill>
                  <a:srgbClr val="000044"/>
                </a:solidFill>
              </a:rPr>
            </a:br>
            <a:r>
              <a:rPr sz="3600" dirty="0">
                <a:solidFill>
                  <a:srgbClr val="000044"/>
                </a:solidFill>
              </a:rPr>
              <a:t>L. Pauling, 1983</a:t>
            </a:r>
          </a:p>
        </p:txBody>
      </p:sp>
      <p:sp>
        <p:nvSpPr>
          <p:cNvPr id="50" name="Shape 50"/>
          <p:cNvSpPr>
            <a:spLocks noGrp="1"/>
          </p:cNvSpPr>
          <p:nvPr>
            <p:ph type="title"/>
          </p:nvPr>
        </p:nvSpPr>
        <p:spPr>
          <a:xfrm>
            <a:off x="6854472" y="406400"/>
            <a:ext cx="4893028" cy="2159000"/>
          </a:xfrm>
          <a:prstGeom prst="rect">
            <a:avLst/>
          </a:prstGeom>
        </p:spPr>
        <p:txBody>
          <a:bodyPr/>
          <a:lstStyle>
            <a:lvl1pPr>
              <a:defRPr>
                <a:solidFill>
                  <a:srgbClr val="220E3B"/>
                </a:solidFill>
              </a:defRPr>
            </a:lvl1pPr>
          </a:lstStyle>
          <a:p>
            <a:pPr lvl="0">
              <a:defRPr sz="1800">
                <a:solidFill>
                  <a:srgbClr val="000000"/>
                </a:solidFill>
              </a:defRPr>
            </a:pPr>
            <a:r>
              <a:rPr sz="8000" dirty="0">
                <a:solidFill>
                  <a:srgbClr val="000044"/>
                </a:solidFill>
              </a:rPr>
              <a:t>Models </a:t>
            </a:r>
          </a:p>
        </p:txBody>
      </p:sp>
      <p:pic>
        <p:nvPicPr>
          <p:cNvPr id="51" name="sencerLogo.pdf"/>
          <p:cNvPicPr/>
          <p:nvPr/>
        </p:nvPicPr>
        <p:blipFill>
          <a:blip r:embed="rId2">
            <a:extLst/>
          </a:blip>
          <a:stretch>
            <a:fillRect/>
          </a:stretch>
        </p:blipFill>
        <p:spPr>
          <a:xfrm>
            <a:off x="1164729" y="1020515"/>
            <a:ext cx="6149841" cy="1230746"/>
          </a:xfrm>
          <a:prstGeom prst="rect">
            <a:avLst/>
          </a:prstGeom>
          <a:ln w="12700">
            <a:miter lim="400000"/>
          </a:ln>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 name="sencerLogo.pdf"/>
          <p:cNvPicPr/>
          <p:nvPr/>
        </p:nvPicPr>
        <p:blipFill>
          <a:blip r:embed="rId2">
            <a:extLst/>
          </a:blip>
          <a:stretch>
            <a:fillRect/>
          </a:stretch>
        </p:blipFill>
        <p:spPr>
          <a:xfrm>
            <a:off x="1164729" y="1020515"/>
            <a:ext cx="6149841" cy="1230746"/>
          </a:xfrm>
          <a:prstGeom prst="rect">
            <a:avLst/>
          </a:prstGeom>
          <a:ln w="12700">
            <a:miter lim="400000"/>
          </a:ln>
        </p:spPr>
      </p:pic>
      <p:sp>
        <p:nvSpPr>
          <p:cNvPr id="58" name="Shape 58"/>
          <p:cNvSpPr/>
          <p:nvPr/>
        </p:nvSpPr>
        <p:spPr>
          <a:xfrm>
            <a:off x="3319432" y="4939146"/>
            <a:ext cx="2924168" cy="471924"/>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lvl="0" algn="l">
              <a:spcBef>
                <a:spcPts val="2100"/>
              </a:spcBef>
              <a:defRPr sz="1800"/>
            </a:pPr>
            <a:endParaRPr sz="2400" dirty="0">
              <a:solidFill>
                <a:srgbClr val="000044"/>
              </a:solidFill>
            </a:endParaRPr>
          </a:p>
        </p:txBody>
      </p:sp>
      <p:sp>
        <p:nvSpPr>
          <p:cNvPr id="2" name="Title 1"/>
          <p:cNvSpPr>
            <a:spLocks noGrp="1"/>
          </p:cNvSpPr>
          <p:nvPr>
            <p:ph type="title"/>
          </p:nvPr>
        </p:nvSpPr>
        <p:spPr>
          <a:xfrm>
            <a:off x="326571" y="3435750"/>
            <a:ext cx="12428154" cy="2159000"/>
          </a:xfrm>
        </p:spPr>
        <p:txBody>
          <a:bodyPr>
            <a:normAutofit fontScale="90000"/>
          </a:bodyPr>
          <a:lstStyle/>
          <a:p>
            <a:r>
              <a:rPr lang="en-US" dirty="0" smtClean="0">
                <a:solidFill>
                  <a:schemeClr val="accent1">
                    <a:lumMod val="50000"/>
                  </a:schemeClr>
                </a:solidFill>
                <a:latin typeface="Baskerville Old Face" panose="02020602080505020303" pitchFamily="18" charset="0"/>
              </a:rPr>
              <a:t>What </a:t>
            </a:r>
            <a:r>
              <a:rPr lang="en-US" dirty="0">
                <a:solidFill>
                  <a:schemeClr val="accent1">
                    <a:lumMod val="50000"/>
                  </a:schemeClr>
                </a:solidFill>
                <a:latin typeface="Baskerville Old Face" panose="02020602080505020303" pitchFamily="18" charset="0"/>
              </a:rPr>
              <a:t>it’s </a:t>
            </a:r>
            <a:r>
              <a:rPr lang="en-US" dirty="0" smtClean="0">
                <a:solidFill>
                  <a:schemeClr val="accent1">
                    <a:lumMod val="50000"/>
                  </a:schemeClr>
                </a:solidFill>
                <a:latin typeface="Baskerville Old Face" panose="02020602080505020303" pitchFamily="18" charset="0"/>
              </a:rPr>
              <a:t>About: An </a:t>
            </a:r>
            <a:r>
              <a:rPr lang="en-US" dirty="0">
                <a:solidFill>
                  <a:schemeClr val="accent1">
                    <a:lumMod val="50000"/>
                  </a:schemeClr>
                </a:solidFill>
                <a:latin typeface="Baskerville Old Face" panose="02020602080505020303" pitchFamily="18" charset="0"/>
              </a:rPr>
              <a:t>Invitation to Participate </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Shape 53"/>
          <p:cNvSpPr>
            <a:spLocks noGrp="1"/>
          </p:cNvSpPr>
          <p:nvPr>
            <p:ph type="body" idx="1"/>
          </p:nvPr>
        </p:nvSpPr>
        <p:spPr>
          <a:xfrm>
            <a:off x="952500" y="2603500"/>
            <a:ext cx="11099800" cy="1911351"/>
          </a:xfrm>
          <a:prstGeom prst="rect">
            <a:avLst/>
          </a:prstGeom>
        </p:spPr>
        <p:txBody>
          <a:bodyPr/>
          <a:lstStyle>
            <a:lvl1pPr marL="0" indent="0">
              <a:buSzTx/>
              <a:buNone/>
              <a:defRPr>
                <a:solidFill>
                  <a:srgbClr val="1F0D34"/>
                </a:solidFill>
              </a:defRPr>
            </a:lvl1pPr>
          </a:lstStyle>
          <a:p>
            <a:pPr lvl="0">
              <a:defRPr sz="1800">
                <a:solidFill>
                  <a:srgbClr val="000000"/>
                </a:solidFill>
              </a:defRPr>
            </a:pPr>
            <a:r>
              <a:rPr sz="3600" dirty="0">
                <a:solidFill>
                  <a:srgbClr val="000044"/>
                </a:solidFill>
              </a:rPr>
              <a:t>Over 35 models have been selected over the past seven years including:</a:t>
            </a:r>
          </a:p>
        </p:txBody>
      </p:sp>
      <p:pic>
        <p:nvPicPr>
          <p:cNvPr id="54" name="image2.png"/>
          <p:cNvPicPr/>
          <p:nvPr/>
        </p:nvPicPr>
        <p:blipFill>
          <a:blip r:embed="rId2">
            <a:extLst/>
          </a:blip>
          <a:stretch>
            <a:fillRect/>
          </a:stretch>
        </p:blipFill>
        <p:spPr>
          <a:xfrm>
            <a:off x="939235" y="4426514"/>
            <a:ext cx="2370668" cy="3061548"/>
          </a:xfrm>
          <a:prstGeom prst="rect">
            <a:avLst/>
          </a:prstGeom>
          <a:ln w="12700">
            <a:miter lim="400000"/>
          </a:ln>
        </p:spPr>
      </p:pic>
      <p:pic>
        <p:nvPicPr>
          <p:cNvPr id="55" name="image3.png"/>
          <p:cNvPicPr/>
          <p:nvPr/>
        </p:nvPicPr>
        <p:blipFill>
          <a:blip r:embed="rId3">
            <a:extLst/>
          </a:blip>
          <a:stretch>
            <a:fillRect/>
          </a:stretch>
        </p:blipFill>
        <p:spPr>
          <a:xfrm>
            <a:off x="9699413" y="4222326"/>
            <a:ext cx="2370668" cy="3061548"/>
          </a:xfrm>
          <a:prstGeom prst="rect">
            <a:avLst/>
          </a:prstGeom>
          <a:ln w="12700">
            <a:miter lim="400000"/>
          </a:ln>
        </p:spPr>
      </p:pic>
      <p:sp>
        <p:nvSpPr>
          <p:cNvPr id="56" name="Shape 56"/>
          <p:cNvSpPr>
            <a:spLocks noGrp="1"/>
          </p:cNvSpPr>
          <p:nvPr>
            <p:ph type="title"/>
          </p:nvPr>
        </p:nvSpPr>
        <p:spPr>
          <a:xfrm>
            <a:off x="6854472" y="406400"/>
            <a:ext cx="4893028" cy="2159000"/>
          </a:xfrm>
          <a:prstGeom prst="rect">
            <a:avLst/>
          </a:prstGeom>
        </p:spPr>
        <p:txBody>
          <a:bodyPr/>
          <a:lstStyle>
            <a:lvl1pPr>
              <a:defRPr>
                <a:solidFill>
                  <a:srgbClr val="160D34"/>
                </a:solidFill>
              </a:defRPr>
            </a:lvl1pPr>
          </a:lstStyle>
          <a:p>
            <a:pPr lvl="0">
              <a:defRPr sz="1800">
                <a:solidFill>
                  <a:srgbClr val="000000"/>
                </a:solidFill>
              </a:defRPr>
            </a:pPr>
            <a:r>
              <a:rPr sz="8000" dirty="0">
                <a:solidFill>
                  <a:srgbClr val="000044"/>
                </a:solidFill>
              </a:rPr>
              <a:t>Models </a:t>
            </a:r>
          </a:p>
        </p:txBody>
      </p:sp>
      <p:pic>
        <p:nvPicPr>
          <p:cNvPr id="57" name="sencerLogo.pdf"/>
          <p:cNvPicPr/>
          <p:nvPr/>
        </p:nvPicPr>
        <p:blipFill>
          <a:blip r:embed="rId4">
            <a:extLst/>
          </a:blip>
          <a:stretch>
            <a:fillRect/>
          </a:stretch>
        </p:blipFill>
        <p:spPr>
          <a:xfrm>
            <a:off x="1164729" y="1020515"/>
            <a:ext cx="6149841" cy="1230746"/>
          </a:xfrm>
          <a:prstGeom prst="rect">
            <a:avLst/>
          </a:prstGeom>
          <a:ln w="12700">
            <a:miter lim="400000"/>
          </a:ln>
        </p:spPr>
      </p:pic>
      <p:sp>
        <p:nvSpPr>
          <p:cNvPr id="58" name="Shape 58"/>
          <p:cNvSpPr/>
          <p:nvPr/>
        </p:nvSpPr>
        <p:spPr>
          <a:xfrm>
            <a:off x="3319432" y="3803508"/>
            <a:ext cx="2924168" cy="27432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lvl="0" algn="l">
              <a:spcBef>
                <a:spcPts val="2100"/>
              </a:spcBef>
              <a:defRPr sz="1800"/>
            </a:pPr>
            <a:endParaRPr sz="2400" dirty="0">
              <a:solidFill>
                <a:srgbClr val="000044"/>
              </a:solidFill>
            </a:endParaRPr>
          </a:p>
          <a:p>
            <a:pPr lvl="0" algn="l">
              <a:spcBef>
                <a:spcPts val="2100"/>
              </a:spcBef>
              <a:defRPr sz="1800"/>
            </a:pPr>
            <a:r>
              <a:rPr sz="2400" b="1" dirty="0">
                <a:solidFill>
                  <a:srgbClr val="000044"/>
                </a:solidFill>
              </a:rPr>
              <a:t>Global Warming</a:t>
            </a:r>
          </a:p>
          <a:p>
            <a:pPr lvl="0" algn="l">
              <a:spcBef>
                <a:spcPts val="2100"/>
              </a:spcBef>
              <a:defRPr sz="1800"/>
            </a:pPr>
            <a:r>
              <a:rPr sz="2400" dirty="0">
                <a:solidFill>
                  <a:srgbClr val="000044"/>
                </a:solidFill>
              </a:rPr>
              <a:t>Sharon Anthony</a:t>
            </a:r>
          </a:p>
          <a:p>
            <a:pPr lvl="0" algn="l">
              <a:spcBef>
                <a:spcPts val="2100"/>
              </a:spcBef>
              <a:defRPr sz="1800"/>
            </a:pPr>
            <a:r>
              <a:rPr sz="2400" dirty="0">
                <a:solidFill>
                  <a:srgbClr val="000044"/>
                </a:solidFill>
              </a:rPr>
              <a:t>Evergreen State College</a:t>
            </a:r>
          </a:p>
        </p:txBody>
      </p:sp>
      <p:sp>
        <p:nvSpPr>
          <p:cNvPr id="59" name="Shape 59"/>
          <p:cNvSpPr/>
          <p:nvPr/>
        </p:nvSpPr>
        <p:spPr>
          <a:xfrm>
            <a:off x="6878254" y="4327315"/>
            <a:ext cx="3133433" cy="2831544"/>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lvl="0" algn="l">
              <a:spcBef>
                <a:spcPts val="2000"/>
              </a:spcBef>
              <a:defRPr sz="1800"/>
            </a:pPr>
            <a:r>
              <a:rPr sz="2400" b="1" dirty="0">
                <a:solidFill>
                  <a:srgbClr val="000044"/>
                </a:solidFill>
              </a:rPr>
              <a:t>Sustainability and Human Health: A Learning Community</a:t>
            </a:r>
          </a:p>
          <a:p>
            <a:pPr lvl="0" algn="l">
              <a:spcBef>
                <a:spcPts val="2000"/>
              </a:spcBef>
              <a:defRPr sz="1800"/>
            </a:pPr>
            <a:r>
              <a:rPr sz="2400" dirty="0">
                <a:solidFill>
                  <a:srgbClr val="000044"/>
                </a:solidFill>
              </a:rPr>
              <a:t>Donald Stearns and Kim Worthy</a:t>
            </a:r>
          </a:p>
          <a:p>
            <a:pPr lvl="0" algn="l">
              <a:spcBef>
                <a:spcPts val="2000"/>
              </a:spcBef>
              <a:defRPr sz="1800"/>
            </a:pPr>
            <a:r>
              <a:rPr sz="2400" dirty="0">
                <a:solidFill>
                  <a:srgbClr val="000044"/>
                </a:solidFill>
              </a:rPr>
              <a:t>Wagner College</a:t>
            </a:r>
          </a:p>
        </p:txBody>
      </p:sp>
    </p:spTree>
    <p:extLst>
      <p:ext uri="{BB962C8B-B14F-4D97-AF65-F5344CB8AC3E}">
        <p14:creationId xmlns:p14="http://schemas.microsoft.com/office/powerpoint/2010/main" val="1035797644"/>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Shape 61"/>
          <p:cNvSpPr>
            <a:spLocks noGrp="1"/>
          </p:cNvSpPr>
          <p:nvPr>
            <p:ph type="body" idx="1"/>
          </p:nvPr>
        </p:nvSpPr>
        <p:spPr>
          <a:xfrm>
            <a:off x="952500" y="2603500"/>
            <a:ext cx="6149841" cy="6286500"/>
          </a:xfrm>
          <a:prstGeom prst="rect">
            <a:avLst/>
          </a:prstGeom>
        </p:spPr>
        <p:txBody>
          <a:bodyPr/>
          <a:lstStyle>
            <a:lvl1pPr marL="0" indent="0" algn="r">
              <a:lnSpc>
                <a:spcPct val="140000"/>
              </a:lnSpc>
              <a:spcBef>
                <a:spcPts val="4300"/>
              </a:spcBef>
              <a:buSzTx/>
              <a:buNone/>
            </a:lvl1pPr>
          </a:lstStyle>
          <a:p>
            <a:pPr lvl="0">
              <a:defRPr sz="1800">
                <a:solidFill>
                  <a:srgbClr val="000000"/>
                </a:solidFill>
              </a:defRPr>
            </a:pPr>
            <a:r>
              <a:rPr sz="3600" dirty="0">
                <a:solidFill>
                  <a:srgbClr val="000044"/>
                </a:solidFill>
              </a:rPr>
              <a:t>Chemistry and the Environment exemplifies the SENCER approach through campus- and community-based projects that are required of all the students.  </a:t>
            </a:r>
          </a:p>
        </p:txBody>
      </p:sp>
      <p:pic>
        <p:nvPicPr>
          <p:cNvPr id="62" name="image4.png"/>
          <p:cNvPicPr/>
          <p:nvPr/>
        </p:nvPicPr>
        <p:blipFill>
          <a:blip r:embed="rId2">
            <a:extLst/>
          </a:blip>
          <a:stretch>
            <a:fillRect/>
          </a:stretch>
        </p:blipFill>
        <p:spPr>
          <a:xfrm>
            <a:off x="7387448" y="3525096"/>
            <a:ext cx="3440855" cy="4443308"/>
          </a:xfrm>
          <a:prstGeom prst="rect">
            <a:avLst/>
          </a:prstGeom>
          <a:ln w="12700">
            <a:miter lim="400000"/>
          </a:ln>
        </p:spPr>
      </p:pic>
      <p:sp>
        <p:nvSpPr>
          <p:cNvPr id="63" name="Shape 63"/>
          <p:cNvSpPr>
            <a:spLocks noGrp="1"/>
          </p:cNvSpPr>
          <p:nvPr>
            <p:ph type="title"/>
          </p:nvPr>
        </p:nvSpPr>
        <p:spPr>
          <a:xfrm>
            <a:off x="6854472" y="406400"/>
            <a:ext cx="4893028" cy="2159000"/>
          </a:xfrm>
          <a:prstGeom prst="rect">
            <a:avLst/>
          </a:prstGeom>
        </p:spPr>
        <p:txBody>
          <a:bodyPr/>
          <a:lstStyle/>
          <a:p>
            <a:pPr lvl="0">
              <a:defRPr sz="1800">
                <a:solidFill>
                  <a:srgbClr val="000000"/>
                </a:solidFill>
              </a:defRPr>
            </a:pPr>
            <a:r>
              <a:rPr sz="8000" dirty="0">
                <a:solidFill>
                  <a:srgbClr val="000044"/>
                </a:solidFill>
              </a:rPr>
              <a:t>Models </a:t>
            </a:r>
          </a:p>
        </p:txBody>
      </p:sp>
      <p:pic>
        <p:nvPicPr>
          <p:cNvPr id="64" name="sencerLogo.pdf"/>
          <p:cNvPicPr/>
          <p:nvPr/>
        </p:nvPicPr>
        <p:blipFill>
          <a:blip r:embed="rId3">
            <a:extLst/>
          </a:blip>
          <a:stretch>
            <a:fillRect/>
          </a:stretch>
        </p:blipFill>
        <p:spPr>
          <a:xfrm>
            <a:off x="1164729" y="1020515"/>
            <a:ext cx="6149841" cy="1230746"/>
          </a:xfrm>
          <a:prstGeom prst="rect">
            <a:avLst/>
          </a:prstGeom>
          <a:ln w="12700">
            <a:miter lim="400000"/>
          </a:ln>
        </p:spPr>
      </p:pic>
    </p:spTree>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Integral</Template>
  <TotalTime>47</TotalTime>
  <Words>502</Words>
  <Application>Microsoft Office PowerPoint</Application>
  <PresentationFormat>Custom</PresentationFormat>
  <Paragraphs>56</Paragraphs>
  <Slides>13</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Avenir Roman</vt:lpstr>
      <vt:lpstr>Baskerville Old Face</vt:lpstr>
      <vt:lpstr>Helvetica</vt:lpstr>
      <vt:lpstr>Helvetica Light</vt:lpstr>
      <vt:lpstr>Perpetua</vt:lpstr>
      <vt:lpstr>White</vt:lpstr>
      <vt:lpstr>PowerPoint Presentation</vt:lpstr>
      <vt:lpstr>Background</vt:lpstr>
      <vt:lpstr>The Motivation for Civic Engagement is -</vt:lpstr>
      <vt:lpstr>PowerPoint Presentation</vt:lpstr>
      <vt:lpstr>Elements</vt:lpstr>
      <vt:lpstr>Models </vt:lpstr>
      <vt:lpstr>What it’s About: An Invitation to Participate </vt:lpstr>
      <vt:lpstr>Models </vt:lpstr>
      <vt:lpstr>Models </vt:lpstr>
      <vt:lpstr>Sustainability and the                  Model </vt:lpstr>
      <vt:lpstr>Civic Engagement  and Young People</vt:lpstr>
      <vt:lpstr>PowerPoint Presentation</vt:lpstr>
      <vt:lpstr>Contacts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Holm</dc:creator>
  <cp:lastModifiedBy>CLA User</cp:lastModifiedBy>
  <cp:revision>9</cp:revision>
  <dcterms:modified xsi:type="dcterms:W3CDTF">2015-05-14T02:41:00Z</dcterms:modified>
</cp:coreProperties>
</file>