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7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1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5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3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1E42-083F-084B-8BA4-100C391652D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42ED-F1F4-5D4D-A8FB-481FBA78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3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7" y="37916"/>
            <a:ext cx="500443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B050"/>
                </a:solidFill>
              </a:rPr>
              <a:t>Fall Semester</a:t>
            </a:r>
          </a:p>
          <a:p>
            <a:pPr algn="ctr"/>
            <a:r>
              <a:rPr lang="en-US" sz="2400" b="1" u="sng" dirty="0" smtClean="0">
                <a:solidFill>
                  <a:srgbClr val="00B050"/>
                </a:solidFill>
              </a:rPr>
              <a:t>Faculty Sustainability Mixer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TODAY  4-6pm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The Hound, </a:t>
            </a:r>
            <a:r>
              <a:rPr lang="en-US" sz="2400" b="1" dirty="0">
                <a:solidFill>
                  <a:schemeClr val="tx2"/>
                </a:solidFill>
              </a:rPr>
              <a:t>124 </a:t>
            </a:r>
            <a:r>
              <a:rPr lang="en-US" sz="2400" b="1" dirty="0" err="1">
                <a:solidFill>
                  <a:schemeClr val="tx2"/>
                </a:solidFill>
              </a:rPr>
              <a:t>Tichenor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Avenue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Appetizer buffet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Cash Bar available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All faculty invited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Drop-ins after 5pm </a:t>
            </a:r>
            <a:r>
              <a:rPr lang="en-US" sz="2400" b="1" dirty="0" smtClean="0">
                <a:solidFill>
                  <a:schemeClr val="tx2"/>
                </a:solidFill>
              </a:rPr>
              <a:t>welcome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Sponsored by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Academic Sustainability Programs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245" y="3553980"/>
            <a:ext cx="4157670" cy="3114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768" y="236933"/>
            <a:ext cx="4038147" cy="2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8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30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Auburn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Nanette Chadwick</dc:creator>
  <cp:lastModifiedBy>Microsoft account</cp:lastModifiedBy>
  <cp:revision>4</cp:revision>
  <dcterms:created xsi:type="dcterms:W3CDTF">2014-09-15T17:00:06Z</dcterms:created>
  <dcterms:modified xsi:type="dcterms:W3CDTF">2014-09-15T20:49:58Z</dcterms:modified>
</cp:coreProperties>
</file>