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277" r:id="rId4"/>
    <p:sldId id="296" r:id="rId5"/>
    <p:sldId id="297" r:id="rId6"/>
    <p:sldId id="299" r:id="rId7"/>
    <p:sldId id="303" r:id="rId8"/>
    <p:sldId id="304" r:id="rId9"/>
    <p:sldId id="305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5" autoAdjust="0"/>
    <p:restoredTop sz="94628" autoAdjust="0"/>
  </p:normalViewPr>
  <p:slideViewPr>
    <p:cSldViewPr>
      <p:cViewPr>
        <p:scale>
          <a:sx n="110" d="100"/>
          <a:sy n="110" d="100"/>
        </p:scale>
        <p:origin x="-90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48048CC7-5604-4038-81C0-D852CF24F87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FEE9F82F-6A4D-49A7-8D1D-C3893222A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81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1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EC752E3A-C055-4FC6-A3A1-20B2EBF8132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7" y="4387852"/>
            <a:ext cx="5559425" cy="415607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6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6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AD77594A-8AAB-4527-B5A8-871C677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5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7594A-8AAB-4527-B5A8-871C677C82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2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4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4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0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4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9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3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7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5FB2F-EC72-4F62-BA76-B6D27D811A84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26CDC-FC42-45FF-A3B8-75D9D8014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19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0520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Capital Projects Plan </a:t>
            </a: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Academic Buildings </a:t>
            </a:r>
          </a:p>
          <a:p>
            <a:pPr algn="ctr"/>
            <a:r>
              <a:rPr lang="en-US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2015-2020</a:t>
            </a:r>
            <a:endParaRPr lang="en-US" sz="3200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381000"/>
            <a:ext cx="357822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9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3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Projects Academic Building Locations</a:t>
            </a:r>
            <a:endParaRPr 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685800"/>
            <a:ext cx="8305800" cy="0"/>
          </a:xfrm>
          <a:prstGeom prst="line">
            <a:avLst/>
          </a:prstGeom>
          <a:ln w="190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4" t="13585" r="2914" b="61932"/>
          <a:stretch/>
        </p:blipFill>
        <p:spPr>
          <a:xfrm>
            <a:off x="457200" y="838199"/>
            <a:ext cx="8305800" cy="5772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0075" y="5738336"/>
            <a:ext cx="3781425" cy="738664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A: </a:t>
            </a:r>
            <a:r>
              <a:rPr lang="en-US" sz="1400" dirty="0" err="1" smtClean="0">
                <a:solidFill>
                  <a:schemeClr val="bg1"/>
                </a:solidFill>
              </a:rPr>
              <a:t>Mell</a:t>
            </a:r>
            <a:r>
              <a:rPr lang="en-US" sz="1400" dirty="0" smtClean="0">
                <a:solidFill>
                  <a:schemeClr val="bg1"/>
                </a:solidFill>
              </a:rPr>
              <a:t> Classroom Building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B: Roosevelt Classroom Building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C: Sciences and Mathematics Success Building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2154793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7372" y="393043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15510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962400" y="3810000"/>
            <a:ext cx="838200" cy="68949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95800" y="3930432"/>
            <a:ext cx="762001" cy="870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34263" y="1904375"/>
            <a:ext cx="762001" cy="87016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027937"/>
            <a:ext cx="7924800" cy="522046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Classroom Building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82073"/>
            <a:ext cx="8305800" cy="0"/>
          </a:xfrm>
          <a:prstGeom prst="line">
            <a:avLst/>
          </a:prstGeom>
          <a:ln w="190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5070" y="6248400"/>
            <a:ext cx="4219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Mell</a:t>
            </a:r>
            <a:r>
              <a:rPr lang="en-US" sz="1400" dirty="0" smtClean="0"/>
              <a:t> Street View from South</a:t>
            </a:r>
          </a:p>
        </p:txBody>
      </p:sp>
    </p:spTree>
    <p:extLst>
      <p:ext uri="{BB962C8B-B14F-4D97-AF65-F5344CB8AC3E}">
        <p14:creationId xmlns:p14="http://schemas.microsoft.com/office/powerpoint/2010/main" val="151193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2" t="3873" r="13201" b="13333"/>
          <a:stretch/>
        </p:blipFill>
        <p:spPr bwMode="auto">
          <a:xfrm>
            <a:off x="1600200" y="1041833"/>
            <a:ext cx="5867400" cy="520656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Mell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Classroom Building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82073"/>
            <a:ext cx="8305800" cy="0"/>
          </a:xfrm>
          <a:prstGeom prst="line">
            <a:avLst/>
          </a:prstGeom>
          <a:ln w="190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95670" y="6248400"/>
            <a:ext cx="4219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Site Plan</a:t>
            </a:r>
          </a:p>
        </p:txBody>
      </p:sp>
    </p:spTree>
    <p:extLst>
      <p:ext uri="{BB962C8B-B14F-4D97-AF65-F5344CB8AC3E}">
        <p14:creationId xmlns:p14="http://schemas.microsoft.com/office/powerpoint/2010/main" val="1554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806034"/>
            <a:ext cx="7808058" cy="322316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Roosevelt Classroom Building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82073"/>
            <a:ext cx="8305800" cy="0"/>
          </a:xfrm>
          <a:prstGeom prst="line">
            <a:avLst/>
          </a:prstGeom>
          <a:ln w="190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5070" y="5029200"/>
            <a:ext cx="5057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South from Campus Green, with Stadium Deck to the West</a:t>
            </a:r>
          </a:p>
        </p:txBody>
      </p:sp>
    </p:spTree>
    <p:extLst>
      <p:ext uri="{BB962C8B-B14F-4D97-AF65-F5344CB8AC3E}">
        <p14:creationId xmlns:p14="http://schemas.microsoft.com/office/powerpoint/2010/main" val="9972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1" y="1055614"/>
            <a:ext cx="7772399" cy="521372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Roosevelt Classroom Building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82073"/>
            <a:ext cx="8305800" cy="0"/>
          </a:xfrm>
          <a:prstGeom prst="line">
            <a:avLst/>
          </a:prstGeom>
          <a:ln w="190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1270" y="6245423"/>
            <a:ext cx="4219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Southeast from Campus Green</a:t>
            </a:r>
          </a:p>
        </p:txBody>
      </p:sp>
    </p:spTree>
    <p:extLst>
      <p:ext uri="{BB962C8B-B14F-4D97-AF65-F5344CB8AC3E}">
        <p14:creationId xmlns:p14="http://schemas.microsoft.com/office/powerpoint/2010/main" val="34542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171811"/>
            <a:ext cx="8001000" cy="446699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Sciences and Mathematics Success Building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82073"/>
            <a:ext cx="8305800" cy="0"/>
          </a:xfrm>
          <a:prstGeom prst="line">
            <a:avLst/>
          </a:prstGeom>
          <a:ln w="190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638800"/>
            <a:ext cx="4219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Aerial View Southeast</a:t>
            </a:r>
          </a:p>
        </p:txBody>
      </p:sp>
    </p:spTree>
    <p:extLst>
      <p:ext uri="{BB962C8B-B14F-4D97-AF65-F5344CB8AC3E}">
        <p14:creationId xmlns:p14="http://schemas.microsoft.com/office/powerpoint/2010/main" val="218357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57690"/>
            <a:ext cx="8001000" cy="429523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Sciences and Mathematics Success Building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82073"/>
            <a:ext cx="8305800" cy="0"/>
          </a:xfrm>
          <a:prstGeom prst="line">
            <a:avLst/>
          </a:prstGeom>
          <a:ln w="190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559623"/>
            <a:ext cx="4219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Southwest from Campus Green</a:t>
            </a:r>
          </a:p>
        </p:txBody>
      </p:sp>
    </p:spTree>
    <p:extLst>
      <p:ext uri="{BB962C8B-B14F-4D97-AF65-F5344CB8AC3E}">
        <p14:creationId xmlns:p14="http://schemas.microsoft.com/office/powerpoint/2010/main" val="218977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Classroom Facility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Committee Members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882073"/>
            <a:ext cx="8305800" cy="0"/>
          </a:xfrm>
          <a:prstGeom prst="line">
            <a:avLst/>
          </a:prstGeom>
          <a:ln w="19050"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55393"/>
              </p:ext>
            </p:extLst>
          </p:nvPr>
        </p:nvGraphicFramePr>
        <p:xfrm>
          <a:off x="2438400" y="1143000"/>
          <a:ext cx="5410200" cy="528745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76400"/>
                <a:gridCol w="3733800"/>
              </a:tblGrid>
              <a:tr h="1786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66"/>
                          </a:solidFill>
                          <a:effectLst/>
                        </a:rPr>
                        <a:t>J. Emmett Winn, Chair</a:t>
                      </a:r>
                      <a:endParaRPr lang="en-US" sz="1200" b="1" dirty="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Provost’s Office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66"/>
                          </a:solidFill>
                          <a:effectLst/>
                        </a:rPr>
                        <a:t>Julie Huff</a:t>
                      </a:r>
                      <a:endParaRPr lang="en-US" sz="1200" dirty="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Provost’s Office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66"/>
                          </a:solidFill>
                          <a:effectLst/>
                        </a:rPr>
                        <a:t>Constance Relihan</a:t>
                      </a:r>
                      <a:endParaRPr lang="en-US" sz="1200" dirty="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Provost’s Office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Betty Lou Whitford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Larry Wit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COSAM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Victor Villanueva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Liberal Arts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Robin Jaffe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Liberal Arts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Teresa Gore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Nursing (Clinical)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Ramesh Jeganathan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Human Sciences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Cheryl Seals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Engineering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John Helms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Information Technology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2227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Rusty Presley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Alabama Cooperative Extension System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Vanessa Tarpos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SGA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Owen Parrish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SGA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Kirby Turnage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SGA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2275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Brittny Mathies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Graduate Student Council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Jim  Carroll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Facilities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Susan Bannon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Education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Marcia Boosinger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Library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Wiebke Kuhn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Liberal Arts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Greg Parsons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University Architect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John Gober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Information Technology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William Stocks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SGA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66"/>
                          </a:solidFill>
                          <a:effectLst/>
                        </a:rPr>
                        <a:t>Mark Aderholt</a:t>
                      </a:r>
                      <a:endParaRPr lang="en-US" sz="120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Facilities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  <a:tr h="1897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66"/>
                          </a:solidFill>
                          <a:effectLst/>
                        </a:rPr>
                        <a:t>Scott Fuller</a:t>
                      </a:r>
                      <a:endParaRPr lang="en-US" sz="1200" dirty="0">
                        <a:solidFill>
                          <a:srgbClr val="FFFF6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Facilities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31" marR="5963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7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188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Noelle Wills</dc:creator>
  <cp:lastModifiedBy>Julie Huff</cp:lastModifiedBy>
  <cp:revision>153</cp:revision>
  <cp:lastPrinted>2014-06-10T21:31:50Z</cp:lastPrinted>
  <dcterms:created xsi:type="dcterms:W3CDTF">2014-03-03T14:31:30Z</dcterms:created>
  <dcterms:modified xsi:type="dcterms:W3CDTF">2014-09-16T19:06:05Z</dcterms:modified>
</cp:coreProperties>
</file>