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64" r:id="rId3"/>
    <p:sldId id="262" r:id="rId4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3564095"/>
            <a:ext cx="9144000" cy="158472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31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BC3-DBC8-4DE9-A0A0-8ECF683F76A8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8331-AD9D-47ED-93E0-0171E98A3FA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BC3-DBC8-4DE9-A0A0-8ECF683F76A8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8331-AD9D-47ED-93E0-0171E98A3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BC3-DBC8-4DE9-A0A0-8ECF683F76A8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8331-AD9D-47ED-93E0-0171E98A3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BC3-DBC8-4DE9-A0A0-8ECF683F76A8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8331-AD9D-47ED-93E0-0171E98A3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3564095"/>
            <a:ext cx="9144000" cy="158472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31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1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BC3-DBC8-4DE9-A0A0-8ECF683F76A8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8331-AD9D-47ED-93E0-0171E98A3FA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BC3-DBC8-4DE9-A0A0-8ECF683F76A8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8331-AD9D-47ED-93E0-0171E98A3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9"/>
            <a:ext cx="8229600" cy="8572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31" y="4114800"/>
            <a:ext cx="4041775" cy="62865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6"/>
            <a:ext cx="4040188" cy="29563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1137686"/>
            <a:ext cx="4041775" cy="29563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BC3-DBC8-4DE9-A0A0-8ECF683F76A8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8331-AD9D-47ED-93E0-0171E98A3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BC3-DBC8-4DE9-A0A0-8ECF683F76A8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248331-AD9D-47ED-93E0-0171E98A3FA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BC3-DBC8-4DE9-A0A0-8ECF683F76A8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8331-AD9D-47ED-93E0-0171E98A3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7"/>
            <a:ext cx="3200400" cy="547689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BC3-DBC8-4DE9-A0A0-8ECF683F76A8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4816548"/>
            <a:ext cx="762000" cy="273844"/>
          </a:xfrm>
        </p:spPr>
        <p:txBody>
          <a:bodyPr/>
          <a:lstStyle/>
          <a:p>
            <a:fld id="{F2248331-AD9D-47ED-93E0-0171E98A3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1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816548"/>
            <a:ext cx="2133600" cy="273844"/>
          </a:xfrm>
        </p:spPr>
        <p:txBody>
          <a:bodyPr/>
          <a:lstStyle/>
          <a:p>
            <a:fld id="{38BB1BC3-DBC8-4DE9-A0A0-8ECF683F76A8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8331-AD9D-47ED-93E0-0171E98A3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4095"/>
            <a:ext cx="9144000" cy="158472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7467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548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8BB1BC3-DBC8-4DE9-A0A0-8ECF683F76A8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548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548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2248331-AD9D-47ED-93E0-0171E98A3FA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2461"/>
            <a:ext cx="8153400" cy="851021"/>
          </a:xfrm>
        </p:spPr>
        <p:txBody>
          <a:bodyPr>
            <a:noAutofit/>
          </a:bodyPr>
          <a:lstStyle/>
          <a:p>
            <a:pPr algn="l"/>
            <a:endParaRPr lang="en-US" sz="6600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algn="l"/>
            <a:endParaRPr lang="en-US" sz="6600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algn="l"/>
            <a:endParaRPr lang="en-US" sz="6600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4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Salary Savings Program</a:t>
            </a:r>
            <a:endParaRPr lang="en-US" sz="4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0939" y="988518"/>
            <a:ext cx="815963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9-month employees have option to have salary paid over 12 months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Through Auburn University Federal Credit Union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Thursday: Email to AU and AUM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Next week: Letter mailed inter-office; calculator available online 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Convenient, flexible, free of charge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Employees have control of their money</a:t>
            </a:r>
          </a:p>
          <a:p>
            <a:pPr marL="457200" indent="-457200">
              <a:buFont typeface="Arial" charset="0"/>
              <a:buChar char="•"/>
            </a:pPr>
            <a:endParaRPr lang="en-US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084" y="0"/>
            <a:ext cx="830893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2459"/>
            <a:ext cx="8153400" cy="851021"/>
          </a:xfrm>
        </p:spPr>
        <p:txBody>
          <a:bodyPr>
            <a:noAutofit/>
          </a:bodyPr>
          <a:lstStyle/>
          <a:p>
            <a:pPr algn="l"/>
            <a:endParaRPr lang="en-US" sz="6600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algn="l"/>
            <a:endParaRPr lang="en-US" sz="6600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algn="l"/>
            <a:endParaRPr lang="en-US" sz="6600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4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Salary Savings Program</a:t>
            </a:r>
            <a:endParaRPr lang="en-US" sz="4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7139" y="-1"/>
            <a:ext cx="926861" cy="926861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500" b="12764"/>
          <a:stretch/>
        </p:blipFill>
        <p:spPr bwMode="auto">
          <a:xfrm>
            <a:off x="1524000" y="926860"/>
            <a:ext cx="5562600" cy="3801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eft Arrow 7"/>
          <p:cNvSpPr/>
          <p:nvPr/>
        </p:nvSpPr>
        <p:spPr>
          <a:xfrm>
            <a:off x="2819400" y="4248150"/>
            <a:ext cx="1905000" cy="152400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2461"/>
            <a:ext cx="8153400" cy="851021"/>
          </a:xfrm>
        </p:spPr>
        <p:txBody>
          <a:bodyPr>
            <a:noAutofit/>
          </a:bodyPr>
          <a:lstStyle/>
          <a:p>
            <a:pPr algn="l"/>
            <a:endParaRPr lang="en-US" sz="6600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algn="l"/>
            <a:endParaRPr lang="en-US" sz="6600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algn="l"/>
            <a:endParaRPr lang="en-US" sz="6600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4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Salary Savings Program</a:t>
            </a:r>
            <a:endParaRPr lang="en-US" sz="4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33" b="28745"/>
          <a:stretch/>
        </p:blipFill>
        <p:spPr bwMode="auto">
          <a:xfrm>
            <a:off x="533400" y="1045100"/>
            <a:ext cx="8001000" cy="3634547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chemeClr val="tx1"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05000" y="1464268"/>
            <a:ext cx="990600" cy="26928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084" y="0"/>
            <a:ext cx="830893" cy="8953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861048" y="1892301"/>
            <a:ext cx="1549152" cy="26797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4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66</TotalTime>
  <Words>56</Words>
  <Application>Microsoft Office PowerPoint</Application>
  <PresentationFormat>On-screen Show (16:9)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Franklin Gothic Book</vt:lpstr>
      <vt:lpstr>Wingdings 2</vt:lpstr>
      <vt:lpstr>Technic</vt:lpstr>
      <vt:lpstr>PowerPoint Presentation</vt:lpstr>
      <vt:lpstr>PowerPoint Presentation</vt:lpstr>
      <vt:lpstr>PowerPoint Presentation</vt:lpstr>
    </vt:vector>
  </TitlesOfParts>
  <Company>Auburn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hrdtrain</dc:creator>
  <cp:lastModifiedBy>Larry Teeter</cp:lastModifiedBy>
  <cp:revision>15</cp:revision>
  <cp:lastPrinted>2016-04-19T15:56:29Z</cp:lastPrinted>
  <dcterms:created xsi:type="dcterms:W3CDTF">2016-04-15T00:01:32Z</dcterms:created>
  <dcterms:modified xsi:type="dcterms:W3CDTF">2016-04-19T22:22:09Z</dcterms:modified>
</cp:coreProperties>
</file>