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notesMasterIdLst>
    <p:notesMasterId r:id="rId7"/>
  </p:notesMasterIdLst>
  <p:handoutMasterIdLst>
    <p:handoutMasterId r:id="rId8"/>
  </p:handoutMasterIdLst>
  <p:sldIdLst>
    <p:sldId id="257" r:id="rId5"/>
    <p:sldId id="283" r:id="rId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1" d="100"/>
          <a:sy n="61" d="100"/>
        </p:scale>
        <p:origin x="68" y="3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22CF341-F3EC-4593-88F2-A122C26D8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9286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4914947-522C-4B99-A62F-4896BD9AE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1281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Camp War Eagle 2014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Office of Information Technology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8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13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8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5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2742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72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00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73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88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07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04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7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6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320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1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53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4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E4B99B7-092C-4D3C-9D74-C2B05A530736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89688-7604-472E-8603-43E98A0ECAF7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880" y="6271767"/>
            <a:ext cx="1814595" cy="400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115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9419912" cy="3329581"/>
          </a:xfrm>
        </p:spPr>
        <p:txBody>
          <a:bodyPr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Server Security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/>
              <a:t>Auburn University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5793380"/>
            <a:ext cx="8825658" cy="86142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14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5815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103312" y="893378"/>
            <a:ext cx="8946541" cy="535502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Faculty Research Committee:</a:t>
            </a:r>
          </a:p>
          <a:p>
            <a:pPr marL="457200" lvl="1" indent="0">
              <a:buNone/>
            </a:pPr>
            <a:r>
              <a:rPr lang="en-US" sz="3000" dirty="0" smtClean="0"/>
              <a:t>	</a:t>
            </a:r>
            <a:r>
              <a:rPr lang="en-US" sz="2800" dirty="0"/>
              <a:t>Thursday, September 17</a:t>
            </a:r>
          </a:p>
          <a:p>
            <a:pPr marL="457200" lvl="1" indent="0">
              <a:buNone/>
            </a:pPr>
            <a:r>
              <a:rPr lang="en-US" sz="2800" dirty="0" smtClean="0"/>
              <a:t>	Server Security	</a:t>
            </a:r>
          </a:p>
          <a:p>
            <a:pPr marL="457200" lvl="1" indent="0"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Research IT Open Forum?</a:t>
            </a:r>
          </a:p>
          <a:p>
            <a:pPr marL="342900" lvl="2" indent="-342900"/>
            <a:r>
              <a:rPr lang="en-US" sz="3200" dirty="0" smtClean="0"/>
              <a:t> </a:t>
            </a:r>
            <a:r>
              <a:rPr lang="en-US" sz="3200" dirty="0"/>
              <a:t>Faculty Research </a:t>
            </a:r>
            <a:r>
              <a:rPr lang="en-US" sz="3200" dirty="0" smtClean="0"/>
              <a:t>Symposium</a:t>
            </a:r>
          </a:p>
          <a:p>
            <a:pPr marL="457200" lvl="3" indent="0">
              <a:buNone/>
            </a:pPr>
            <a:r>
              <a:rPr lang="en-US" sz="2600" dirty="0" smtClean="0"/>
              <a:t>	</a:t>
            </a:r>
            <a:r>
              <a:rPr lang="en-US" sz="2800" dirty="0"/>
              <a:t> Sept 30 @ 9:00 </a:t>
            </a:r>
            <a:endParaRPr lang="en-US" sz="2800" dirty="0" smtClean="0"/>
          </a:p>
          <a:p>
            <a:pPr marL="457200" lvl="3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Research Data Management</a:t>
            </a:r>
          </a:p>
          <a:p>
            <a:pPr marL="457200" lvl="3" indent="0">
              <a:buNone/>
            </a:pPr>
            <a:r>
              <a:rPr lang="en-US" sz="2800" dirty="0" smtClean="0"/>
              <a:t>	</a:t>
            </a:r>
            <a:endParaRPr lang="en-US" sz="2800" dirty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63480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Auburn Template Alt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DD550C"/>
      </a:accent1>
      <a:accent2>
        <a:srgbClr val="E6C133"/>
      </a:accent2>
      <a:accent3>
        <a:srgbClr val="F68026"/>
      </a:accent3>
      <a:accent4>
        <a:srgbClr val="496E9C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99893A33802941BA99A61B588FB6DB" ma:contentTypeVersion="1" ma:contentTypeDescription="Create a new document." ma:contentTypeScope="" ma:versionID="181126323705eb8be601c0300fc708b3">
  <xsd:schema xmlns:xsd="http://www.w3.org/2001/XMLSchema" xmlns:xs="http://www.w3.org/2001/XMLSchema" xmlns:p="http://schemas.microsoft.com/office/2006/metadata/properties" xmlns:ns3="3c4b8d3d-8722-468c-b52d-b0fd3bf8d61e" targetNamespace="http://schemas.microsoft.com/office/2006/metadata/properties" ma:root="true" ma:fieldsID="4307144e1e1142989abb8630654a8774" ns3:_="">
    <xsd:import namespace="3c4b8d3d-8722-468c-b52d-b0fd3bf8d61e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4b8d3d-8722-468c-b52d-b0fd3bf8d61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980673-1D19-41E8-B44F-35E96CBAA0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4b8d3d-8722-468c-b52d-b0fd3bf8d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932D80-0D91-403D-90E2-D779435741ED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3c4b8d3d-8722-468c-b52d-b0fd3bf8d61e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FFAECC7-533E-48E8-A882-CCF9CE8ECF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14</Words>
  <Application>Microsoft Office PowerPoint</Application>
  <PresentationFormat>Widescreen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</vt:lpstr>
      <vt:lpstr>Server Security at  Auburn University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Information Technology</dc:title>
  <dc:creator>Seth Humphrey</dc:creator>
  <cp:lastModifiedBy>Bliss Bailey</cp:lastModifiedBy>
  <cp:revision>42</cp:revision>
  <dcterms:created xsi:type="dcterms:W3CDTF">2015-05-11T14:17:30Z</dcterms:created>
  <dcterms:modified xsi:type="dcterms:W3CDTF">2015-08-25T19:56:57Z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0x010100A799893A33802941BA99A61B588FB6DB</vt:lpwstr>
  </property>
</Properties>
</file>