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9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3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5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7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8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8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0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8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5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0D842-CB31-6244-9356-A365FC12D878}" type="datetimeFigureOut">
              <a:rPr lang="en-US" smtClean="0"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88C8-F0D5-B04B-99B1-DFC8D8047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layBi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358950"/>
            <a:ext cx="7764531" cy="610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73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Relay For Life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7375E"/>
                </a:solidFill>
              </a:rPr>
              <a:t>Signature fundraising event for the American Cancer Society</a:t>
            </a:r>
          </a:p>
          <a:p>
            <a:endParaRPr lang="en-US" b="1" dirty="0" smtClean="0">
              <a:solidFill>
                <a:srgbClr val="17375E"/>
              </a:solidFill>
            </a:endParaRPr>
          </a:p>
          <a:p>
            <a:r>
              <a:rPr lang="en-US" b="1" dirty="0" smtClean="0">
                <a:solidFill>
                  <a:srgbClr val="17375E"/>
                </a:solidFill>
              </a:rPr>
              <a:t>More than 4 million people in 20 different countries participate each year</a:t>
            </a:r>
          </a:p>
          <a:p>
            <a:endParaRPr lang="en-US" b="1" dirty="0" smtClean="0">
              <a:solidFill>
                <a:srgbClr val="17375E"/>
              </a:solidFill>
            </a:endParaRPr>
          </a:p>
          <a:p>
            <a:r>
              <a:rPr lang="en-US" b="1" dirty="0" smtClean="0">
                <a:solidFill>
                  <a:srgbClr val="17375E"/>
                </a:solidFill>
              </a:rPr>
              <a:t>Celebrate. Remember. Fight back. </a:t>
            </a:r>
            <a:endParaRPr lang="en-US" b="1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006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294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E46C0A"/>
                </a:solidFill>
              </a:rPr>
              <a:t>Relay For Life of Auburn University</a:t>
            </a:r>
            <a:endParaRPr lang="en-US" b="1" dirty="0">
              <a:solidFill>
                <a:srgbClr val="E46C0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7375E"/>
                </a:solidFill>
              </a:rPr>
              <a:t>Committee made up of Auburn students</a:t>
            </a:r>
          </a:p>
          <a:p>
            <a:endParaRPr lang="en-US" b="1" dirty="0" smtClean="0">
              <a:solidFill>
                <a:srgbClr val="17375E"/>
              </a:solidFill>
            </a:endParaRPr>
          </a:p>
          <a:p>
            <a:r>
              <a:rPr lang="en-US" b="1" dirty="0" smtClean="0">
                <a:solidFill>
                  <a:srgbClr val="17375E"/>
                </a:solidFill>
              </a:rPr>
              <a:t>Aim to bring the Auburn community together to raise awareness, fundraise and fight back against cancer</a:t>
            </a:r>
          </a:p>
          <a:p>
            <a:endParaRPr lang="en-US" b="1" dirty="0">
              <a:solidFill>
                <a:srgbClr val="17375E"/>
              </a:solidFill>
            </a:endParaRPr>
          </a:p>
          <a:p>
            <a:r>
              <a:rPr lang="en-US" b="1" dirty="0" smtClean="0">
                <a:solidFill>
                  <a:srgbClr val="17375E"/>
                </a:solidFill>
              </a:rPr>
              <a:t>Last year we raised more than $76,000. This year our goal is to raise $100,000</a:t>
            </a:r>
            <a:r>
              <a:rPr lang="en-US" b="1" dirty="0" smtClean="0">
                <a:solidFill>
                  <a:srgbClr val="17375E"/>
                </a:solidFill>
              </a:rPr>
              <a:t>.</a:t>
            </a:r>
          </a:p>
          <a:p>
            <a:endParaRPr lang="en-US" b="1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2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E46C0A"/>
                </a:solidFill>
              </a:rPr>
              <a:t>Getting Involved</a:t>
            </a:r>
            <a:endParaRPr lang="en-US" b="1" dirty="0">
              <a:solidFill>
                <a:srgbClr val="E46C0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17375E"/>
                </a:solidFill>
              </a:rPr>
              <a:t>Auburn University faculty and staff are an important part of our community</a:t>
            </a:r>
          </a:p>
          <a:p>
            <a:endParaRPr lang="en-US" b="1" dirty="0">
              <a:solidFill>
                <a:srgbClr val="17375E"/>
              </a:solidFill>
            </a:endParaRPr>
          </a:p>
          <a:p>
            <a:r>
              <a:rPr lang="en-US" b="1" dirty="0" smtClean="0">
                <a:solidFill>
                  <a:srgbClr val="17375E"/>
                </a:solidFill>
              </a:rPr>
              <a:t>Start a faculty team and attend the event </a:t>
            </a:r>
            <a:endParaRPr lang="en-US" b="1" dirty="0" smtClean="0">
              <a:solidFill>
                <a:srgbClr val="17375E"/>
              </a:solidFill>
            </a:endParaRPr>
          </a:p>
          <a:p>
            <a:pPr lvl="1"/>
            <a:r>
              <a:rPr lang="en-US" b="1" dirty="0" smtClean="0">
                <a:solidFill>
                  <a:srgbClr val="17375E"/>
                </a:solidFill>
              </a:rPr>
              <a:t>April 16</a:t>
            </a:r>
            <a:r>
              <a:rPr lang="en-US" b="1" baseline="30000" dirty="0" smtClean="0">
                <a:solidFill>
                  <a:srgbClr val="17375E"/>
                </a:solidFill>
              </a:rPr>
              <a:t>th</a:t>
            </a:r>
            <a:r>
              <a:rPr lang="en-US" b="1" dirty="0" smtClean="0">
                <a:solidFill>
                  <a:srgbClr val="17375E"/>
                </a:solidFill>
              </a:rPr>
              <a:t> on the </a:t>
            </a:r>
            <a:r>
              <a:rPr lang="en-US" b="1" dirty="0" err="1" smtClean="0">
                <a:solidFill>
                  <a:srgbClr val="17375E"/>
                </a:solidFill>
              </a:rPr>
              <a:t>Greenspace</a:t>
            </a:r>
            <a:r>
              <a:rPr lang="en-US" b="1" dirty="0" smtClean="0">
                <a:solidFill>
                  <a:srgbClr val="17375E"/>
                </a:solidFill>
              </a:rPr>
              <a:t> from noon to 10 pm</a:t>
            </a:r>
            <a:endParaRPr lang="en-US" b="1" dirty="0" smtClean="0">
              <a:solidFill>
                <a:srgbClr val="17375E"/>
              </a:solidFill>
            </a:endParaRPr>
          </a:p>
          <a:p>
            <a:endParaRPr lang="en-US" b="1" dirty="0">
              <a:solidFill>
                <a:srgbClr val="17375E"/>
              </a:solidFill>
            </a:endParaRPr>
          </a:p>
          <a:p>
            <a:r>
              <a:rPr lang="en-US" b="1" dirty="0" smtClean="0">
                <a:solidFill>
                  <a:srgbClr val="17375E"/>
                </a:solidFill>
              </a:rPr>
              <a:t>Donate online</a:t>
            </a:r>
          </a:p>
          <a:p>
            <a:endParaRPr lang="en-US" b="1" dirty="0">
              <a:solidFill>
                <a:srgbClr val="17375E"/>
              </a:solidFill>
            </a:endParaRPr>
          </a:p>
          <a:p>
            <a:pPr marL="0" indent="0" algn="ctr">
              <a:buNone/>
            </a:pPr>
            <a:r>
              <a:rPr lang="en-US" b="1" dirty="0" err="1" smtClean="0">
                <a:solidFill>
                  <a:srgbClr val="17375E"/>
                </a:solidFill>
              </a:rPr>
              <a:t>Relayforlife.org</a:t>
            </a:r>
            <a:r>
              <a:rPr lang="en-US" b="1" dirty="0" smtClean="0">
                <a:solidFill>
                  <a:srgbClr val="17375E"/>
                </a:solidFill>
              </a:rPr>
              <a:t>/Auburn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23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115</Words>
  <Application>Microsoft Macintosh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Relay For Life</vt:lpstr>
      <vt:lpstr>Relay For Life of Auburn University</vt:lpstr>
      <vt:lpstr>Getting Involved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Miley</dc:creator>
  <cp:lastModifiedBy>Caitlin Miley</cp:lastModifiedBy>
  <cp:revision>7</cp:revision>
  <dcterms:created xsi:type="dcterms:W3CDTF">2016-02-08T23:23:27Z</dcterms:created>
  <dcterms:modified xsi:type="dcterms:W3CDTF">2016-02-09T19:31:18Z</dcterms:modified>
</cp:coreProperties>
</file>