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>
        <p:scale>
          <a:sx n="43" d="100"/>
          <a:sy n="43" d="100"/>
        </p:scale>
        <p:origin x="-72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Grants Listing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SENATE STEERING COMMITTEE – May 16,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4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Grant attribute and expenditure information is in multiple forms in Banner</a:t>
            </a:r>
          </a:p>
          <a:p>
            <a:r>
              <a:rPr lang="en-US" sz="2400" dirty="0" smtClean="0"/>
              <a:t>Some information is not available in regular Self-Service Banner</a:t>
            </a:r>
          </a:p>
          <a:p>
            <a:r>
              <a:rPr lang="en-US" sz="2400" dirty="0" smtClean="0"/>
              <a:t>Availability of reporting tools was a concern listed in recent research administration surveys</a:t>
            </a:r>
          </a:p>
          <a:p>
            <a:r>
              <a:rPr lang="en-US" sz="2400" dirty="0" smtClean="0"/>
              <a:t>Tool was developed by Information Systems Support with feedback from Contracts &amp; Grants Accounting</a:t>
            </a:r>
          </a:p>
          <a:p>
            <a:r>
              <a:rPr lang="en-US" sz="2400" dirty="0" smtClean="0"/>
              <a:t>Final version was reviewed by Mike Fogle and FRC before being moved to production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web-based report in the Master Contact List of Self-Service Banner</a:t>
            </a:r>
          </a:p>
          <a:p>
            <a:r>
              <a:rPr lang="en-US" sz="2400" dirty="0" smtClean="0"/>
              <a:t>Provides real-time grant/fund attribute information for  active or expired sponsored awards</a:t>
            </a:r>
          </a:p>
          <a:p>
            <a:r>
              <a:rPr lang="en-US" sz="2400" dirty="0" smtClean="0"/>
              <a:t>Includes filter, sort and download to Excel options</a:t>
            </a:r>
          </a:p>
          <a:p>
            <a:r>
              <a:rPr lang="en-US" sz="2400" dirty="0" smtClean="0"/>
              <a:t>Offers ability to customize the view</a:t>
            </a:r>
          </a:p>
          <a:p>
            <a:r>
              <a:rPr lang="en-US" sz="2400" dirty="0" smtClean="0"/>
              <a:t>Also includes columns for total budget, expenditures, encumbrance, and budget balance information (*)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1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it?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199" r="36132" b="18366"/>
          <a:stretch/>
        </p:blipFill>
        <p:spPr>
          <a:xfrm>
            <a:off x="700987" y="1273296"/>
            <a:ext cx="8760102" cy="49357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880419" y="5722374"/>
            <a:ext cx="54864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1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it?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82" r="24352" b="32614"/>
          <a:stretch/>
        </p:blipFill>
        <p:spPr>
          <a:xfrm>
            <a:off x="337089" y="1434164"/>
            <a:ext cx="10375829" cy="388592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450365" y="2555663"/>
            <a:ext cx="458520" cy="37041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5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it?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312" r="24002" b="38178"/>
          <a:stretch/>
        </p:blipFill>
        <p:spPr>
          <a:xfrm>
            <a:off x="337089" y="1424539"/>
            <a:ext cx="10423955" cy="345546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179831" y="2940673"/>
            <a:ext cx="458520" cy="37041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4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645742" y="2890684"/>
            <a:ext cx="54864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863250" y="2835377"/>
            <a:ext cx="485222" cy="3908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932" r="2621" b="1860"/>
          <a:stretch/>
        </p:blipFill>
        <p:spPr>
          <a:xfrm>
            <a:off x="58995" y="452718"/>
            <a:ext cx="14246940" cy="572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Gina Bailey</a:t>
            </a:r>
          </a:p>
          <a:p>
            <a:pPr marL="0" indent="0">
              <a:buNone/>
            </a:pPr>
            <a:r>
              <a:rPr lang="en-US" sz="3600" dirty="0" smtClean="0"/>
              <a:t>Contracts &amp; Grants Accounting</a:t>
            </a:r>
          </a:p>
          <a:p>
            <a:pPr marL="0" indent="0">
              <a:buNone/>
            </a:pPr>
            <a:r>
              <a:rPr lang="en-US" sz="3600" dirty="0" smtClean="0"/>
              <a:t>844-6293</a:t>
            </a:r>
          </a:p>
          <a:p>
            <a:pPr marL="0" indent="0">
              <a:buNone/>
            </a:pPr>
            <a:r>
              <a:rPr lang="en-US" sz="3600" dirty="0" smtClean="0"/>
              <a:t>gina.bailey@auburn.edu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8951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160</TotalTime>
  <Words>151</Words>
  <Application>Microsoft Office PowerPoint</Application>
  <PresentationFormat>Custom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</vt:lpstr>
      <vt:lpstr>Grants Listing </vt:lpstr>
      <vt:lpstr>Background</vt:lpstr>
      <vt:lpstr>What is it?</vt:lpstr>
      <vt:lpstr>Where is it?</vt:lpstr>
      <vt:lpstr>Where is it?</vt:lpstr>
      <vt:lpstr>Where is it?</vt:lpstr>
      <vt:lpstr>PowerPoint Presentation</vt:lpstr>
      <vt:lpstr>Questions?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Grants Listing</dc:title>
  <dc:creator>Gina Bailey</dc:creator>
  <cp:lastModifiedBy>Laura Kloberg</cp:lastModifiedBy>
  <cp:revision>12</cp:revision>
  <dcterms:created xsi:type="dcterms:W3CDTF">2019-05-15T20:36:55Z</dcterms:created>
  <dcterms:modified xsi:type="dcterms:W3CDTF">2019-05-17T15:49:35Z</dcterms:modified>
</cp:coreProperties>
</file>