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78" r:id="rId2"/>
    <p:sldId id="277" r:id="rId3"/>
    <p:sldId id="279" r:id="rId4"/>
    <p:sldId id="281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5224"/>
    <a:srgbClr val="F59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4"/>
  </p:normalViewPr>
  <p:slideViewPr>
    <p:cSldViewPr snapToGrid="0" snapToObjects="1">
      <p:cViewPr>
        <p:scale>
          <a:sx n="67" d="100"/>
          <a:sy n="67" d="100"/>
        </p:scale>
        <p:origin x="-106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EDE9425-BF86-430A-9FBE-B478FA498936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55D8651-3E94-410E-BDC0-5533C005D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3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081A82-F49D-5640-A398-ECE6D05F5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9B78C5F-4C3D-9F44-83FB-378D28232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EBCE5C-1575-0A45-9258-86CC0A6B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AA8E40-5856-5E44-A182-044EA850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721C57-C0A9-0742-8AB3-EE323A4CC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0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996DA1-2503-0F49-9B71-33356D9D2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3D56753-5722-9440-B65E-F89A04DC7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775222-D4FC-AF4D-8214-EDBD95D7B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721956-F5C8-B742-A0C8-DE83D01A6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4656B7-A81E-C249-8843-B7D368A9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8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2B23A18-C429-8844-B4BD-E181DECF5E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56A9CA5-5FDA-DA48-8F33-B7235386D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268BEC-258A-AA47-B2AA-FEE5DB2D4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C730FA-D628-AF4F-9EDC-CC07CA70A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BF3EDF-F091-1743-98F8-6136AD50A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121BFE-3BBE-2545-A57E-9F308860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652A09-D077-AB4F-A865-CCF288B1D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27B5E6-1DB2-834E-A136-2B6974DE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00325A-636E-944E-8FB1-2495C7D5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DE0C68-38E2-7245-A72B-FB96EE7B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D376DF-C66F-454E-9728-A17B7A76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07CCB7-AC6C-374F-A24B-C9C013DC1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622400-9E21-6945-B6E3-F0771A43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4C95A6-9198-D446-AFBA-23632021D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CB7AF7-9430-0249-B595-AA7475A28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A6C5C0-5CF4-BD4E-9440-12E85368F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16254B-5814-EF4A-9049-77F2B3805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D1BEC7B-D179-A54A-96C8-C59240178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0D77DE-EDE7-5344-A16C-F68B149E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E80A93-F875-4046-B04E-9F905710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0AC9639-0819-8A41-9E0C-7AAB31AC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6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A110BF-CFA8-5F44-9CD2-16FB0174A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11ECB1-0A70-E849-B83C-5803FF2DD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CB9F758-E862-DB4B-A5B7-5F90E90B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220209B-DD65-D947-B0CB-3F0033844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18762AA-50DE-844B-9B2C-050F2ED00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639C98C-C3E5-CE4B-9AFE-5FCF845C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E93402-650B-1B4B-846D-C62BAE54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55CB766-3999-3949-A1E0-B5B044C1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2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F1DD72-7C60-A441-A676-928585E5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81A90C2-58B4-0244-859D-D6191950D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8311135-D486-C74A-B692-61CFF2D1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AD8B975-1901-D240-9048-0430E7BA5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9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E9434CF-0A3E-1C4F-B3EB-8AE3E151E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4ECA2BA-4D8C-084B-BC6A-A81C56F5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B3E86B4-5AFD-8F4D-BA80-29B4CFDC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0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56CFE5-12A6-BA47-B699-F874D47C3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D50312-66E2-CE4D-A336-16502BB5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C9F34BB-C214-0248-8C8E-B8EAD8A8E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255B6A1-0B47-204C-996F-307206AF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35E5CC-E4AE-2741-B84A-10D66B769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2B0D0CA-14D0-3243-8F2F-B814D83F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4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54D33C-F3FE-FA46-A2C5-8BBE596ED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3CB86CB-31CC-5F4B-85C9-3EC3CD4A1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EA3368A-5CA0-094C-8A95-21DCA2995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734C60-78B8-B74E-B693-CCC1F69BE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7235C8-1B68-E84B-8F52-266D55337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62698E0-DCDF-3A44-B910-DD105B8D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5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082CC09-852A-FC44-80C0-A8FDED66E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43FCD7-B878-8048-BCEF-4110632EF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5867D2-95FE-5D48-AE4A-8BE1645026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539A8-7225-5243-9779-42F07AC8153E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B853C9-93E9-B849-8AF3-AC8862A6C1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63C67B-5A27-5F4E-BDA0-B8A463A8A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29AC2-43CE-6246-9F41-09123BB0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2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4EC466-5691-5648-94BE-E664DF8C50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Reminder about Auburn Makeup Policy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Beverly Marshall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4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31210F-3E53-8043-AB27-929895CDD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316" y="634632"/>
            <a:ext cx="8947484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Per the AU Bulletin – Class Attendance and Examinations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BCF8DB-505F-6D4B-87CD-4B1A02F91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708" y="1825625"/>
            <a:ext cx="10283092" cy="4351338"/>
          </a:xfrm>
        </p:spPr>
        <p:txBody>
          <a:bodyPr>
            <a:normAutofit lnSpcReduction="10000"/>
          </a:bodyPr>
          <a:lstStyle/>
          <a:p>
            <a:r>
              <a:rPr lang="en-US" sz="2600" i="1" dirty="0">
                <a:solidFill>
                  <a:srgbClr val="002060"/>
                </a:solidFill>
              </a:rPr>
              <a:t>Arrangement to make up missed </a:t>
            </a:r>
            <a:r>
              <a:rPr lang="en-US" sz="2600" b="1" i="1" u="sng" dirty="0">
                <a:solidFill>
                  <a:srgbClr val="002060"/>
                </a:solidFill>
              </a:rPr>
              <a:t>major</a:t>
            </a:r>
            <a:r>
              <a:rPr lang="en-US" sz="2600" i="1" dirty="0">
                <a:solidFill>
                  <a:srgbClr val="002060"/>
                </a:solidFill>
              </a:rPr>
              <a:t> examinations (e.g. hour exams, midterm exams) due to properly authorized excused absences (as defined by the Student Policy </a:t>
            </a:r>
            <a:r>
              <a:rPr lang="en-US" sz="2600" i="1" dirty="0" err="1">
                <a:solidFill>
                  <a:srgbClr val="002060"/>
                </a:solidFill>
              </a:rPr>
              <a:t>eHandbook</a:t>
            </a:r>
            <a:r>
              <a:rPr lang="en-US" sz="2600" i="1" dirty="0">
                <a:solidFill>
                  <a:srgbClr val="002060"/>
                </a:solidFill>
              </a:rPr>
              <a:t>) </a:t>
            </a:r>
            <a:r>
              <a:rPr lang="en-US" sz="2600" b="1" i="1" u="sng" dirty="0">
                <a:solidFill>
                  <a:srgbClr val="002060"/>
                </a:solidFill>
              </a:rPr>
              <a:t>shall be initiated by the student within one week from the end of the period of the excused absence</a:t>
            </a:r>
            <a:r>
              <a:rPr lang="en-US" sz="2600" i="1" dirty="0">
                <a:solidFill>
                  <a:srgbClr val="002060"/>
                </a:solidFill>
              </a:rPr>
              <a:t>. </a:t>
            </a:r>
            <a:endParaRPr lang="en-US" sz="2600" i="1" dirty="0" smtClean="0">
              <a:solidFill>
                <a:srgbClr val="002060"/>
              </a:solidFill>
            </a:endParaRPr>
          </a:p>
          <a:p>
            <a:r>
              <a:rPr lang="en-US" sz="2600" b="1" i="1" u="sng" dirty="0" smtClean="0">
                <a:solidFill>
                  <a:srgbClr val="002060"/>
                </a:solidFill>
              </a:rPr>
              <a:t>Normally</a:t>
            </a:r>
            <a:r>
              <a:rPr lang="en-US" sz="2600" b="1" i="1" u="sng" dirty="0">
                <a:solidFill>
                  <a:srgbClr val="002060"/>
                </a:solidFill>
              </a:rPr>
              <a:t>, a make-up exam shall occur within two weeks from the time that the student initiates arrangements for it</a:t>
            </a:r>
            <a:r>
              <a:rPr lang="en-US" sz="2600" i="1" dirty="0">
                <a:solidFill>
                  <a:srgbClr val="002060"/>
                </a:solidFill>
              </a:rPr>
              <a:t>. Instructors are encouraged to refrain from giving make-up examinations during the last three days prior to the first day of final examinations. </a:t>
            </a:r>
            <a:endParaRPr lang="en-US" sz="2600" i="1" dirty="0" smtClean="0">
              <a:solidFill>
                <a:srgbClr val="002060"/>
              </a:solidFill>
            </a:endParaRPr>
          </a:p>
          <a:p>
            <a:r>
              <a:rPr lang="en-US" sz="2600" i="1" dirty="0" smtClean="0">
                <a:solidFill>
                  <a:srgbClr val="002060"/>
                </a:solidFill>
              </a:rPr>
              <a:t>The </a:t>
            </a:r>
            <a:r>
              <a:rPr lang="en-US" sz="2600" b="1" i="1" u="sng" dirty="0">
                <a:solidFill>
                  <a:srgbClr val="002060"/>
                </a:solidFill>
              </a:rPr>
              <a:t>format of make-up exams and opportunities for students to make up work other than major examinations are at the discretion of the instructor</a:t>
            </a:r>
            <a:r>
              <a:rPr lang="en-US" sz="2600" i="1" dirty="0">
                <a:solidFill>
                  <a:srgbClr val="002060"/>
                </a:solidFill>
              </a:rPr>
              <a:t> whose make-up policies should be stated in writing at the beginning of the </a:t>
            </a:r>
            <a:r>
              <a:rPr lang="en-US" sz="2600" i="1" dirty="0" smtClean="0">
                <a:solidFill>
                  <a:srgbClr val="002060"/>
                </a:solidFill>
              </a:rPr>
              <a:t>term.</a:t>
            </a:r>
            <a:endParaRPr lang="en-US" sz="2600" i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31210F-3E53-8043-AB27-929895CDD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316" y="634632"/>
            <a:ext cx="8947484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But what I find is…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BCF8DB-505F-6D4B-87CD-4B1A02F91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508" y="1825625"/>
            <a:ext cx="1048629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Make-up exams will NOT be given in the event of an excused missed exam. Instead, there </a:t>
            </a:r>
            <a:r>
              <a:rPr lang="en-US" dirty="0" smtClean="0"/>
              <a:t>will be </a:t>
            </a:r>
            <a:r>
              <a:rPr lang="en-US" dirty="0"/>
              <a:t>a cumulative make-up exam offered after the Final Exam (during the remaining 75 minutes</a:t>
            </a:r>
            <a:r>
              <a:rPr lang="en-US" dirty="0" smtClean="0"/>
              <a:t>) that </a:t>
            </a:r>
            <a:r>
              <a:rPr lang="en-US" dirty="0"/>
              <a:t>will count for any excused missed exams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Requirement to contact the instructor within 48 hours of the missed exam and take the makeup within one week of the missed exam.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31210F-3E53-8043-AB27-929895CDD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316" y="634632"/>
            <a:ext cx="8947484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What is okay?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BCF8DB-505F-6D4B-87CD-4B1A02F91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508" y="1825625"/>
            <a:ext cx="10486292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Makeups can be in a different format but this should be indicated in the syllabus</a:t>
            </a:r>
          </a:p>
          <a:p>
            <a:pPr lvl="1"/>
            <a:r>
              <a:rPr lang="en-US" dirty="0" smtClean="0"/>
              <a:t>Sample wording</a:t>
            </a:r>
            <a:r>
              <a:rPr lang="en-US" dirty="0"/>
              <a:t>: </a:t>
            </a:r>
            <a:r>
              <a:rPr lang="en-US" i="1" dirty="0"/>
              <a:t>The make-up exam may not be the same format as that given during the regular exam time (i.e., multiple choice). </a:t>
            </a:r>
            <a:endParaRPr lang="en-US" i="1" dirty="0" smtClean="0"/>
          </a:p>
          <a:p>
            <a:r>
              <a:rPr lang="en-US" dirty="0" smtClean="0"/>
              <a:t>Makeups are not required for minor quizzes and assignments. </a:t>
            </a:r>
          </a:p>
          <a:p>
            <a:pPr lvl="1"/>
            <a:r>
              <a:rPr lang="en-US" dirty="0" smtClean="0"/>
              <a:t>But care should be taken to not </a:t>
            </a:r>
            <a:r>
              <a:rPr lang="en-US" u="sng" dirty="0" smtClean="0"/>
              <a:t>penalize</a:t>
            </a:r>
            <a:r>
              <a:rPr lang="en-US" dirty="0" smtClean="0"/>
              <a:t> students for </a:t>
            </a:r>
            <a:r>
              <a:rPr lang="en-US" u="sng" dirty="0" smtClean="0"/>
              <a:t>excused absences</a:t>
            </a:r>
          </a:p>
          <a:p>
            <a:pPr lvl="1"/>
            <a:r>
              <a:rPr lang="en-US" dirty="0" smtClean="0"/>
              <a:t>Example: </a:t>
            </a:r>
            <a:r>
              <a:rPr lang="en-US" i="1" dirty="0" smtClean="0"/>
              <a:t>There are 10 minor quizzes and the student has excused absences for 2 of them.  Their grade should be the average of the 8 quizzes taken. </a:t>
            </a:r>
          </a:p>
          <a:p>
            <a:pPr lvl="1"/>
            <a:r>
              <a:rPr lang="en-US" dirty="0" smtClean="0"/>
              <a:t>Professors using points to determine grade cutoffs should be careful to increase the points available per quiz when there are valid missed quizzes.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53700" y="6210902"/>
            <a:ext cx="10287000" cy="495300"/>
          </a:xfrm>
          <a:prstGeom prst="rect">
            <a:avLst/>
          </a:prstGeom>
          <a:solidFill>
            <a:srgbClr val="002A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60" y="527209"/>
            <a:ext cx="136562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2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</TotalTime>
  <Words>346</Words>
  <Application>Microsoft Office PowerPoint</Application>
  <PresentationFormat>Custom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Reminder about Auburn Makeup Policy</vt:lpstr>
      <vt:lpstr>Per the AU Bulletin – Class Attendance and Examinations</vt:lpstr>
      <vt:lpstr>But what I find is…</vt:lpstr>
      <vt:lpstr>What is okay?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Laura Kloberg</cp:lastModifiedBy>
  <cp:revision>117</cp:revision>
  <cp:lastPrinted>2018-03-06T17:58:37Z</cp:lastPrinted>
  <dcterms:created xsi:type="dcterms:W3CDTF">2018-03-05T03:16:28Z</dcterms:created>
  <dcterms:modified xsi:type="dcterms:W3CDTF">2019-05-17T14:50:20Z</dcterms:modified>
</cp:coreProperties>
</file>