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78" r:id="rId2"/>
    <p:sldId id="279" r:id="rId3"/>
    <p:sldId id="280" r:id="rId4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5224"/>
    <a:srgbClr val="F59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4"/>
  </p:normalViewPr>
  <p:slideViewPr>
    <p:cSldViewPr snapToGrid="0" snapToObjects="1">
      <p:cViewPr varScale="1">
        <p:scale>
          <a:sx n="64" d="100"/>
          <a:sy n="64" d="100"/>
        </p:scale>
        <p:origin x="8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>
              <a:defRPr sz="1200"/>
            </a:lvl1pPr>
          </a:lstStyle>
          <a:p>
            <a:fld id="{FEDE9425-BF86-430A-9FBE-B478FA498936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>
              <a:defRPr sz="1200"/>
            </a:lvl1pPr>
          </a:lstStyle>
          <a:p>
            <a:fld id="{355D8651-3E94-410E-BDC0-5533C005D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3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81A82-F49D-5640-A398-ECE6D05F5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B78C5F-4C3D-9F44-83FB-378D28232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BCE5C-1575-0A45-9258-86CC0A6B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A8E40-5856-5E44-A182-044EA850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21C57-C0A9-0742-8AB3-EE323A4CC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0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96DA1-2503-0F49-9B71-33356D9D2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D56753-5722-9440-B65E-F89A04DC7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75222-D4FC-AF4D-8214-EDBD95D7B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21956-F5C8-B742-A0C8-DE83D01A6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656B7-A81E-C249-8843-B7D368A9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8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B23A18-C429-8844-B4BD-E181DECF5E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A9CA5-5FDA-DA48-8F33-B7235386D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68BEC-258A-AA47-B2AA-FEE5DB2D4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730FA-D628-AF4F-9EDC-CC07CA70A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F3EDF-F091-1743-98F8-6136AD50A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4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21BFE-3BBE-2545-A57E-9F308860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52A09-D077-AB4F-A865-CCF288B1D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7B5E6-1DB2-834E-A136-2B6974DE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0325A-636E-944E-8FB1-2495C7D5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E0C68-38E2-7245-A72B-FB96EE7B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376DF-C66F-454E-9728-A17B7A76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7CCB7-AC6C-374F-A24B-C9C013DC1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22400-9E21-6945-B6E3-F0771A435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C95A6-9198-D446-AFBA-23632021D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B7AF7-9430-0249-B595-AA7475A28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6C5C0-5CF4-BD4E-9440-12E85368F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6254B-5814-EF4A-9049-77F2B3805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BEC7B-D179-A54A-96C8-C59240178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D77DE-EDE7-5344-A16C-F68B149E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E80A93-F875-4046-B04E-9F9057101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C9639-0819-8A41-9E0C-7AAB31AC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6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110BF-CFA8-5F44-9CD2-16FB0174A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11ECB1-0A70-E849-B83C-5803FF2DD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9F758-E862-DB4B-A5B7-5F90E90B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20209B-DD65-D947-B0CB-3F0033844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8762AA-50DE-844B-9B2C-050F2ED00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39C98C-C3E5-CE4B-9AFE-5FCF845C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E93402-650B-1B4B-846D-C62BAE54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5CB766-3999-3949-A1E0-B5B044C1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2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DD72-7C60-A441-A676-928585E5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1A90C2-58B4-0244-859D-D6191950D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11135-D486-C74A-B692-61CFF2D1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8B975-1901-D240-9048-0430E7BA5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9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9434CF-0A3E-1C4F-B3EB-8AE3E151E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ECA2BA-4D8C-084B-BC6A-A81C56F5F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E86B4-5AFD-8F4D-BA80-29B4CFDC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0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6CFE5-12A6-BA47-B699-F874D47C3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50312-66E2-CE4D-A336-16502BB5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9F34BB-C214-0248-8C8E-B8EAD8A8E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5B6A1-0B47-204C-996F-307206AF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5E5CC-E4AE-2741-B84A-10D66B769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0D0CA-14D0-3243-8F2F-B814D83F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4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4D33C-F3FE-FA46-A2C5-8BBE596ED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CB86CB-31CC-5F4B-85C9-3EC3CD4A1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3368A-5CA0-094C-8A95-21DCA2995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34C60-78B8-B74E-B693-CCC1F69BE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235C8-1B68-E84B-8F52-266D55337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698E0-DCDF-3A44-B910-DD105B8D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5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82CC09-852A-FC44-80C0-A8FDED66E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3FCD7-B878-8048-BCEF-4110632EF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867D2-95FE-5D48-AE4A-8BE1645026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539A8-7225-5243-9779-42F07AC8153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853C9-93E9-B849-8AF3-AC8862A6C1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3C67B-5A27-5F4E-BDA0-B8A463A8A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2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holm@auburn.edu" TargetMode="External"/><Relationship Id="rId2" Type="http://schemas.openxmlformats.org/officeDocument/2006/relationships/hyperlink" Target="https://cws.auburn.edu/OVPR/pm/igp/ho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ulluja@aubur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EC466-5691-5648-94BE-E664DF8C50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Intermural Grants Program (IGP)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Competitive Research Grant Committee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54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2017-18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86 proposals were received</a:t>
            </a:r>
          </a:p>
          <a:p>
            <a:r>
              <a:rPr lang="en-US" dirty="0" smtClean="0"/>
              <a:t>37 (43%) were funded</a:t>
            </a:r>
          </a:p>
          <a:p>
            <a:r>
              <a:rPr lang="en-US" dirty="0" smtClean="0"/>
              <a:t>Just over $1.8 million was awarded</a:t>
            </a:r>
            <a:endParaRPr lang="en-US" dirty="0"/>
          </a:p>
          <a:p>
            <a:pPr lvl="1"/>
            <a:r>
              <a:rPr lang="en-US" dirty="0" smtClean="0"/>
              <a:t>$949,030 – OVPRED</a:t>
            </a:r>
          </a:p>
          <a:p>
            <a:pPr lvl="1"/>
            <a:r>
              <a:rPr lang="en-US" dirty="0" smtClean="0"/>
              <a:t>$949,030 – Matching support</a:t>
            </a:r>
          </a:p>
          <a:p>
            <a:r>
              <a:rPr lang="en-US" dirty="0" smtClean="0"/>
              <a:t>That brings the total in the first 8 years of the program to $16 million.</a:t>
            </a:r>
          </a:p>
        </p:txBody>
      </p:sp>
    </p:spTree>
    <p:extLst>
      <p:ext uri="{BB962C8B-B14F-4D97-AF65-F5344CB8AC3E}">
        <p14:creationId xmlns:p14="http://schemas.microsoft.com/office/powerpoint/2010/main" val="264229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2019 call for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Due by 4:45 p.m. on November 9, 2018</a:t>
            </a:r>
          </a:p>
          <a:p>
            <a:r>
              <a:rPr lang="en-US" dirty="0" smtClean="0"/>
              <a:t>Undergo a thorough evaluation by a peer-review panel</a:t>
            </a:r>
          </a:p>
          <a:p>
            <a:r>
              <a:rPr lang="en-US" dirty="0" smtClean="0"/>
              <a:t>Funding for all IGP grants is for a two year period.</a:t>
            </a:r>
          </a:p>
          <a:p>
            <a:r>
              <a:rPr lang="en-US" dirty="0" smtClean="0"/>
              <a:t>For more </a:t>
            </a:r>
            <a:r>
              <a:rPr lang="en-US" dirty="0"/>
              <a:t>information </a:t>
            </a:r>
            <a:r>
              <a:rPr lang="en-US" dirty="0" smtClean="0"/>
              <a:t>visit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cws.auburn.edu/OVPR/pm/igp/home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Be sure to view the 6 minute video that takes you through how to apply for the 2019 IGP program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ontact:</a:t>
            </a:r>
          </a:p>
          <a:p>
            <a:pPr lvl="2"/>
            <a:r>
              <a:rPr lang="en-US" dirty="0" smtClean="0"/>
              <a:t>Dr. Bob Holm (</a:t>
            </a:r>
            <a:r>
              <a:rPr lang="en-US" dirty="0" smtClean="0">
                <a:hlinkClick r:id="rId3"/>
              </a:rPr>
              <a:t>rholm@auburn.edu</a:t>
            </a:r>
            <a:r>
              <a:rPr lang="en-US" dirty="0" smtClean="0"/>
              <a:t> 4-5877) for programmatic assistance</a:t>
            </a:r>
          </a:p>
          <a:p>
            <a:pPr lvl="2"/>
            <a:r>
              <a:rPr lang="en-US" dirty="0" smtClean="0"/>
              <a:t>Mr. Jonathan Cullum (</a:t>
            </a:r>
            <a:r>
              <a:rPr lang="en-US" dirty="0" smtClean="0">
                <a:hlinkClick r:id="rId4"/>
              </a:rPr>
              <a:t>culluja@auburn.edu</a:t>
            </a:r>
            <a:r>
              <a:rPr lang="en-US" dirty="0" smtClean="0"/>
              <a:t> 4-8864) for administrative/financial assistance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72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2298</TotalTime>
  <Words>143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Intermural Grants Program (IGP) </vt:lpstr>
      <vt:lpstr>Overview of 2017-18 call</vt:lpstr>
      <vt:lpstr>The 2019 call for proposals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Beverly Marshall</cp:lastModifiedBy>
  <cp:revision>135</cp:revision>
  <cp:lastPrinted>2018-08-23T16:15:09Z</cp:lastPrinted>
  <dcterms:created xsi:type="dcterms:W3CDTF">2018-03-05T03:16:28Z</dcterms:created>
  <dcterms:modified xsi:type="dcterms:W3CDTF">2018-10-02T16:27:44Z</dcterms:modified>
</cp:coreProperties>
</file>