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5" r:id="rId3"/>
    <p:sldId id="287" r:id="rId4"/>
    <p:sldId id="286" r:id="rId5"/>
    <p:sldId id="288" r:id="rId6"/>
    <p:sldId id="289" r:id="rId7"/>
    <p:sldId id="291" r:id="rId8"/>
    <p:sldId id="290" r:id="rId9"/>
    <p:sldId id="258" r:id="rId10"/>
    <p:sldId id="279" r:id="rId11"/>
  </p:sldIdLst>
  <p:sldSz cx="9144000" cy="5143500" type="screen16x9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3FC5968-C149-420B-95ED-95B3DC582D0C}">
  <a:tblStyle styleId="{E3FC5968-C149-420B-95ED-95B3DC582D0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3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204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087E09-0B19-45AA-B3B8-AAEDFE77DFF0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5105B4F-2E3B-4293-8977-BE4BB2D8E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110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3" name="Google Shape;3833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4" name="Google Shape;3834;g35f391192_00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" name="Google Shape;3973;g35ed75ccf_0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74" name="Google Shape;3974;g35ed75ccf_044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46613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2" name="Google Shape;3902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03" name="Google Shape;3903;g35f391192_045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74789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2" name="Google Shape;3902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03" name="Google Shape;3903;g35f391192_045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882438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2" name="Google Shape;3902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03" name="Google Shape;3903;g35f391192_045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941999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2" name="Google Shape;3902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03" name="Google Shape;3903;g35f391192_045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474128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2" name="Google Shape;3902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03" name="Google Shape;3903;g35f391192_045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094315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7" name="Google Shape;3847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48" name="Google Shape;3848;g35f391192_04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5" name="Google Shape;4035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36" name="Google Shape;4036;g35ed75ccf_022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accent5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762000" y="696425"/>
            <a:ext cx="53967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6000">
                <a:solidFill>
                  <a:schemeClr val="accen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6000"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6000"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6000"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6000"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6000"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6000"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6000"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60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 rot="10800000">
            <a:off x="8705367" y="28698"/>
            <a:ext cx="410132" cy="5086302"/>
            <a:chOff x="836200" y="238125"/>
            <a:chExt cx="422425" cy="5238750"/>
          </a:xfrm>
        </p:grpSpPr>
        <p:sp>
          <p:nvSpPr>
            <p:cNvPr id="12" name="Google Shape;12;p2"/>
            <p:cNvSpPr/>
            <p:nvPr/>
          </p:nvSpPr>
          <p:spPr>
            <a:xfrm>
              <a:off x="8362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8362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8362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8362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8362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8362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8362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8362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8362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8362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8362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8362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8362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8362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8362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8362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8362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8362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8362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8362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8362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8362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8362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8362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8362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8362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8362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8362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8362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8362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8362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8362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8362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8362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8362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9867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9867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9867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9867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9867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9867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9867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9867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9867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9867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9867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9867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9867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9867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9867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9867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9867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9867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9867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9867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9867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9867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9867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11372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11372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11372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11372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11372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11372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11372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11372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11372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11372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11372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11372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11372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11372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11372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11372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11372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11372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11372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11372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11372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11372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2" name="Google Shape;92;p2"/>
          <p:cNvGrpSpPr/>
          <p:nvPr/>
        </p:nvGrpSpPr>
        <p:grpSpPr>
          <a:xfrm rot="10800000">
            <a:off x="6659535" y="28698"/>
            <a:ext cx="2309844" cy="5086302"/>
            <a:chOff x="986700" y="238125"/>
            <a:chExt cx="2379075" cy="5238750"/>
          </a:xfrm>
        </p:grpSpPr>
        <p:sp>
          <p:nvSpPr>
            <p:cNvPr id="93" name="Google Shape;93;p2"/>
            <p:cNvSpPr/>
            <p:nvPr/>
          </p:nvSpPr>
          <p:spPr>
            <a:xfrm>
              <a:off x="9867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9867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9867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9867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9867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9867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9867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9867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9867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9867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9867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9867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11372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11372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11372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11372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11372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11372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11372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11372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11372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11372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11372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11372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11372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12877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12877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12877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12877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12877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12877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12877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12877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12877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12877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12877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12877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12877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12877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12877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12877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12877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12877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2"/>
            <p:cNvSpPr/>
            <p:nvPr/>
          </p:nvSpPr>
          <p:spPr>
            <a:xfrm>
              <a:off x="12877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12877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14382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14382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14382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2"/>
            <p:cNvSpPr/>
            <p:nvPr/>
          </p:nvSpPr>
          <p:spPr>
            <a:xfrm>
              <a:off x="14382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2"/>
            <p:cNvSpPr/>
            <p:nvPr/>
          </p:nvSpPr>
          <p:spPr>
            <a:xfrm>
              <a:off x="14382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2"/>
            <p:cNvSpPr/>
            <p:nvPr/>
          </p:nvSpPr>
          <p:spPr>
            <a:xfrm>
              <a:off x="14382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2"/>
            <p:cNvSpPr/>
            <p:nvPr/>
          </p:nvSpPr>
          <p:spPr>
            <a:xfrm>
              <a:off x="14382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2"/>
            <p:cNvSpPr/>
            <p:nvPr/>
          </p:nvSpPr>
          <p:spPr>
            <a:xfrm>
              <a:off x="14382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14382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2"/>
            <p:cNvSpPr/>
            <p:nvPr/>
          </p:nvSpPr>
          <p:spPr>
            <a:xfrm>
              <a:off x="14382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2"/>
            <p:cNvSpPr/>
            <p:nvPr/>
          </p:nvSpPr>
          <p:spPr>
            <a:xfrm>
              <a:off x="14382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2"/>
            <p:cNvSpPr/>
            <p:nvPr/>
          </p:nvSpPr>
          <p:spPr>
            <a:xfrm>
              <a:off x="14382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2"/>
            <p:cNvSpPr/>
            <p:nvPr/>
          </p:nvSpPr>
          <p:spPr>
            <a:xfrm>
              <a:off x="14382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2"/>
            <p:cNvSpPr/>
            <p:nvPr/>
          </p:nvSpPr>
          <p:spPr>
            <a:xfrm>
              <a:off x="14382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2"/>
            <p:cNvSpPr/>
            <p:nvPr/>
          </p:nvSpPr>
          <p:spPr>
            <a:xfrm>
              <a:off x="14382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"/>
            <p:cNvSpPr/>
            <p:nvPr/>
          </p:nvSpPr>
          <p:spPr>
            <a:xfrm>
              <a:off x="14382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2"/>
            <p:cNvSpPr/>
            <p:nvPr/>
          </p:nvSpPr>
          <p:spPr>
            <a:xfrm>
              <a:off x="14382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2"/>
            <p:cNvSpPr/>
            <p:nvPr/>
          </p:nvSpPr>
          <p:spPr>
            <a:xfrm>
              <a:off x="14382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2"/>
            <p:cNvSpPr/>
            <p:nvPr/>
          </p:nvSpPr>
          <p:spPr>
            <a:xfrm>
              <a:off x="14382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2"/>
            <p:cNvSpPr/>
            <p:nvPr/>
          </p:nvSpPr>
          <p:spPr>
            <a:xfrm>
              <a:off x="14382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2"/>
            <p:cNvSpPr/>
            <p:nvPr/>
          </p:nvSpPr>
          <p:spPr>
            <a:xfrm>
              <a:off x="14382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"/>
            <p:cNvSpPr/>
            <p:nvPr/>
          </p:nvSpPr>
          <p:spPr>
            <a:xfrm>
              <a:off x="14382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"/>
            <p:cNvSpPr/>
            <p:nvPr/>
          </p:nvSpPr>
          <p:spPr>
            <a:xfrm>
              <a:off x="14382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2"/>
            <p:cNvSpPr/>
            <p:nvPr/>
          </p:nvSpPr>
          <p:spPr>
            <a:xfrm>
              <a:off x="14382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2"/>
            <p:cNvSpPr/>
            <p:nvPr/>
          </p:nvSpPr>
          <p:spPr>
            <a:xfrm>
              <a:off x="14382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2"/>
            <p:cNvSpPr/>
            <p:nvPr/>
          </p:nvSpPr>
          <p:spPr>
            <a:xfrm>
              <a:off x="14382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2"/>
            <p:cNvSpPr/>
            <p:nvPr/>
          </p:nvSpPr>
          <p:spPr>
            <a:xfrm>
              <a:off x="14382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"/>
            <p:cNvSpPr/>
            <p:nvPr/>
          </p:nvSpPr>
          <p:spPr>
            <a:xfrm>
              <a:off x="14382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14382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"/>
            <p:cNvSpPr/>
            <p:nvPr/>
          </p:nvSpPr>
          <p:spPr>
            <a:xfrm>
              <a:off x="14382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"/>
            <p:cNvSpPr/>
            <p:nvPr/>
          </p:nvSpPr>
          <p:spPr>
            <a:xfrm>
              <a:off x="14382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"/>
            <p:cNvSpPr/>
            <p:nvPr/>
          </p:nvSpPr>
          <p:spPr>
            <a:xfrm>
              <a:off x="15887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2"/>
            <p:cNvSpPr/>
            <p:nvPr/>
          </p:nvSpPr>
          <p:spPr>
            <a:xfrm>
              <a:off x="15887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2"/>
            <p:cNvSpPr/>
            <p:nvPr/>
          </p:nvSpPr>
          <p:spPr>
            <a:xfrm>
              <a:off x="15887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2"/>
            <p:cNvSpPr/>
            <p:nvPr/>
          </p:nvSpPr>
          <p:spPr>
            <a:xfrm>
              <a:off x="15887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15887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15887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15887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"/>
            <p:cNvSpPr/>
            <p:nvPr/>
          </p:nvSpPr>
          <p:spPr>
            <a:xfrm>
              <a:off x="15887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"/>
            <p:cNvSpPr/>
            <p:nvPr/>
          </p:nvSpPr>
          <p:spPr>
            <a:xfrm>
              <a:off x="15887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15887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2"/>
            <p:cNvSpPr/>
            <p:nvPr/>
          </p:nvSpPr>
          <p:spPr>
            <a:xfrm>
              <a:off x="15887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2"/>
            <p:cNvSpPr/>
            <p:nvPr/>
          </p:nvSpPr>
          <p:spPr>
            <a:xfrm>
              <a:off x="15887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2"/>
            <p:cNvSpPr/>
            <p:nvPr/>
          </p:nvSpPr>
          <p:spPr>
            <a:xfrm>
              <a:off x="15887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2"/>
            <p:cNvSpPr/>
            <p:nvPr/>
          </p:nvSpPr>
          <p:spPr>
            <a:xfrm>
              <a:off x="15887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2"/>
            <p:cNvSpPr/>
            <p:nvPr/>
          </p:nvSpPr>
          <p:spPr>
            <a:xfrm>
              <a:off x="15887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2"/>
            <p:cNvSpPr/>
            <p:nvPr/>
          </p:nvSpPr>
          <p:spPr>
            <a:xfrm>
              <a:off x="15887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2"/>
            <p:cNvSpPr/>
            <p:nvPr/>
          </p:nvSpPr>
          <p:spPr>
            <a:xfrm>
              <a:off x="15887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2"/>
            <p:cNvSpPr/>
            <p:nvPr/>
          </p:nvSpPr>
          <p:spPr>
            <a:xfrm>
              <a:off x="15887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"/>
            <p:cNvSpPr/>
            <p:nvPr/>
          </p:nvSpPr>
          <p:spPr>
            <a:xfrm>
              <a:off x="15887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"/>
            <p:cNvSpPr/>
            <p:nvPr/>
          </p:nvSpPr>
          <p:spPr>
            <a:xfrm>
              <a:off x="17392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2"/>
            <p:cNvSpPr/>
            <p:nvPr/>
          </p:nvSpPr>
          <p:spPr>
            <a:xfrm>
              <a:off x="17392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"/>
            <p:cNvSpPr/>
            <p:nvPr/>
          </p:nvSpPr>
          <p:spPr>
            <a:xfrm>
              <a:off x="17392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"/>
            <p:cNvSpPr/>
            <p:nvPr/>
          </p:nvSpPr>
          <p:spPr>
            <a:xfrm>
              <a:off x="17392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2"/>
            <p:cNvSpPr/>
            <p:nvPr/>
          </p:nvSpPr>
          <p:spPr>
            <a:xfrm>
              <a:off x="17392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2"/>
            <p:cNvSpPr/>
            <p:nvPr/>
          </p:nvSpPr>
          <p:spPr>
            <a:xfrm>
              <a:off x="17392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"/>
            <p:cNvSpPr/>
            <p:nvPr/>
          </p:nvSpPr>
          <p:spPr>
            <a:xfrm>
              <a:off x="17392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"/>
            <p:cNvSpPr/>
            <p:nvPr/>
          </p:nvSpPr>
          <p:spPr>
            <a:xfrm>
              <a:off x="17392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2"/>
            <p:cNvSpPr/>
            <p:nvPr/>
          </p:nvSpPr>
          <p:spPr>
            <a:xfrm>
              <a:off x="17392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2"/>
            <p:cNvSpPr/>
            <p:nvPr/>
          </p:nvSpPr>
          <p:spPr>
            <a:xfrm>
              <a:off x="17392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"/>
            <p:cNvSpPr/>
            <p:nvPr/>
          </p:nvSpPr>
          <p:spPr>
            <a:xfrm>
              <a:off x="17392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"/>
            <p:cNvSpPr/>
            <p:nvPr/>
          </p:nvSpPr>
          <p:spPr>
            <a:xfrm>
              <a:off x="18897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2"/>
            <p:cNvSpPr/>
            <p:nvPr/>
          </p:nvSpPr>
          <p:spPr>
            <a:xfrm>
              <a:off x="188975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2"/>
            <p:cNvSpPr/>
            <p:nvPr/>
          </p:nvSpPr>
          <p:spPr>
            <a:xfrm>
              <a:off x="188975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2"/>
            <p:cNvSpPr/>
            <p:nvPr/>
          </p:nvSpPr>
          <p:spPr>
            <a:xfrm>
              <a:off x="18897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2"/>
            <p:cNvSpPr/>
            <p:nvPr/>
          </p:nvSpPr>
          <p:spPr>
            <a:xfrm>
              <a:off x="18897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2"/>
            <p:cNvSpPr/>
            <p:nvPr/>
          </p:nvSpPr>
          <p:spPr>
            <a:xfrm>
              <a:off x="20402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2"/>
            <p:cNvSpPr/>
            <p:nvPr/>
          </p:nvSpPr>
          <p:spPr>
            <a:xfrm>
              <a:off x="20402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2"/>
            <p:cNvSpPr/>
            <p:nvPr/>
          </p:nvSpPr>
          <p:spPr>
            <a:xfrm>
              <a:off x="20402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2"/>
            <p:cNvSpPr/>
            <p:nvPr/>
          </p:nvSpPr>
          <p:spPr>
            <a:xfrm>
              <a:off x="21907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2"/>
            <p:cNvSpPr/>
            <p:nvPr/>
          </p:nvSpPr>
          <p:spPr>
            <a:xfrm>
              <a:off x="23413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2"/>
            <p:cNvSpPr/>
            <p:nvPr/>
          </p:nvSpPr>
          <p:spPr>
            <a:xfrm>
              <a:off x="2642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2"/>
            <p:cNvSpPr/>
            <p:nvPr/>
          </p:nvSpPr>
          <p:spPr>
            <a:xfrm>
              <a:off x="2642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2"/>
            <p:cNvSpPr/>
            <p:nvPr/>
          </p:nvSpPr>
          <p:spPr>
            <a:xfrm>
              <a:off x="32443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2" name="Google Shape;212;p2"/>
          <p:cNvGrpSpPr/>
          <p:nvPr/>
        </p:nvGrpSpPr>
        <p:grpSpPr>
          <a:xfrm rot="10800000">
            <a:off x="6367294" y="28698"/>
            <a:ext cx="2017554" cy="5086302"/>
            <a:chOff x="1588750" y="238125"/>
            <a:chExt cx="2078025" cy="5238750"/>
          </a:xfrm>
        </p:grpSpPr>
        <p:sp>
          <p:nvSpPr>
            <p:cNvPr id="213" name="Google Shape;213;p2"/>
            <p:cNvSpPr/>
            <p:nvPr/>
          </p:nvSpPr>
          <p:spPr>
            <a:xfrm>
              <a:off x="15887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2"/>
            <p:cNvSpPr/>
            <p:nvPr/>
          </p:nvSpPr>
          <p:spPr>
            <a:xfrm>
              <a:off x="15887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2"/>
            <p:cNvSpPr/>
            <p:nvPr/>
          </p:nvSpPr>
          <p:spPr>
            <a:xfrm>
              <a:off x="15887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2"/>
            <p:cNvSpPr/>
            <p:nvPr/>
          </p:nvSpPr>
          <p:spPr>
            <a:xfrm>
              <a:off x="15887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2"/>
            <p:cNvSpPr/>
            <p:nvPr/>
          </p:nvSpPr>
          <p:spPr>
            <a:xfrm>
              <a:off x="15887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2"/>
            <p:cNvSpPr/>
            <p:nvPr/>
          </p:nvSpPr>
          <p:spPr>
            <a:xfrm>
              <a:off x="15887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2"/>
            <p:cNvSpPr/>
            <p:nvPr/>
          </p:nvSpPr>
          <p:spPr>
            <a:xfrm>
              <a:off x="17392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2"/>
            <p:cNvSpPr/>
            <p:nvPr/>
          </p:nvSpPr>
          <p:spPr>
            <a:xfrm>
              <a:off x="17392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2"/>
            <p:cNvSpPr/>
            <p:nvPr/>
          </p:nvSpPr>
          <p:spPr>
            <a:xfrm>
              <a:off x="17392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2"/>
            <p:cNvSpPr/>
            <p:nvPr/>
          </p:nvSpPr>
          <p:spPr>
            <a:xfrm>
              <a:off x="17392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2"/>
            <p:cNvSpPr/>
            <p:nvPr/>
          </p:nvSpPr>
          <p:spPr>
            <a:xfrm>
              <a:off x="17392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2"/>
            <p:cNvSpPr/>
            <p:nvPr/>
          </p:nvSpPr>
          <p:spPr>
            <a:xfrm>
              <a:off x="17392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2"/>
            <p:cNvSpPr/>
            <p:nvPr/>
          </p:nvSpPr>
          <p:spPr>
            <a:xfrm>
              <a:off x="17392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2"/>
            <p:cNvSpPr/>
            <p:nvPr/>
          </p:nvSpPr>
          <p:spPr>
            <a:xfrm>
              <a:off x="188975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2"/>
            <p:cNvSpPr/>
            <p:nvPr/>
          </p:nvSpPr>
          <p:spPr>
            <a:xfrm>
              <a:off x="188975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2"/>
            <p:cNvSpPr/>
            <p:nvPr/>
          </p:nvSpPr>
          <p:spPr>
            <a:xfrm>
              <a:off x="188975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2"/>
            <p:cNvSpPr/>
            <p:nvPr/>
          </p:nvSpPr>
          <p:spPr>
            <a:xfrm>
              <a:off x="188975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2"/>
            <p:cNvSpPr/>
            <p:nvPr/>
          </p:nvSpPr>
          <p:spPr>
            <a:xfrm>
              <a:off x="18897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2"/>
            <p:cNvSpPr/>
            <p:nvPr/>
          </p:nvSpPr>
          <p:spPr>
            <a:xfrm>
              <a:off x="188975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2"/>
            <p:cNvSpPr/>
            <p:nvPr/>
          </p:nvSpPr>
          <p:spPr>
            <a:xfrm>
              <a:off x="188975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2"/>
            <p:cNvSpPr/>
            <p:nvPr/>
          </p:nvSpPr>
          <p:spPr>
            <a:xfrm>
              <a:off x="188975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2"/>
            <p:cNvSpPr/>
            <p:nvPr/>
          </p:nvSpPr>
          <p:spPr>
            <a:xfrm>
              <a:off x="188975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2"/>
            <p:cNvSpPr/>
            <p:nvPr/>
          </p:nvSpPr>
          <p:spPr>
            <a:xfrm>
              <a:off x="18897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2"/>
            <p:cNvSpPr/>
            <p:nvPr/>
          </p:nvSpPr>
          <p:spPr>
            <a:xfrm>
              <a:off x="188975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2"/>
            <p:cNvSpPr/>
            <p:nvPr/>
          </p:nvSpPr>
          <p:spPr>
            <a:xfrm>
              <a:off x="188975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2"/>
            <p:cNvSpPr/>
            <p:nvPr/>
          </p:nvSpPr>
          <p:spPr>
            <a:xfrm>
              <a:off x="188975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2"/>
            <p:cNvSpPr/>
            <p:nvPr/>
          </p:nvSpPr>
          <p:spPr>
            <a:xfrm>
              <a:off x="188975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2"/>
            <p:cNvSpPr/>
            <p:nvPr/>
          </p:nvSpPr>
          <p:spPr>
            <a:xfrm>
              <a:off x="188975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2"/>
            <p:cNvSpPr/>
            <p:nvPr/>
          </p:nvSpPr>
          <p:spPr>
            <a:xfrm>
              <a:off x="188975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2"/>
            <p:cNvSpPr/>
            <p:nvPr/>
          </p:nvSpPr>
          <p:spPr>
            <a:xfrm>
              <a:off x="18897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2"/>
            <p:cNvSpPr/>
            <p:nvPr/>
          </p:nvSpPr>
          <p:spPr>
            <a:xfrm>
              <a:off x="188975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2"/>
            <p:cNvSpPr/>
            <p:nvPr/>
          </p:nvSpPr>
          <p:spPr>
            <a:xfrm>
              <a:off x="188975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2"/>
            <p:cNvSpPr/>
            <p:nvPr/>
          </p:nvSpPr>
          <p:spPr>
            <a:xfrm>
              <a:off x="20402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2"/>
            <p:cNvSpPr/>
            <p:nvPr/>
          </p:nvSpPr>
          <p:spPr>
            <a:xfrm>
              <a:off x="20402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2"/>
            <p:cNvSpPr/>
            <p:nvPr/>
          </p:nvSpPr>
          <p:spPr>
            <a:xfrm>
              <a:off x="20402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2"/>
            <p:cNvSpPr/>
            <p:nvPr/>
          </p:nvSpPr>
          <p:spPr>
            <a:xfrm>
              <a:off x="20402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2"/>
            <p:cNvSpPr/>
            <p:nvPr/>
          </p:nvSpPr>
          <p:spPr>
            <a:xfrm>
              <a:off x="20402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2"/>
            <p:cNvSpPr/>
            <p:nvPr/>
          </p:nvSpPr>
          <p:spPr>
            <a:xfrm>
              <a:off x="20402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2"/>
            <p:cNvSpPr/>
            <p:nvPr/>
          </p:nvSpPr>
          <p:spPr>
            <a:xfrm>
              <a:off x="20402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2"/>
            <p:cNvSpPr/>
            <p:nvPr/>
          </p:nvSpPr>
          <p:spPr>
            <a:xfrm>
              <a:off x="20402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2"/>
            <p:cNvSpPr/>
            <p:nvPr/>
          </p:nvSpPr>
          <p:spPr>
            <a:xfrm>
              <a:off x="20402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2"/>
            <p:cNvSpPr/>
            <p:nvPr/>
          </p:nvSpPr>
          <p:spPr>
            <a:xfrm>
              <a:off x="20402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2"/>
            <p:cNvSpPr/>
            <p:nvPr/>
          </p:nvSpPr>
          <p:spPr>
            <a:xfrm>
              <a:off x="20402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2"/>
            <p:cNvSpPr/>
            <p:nvPr/>
          </p:nvSpPr>
          <p:spPr>
            <a:xfrm>
              <a:off x="20402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2"/>
            <p:cNvSpPr/>
            <p:nvPr/>
          </p:nvSpPr>
          <p:spPr>
            <a:xfrm>
              <a:off x="20402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2"/>
            <p:cNvSpPr/>
            <p:nvPr/>
          </p:nvSpPr>
          <p:spPr>
            <a:xfrm>
              <a:off x="20402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2"/>
            <p:cNvSpPr/>
            <p:nvPr/>
          </p:nvSpPr>
          <p:spPr>
            <a:xfrm>
              <a:off x="20402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2"/>
            <p:cNvSpPr/>
            <p:nvPr/>
          </p:nvSpPr>
          <p:spPr>
            <a:xfrm>
              <a:off x="20402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2"/>
            <p:cNvSpPr/>
            <p:nvPr/>
          </p:nvSpPr>
          <p:spPr>
            <a:xfrm>
              <a:off x="20402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2"/>
            <p:cNvSpPr/>
            <p:nvPr/>
          </p:nvSpPr>
          <p:spPr>
            <a:xfrm>
              <a:off x="20402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2"/>
            <p:cNvSpPr/>
            <p:nvPr/>
          </p:nvSpPr>
          <p:spPr>
            <a:xfrm>
              <a:off x="20402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2"/>
            <p:cNvSpPr/>
            <p:nvPr/>
          </p:nvSpPr>
          <p:spPr>
            <a:xfrm>
              <a:off x="2190775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2"/>
            <p:cNvSpPr/>
            <p:nvPr/>
          </p:nvSpPr>
          <p:spPr>
            <a:xfrm>
              <a:off x="2190775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2"/>
            <p:cNvSpPr/>
            <p:nvPr/>
          </p:nvSpPr>
          <p:spPr>
            <a:xfrm>
              <a:off x="2190775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2"/>
            <p:cNvSpPr/>
            <p:nvPr/>
          </p:nvSpPr>
          <p:spPr>
            <a:xfrm>
              <a:off x="2190775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2"/>
            <p:cNvSpPr/>
            <p:nvPr/>
          </p:nvSpPr>
          <p:spPr>
            <a:xfrm>
              <a:off x="21907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2"/>
            <p:cNvSpPr/>
            <p:nvPr/>
          </p:nvSpPr>
          <p:spPr>
            <a:xfrm>
              <a:off x="21907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2"/>
            <p:cNvSpPr/>
            <p:nvPr/>
          </p:nvSpPr>
          <p:spPr>
            <a:xfrm>
              <a:off x="2190775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2"/>
            <p:cNvSpPr/>
            <p:nvPr/>
          </p:nvSpPr>
          <p:spPr>
            <a:xfrm>
              <a:off x="2190775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2"/>
            <p:cNvSpPr/>
            <p:nvPr/>
          </p:nvSpPr>
          <p:spPr>
            <a:xfrm>
              <a:off x="21907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2"/>
            <p:cNvSpPr/>
            <p:nvPr/>
          </p:nvSpPr>
          <p:spPr>
            <a:xfrm>
              <a:off x="2190775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2"/>
            <p:cNvSpPr/>
            <p:nvPr/>
          </p:nvSpPr>
          <p:spPr>
            <a:xfrm>
              <a:off x="21907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2"/>
            <p:cNvSpPr/>
            <p:nvPr/>
          </p:nvSpPr>
          <p:spPr>
            <a:xfrm>
              <a:off x="2190775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2"/>
            <p:cNvSpPr/>
            <p:nvPr/>
          </p:nvSpPr>
          <p:spPr>
            <a:xfrm>
              <a:off x="21907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2"/>
            <p:cNvSpPr/>
            <p:nvPr/>
          </p:nvSpPr>
          <p:spPr>
            <a:xfrm>
              <a:off x="21907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2"/>
            <p:cNvSpPr/>
            <p:nvPr/>
          </p:nvSpPr>
          <p:spPr>
            <a:xfrm>
              <a:off x="21907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2"/>
            <p:cNvSpPr/>
            <p:nvPr/>
          </p:nvSpPr>
          <p:spPr>
            <a:xfrm>
              <a:off x="2190775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2"/>
            <p:cNvSpPr/>
            <p:nvPr/>
          </p:nvSpPr>
          <p:spPr>
            <a:xfrm>
              <a:off x="21907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2"/>
            <p:cNvSpPr/>
            <p:nvPr/>
          </p:nvSpPr>
          <p:spPr>
            <a:xfrm>
              <a:off x="21907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2"/>
            <p:cNvSpPr/>
            <p:nvPr/>
          </p:nvSpPr>
          <p:spPr>
            <a:xfrm>
              <a:off x="2190775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2"/>
            <p:cNvSpPr/>
            <p:nvPr/>
          </p:nvSpPr>
          <p:spPr>
            <a:xfrm>
              <a:off x="21907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2"/>
            <p:cNvSpPr/>
            <p:nvPr/>
          </p:nvSpPr>
          <p:spPr>
            <a:xfrm>
              <a:off x="2190775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2"/>
            <p:cNvSpPr/>
            <p:nvPr/>
          </p:nvSpPr>
          <p:spPr>
            <a:xfrm>
              <a:off x="2190775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2"/>
            <p:cNvSpPr/>
            <p:nvPr/>
          </p:nvSpPr>
          <p:spPr>
            <a:xfrm>
              <a:off x="21907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2"/>
            <p:cNvSpPr/>
            <p:nvPr/>
          </p:nvSpPr>
          <p:spPr>
            <a:xfrm>
              <a:off x="21907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2"/>
            <p:cNvSpPr/>
            <p:nvPr/>
          </p:nvSpPr>
          <p:spPr>
            <a:xfrm>
              <a:off x="2190775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2"/>
            <p:cNvSpPr/>
            <p:nvPr/>
          </p:nvSpPr>
          <p:spPr>
            <a:xfrm>
              <a:off x="23413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2"/>
            <p:cNvSpPr/>
            <p:nvPr/>
          </p:nvSpPr>
          <p:spPr>
            <a:xfrm>
              <a:off x="23413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2"/>
            <p:cNvSpPr/>
            <p:nvPr/>
          </p:nvSpPr>
          <p:spPr>
            <a:xfrm>
              <a:off x="23413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2"/>
            <p:cNvSpPr/>
            <p:nvPr/>
          </p:nvSpPr>
          <p:spPr>
            <a:xfrm>
              <a:off x="23413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2"/>
            <p:cNvSpPr/>
            <p:nvPr/>
          </p:nvSpPr>
          <p:spPr>
            <a:xfrm>
              <a:off x="23413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2"/>
            <p:cNvSpPr/>
            <p:nvPr/>
          </p:nvSpPr>
          <p:spPr>
            <a:xfrm>
              <a:off x="23413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2"/>
            <p:cNvSpPr/>
            <p:nvPr/>
          </p:nvSpPr>
          <p:spPr>
            <a:xfrm>
              <a:off x="23413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2"/>
            <p:cNvSpPr/>
            <p:nvPr/>
          </p:nvSpPr>
          <p:spPr>
            <a:xfrm>
              <a:off x="23413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2"/>
            <p:cNvSpPr/>
            <p:nvPr/>
          </p:nvSpPr>
          <p:spPr>
            <a:xfrm>
              <a:off x="23413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2"/>
            <p:cNvSpPr/>
            <p:nvPr/>
          </p:nvSpPr>
          <p:spPr>
            <a:xfrm>
              <a:off x="23413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2"/>
            <p:cNvSpPr/>
            <p:nvPr/>
          </p:nvSpPr>
          <p:spPr>
            <a:xfrm>
              <a:off x="23413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2"/>
            <p:cNvSpPr/>
            <p:nvPr/>
          </p:nvSpPr>
          <p:spPr>
            <a:xfrm>
              <a:off x="23413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2"/>
            <p:cNvSpPr/>
            <p:nvPr/>
          </p:nvSpPr>
          <p:spPr>
            <a:xfrm>
              <a:off x="23413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2"/>
            <p:cNvSpPr/>
            <p:nvPr/>
          </p:nvSpPr>
          <p:spPr>
            <a:xfrm>
              <a:off x="23413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2"/>
            <p:cNvSpPr/>
            <p:nvPr/>
          </p:nvSpPr>
          <p:spPr>
            <a:xfrm>
              <a:off x="23413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2"/>
            <p:cNvSpPr/>
            <p:nvPr/>
          </p:nvSpPr>
          <p:spPr>
            <a:xfrm>
              <a:off x="23413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2"/>
            <p:cNvSpPr/>
            <p:nvPr/>
          </p:nvSpPr>
          <p:spPr>
            <a:xfrm>
              <a:off x="23413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2"/>
            <p:cNvSpPr/>
            <p:nvPr/>
          </p:nvSpPr>
          <p:spPr>
            <a:xfrm>
              <a:off x="23413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2"/>
            <p:cNvSpPr/>
            <p:nvPr/>
          </p:nvSpPr>
          <p:spPr>
            <a:xfrm>
              <a:off x="23413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2"/>
            <p:cNvSpPr/>
            <p:nvPr/>
          </p:nvSpPr>
          <p:spPr>
            <a:xfrm>
              <a:off x="23413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2"/>
            <p:cNvSpPr/>
            <p:nvPr/>
          </p:nvSpPr>
          <p:spPr>
            <a:xfrm>
              <a:off x="23413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2"/>
            <p:cNvSpPr/>
            <p:nvPr/>
          </p:nvSpPr>
          <p:spPr>
            <a:xfrm>
              <a:off x="23413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2"/>
            <p:cNvSpPr/>
            <p:nvPr/>
          </p:nvSpPr>
          <p:spPr>
            <a:xfrm>
              <a:off x="23413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2"/>
            <p:cNvSpPr/>
            <p:nvPr/>
          </p:nvSpPr>
          <p:spPr>
            <a:xfrm>
              <a:off x="23413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2"/>
            <p:cNvSpPr/>
            <p:nvPr/>
          </p:nvSpPr>
          <p:spPr>
            <a:xfrm>
              <a:off x="23413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2"/>
            <p:cNvSpPr/>
            <p:nvPr/>
          </p:nvSpPr>
          <p:spPr>
            <a:xfrm>
              <a:off x="23413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2"/>
            <p:cNvSpPr/>
            <p:nvPr/>
          </p:nvSpPr>
          <p:spPr>
            <a:xfrm>
              <a:off x="24918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2"/>
            <p:cNvSpPr/>
            <p:nvPr/>
          </p:nvSpPr>
          <p:spPr>
            <a:xfrm>
              <a:off x="24918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2"/>
            <p:cNvSpPr/>
            <p:nvPr/>
          </p:nvSpPr>
          <p:spPr>
            <a:xfrm>
              <a:off x="24918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2"/>
            <p:cNvSpPr/>
            <p:nvPr/>
          </p:nvSpPr>
          <p:spPr>
            <a:xfrm>
              <a:off x="24918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2"/>
            <p:cNvSpPr/>
            <p:nvPr/>
          </p:nvSpPr>
          <p:spPr>
            <a:xfrm>
              <a:off x="24918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2"/>
            <p:cNvSpPr/>
            <p:nvPr/>
          </p:nvSpPr>
          <p:spPr>
            <a:xfrm>
              <a:off x="24918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2"/>
            <p:cNvSpPr/>
            <p:nvPr/>
          </p:nvSpPr>
          <p:spPr>
            <a:xfrm>
              <a:off x="24918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2"/>
            <p:cNvSpPr/>
            <p:nvPr/>
          </p:nvSpPr>
          <p:spPr>
            <a:xfrm>
              <a:off x="24918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2"/>
            <p:cNvSpPr/>
            <p:nvPr/>
          </p:nvSpPr>
          <p:spPr>
            <a:xfrm>
              <a:off x="24918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2"/>
            <p:cNvSpPr/>
            <p:nvPr/>
          </p:nvSpPr>
          <p:spPr>
            <a:xfrm>
              <a:off x="24918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2"/>
            <p:cNvSpPr/>
            <p:nvPr/>
          </p:nvSpPr>
          <p:spPr>
            <a:xfrm>
              <a:off x="24918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2"/>
            <p:cNvSpPr/>
            <p:nvPr/>
          </p:nvSpPr>
          <p:spPr>
            <a:xfrm>
              <a:off x="24918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2"/>
            <p:cNvSpPr/>
            <p:nvPr/>
          </p:nvSpPr>
          <p:spPr>
            <a:xfrm>
              <a:off x="24918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2"/>
            <p:cNvSpPr/>
            <p:nvPr/>
          </p:nvSpPr>
          <p:spPr>
            <a:xfrm>
              <a:off x="24918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2"/>
            <p:cNvSpPr/>
            <p:nvPr/>
          </p:nvSpPr>
          <p:spPr>
            <a:xfrm>
              <a:off x="24918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2"/>
            <p:cNvSpPr/>
            <p:nvPr/>
          </p:nvSpPr>
          <p:spPr>
            <a:xfrm>
              <a:off x="24918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2"/>
            <p:cNvSpPr/>
            <p:nvPr/>
          </p:nvSpPr>
          <p:spPr>
            <a:xfrm>
              <a:off x="24918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2"/>
            <p:cNvSpPr/>
            <p:nvPr/>
          </p:nvSpPr>
          <p:spPr>
            <a:xfrm>
              <a:off x="24918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2"/>
            <p:cNvSpPr/>
            <p:nvPr/>
          </p:nvSpPr>
          <p:spPr>
            <a:xfrm>
              <a:off x="24918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2"/>
            <p:cNvSpPr/>
            <p:nvPr/>
          </p:nvSpPr>
          <p:spPr>
            <a:xfrm>
              <a:off x="24918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2"/>
            <p:cNvSpPr/>
            <p:nvPr/>
          </p:nvSpPr>
          <p:spPr>
            <a:xfrm>
              <a:off x="24918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2"/>
            <p:cNvSpPr/>
            <p:nvPr/>
          </p:nvSpPr>
          <p:spPr>
            <a:xfrm>
              <a:off x="24918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2"/>
            <p:cNvSpPr/>
            <p:nvPr/>
          </p:nvSpPr>
          <p:spPr>
            <a:xfrm>
              <a:off x="24918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2"/>
            <p:cNvSpPr/>
            <p:nvPr/>
          </p:nvSpPr>
          <p:spPr>
            <a:xfrm>
              <a:off x="24918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2"/>
            <p:cNvSpPr/>
            <p:nvPr/>
          </p:nvSpPr>
          <p:spPr>
            <a:xfrm>
              <a:off x="24918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2"/>
            <p:cNvSpPr/>
            <p:nvPr/>
          </p:nvSpPr>
          <p:spPr>
            <a:xfrm>
              <a:off x="2642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2"/>
            <p:cNvSpPr/>
            <p:nvPr/>
          </p:nvSpPr>
          <p:spPr>
            <a:xfrm>
              <a:off x="2642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2"/>
            <p:cNvSpPr/>
            <p:nvPr/>
          </p:nvSpPr>
          <p:spPr>
            <a:xfrm>
              <a:off x="2642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2"/>
            <p:cNvSpPr/>
            <p:nvPr/>
          </p:nvSpPr>
          <p:spPr>
            <a:xfrm>
              <a:off x="2642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2"/>
            <p:cNvSpPr/>
            <p:nvPr/>
          </p:nvSpPr>
          <p:spPr>
            <a:xfrm>
              <a:off x="2642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2"/>
            <p:cNvSpPr/>
            <p:nvPr/>
          </p:nvSpPr>
          <p:spPr>
            <a:xfrm>
              <a:off x="2642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2"/>
            <p:cNvSpPr/>
            <p:nvPr/>
          </p:nvSpPr>
          <p:spPr>
            <a:xfrm>
              <a:off x="2642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2"/>
            <p:cNvSpPr/>
            <p:nvPr/>
          </p:nvSpPr>
          <p:spPr>
            <a:xfrm>
              <a:off x="2642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2"/>
            <p:cNvSpPr/>
            <p:nvPr/>
          </p:nvSpPr>
          <p:spPr>
            <a:xfrm>
              <a:off x="2642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2"/>
            <p:cNvSpPr/>
            <p:nvPr/>
          </p:nvSpPr>
          <p:spPr>
            <a:xfrm>
              <a:off x="2642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2"/>
            <p:cNvSpPr/>
            <p:nvPr/>
          </p:nvSpPr>
          <p:spPr>
            <a:xfrm>
              <a:off x="2642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2"/>
            <p:cNvSpPr/>
            <p:nvPr/>
          </p:nvSpPr>
          <p:spPr>
            <a:xfrm>
              <a:off x="2642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2"/>
            <p:cNvSpPr/>
            <p:nvPr/>
          </p:nvSpPr>
          <p:spPr>
            <a:xfrm>
              <a:off x="2642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2"/>
            <p:cNvSpPr/>
            <p:nvPr/>
          </p:nvSpPr>
          <p:spPr>
            <a:xfrm>
              <a:off x="2642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2"/>
            <p:cNvSpPr/>
            <p:nvPr/>
          </p:nvSpPr>
          <p:spPr>
            <a:xfrm>
              <a:off x="2642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2"/>
            <p:cNvSpPr/>
            <p:nvPr/>
          </p:nvSpPr>
          <p:spPr>
            <a:xfrm>
              <a:off x="2642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2"/>
            <p:cNvSpPr/>
            <p:nvPr/>
          </p:nvSpPr>
          <p:spPr>
            <a:xfrm>
              <a:off x="2642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2"/>
            <p:cNvSpPr/>
            <p:nvPr/>
          </p:nvSpPr>
          <p:spPr>
            <a:xfrm>
              <a:off x="2642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2"/>
            <p:cNvSpPr/>
            <p:nvPr/>
          </p:nvSpPr>
          <p:spPr>
            <a:xfrm>
              <a:off x="2642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2"/>
            <p:cNvSpPr/>
            <p:nvPr/>
          </p:nvSpPr>
          <p:spPr>
            <a:xfrm>
              <a:off x="2642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2"/>
            <p:cNvSpPr/>
            <p:nvPr/>
          </p:nvSpPr>
          <p:spPr>
            <a:xfrm>
              <a:off x="2792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2"/>
            <p:cNvSpPr/>
            <p:nvPr/>
          </p:nvSpPr>
          <p:spPr>
            <a:xfrm>
              <a:off x="2792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2"/>
            <p:cNvSpPr/>
            <p:nvPr/>
          </p:nvSpPr>
          <p:spPr>
            <a:xfrm>
              <a:off x="2792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2"/>
            <p:cNvSpPr/>
            <p:nvPr/>
          </p:nvSpPr>
          <p:spPr>
            <a:xfrm>
              <a:off x="2792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2"/>
            <p:cNvSpPr/>
            <p:nvPr/>
          </p:nvSpPr>
          <p:spPr>
            <a:xfrm>
              <a:off x="2792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2"/>
            <p:cNvSpPr/>
            <p:nvPr/>
          </p:nvSpPr>
          <p:spPr>
            <a:xfrm>
              <a:off x="2792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2"/>
            <p:cNvSpPr/>
            <p:nvPr/>
          </p:nvSpPr>
          <p:spPr>
            <a:xfrm>
              <a:off x="2792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2"/>
            <p:cNvSpPr/>
            <p:nvPr/>
          </p:nvSpPr>
          <p:spPr>
            <a:xfrm>
              <a:off x="2792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2"/>
            <p:cNvSpPr/>
            <p:nvPr/>
          </p:nvSpPr>
          <p:spPr>
            <a:xfrm>
              <a:off x="2792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2"/>
            <p:cNvSpPr/>
            <p:nvPr/>
          </p:nvSpPr>
          <p:spPr>
            <a:xfrm>
              <a:off x="2792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2"/>
            <p:cNvSpPr/>
            <p:nvPr/>
          </p:nvSpPr>
          <p:spPr>
            <a:xfrm>
              <a:off x="2792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2"/>
            <p:cNvSpPr/>
            <p:nvPr/>
          </p:nvSpPr>
          <p:spPr>
            <a:xfrm>
              <a:off x="2792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2"/>
            <p:cNvSpPr/>
            <p:nvPr/>
          </p:nvSpPr>
          <p:spPr>
            <a:xfrm>
              <a:off x="2792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2"/>
            <p:cNvSpPr/>
            <p:nvPr/>
          </p:nvSpPr>
          <p:spPr>
            <a:xfrm>
              <a:off x="2792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2"/>
            <p:cNvSpPr/>
            <p:nvPr/>
          </p:nvSpPr>
          <p:spPr>
            <a:xfrm>
              <a:off x="2792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2"/>
            <p:cNvSpPr/>
            <p:nvPr/>
          </p:nvSpPr>
          <p:spPr>
            <a:xfrm>
              <a:off x="2792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2"/>
            <p:cNvSpPr/>
            <p:nvPr/>
          </p:nvSpPr>
          <p:spPr>
            <a:xfrm>
              <a:off x="2792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2"/>
            <p:cNvSpPr/>
            <p:nvPr/>
          </p:nvSpPr>
          <p:spPr>
            <a:xfrm>
              <a:off x="2792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2"/>
            <p:cNvSpPr/>
            <p:nvPr/>
          </p:nvSpPr>
          <p:spPr>
            <a:xfrm>
              <a:off x="294332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2"/>
            <p:cNvSpPr/>
            <p:nvPr/>
          </p:nvSpPr>
          <p:spPr>
            <a:xfrm>
              <a:off x="294332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2"/>
            <p:cNvSpPr/>
            <p:nvPr/>
          </p:nvSpPr>
          <p:spPr>
            <a:xfrm>
              <a:off x="294332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2"/>
            <p:cNvSpPr/>
            <p:nvPr/>
          </p:nvSpPr>
          <p:spPr>
            <a:xfrm>
              <a:off x="294332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2"/>
            <p:cNvSpPr/>
            <p:nvPr/>
          </p:nvSpPr>
          <p:spPr>
            <a:xfrm>
              <a:off x="294332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2"/>
            <p:cNvSpPr/>
            <p:nvPr/>
          </p:nvSpPr>
          <p:spPr>
            <a:xfrm>
              <a:off x="294332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2"/>
            <p:cNvSpPr/>
            <p:nvPr/>
          </p:nvSpPr>
          <p:spPr>
            <a:xfrm>
              <a:off x="294332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2"/>
            <p:cNvSpPr/>
            <p:nvPr/>
          </p:nvSpPr>
          <p:spPr>
            <a:xfrm>
              <a:off x="294332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2"/>
            <p:cNvSpPr/>
            <p:nvPr/>
          </p:nvSpPr>
          <p:spPr>
            <a:xfrm>
              <a:off x="294332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2"/>
            <p:cNvSpPr/>
            <p:nvPr/>
          </p:nvSpPr>
          <p:spPr>
            <a:xfrm>
              <a:off x="294332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2"/>
            <p:cNvSpPr/>
            <p:nvPr/>
          </p:nvSpPr>
          <p:spPr>
            <a:xfrm>
              <a:off x="294332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2"/>
            <p:cNvSpPr/>
            <p:nvPr/>
          </p:nvSpPr>
          <p:spPr>
            <a:xfrm>
              <a:off x="294332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2"/>
            <p:cNvSpPr/>
            <p:nvPr/>
          </p:nvSpPr>
          <p:spPr>
            <a:xfrm>
              <a:off x="294332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2"/>
            <p:cNvSpPr/>
            <p:nvPr/>
          </p:nvSpPr>
          <p:spPr>
            <a:xfrm>
              <a:off x="294332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2"/>
            <p:cNvSpPr/>
            <p:nvPr/>
          </p:nvSpPr>
          <p:spPr>
            <a:xfrm>
              <a:off x="294332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2"/>
            <p:cNvSpPr/>
            <p:nvPr/>
          </p:nvSpPr>
          <p:spPr>
            <a:xfrm>
              <a:off x="294332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2"/>
            <p:cNvSpPr/>
            <p:nvPr/>
          </p:nvSpPr>
          <p:spPr>
            <a:xfrm>
              <a:off x="294332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2"/>
            <p:cNvSpPr/>
            <p:nvPr/>
          </p:nvSpPr>
          <p:spPr>
            <a:xfrm>
              <a:off x="294332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2"/>
            <p:cNvSpPr/>
            <p:nvPr/>
          </p:nvSpPr>
          <p:spPr>
            <a:xfrm>
              <a:off x="3093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2"/>
            <p:cNvSpPr/>
            <p:nvPr/>
          </p:nvSpPr>
          <p:spPr>
            <a:xfrm>
              <a:off x="3093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2"/>
            <p:cNvSpPr/>
            <p:nvPr/>
          </p:nvSpPr>
          <p:spPr>
            <a:xfrm>
              <a:off x="3093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2"/>
            <p:cNvSpPr/>
            <p:nvPr/>
          </p:nvSpPr>
          <p:spPr>
            <a:xfrm>
              <a:off x="3093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2"/>
            <p:cNvSpPr/>
            <p:nvPr/>
          </p:nvSpPr>
          <p:spPr>
            <a:xfrm>
              <a:off x="3093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2"/>
            <p:cNvSpPr/>
            <p:nvPr/>
          </p:nvSpPr>
          <p:spPr>
            <a:xfrm>
              <a:off x="3093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2"/>
            <p:cNvSpPr/>
            <p:nvPr/>
          </p:nvSpPr>
          <p:spPr>
            <a:xfrm>
              <a:off x="3093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2"/>
            <p:cNvSpPr/>
            <p:nvPr/>
          </p:nvSpPr>
          <p:spPr>
            <a:xfrm>
              <a:off x="3093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2"/>
            <p:cNvSpPr/>
            <p:nvPr/>
          </p:nvSpPr>
          <p:spPr>
            <a:xfrm>
              <a:off x="3093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2"/>
            <p:cNvSpPr/>
            <p:nvPr/>
          </p:nvSpPr>
          <p:spPr>
            <a:xfrm>
              <a:off x="32443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2"/>
            <p:cNvSpPr/>
            <p:nvPr/>
          </p:nvSpPr>
          <p:spPr>
            <a:xfrm>
              <a:off x="32443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2"/>
            <p:cNvSpPr/>
            <p:nvPr/>
          </p:nvSpPr>
          <p:spPr>
            <a:xfrm>
              <a:off x="32443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2"/>
            <p:cNvSpPr/>
            <p:nvPr/>
          </p:nvSpPr>
          <p:spPr>
            <a:xfrm>
              <a:off x="32443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2"/>
            <p:cNvSpPr/>
            <p:nvPr/>
          </p:nvSpPr>
          <p:spPr>
            <a:xfrm>
              <a:off x="32443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2"/>
            <p:cNvSpPr/>
            <p:nvPr/>
          </p:nvSpPr>
          <p:spPr>
            <a:xfrm>
              <a:off x="32443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2"/>
            <p:cNvSpPr/>
            <p:nvPr/>
          </p:nvSpPr>
          <p:spPr>
            <a:xfrm>
              <a:off x="32443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2"/>
            <p:cNvSpPr/>
            <p:nvPr/>
          </p:nvSpPr>
          <p:spPr>
            <a:xfrm>
              <a:off x="32443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2"/>
            <p:cNvSpPr/>
            <p:nvPr/>
          </p:nvSpPr>
          <p:spPr>
            <a:xfrm>
              <a:off x="3394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2"/>
            <p:cNvSpPr/>
            <p:nvPr/>
          </p:nvSpPr>
          <p:spPr>
            <a:xfrm>
              <a:off x="3394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2"/>
            <p:cNvSpPr/>
            <p:nvPr/>
          </p:nvSpPr>
          <p:spPr>
            <a:xfrm>
              <a:off x="3394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2"/>
            <p:cNvSpPr/>
            <p:nvPr/>
          </p:nvSpPr>
          <p:spPr>
            <a:xfrm>
              <a:off x="33948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2"/>
            <p:cNvSpPr/>
            <p:nvPr/>
          </p:nvSpPr>
          <p:spPr>
            <a:xfrm>
              <a:off x="3394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2"/>
            <p:cNvSpPr/>
            <p:nvPr/>
          </p:nvSpPr>
          <p:spPr>
            <a:xfrm>
              <a:off x="3394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2"/>
            <p:cNvSpPr/>
            <p:nvPr/>
          </p:nvSpPr>
          <p:spPr>
            <a:xfrm>
              <a:off x="3545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2"/>
            <p:cNvSpPr/>
            <p:nvPr/>
          </p:nvSpPr>
          <p:spPr>
            <a:xfrm>
              <a:off x="3545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2"/>
            <p:cNvSpPr/>
            <p:nvPr/>
          </p:nvSpPr>
          <p:spPr>
            <a:xfrm>
              <a:off x="3545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2" name="Google Shape;422;p2"/>
          <p:cNvGrpSpPr/>
          <p:nvPr/>
        </p:nvGrpSpPr>
        <p:grpSpPr>
          <a:xfrm rot="10800000">
            <a:off x="6367294" y="28698"/>
            <a:ext cx="2309820" cy="5086302"/>
            <a:chOff x="1287725" y="238125"/>
            <a:chExt cx="2379050" cy="5238750"/>
          </a:xfrm>
        </p:grpSpPr>
        <p:sp>
          <p:nvSpPr>
            <p:cNvPr id="423" name="Google Shape;423;p2"/>
            <p:cNvSpPr/>
            <p:nvPr/>
          </p:nvSpPr>
          <p:spPr>
            <a:xfrm>
              <a:off x="12877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2"/>
            <p:cNvSpPr/>
            <p:nvPr/>
          </p:nvSpPr>
          <p:spPr>
            <a:xfrm>
              <a:off x="12877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2"/>
            <p:cNvSpPr/>
            <p:nvPr/>
          </p:nvSpPr>
          <p:spPr>
            <a:xfrm>
              <a:off x="12877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2"/>
            <p:cNvSpPr/>
            <p:nvPr/>
          </p:nvSpPr>
          <p:spPr>
            <a:xfrm>
              <a:off x="12877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2"/>
            <p:cNvSpPr/>
            <p:nvPr/>
          </p:nvSpPr>
          <p:spPr>
            <a:xfrm>
              <a:off x="12877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2"/>
            <p:cNvSpPr/>
            <p:nvPr/>
          </p:nvSpPr>
          <p:spPr>
            <a:xfrm>
              <a:off x="12877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2"/>
            <p:cNvSpPr/>
            <p:nvPr/>
          </p:nvSpPr>
          <p:spPr>
            <a:xfrm>
              <a:off x="12877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2"/>
            <p:cNvSpPr/>
            <p:nvPr/>
          </p:nvSpPr>
          <p:spPr>
            <a:xfrm>
              <a:off x="12877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2"/>
            <p:cNvSpPr/>
            <p:nvPr/>
          </p:nvSpPr>
          <p:spPr>
            <a:xfrm>
              <a:off x="12877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2"/>
            <p:cNvSpPr/>
            <p:nvPr/>
          </p:nvSpPr>
          <p:spPr>
            <a:xfrm>
              <a:off x="12877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2"/>
            <p:cNvSpPr/>
            <p:nvPr/>
          </p:nvSpPr>
          <p:spPr>
            <a:xfrm>
              <a:off x="12877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2"/>
            <p:cNvSpPr/>
            <p:nvPr/>
          </p:nvSpPr>
          <p:spPr>
            <a:xfrm>
              <a:off x="12877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2"/>
            <p:cNvSpPr/>
            <p:nvPr/>
          </p:nvSpPr>
          <p:spPr>
            <a:xfrm>
              <a:off x="12877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2"/>
            <p:cNvSpPr/>
            <p:nvPr/>
          </p:nvSpPr>
          <p:spPr>
            <a:xfrm>
              <a:off x="12877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2"/>
            <p:cNvSpPr/>
            <p:nvPr/>
          </p:nvSpPr>
          <p:spPr>
            <a:xfrm>
              <a:off x="12877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2"/>
            <p:cNvSpPr/>
            <p:nvPr/>
          </p:nvSpPr>
          <p:spPr>
            <a:xfrm>
              <a:off x="14382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2"/>
            <p:cNvSpPr/>
            <p:nvPr/>
          </p:nvSpPr>
          <p:spPr>
            <a:xfrm>
              <a:off x="14382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2"/>
            <p:cNvSpPr/>
            <p:nvPr/>
          </p:nvSpPr>
          <p:spPr>
            <a:xfrm>
              <a:off x="14382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2"/>
            <p:cNvSpPr/>
            <p:nvPr/>
          </p:nvSpPr>
          <p:spPr>
            <a:xfrm>
              <a:off x="14382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2"/>
            <p:cNvSpPr/>
            <p:nvPr/>
          </p:nvSpPr>
          <p:spPr>
            <a:xfrm>
              <a:off x="15887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2"/>
            <p:cNvSpPr/>
            <p:nvPr/>
          </p:nvSpPr>
          <p:spPr>
            <a:xfrm>
              <a:off x="15887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2"/>
            <p:cNvSpPr/>
            <p:nvPr/>
          </p:nvSpPr>
          <p:spPr>
            <a:xfrm>
              <a:off x="15887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2"/>
            <p:cNvSpPr/>
            <p:nvPr/>
          </p:nvSpPr>
          <p:spPr>
            <a:xfrm>
              <a:off x="15887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2"/>
            <p:cNvSpPr/>
            <p:nvPr/>
          </p:nvSpPr>
          <p:spPr>
            <a:xfrm>
              <a:off x="15887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2"/>
            <p:cNvSpPr/>
            <p:nvPr/>
          </p:nvSpPr>
          <p:spPr>
            <a:xfrm>
              <a:off x="15887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2"/>
            <p:cNvSpPr/>
            <p:nvPr/>
          </p:nvSpPr>
          <p:spPr>
            <a:xfrm>
              <a:off x="15887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2"/>
            <p:cNvSpPr/>
            <p:nvPr/>
          </p:nvSpPr>
          <p:spPr>
            <a:xfrm>
              <a:off x="15887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2"/>
            <p:cNvSpPr/>
            <p:nvPr/>
          </p:nvSpPr>
          <p:spPr>
            <a:xfrm>
              <a:off x="15887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2"/>
            <p:cNvSpPr/>
            <p:nvPr/>
          </p:nvSpPr>
          <p:spPr>
            <a:xfrm>
              <a:off x="15887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2"/>
            <p:cNvSpPr/>
            <p:nvPr/>
          </p:nvSpPr>
          <p:spPr>
            <a:xfrm>
              <a:off x="17392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2"/>
            <p:cNvSpPr/>
            <p:nvPr/>
          </p:nvSpPr>
          <p:spPr>
            <a:xfrm>
              <a:off x="17392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2"/>
            <p:cNvSpPr/>
            <p:nvPr/>
          </p:nvSpPr>
          <p:spPr>
            <a:xfrm>
              <a:off x="17392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2"/>
            <p:cNvSpPr/>
            <p:nvPr/>
          </p:nvSpPr>
          <p:spPr>
            <a:xfrm>
              <a:off x="17392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2"/>
            <p:cNvSpPr/>
            <p:nvPr/>
          </p:nvSpPr>
          <p:spPr>
            <a:xfrm>
              <a:off x="17392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2"/>
            <p:cNvSpPr/>
            <p:nvPr/>
          </p:nvSpPr>
          <p:spPr>
            <a:xfrm>
              <a:off x="17392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2"/>
            <p:cNvSpPr/>
            <p:nvPr/>
          </p:nvSpPr>
          <p:spPr>
            <a:xfrm>
              <a:off x="17392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2"/>
            <p:cNvSpPr/>
            <p:nvPr/>
          </p:nvSpPr>
          <p:spPr>
            <a:xfrm>
              <a:off x="17392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2"/>
            <p:cNvSpPr/>
            <p:nvPr/>
          </p:nvSpPr>
          <p:spPr>
            <a:xfrm>
              <a:off x="17392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2"/>
            <p:cNvSpPr/>
            <p:nvPr/>
          </p:nvSpPr>
          <p:spPr>
            <a:xfrm>
              <a:off x="17392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2"/>
            <p:cNvSpPr/>
            <p:nvPr/>
          </p:nvSpPr>
          <p:spPr>
            <a:xfrm>
              <a:off x="17392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2"/>
            <p:cNvSpPr/>
            <p:nvPr/>
          </p:nvSpPr>
          <p:spPr>
            <a:xfrm>
              <a:off x="17392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2"/>
            <p:cNvSpPr/>
            <p:nvPr/>
          </p:nvSpPr>
          <p:spPr>
            <a:xfrm>
              <a:off x="17392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2"/>
            <p:cNvSpPr/>
            <p:nvPr/>
          </p:nvSpPr>
          <p:spPr>
            <a:xfrm>
              <a:off x="17392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2"/>
            <p:cNvSpPr/>
            <p:nvPr/>
          </p:nvSpPr>
          <p:spPr>
            <a:xfrm>
              <a:off x="17392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2"/>
            <p:cNvSpPr/>
            <p:nvPr/>
          </p:nvSpPr>
          <p:spPr>
            <a:xfrm>
              <a:off x="17392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2"/>
            <p:cNvSpPr/>
            <p:nvPr/>
          </p:nvSpPr>
          <p:spPr>
            <a:xfrm>
              <a:off x="17392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2"/>
            <p:cNvSpPr/>
            <p:nvPr/>
          </p:nvSpPr>
          <p:spPr>
            <a:xfrm>
              <a:off x="188975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2"/>
            <p:cNvSpPr/>
            <p:nvPr/>
          </p:nvSpPr>
          <p:spPr>
            <a:xfrm>
              <a:off x="188975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2"/>
            <p:cNvSpPr/>
            <p:nvPr/>
          </p:nvSpPr>
          <p:spPr>
            <a:xfrm>
              <a:off x="18897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2"/>
            <p:cNvSpPr/>
            <p:nvPr/>
          </p:nvSpPr>
          <p:spPr>
            <a:xfrm>
              <a:off x="188975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2"/>
            <p:cNvSpPr/>
            <p:nvPr/>
          </p:nvSpPr>
          <p:spPr>
            <a:xfrm>
              <a:off x="18897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2"/>
            <p:cNvSpPr/>
            <p:nvPr/>
          </p:nvSpPr>
          <p:spPr>
            <a:xfrm>
              <a:off x="188975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2"/>
            <p:cNvSpPr/>
            <p:nvPr/>
          </p:nvSpPr>
          <p:spPr>
            <a:xfrm>
              <a:off x="188975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2"/>
            <p:cNvSpPr/>
            <p:nvPr/>
          </p:nvSpPr>
          <p:spPr>
            <a:xfrm>
              <a:off x="188975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2"/>
            <p:cNvSpPr/>
            <p:nvPr/>
          </p:nvSpPr>
          <p:spPr>
            <a:xfrm>
              <a:off x="18897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2"/>
            <p:cNvSpPr/>
            <p:nvPr/>
          </p:nvSpPr>
          <p:spPr>
            <a:xfrm>
              <a:off x="188975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2"/>
            <p:cNvSpPr/>
            <p:nvPr/>
          </p:nvSpPr>
          <p:spPr>
            <a:xfrm>
              <a:off x="188975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2"/>
            <p:cNvSpPr/>
            <p:nvPr/>
          </p:nvSpPr>
          <p:spPr>
            <a:xfrm>
              <a:off x="20402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2"/>
            <p:cNvSpPr/>
            <p:nvPr/>
          </p:nvSpPr>
          <p:spPr>
            <a:xfrm>
              <a:off x="20402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"/>
            <p:cNvSpPr/>
            <p:nvPr/>
          </p:nvSpPr>
          <p:spPr>
            <a:xfrm>
              <a:off x="20402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"/>
            <p:cNvSpPr/>
            <p:nvPr/>
          </p:nvSpPr>
          <p:spPr>
            <a:xfrm>
              <a:off x="20402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"/>
            <p:cNvSpPr/>
            <p:nvPr/>
          </p:nvSpPr>
          <p:spPr>
            <a:xfrm>
              <a:off x="20402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2"/>
            <p:cNvSpPr/>
            <p:nvPr/>
          </p:nvSpPr>
          <p:spPr>
            <a:xfrm>
              <a:off x="20402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2"/>
            <p:cNvSpPr/>
            <p:nvPr/>
          </p:nvSpPr>
          <p:spPr>
            <a:xfrm>
              <a:off x="20402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2"/>
            <p:cNvSpPr/>
            <p:nvPr/>
          </p:nvSpPr>
          <p:spPr>
            <a:xfrm>
              <a:off x="20402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2"/>
            <p:cNvSpPr/>
            <p:nvPr/>
          </p:nvSpPr>
          <p:spPr>
            <a:xfrm>
              <a:off x="20402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2"/>
            <p:cNvSpPr/>
            <p:nvPr/>
          </p:nvSpPr>
          <p:spPr>
            <a:xfrm>
              <a:off x="20402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2"/>
            <p:cNvSpPr/>
            <p:nvPr/>
          </p:nvSpPr>
          <p:spPr>
            <a:xfrm>
              <a:off x="20402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2"/>
            <p:cNvSpPr/>
            <p:nvPr/>
          </p:nvSpPr>
          <p:spPr>
            <a:xfrm>
              <a:off x="20402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2"/>
            <p:cNvSpPr/>
            <p:nvPr/>
          </p:nvSpPr>
          <p:spPr>
            <a:xfrm>
              <a:off x="20402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2"/>
            <p:cNvSpPr/>
            <p:nvPr/>
          </p:nvSpPr>
          <p:spPr>
            <a:xfrm>
              <a:off x="21907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"/>
            <p:cNvSpPr/>
            <p:nvPr/>
          </p:nvSpPr>
          <p:spPr>
            <a:xfrm>
              <a:off x="21907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2"/>
            <p:cNvSpPr/>
            <p:nvPr/>
          </p:nvSpPr>
          <p:spPr>
            <a:xfrm>
              <a:off x="21907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2"/>
            <p:cNvSpPr/>
            <p:nvPr/>
          </p:nvSpPr>
          <p:spPr>
            <a:xfrm>
              <a:off x="21907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2"/>
            <p:cNvSpPr/>
            <p:nvPr/>
          </p:nvSpPr>
          <p:spPr>
            <a:xfrm>
              <a:off x="21907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2"/>
            <p:cNvSpPr/>
            <p:nvPr/>
          </p:nvSpPr>
          <p:spPr>
            <a:xfrm>
              <a:off x="2190775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2"/>
            <p:cNvSpPr/>
            <p:nvPr/>
          </p:nvSpPr>
          <p:spPr>
            <a:xfrm>
              <a:off x="21907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"/>
            <p:cNvSpPr/>
            <p:nvPr/>
          </p:nvSpPr>
          <p:spPr>
            <a:xfrm>
              <a:off x="21907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2"/>
            <p:cNvSpPr/>
            <p:nvPr/>
          </p:nvSpPr>
          <p:spPr>
            <a:xfrm>
              <a:off x="2190775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2"/>
            <p:cNvSpPr/>
            <p:nvPr/>
          </p:nvSpPr>
          <p:spPr>
            <a:xfrm>
              <a:off x="23413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2"/>
            <p:cNvSpPr/>
            <p:nvPr/>
          </p:nvSpPr>
          <p:spPr>
            <a:xfrm>
              <a:off x="23413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2"/>
            <p:cNvSpPr/>
            <p:nvPr/>
          </p:nvSpPr>
          <p:spPr>
            <a:xfrm>
              <a:off x="23413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"/>
            <p:cNvSpPr/>
            <p:nvPr/>
          </p:nvSpPr>
          <p:spPr>
            <a:xfrm>
              <a:off x="23413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2"/>
            <p:cNvSpPr/>
            <p:nvPr/>
          </p:nvSpPr>
          <p:spPr>
            <a:xfrm>
              <a:off x="23413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2"/>
            <p:cNvSpPr/>
            <p:nvPr/>
          </p:nvSpPr>
          <p:spPr>
            <a:xfrm>
              <a:off x="23413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2"/>
            <p:cNvSpPr/>
            <p:nvPr/>
          </p:nvSpPr>
          <p:spPr>
            <a:xfrm>
              <a:off x="23413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2"/>
            <p:cNvSpPr/>
            <p:nvPr/>
          </p:nvSpPr>
          <p:spPr>
            <a:xfrm>
              <a:off x="23413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"/>
            <p:cNvSpPr/>
            <p:nvPr/>
          </p:nvSpPr>
          <p:spPr>
            <a:xfrm>
              <a:off x="24918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2"/>
            <p:cNvSpPr/>
            <p:nvPr/>
          </p:nvSpPr>
          <p:spPr>
            <a:xfrm>
              <a:off x="24918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2"/>
            <p:cNvSpPr/>
            <p:nvPr/>
          </p:nvSpPr>
          <p:spPr>
            <a:xfrm>
              <a:off x="24918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2"/>
            <p:cNvSpPr/>
            <p:nvPr/>
          </p:nvSpPr>
          <p:spPr>
            <a:xfrm>
              <a:off x="24918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2"/>
            <p:cNvSpPr/>
            <p:nvPr/>
          </p:nvSpPr>
          <p:spPr>
            <a:xfrm>
              <a:off x="24918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2"/>
            <p:cNvSpPr/>
            <p:nvPr/>
          </p:nvSpPr>
          <p:spPr>
            <a:xfrm>
              <a:off x="2642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2"/>
            <p:cNvSpPr/>
            <p:nvPr/>
          </p:nvSpPr>
          <p:spPr>
            <a:xfrm>
              <a:off x="2642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2"/>
            <p:cNvSpPr/>
            <p:nvPr/>
          </p:nvSpPr>
          <p:spPr>
            <a:xfrm>
              <a:off x="2642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2"/>
            <p:cNvSpPr/>
            <p:nvPr/>
          </p:nvSpPr>
          <p:spPr>
            <a:xfrm>
              <a:off x="2642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2"/>
            <p:cNvSpPr/>
            <p:nvPr/>
          </p:nvSpPr>
          <p:spPr>
            <a:xfrm>
              <a:off x="2642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2"/>
            <p:cNvSpPr/>
            <p:nvPr/>
          </p:nvSpPr>
          <p:spPr>
            <a:xfrm>
              <a:off x="2792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2"/>
            <p:cNvSpPr/>
            <p:nvPr/>
          </p:nvSpPr>
          <p:spPr>
            <a:xfrm>
              <a:off x="294332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2"/>
            <p:cNvSpPr/>
            <p:nvPr/>
          </p:nvSpPr>
          <p:spPr>
            <a:xfrm>
              <a:off x="294332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2"/>
            <p:cNvSpPr/>
            <p:nvPr/>
          </p:nvSpPr>
          <p:spPr>
            <a:xfrm>
              <a:off x="3093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2"/>
            <p:cNvSpPr/>
            <p:nvPr/>
          </p:nvSpPr>
          <p:spPr>
            <a:xfrm>
              <a:off x="3394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2"/>
            <p:cNvSpPr/>
            <p:nvPr/>
          </p:nvSpPr>
          <p:spPr>
            <a:xfrm>
              <a:off x="3545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2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1" name="Google Shape;2121;p7"/>
          <p:cNvSpPr txBox="1">
            <a:spLocks noGrp="1"/>
          </p:cNvSpPr>
          <p:nvPr>
            <p:ph type="title"/>
          </p:nvPr>
        </p:nvSpPr>
        <p:spPr>
          <a:xfrm>
            <a:off x="718300" y="739375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122" name="Google Shape;2122;p7"/>
          <p:cNvSpPr txBox="1">
            <a:spLocks noGrp="1"/>
          </p:cNvSpPr>
          <p:nvPr>
            <p:ph type="body" idx="1"/>
          </p:nvPr>
        </p:nvSpPr>
        <p:spPr>
          <a:xfrm>
            <a:off x="718300" y="1755475"/>
            <a:ext cx="2179200" cy="309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Char char="▪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123" name="Google Shape;2123;p7"/>
          <p:cNvSpPr txBox="1">
            <a:spLocks noGrp="1"/>
          </p:cNvSpPr>
          <p:nvPr>
            <p:ph type="body" idx="2"/>
          </p:nvPr>
        </p:nvSpPr>
        <p:spPr>
          <a:xfrm>
            <a:off x="3009263" y="1755475"/>
            <a:ext cx="2179200" cy="309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Char char="▪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124" name="Google Shape;2124;p7"/>
          <p:cNvSpPr txBox="1">
            <a:spLocks noGrp="1"/>
          </p:cNvSpPr>
          <p:nvPr>
            <p:ph type="body" idx="3"/>
          </p:nvPr>
        </p:nvSpPr>
        <p:spPr>
          <a:xfrm>
            <a:off x="5300226" y="1755475"/>
            <a:ext cx="2179200" cy="309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Char char="▪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125" name="Google Shape;2125;p7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2126" name="Google Shape;2126;p7"/>
          <p:cNvGrpSpPr/>
          <p:nvPr/>
        </p:nvGrpSpPr>
        <p:grpSpPr>
          <a:xfrm rot="10800000">
            <a:off x="8851487" y="28707"/>
            <a:ext cx="264012" cy="5086302"/>
            <a:chOff x="5307800" y="238125"/>
            <a:chExt cx="271925" cy="5238750"/>
          </a:xfrm>
        </p:grpSpPr>
        <p:sp>
          <p:nvSpPr>
            <p:cNvPr id="2127" name="Google Shape;2127;p7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8" name="Google Shape;2128;p7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9" name="Google Shape;2129;p7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0" name="Google Shape;2130;p7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1" name="Google Shape;2131;p7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2" name="Google Shape;2132;p7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3" name="Google Shape;2133;p7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4" name="Google Shape;2134;p7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5" name="Google Shape;2135;p7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6" name="Google Shape;2136;p7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7" name="Google Shape;2137;p7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8" name="Google Shape;2138;p7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9" name="Google Shape;2139;p7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0" name="Google Shape;2140;p7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1" name="Google Shape;2141;p7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2" name="Google Shape;2142;p7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3" name="Google Shape;2143;p7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4" name="Google Shape;2144;p7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5" name="Google Shape;2145;p7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6" name="Google Shape;2146;p7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7" name="Google Shape;2147;p7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8" name="Google Shape;2148;p7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9" name="Google Shape;2149;p7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0" name="Google Shape;2150;p7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1" name="Google Shape;2151;p7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2" name="Google Shape;2152;p7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3" name="Google Shape;2153;p7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4" name="Google Shape;2154;p7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5" name="Google Shape;2155;p7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6" name="Google Shape;2156;p7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7" name="Google Shape;2157;p7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8" name="Google Shape;2158;p7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9" name="Google Shape;2159;p7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0" name="Google Shape;2160;p7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1" name="Google Shape;2161;p7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2" name="Google Shape;2162;p7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3" name="Google Shape;2163;p7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4" name="Google Shape;2164;p7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5" name="Google Shape;2165;p7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6" name="Google Shape;2166;p7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7" name="Google Shape;2167;p7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8" name="Google Shape;2168;p7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9" name="Google Shape;2169;p7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0" name="Google Shape;2170;p7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1" name="Google Shape;2171;p7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2" name="Google Shape;2172;p7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3" name="Google Shape;2173;p7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4" name="Google Shape;2174;p7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5" name="Google Shape;2175;p7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6" name="Google Shape;2176;p7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7" name="Google Shape;2177;p7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8" name="Google Shape;2178;p7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9" name="Google Shape;2179;p7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0" name="Google Shape;2180;p7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1" name="Google Shape;2181;p7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2" name="Google Shape;2182;p7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3" name="Google Shape;2183;p7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84" name="Google Shape;2184;p7"/>
          <p:cNvGrpSpPr/>
          <p:nvPr/>
        </p:nvGrpSpPr>
        <p:grpSpPr>
          <a:xfrm rot="10800000">
            <a:off x="7828571" y="28707"/>
            <a:ext cx="1140783" cy="5086302"/>
            <a:chOff x="5458325" y="238125"/>
            <a:chExt cx="1174975" cy="5238750"/>
          </a:xfrm>
        </p:grpSpPr>
        <p:sp>
          <p:nvSpPr>
            <p:cNvPr id="2185" name="Google Shape;2185;p7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6" name="Google Shape;2186;p7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7" name="Google Shape;2187;p7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8" name="Google Shape;2188;p7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9" name="Google Shape;2189;p7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0" name="Google Shape;2190;p7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1" name="Google Shape;2191;p7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2" name="Google Shape;2192;p7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3" name="Google Shape;2193;p7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4" name="Google Shape;2194;p7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5" name="Google Shape;2195;p7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6" name="Google Shape;2196;p7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7" name="Google Shape;2197;p7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8" name="Google Shape;2198;p7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9" name="Google Shape;2199;p7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0" name="Google Shape;2200;p7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1" name="Google Shape;2201;p7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2" name="Google Shape;2202;p7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3" name="Google Shape;2203;p7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4" name="Google Shape;2204;p7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5" name="Google Shape;2205;p7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6" name="Google Shape;2206;p7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7" name="Google Shape;2207;p7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8" name="Google Shape;2208;p7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9" name="Google Shape;2209;p7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0" name="Google Shape;2210;p7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1" name="Google Shape;2211;p7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2" name="Google Shape;2212;p7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3" name="Google Shape;2213;p7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4" name="Google Shape;2214;p7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5" name="Google Shape;2215;p7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6" name="Google Shape;2216;p7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7" name="Google Shape;2217;p7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8" name="Google Shape;2218;p7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9" name="Google Shape;2219;p7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0" name="Google Shape;2220;p7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1" name="Google Shape;2221;p7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2" name="Google Shape;2222;p7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3" name="Google Shape;2223;p7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4" name="Google Shape;2224;p7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5" name="Google Shape;2225;p7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6" name="Google Shape;2226;p7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7" name="Google Shape;2227;p7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8" name="Google Shape;2228;p7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9" name="Google Shape;2229;p7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0" name="Google Shape;2230;p7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1" name="Google Shape;2231;p7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2" name="Google Shape;2232;p7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3" name="Google Shape;2233;p7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4" name="Google Shape;2234;p7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5" name="Google Shape;2235;p7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6" name="Google Shape;2236;p7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7" name="Google Shape;2237;p7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8" name="Google Shape;2238;p7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9" name="Google Shape;2239;p7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0" name="Google Shape;2240;p7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1" name="Google Shape;2241;p7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2" name="Google Shape;2242;p7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3" name="Google Shape;2243;p7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4" name="Google Shape;2244;p7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5" name="Google Shape;2245;p7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6" name="Google Shape;2246;p7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47" name="Google Shape;2247;p7"/>
          <p:cNvGrpSpPr/>
          <p:nvPr/>
        </p:nvGrpSpPr>
        <p:grpSpPr>
          <a:xfrm rot="10800000">
            <a:off x="7682451" y="28707"/>
            <a:ext cx="994639" cy="4940182"/>
            <a:chOff x="5759350" y="388625"/>
            <a:chExt cx="1024450" cy="5088250"/>
          </a:xfrm>
        </p:grpSpPr>
        <p:sp>
          <p:nvSpPr>
            <p:cNvPr id="2248" name="Google Shape;2248;p7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9" name="Google Shape;2249;p7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0" name="Google Shape;2250;p7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1" name="Google Shape;2251;p7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2" name="Google Shape;2252;p7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3" name="Google Shape;2253;p7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4" name="Google Shape;2254;p7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5" name="Google Shape;2255;p7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6" name="Google Shape;2256;p7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7" name="Google Shape;2257;p7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8" name="Google Shape;2258;p7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9" name="Google Shape;2259;p7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0" name="Google Shape;2260;p7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1" name="Google Shape;2261;p7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2" name="Google Shape;2262;p7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3" name="Google Shape;2263;p7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4" name="Google Shape;2264;p7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5" name="Google Shape;2265;p7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6" name="Google Shape;2266;p7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7" name="Google Shape;2267;p7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8" name="Google Shape;2268;p7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9" name="Google Shape;2269;p7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0" name="Google Shape;2270;p7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1" name="Google Shape;2271;p7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2" name="Google Shape;2272;p7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3" name="Google Shape;2273;p7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4" name="Google Shape;2274;p7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5" name="Google Shape;2275;p7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6" name="Google Shape;2276;p7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7" name="Google Shape;2277;p7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8" name="Google Shape;2278;p7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9" name="Google Shape;2279;p7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0" name="Google Shape;2280;p7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1" name="Google Shape;2281;p7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2" name="Google Shape;2282;p7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3" name="Google Shape;2283;p7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4" name="Google Shape;2284;p7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5" name="Google Shape;2285;p7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6" name="Google Shape;2286;p7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7" name="Google Shape;2287;p7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8" name="Google Shape;2288;p7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9" name="Google Shape;2289;p7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0" name="Google Shape;2290;p7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1" name="Google Shape;2291;p7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2" name="Google Shape;2292;p7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3" name="Google Shape;2293;p7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4" name="Google Shape;2294;p7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5" name="Google Shape;2295;p7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6" name="Google Shape;2296;p7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7" name="Google Shape;2297;p7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8" name="Google Shape;2298;p7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9" name="Google Shape;2299;p7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0" name="Google Shape;2300;p7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1" name="Google Shape;2301;p7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2" name="Google Shape;2302;p7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3" name="Google Shape;2303;p7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4" name="Google Shape;2304;p7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5" name="Google Shape;2305;p7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6" name="Google Shape;2306;p7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7" name="Google Shape;2307;p7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8" name="Google Shape;2308;p7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9" name="Google Shape;2309;p7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0" name="Google Shape;2310;p7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1" name="Google Shape;2311;p7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2" name="Google Shape;2312;p7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3" name="Google Shape;2313;p7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4" name="Google Shape;2314;p7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5" name="Google Shape;2315;p7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6" name="Google Shape;2316;p7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7" name="Google Shape;2317;p7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8" name="Google Shape;2318;p7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9" name="Google Shape;2319;p7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0" name="Google Shape;2320;p7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1" name="Google Shape;2321;p7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2" name="Google Shape;2322;p7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3" name="Google Shape;2323;p7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4" name="Google Shape;2324;p7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5" name="Google Shape;2325;p7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6" name="Google Shape;2326;p7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7" name="Google Shape;2327;p7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8" name="Google Shape;2328;p7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9" name="Google Shape;2329;p7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0" name="Google Shape;2330;p7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1" name="Google Shape;2331;p7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2" name="Google Shape;2332;p7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3" name="Google Shape;2333;p7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4" name="Google Shape;2334;p7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5" name="Google Shape;2335;p7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6" name="Google Shape;2336;p7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7" name="Google Shape;2337;p7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8" name="Google Shape;2338;p7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9" name="Google Shape;2339;p7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0" name="Google Shape;2340;p7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1" name="Google Shape;2341;p7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2" name="Google Shape;2342;p7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3" name="Google Shape;2343;p7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4" name="Google Shape;2344;p7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5" name="Google Shape;2345;p7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6" name="Google Shape;2346;p7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7" name="Google Shape;2347;p7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8" name="Google Shape;2348;p7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49" name="Google Shape;2349;p7"/>
          <p:cNvGrpSpPr/>
          <p:nvPr/>
        </p:nvGrpSpPr>
        <p:grpSpPr>
          <a:xfrm rot="10800000">
            <a:off x="7682451" y="28707"/>
            <a:ext cx="1140783" cy="5086302"/>
            <a:chOff x="5608825" y="238125"/>
            <a:chExt cx="1174975" cy="5238750"/>
          </a:xfrm>
        </p:grpSpPr>
        <p:sp>
          <p:nvSpPr>
            <p:cNvPr id="2350" name="Google Shape;2350;p7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1" name="Google Shape;2351;p7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2" name="Google Shape;2352;p7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3" name="Google Shape;2353;p7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4" name="Google Shape;2354;p7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5" name="Google Shape;2355;p7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6" name="Google Shape;2356;p7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7" name="Google Shape;2357;p7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8" name="Google Shape;2358;p7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9" name="Google Shape;2359;p7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0" name="Google Shape;2360;p7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1" name="Google Shape;2361;p7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2" name="Google Shape;2362;p7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3" name="Google Shape;2363;p7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4" name="Google Shape;2364;p7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5" name="Google Shape;2365;p7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6" name="Google Shape;2366;p7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7" name="Google Shape;2367;p7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8" name="Google Shape;2368;p7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9" name="Google Shape;2369;p7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0" name="Google Shape;2370;p7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1" name="Google Shape;2371;p7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2" name="Google Shape;2372;p7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3" name="Google Shape;2373;p7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4" name="Google Shape;2374;p7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5" name="Google Shape;2375;p7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6" name="Google Shape;2376;p7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7" name="Google Shape;2377;p7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8" name="Google Shape;2378;p7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9" name="Google Shape;2379;p7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0" name="Google Shape;2380;p7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1" name="Google Shape;2381;p7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2" name="Google Shape;2382;p7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3" name="Google Shape;2383;p7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4" name="Google Shape;2384;p7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5" name="Google Shape;2385;p7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6" name="Google Shape;2386;p7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7" name="Google Shape;2387;p7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8" name="Google Shape;2388;p7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9" name="Google Shape;2389;p7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0" name="Google Shape;2390;p7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1" name="Google Shape;2391;p7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2" name="Google Shape;2392;p7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3" name="Google Shape;2393;p7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4" name="Google Shape;2394;p7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5" name="Google Shape;2395;p7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6" name="Google Shape;2396;p7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7" name="Google Shape;2397;p7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8" name="Google Shape;2398;p7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9" name="Google Shape;2399;p7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1" name="Google Shape;2401;p8"/>
          <p:cNvSpPr txBox="1">
            <a:spLocks noGrp="1"/>
          </p:cNvSpPr>
          <p:nvPr>
            <p:ph type="title"/>
          </p:nvPr>
        </p:nvSpPr>
        <p:spPr>
          <a:xfrm>
            <a:off x="718300" y="739375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402" name="Google Shape;2402;p8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2403" name="Google Shape;2403;p8"/>
          <p:cNvGrpSpPr/>
          <p:nvPr/>
        </p:nvGrpSpPr>
        <p:grpSpPr>
          <a:xfrm rot="10800000">
            <a:off x="8851487" y="28707"/>
            <a:ext cx="264012" cy="5086302"/>
            <a:chOff x="5307800" y="238125"/>
            <a:chExt cx="271925" cy="5238750"/>
          </a:xfrm>
        </p:grpSpPr>
        <p:sp>
          <p:nvSpPr>
            <p:cNvPr id="2404" name="Google Shape;2404;p8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5" name="Google Shape;2405;p8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6" name="Google Shape;2406;p8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7" name="Google Shape;2407;p8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8" name="Google Shape;2408;p8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9" name="Google Shape;2409;p8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0" name="Google Shape;2410;p8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1" name="Google Shape;2411;p8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2" name="Google Shape;2412;p8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3" name="Google Shape;2413;p8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4" name="Google Shape;2414;p8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5" name="Google Shape;2415;p8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6" name="Google Shape;2416;p8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7" name="Google Shape;2417;p8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8" name="Google Shape;2418;p8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9" name="Google Shape;2419;p8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0" name="Google Shape;2420;p8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1" name="Google Shape;2421;p8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2" name="Google Shape;2422;p8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3" name="Google Shape;2423;p8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4" name="Google Shape;2424;p8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5" name="Google Shape;2425;p8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6" name="Google Shape;2426;p8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7" name="Google Shape;2427;p8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8" name="Google Shape;2428;p8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9" name="Google Shape;2429;p8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0" name="Google Shape;2430;p8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1" name="Google Shape;2431;p8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2" name="Google Shape;2432;p8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3" name="Google Shape;2433;p8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4" name="Google Shape;2434;p8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5" name="Google Shape;2435;p8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6" name="Google Shape;2436;p8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7" name="Google Shape;2437;p8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8" name="Google Shape;2438;p8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9" name="Google Shape;2439;p8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0" name="Google Shape;2440;p8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1" name="Google Shape;2441;p8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2" name="Google Shape;2442;p8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3" name="Google Shape;2443;p8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4" name="Google Shape;2444;p8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5" name="Google Shape;2445;p8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6" name="Google Shape;2446;p8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7" name="Google Shape;2447;p8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8" name="Google Shape;2448;p8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9" name="Google Shape;2449;p8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0" name="Google Shape;2450;p8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1" name="Google Shape;2451;p8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2" name="Google Shape;2452;p8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3" name="Google Shape;2453;p8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4" name="Google Shape;2454;p8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5" name="Google Shape;2455;p8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6" name="Google Shape;2456;p8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7" name="Google Shape;2457;p8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8" name="Google Shape;2458;p8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9" name="Google Shape;2459;p8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0" name="Google Shape;2460;p8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61" name="Google Shape;2461;p8"/>
          <p:cNvGrpSpPr/>
          <p:nvPr/>
        </p:nvGrpSpPr>
        <p:grpSpPr>
          <a:xfrm rot="10800000">
            <a:off x="7828571" y="28707"/>
            <a:ext cx="1140783" cy="5086302"/>
            <a:chOff x="5458325" y="238125"/>
            <a:chExt cx="1174975" cy="5238750"/>
          </a:xfrm>
        </p:grpSpPr>
        <p:sp>
          <p:nvSpPr>
            <p:cNvPr id="2462" name="Google Shape;2462;p8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3" name="Google Shape;2463;p8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4" name="Google Shape;2464;p8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5" name="Google Shape;2465;p8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6" name="Google Shape;2466;p8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7" name="Google Shape;2467;p8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8" name="Google Shape;2468;p8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9" name="Google Shape;2469;p8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0" name="Google Shape;2470;p8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1" name="Google Shape;2471;p8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2" name="Google Shape;2472;p8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3" name="Google Shape;2473;p8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4" name="Google Shape;2474;p8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5" name="Google Shape;2475;p8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6" name="Google Shape;2476;p8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7" name="Google Shape;2477;p8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8" name="Google Shape;2478;p8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9" name="Google Shape;2479;p8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0" name="Google Shape;2480;p8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1" name="Google Shape;2481;p8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2" name="Google Shape;2482;p8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3" name="Google Shape;2483;p8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4" name="Google Shape;2484;p8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5" name="Google Shape;2485;p8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6" name="Google Shape;2486;p8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7" name="Google Shape;2487;p8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8" name="Google Shape;2488;p8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9" name="Google Shape;2489;p8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0" name="Google Shape;2490;p8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1" name="Google Shape;2491;p8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2" name="Google Shape;2492;p8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3" name="Google Shape;2493;p8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4" name="Google Shape;2494;p8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5" name="Google Shape;2495;p8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6" name="Google Shape;2496;p8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7" name="Google Shape;2497;p8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8" name="Google Shape;2498;p8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9" name="Google Shape;2499;p8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0" name="Google Shape;2500;p8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1" name="Google Shape;2501;p8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2" name="Google Shape;2502;p8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3" name="Google Shape;2503;p8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4" name="Google Shape;2504;p8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5" name="Google Shape;2505;p8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6" name="Google Shape;2506;p8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7" name="Google Shape;2507;p8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8" name="Google Shape;2508;p8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9" name="Google Shape;2509;p8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0" name="Google Shape;2510;p8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1" name="Google Shape;2511;p8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2" name="Google Shape;2512;p8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3" name="Google Shape;2513;p8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4" name="Google Shape;2514;p8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5" name="Google Shape;2515;p8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6" name="Google Shape;2516;p8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7" name="Google Shape;2517;p8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8" name="Google Shape;2518;p8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9" name="Google Shape;2519;p8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0" name="Google Shape;2520;p8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1" name="Google Shape;2521;p8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2" name="Google Shape;2522;p8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3" name="Google Shape;2523;p8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24" name="Google Shape;2524;p8"/>
          <p:cNvGrpSpPr/>
          <p:nvPr/>
        </p:nvGrpSpPr>
        <p:grpSpPr>
          <a:xfrm rot="10800000">
            <a:off x="7682451" y="28707"/>
            <a:ext cx="994639" cy="4940182"/>
            <a:chOff x="5759350" y="388625"/>
            <a:chExt cx="1024450" cy="5088250"/>
          </a:xfrm>
        </p:grpSpPr>
        <p:sp>
          <p:nvSpPr>
            <p:cNvPr id="2525" name="Google Shape;2525;p8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6" name="Google Shape;2526;p8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7" name="Google Shape;2527;p8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8" name="Google Shape;2528;p8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9" name="Google Shape;2529;p8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0" name="Google Shape;2530;p8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1" name="Google Shape;2531;p8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2" name="Google Shape;2532;p8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3" name="Google Shape;2533;p8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4" name="Google Shape;2534;p8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5" name="Google Shape;2535;p8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6" name="Google Shape;2536;p8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7" name="Google Shape;2537;p8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8" name="Google Shape;2538;p8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9" name="Google Shape;2539;p8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0" name="Google Shape;2540;p8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1" name="Google Shape;2541;p8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2" name="Google Shape;2542;p8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3" name="Google Shape;2543;p8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4" name="Google Shape;2544;p8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5" name="Google Shape;2545;p8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6" name="Google Shape;2546;p8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7" name="Google Shape;2547;p8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8" name="Google Shape;2548;p8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9" name="Google Shape;2549;p8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0" name="Google Shape;2550;p8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1" name="Google Shape;2551;p8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2" name="Google Shape;2552;p8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3" name="Google Shape;2553;p8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4" name="Google Shape;2554;p8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5" name="Google Shape;2555;p8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6" name="Google Shape;2556;p8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7" name="Google Shape;2557;p8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8" name="Google Shape;2558;p8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9" name="Google Shape;2559;p8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0" name="Google Shape;2560;p8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1" name="Google Shape;2561;p8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2" name="Google Shape;2562;p8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3" name="Google Shape;2563;p8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4" name="Google Shape;2564;p8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5" name="Google Shape;2565;p8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6" name="Google Shape;2566;p8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7" name="Google Shape;2567;p8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8" name="Google Shape;2568;p8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9" name="Google Shape;2569;p8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0" name="Google Shape;2570;p8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1" name="Google Shape;2571;p8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2" name="Google Shape;2572;p8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3" name="Google Shape;2573;p8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4" name="Google Shape;2574;p8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5" name="Google Shape;2575;p8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6" name="Google Shape;2576;p8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7" name="Google Shape;2577;p8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8" name="Google Shape;2578;p8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9" name="Google Shape;2579;p8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0" name="Google Shape;2580;p8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1" name="Google Shape;2581;p8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2" name="Google Shape;2582;p8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3" name="Google Shape;2583;p8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4" name="Google Shape;2584;p8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5" name="Google Shape;2585;p8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6" name="Google Shape;2586;p8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7" name="Google Shape;2587;p8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8" name="Google Shape;2588;p8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9" name="Google Shape;2589;p8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0" name="Google Shape;2590;p8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1" name="Google Shape;2591;p8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2" name="Google Shape;2592;p8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3" name="Google Shape;2593;p8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4" name="Google Shape;2594;p8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5" name="Google Shape;2595;p8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6" name="Google Shape;2596;p8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7" name="Google Shape;2597;p8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8" name="Google Shape;2598;p8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9" name="Google Shape;2599;p8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0" name="Google Shape;2600;p8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1" name="Google Shape;2601;p8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2" name="Google Shape;2602;p8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3" name="Google Shape;2603;p8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4" name="Google Shape;2604;p8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5" name="Google Shape;2605;p8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6" name="Google Shape;2606;p8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7" name="Google Shape;2607;p8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8" name="Google Shape;2608;p8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9" name="Google Shape;2609;p8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0" name="Google Shape;2610;p8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1" name="Google Shape;2611;p8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2" name="Google Shape;2612;p8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3" name="Google Shape;2613;p8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4" name="Google Shape;2614;p8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5" name="Google Shape;2615;p8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6" name="Google Shape;2616;p8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7" name="Google Shape;2617;p8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8" name="Google Shape;2618;p8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9" name="Google Shape;2619;p8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0" name="Google Shape;2620;p8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1" name="Google Shape;2621;p8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2" name="Google Shape;2622;p8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3" name="Google Shape;2623;p8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4" name="Google Shape;2624;p8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5" name="Google Shape;2625;p8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26" name="Google Shape;2626;p8"/>
          <p:cNvGrpSpPr/>
          <p:nvPr/>
        </p:nvGrpSpPr>
        <p:grpSpPr>
          <a:xfrm rot="10800000">
            <a:off x="7682451" y="28707"/>
            <a:ext cx="1140783" cy="5086302"/>
            <a:chOff x="5608825" y="238125"/>
            <a:chExt cx="1174975" cy="5238750"/>
          </a:xfrm>
        </p:grpSpPr>
        <p:sp>
          <p:nvSpPr>
            <p:cNvPr id="2627" name="Google Shape;2627;p8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8" name="Google Shape;2628;p8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9" name="Google Shape;2629;p8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0" name="Google Shape;2630;p8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1" name="Google Shape;2631;p8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2" name="Google Shape;2632;p8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3" name="Google Shape;2633;p8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4" name="Google Shape;2634;p8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5" name="Google Shape;2635;p8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6" name="Google Shape;2636;p8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7" name="Google Shape;2637;p8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8" name="Google Shape;2638;p8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9" name="Google Shape;2639;p8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0" name="Google Shape;2640;p8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1" name="Google Shape;2641;p8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2" name="Google Shape;2642;p8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3" name="Google Shape;2643;p8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4" name="Google Shape;2644;p8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5" name="Google Shape;2645;p8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6" name="Google Shape;2646;p8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7" name="Google Shape;2647;p8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8" name="Google Shape;2648;p8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9" name="Google Shape;2649;p8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0" name="Google Shape;2650;p8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1" name="Google Shape;2651;p8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2" name="Google Shape;2652;p8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3" name="Google Shape;2653;p8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4" name="Google Shape;2654;p8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5" name="Google Shape;2655;p8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6" name="Google Shape;2656;p8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7" name="Google Shape;2657;p8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8" name="Google Shape;2658;p8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9" name="Google Shape;2659;p8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0" name="Google Shape;2660;p8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1" name="Google Shape;2661;p8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2" name="Google Shape;2662;p8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3" name="Google Shape;2663;p8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4" name="Google Shape;2664;p8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5" name="Google Shape;2665;p8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6" name="Google Shape;2666;p8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7" name="Google Shape;2667;p8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8" name="Google Shape;2668;p8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9" name="Google Shape;2669;p8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0" name="Google Shape;2670;p8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1" name="Google Shape;2671;p8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2" name="Google Shape;2672;p8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3" name="Google Shape;2673;p8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4" name="Google Shape;2674;p8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5" name="Google Shape;2675;p8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6" name="Google Shape;2676;p8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5" name="Google Shape;2955;p10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2956" name="Google Shape;2956;p10"/>
          <p:cNvGrpSpPr/>
          <p:nvPr/>
        </p:nvGrpSpPr>
        <p:grpSpPr>
          <a:xfrm rot="10800000">
            <a:off x="8851487" y="28707"/>
            <a:ext cx="264012" cy="5086302"/>
            <a:chOff x="5307800" y="238125"/>
            <a:chExt cx="271925" cy="5238750"/>
          </a:xfrm>
        </p:grpSpPr>
        <p:sp>
          <p:nvSpPr>
            <p:cNvPr id="2957" name="Google Shape;2957;p10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8" name="Google Shape;2958;p10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9" name="Google Shape;2959;p10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0" name="Google Shape;2960;p10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1" name="Google Shape;2961;p10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2" name="Google Shape;2962;p10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3" name="Google Shape;2963;p10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4" name="Google Shape;2964;p10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5" name="Google Shape;2965;p10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6" name="Google Shape;2966;p10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7" name="Google Shape;2967;p10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8" name="Google Shape;2968;p10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9" name="Google Shape;2969;p10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0" name="Google Shape;2970;p10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1" name="Google Shape;2971;p10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2" name="Google Shape;2972;p10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3" name="Google Shape;2973;p10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4" name="Google Shape;2974;p10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5" name="Google Shape;2975;p10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6" name="Google Shape;2976;p10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7" name="Google Shape;2977;p10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8" name="Google Shape;2978;p10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9" name="Google Shape;2979;p10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0" name="Google Shape;2980;p10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1" name="Google Shape;2981;p10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2" name="Google Shape;2982;p10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3" name="Google Shape;2983;p10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4" name="Google Shape;2984;p10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5" name="Google Shape;2985;p10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6" name="Google Shape;2986;p10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7" name="Google Shape;2987;p10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8" name="Google Shape;2988;p10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9" name="Google Shape;2989;p10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0" name="Google Shape;2990;p10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1" name="Google Shape;2991;p10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2" name="Google Shape;2992;p10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3" name="Google Shape;2993;p10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4" name="Google Shape;2994;p10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5" name="Google Shape;2995;p10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6" name="Google Shape;2996;p10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7" name="Google Shape;2997;p10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8" name="Google Shape;2998;p10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9" name="Google Shape;2999;p10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0" name="Google Shape;3000;p10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1" name="Google Shape;3001;p10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2" name="Google Shape;3002;p10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3" name="Google Shape;3003;p10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4" name="Google Shape;3004;p10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5" name="Google Shape;3005;p10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6" name="Google Shape;3006;p10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7" name="Google Shape;3007;p10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8" name="Google Shape;3008;p10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9" name="Google Shape;3009;p10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0" name="Google Shape;3010;p10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1" name="Google Shape;3011;p10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2" name="Google Shape;3012;p10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3" name="Google Shape;3013;p10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14" name="Google Shape;3014;p10"/>
          <p:cNvGrpSpPr/>
          <p:nvPr/>
        </p:nvGrpSpPr>
        <p:grpSpPr>
          <a:xfrm rot="10800000">
            <a:off x="7828571" y="28707"/>
            <a:ext cx="1140783" cy="5086302"/>
            <a:chOff x="5458325" y="238125"/>
            <a:chExt cx="1174975" cy="5238750"/>
          </a:xfrm>
        </p:grpSpPr>
        <p:sp>
          <p:nvSpPr>
            <p:cNvPr id="3015" name="Google Shape;3015;p10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6" name="Google Shape;3016;p10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7" name="Google Shape;3017;p10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8" name="Google Shape;3018;p10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9" name="Google Shape;3019;p10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0" name="Google Shape;3020;p10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1" name="Google Shape;3021;p10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2" name="Google Shape;3022;p10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3" name="Google Shape;3023;p10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4" name="Google Shape;3024;p10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5" name="Google Shape;3025;p10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6" name="Google Shape;3026;p10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7" name="Google Shape;3027;p10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8" name="Google Shape;3028;p10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9" name="Google Shape;3029;p10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0" name="Google Shape;3030;p10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1" name="Google Shape;3031;p10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2" name="Google Shape;3032;p10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3" name="Google Shape;3033;p10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4" name="Google Shape;3034;p10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5" name="Google Shape;3035;p10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6" name="Google Shape;3036;p10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7" name="Google Shape;3037;p10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8" name="Google Shape;3038;p10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9" name="Google Shape;3039;p10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0" name="Google Shape;3040;p10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1" name="Google Shape;3041;p10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2" name="Google Shape;3042;p10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3" name="Google Shape;3043;p10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4" name="Google Shape;3044;p10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5" name="Google Shape;3045;p10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6" name="Google Shape;3046;p10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7" name="Google Shape;3047;p10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8" name="Google Shape;3048;p10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9" name="Google Shape;3049;p10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0" name="Google Shape;3050;p10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1" name="Google Shape;3051;p10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2" name="Google Shape;3052;p10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3" name="Google Shape;3053;p10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4" name="Google Shape;3054;p10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5" name="Google Shape;3055;p10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6" name="Google Shape;3056;p10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7" name="Google Shape;3057;p10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8" name="Google Shape;3058;p10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9" name="Google Shape;3059;p10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0" name="Google Shape;3060;p10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1" name="Google Shape;3061;p10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2" name="Google Shape;3062;p10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3" name="Google Shape;3063;p10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4" name="Google Shape;3064;p10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5" name="Google Shape;3065;p10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6" name="Google Shape;3066;p10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7" name="Google Shape;3067;p10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8" name="Google Shape;3068;p10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9" name="Google Shape;3069;p10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0" name="Google Shape;3070;p10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1" name="Google Shape;3071;p10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2" name="Google Shape;3072;p10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3" name="Google Shape;3073;p10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4" name="Google Shape;3074;p10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5" name="Google Shape;3075;p10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6" name="Google Shape;3076;p10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77" name="Google Shape;3077;p10"/>
          <p:cNvGrpSpPr/>
          <p:nvPr/>
        </p:nvGrpSpPr>
        <p:grpSpPr>
          <a:xfrm rot="10800000">
            <a:off x="7682451" y="28707"/>
            <a:ext cx="994639" cy="4940182"/>
            <a:chOff x="5759350" y="388625"/>
            <a:chExt cx="1024450" cy="5088250"/>
          </a:xfrm>
        </p:grpSpPr>
        <p:sp>
          <p:nvSpPr>
            <p:cNvPr id="3078" name="Google Shape;3078;p10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9" name="Google Shape;3079;p10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0" name="Google Shape;3080;p10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1" name="Google Shape;3081;p10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2" name="Google Shape;3082;p10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3" name="Google Shape;3083;p10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4" name="Google Shape;3084;p10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5" name="Google Shape;3085;p10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6" name="Google Shape;3086;p10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7" name="Google Shape;3087;p10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8" name="Google Shape;3088;p10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9" name="Google Shape;3089;p10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0" name="Google Shape;3090;p10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1" name="Google Shape;3091;p10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2" name="Google Shape;3092;p10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3" name="Google Shape;3093;p10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4" name="Google Shape;3094;p10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5" name="Google Shape;3095;p10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6" name="Google Shape;3096;p10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7" name="Google Shape;3097;p10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8" name="Google Shape;3098;p10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9" name="Google Shape;3099;p10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0" name="Google Shape;3100;p10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1" name="Google Shape;3101;p10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2" name="Google Shape;3102;p10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3" name="Google Shape;3103;p10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4" name="Google Shape;3104;p10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5" name="Google Shape;3105;p10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6" name="Google Shape;3106;p10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7" name="Google Shape;3107;p10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8" name="Google Shape;3108;p10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9" name="Google Shape;3109;p10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0" name="Google Shape;3110;p10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1" name="Google Shape;3111;p10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2" name="Google Shape;3112;p10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3" name="Google Shape;3113;p10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4" name="Google Shape;3114;p10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5" name="Google Shape;3115;p10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6" name="Google Shape;3116;p10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7" name="Google Shape;3117;p10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8" name="Google Shape;3118;p10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9" name="Google Shape;3119;p10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0" name="Google Shape;3120;p10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1" name="Google Shape;3121;p10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2" name="Google Shape;3122;p10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3" name="Google Shape;3123;p10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4" name="Google Shape;3124;p10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5" name="Google Shape;3125;p10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6" name="Google Shape;3126;p10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7" name="Google Shape;3127;p10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8" name="Google Shape;3128;p10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9" name="Google Shape;3129;p10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0" name="Google Shape;3130;p10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1" name="Google Shape;3131;p10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2" name="Google Shape;3132;p10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3" name="Google Shape;3133;p10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4" name="Google Shape;3134;p10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5" name="Google Shape;3135;p10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6" name="Google Shape;3136;p10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7" name="Google Shape;3137;p10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8" name="Google Shape;3138;p10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9" name="Google Shape;3139;p10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0" name="Google Shape;3140;p10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1" name="Google Shape;3141;p10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2" name="Google Shape;3142;p10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3" name="Google Shape;3143;p10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4" name="Google Shape;3144;p10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5" name="Google Shape;3145;p10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6" name="Google Shape;3146;p10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7" name="Google Shape;3147;p10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8" name="Google Shape;3148;p10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9" name="Google Shape;3149;p10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0" name="Google Shape;3150;p10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1" name="Google Shape;3151;p10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2" name="Google Shape;3152;p10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3" name="Google Shape;3153;p10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4" name="Google Shape;3154;p10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5" name="Google Shape;3155;p10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6" name="Google Shape;3156;p10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7" name="Google Shape;3157;p10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8" name="Google Shape;3158;p10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9" name="Google Shape;3159;p10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0" name="Google Shape;3160;p10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1" name="Google Shape;3161;p10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2" name="Google Shape;3162;p10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3" name="Google Shape;3163;p10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4" name="Google Shape;3164;p10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5" name="Google Shape;3165;p10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6" name="Google Shape;3166;p10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7" name="Google Shape;3167;p10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8" name="Google Shape;3168;p10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9" name="Google Shape;3169;p10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0" name="Google Shape;3170;p10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1" name="Google Shape;3171;p10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2" name="Google Shape;3172;p10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3" name="Google Shape;3173;p10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4" name="Google Shape;3174;p10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5" name="Google Shape;3175;p10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6" name="Google Shape;3176;p10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7" name="Google Shape;3177;p10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8" name="Google Shape;3178;p10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79" name="Google Shape;3179;p10"/>
          <p:cNvGrpSpPr/>
          <p:nvPr/>
        </p:nvGrpSpPr>
        <p:grpSpPr>
          <a:xfrm rot="10800000">
            <a:off x="7682451" y="28707"/>
            <a:ext cx="1140783" cy="5086302"/>
            <a:chOff x="5608825" y="238125"/>
            <a:chExt cx="1174975" cy="5238750"/>
          </a:xfrm>
        </p:grpSpPr>
        <p:sp>
          <p:nvSpPr>
            <p:cNvPr id="3180" name="Google Shape;3180;p10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1" name="Google Shape;3181;p10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2" name="Google Shape;3182;p10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3" name="Google Shape;3183;p10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4" name="Google Shape;3184;p10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5" name="Google Shape;3185;p10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6" name="Google Shape;3186;p10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7" name="Google Shape;3187;p10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8" name="Google Shape;3188;p10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9" name="Google Shape;3189;p10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0" name="Google Shape;3190;p10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1" name="Google Shape;3191;p10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2" name="Google Shape;3192;p10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3" name="Google Shape;3193;p10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4" name="Google Shape;3194;p10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5" name="Google Shape;3195;p10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6" name="Google Shape;3196;p10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7" name="Google Shape;3197;p10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8" name="Google Shape;3198;p10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9" name="Google Shape;3199;p10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0" name="Google Shape;3200;p10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1" name="Google Shape;3201;p10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2" name="Google Shape;3202;p10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3" name="Google Shape;3203;p10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4" name="Google Shape;3204;p10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5" name="Google Shape;3205;p10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6" name="Google Shape;3206;p10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7" name="Google Shape;3207;p10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8" name="Google Shape;3208;p10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9" name="Google Shape;3209;p10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0" name="Google Shape;3210;p10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1" name="Google Shape;3211;p10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2" name="Google Shape;3212;p10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3" name="Google Shape;3213;p10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4" name="Google Shape;3214;p10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5" name="Google Shape;3215;p10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6" name="Google Shape;3216;p10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7" name="Google Shape;3217;p10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8" name="Google Shape;3218;p10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9" name="Google Shape;3219;p10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0" name="Google Shape;3220;p10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1" name="Google Shape;3221;p10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2" name="Google Shape;3222;p10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3" name="Google Shape;3223;p10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4" name="Google Shape;3224;p10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5" name="Google Shape;3225;p10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6" name="Google Shape;3226;p10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7" name="Google Shape;3227;p10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8" name="Google Shape;3228;p10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9" name="Google Shape;3229;p10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dark">
  <p:cSld name="BLANK_1">
    <p:bg>
      <p:bgPr>
        <a:solidFill>
          <a:schemeClr val="accent5"/>
        </a:solidFill>
        <a:effectLst/>
      </p:bgPr>
    </p:bg>
    <p:spTree>
      <p:nvGrpSpPr>
        <p:cNvPr id="1" name="Shape 3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31" name="Google Shape;3231;p11"/>
          <p:cNvGrpSpPr/>
          <p:nvPr/>
        </p:nvGrpSpPr>
        <p:grpSpPr>
          <a:xfrm rot="10800000">
            <a:off x="8851487" y="28707"/>
            <a:ext cx="264012" cy="5086302"/>
            <a:chOff x="5307800" y="238125"/>
            <a:chExt cx="271925" cy="5238750"/>
          </a:xfrm>
        </p:grpSpPr>
        <p:sp>
          <p:nvSpPr>
            <p:cNvPr id="3232" name="Google Shape;3232;p11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3" name="Google Shape;3233;p11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4" name="Google Shape;3234;p11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5" name="Google Shape;3235;p11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6" name="Google Shape;3236;p11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7" name="Google Shape;3237;p11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8" name="Google Shape;3238;p11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9" name="Google Shape;3239;p11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0" name="Google Shape;3240;p11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1" name="Google Shape;3241;p11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2" name="Google Shape;3242;p11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3" name="Google Shape;3243;p11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4" name="Google Shape;3244;p11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5" name="Google Shape;3245;p11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6" name="Google Shape;3246;p11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7" name="Google Shape;3247;p11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8" name="Google Shape;3248;p11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9" name="Google Shape;3249;p11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0" name="Google Shape;3250;p11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1" name="Google Shape;3251;p11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2" name="Google Shape;3252;p11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3" name="Google Shape;3253;p11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4" name="Google Shape;3254;p11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5" name="Google Shape;3255;p11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6" name="Google Shape;3256;p11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7" name="Google Shape;3257;p11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8" name="Google Shape;3258;p11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9" name="Google Shape;3259;p11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0" name="Google Shape;3260;p11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1" name="Google Shape;3261;p11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2" name="Google Shape;3262;p11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3" name="Google Shape;3263;p11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4" name="Google Shape;3264;p11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5" name="Google Shape;3265;p11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6" name="Google Shape;3266;p11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7" name="Google Shape;3267;p11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8" name="Google Shape;3268;p11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9" name="Google Shape;3269;p11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0" name="Google Shape;3270;p11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1" name="Google Shape;3271;p11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2" name="Google Shape;3272;p11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3" name="Google Shape;3273;p11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4" name="Google Shape;3274;p11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5" name="Google Shape;3275;p11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6" name="Google Shape;3276;p11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7" name="Google Shape;3277;p11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8" name="Google Shape;3278;p11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9" name="Google Shape;3279;p11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0" name="Google Shape;3280;p11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1" name="Google Shape;3281;p11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2" name="Google Shape;3282;p11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3" name="Google Shape;3283;p11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4" name="Google Shape;3284;p11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5" name="Google Shape;3285;p11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6" name="Google Shape;3286;p11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7" name="Google Shape;3287;p11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8" name="Google Shape;3288;p11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89" name="Google Shape;3289;p11"/>
          <p:cNvGrpSpPr/>
          <p:nvPr/>
        </p:nvGrpSpPr>
        <p:grpSpPr>
          <a:xfrm rot="10800000">
            <a:off x="7828571" y="28707"/>
            <a:ext cx="1140783" cy="5086302"/>
            <a:chOff x="5458325" y="238125"/>
            <a:chExt cx="1174975" cy="5238750"/>
          </a:xfrm>
        </p:grpSpPr>
        <p:sp>
          <p:nvSpPr>
            <p:cNvPr id="3290" name="Google Shape;3290;p11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1" name="Google Shape;3291;p11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2" name="Google Shape;3292;p11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3" name="Google Shape;3293;p11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4" name="Google Shape;3294;p11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5" name="Google Shape;3295;p11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6" name="Google Shape;3296;p11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7" name="Google Shape;3297;p11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8" name="Google Shape;3298;p11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9" name="Google Shape;3299;p11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0" name="Google Shape;3300;p11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1" name="Google Shape;3301;p11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2" name="Google Shape;3302;p11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3" name="Google Shape;3303;p11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4" name="Google Shape;3304;p11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5" name="Google Shape;3305;p11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6" name="Google Shape;3306;p11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7" name="Google Shape;3307;p11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8" name="Google Shape;3308;p11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9" name="Google Shape;3309;p11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0" name="Google Shape;3310;p11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1" name="Google Shape;3311;p11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2" name="Google Shape;3312;p11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3" name="Google Shape;3313;p11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4" name="Google Shape;3314;p11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5" name="Google Shape;3315;p11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6" name="Google Shape;3316;p11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7" name="Google Shape;3317;p11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8" name="Google Shape;3318;p11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9" name="Google Shape;3319;p11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0" name="Google Shape;3320;p11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1" name="Google Shape;3321;p11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2" name="Google Shape;3322;p11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3" name="Google Shape;3323;p11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4" name="Google Shape;3324;p11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5" name="Google Shape;3325;p11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6" name="Google Shape;3326;p11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7" name="Google Shape;3327;p11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8" name="Google Shape;3328;p11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9" name="Google Shape;3329;p11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0" name="Google Shape;3330;p11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1" name="Google Shape;3331;p11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2" name="Google Shape;3332;p11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3" name="Google Shape;3333;p11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4" name="Google Shape;3334;p11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5" name="Google Shape;3335;p11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6" name="Google Shape;3336;p11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7" name="Google Shape;3337;p11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8" name="Google Shape;3338;p11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9" name="Google Shape;3339;p11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0" name="Google Shape;3340;p11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1" name="Google Shape;3341;p11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2" name="Google Shape;3342;p11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3" name="Google Shape;3343;p11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4" name="Google Shape;3344;p11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5" name="Google Shape;3345;p11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6" name="Google Shape;3346;p11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7" name="Google Shape;3347;p11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8" name="Google Shape;3348;p11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9" name="Google Shape;3349;p11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0" name="Google Shape;3350;p11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1" name="Google Shape;3351;p11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52" name="Google Shape;3352;p11"/>
          <p:cNvGrpSpPr/>
          <p:nvPr/>
        </p:nvGrpSpPr>
        <p:grpSpPr>
          <a:xfrm rot="10800000">
            <a:off x="7682451" y="28707"/>
            <a:ext cx="994639" cy="4940182"/>
            <a:chOff x="5759350" y="388625"/>
            <a:chExt cx="1024450" cy="5088250"/>
          </a:xfrm>
        </p:grpSpPr>
        <p:sp>
          <p:nvSpPr>
            <p:cNvPr id="3353" name="Google Shape;3353;p11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4" name="Google Shape;3354;p11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5" name="Google Shape;3355;p11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6" name="Google Shape;3356;p11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7" name="Google Shape;3357;p11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8" name="Google Shape;3358;p11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9" name="Google Shape;3359;p11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0" name="Google Shape;3360;p11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1" name="Google Shape;3361;p11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2" name="Google Shape;3362;p11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3" name="Google Shape;3363;p11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4" name="Google Shape;3364;p11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5" name="Google Shape;3365;p11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6" name="Google Shape;3366;p11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7" name="Google Shape;3367;p11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8" name="Google Shape;3368;p11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9" name="Google Shape;3369;p11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0" name="Google Shape;3370;p11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1" name="Google Shape;3371;p11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2" name="Google Shape;3372;p11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3" name="Google Shape;3373;p11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4" name="Google Shape;3374;p11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5" name="Google Shape;3375;p11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6" name="Google Shape;3376;p11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7" name="Google Shape;3377;p11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8" name="Google Shape;3378;p11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9" name="Google Shape;3379;p11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0" name="Google Shape;3380;p11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1" name="Google Shape;3381;p11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2" name="Google Shape;3382;p11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3" name="Google Shape;3383;p11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4" name="Google Shape;3384;p11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5" name="Google Shape;3385;p11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6" name="Google Shape;3386;p11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7" name="Google Shape;3387;p11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8" name="Google Shape;3388;p11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9" name="Google Shape;3389;p11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0" name="Google Shape;3390;p11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1" name="Google Shape;3391;p11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2" name="Google Shape;3392;p11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3" name="Google Shape;3393;p11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4" name="Google Shape;3394;p11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5" name="Google Shape;3395;p11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6" name="Google Shape;3396;p11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7" name="Google Shape;3397;p11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8" name="Google Shape;3398;p11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9" name="Google Shape;3399;p11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0" name="Google Shape;3400;p11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1" name="Google Shape;3401;p11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2" name="Google Shape;3402;p11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3" name="Google Shape;3403;p11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4" name="Google Shape;3404;p11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5" name="Google Shape;3405;p11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6" name="Google Shape;3406;p11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7" name="Google Shape;3407;p11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8" name="Google Shape;3408;p11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9" name="Google Shape;3409;p11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0" name="Google Shape;3410;p11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1" name="Google Shape;3411;p11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2" name="Google Shape;3412;p11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3" name="Google Shape;3413;p11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4" name="Google Shape;3414;p11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5" name="Google Shape;3415;p11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6" name="Google Shape;3416;p11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7" name="Google Shape;3417;p11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8" name="Google Shape;3418;p11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9" name="Google Shape;3419;p11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0" name="Google Shape;3420;p11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1" name="Google Shape;3421;p11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2" name="Google Shape;3422;p11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3" name="Google Shape;3423;p11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4" name="Google Shape;3424;p11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5" name="Google Shape;3425;p11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6" name="Google Shape;3426;p11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7" name="Google Shape;3427;p11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8" name="Google Shape;3428;p11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9" name="Google Shape;3429;p11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0" name="Google Shape;3430;p11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1" name="Google Shape;3431;p11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2" name="Google Shape;3432;p11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3" name="Google Shape;3433;p11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4" name="Google Shape;3434;p11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5" name="Google Shape;3435;p11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6" name="Google Shape;3436;p11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7" name="Google Shape;3437;p11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8" name="Google Shape;3438;p11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9" name="Google Shape;3439;p11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0" name="Google Shape;3440;p11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1" name="Google Shape;3441;p11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2" name="Google Shape;3442;p11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3" name="Google Shape;3443;p11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4" name="Google Shape;3444;p11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5" name="Google Shape;3445;p11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6" name="Google Shape;3446;p11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7" name="Google Shape;3447;p11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8" name="Google Shape;3448;p11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9" name="Google Shape;3449;p11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0" name="Google Shape;3450;p11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1" name="Google Shape;3451;p11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2" name="Google Shape;3452;p11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3" name="Google Shape;3453;p11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54" name="Google Shape;3454;p11"/>
          <p:cNvGrpSpPr/>
          <p:nvPr/>
        </p:nvGrpSpPr>
        <p:grpSpPr>
          <a:xfrm rot="10800000">
            <a:off x="7682451" y="28707"/>
            <a:ext cx="1140783" cy="5086302"/>
            <a:chOff x="5608825" y="238125"/>
            <a:chExt cx="1174975" cy="5238750"/>
          </a:xfrm>
        </p:grpSpPr>
        <p:sp>
          <p:nvSpPr>
            <p:cNvPr id="3455" name="Google Shape;3455;p11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6" name="Google Shape;3456;p11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7" name="Google Shape;3457;p11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8" name="Google Shape;3458;p11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9" name="Google Shape;3459;p11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0" name="Google Shape;3460;p11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1" name="Google Shape;3461;p11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2" name="Google Shape;3462;p11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3" name="Google Shape;3463;p11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4" name="Google Shape;3464;p11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5" name="Google Shape;3465;p11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6" name="Google Shape;3466;p11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7" name="Google Shape;3467;p11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8" name="Google Shape;3468;p11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9" name="Google Shape;3469;p11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0" name="Google Shape;3470;p11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1" name="Google Shape;3471;p11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2" name="Google Shape;3472;p11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3" name="Google Shape;3473;p11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4" name="Google Shape;3474;p11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5" name="Google Shape;3475;p11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6" name="Google Shape;3476;p11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7" name="Google Shape;3477;p11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8" name="Google Shape;3478;p11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9" name="Google Shape;3479;p11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0" name="Google Shape;3480;p11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1" name="Google Shape;3481;p11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2" name="Google Shape;3482;p11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3" name="Google Shape;3483;p11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4" name="Google Shape;3484;p11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5" name="Google Shape;3485;p11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6" name="Google Shape;3486;p11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7" name="Google Shape;3487;p11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8" name="Google Shape;3488;p11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9" name="Google Shape;3489;p11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0" name="Google Shape;3490;p11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1" name="Google Shape;3491;p11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2" name="Google Shape;3492;p11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3" name="Google Shape;3493;p11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4" name="Google Shape;3494;p11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5" name="Google Shape;3495;p11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6" name="Google Shape;3496;p11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7" name="Google Shape;3497;p11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8" name="Google Shape;3498;p11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9" name="Google Shape;3499;p11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0" name="Google Shape;3500;p11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1" name="Google Shape;3501;p11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2" name="Google Shape;3502;p11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3" name="Google Shape;3503;p11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4" name="Google Shape;3504;p11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05" name="Google Shape;3505;p11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2"/>
                </a:solidFill>
              </a:defRPr>
            </a:lvl1pPr>
            <a:lvl2pPr lvl="1">
              <a:buNone/>
              <a:defRPr>
                <a:solidFill>
                  <a:schemeClr val="accent2"/>
                </a:solidFill>
              </a:defRPr>
            </a:lvl2pPr>
            <a:lvl3pPr lvl="2">
              <a:buNone/>
              <a:defRPr>
                <a:solidFill>
                  <a:schemeClr val="accent2"/>
                </a:solidFill>
              </a:defRPr>
            </a:lvl3pPr>
            <a:lvl4pPr lvl="3">
              <a:buNone/>
              <a:defRPr>
                <a:solidFill>
                  <a:schemeClr val="accent2"/>
                </a:solidFill>
              </a:defRPr>
            </a:lvl4pPr>
            <a:lvl5pPr lvl="4">
              <a:buNone/>
              <a:defRPr>
                <a:solidFill>
                  <a:schemeClr val="accent2"/>
                </a:solidFill>
              </a:defRPr>
            </a:lvl5pPr>
            <a:lvl6pPr lvl="5">
              <a:buNone/>
              <a:defRPr>
                <a:solidFill>
                  <a:schemeClr val="accent2"/>
                </a:solidFill>
              </a:defRPr>
            </a:lvl6pPr>
            <a:lvl7pPr lvl="6">
              <a:buNone/>
              <a:defRPr>
                <a:solidFill>
                  <a:schemeClr val="accent2"/>
                </a:solidFill>
              </a:defRPr>
            </a:lvl7pPr>
            <a:lvl8pPr lvl="7">
              <a:buNone/>
              <a:defRPr>
                <a:solidFill>
                  <a:schemeClr val="accent2"/>
                </a:solidFill>
              </a:defRPr>
            </a:lvl8pPr>
            <a:lvl9pPr lvl="8">
              <a:buNone/>
              <a:defRPr>
                <a:solidFill>
                  <a:schemeClr val="accent2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8300" y="739375"/>
            <a:ext cx="67611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8300" y="1733550"/>
            <a:ext cx="6761100" cy="298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itillium Web Light"/>
              <a:buChar char="▪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itillium Web Light"/>
              <a:buChar char="▫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itillium Web Light"/>
              <a:buChar char="▫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tillium Web Light"/>
              <a:buChar char="▫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tillium Web Light"/>
              <a:buChar char="▫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tillium Web Light"/>
              <a:buChar char="▫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tillium Web Light"/>
              <a:buChar char="●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tillium Web Light"/>
              <a:buChar char="○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tillium Web Light"/>
              <a:buChar char="■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 sz="12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1pPr>
            <a:lvl2pPr lvl="1">
              <a:buNone/>
              <a:defRPr sz="12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2pPr>
            <a:lvl3pPr lvl="2">
              <a:buNone/>
              <a:defRPr sz="12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3pPr>
            <a:lvl4pPr lvl="3">
              <a:buNone/>
              <a:defRPr sz="12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4pPr>
            <a:lvl5pPr lvl="4">
              <a:buNone/>
              <a:defRPr sz="12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5pPr>
            <a:lvl6pPr lvl="5">
              <a:buNone/>
              <a:defRPr sz="12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6pPr>
            <a:lvl7pPr lvl="6">
              <a:buNone/>
              <a:defRPr sz="12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7pPr>
            <a:lvl8pPr lvl="7">
              <a:buNone/>
              <a:defRPr sz="12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8pPr>
            <a:lvl9pPr lvl="8">
              <a:buNone/>
              <a:defRPr sz="12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3" r:id="rId2"/>
    <p:sldLayoutId id="2147483654" r:id="rId3"/>
    <p:sldLayoutId id="2147483656" r:id="rId4"/>
    <p:sldLayoutId id="2147483657" r:id="rId5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6" name="Google Shape;3836;p13"/>
          <p:cNvSpPr txBox="1">
            <a:spLocks noGrp="1"/>
          </p:cNvSpPr>
          <p:nvPr>
            <p:ph type="ctrTitle"/>
          </p:nvPr>
        </p:nvSpPr>
        <p:spPr>
          <a:xfrm>
            <a:off x="762000" y="696425"/>
            <a:ext cx="53967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Early A</a:t>
            </a:r>
            <a:r>
              <a:rPr lang="en-US" dirty="0" smtClean="0"/>
              <a:t>l</a:t>
            </a:r>
            <a:r>
              <a:rPr lang="en" dirty="0" smtClean="0"/>
              <a:t>ert/MidTerm Grade Program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9" name="Google Shape;4039;p36"/>
          <p:cNvSpPr txBox="1">
            <a:spLocks noGrp="1"/>
          </p:cNvSpPr>
          <p:nvPr>
            <p:ph type="subTitle" idx="4294967295"/>
          </p:nvPr>
        </p:nvSpPr>
        <p:spPr>
          <a:xfrm>
            <a:off x="685800" y="505162"/>
            <a:ext cx="48639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3600" dirty="0">
                <a:solidFill>
                  <a:srgbClr val="D3EBD5"/>
                </a:solidFill>
                <a:highlight>
                  <a:srgbClr val="01597F"/>
                </a:highlight>
              </a:rPr>
              <a:t>Q</a:t>
            </a:r>
            <a:r>
              <a:rPr lang="en" sz="3600" dirty="0" smtClean="0">
                <a:solidFill>
                  <a:srgbClr val="D3EBD5"/>
                </a:solidFill>
                <a:highlight>
                  <a:srgbClr val="01597F"/>
                </a:highlight>
              </a:rPr>
              <a:t>uestions</a:t>
            </a:r>
            <a:r>
              <a:rPr lang="en" sz="3600" dirty="0">
                <a:solidFill>
                  <a:srgbClr val="D3EBD5"/>
                </a:solidFill>
                <a:highlight>
                  <a:srgbClr val="01597F"/>
                </a:highlight>
              </a:rPr>
              <a:t>?</a:t>
            </a:r>
            <a:endParaRPr sz="3600" dirty="0">
              <a:solidFill>
                <a:srgbClr val="D3EBD5"/>
              </a:solidFill>
              <a:highlight>
                <a:srgbClr val="01597F"/>
              </a:highlight>
            </a:endParaRPr>
          </a:p>
        </p:txBody>
      </p:sp>
      <p:sp>
        <p:nvSpPr>
          <p:cNvPr id="4040" name="Google Shape;4040;p36"/>
          <p:cNvSpPr txBox="1">
            <a:spLocks noGrp="1"/>
          </p:cNvSpPr>
          <p:nvPr>
            <p:ph type="body" idx="4294967295"/>
          </p:nvPr>
        </p:nvSpPr>
        <p:spPr>
          <a:xfrm>
            <a:off x="741405" y="1576774"/>
            <a:ext cx="6579973" cy="325471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>
                <a:solidFill>
                  <a:srgbClr val="D3EBD5"/>
                </a:solidFill>
              </a:rPr>
              <a:t>Early Alert Grade Program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>
                <a:solidFill>
                  <a:srgbClr val="D3EBD5"/>
                </a:solidFill>
              </a:rPr>
              <a:t>Judith Sanders	jsanders@auburn.edu</a:t>
            </a:r>
            <a:endParaRPr lang="en-US" dirty="0">
              <a:solidFill>
                <a:srgbClr val="D3EBD5"/>
              </a:solidFill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>
                <a:solidFill>
                  <a:srgbClr val="D3EBD5"/>
                </a:solidFill>
              </a:rPr>
              <a:t>Ruthie Spiers	ruthie@auburn.edu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lang="en-US" dirty="0" smtClean="0">
              <a:solidFill>
                <a:srgbClr val="D3EBD5"/>
              </a:solidFill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>
                <a:solidFill>
                  <a:srgbClr val="D3EBD5"/>
                </a:solidFill>
              </a:rPr>
              <a:t>Grading Options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>
                <a:solidFill>
                  <a:srgbClr val="D3EBD5"/>
                </a:solidFill>
              </a:rPr>
              <a:t>Brandon Simmons	simmorb@auburn.edu</a:t>
            </a:r>
            <a:endParaRPr dirty="0">
              <a:solidFill>
                <a:srgbClr val="D3EBD5"/>
              </a:solidFill>
            </a:endParaRPr>
          </a:p>
        </p:txBody>
      </p:sp>
      <p:sp>
        <p:nvSpPr>
          <p:cNvPr id="4041" name="Google Shape;4041;p36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6" name="Google Shape;3976;p29"/>
          <p:cNvSpPr txBox="1">
            <a:spLocks noGrp="1"/>
          </p:cNvSpPr>
          <p:nvPr>
            <p:ph type="title"/>
          </p:nvPr>
        </p:nvSpPr>
        <p:spPr>
          <a:xfrm>
            <a:off x="640231" y="335778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MidTerm Grades</a:t>
            </a:r>
            <a:endParaRPr dirty="0"/>
          </a:p>
        </p:txBody>
      </p:sp>
      <p:sp>
        <p:nvSpPr>
          <p:cNvPr id="3977" name="Google Shape;3977;p29"/>
          <p:cNvSpPr/>
          <p:nvPr/>
        </p:nvSpPr>
        <p:spPr>
          <a:xfrm>
            <a:off x="747140" y="1276608"/>
            <a:ext cx="1679360" cy="1775327"/>
          </a:xfrm>
          <a:prstGeom prst="rect">
            <a:avLst/>
          </a:prstGeom>
          <a:noFill/>
          <a:ln w="76200" cap="flat" cmpd="sng">
            <a:solidFill>
              <a:srgbClr val="D3EBD5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 smtClean="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rPr>
              <a:t>All Core and 1</a:t>
            </a:r>
            <a:r>
              <a:rPr lang="en" sz="1800" baseline="30000" dirty="0" smtClean="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rPr>
              <a:t>st</a:t>
            </a:r>
            <a:r>
              <a:rPr lang="en" sz="1800" dirty="0" smtClean="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rPr>
              <a:t> Year Seminar Courses</a:t>
            </a:r>
            <a:endParaRPr sz="1800" dirty="0">
              <a:solidFill>
                <a:srgbClr val="003B55"/>
              </a:solidFill>
              <a:latin typeface="Titillium Web Light"/>
              <a:ea typeface="Titillium Web Light"/>
              <a:cs typeface="Titillium Web Light"/>
              <a:sym typeface="Titillium Web Light"/>
            </a:endParaRPr>
          </a:p>
        </p:txBody>
      </p:sp>
      <p:sp>
        <p:nvSpPr>
          <p:cNvPr id="3978" name="Google Shape;3978;p29"/>
          <p:cNvSpPr/>
          <p:nvPr/>
        </p:nvSpPr>
        <p:spPr>
          <a:xfrm>
            <a:off x="5350450" y="2449831"/>
            <a:ext cx="1744183" cy="1775327"/>
          </a:xfrm>
          <a:prstGeom prst="rect">
            <a:avLst/>
          </a:prstGeom>
          <a:noFill/>
          <a:ln w="76200" cap="flat" cmpd="sng">
            <a:solidFill>
              <a:srgbClr val="0B87A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 smtClean="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rPr>
              <a:t>Additional 303 courses </a:t>
            </a:r>
            <a:r>
              <a:rPr lang="en" sz="1800" dirty="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rPr>
              <a:t>s</a:t>
            </a:r>
            <a:r>
              <a:rPr lang="en" sz="1800" dirty="0" smtClean="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rPr>
              <a:t>ubmitted outside of Core and 1</a:t>
            </a:r>
            <a:r>
              <a:rPr lang="en" sz="1800" baseline="30000" dirty="0" smtClean="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rPr>
              <a:t>st</a:t>
            </a:r>
            <a:r>
              <a:rPr lang="en" sz="1800" dirty="0" smtClean="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rPr>
              <a:t> Year Seminar</a:t>
            </a:r>
            <a:endParaRPr sz="1800" dirty="0">
              <a:solidFill>
                <a:srgbClr val="003B55"/>
              </a:solidFill>
              <a:latin typeface="Titillium Web Light"/>
              <a:ea typeface="Titillium Web Light"/>
              <a:cs typeface="Titillium Web Light"/>
              <a:sym typeface="Titillium Web Light"/>
            </a:endParaRPr>
          </a:p>
        </p:txBody>
      </p:sp>
      <p:sp>
        <p:nvSpPr>
          <p:cNvPr id="3979" name="Google Shape;3979;p29"/>
          <p:cNvSpPr/>
          <p:nvPr/>
        </p:nvSpPr>
        <p:spPr>
          <a:xfrm>
            <a:off x="2990238" y="1869661"/>
            <a:ext cx="1679361" cy="1775325"/>
          </a:xfrm>
          <a:prstGeom prst="rect">
            <a:avLst/>
          </a:prstGeom>
          <a:noFill/>
          <a:ln w="76200" cap="flat" cmpd="sng">
            <a:solidFill>
              <a:srgbClr val="80BFB7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 smtClean="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rPr>
              <a:t>93% Submission rate in 860 courses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 smtClean="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rPr>
              <a:t>(Fall 2019)</a:t>
            </a:r>
            <a:endParaRPr sz="1800" dirty="0">
              <a:solidFill>
                <a:srgbClr val="003B55"/>
              </a:solidFill>
              <a:latin typeface="Titillium Web Light"/>
              <a:ea typeface="Titillium Web Light"/>
              <a:cs typeface="Titillium Web Light"/>
              <a:sym typeface="Titillium Web Light"/>
            </a:endParaRPr>
          </a:p>
        </p:txBody>
      </p:sp>
      <p:cxnSp>
        <p:nvCxnSpPr>
          <p:cNvPr id="3980" name="Google Shape;3980;p29"/>
          <p:cNvCxnSpPr/>
          <p:nvPr/>
        </p:nvCxnSpPr>
        <p:spPr>
          <a:xfrm>
            <a:off x="2309538" y="3054949"/>
            <a:ext cx="680700" cy="0"/>
          </a:xfrm>
          <a:prstGeom prst="straightConnector1">
            <a:avLst/>
          </a:prstGeom>
          <a:noFill/>
          <a:ln w="38100" cap="flat" cmpd="sng">
            <a:solidFill>
              <a:srgbClr val="D3EBD5"/>
            </a:solidFill>
            <a:prstDash val="solid"/>
            <a:round/>
            <a:headEnd type="diamond" w="sm" len="sm"/>
            <a:tailEnd type="diamond" w="sm" len="sm"/>
          </a:ln>
        </p:spPr>
      </p:cxnSp>
      <p:cxnSp>
        <p:nvCxnSpPr>
          <p:cNvPr id="3981" name="Google Shape;3981;p29"/>
          <p:cNvCxnSpPr/>
          <p:nvPr/>
        </p:nvCxnSpPr>
        <p:spPr>
          <a:xfrm>
            <a:off x="4669599" y="3644986"/>
            <a:ext cx="680700" cy="0"/>
          </a:xfrm>
          <a:prstGeom prst="straightConnector1">
            <a:avLst/>
          </a:prstGeom>
          <a:noFill/>
          <a:ln w="38100" cap="flat" cmpd="sng">
            <a:solidFill>
              <a:srgbClr val="80BFB7"/>
            </a:solidFill>
            <a:prstDash val="solid"/>
            <a:round/>
            <a:headEnd type="diamond" w="sm" len="sm"/>
            <a:tailEnd type="diamond" w="sm" len="sm"/>
          </a:ln>
        </p:spPr>
      </p:cxnSp>
      <p:sp>
        <p:nvSpPr>
          <p:cNvPr id="3982" name="Google Shape;3982;p29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59180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5" name="Google Shape;3905;p21"/>
          <p:cNvSpPr txBox="1">
            <a:spLocks noGrp="1"/>
          </p:cNvSpPr>
          <p:nvPr>
            <p:ph type="title"/>
          </p:nvPr>
        </p:nvSpPr>
        <p:spPr>
          <a:xfrm>
            <a:off x="718300" y="291634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Faculty Communication</a:t>
            </a:r>
            <a:endParaRPr dirty="0"/>
          </a:p>
        </p:txBody>
      </p:sp>
      <p:sp>
        <p:nvSpPr>
          <p:cNvPr id="3909" name="Google Shape;3909;p21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18300" y="1083312"/>
            <a:ext cx="5568988" cy="1318795"/>
          </a:xfrm>
        </p:spPr>
        <p:txBody>
          <a:bodyPr/>
          <a:lstStyle/>
          <a:p>
            <a:r>
              <a:rPr lang="en-US" dirty="0"/>
              <a:t>Academic Calendar</a:t>
            </a:r>
          </a:p>
          <a:p>
            <a:r>
              <a:rPr lang="en-US" dirty="0" smtClean="0"/>
              <a:t>Email prior to beginning of term</a:t>
            </a:r>
          </a:p>
          <a:p>
            <a:pPr lvl="1"/>
            <a:r>
              <a:rPr lang="en-US" dirty="0" smtClean="0"/>
              <a:t>Dependent </a:t>
            </a:r>
            <a:r>
              <a:rPr lang="en-US" dirty="0" smtClean="0"/>
              <a:t>on faculty assignment to course </a:t>
            </a:r>
            <a:endParaRPr lang="en-US" dirty="0" smtClean="0"/>
          </a:p>
          <a:p>
            <a:r>
              <a:rPr lang="en-US" dirty="0" smtClean="0"/>
              <a:t>Reminder email (</a:t>
            </a:r>
            <a:r>
              <a:rPr lang="en-US" dirty="0"/>
              <a:t>n</a:t>
            </a:r>
            <a:r>
              <a:rPr lang="en-US" dirty="0" smtClean="0"/>
              <a:t>on-submitted courses)</a:t>
            </a:r>
          </a:p>
          <a:p>
            <a:pPr lvl="1"/>
            <a:r>
              <a:rPr lang="en-US" dirty="0" smtClean="0"/>
              <a:t>~ one week before midterm</a:t>
            </a:r>
          </a:p>
          <a:p>
            <a:pPr lvl="1"/>
            <a:r>
              <a:rPr lang="en-US" dirty="0" smtClean="0"/>
              <a:t>1-2 days prior to midterm</a:t>
            </a:r>
            <a:endParaRPr lang="en-US" dirty="0"/>
          </a:p>
        </p:txBody>
      </p:sp>
      <p:sp>
        <p:nvSpPr>
          <p:cNvPr id="11" name="Google Shape;3905;p21"/>
          <p:cNvSpPr txBox="1">
            <a:spLocks/>
          </p:cNvSpPr>
          <p:nvPr/>
        </p:nvSpPr>
        <p:spPr>
          <a:xfrm>
            <a:off x="718300" y="2765085"/>
            <a:ext cx="67611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 b="0" i="0" u="none" strike="noStrike" cap="none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 b="0" i="0" u="none" strike="noStrike" cap="none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 b="0" i="0" u="none" strike="noStrike" cap="none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 b="0" i="0" u="none" strike="noStrike" cap="none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 b="0" i="0" u="none" strike="noStrike" cap="none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 b="0" i="0" u="none" strike="noStrike" cap="none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 b="0" i="0" u="none" strike="noStrike" cap="none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 b="0" i="0" u="none" strike="noStrike" cap="none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 b="0" i="0" u="none" strike="noStrike" cap="none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9pPr>
          </a:lstStyle>
          <a:p>
            <a:r>
              <a:rPr lang="en-US" dirty="0" smtClean="0"/>
              <a:t>Faculty Support</a:t>
            </a:r>
          </a:p>
        </p:txBody>
      </p:sp>
      <p:sp>
        <p:nvSpPr>
          <p:cNvPr id="12" name="Text Placeholder 1"/>
          <p:cNvSpPr>
            <a:spLocks noGrp="1"/>
          </p:cNvSpPr>
          <p:nvPr>
            <p:ph type="body" idx="1"/>
          </p:nvPr>
        </p:nvSpPr>
        <p:spPr>
          <a:xfrm>
            <a:off x="640231" y="3598206"/>
            <a:ext cx="5568988" cy="1318795"/>
          </a:xfrm>
        </p:spPr>
        <p:txBody>
          <a:bodyPr/>
          <a:lstStyle/>
          <a:p>
            <a:r>
              <a:rPr lang="en-US" dirty="0" smtClean="0"/>
              <a:t>Judith Sanders</a:t>
            </a:r>
          </a:p>
          <a:p>
            <a:r>
              <a:rPr lang="en-US" dirty="0" smtClean="0"/>
              <a:t>Biggio Center</a:t>
            </a:r>
          </a:p>
          <a:p>
            <a:r>
              <a:rPr lang="en-US" dirty="0" smtClean="0"/>
              <a:t>OIT Help Desk</a:t>
            </a:r>
          </a:p>
        </p:txBody>
      </p:sp>
    </p:spTree>
    <p:extLst>
      <p:ext uri="{BB962C8B-B14F-4D97-AF65-F5344CB8AC3E}">
        <p14:creationId xmlns:p14="http://schemas.microsoft.com/office/powerpoint/2010/main" val="816579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5" name="Google Shape;3905;p21"/>
          <p:cNvSpPr txBox="1">
            <a:spLocks noGrp="1"/>
          </p:cNvSpPr>
          <p:nvPr>
            <p:ph type="title"/>
          </p:nvPr>
        </p:nvSpPr>
        <p:spPr>
          <a:xfrm>
            <a:off x="718300" y="291634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Grade Communication</a:t>
            </a:r>
            <a:endParaRPr dirty="0"/>
          </a:p>
        </p:txBody>
      </p:sp>
      <p:sp>
        <p:nvSpPr>
          <p:cNvPr id="3906" name="Google Shape;3906;p21"/>
          <p:cNvSpPr txBox="1">
            <a:spLocks noGrp="1"/>
          </p:cNvSpPr>
          <p:nvPr>
            <p:ph type="body" idx="1"/>
          </p:nvPr>
        </p:nvSpPr>
        <p:spPr>
          <a:xfrm>
            <a:off x="735141" y="1241322"/>
            <a:ext cx="2179200" cy="309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b="1" dirty="0" smtClean="0"/>
              <a:t>Students</a:t>
            </a:r>
            <a:endParaRPr b="1" dirty="0"/>
          </a:p>
          <a:p>
            <a:pPr marL="285750" indent="-285750"/>
            <a:r>
              <a:rPr lang="en" dirty="0" smtClean="0"/>
              <a:t>Students with D/F/FA grades are contacted by Retention Prgramming Coordinator</a:t>
            </a:r>
          </a:p>
          <a:p>
            <a:pPr marL="285750" indent="-285750"/>
            <a:r>
              <a:rPr lang="en" dirty="0" smtClean="0"/>
              <a:t>Encouraged to meet with faculty, advisor, &amp; student support staff</a:t>
            </a:r>
          </a:p>
        </p:txBody>
      </p:sp>
      <p:sp>
        <p:nvSpPr>
          <p:cNvPr id="3907" name="Google Shape;3907;p21"/>
          <p:cNvSpPr txBox="1">
            <a:spLocks noGrp="1"/>
          </p:cNvSpPr>
          <p:nvPr>
            <p:ph type="body" idx="2"/>
          </p:nvPr>
        </p:nvSpPr>
        <p:spPr>
          <a:xfrm>
            <a:off x="2914341" y="1241322"/>
            <a:ext cx="2385859" cy="309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 smtClean="0"/>
              <a:t>Associate Deans</a:t>
            </a:r>
          </a:p>
          <a:p>
            <a:pPr marL="285750" indent="-285750"/>
            <a:r>
              <a:rPr lang="en" dirty="0"/>
              <a:t>All mid-term grades</a:t>
            </a:r>
          </a:p>
          <a:p>
            <a:pPr marL="285750" indent="-285750"/>
            <a:r>
              <a:rPr lang="en" dirty="0"/>
              <a:t>Subgroups of D/F/FA grades</a:t>
            </a:r>
          </a:p>
          <a:p>
            <a:pPr marL="285750" indent="-285750"/>
            <a:r>
              <a:rPr lang="en" dirty="0" smtClean="0"/>
              <a:t>Only comprehensive </a:t>
            </a:r>
            <a:r>
              <a:rPr lang="en" dirty="0"/>
              <a:t>view of student </a:t>
            </a:r>
            <a:r>
              <a:rPr lang="en" dirty="0" smtClean="0"/>
              <a:t>performance available</a:t>
            </a:r>
          </a:p>
          <a:p>
            <a:pPr marL="285750" indent="-285750"/>
            <a:r>
              <a:rPr lang="en" dirty="0" smtClean="0"/>
              <a:t>All </a:t>
            </a:r>
            <a:r>
              <a:rPr lang="en" dirty="0"/>
              <a:t>advising </a:t>
            </a:r>
            <a:r>
              <a:rPr lang="en" dirty="0" smtClean="0"/>
              <a:t>units utilize </a:t>
            </a:r>
            <a:r>
              <a:rPr lang="en" dirty="0"/>
              <a:t>this data to intervene with students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b="1" dirty="0"/>
          </a:p>
        </p:txBody>
      </p:sp>
      <p:sp>
        <p:nvSpPr>
          <p:cNvPr id="3908" name="Google Shape;3908;p21"/>
          <p:cNvSpPr txBox="1">
            <a:spLocks noGrp="1"/>
          </p:cNvSpPr>
          <p:nvPr>
            <p:ph type="body" idx="3"/>
          </p:nvPr>
        </p:nvSpPr>
        <p:spPr>
          <a:xfrm>
            <a:off x="5300200" y="1241322"/>
            <a:ext cx="2179200" cy="309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 smtClean="0"/>
              <a:t>Campus Partners</a:t>
            </a:r>
            <a:endParaRPr b="1" dirty="0"/>
          </a:p>
          <a:p>
            <a:pPr marL="285750" indent="-285750"/>
            <a:r>
              <a:rPr lang="en-US" dirty="0" smtClean="0"/>
              <a:t>Veterans</a:t>
            </a:r>
          </a:p>
          <a:p>
            <a:pPr marL="285750" indent="-285750"/>
            <a:r>
              <a:rPr lang="en-US" dirty="0" smtClean="0"/>
              <a:t>Athletics</a:t>
            </a:r>
          </a:p>
          <a:p>
            <a:pPr marL="285750" indent="-285750"/>
            <a:r>
              <a:rPr lang="en-US" dirty="0" smtClean="0"/>
              <a:t>Honors</a:t>
            </a:r>
          </a:p>
          <a:p>
            <a:pPr marL="285750" indent="-285750"/>
            <a:r>
              <a:rPr lang="en-US" dirty="0" smtClean="0"/>
              <a:t>Auburn Global</a:t>
            </a:r>
          </a:p>
          <a:p>
            <a:pPr marL="285750" indent="-285750"/>
            <a:r>
              <a:rPr lang="en-US" dirty="0" smtClean="0"/>
              <a:t>Academic Support</a:t>
            </a:r>
          </a:p>
          <a:p>
            <a:pPr marL="285750" indent="-285750"/>
            <a:r>
              <a:rPr lang="en-US" dirty="0" smtClean="0"/>
              <a:t>Exploratory Advising Center</a:t>
            </a:r>
          </a:p>
          <a:p>
            <a:pPr marL="285750" indent="-285750"/>
            <a:r>
              <a:rPr lang="en-US" dirty="0" smtClean="0"/>
              <a:t>Dual Enrollment</a:t>
            </a:r>
          </a:p>
          <a:p>
            <a:pPr marL="285750" indent="-285750"/>
            <a:r>
              <a:rPr lang="en-US" dirty="0" smtClean="0"/>
              <a:t>Auburn Online</a:t>
            </a:r>
          </a:p>
          <a:p>
            <a:pPr marL="285750" indent="-285750"/>
            <a:r>
              <a:rPr lang="en-US" dirty="0" smtClean="0"/>
              <a:t>Others</a:t>
            </a:r>
            <a:endParaRPr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909" name="Google Shape;3909;p21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4740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5" name="Google Shape;3905;p21"/>
          <p:cNvSpPr txBox="1">
            <a:spLocks noGrp="1"/>
          </p:cNvSpPr>
          <p:nvPr>
            <p:ph type="title"/>
          </p:nvPr>
        </p:nvSpPr>
        <p:spPr>
          <a:xfrm>
            <a:off x="640231" y="101176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Program Outcomes </a:t>
            </a:r>
            <a:r>
              <a:rPr lang="en" dirty="0" smtClean="0"/>
              <a:t>(Fall 2018)</a:t>
            </a:r>
            <a:endParaRPr dirty="0"/>
          </a:p>
        </p:txBody>
      </p:sp>
      <p:sp>
        <p:nvSpPr>
          <p:cNvPr id="3906" name="Google Shape;3906;p21"/>
          <p:cNvSpPr txBox="1">
            <a:spLocks noGrp="1"/>
          </p:cNvSpPr>
          <p:nvPr>
            <p:ph type="body" idx="1"/>
          </p:nvPr>
        </p:nvSpPr>
        <p:spPr>
          <a:xfrm>
            <a:off x="499961" y="1071511"/>
            <a:ext cx="5134720" cy="287029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b="1" dirty="0" smtClean="0"/>
              <a:t>Goal is Student Awareness of Overall Performance</a:t>
            </a:r>
            <a:endParaRPr b="1" dirty="0"/>
          </a:p>
          <a:p>
            <a:pPr marL="285750" indent="-285750"/>
            <a:r>
              <a:rPr lang="en" dirty="0" smtClean="0"/>
              <a:t>Aware in time to improve </a:t>
            </a:r>
          </a:p>
          <a:p>
            <a:pPr marL="742950" lvl="1" indent="-285750"/>
            <a:r>
              <a:rPr lang="en" dirty="0" smtClean="0"/>
              <a:t>43% F/FA grades improved to at least passing</a:t>
            </a:r>
          </a:p>
          <a:p>
            <a:pPr marL="285750" indent="-285750"/>
            <a:r>
              <a:rPr lang="en" dirty="0" smtClean="0"/>
              <a:t>Aware prior to deadline to withdraw</a:t>
            </a:r>
          </a:p>
          <a:p>
            <a:pPr marL="742950" lvl="1" indent="-285750"/>
            <a:r>
              <a:rPr lang="en" dirty="0" smtClean="0"/>
              <a:t>30% F/FA grades resulted in W grade</a:t>
            </a:r>
          </a:p>
          <a:p>
            <a:pPr marL="285750" indent="-285750"/>
            <a:r>
              <a:rPr lang="en" dirty="0" smtClean="0"/>
              <a:t>Aware of excuses needed</a:t>
            </a:r>
          </a:p>
          <a:p>
            <a:pPr marL="742950" lvl="1" indent="-285750"/>
            <a:r>
              <a:rPr lang="en" dirty="0" smtClean="0"/>
              <a:t>43% of FA grades were reported as an earned grade</a:t>
            </a:r>
          </a:p>
          <a:p>
            <a:pPr marL="0" indent="0">
              <a:buNone/>
            </a:pPr>
            <a:endParaRPr lang="en" dirty="0" smtClean="0"/>
          </a:p>
          <a:p>
            <a:pPr marL="742950" lvl="1" indent="-285750"/>
            <a:endParaRPr lang="en" dirty="0" smtClean="0"/>
          </a:p>
          <a:p>
            <a:pPr marL="742950" lvl="1" indent="-285750"/>
            <a:endParaRPr lang="en" dirty="0" smtClean="0"/>
          </a:p>
        </p:txBody>
      </p:sp>
      <p:sp>
        <p:nvSpPr>
          <p:cNvPr id="3909" name="Google Shape;3909;p21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3012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5" name="Google Shape;3905;p21"/>
          <p:cNvSpPr txBox="1">
            <a:spLocks noGrp="1"/>
          </p:cNvSpPr>
          <p:nvPr>
            <p:ph type="title"/>
          </p:nvPr>
        </p:nvSpPr>
        <p:spPr>
          <a:xfrm>
            <a:off x="640231" y="101176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Program Outcomes (Fall 2018)</a:t>
            </a:r>
            <a:endParaRPr dirty="0"/>
          </a:p>
        </p:txBody>
      </p:sp>
      <p:sp>
        <p:nvSpPr>
          <p:cNvPr id="3907" name="Google Shape;3907;p21"/>
          <p:cNvSpPr txBox="1">
            <a:spLocks noGrp="1"/>
          </p:cNvSpPr>
          <p:nvPr>
            <p:ph type="body" idx="2"/>
          </p:nvPr>
        </p:nvSpPr>
        <p:spPr>
          <a:xfrm>
            <a:off x="640231" y="881103"/>
            <a:ext cx="2937503" cy="296184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000" b="1" dirty="0" smtClean="0"/>
              <a:t>At Risk Populations</a:t>
            </a:r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Ter</a:t>
            </a:r>
            <a:r>
              <a:rPr lang="en-US" dirty="0"/>
              <a:t>m</a:t>
            </a:r>
            <a:r>
              <a:rPr lang="en-US" dirty="0" smtClean="0"/>
              <a:t> Transition</a:t>
            </a:r>
          </a:p>
          <a:p>
            <a:pPr marL="285750" indent="-285750"/>
            <a:r>
              <a:rPr lang="en-US" dirty="0" smtClean="0"/>
              <a:t>2,087 1</a:t>
            </a:r>
            <a:r>
              <a:rPr lang="en-US" baseline="30000" dirty="0" smtClean="0"/>
              <a:t>st</a:t>
            </a:r>
            <a:r>
              <a:rPr lang="en-US" dirty="0" smtClean="0"/>
              <a:t> term students D/F/FA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Academic Warning</a:t>
            </a:r>
          </a:p>
          <a:p>
            <a:pPr marL="285750" indent="-285750"/>
            <a:r>
              <a:rPr lang="en-US" dirty="0" smtClean="0"/>
              <a:t>270 AW students with D/F/FA</a:t>
            </a:r>
          </a:p>
        </p:txBody>
      </p:sp>
      <p:sp>
        <p:nvSpPr>
          <p:cNvPr id="3909" name="Google Shape;3909;p21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497859" y="1371599"/>
            <a:ext cx="2971800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  <a:buClr>
                <a:srgbClr val="D3EBD5"/>
              </a:buClr>
              <a:buSzPts val="1600"/>
            </a:pPr>
            <a:r>
              <a:rPr lang="en-US" sz="1600" dirty="0">
                <a:solidFill>
                  <a:srgbClr val="003B55"/>
                </a:solidFill>
                <a:latin typeface="Titillium Web Light"/>
                <a:sym typeface="Titillium Web Light"/>
              </a:rPr>
              <a:t>Multiple D/F/FA Grades</a:t>
            </a:r>
          </a:p>
          <a:p>
            <a:pPr marL="285750" lvl="0" indent="-285750">
              <a:spcBef>
                <a:spcPts val="600"/>
              </a:spcBef>
              <a:buClr>
                <a:srgbClr val="D3EBD5"/>
              </a:buClr>
              <a:buSzPts val="1600"/>
              <a:buFont typeface="Titillium Web Light"/>
              <a:buChar char="▪"/>
            </a:pPr>
            <a:r>
              <a:rPr lang="en-US" sz="1600" dirty="0">
                <a:solidFill>
                  <a:srgbClr val="003B55"/>
                </a:solidFill>
                <a:latin typeface="Titillium Web Light"/>
                <a:sym typeface="Titillium Web Light"/>
              </a:rPr>
              <a:t>268 students</a:t>
            </a:r>
          </a:p>
          <a:p>
            <a:pPr marL="285750" lvl="0" indent="-285750">
              <a:spcBef>
                <a:spcPts val="600"/>
              </a:spcBef>
              <a:buClr>
                <a:srgbClr val="D3EBD5"/>
              </a:buClr>
              <a:buSzPts val="1600"/>
              <a:buFont typeface="Titillium Web Light"/>
              <a:buChar char="▪"/>
            </a:pPr>
            <a:r>
              <a:rPr lang="en-US" sz="1600" dirty="0">
                <a:solidFill>
                  <a:srgbClr val="003B55"/>
                </a:solidFill>
                <a:latin typeface="Titillium Web Light"/>
                <a:sym typeface="Titillium Web Light"/>
              </a:rPr>
              <a:t>53% improved to at least passing</a:t>
            </a:r>
          </a:p>
          <a:p>
            <a:pPr marL="285750" lvl="0" indent="-285750">
              <a:spcBef>
                <a:spcPts val="600"/>
              </a:spcBef>
              <a:buClr>
                <a:srgbClr val="D3EBD5"/>
              </a:buClr>
              <a:buSzPts val="1600"/>
              <a:buFont typeface="Titillium Web Light"/>
              <a:buChar char="▪"/>
            </a:pPr>
            <a:r>
              <a:rPr lang="en-US" sz="1600" dirty="0">
                <a:solidFill>
                  <a:srgbClr val="003B55"/>
                </a:solidFill>
                <a:latin typeface="Titillium Web Light"/>
                <a:sym typeface="Titillium Web Light"/>
              </a:rPr>
              <a:t>32% improved to C grade or higher</a:t>
            </a:r>
          </a:p>
        </p:txBody>
      </p:sp>
    </p:spTree>
    <p:extLst>
      <p:ext uri="{BB962C8B-B14F-4D97-AF65-F5344CB8AC3E}">
        <p14:creationId xmlns:p14="http://schemas.microsoft.com/office/powerpoint/2010/main" val="1133471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7</a:t>
            </a:fld>
            <a:endParaRPr lang="en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31" y="1072643"/>
            <a:ext cx="7577395" cy="1862088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91530" y="155143"/>
            <a:ext cx="75773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sz="3600" dirty="0">
                <a:solidFill>
                  <a:srgbClr val="0B87A1"/>
                </a:solidFill>
                <a:latin typeface="Dosis ExtraLight"/>
                <a:sym typeface="Dosis ExtraLight"/>
              </a:rPr>
              <a:t>Program Outcomes </a:t>
            </a:r>
            <a:r>
              <a:rPr lang="en" sz="3600" dirty="0" smtClean="0">
                <a:solidFill>
                  <a:srgbClr val="0B87A1"/>
                </a:solidFill>
                <a:latin typeface="Dosis ExtraLight"/>
                <a:sym typeface="Dosis ExtraLight"/>
              </a:rPr>
              <a:t>(AY18-19)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148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5" name="Google Shape;3905;p21"/>
          <p:cNvSpPr txBox="1">
            <a:spLocks noGrp="1"/>
          </p:cNvSpPr>
          <p:nvPr>
            <p:ph type="title"/>
          </p:nvPr>
        </p:nvSpPr>
        <p:spPr>
          <a:xfrm>
            <a:off x="640231" y="101176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Program Outreach</a:t>
            </a:r>
            <a:endParaRPr dirty="0"/>
          </a:p>
        </p:txBody>
      </p:sp>
      <p:sp>
        <p:nvSpPr>
          <p:cNvPr id="3908" name="Google Shape;3908;p21"/>
          <p:cNvSpPr txBox="1">
            <a:spLocks noGrp="1"/>
          </p:cNvSpPr>
          <p:nvPr>
            <p:ph type="body" idx="3"/>
          </p:nvPr>
        </p:nvSpPr>
        <p:spPr>
          <a:xfrm>
            <a:off x="640231" y="958576"/>
            <a:ext cx="3603213" cy="336628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b="1" dirty="0" smtClean="0"/>
              <a:t>Academic Support</a:t>
            </a:r>
          </a:p>
          <a:p>
            <a:pPr marL="285750" indent="-285750"/>
            <a:r>
              <a:rPr lang="en-US" dirty="0" smtClean="0"/>
              <a:t>3-4 events in Mell &amp; Student Center</a:t>
            </a:r>
          </a:p>
          <a:p>
            <a:pPr marL="285750" indent="-285750"/>
            <a:r>
              <a:rPr lang="en-US" dirty="0" smtClean="0"/>
              <a:t>Highlight available services</a:t>
            </a:r>
          </a:p>
          <a:p>
            <a:pPr marL="285750" indent="-285750"/>
            <a:r>
              <a:rPr lang="en-US" dirty="0" smtClean="0"/>
              <a:t>Schedule academic coaching appointments</a:t>
            </a:r>
          </a:p>
          <a:p>
            <a:pPr marL="0" indent="0">
              <a:buNone/>
            </a:pPr>
            <a:endParaRPr lang="en-US" dirty="0" smtClean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b="1" dirty="0" smtClean="0"/>
              <a:t>Study Partners (Fall 2019)</a:t>
            </a:r>
          </a:p>
          <a:p>
            <a:pPr marL="285750" indent="-285750"/>
            <a:r>
              <a:rPr lang="en-US" dirty="0" smtClean="0"/>
              <a:t>Appointments increased by 15%</a:t>
            </a:r>
          </a:p>
          <a:p>
            <a:pPr marL="285750" indent="-285750"/>
            <a:r>
              <a:rPr lang="en-US" dirty="0" smtClean="0"/>
              <a:t>Walk-Ins tripled</a:t>
            </a:r>
            <a:endParaRPr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909" name="Google Shape;3909;p21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sp>
        <p:nvSpPr>
          <p:cNvPr id="7" name="Google Shape;3908;p21"/>
          <p:cNvSpPr txBox="1">
            <a:spLocks noGrp="1"/>
          </p:cNvSpPr>
          <p:nvPr>
            <p:ph type="body" idx="3"/>
          </p:nvPr>
        </p:nvSpPr>
        <p:spPr>
          <a:xfrm>
            <a:off x="4144107" y="958576"/>
            <a:ext cx="3603213" cy="336628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b="1" dirty="0" smtClean="0"/>
              <a:t>Parents</a:t>
            </a:r>
          </a:p>
          <a:p>
            <a:pPr marL="285750" indent="-285750"/>
            <a:r>
              <a:rPr lang="en-US" dirty="0" smtClean="0"/>
              <a:t>5,536 students approve parents’ access in Parent Portal</a:t>
            </a:r>
          </a:p>
          <a:p>
            <a:pPr marL="285750" indent="-285750"/>
            <a:r>
              <a:rPr lang="en-US" dirty="0" smtClean="0"/>
              <a:t>32 Calls </a:t>
            </a:r>
          </a:p>
          <a:p>
            <a:pPr marL="285750" indent="-285750"/>
            <a:endParaRPr lang="en-US" dirty="0" smtClean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lang="en-US" sz="3200" b="1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b="1" dirty="0" smtClean="0"/>
              <a:t>Advisors</a:t>
            </a:r>
          </a:p>
          <a:p>
            <a:pPr marL="285750" indent="-285750"/>
            <a:r>
              <a:rPr lang="en-US" dirty="0" smtClean="0"/>
              <a:t>Displays in Advise Assist </a:t>
            </a:r>
          </a:p>
          <a:p>
            <a:pPr marL="285750" indent="-285750"/>
            <a:r>
              <a:rPr lang="en-US" dirty="0" smtClean="0"/>
              <a:t>Allows for appropriate course planning for upcoming registration period.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06777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" name="Google Shape;3850;p15"/>
          <p:cNvSpPr txBox="1">
            <a:spLocks noGrp="1"/>
          </p:cNvSpPr>
          <p:nvPr>
            <p:ph type="ctrTitle" idx="4294967295"/>
          </p:nvPr>
        </p:nvSpPr>
        <p:spPr>
          <a:xfrm>
            <a:off x="640231" y="460623"/>
            <a:ext cx="3966604" cy="62061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Grading Options</a:t>
            </a:r>
            <a:endParaRPr dirty="0"/>
          </a:p>
        </p:txBody>
      </p:sp>
      <p:sp>
        <p:nvSpPr>
          <p:cNvPr id="3853" name="Google Shape;3853;p15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sp>
        <p:nvSpPr>
          <p:cNvPr id="7" name="TextBox 6"/>
          <p:cNvSpPr txBox="1"/>
          <p:nvPr/>
        </p:nvSpPr>
        <p:spPr>
          <a:xfrm>
            <a:off x="827903" y="1297459"/>
            <a:ext cx="452257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Banner</a:t>
            </a:r>
          </a:p>
          <a:p>
            <a:r>
              <a:rPr lang="en-US" dirty="0" smtClean="0"/>
              <a:t>Faculty Grade </a:t>
            </a:r>
            <a:r>
              <a:rPr lang="en-US" dirty="0" smtClean="0"/>
              <a:t>Entry</a:t>
            </a:r>
          </a:p>
          <a:p>
            <a:r>
              <a:rPr lang="en-US" dirty="0" smtClean="0"/>
              <a:t>SSB 8</a:t>
            </a:r>
            <a:endParaRPr lang="en-US" dirty="0" smtClean="0"/>
          </a:p>
          <a:p>
            <a:endParaRPr lang="en-US" dirty="0" smtClean="0"/>
          </a:p>
          <a:p>
            <a:r>
              <a:rPr lang="en-US" sz="1800" dirty="0" smtClean="0"/>
              <a:t>Canvas Options – 1 will be available</a:t>
            </a:r>
            <a:endParaRPr lang="en-US" sz="1800" dirty="0"/>
          </a:p>
          <a:p>
            <a:r>
              <a:rPr lang="en-US" dirty="0" smtClean="0"/>
              <a:t>Canvas to Banner (C2B)</a:t>
            </a:r>
          </a:p>
          <a:p>
            <a:r>
              <a:rPr lang="en-US" dirty="0" smtClean="0"/>
              <a:t>Intelligent Learning Platform (ILP)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wbray template">
  <a:themeElements>
    <a:clrScheme name="Custom 347">
      <a:dk1>
        <a:srgbClr val="003B55"/>
      </a:dk1>
      <a:lt1>
        <a:srgbClr val="FFFFFF"/>
      </a:lt1>
      <a:dk2>
        <a:srgbClr val="0B87A1"/>
      </a:dk2>
      <a:lt2>
        <a:srgbClr val="EEF1EE"/>
      </a:lt2>
      <a:accent1>
        <a:srgbClr val="D3EBD5"/>
      </a:accent1>
      <a:accent2>
        <a:srgbClr val="80BFB7"/>
      </a:accent2>
      <a:accent3>
        <a:srgbClr val="0B87A1"/>
      </a:accent3>
      <a:accent4>
        <a:srgbClr val="01597F"/>
      </a:accent4>
      <a:accent5>
        <a:srgbClr val="003B55"/>
      </a:accent5>
      <a:accent6>
        <a:srgbClr val="001120"/>
      </a:accent6>
      <a:hlink>
        <a:srgbClr val="01597F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365</Words>
  <Application>Microsoft Office PowerPoint</Application>
  <PresentationFormat>On-screen Show (16:9)</PresentationFormat>
  <Paragraphs>98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Dosis ExtraLight</vt:lpstr>
      <vt:lpstr>Titillium Web Light</vt:lpstr>
      <vt:lpstr>Mowbray template</vt:lpstr>
      <vt:lpstr>Early Alert/MidTerm Grade Program</vt:lpstr>
      <vt:lpstr>MidTerm Grades</vt:lpstr>
      <vt:lpstr>Faculty Communication</vt:lpstr>
      <vt:lpstr>Grade Communication</vt:lpstr>
      <vt:lpstr>Program Outcomes (Fall 2018)</vt:lpstr>
      <vt:lpstr>Program Outcomes (Fall 2018)</vt:lpstr>
      <vt:lpstr>PowerPoint Presentation</vt:lpstr>
      <vt:lpstr>Program Outreach</vt:lpstr>
      <vt:lpstr>Grading Options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Judith Sanders</dc:creator>
  <cp:lastModifiedBy>Judith Sanders</cp:lastModifiedBy>
  <cp:revision>28</cp:revision>
  <cp:lastPrinted>2020-01-13T18:23:19Z</cp:lastPrinted>
  <dcterms:modified xsi:type="dcterms:W3CDTF">2020-01-16T19:19:11Z</dcterms:modified>
</cp:coreProperties>
</file>