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73" r:id="rId6"/>
    <p:sldId id="258" r:id="rId7"/>
    <p:sldId id="261" r:id="rId8"/>
    <p:sldId id="270" r:id="rId9"/>
    <p:sldId id="276" r:id="rId10"/>
    <p:sldId id="277" r:id="rId11"/>
    <p:sldId id="263" r:id="rId12"/>
    <p:sldId id="279" r:id="rId13"/>
    <p:sldId id="280" r:id="rId14"/>
    <p:sldId id="265" r:id="rId15"/>
    <p:sldId id="267" r:id="rId16"/>
    <p:sldId id="272" r:id="rId17"/>
    <p:sldId id="282" r:id="rId18"/>
    <p:sldId id="27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8023"/>
    <a:srgbClr val="FF9820"/>
    <a:srgbClr val="02295D"/>
    <a:srgbClr val="022A5D"/>
    <a:srgbClr val="000059"/>
    <a:srgbClr val="212C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774C08-35F8-43F4-B030-698796F6D335}" v="1" dt="2019-10-21T15:29:18.441"/>
    <p1510:client id="{5E4FD3E6-8288-4804-A80E-56466412534A}" v="16" dt="2019-10-21T15:27:22.326"/>
    <p1510:client id="{773EF31A-251A-47ED-BEE6-80BB23FC7AAA}" v="78" dt="2019-10-21T14:34:47.271"/>
    <p1510:client id="{9E094091-DF38-40B6-8468-919656ED40C9}" v="8" dt="2019-06-12T21:26:40.498"/>
    <p1510:client id="{A2B3F8CD-644E-46DF-8A0B-C8D69FCCE186}" v="5" dt="2019-10-23T11:57:04.871"/>
    <p1510:client id="{D8BC0272-9367-499A-AD2C-ACB1F172219D}" v="91" dt="2019-10-22T20:54:27.948"/>
    <p1510:client id="{F5B75D78-159F-47B5-92BF-006E922B663C}" v="17" dt="2019-10-22T11:53:41.1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snapToGrid="0">
      <p:cViewPr>
        <p:scale>
          <a:sx n="66" d="100"/>
          <a:sy n="66" d="100"/>
        </p:scale>
        <p:origin x="-86" y="-11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ise Baker" userId="S::cosbyhd@auburn.edu::d02e4bb4-de00-4318-9159-51a2b018039e" providerId="AD" clId="Web-{106FB8B7-CE49-47A6-A39F-20820C5B84F8}"/>
    <pc:docChg chg="modSld">
      <pc:chgData name="Denise Baker" userId="S::cosbyhd@auburn.edu::d02e4bb4-de00-4318-9159-51a2b018039e" providerId="AD" clId="Web-{106FB8B7-CE49-47A6-A39F-20820C5B84F8}" dt="2019-06-12T21:11:27.765" v="5"/>
      <pc:docMkLst>
        <pc:docMk/>
      </pc:docMkLst>
      <pc:sldChg chg="addSp delSp modSp">
        <pc:chgData name="Denise Baker" userId="S::cosbyhd@auburn.edu::d02e4bb4-de00-4318-9159-51a2b018039e" providerId="AD" clId="Web-{106FB8B7-CE49-47A6-A39F-20820C5B84F8}" dt="2019-06-12T21:11:27.765" v="5"/>
        <pc:sldMkLst>
          <pc:docMk/>
          <pc:sldMk cId="1495508444" sldId="266"/>
        </pc:sldMkLst>
        <pc:picChg chg="add del mod">
          <ac:chgData name="Denise Baker" userId="S::cosbyhd@auburn.edu::d02e4bb4-de00-4318-9159-51a2b018039e" providerId="AD" clId="Web-{106FB8B7-CE49-47A6-A39F-20820C5B84F8}" dt="2019-06-12T21:11:27.765" v="5"/>
          <ac:picMkLst>
            <pc:docMk/>
            <pc:sldMk cId="1495508444" sldId="266"/>
            <ac:picMk id="2" creationId="{CA803D06-D6F5-4387-89B2-E7C3EBC31BF8}"/>
          </ac:picMkLst>
        </pc:picChg>
        <pc:picChg chg="del">
          <ac:chgData name="Denise Baker" userId="S::cosbyhd@auburn.edu::d02e4bb4-de00-4318-9159-51a2b018039e" providerId="AD" clId="Web-{106FB8B7-CE49-47A6-A39F-20820C5B84F8}" dt="2019-06-12T21:10:10.280" v="0"/>
          <ac:picMkLst>
            <pc:docMk/>
            <pc:sldMk cId="1495508444" sldId="266"/>
            <ac:picMk id="10" creationId="{00000000-0000-0000-0000-000000000000}"/>
          </ac:picMkLst>
        </pc:picChg>
      </pc:sldChg>
    </pc:docChg>
  </pc:docChgLst>
  <pc:docChgLst>
    <pc:chgData name="Denise Baker" userId="S::cosbyhd@auburn.edu::d02e4bb4-de00-4318-9159-51a2b018039e" providerId="AD" clId="Web-{808C4035-58B8-49C9-AF72-896F3D335295}"/>
    <pc:docChg chg="modSld">
      <pc:chgData name="Denise Baker" userId="S::cosbyhd@auburn.edu::d02e4bb4-de00-4318-9159-51a2b018039e" providerId="AD" clId="Web-{808C4035-58B8-49C9-AF72-896F3D335295}" dt="2019-06-12T17:26:36.722" v="0" actId="1076"/>
      <pc:docMkLst>
        <pc:docMk/>
      </pc:docMkLst>
      <pc:sldChg chg="modSp">
        <pc:chgData name="Denise Baker" userId="S::cosbyhd@auburn.edu::d02e4bb4-de00-4318-9159-51a2b018039e" providerId="AD" clId="Web-{808C4035-58B8-49C9-AF72-896F3D335295}" dt="2019-06-12T17:26:36.722" v="0" actId="1076"/>
        <pc:sldMkLst>
          <pc:docMk/>
          <pc:sldMk cId="2130883228" sldId="261"/>
        </pc:sldMkLst>
        <pc:spChg chg="mod">
          <ac:chgData name="Denise Baker" userId="S::cosbyhd@auburn.edu::d02e4bb4-de00-4318-9159-51a2b018039e" providerId="AD" clId="Web-{808C4035-58B8-49C9-AF72-896F3D335295}" dt="2019-06-12T17:26:36.722" v="0" actId="1076"/>
          <ac:spMkLst>
            <pc:docMk/>
            <pc:sldMk cId="2130883228" sldId="261"/>
            <ac:spMk id="24" creationId="{00000000-0000-0000-0000-000000000000}"/>
          </ac:spMkLst>
        </pc:spChg>
      </pc:sldChg>
    </pc:docChg>
  </pc:docChgLst>
  <pc:docChgLst>
    <pc:chgData name="Denise Baker" userId="S::cosbyhd@auburn.edu::d02e4bb4-de00-4318-9159-51a2b018039e" providerId="AD" clId="Web-{D8BC0272-9367-499A-AD2C-ACB1F172219D}"/>
    <pc:docChg chg="modSld">
      <pc:chgData name="Denise Baker" userId="S::cosbyhd@auburn.edu::d02e4bb4-de00-4318-9159-51a2b018039e" providerId="AD" clId="Web-{D8BC0272-9367-499A-AD2C-ACB1F172219D}" dt="2019-10-22T20:54:27.948" v="86" actId="20577"/>
      <pc:docMkLst>
        <pc:docMk/>
      </pc:docMkLst>
      <pc:sldChg chg="modSp">
        <pc:chgData name="Denise Baker" userId="S::cosbyhd@auburn.edu::d02e4bb4-de00-4318-9159-51a2b018039e" providerId="AD" clId="Web-{D8BC0272-9367-499A-AD2C-ACB1F172219D}" dt="2019-10-22T20:54:27.948" v="85" actId="20577"/>
        <pc:sldMkLst>
          <pc:docMk/>
          <pc:sldMk cId="2130883228" sldId="261"/>
        </pc:sldMkLst>
        <pc:spChg chg="mod">
          <ac:chgData name="Denise Baker" userId="S::cosbyhd@auburn.edu::d02e4bb4-de00-4318-9159-51a2b018039e" providerId="AD" clId="Web-{D8BC0272-9367-499A-AD2C-ACB1F172219D}" dt="2019-10-22T20:54:18.401" v="76" actId="20577"/>
          <ac:spMkLst>
            <pc:docMk/>
            <pc:sldMk cId="2130883228" sldId="261"/>
            <ac:spMk id="19" creationId="{00000000-0000-0000-0000-000000000000}"/>
          </ac:spMkLst>
        </pc:spChg>
        <pc:spChg chg="mod">
          <ac:chgData name="Denise Baker" userId="S::cosbyhd@auburn.edu::d02e4bb4-de00-4318-9159-51a2b018039e" providerId="AD" clId="Web-{D8BC0272-9367-499A-AD2C-ACB1F172219D}" dt="2019-10-22T20:54:27.948" v="85" actId="20577"/>
          <ac:spMkLst>
            <pc:docMk/>
            <pc:sldMk cId="2130883228" sldId="261"/>
            <ac:spMk id="25" creationId="{00000000-0000-0000-0000-000000000000}"/>
          </ac:spMkLst>
        </pc:spChg>
      </pc:sldChg>
    </pc:docChg>
  </pc:docChgLst>
  <pc:docChgLst>
    <pc:chgData name="Denise Baker" userId="S::cosbyhd@auburn.edu::d02e4bb4-de00-4318-9159-51a2b018039e" providerId="AD" clId="Web-{57774C08-35F8-43F4-B030-698796F6D335}"/>
    <pc:docChg chg="modSld">
      <pc:chgData name="Denise Baker" userId="S::cosbyhd@auburn.edu::d02e4bb4-de00-4318-9159-51a2b018039e" providerId="AD" clId="Web-{57774C08-35F8-43F4-B030-698796F6D335}" dt="2019-10-21T15:29:18.441" v="0" actId="14100"/>
      <pc:docMkLst>
        <pc:docMk/>
      </pc:docMkLst>
      <pc:sldChg chg="modSp">
        <pc:chgData name="Denise Baker" userId="S::cosbyhd@auburn.edu::d02e4bb4-de00-4318-9159-51a2b018039e" providerId="AD" clId="Web-{57774C08-35F8-43F4-B030-698796F6D335}" dt="2019-10-21T15:29:18.441" v="0" actId="14100"/>
        <pc:sldMkLst>
          <pc:docMk/>
          <pc:sldMk cId="3473279394" sldId="270"/>
        </pc:sldMkLst>
        <pc:picChg chg="mod">
          <ac:chgData name="Denise Baker" userId="S::cosbyhd@auburn.edu::d02e4bb4-de00-4318-9159-51a2b018039e" providerId="AD" clId="Web-{57774C08-35F8-43F4-B030-698796F6D335}" dt="2019-10-21T15:29:18.441" v="0" actId="14100"/>
          <ac:picMkLst>
            <pc:docMk/>
            <pc:sldMk cId="3473279394" sldId="270"/>
            <ac:picMk id="3" creationId="{751CE0D1-F429-4B97-BBF3-C908542691FE}"/>
          </ac:picMkLst>
        </pc:picChg>
      </pc:sldChg>
    </pc:docChg>
  </pc:docChgLst>
  <pc:docChgLst>
    <pc:chgData name="Denise Baker" userId="S::cosbyhd@auburn.edu::d02e4bb4-de00-4318-9159-51a2b018039e" providerId="AD" clId="Web-{08FCBFE7-C42A-4251-9171-313197823996}"/>
    <pc:docChg chg="modSld">
      <pc:chgData name="Denise Baker" userId="S::cosbyhd@auburn.edu::d02e4bb4-de00-4318-9159-51a2b018039e" providerId="AD" clId="Web-{08FCBFE7-C42A-4251-9171-313197823996}" dt="2019-06-13T11:25:49.385" v="6" actId="1076"/>
      <pc:docMkLst>
        <pc:docMk/>
      </pc:docMkLst>
      <pc:sldChg chg="addSp delSp modSp">
        <pc:chgData name="Denise Baker" userId="S::cosbyhd@auburn.edu::d02e4bb4-de00-4318-9159-51a2b018039e" providerId="AD" clId="Web-{08FCBFE7-C42A-4251-9171-313197823996}" dt="2019-06-13T11:25:49.385" v="6" actId="1076"/>
        <pc:sldMkLst>
          <pc:docMk/>
          <pc:sldMk cId="2174190736" sldId="265"/>
        </pc:sldMkLst>
        <pc:picChg chg="add mod">
          <ac:chgData name="Denise Baker" userId="S::cosbyhd@auburn.edu::d02e4bb4-de00-4318-9159-51a2b018039e" providerId="AD" clId="Web-{08FCBFE7-C42A-4251-9171-313197823996}" dt="2019-06-13T11:25:49.385" v="6" actId="1076"/>
          <ac:picMkLst>
            <pc:docMk/>
            <pc:sldMk cId="2174190736" sldId="265"/>
            <ac:picMk id="2" creationId="{E4D3D377-E072-4059-926E-149720059B49}"/>
          </ac:picMkLst>
        </pc:picChg>
        <pc:picChg chg="del">
          <ac:chgData name="Denise Baker" userId="S::cosbyhd@auburn.edu::d02e4bb4-de00-4318-9159-51a2b018039e" providerId="AD" clId="Web-{08FCBFE7-C42A-4251-9171-313197823996}" dt="2019-06-13T11:24:59.197" v="0"/>
          <ac:picMkLst>
            <pc:docMk/>
            <pc:sldMk cId="2174190736" sldId="265"/>
            <ac:picMk id="5" creationId="{81769CE6-3186-4F47-BFBA-0A5BDAD3D2C2}"/>
          </ac:picMkLst>
        </pc:picChg>
      </pc:sldChg>
    </pc:docChg>
  </pc:docChgLst>
  <pc:docChgLst>
    <pc:chgData name="Denise Baker" userId="S::cosbyhd@auburn.edu::d02e4bb4-de00-4318-9159-51a2b018039e" providerId="AD" clId="Web-{A2B3F8CD-644E-46DF-8A0B-C8D69FCCE186}"/>
    <pc:docChg chg="modSld">
      <pc:chgData name="Denise Baker" userId="S::cosbyhd@auburn.edu::d02e4bb4-de00-4318-9159-51a2b018039e" providerId="AD" clId="Web-{A2B3F8CD-644E-46DF-8A0B-C8D69FCCE186}" dt="2019-10-23T11:57:04.590" v="3" actId="20577"/>
      <pc:docMkLst>
        <pc:docMk/>
      </pc:docMkLst>
      <pc:sldChg chg="modSp">
        <pc:chgData name="Denise Baker" userId="S::cosbyhd@auburn.edu::d02e4bb4-de00-4318-9159-51a2b018039e" providerId="AD" clId="Web-{A2B3F8CD-644E-46DF-8A0B-C8D69FCCE186}" dt="2019-10-23T11:57:04.590" v="2" actId="20577"/>
        <pc:sldMkLst>
          <pc:docMk/>
          <pc:sldMk cId="1625879910" sldId="263"/>
        </pc:sldMkLst>
        <pc:spChg chg="mod">
          <ac:chgData name="Denise Baker" userId="S::cosbyhd@auburn.edu::d02e4bb4-de00-4318-9159-51a2b018039e" providerId="AD" clId="Web-{A2B3F8CD-644E-46DF-8A0B-C8D69FCCE186}" dt="2019-10-23T11:57:04.590" v="2" actId="20577"/>
          <ac:spMkLst>
            <pc:docMk/>
            <pc:sldMk cId="1625879910" sldId="263"/>
            <ac:spMk id="27" creationId="{00000000-0000-0000-0000-000000000000}"/>
          </ac:spMkLst>
        </pc:spChg>
      </pc:sldChg>
    </pc:docChg>
  </pc:docChgLst>
  <pc:docChgLst>
    <pc:chgData name="Denise Baker" userId="S::cosbyhd@auburn.edu::d02e4bb4-de00-4318-9159-51a2b018039e" providerId="AD" clId="Web-{9E094091-DF38-40B6-8468-919656ED40C9}"/>
    <pc:docChg chg="modSld">
      <pc:chgData name="Denise Baker" userId="S::cosbyhd@auburn.edu::d02e4bb4-de00-4318-9159-51a2b018039e" providerId="AD" clId="Web-{9E094091-DF38-40B6-8468-919656ED40C9}" dt="2019-06-12T21:26:40.498" v="10"/>
      <pc:docMkLst>
        <pc:docMk/>
      </pc:docMkLst>
      <pc:sldChg chg="addSp modSp">
        <pc:chgData name="Denise Baker" userId="S::cosbyhd@auburn.edu::d02e4bb4-de00-4318-9159-51a2b018039e" providerId="AD" clId="Web-{9E094091-DF38-40B6-8468-919656ED40C9}" dt="2019-06-12T21:25:58.326" v="5"/>
        <pc:sldMkLst>
          <pc:docMk/>
          <pc:sldMk cId="1495508444" sldId="266"/>
        </pc:sldMkLst>
        <pc:picChg chg="add mod">
          <ac:chgData name="Denise Baker" userId="S::cosbyhd@auburn.edu::d02e4bb4-de00-4318-9159-51a2b018039e" providerId="AD" clId="Web-{9E094091-DF38-40B6-8468-919656ED40C9}" dt="2019-06-12T21:25:58.326" v="5"/>
          <ac:picMkLst>
            <pc:docMk/>
            <pc:sldMk cId="1495508444" sldId="266"/>
            <ac:picMk id="2" creationId="{BD43376F-9620-4D2B-8AC6-7A42E8F48869}"/>
          </ac:picMkLst>
        </pc:picChg>
      </pc:sldChg>
      <pc:sldChg chg="addSp delSp modSp">
        <pc:chgData name="Denise Baker" userId="S::cosbyhd@auburn.edu::d02e4bb4-de00-4318-9159-51a2b018039e" providerId="AD" clId="Web-{9E094091-DF38-40B6-8468-919656ED40C9}" dt="2019-06-12T21:26:40.498" v="10"/>
        <pc:sldMkLst>
          <pc:docMk/>
          <pc:sldMk cId="1109135375" sldId="267"/>
        </pc:sldMkLst>
        <pc:picChg chg="add mod">
          <ac:chgData name="Denise Baker" userId="S::cosbyhd@auburn.edu::d02e4bb4-de00-4318-9159-51a2b018039e" providerId="AD" clId="Web-{9E094091-DF38-40B6-8468-919656ED40C9}" dt="2019-06-12T21:26:40.498" v="10"/>
          <ac:picMkLst>
            <pc:docMk/>
            <pc:sldMk cId="1109135375" sldId="267"/>
            <ac:picMk id="2" creationId="{0DBFFE91-438C-446F-ABA0-B19C7C56C766}"/>
          </ac:picMkLst>
        </pc:picChg>
        <pc:picChg chg="del">
          <ac:chgData name="Denise Baker" userId="S::cosbyhd@auburn.edu::d02e4bb4-de00-4318-9159-51a2b018039e" providerId="AD" clId="Web-{9E094091-DF38-40B6-8468-919656ED40C9}" dt="2019-06-12T21:26:07.904" v="6"/>
          <ac:picMkLst>
            <pc:docMk/>
            <pc:sldMk cId="1109135375" sldId="267"/>
            <ac:picMk id="3" creationId="{A974C75B-5E6C-4831-A479-059A4750CF52}"/>
          </ac:picMkLst>
        </pc:picChg>
      </pc:sldChg>
    </pc:docChg>
  </pc:docChgLst>
  <pc:docChgLst>
    <pc:chgData name="Denise Baker" userId="S::cosbyhd@auburn.edu::d02e4bb4-de00-4318-9159-51a2b018039e" providerId="AD" clId="Web-{3D654FAA-B225-44F4-8B39-809E2150AC2F}"/>
    <pc:docChg chg="modSld">
      <pc:chgData name="Denise Baker" userId="S::cosbyhd@auburn.edu::d02e4bb4-de00-4318-9159-51a2b018039e" providerId="AD" clId="Web-{3D654FAA-B225-44F4-8B39-809E2150AC2F}" dt="2019-06-12T20:53:48.066" v="24" actId="1076"/>
      <pc:docMkLst>
        <pc:docMk/>
      </pc:docMkLst>
      <pc:sldChg chg="addSp delSp modSp">
        <pc:chgData name="Denise Baker" userId="S::cosbyhd@auburn.edu::d02e4bb4-de00-4318-9159-51a2b018039e" providerId="AD" clId="Web-{3D654FAA-B225-44F4-8B39-809E2150AC2F}" dt="2019-06-12T20:53:48.066" v="24" actId="1076"/>
        <pc:sldMkLst>
          <pc:docMk/>
          <pc:sldMk cId="1625879910" sldId="263"/>
        </pc:sldMkLst>
        <pc:spChg chg="mod">
          <ac:chgData name="Denise Baker" userId="S::cosbyhd@auburn.edu::d02e4bb4-de00-4318-9159-51a2b018039e" providerId="AD" clId="Web-{3D654FAA-B225-44F4-8B39-809E2150AC2F}" dt="2019-06-12T20:53:12.408" v="19" actId="1076"/>
          <ac:spMkLst>
            <pc:docMk/>
            <pc:sldMk cId="1625879910" sldId="263"/>
            <ac:spMk id="33" creationId="{00000000-0000-0000-0000-000000000000}"/>
          </ac:spMkLst>
        </pc:spChg>
        <pc:spChg chg="del">
          <ac:chgData name="Denise Baker" userId="S::cosbyhd@auburn.edu::d02e4bb4-de00-4318-9159-51a2b018039e" providerId="AD" clId="Web-{3D654FAA-B225-44F4-8B39-809E2150AC2F}" dt="2019-06-12T20:53:20.940" v="20"/>
          <ac:spMkLst>
            <pc:docMk/>
            <pc:sldMk cId="1625879910" sldId="263"/>
            <ac:spMk id="35" creationId="{00000000-0000-0000-0000-000000000000}"/>
          </ac:spMkLst>
        </pc:spChg>
        <pc:spChg chg="mod">
          <ac:chgData name="Denise Baker" userId="S::cosbyhd@auburn.edu::d02e4bb4-de00-4318-9159-51a2b018039e" providerId="AD" clId="Web-{3D654FAA-B225-44F4-8B39-809E2150AC2F}" dt="2019-06-12T20:53:48.066" v="24" actId="1076"/>
          <ac:spMkLst>
            <pc:docMk/>
            <pc:sldMk cId="1625879910" sldId="263"/>
            <ac:spMk id="37" creationId="{00000000-0000-0000-0000-000000000000}"/>
          </ac:spMkLst>
        </pc:spChg>
        <pc:spChg chg="add mod">
          <ac:chgData name="Denise Baker" userId="S::cosbyhd@auburn.edu::d02e4bb4-de00-4318-9159-51a2b018039e" providerId="AD" clId="Web-{3D654FAA-B225-44F4-8B39-809E2150AC2F}" dt="2019-06-12T20:53:40.847" v="23" actId="1076"/>
          <ac:spMkLst>
            <pc:docMk/>
            <pc:sldMk cId="1625879910" sldId="263"/>
            <ac:spMk id="43" creationId="{F5ABD36A-B0F9-4178-B658-2624E4BC310C}"/>
          </ac:spMkLst>
        </pc:spChg>
      </pc:sldChg>
      <pc:sldChg chg="modSp">
        <pc:chgData name="Denise Baker" userId="S::cosbyhd@auburn.edu::d02e4bb4-de00-4318-9159-51a2b018039e" providerId="AD" clId="Web-{3D654FAA-B225-44F4-8B39-809E2150AC2F}" dt="2019-06-12T20:39:19.841" v="1"/>
        <pc:sldMkLst>
          <pc:docMk/>
          <pc:sldMk cId="1495508444" sldId="266"/>
        </pc:sldMkLst>
        <pc:picChg chg="mod">
          <ac:chgData name="Denise Baker" userId="S::cosbyhd@auburn.edu::d02e4bb4-de00-4318-9159-51a2b018039e" providerId="AD" clId="Web-{3D654FAA-B225-44F4-8B39-809E2150AC2F}" dt="2019-06-12T20:39:19.841" v="1"/>
          <ac:picMkLst>
            <pc:docMk/>
            <pc:sldMk cId="1495508444" sldId="266"/>
            <ac:picMk id="10" creationId="{00000000-0000-0000-0000-000000000000}"/>
          </ac:picMkLst>
        </pc:picChg>
      </pc:sldChg>
    </pc:docChg>
  </pc:docChgLst>
  <pc:docChgLst>
    <pc:chgData name="Denise Baker" userId="S::cosbyhd@auburn.edu::d02e4bb4-de00-4318-9159-51a2b018039e" providerId="AD" clId="Web-{38B2AF42-A9AC-45A5-BBB5-30B48AB960BB}"/>
    <pc:docChg chg="addSld delSld modSld sldOrd">
      <pc:chgData name="Denise Baker" userId="S::cosbyhd@auburn.edu::d02e4bb4-de00-4318-9159-51a2b018039e" providerId="AD" clId="Web-{38B2AF42-A9AC-45A5-BBB5-30B48AB960BB}" dt="2019-06-11T22:22:45.577" v="821" actId="20577"/>
      <pc:docMkLst>
        <pc:docMk/>
      </pc:docMkLst>
      <pc:sldChg chg="modSp">
        <pc:chgData name="Denise Baker" userId="S::cosbyhd@auburn.edu::d02e4bb4-de00-4318-9159-51a2b018039e" providerId="AD" clId="Web-{38B2AF42-A9AC-45A5-BBB5-30B48AB960BB}" dt="2019-06-11T21:10:52.668" v="43" actId="20577"/>
        <pc:sldMkLst>
          <pc:docMk/>
          <pc:sldMk cId="0" sldId="256"/>
        </pc:sldMkLst>
        <pc:spChg chg="mod">
          <ac:chgData name="Denise Baker" userId="S::cosbyhd@auburn.edu::d02e4bb4-de00-4318-9159-51a2b018039e" providerId="AD" clId="Web-{38B2AF42-A9AC-45A5-BBB5-30B48AB960BB}" dt="2019-06-11T21:07:21.145" v="18" actId="1076"/>
          <ac:spMkLst>
            <pc:docMk/>
            <pc:sldMk cId="0" sldId="256"/>
            <ac:spMk id="2" creationId="{00000000-0000-0000-0000-000000000000}"/>
          </ac:spMkLst>
        </pc:spChg>
        <pc:spChg chg="mod">
          <ac:chgData name="Denise Baker" userId="S::cosbyhd@auburn.edu::d02e4bb4-de00-4318-9159-51a2b018039e" providerId="AD" clId="Web-{38B2AF42-A9AC-45A5-BBB5-30B48AB960BB}" dt="2019-06-11T21:10:52.668" v="43" actId="20577"/>
          <ac:spMkLst>
            <pc:docMk/>
            <pc:sldMk cId="0" sldId="256"/>
            <ac:spMk id="3" creationId="{00000000-0000-0000-0000-000000000000}"/>
          </ac:spMkLst>
        </pc:spChg>
      </pc:sldChg>
      <pc:sldChg chg="modSp">
        <pc:chgData name="Denise Baker" userId="S::cosbyhd@auburn.edu::d02e4bb4-de00-4318-9159-51a2b018039e" providerId="AD" clId="Web-{38B2AF42-A9AC-45A5-BBB5-30B48AB960BB}" dt="2019-06-11T21:15:49.771" v="135" actId="20577"/>
        <pc:sldMkLst>
          <pc:docMk/>
          <pc:sldMk cId="3369905213" sldId="258"/>
        </pc:sldMkLst>
        <pc:spChg chg="mod">
          <ac:chgData name="Denise Baker" userId="S::cosbyhd@auburn.edu::d02e4bb4-de00-4318-9159-51a2b018039e" providerId="AD" clId="Web-{38B2AF42-A9AC-45A5-BBB5-30B48AB960BB}" dt="2019-06-11T21:15:49.771" v="135" actId="20577"/>
          <ac:spMkLst>
            <pc:docMk/>
            <pc:sldMk cId="3369905213" sldId="258"/>
            <ac:spMk id="4" creationId="{00000000-0000-0000-0000-000000000000}"/>
          </ac:spMkLst>
        </pc:spChg>
      </pc:sldChg>
      <pc:sldChg chg="modSp del">
        <pc:chgData name="Denise Baker" userId="S::cosbyhd@auburn.edu::d02e4bb4-de00-4318-9159-51a2b018039e" providerId="AD" clId="Web-{38B2AF42-A9AC-45A5-BBB5-30B48AB960BB}" dt="2019-06-11T21:20:18.561" v="163"/>
        <pc:sldMkLst>
          <pc:docMk/>
          <pc:sldMk cId="2544398768" sldId="259"/>
        </pc:sldMkLst>
        <pc:spChg chg="mod">
          <ac:chgData name="Denise Baker" userId="S::cosbyhd@auburn.edu::d02e4bb4-de00-4318-9159-51a2b018039e" providerId="AD" clId="Web-{38B2AF42-A9AC-45A5-BBB5-30B48AB960BB}" dt="2019-06-11T21:17:49.556" v="153" actId="20577"/>
          <ac:spMkLst>
            <pc:docMk/>
            <pc:sldMk cId="2544398768" sldId="259"/>
            <ac:spMk id="11" creationId="{00000000-0000-0000-0000-000000000000}"/>
          </ac:spMkLst>
        </pc:spChg>
      </pc:sldChg>
      <pc:sldChg chg="modSp">
        <pc:chgData name="Denise Baker" userId="S::cosbyhd@auburn.edu::d02e4bb4-de00-4318-9159-51a2b018039e" providerId="AD" clId="Web-{38B2AF42-A9AC-45A5-BBB5-30B48AB960BB}" dt="2019-06-11T21:24:07.834" v="190" actId="1076"/>
        <pc:sldMkLst>
          <pc:docMk/>
          <pc:sldMk cId="2130883228" sldId="261"/>
        </pc:sldMkLst>
        <pc:spChg chg="mod">
          <ac:chgData name="Denise Baker" userId="S::cosbyhd@auburn.edu::d02e4bb4-de00-4318-9159-51a2b018039e" providerId="AD" clId="Web-{38B2AF42-A9AC-45A5-BBB5-30B48AB960BB}" dt="2019-06-11T21:21:30.157" v="179" actId="14100"/>
          <ac:spMkLst>
            <pc:docMk/>
            <pc:sldMk cId="2130883228" sldId="261"/>
            <ac:spMk id="19" creationId="{00000000-0000-0000-0000-000000000000}"/>
          </ac:spMkLst>
        </pc:spChg>
        <pc:spChg chg="mod">
          <ac:chgData name="Denise Baker" userId="S::cosbyhd@auburn.edu::d02e4bb4-de00-4318-9159-51a2b018039e" providerId="AD" clId="Web-{38B2AF42-A9AC-45A5-BBB5-30B48AB960BB}" dt="2019-06-11T21:22:55.425" v="185"/>
          <ac:spMkLst>
            <pc:docMk/>
            <pc:sldMk cId="2130883228" sldId="261"/>
            <ac:spMk id="24" creationId="{00000000-0000-0000-0000-000000000000}"/>
          </ac:spMkLst>
        </pc:spChg>
        <pc:spChg chg="mod">
          <ac:chgData name="Denise Baker" userId="S::cosbyhd@auburn.edu::d02e4bb4-de00-4318-9159-51a2b018039e" providerId="AD" clId="Web-{38B2AF42-A9AC-45A5-BBB5-30B48AB960BB}" dt="2019-06-11T21:21:38.235" v="180" actId="1076"/>
          <ac:spMkLst>
            <pc:docMk/>
            <pc:sldMk cId="2130883228" sldId="261"/>
            <ac:spMk id="25" creationId="{00000000-0000-0000-0000-000000000000}"/>
          </ac:spMkLst>
        </pc:spChg>
        <pc:picChg chg="mod">
          <ac:chgData name="Denise Baker" userId="S::cosbyhd@auburn.edu::d02e4bb4-de00-4318-9159-51a2b018039e" providerId="AD" clId="Web-{38B2AF42-A9AC-45A5-BBB5-30B48AB960BB}" dt="2019-06-11T21:24:07.834" v="190" actId="1076"/>
          <ac:picMkLst>
            <pc:docMk/>
            <pc:sldMk cId="2130883228" sldId="261"/>
            <ac:picMk id="22" creationId="{00000000-0000-0000-0000-000000000000}"/>
          </ac:picMkLst>
        </pc:picChg>
      </pc:sldChg>
      <pc:sldChg chg="modSp">
        <pc:chgData name="Denise Baker" userId="S::cosbyhd@auburn.edu::d02e4bb4-de00-4318-9159-51a2b018039e" providerId="AD" clId="Web-{38B2AF42-A9AC-45A5-BBB5-30B48AB960BB}" dt="2019-06-11T21:25:37.899" v="209" actId="20577"/>
        <pc:sldMkLst>
          <pc:docMk/>
          <pc:sldMk cId="3731140855" sldId="262"/>
        </pc:sldMkLst>
        <pc:spChg chg="mod">
          <ac:chgData name="Denise Baker" userId="S::cosbyhd@auburn.edu::d02e4bb4-de00-4318-9159-51a2b018039e" providerId="AD" clId="Web-{38B2AF42-A9AC-45A5-BBB5-30B48AB960BB}" dt="2019-06-11T21:25:20.320" v="201" actId="20577"/>
          <ac:spMkLst>
            <pc:docMk/>
            <pc:sldMk cId="3731140855" sldId="262"/>
            <ac:spMk id="15" creationId="{00000000-0000-0000-0000-000000000000}"/>
          </ac:spMkLst>
        </pc:spChg>
        <pc:spChg chg="mod">
          <ac:chgData name="Denise Baker" userId="S::cosbyhd@auburn.edu::d02e4bb4-de00-4318-9159-51a2b018039e" providerId="AD" clId="Web-{38B2AF42-A9AC-45A5-BBB5-30B48AB960BB}" dt="2019-06-11T21:25:37.899" v="209" actId="20577"/>
          <ac:spMkLst>
            <pc:docMk/>
            <pc:sldMk cId="3731140855" sldId="262"/>
            <ac:spMk id="16" creationId="{00000000-0000-0000-0000-000000000000}"/>
          </ac:spMkLst>
        </pc:spChg>
      </pc:sldChg>
      <pc:sldChg chg="addSp delSp modSp">
        <pc:chgData name="Denise Baker" userId="S::cosbyhd@auburn.edu::d02e4bb4-de00-4318-9159-51a2b018039e" providerId="AD" clId="Web-{38B2AF42-A9AC-45A5-BBB5-30B48AB960BB}" dt="2019-06-11T21:42:11.758" v="342" actId="1076"/>
        <pc:sldMkLst>
          <pc:docMk/>
          <pc:sldMk cId="1625879910" sldId="263"/>
        </pc:sldMkLst>
        <pc:spChg chg="mod">
          <ac:chgData name="Denise Baker" userId="S::cosbyhd@auburn.edu::d02e4bb4-de00-4318-9159-51a2b018039e" providerId="AD" clId="Web-{38B2AF42-A9AC-45A5-BBB5-30B48AB960BB}" dt="2019-06-11T21:42:11.758" v="342" actId="1076"/>
          <ac:spMkLst>
            <pc:docMk/>
            <pc:sldMk cId="1625879910" sldId="263"/>
            <ac:spMk id="14" creationId="{00000000-0000-0000-0000-000000000000}"/>
          </ac:spMkLst>
        </pc:spChg>
        <pc:spChg chg="mod">
          <ac:chgData name="Denise Baker" userId="S::cosbyhd@auburn.edu::d02e4bb4-de00-4318-9159-51a2b018039e" providerId="AD" clId="Web-{38B2AF42-A9AC-45A5-BBB5-30B48AB960BB}" dt="2019-06-11T21:40:27.474" v="314" actId="1076"/>
          <ac:spMkLst>
            <pc:docMk/>
            <pc:sldMk cId="1625879910" sldId="263"/>
            <ac:spMk id="27" creationId="{00000000-0000-0000-0000-000000000000}"/>
          </ac:spMkLst>
        </pc:spChg>
        <pc:spChg chg="mod">
          <ac:chgData name="Denise Baker" userId="S::cosbyhd@auburn.edu::d02e4bb4-de00-4318-9159-51a2b018039e" providerId="AD" clId="Web-{38B2AF42-A9AC-45A5-BBB5-30B48AB960BB}" dt="2019-06-11T21:40:27.474" v="315" actId="1076"/>
          <ac:spMkLst>
            <pc:docMk/>
            <pc:sldMk cId="1625879910" sldId="263"/>
            <ac:spMk id="28" creationId="{00000000-0000-0000-0000-000000000000}"/>
          </ac:spMkLst>
        </pc:spChg>
        <pc:spChg chg="add mod">
          <ac:chgData name="Denise Baker" userId="S::cosbyhd@auburn.edu::d02e4bb4-de00-4318-9159-51a2b018039e" providerId="AD" clId="Web-{38B2AF42-A9AC-45A5-BBB5-30B48AB960BB}" dt="2019-06-11T21:41:38.914" v="339" actId="1076"/>
          <ac:spMkLst>
            <pc:docMk/>
            <pc:sldMk cId="1625879910" sldId="263"/>
            <ac:spMk id="34" creationId="{B027322D-849B-4CB3-A38C-AA1AA7DE5DD5}"/>
          </ac:spMkLst>
        </pc:spChg>
        <pc:spChg chg="mod">
          <ac:chgData name="Denise Baker" userId="S::cosbyhd@auburn.edu::d02e4bb4-de00-4318-9159-51a2b018039e" providerId="AD" clId="Web-{38B2AF42-A9AC-45A5-BBB5-30B48AB960BB}" dt="2019-06-11T21:41:51.680" v="341" actId="1076"/>
          <ac:spMkLst>
            <pc:docMk/>
            <pc:sldMk cId="1625879910" sldId="263"/>
            <ac:spMk id="38" creationId="{00000000-0000-0000-0000-000000000000}"/>
          </ac:spMkLst>
        </pc:spChg>
        <pc:spChg chg="add mod">
          <ac:chgData name="Denise Baker" userId="S::cosbyhd@auburn.edu::d02e4bb4-de00-4318-9159-51a2b018039e" providerId="AD" clId="Web-{38B2AF42-A9AC-45A5-BBB5-30B48AB960BB}" dt="2019-06-11T21:41:47.039" v="340" actId="1076"/>
          <ac:spMkLst>
            <pc:docMk/>
            <pc:sldMk cId="1625879910" sldId="263"/>
            <ac:spMk id="41" creationId="{C83BA7F6-2F64-4EE4-BEB5-DB8680AC5E28}"/>
          </ac:spMkLst>
        </pc:spChg>
        <pc:spChg chg="add mod ord">
          <ac:chgData name="Denise Baker" userId="S::cosbyhd@auburn.edu::d02e4bb4-de00-4318-9159-51a2b018039e" providerId="AD" clId="Web-{38B2AF42-A9AC-45A5-BBB5-30B48AB960BB}" dt="2019-06-11T21:40:56.834" v="319" actId="1076"/>
          <ac:spMkLst>
            <pc:docMk/>
            <pc:sldMk cId="1625879910" sldId="263"/>
            <ac:spMk id="42" creationId="{DB8F49B0-393A-4374-9D97-A30C74E3F31B}"/>
          </ac:spMkLst>
        </pc:spChg>
        <pc:grpChg chg="del mod">
          <ac:chgData name="Denise Baker" userId="S::cosbyhd@auburn.edu::d02e4bb4-de00-4318-9159-51a2b018039e" providerId="AD" clId="Web-{38B2AF42-A9AC-45A5-BBB5-30B48AB960BB}" dt="2019-06-11T21:39:44.488" v="303"/>
          <ac:grpSpMkLst>
            <pc:docMk/>
            <pc:sldMk cId="1625879910" sldId="263"/>
            <ac:grpSpMk id="13" creationId="{00000000-0000-0000-0000-000000000000}"/>
          </ac:grpSpMkLst>
        </pc:grpChg>
      </pc:sldChg>
      <pc:sldChg chg="modSp">
        <pc:chgData name="Denise Baker" userId="S::cosbyhd@auburn.edu::d02e4bb4-de00-4318-9159-51a2b018039e" providerId="AD" clId="Web-{38B2AF42-A9AC-45A5-BBB5-30B48AB960BB}" dt="2019-06-11T21:46:21.829" v="346" actId="14100"/>
        <pc:sldMkLst>
          <pc:docMk/>
          <pc:sldMk cId="2174190736" sldId="265"/>
        </pc:sldMkLst>
        <pc:picChg chg="mod ord">
          <ac:chgData name="Denise Baker" userId="S::cosbyhd@auburn.edu::d02e4bb4-de00-4318-9159-51a2b018039e" providerId="AD" clId="Web-{38B2AF42-A9AC-45A5-BBB5-30B48AB960BB}" dt="2019-06-11T21:46:21.829" v="346" actId="14100"/>
          <ac:picMkLst>
            <pc:docMk/>
            <pc:sldMk cId="2174190736" sldId="265"/>
            <ac:picMk id="9" creationId="{00000000-0000-0000-0000-000000000000}"/>
          </ac:picMkLst>
        </pc:picChg>
      </pc:sldChg>
      <pc:sldChg chg="modSp ord">
        <pc:chgData name="Denise Baker" userId="S::cosbyhd@auburn.edu::d02e4bb4-de00-4318-9159-51a2b018039e" providerId="AD" clId="Web-{38B2AF42-A9AC-45A5-BBB5-30B48AB960BB}" dt="2019-06-11T22:17:02.971" v="784" actId="20577"/>
        <pc:sldMkLst>
          <pc:docMk/>
          <pc:sldMk cId="3634475179" sldId="268"/>
        </pc:sldMkLst>
        <pc:spChg chg="mod">
          <ac:chgData name="Denise Baker" userId="S::cosbyhd@auburn.edu::d02e4bb4-de00-4318-9159-51a2b018039e" providerId="AD" clId="Web-{38B2AF42-A9AC-45A5-BBB5-30B48AB960BB}" dt="2019-06-11T22:17:02.971" v="784" actId="20577"/>
          <ac:spMkLst>
            <pc:docMk/>
            <pc:sldMk cId="3634475179" sldId="268"/>
            <ac:spMk id="10" creationId="{00000000-0000-0000-0000-000000000000}"/>
          </ac:spMkLst>
        </pc:spChg>
        <pc:spChg chg="mod">
          <ac:chgData name="Denise Baker" userId="S::cosbyhd@auburn.edu::d02e4bb4-de00-4318-9159-51a2b018039e" providerId="AD" clId="Web-{38B2AF42-A9AC-45A5-BBB5-30B48AB960BB}" dt="2019-06-11T21:57:02.355" v="347"/>
          <ac:spMkLst>
            <pc:docMk/>
            <pc:sldMk cId="3634475179" sldId="268"/>
            <ac:spMk id="14" creationId="{00000000-0000-0000-0000-000000000000}"/>
          </ac:spMkLst>
        </pc:spChg>
      </pc:sldChg>
      <pc:sldChg chg="modSp">
        <pc:chgData name="Denise Baker" userId="S::cosbyhd@auburn.edu::d02e4bb4-de00-4318-9159-51a2b018039e" providerId="AD" clId="Web-{38B2AF42-A9AC-45A5-BBB5-30B48AB960BB}" dt="2019-06-11T22:20:51.056" v="814" actId="20577"/>
        <pc:sldMkLst>
          <pc:docMk/>
          <pc:sldMk cId="1248851309" sldId="269"/>
        </pc:sldMkLst>
        <pc:spChg chg="mod">
          <ac:chgData name="Denise Baker" userId="S::cosbyhd@auburn.edu::d02e4bb4-de00-4318-9159-51a2b018039e" providerId="AD" clId="Web-{38B2AF42-A9AC-45A5-BBB5-30B48AB960BB}" dt="2019-06-11T22:20:51.056" v="814" actId="20577"/>
          <ac:spMkLst>
            <pc:docMk/>
            <pc:sldMk cId="1248851309" sldId="269"/>
            <ac:spMk id="2" creationId="{00000000-0000-0000-0000-000000000000}"/>
          </ac:spMkLst>
        </pc:spChg>
        <pc:spChg chg="mod">
          <ac:chgData name="Denise Baker" userId="S::cosbyhd@auburn.edu::d02e4bb4-de00-4318-9159-51a2b018039e" providerId="AD" clId="Web-{38B2AF42-A9AC-45A5-BBB5-30B48AB960BB}" dt="2019-06-11T21:57:28.996" v="348"/>
          <ac:spMkLst>
            <pc:docMk/>
            <pc:sldMk cId="1248851309" sldId="269"/>
            <ac:spMk id="14" creationId="{00000000-0000-0000-0000-000000000000}"/>
          </ac:spMkLst>
        </pc:spChg>
      </pc:sldChg>
      <pc:sldChg chg="addSp delSp modSp add replId">
        <pc:chgData name="Denise Baker" userId="S::cosbyhd@auburn.edu::d02e4bb4-de00-4318-9159-51a2b018039e" providerId="AD" clId="Web-{38B2AF42-A9AC-45A5-BBB5-30B48AB960BB}" dt="2019-06-11T21:19:15.606" v="162" actId="14100"/>
        <pc:sldMkLst>
          <pc:docMk/>
          <pc:sldMk cId="3473279394" sldId="270"/>
        </pc:sldMkLst>
        <pc:spChg chg="mod">
          <ac:chgData name="Denise Baker" userId="S::cosbyhd@auburn.edu::d02e4bb4-de00-4318-9159-51a2b018039e" providerId="AD" clId="Web-{38B2AF42-A9AC-45A5-BBB5-30B48AB960BB}" dt="2019-06-11T21:18:59.089" v="157" actId="1076"/>
          <ac:spMkLst>
            <pc:docMk/>
            <pc:sldMk cId="3473279394" sldId="270"/>
            <ac:spMk id="11" creationId="{00000000-0000-0000-0000-000000000000}"/>
          </ac:spMkLst>
        </pc:spChg>
        <pc:spChg chg="mod">
          <ac:chgData name="Denise Baker" userId="S::cosbyhd@auburn.edu::d02e4bb4-de00-4318-9159-51a2b018039e" providerId="AD" clId="Web-{38B2AF42-A9AC-45A5-BBB5-30B48AB960BB}" dt="2019-06-11T21:19:05.074" v="159" actId="1076"/>
          <ac:spMkLst>
            <pc:docMk/>
            <pc:sldMk cId="3473279394" sldId="270"/>
            <ac:spMk id="16" creationId="{00000000-0000-0000-0000-000000000000}"/>
          </ac:spMkLst>
        </pc:spChg>
        <pc:picChg chg="add mod">
          <ac:chgData name="Denise Baker" userId="S::cosbyhd@auburn.edu::d02e4bb4-de00-4318-9159-51a2b018039e" providerId="AD" clId="Web-{38B2AF42-A9AC-45A5-BBB5-30B48AB960BB}" dt="2019-06-11T21:19:15.606" v="162" actId="14100"/>
          <ac:picMkLst>
            <pc:docMk/>
            <pc:sldMk cId="3473279394" sldId="270"/>
            <ac:picMk id="2" creationId="{C2C71ACC-D93C-4462-95BE-EB6C18807887}"/>
          </ac:picMkLst>
        </pc:picChg>
        <pc:picChg chg="del">
          <ac:chgData name="Denise Baker" userId="S::cosbyhd@auburn.edu::d02e4bb4-de00-4318-9159-51a2b018039e" providerId="AD" clId="Web-{38B2AF42-A9AC-45A5-BBB5-30B48AB960BB}" dt="2019-06-11T21:18:53.464" v="156"/>
          <ac:picMkLst>
            <pc:docMk/>
            <pc:sldMk cId="3473279394" sldId="270"/>
            <ac:picMk id="7" creationId="{00000000-0000-0000-0000-000000000000}"/>
          </ac:picMkLst>
        </pc:picChg>
        <pc:picChg chg="mod">
          <ac:chgData name="Denise Baker" userId="S::cosbyhd@auburn.edu::d02e4bb4-de00-4318-9159-51a2b018039e" providerId="AD" clId="Web-{38B2AF42-A9AC-45A5-BBB5-30B48AB960BB}" dt="2019-06-11T21:19:05.058" v="158" actId="1076"/>
          <ac:picMkLst>
            <pc:docMk/>
            <pc:sldMk cId="3473279394" sldId="270"/>
            <ac:picMk id="1026" creationId="{00000000-0000-0000-0000-000000000000}"/>
          </ac:picMkLst>
        </pc:picChg>
      </pc:sldChg>
      <pc:sldChg chg="modSp add replId">
        <pc:chgData name="Denise Baker" userId="S::cosbyhd@auburn.edu::d02e4bb4-de00-4318-9159-51a2b018039e" providerId="AD" clId="Web-{38B2AF42-A9AC-45A5-BBB5-30B48AB960BB}" dt="2019-06-11T21:34:31.025" v="272" actId="20577"/>
        <pc:sldMkLst>
          <pc:docMk/>
          <pc:sldMk cId="4184912875" sldId="271"/>
        </pc:sldMkLst>
        <pc:spChg chg="mod">
          <ac:chgData name="Denise Baker" userId="S::cosbyhd@auburn.edu::d02e4bb4-de00-4318-9159-51a2b018039e" providerId="AD" clId="Web-{38B2AF42-A9AC-45A5-BBB5-30B48AB960BB}" dt="2019-06-11T21:30:32.502" v="239" actId="1076"/>
          <ac:spMkLst>
            <pc:docMk/>
            <pc:sldMk cId="4184912875" sldId="271"/>
            <ac:spMk id="14" creationId="{00000000-0000-0000-0000-000000000000}"/>
          </ac:spMkLst>
        </pc:spChg>
        <pc:spChg chg="mod">
          <ac:chgData name="Denise Baker" userId="S::cosbyhd@auburn.edu::d02e4bb4-de00-4318-9159-51a2b018039e" providerId="AD" clId="Web-{38B2AF42-A9AC-45A5-BBB5-30B48AB960BB}" dt="2019-06-11T21:28:20.185" v="216" actId="1076"/>
          <ac:spMkLst>
            <pc:docMk/>
            <pc:sldMk cId="4184912875" sldId="271"/>
            <ac:spMk id="15" creationId="{00000000-0000-0000-0000-000000000000}"/>
          </ac:spMkLst>
        </pc:spChg>
        <pc:spChg chg="mod">
          <ac:chgData name="Denise Baker" userId="S::cosbyhd@auburn.edu::d02e4bb4-de00-4318-9159-51a2b018039e" providerId="AD" clId="Web-{38B2AF42-A9AC-45A5-BBB5-30B48AB960BB}" dt="2019-06-11T21:32:11.864" v="242" actId="1076"/>
          <ac:spMkLst>
            <pc:docMk/>
            <pc:sldMk cId="4184912875" sldId="271"/>
            <ac:spMk id="16" creationId="{00000000-0000-0000-0000-000000000000}"/>
          </ac:spMkLst>
        </pc:spChg>
        <pc:spChg chg="mod">
          <ac:chgData name="Denise Baker" userId="S::cosbyhd@auburn.edu::d02e4bb4-de00-4318-9159-51a2b018039e" providerId="AD" clId="Web-{38B2AF42-A9AC-45A5-BBB5-30B48AB960BB}" dt="2019-06-11T21:31:12.425" v="240"/>
          <ac:spMkLst>
            <pc:docMk/>
            <pc:sldMk cId="4184912875" sldId="271"/>
            <ac:spMk id="17" creationId="{00000000-0000-0000-0000-000000000000}"/>
          </ac:spMkLst>
        </pc:spChg>
        <pc:spChg chg="mod">
          <ac:chgData name="Denise Baker" userId="S::cosbyhd@auburn.edu::d02e4bb4-de00-4318-9159-51a2b018039e" providerId="AD" clId="Web-{38B2AF42-A9AC-45A5-BBB5-30B48AB960BB}" dt="2019-06-11T21:34:31.025" v="272" actId="20577"/>
          <ac:spMkLst>
            <pc:docMk/>
            <pc:sldMk cId="4184912875" sldId="271"/>
            <ac:spMk id="18" creationId="{00000000-0000-0000-0000-000000000000}"/>
          </ac:spMkLst>
        </pc:spChg>
      </pc:sldChg>
      <pc:sldChg chg="modSp add replId">
        <pc:chgData name="Denise Baker" userId="S::cosbyhd@auburn.edu::d02e4bb4-de00-4318-9159-51a2b018039e" providerId="AD" clId="Web-{38B2AF42-A9AC-45A5-BBB5-30B48AB960BB}" dt="2019-06-11T22:09:12.159" v="577" actId="20577"/>
        <pc:sldMkLst>
          <pc:docMk/>
          <pc:sldMk cId="3224226589" sldId="272"/>
        </pc:sldMkLst>
        <pc:spChg chg="mod">
          <ac:chgData name="Denise Baker" userId="S::cosbyhd@auburn.edu::d02e4bb4-de00-4318-9159-51a2b018039e" providerId="AD" clId="Web-{38B2AF42-A9AC-45A5-BBB5-30B48AB960BB}" dt="2019-06-11T22:05:12.667" v="557" actId="20577"/>
          <ac:spMkLst>
            <pc:docMk/>
            <pc:sldMk cId="3224226589" sldId="272"/>
            <ac:spMk id="10" creationId="{00000000-0000-0000-0000-000000000000}"/>
          </ac:spMkLst>
        </pc:spChg>
        <pc:spChg chg="mod">
          <ac:chgData name="Denise Baker" userId="S::cosbyhd@auburn.edu::d02e4bb4-de00-4318-9159-51a2b018039e" providerId="AD" clId="Web-{38B2AF42-A9AC-45A5-BBB5-30B48AB960BB}" dt="2019-06-11T22:09:12.159" v="577" actId="20577"/>
          <ac:spMkLst>
            <pc:docMk/>
            <pc:sldMk cId="3224226589" sldId="272"/>
            <ac:spMk id="14" creationId="{00000000-0000-0000-0000-000000000000}"/>
          </ac:spMkLst>
        </pc:spChg>
      </pc:sldChg>
      <pc:sldChg chg="delSp modSp add replId">
        <pc:chgData name="Denise Baker" userId="S::cosbyhd@auburn.edu::d02e4bb4-de00-4318-9159-51a2b018039e" providerId="AD" clId="Web-{38B2AF42-A9AC-45A5-BBB5-30B48AB960BB}" dt="2019-06-11T22:22:45.577" v="821" actId="20577"/>
        <pc:sldMkLst>
          <pc:docMk/>
          <pc:sldMk cId="3632702565" sldId="273"/>
        </pc:sldMkLst>
        <pc:spChg chg="del">
          <ac:chgData name="Denise Baker" userId="S::cosbyhd@auburn.edu::d02e4bb4-de00-4318-9159-51a2b018039e" providerId="AD" clId="Web-{38B2AF42-A9AC-45A5-BBB5-30B48AB960BB}" dt="2019-06-11T22:21:06.291" v="817"/>
          <ac:spMkLst>
            <pc:docMk/>
            <pc:sldMk cId="3632702565" sldId="273"/>
            <ac:spMk id="2" creationId="{00000000-0000-0000-0000-000000000000}"/>
          </ac:spMkLst>
        </pc:spChg>
        <pc:spChg chg="mod">
          <ac:chgData name="Denise Baker" userId="S::cosbyhd@auburn.edu::d02e4bb4-de00-4318-9159-51a2b018039e" providerId="AD" clId="Web-{38B2AF42-A9AC-45A5-BBB5-30B48AB960BB}" dt="2019-06-11T22:22:45.577" v="821" actId="20577"/>
          <ac:spMkLst>
            <pc:docMk/>
            <pc:sldMk cId="3632702565" sldId="273"/>
            <ac:spMk id="14" creationId="{00000000-0000-0000-0000-000000000000}"/>
          </ac:spMkLst>
        </pc:spChg>
      </pc:sldChg>
    </pc:docChg>
  </pc:docChgLst>
  <pc:docChgLst>
    <pc:chgData name="Denise Baker" userId="S::cosbyhd@auburn.edu::d02e4bb4-de00-4318-9159-51a2b018039e" providerId="AD" clId="Web-{5E4FD3E6-8288-4804-A80E-56466412534A}"/>
    <pc:docChg chg="addSld modSld">
      <pc:chgData name="Denise Baker" userId="S::cosbyhd@auburn.edu::d02e4bb4-de00-4318-9159-51a2b018039e" providerId="AD" clId="Web-{5E4FD3E6-8288-4804-A80E-56466412534A}" dt="2019-10-21T15:27:22.326" v="12" actId="1076"/>
      <pc:docMkLst>
        <pc:docMk/>
      </pc:docMkLst>
      <pc:sldChg chg="addSp delSp modSp">
        <pc:chgData name="Denise Baker" userId="S::cosbyhd@auburn.edu::d02e4bb4-de00-4318-9159-51a2b018039e" providerId="AD" clId="Web-{5E4FD3E6-8288-4804-A80E-56466412534A}" dt="2019-10-21T15:26:10.747" v="6"/>
        <pc:sldMkLst>
          <pc:docMk/>
          <pc:sldMk cId="3473279394" sldId="270"/>
        </pc:sldMkLst>
        <pc:picChg chg="add del mod modCrop">
          <ac:chgData name="Denise Baker" userId="S::cosbyhd@auburn.edu::d02e4bb4-de00-4318-9159-51a2b018039e" providerId="AD" clId="Web-{5E4FD3E6-8288-4804-A80E-56466412534A}" dt="2019-10-21T15:26:10.747" v="6"/>
          <ac:picMkLst>
            <pc:docMk/>
            <pc:sldMk cId="3473279394" sldId="270"/>
            <ac:picMk id="2" creationId="{C2C71ACC-D93C-4462-95BE-EB6C18807887}"/>
          </ac:picMkLst>
        </pc:picChg>
        <pc:picChg chg="add mod">
          <ac:chgData name="Denise Baker" userId="S::cosbyhd@auburn.edu::d02e4bb4-de00-4318-9159-51a2b018039e" providerId="AD" clId="Web-{5E4FD3E6-8288-4804-A80E-56466412534A}" dt="2019-10-21T15:25:55.279" v="4" actId="14100"/>
          <ac:picMkLst>
            <pc:docMk/>
            <pc:sldMk cId="3473279394" sldId="270"/>
            <ac:picMk id="3" creationId="{751CE0D1-F429-4B97-BBF3-C908542691FE}"/>
          </ac:picMkLst>
        </pc:picChg>
      </pc:sldChg>
      <pc:sldChg chg="addSp delSp modSp">
        <pc:chgData name="Denise Baker" userId="S::cosbyhd@auburn.edu::d02e4bb4-de00-4318-9159-51a2b018039e" providerId="AD" clId="Web-{5E4FD3E6-8288-4804-A80E-56466412534A}" dt="2019-10-21T15:27:22.326" v="12" actId="1076"/>
        <pc:sldMkLst>
          <pc:docMk/>
          <pc:sldMk cId="3632702565" sldId="273"/>
        </pc:sldMkLst>
        <pc:spChg chg="del">
          <ac:chgData name="Denise Baker" userId="S::cosbyhd@auburn.edu::d02e4bb4-de00-4318-9159-51a2b018039e" providerId="AD" clId="Web-{5E4FD3E6-8288-4804-A80E-56466412534A}" dt="2019-10-21T15:26:34.654" v="8"/>
          <ac:spMkLst>
            <pc:docMk/>
            <pc:sldMk cId="3632702565" sldId="273"/>
            <ac:spMk id="14" creationId="{00000000-0000-0000-0000-000000000000}"/>
          </ac:spMkLst>
        </pc:spChg>
        <pc:picChg chg="add mod">
          <ac:chgData name="Denise Baker" userId="S::cosbyhd@auburn.edu::d02e4bb4-de00-4318-9159-51a2b018039e" providerId="AD" clId="Web-{5E4FD3E6-8288-4804-A80E-56466412534A}" dt="2019-10-21T15:27:22.326" v="12" actId="1076"/>
          <ac:picMkLst>
            <pc:docMk/>
            <pc:sldMk cId="3632702565" sldId="273"/>
            <ac:picMk id="2" creationId="{17E38E4F-A5E7-41E1-90CC-96F436193510}"/>
          </ac:picMkLst>
        </pc:picChg>
      </pc:sldChg>
      <pc:sldChg chg="add replId">
        <pc:chgData name="Denise Baker" userId="S::cosbyhd@auburn.edu::d02e4bb4-de00-4318-9159-51a2b018039e" providerId="AD" clId="Web-{5E4FD3E6-8288-4804-A80E-56466412534A}" dt="2019-10-21T15:26:29.857" v="7"/>
        <pc:sldMkLst>
          <pc:docMk/>
          <pc:sldMk cId="3092083861" sldId="274"/>
        </pc:sldMkLst>
      </pc:sldChg>
    </pc:docChg>
  </pc:docChgLst>
  <pc:docChgLst>
    <pc:chgData name="Denise Baker" userId="S::cosbyhd@auburn.edu::d02e4bb4-de00-4318-9159-51a2b018039e" providerId="AD" clId="Web-{8B295317-CF99-4A77-BDE2-3759C17E514A}"/>
    <pc:docChg chg="delSld modSld">
      <pc:chgData name="Denise Baker" userId="S::cosbyhd@auburn.edu::d02e4bb4-de00-4318-9159-51a2b018039e" providerId="AD" clId="Web-{8B295317-CF99-4A77-BDE2-3759C17E514A}" dt="2019-06-12T13:49:30.211" v="293" actId="20577"/>
      <pc:docMkLst>
        <pc:docMk/>
      </pc:docMkLst>
      <pc:sldChg chg="addSp modSp">
        <pc:chgData name="Denise Baker" userId="S::cosbyhd@auburn.edu::d02e4bb4-de00-4318-9159-51a2b018039e" providerId="AD" clId="Web-{8B295317-CF99-4A77-BDE2-3759C17E514A}" dt="2019-06-12T13:11:46.617" v="28" actId="1076"/>
        <pc:sldMkLst>
          <pc:docMk/>
          <pc:sldMk cId="0" sldId="256"/>
        </pc:sldMkLst>
        <pc:spChg chg="mod">
          <ac:chgData name="Denise Baker" userId="S::cosbyhd@auburn.edu::d02e4bb4-de00-4318-9159-51a2b018039e" providerId="AD" clId="Web-{8B295317-CF99-4A77-BDE2-3759C17E514A}" dt="2019-06-12T13:11:46.617" v="28" actId="1076"/>
          <ac:spMkLst>
            <pc:docMk/>
            <pc:sldMk cId="0" sldId="256"/>
            <ac:spMk id="3" creationId="{00000000-0000-0000-0000-000000000000}"/>
          </ac:spMkLst>
        </pc:spChg>
        <pc:spChg chg="add mod">
          <ac:chgData name="Denise Baker" userId="S::cosbyhd@auburn.edu::d02e4bb4-de00-4318-9159-51a2b018039e" providerId="AD" clId="Web-{8B295317-CF99-4A77-BDE2-3759C17E514A}" dt="2019-06-12T13:11:19.148" v="22" actId="1076"/>
          <ac:spMkLst>
            <pc:docMk/>
            <pc:sldMk cId="0" sldId="256"/>
            <ac:spMk id="4" creationId="{9F8538BD-4002-420C-A318-34178AABFAAF}"/>
          </ac:spMkLst>
        </pc:spChg>
      </pc:sldChg>
      <pc:sldChg chg="modSp">
        <pc:chgData name="Denise Baker" userId="S::cosbyhd@auburn.edu::d02e4bb4-de00-4318-9159-51a2b018039e" providerId="AD" clId="Web-{8B295317-CF99-4A77-BDE2-3759C17E514A}" dt="2019-06-12T13:17:58.573" v="129" actId="20577"/>
        <pc:sldMkLst>
          <pc:docMk/>
          <pc:sldMk cId="2130883228" sldId="261"/>
        </pc:sldMkLst>
        <pc:spChg chg="mod">
          <ac:chgData name="Denise Baker" userId="S::cosbyhd@auburn.edu::d02e4bb4-de00-4318-9159-51a2b018039e" providerId="AD" clId="Web-{8B295317-CF99-4A77-BDE2-3759C17E514A}" dt="2019-06-12T13:14:40.915" v="53" actId="1076"/>
          <ac:spMkLst>
            <pc:docMk/>
            <pc:sldMk cId="2130883228" sldId="261"/>
            <ac:spMk id="19" creationId="{00000000-0000-0000-0000-000000000000}"/>
          </ac:spMkLst>
        </pc:spChg>
        <pc:spChg chg="mod">
          <ac:chgData name="Denise Baker" userId="S::cosbyhd@auburn.edu::d02e4bb4-de00-4318-9159-51a2b018039e" providerId="AD" clId="Web-{8B295317-CF99-4A77-BDE2-3759C17E514A}" dt="2019-06-12T13:17:58.573" v="129" actId="20577"/>
          <ac:spMkLst>
            <pc:docMk/>
            <pc:sldMk cId="2130883228" sldId="261"/>
            <ac:spMk id="25" creationId="{00000000-0000-0000-0000-000000000000}"/>
          </ac:spMkLst>
        </pc:spChg>
      </pc:sldChg>
      <pc:sldChg chg="modSp del">
        <pc:chgData name="Denise Baker" userId="S::cosbyhd@auburn.edu::d02e4bb4-de00-4318-9159-51a2b018039e" providerId="AD" clId="Web-{8B295317-CF99-4A77-BDE2-3759C17E514A}" dt="2019-06-12T13:23:41.997" v="180"/>
        <pc:sldMkLst>
          <pc:docMk/>
          <pc:sldMk cId="3731140855" sldId="262"/>
        </pc:sldMkLst>
        <pc:spChg chg="mod">
          <ac:chgData name="Denise Baker" userId="S::cosbyhd@auburn.edu::d02e4bb4-de00-4318-9159-51a2b018039e" providerId="AD" clId="Web-{8B295317-CF99-4A77-BDE2-3759C17E514A}" dt="2019-06-12T13:19:45.511" v="134" actId="1076"/>
          <ac:spMkLst>
            <pc:docMk/>
            <pc:sldMk cId="3731140855" sldId="262"/>
            <ac:spMk id="15" creationId="{00000000-0000-0000-0000-000000000000}"/>
          </ac:spMkLst>
        </pc:spChg>
        <pc:spChg chg="mod">
          <ac:chgData name="Denise Baker" userId="S::cosbyhd@auburn.edu::d02e4bb4-de00-4318-9159-51a2b018039e" providerId="AD" clId="Web-{8B295317-CF99-4A77-BDE2-3759C17E514A}" dt="2019-06-12T13:20:01.277" v="136" actId="1076"/>
          <ac:spMkLst>
            <pc:docMk/>
            <pc:sldMk cId="3731140855" sldId="262"/>
            <ac:spMk id="16" creationId="{00000000-0000-0000-0000-000000000000}"/>
          </ac:spMkLst>
        </pc:spChg>
        <pc:spChg chg="mod">
          <ac:chgData name="Denise Baker" userId="S::cosbyhd@auburn.edu::d02e4bb4-de00-4318-9159-51a2b018039e" providerId="AD" clId="Web-{8B295317-CF99-4A77-BDE2-3759C17E514A}" dt="2019-06-12T13:19:45.511" v="135" actId="1076"/>
          <ac:spMkLst>
            <pc:docMk/>
            <pc:sldMk cId="3731140855" sldId="262"/>
            <ac:spMk id="17" creationId="{00000000-0000-0000-0000-000000000000}"/>
          </ac:spMkLst>
        </pc:spChg>
        <pc:spChg chg="mod">
          <ac:chgData name="Denise Baker" userId="S::cosbyhd@auburn.edu::d02e4bb4-de00-4318-9159-51a2b018039e" providerId="AD" clId="Web-{8B295317-CF99-4A77-BDE2-3759C17E514A}" dt="2019-06-12T13:23:08.216" v="179" actId="20577"/>
          <ac:spMkLst>
            <pc:docMk/>
            <pc:sldMk cId="3731140855" sldId="262"/>
            <ac:spMk id="18" creationId="{00000000-0000-0000-0000-000000000000}"/>
          </ac:spMkLst>
        </pc:spChg>
        <pc:picChg chg="ord">
          <ac:chgData name="Denise Baker" userId="S::cosbyhd@auburn.edu::d02e4bb4-de00-4318-9159-51a2b018039e" providerId="AD" clId="Web-{8B295317-CF99-4A77-BDE2-3759C17E514A}" dt="2019-06-12T13:22:36.215" v="169"/>
          <ac:picMkLst>
            <pc:docMk/>
            <pc:sldMk cId="3731140855" sldId="262"/>
            <ac:picMk id="19" creationId="{00000000-0000-0000-0000-000000000000}"/>
          </ac:picMkLst>
        </pc:picChg>
      </pc:sldChg>
      <pc:sldChg chg="modSp">
        <pc:chgData name="Denise Baker" userId="S::cosbyhd@auburn.edu::d02e4bb4-de00-4318-9159-51a2b018039e" providerId="AD" clId="Web-{8B295317-CF99-4A77-BDE2-3759C17E514A}" dt="2019-06-12T13:29:09.593" v="242" actId="20577"/>
        <pc:sldMkLst>
          <pc:docMk/>
          <pc:sldMk cId="1625879910" sldId="263"/>
        </pc:sldMkLst>
        <pc:spChg chg="mod">
          <ac:chgData name="Denise Baker" userId="S::cosbyhd@auburn.edu::d02e4bb4-de00-4318-9159-51a2b018039e" providerId="AD" clId="Web-{8B295317-CF99-4A77-BDE2-3759C17E514A}" dt="2019-06-12T13:27:58.671" v="229" actId="14100"/>
          <ac:spMkLst>
            <pc:docMk/>
            <pc:sldMk cId="1625879910" sldId="263"/>
            <ac:spMk id="24" creationId="{00000000-0000-0000-0000-000000000000}"/>
          </ac:spMkLst>
        </pc:spChg>
        <pc:spChg chg="mod">
          <ac:chgData name="Denise Baker" userId="S::cosbyhd@auburn.edu::d02e4bb4-de00-4318-9159-51a2b018039e" providerId="AD" clId="Web-{8B295317-CF99-4A77-BDE2-3759C17E514A}" dt="2019-06-12T13:28:02.436" v="230" actId="14100"/>
          <ac:spMkLst>
            <pc:docMk/>
            <pc:sldMk cId="1625879910" sldId="263"/>
            <ac:spMk id="25" creationId="{00000000-0000-0000-0000-000000000000}"/>
          </ac:spMkLst>
        </pc:spChg>
        <pc:spChg chg="mod">
          <ac:chgData name="Denise Baker" userId="S::cosbyhd@auburn.edu::d02e4bb4-de00-4318-9159-51a2b018039e" providerId="AD" clId="Web-{8B295317-CF99-4A77-BDE2-3759C17E514A}" dt="2019-06-12T13:27:42.249" v="223" actId="14100"/>
          <ac:spMkLst>
            <pc:docMk/>
            <pc:sldMk cId="1625879910" sldId="263"/>
            <ac:spMk id="26" creationId="{00000000-0000-0000-0000-000000000000}"/>
          </ac:spMkLst>
        </pc:spChg>
        <pc:spChg chg="mod">
          <ac:chgData name="Denise Baker" userId="S::cosbyhd@auburn.edu::d02e4bb4-de00-4318-9159-51a2b018039e" providerId="AD" clId="Web-{8B295317-CF99-4A77-BDE2-3759C17E514A}" dt="2019-06-12T13:27:54.405" v="228" actId="1076"/>
          <ac:spMkLst>
            <pc:docMk/>
            <pc:sldMk cId="1625879910" sldId="263"/>
            <ac:spMk id="27" creationId="{00000000-0000-0000-0000-000000000000}"/>
          </ac:spMkLst>
        </pc:spChg>
        <pc:spChg chg="mod">
          <ac:chgData name="Denise Baker" userId="S::cosbyhd@auburn.edu::d02e4bb4-de00-4318-9159-51a2b018039e" providerId="AD" clId="Web-{8B295317-CF99-4A77-BDE2-3759C17E514A}" dt="2019-06-12T13:26:05.764" v="210" actId="14100"/>
          <ac:spMkLst>
            <pc:docMk/>
            <pc:sldMk cId="1625879910" sldId="263"/>
            <ac:spMk id="29" creationId="{00000000-0000-0000-0000-000000000000}"/>
          </ac:spMkLst>
        </pc:spChg>
        <pc:spChg chg="mod">
          <ac:chgData name="Denise Baker" userId="S::cosbyhd@auburn.edu::d02e4bb4-de00-4318-9159-51a2b018039e" providerId="AD" clId="Web-{8B295317-CF99-4A77-BDE2-3759C17E514A}" dt="2019-06-12T13:26:34.795" v="216" actId="14100"/>
          <ac:spMkLst>
            <pc:docMk/>
            <pc:sldMk cId="1625879910" sldId="263"/>
            <ac:spMk id="30" creationId="{00000000-0000-0000-0000-000000000000}"/>
          </ac:spMkLst>
        </pc:spChg>
        <pc:spChg chg="mod">
          <ac:chgData name="Denise Baker" userId="S::cosbyhd@auburn.edu::d02e4bb4-de00-4318-9159-51a2b018039e" providerId="AD" clId="Web-{8B295317-CF99-4A77-BDE2-3759C17E514A}" dt="2019-06-12T13:25:55.842" v="208" actId="14100"/>
          <ac:spMkLst>
            <pc:docMk/>
            <pc:sldMk cId="1625879910" sldId="263"/>
            <ac:spMk id="31" creationId="{00000000-0000-0000-0000-000000000000}"/>
          </ac:spMkLst>
        </pc:spChg>
        <pc:spChg chg="mod">
          <ac:chgData name="Denise Baker" userId="S::cosbyhd@auburn.edu::d02e4bb4-de00-4318-9159-51a2b018039e" providerId="AD" clId="Web-{8B295317-CF99-4A77-BDE2-3759C17E514A}" dt="2019-06-12T13:25:44.045" v="205" actId="14100"/>
          <ac:spMkLst>
            <pc:docMk/>
            <pc:sldMk cId="1625879910" sldId="263"/>
            <ac:spMk id="32" creationId="{00000000-0000-0000-0000-000000000000}"/>
          </ac:spMkLst>
        </pc:spChg>
        <pc:spChg chg="mod">
          <ac:chgData name="Denise Baker" userId="S::cosbyhd@auburn.edu::d02e4bb4-de00-4318-9159-51a2b018039e" providerId="AD" clId="Web-{8B295317-CF99-4A77-BDE2-3759C17E514A}" dt="2019-06-12T13:26:11.201" v="211" actId="1076"/>
          <ac:spMkLst>
            <pc:docMk/>
            <pc:sldMk cId="1625879910" sldId="263"/>
            <ac:spMk id="33" creationId="{00000000-0000-0000-0000-000000000000}"/>
          </ac:spMkLst>
        </pc:spChg>
        <pc:spChg chg="mod">
          <ac:chgData name="Denise Baker" userId="S::cosbyhd@auburn.edu::d02e4bb4-de00-4318-9159-51a2b018039e" providerId="AD" clId="Web-{8B295317-CF99-4A77-BDE2-3759C17E514A}" dt="2019-06-12T13:26:00.654" v="209" actId="1076"/>
          <ac:spMkLst>
            <pc:docMk/>
            <pc:sldMk cId="1625879910" sldId="263"/>
            <ac:spMk id="35" creationId="{00000000-0000-0000-0000-000000000000}"/>
          </ac:spMkLst>
        </pc:spChg>
        <pc:spChg chg="mod">
          <ac:chgData name="Denise Baker" userId="S::cosbyhd@auburn.edu::d02e4bb4-de00-4318-9159-51a2b018039e" providerId="AD" clId="Web-{8B295317-CF99-4A77-BDE2-3759C17E514A}" dt="2019-06-12T13:26:43.326" v="218" actId="1076"/>
          <ac:spMkLst>
            <pc:docMk/>
            <pc:sldMk cId="1625879910" sldId="263"/>
            <ac:spMk id="36" creationId="{00000000-0000-0000-0000-000000000000}"/>
          </ac:spMkLst>
        </pc:spChg>
        <pc:spChg chg="mod">
          <ac:chgData name="Denise Baker" userId="S::cosbyhd@auburn.edu::d02e4bb4-de00-4318-9159-51a2b018039e" providerId="AD" clId="Web-{8B295317-CF99-4A77-BDE2-3759C17E514A}" dt="2019-06-12T13:25:49.078" v="206" actId="1076"/>
          <ac:spMkLst>
            <pc:docMk/>
            <pc:sldMk cId="1625879910" sldId="263"/>
            <ac:spMk id="37" creationId="{00000000-0000-0000-0000-000000000000}"/>
          </ac:spMkLst>
        </pc:spChg>
        <pc:spChg chg="mod">
          <ac:chgData name="Denise Baker" userId="S::cosbyhd@auburn.edu::d02e4bb4-de00-4318-9159-51a2b018039e" providerId="AD" clId="Web-{8B295317-CF99-4A77-BDE2-3759C17E514A}" dt="2019-06-12T13:29:09.593" v="242" actId="20577"/>
          <ac:spMkLst>
            <pc:docMk/>
            <pc:sldMk cId="1625879910" sldId="263"/>
            <ac:spMk id="38" creationId="{00000000-0000-0000-0000-000000000000}"/>
          </ac:spMkLst>
        </pc:spChg>
        <pc:spChg chg="mod">
          <ac:chgData name="Denise Baker" userId="S::cosbyhd@auburn.edu::d02e4bb4-de00-4318-9159-51a2b018039e" providerId="AD" clId="Web-{8B295317-CF99-4A77-BDE2-3759C17E514A}" dt="2019-06-12T13:28:19.624" v="233" actId="1076"/>
          <ac:spMkLst>
            <pc:docMk/>
            <pc:sldMk cId="1625879910" sldId="263"/>
            <ac:spMk id="39" creationId="{00000000-0000-0000-0000-000000000000}"/>
          </ac:spMkLst>
        </pc:spChg>
        <pc:spChg chg="mod">
          <ac:chgData name="Denise Baker" userId="S::cosbyhd@auburn.edu::d02e4bb4-de00-4318-9159-51a2b018039e" providerId="AD" clId="Web-{8B295317-CF99-4A77-BDE2-3759C17E514A}" dt="2019-06-12T13:28:08.780" v="231" actId="14100"/>
          <ac:spMkLst>
            <pc:docMk/>
            <pc:sldMk cId="1625879910" sldId="263"/>
            <ac:spMk id="42" creationId="{DB8F49B0-393A-4374-9D97-A30C74E3F31B}"/>
          </ac:spMkLst>
        </pc:spChg>
      </pc:sldChg>
      <pc:sldChg chg="modSp">
        <pc:chgData name="Denise Baker" userId="S::cosbyhd@auburn.edu::d02e4bb4-de00-4318-9159-51a2b018039e" providerId="AD" clId="Web-{8B295317-CF99-4A77-BDE2-3759C17E514A}" dt="2019-06-12T13:29:47.062" v="246" actId="1076"/>
        <pc:sldMkLst>
          <pc:docMk/>
          <pc:sldMk cId="1862268235" sldId="264"/>
        </pc:sldMkLst>
        <pc:picChg chg="mod">
          <ac:chgData name="Denise Baker" userId="S::cosbyhd@auburn.edu::d02e4bb4-de00-4318-9159-51a2b018039e" providerId="AD" clId="Web-{8B295317-CF99-4A77-BDE2-3759C17E514A}" dt="2019-06-12T13:29:47.062" v="246" actId="1076"/>
          <ac:picMkLst>
            <pc:docMk/>
            <pc:sldMk cId="1862268235" sldId="264"/>
            <ac:picMk id="13" creationId="{00000000-0000-0000-0000-000000000000}"/>
          </ac:picMkLst>
        </pc:picChg>
      </pc:sldChg>
      <pc:sldChg chg="modSp">
        <pc:chgData name="Denise Baker" userId="S::cosbyhd@auburn.edu::d02e4bb4-de00-4318-9159-51a2b018039e" providerId="AD" clId="Web-{8B295317-CF99-4A77-BDE2-3759C17E514A}" dt="2019-06-12T13:48:37.804" v="284" actId="1076"/>
        <pc:sldMkLst>
          <pc:docMk/>
          <pc:sldMk cId="2174190736" sldId="265"/>
        </pc:sldMkLst>
        <pc:picChg chg="mod">
          <ac:chgData name="Denise Baker" userId="S::cosbyhd@auburn.edu::d02e4bb4-de00-4318-9159-51a2b018039e" providerId="AD" clId="Web-{8B295317-CF99-4A77-BDE2-3759C17E514A}" dt="2019-06-12T13:48:37.804" v="284" actId="1076"/>
          <ac:picMkLst>
            <pc:docMk/>
            <pc:sldMk cId="2174190736" sldId="265"/>
            <ac:picMk id="19" creationId="{00000000-0000-0000-0000-000000000000}"/>
          </ac:picMkLst>
        </pc:picChg>
      </pc:sldChg>
      <pc:sldChg chg="modSp">
        <pc:chgData name="Denise Baker" userId="S::cosbyhd@auburn.edu::d02e4bb4-de00-4318-9159-51a2b018039e" providerId="AD" clId="Web-{8B295317-CF99-4A77-BDE2-3759C17E514A}" dt="2019-06-12T13:48:49.382" v="285" actId="1076"/>
        <pc:sldMkLst>
          <pc:docMk/>
          <pc:sldMk cId="1495508444" sldId="266"/>
        </pc:sldMkLst>
        <pc:picChg chg="mod ord">
          <ac:chgData name="Denise Baker" userId="S::cosbyhd@auburn.edu::d02e4bb4-de00-4318-9159-51a2b018039e" providerId="AD" clId="Web-{8B295317-CF99-4A77-BDE2-3759C17E514A}" dt="2019-06-12T13:48:49.382" v="285" actId="1076"/>
          <ac:picMkLst>
            <pc:docMk/>
            <pc:sldMk cId="1495508444" sldId="266"/>
            <ac:picMk id="10" creationId="{00000000-0000-0000-0000-000000000000}"/>
          </ac:picMkLst>
        </pc:picChg>
      </pc:sldChg>
      <pc:sldChg chg="modSp">
        <pc:chgData name="Denise Baker" userId="S::cosbyhd@auburn.edu::d02e4bb4-de00-4318-9159-51a2b018039e" providerId="AD" clId="Web-{8B295317-CF99-4A77-BDE2-3759C17E514A}" dt="2019-06-12T13:33:46.720" v="268" actId="14100"/>
        <pc:sldMkLst>
          <pc:docMk/>
          <pc:sldMk cId="3634475179" sldId="268"/>
        </pc:sldMkLst>
        <pc:spChg chg="mod">
          <ac:chgData name="Denise Baker" userId="S::cosbyhd@auburn.edu::d02e4bb4-de00-4318-9159-51a2b018039e" providerId="AD" clId="Web-{8B295317-CF99-4A77-BDE2-3759C17E514A}" dt="2019-06-12T13:33:46.720" v="268" actId="14100"/>
          <ac:spMkLst>
            <pc:docMk/>
            <pc:sldMk cId="3634475179" sldId="268"/>
            <ac:spMk id="10" creationId="{00000000-0000-0000-0000-000000000000}"/>
          </ac:spMkLst>
        </pc:spChg>
      </pc:sldChg>
      <pc:sldChg chg="modSp">
        <pc:chgData name="Denise Baker" userId="S::cosbyhd@auburn.edu::d02e4bb4-de00-4318-9159-51a2b018039e" providerId="AD" clId="Web-{8B295317-CF99-4A77-BDE2-3759C17E514A}" dt="2019-06-12T13:13:23.055" v="34" actId="20577"/>
        <pc:sldMkLst>
          <pc:docMk/>
          <pc:sldMk cId="3473279394" sldId="270"/>
        </pc:sldMkLst>
        <pc:spChg chg="mod">
          <ac:chgData name="Denise Baker" userId="S::cosbyhd@auburn.edu::d02e4bb4-de00-4318-9159-51a2b018039e" providerId="AD" clId="Web-{8B295317-CF99-4A77-BDE2-3759C17E514A}" dt="2019-06-12T13:13:23.055" v="34" actId="20577"/>
          <ac:spMkLst>
            <pc:docMk/>
            <pc:sldMk cId="3473279394" sldId="270"/>
            <ac:spMk id="11" creationId="{00000000-0000-0000-0000-000000000000}"/>
          </ac:spMkLst>
        </pc:spChg>
        <pc:picChg chg="mod">
          <ac:chgData name="Denise Baker" userId="S::cosbyhd@auburn.edu::d02e4bb4-de00-4318-9159-51a2b018039e" providerId="AD" clId="Web-{8B295317-CF99-4A77-BDE2-3759C17E514A}" dt="2019-06-12T13:12:51.164" v="29" actId="1076"/>
          <ac:picMkLst>
            <pc:docMk/>
            <pc:sldMk cId="3473279394" sldId="270"/>
            <ac:picMk id="2" creationId="{C2C71ACC-D93C-4462-95BE-EB6C18807887}"/>
          </ac:picMkLst>
        </pc:picChg>
      </pc:sldChg>
      <pc:sldChg chg="modSp">
        <pc:chgData name="Denise Baker" userId="S::cosbyhd@auburn.edu::d02e4bb4-de00-4318-9159-51a2b018039e" providerId="AD" clId="Web-{8B295317-CF99-4A77-BDE2-3759C17E514A}" dt="2019-06-12T13:32:46.079" v="251" actId="20577"/>
        <pc:sldMkLst>
          <pc:docMk/>
          <pc:sldMk cId="4184912875" sldId="271"/>
        </pc:sldMkLst>
        <pc:spChg chg="mod">
          <ac:chgData name="Denise Baker" userId="S::cosbyhd@auburn.edu::d02e4bb4-de00-4318-9159-51a2b018039e" providerId="AD" clId="Web-{8B295317-CF99-4A77-BDE2-3759C17E514A}" dt="2019-06-12T13:32:46.079" v="251" actId="20577"/>
          <ac:spMkLst>
            <pc:docMk/>
            <pc:sldMk cId="4184912875" sldId="271"/>
            <ac:spMk id="18" creationId="{00000000-0000-0000-0000-000000000000}"/>
          </ac:spMkLst>
        </pc:spChg>
        <pc:picChg chg="ord">
          <ac:chgData name="Denise Baker" userId="S::cosbyhd@auburn.edu::d02e4bb4-de00-4318-9159-51a2b018039e" providerId="AD" clId="Web-{8B295317-CF99-4A77-BDE2-3759C17E514A}" dt="2019-06-12T13:24:00.857" v="190"/>
          <ac:picMkLst>
            <pc:docMk/>
            <pc:sldMk cId="4184912875" sldId="271"/>
            <ac:picMk id="19" creationId="{00000000-0000-0000-0000-000000000000}"/>
          </ac:picMkLst>
        </pc:picChg>
      </pc:sldChg>
      <pc:sldChg chg="modSp">
        <pc:chgData name="Denise Baker" userId="S::cosbyhd@auburn.edu::d02e4bb4-de00-4318-9159-51a2b018039e" providerId="AD" clId="Web-{8B295317-CF99-4A77-BDE2-3759C17E514A}" dt="2019-06-12T13:49:30.195" v="292" actId="20577"/>
        <pc:sldMkLst>
          <pc:docMk/>
          <pc:sldMk cId="3224226589" sldId="272"/>
        </pc:sldMkLst>
        <pc:spChg chg="mod">
          <ac:chgData name="Denise Baker" userId="S::cosbyhd@auburn.edu::d02e4bb4-de00-4318-9159-51a2b018039e" providerId="AD" clId="Web-{8B295317-CF99-4A77-BDE2-3759C17E514A}" dt="2019-06-12T13:49:30.195" v="292" actId="20577"/>
          <ac:spMkLst>
            <pc:docMk/>
            <pc:sldMk cId="3224226589" sldId="272"/>
            <ac:spMk id="10" creationId="{00000000-0000-0000-0000-000000000000}"/>
          </ac:spMkLst>
        </pc:spChg>
      </pc:sldChg>
      <pc:sldChg chg="modSp">
        <pc:chgData name="Denise Baker" userId="S::cosbyhd@auburn.edu::d02e4bb4-de00-4318-9159-51a2b018039e" providerId="AD" clId="Web-{8B295317-CF99-4A77-BDE2-3759C17E514A}" dt="2019-06-12T13:34:48.517" v="269" actId="20577"/>
        <pc:sldMkLst>
          <pc:docMk/>
          <pc:sldMk cId="3632702565" sldId="273"/>
        </pc:sldMkLst>
        <pc:spChg chg="mod">
          <ac:chgData name="Denise Baker" userId="S::cosbyhd@auburn.edu::d02e4bb4-de00-4318-9159-51a2b018039e" providerId="AD" clId="Web-{8B295317-CF99-4A77-BDE2-3759C17E514A}" dt="2019-06-12T13:34:48.517" v="269" actId="20577"/>
          <ac:spMkLst>
            <pc:docMk/>
            <pc:sldMk cId="3632702565" sldId="273"/>
            <ac:spMk id="14" creationId="{00000000-0000-0000-0000-000000000000}"/>
          </ac:spMkLst>
        </pc:spChg>
      </pc:sldChg>
    </pc:docChg>
  </pc:docChgLst>
  <pc:docChgLst>
    <pc:chgData name="Denise Baker" userId="S::cosbyhd@auburn.edu::d02e4bb4-de00-4318-9159-51a2b018039e" providerId="AD" clId="Web-{8437FCA5-25D7-4394-8748-7F21BC803724}"/>
    <pc:docChg chg="modSld">
      <pc:chgData name="Denise Baker" userId="S::cosbyhd@auburn.edu::d02e4bb4-de00-4318-9159-51a2b018039e" providerId="AD" clId="Web-{8437FCA5-25D7-4394-8748-7F21BC803724}" dt="2019-06-12T17:36:22.762" v="54" actId="1076"/>
      <pc:docMkLst>
        <pc:docMk/>
      </pc:docMkLst>
      <pc:sldChg chg="modSp">
        <pc:chgData name="Denise Baker" userId="S::cosbyhd@auburn.edu::d02e4bb4-de00-4318-9159-51a2b018039e" providerId="AD" clId="Web-{8437FCA5-25D7-4394-8748-7F21BC803724}" dt="2019-06-12T17:35:41.637" v="52" actId="1076"/>
        <pc:sldMkLst>
          <pc:docMk/>
          <pc:sldMk cId="3369905213" sldId="258"/>
        </pc:sldMkLst>
        <pc:picChg chg="mod">
          <ac:chgData name="Denise Baker" userId="S::cosbyhd@auburn.edu::d02e4bb4-de00-4318-9159-51a2b018039e" providerId="AD" clId="Web-{8437FCA5-25D7-4394-8748-7F21BC803724}" dt="2019-06-12T17:35:41.637" v="52" actId="1076"/>
          <ac:picMkLst>
            <pc:docMk/>
            <pc:sldMk cId="3369905213" sldId="258"/>
            <ac:picMk id="9" creationId="{00000000-0000-0000-0000-000000000000}"/>
          </ac:picMkLst>
        </pc:picChg>
      </pc:sldChg>
      <pc:sldChg chg="modSp">
        <pc:chgData name="Denise Baker" userId="S::cosbyhd@auburn.edu::d02e4bb4-de00-4318-9159-51a2b018039e" providerId="AD" clId="Web-{8437FCA5-25D7-4394-8748-7F21BC803724}" dt="2019-06-12T17:36:22.762" v="54" actId="1076"/>
        <pc:sldMkLst>
          <pc:docMk/>
          <pc:sldMk cId="2130883228" sldId="261"/>
        </pc:sldMkLst>
        <pc:picChg chg="mod ord">
          <ac:chgData name="Denise Baker" userId="S::cosbyhd@auburn.edu::d02e4bb4-de00-4318-9159-51a2b018039e" providerId="AD" clId="Web-{8437FCA5-25D7-4394-8748-7F21BC803724}" dt="2019-06-12T17:36:22.762" v="54" actId="1076"/>
          <ac:picMkLst>
            <pc:docMk/>
            <pc:sldMk cId="2130883228" sldId="261"/>
            <ac:picMk id="9" creationId="{00000000-0000-0000-0000-000000000000}"/>
          </ac:picMkLst>
        </pc:picChg>
      </pc:sldChg>
      <pc:sldChg chg="modSp">
        <pc:chgData name="Denise Baker" userId="S::cosbyhd@auburn.edu::d02e4bb4-de00-4318-9159-51a2b018039e" providerId="AD" clId="Web-{8437FCA5-25D7-4394-8748-7F21BC803724}" dt="2019-06-12T17:29:02.339" v="21" actId="1076"/>
        <pc:sldMkLst>
          <pc:docMk/>
          <pc:sldMk cId="1625879910" sldId="263"/>
        </pc:sldMkLst>
        <pc:spChg chg="mod">
          <ac:chgData name="Denise Baker" userId="S::cosbyhd@auburn.edu::d02e4bb4-de00-4318-9159-51a2b018039e" providerId="AD" clId="Web-{8437FCA5-25D7-4394-8748-7F21BC803724}" dt="2019-06-12T17:28:12.136" v="2" actId="20577"/>
          <ac:spMkLst>
            <pc:docMk/>
            <pc:sldMk cId="1625879910" sldId="263"/>
            <ac:spMk id="33" creationId="{00000000-0000-0000-0000-000000000000}"/>
          </ac:spMkLst>
        </pc:spChg>
        <pc:spChg chg="mod">
          <ac:chgData name="Denise Baker" userId="S::cosbyhd@auburn.edu::d02e4bb4-de00-4318-9159-51a2b018039e" providerId="AD" clId="Web-{8437FCA5-25D7-4394-8748-7F21BC803724}" dt="2019-06-12T17:28:27.150" v="14" actId="1076"/>
          <ac:spMkLst>
            <pc:docMk/>
            <pc:sldMk cId="1625879910" sldId="263"/>
            <ac:spMk id="35" creationId="{00000000-0000-0000-0000-000000000000}"/>
          </ac:spMkLst>
        </pc:spChg>
        <pc:spChg chg="mod">
          <ac:chgData name="Denise Baker" userId="S::cosbyhd@auburn.edu::d02e4bb4-de00-4318-9159-51a2b018039e" providerId="AD" clId="Web-{8437FCA5-25D7-4394-8748-7F21BC803724}" dt="2019-06-12T17:29:02.339" v="21" actId="1076"/>
          <ac:spMkLst>
            <pc:docMk/>
            <pc:sldMk cId="1625879910" sldId="263"/>
            <ac:spMk id="36" creationId="{00000000-0000-0000-0000-000000000000}"/>
          </ac:spMkLst>
        </pc:spChg>
        <pc:spChg chg="mod">
          <ac:chgData name="Denise Baker" userId="S::cosbyhd@auburn.edu::d02e4bb4-de00-4318-9159-51a2b018039e" providerId="AD" clId="Web-{8437FCA5-25D7-4394-8748-7F21BC803724}" dt="2019-06-12T17:28:34.556" v="20" actId="1076"/>
          <ac:spMkLst>
            <pc:docMk/>
            <pc:sldMk cId="1625879910" sldId="263"/>
            <ac:spMk id="37" creationId="{00000000-0000-0000-0000-000000000000}"/>
          </ac:spMkLst>
        </pc:spChg>
      </pc:sldChg>
      <pc:sldChg chg="modSp">
        <pc:chgData name="Denise Baker" userId="S::cosbyhd@auburn.edu::d02e4bb4-de00-4318-9159-51a2b018039e" providerId="AD" clId="Web-{8437FCA5-25D7-4394-8748-7F21BC803724}" dt="2019-06-12T17:29:39.322" v="22"/>
        <pc:sldMkLst>
          <pc:docMk/>
          <pc:sldMk cId="1862268235" sldId="264"/>
        </pc:sldMkLst>
        <pc:picChg chg="mod">
          <ac:chgData name="Denise Baker" userId="S::cosbyhd@auburn.edu::d02e4bb4-de00-4318-9159-51a2b018039e" providerId="AD" clId="Web-{8437FCA5-25D7-4394-8748-7F21BC803724}" dt="2019-06-12T17:29:39.322" v="22"/>
          <ac:picMkLst>
            <pc:docMk/>
            <pc:sldMk cId="1862268235" sldId="264"/>
            <ac:picMk id="13" creationId="{00000000-0000-0000-0000-000000000000}"/>
          </ac:picMkLst>
        </pc:picChg>
      </pc:sldChg>
      <pc:sldChg chg="addSp delSp modSp">
        <pc:chgData name="Denise Baker" userId="S::cosbyhd@auburn.edu::d02e4bb4-de00-4318-9159-51a2b018039e" providerId="AD" clId="Web-{8437FCA5-25D7-4394-8748-7F21BC803724}" dt="2019-06-12T17:35:03.309" v="46" actId="1076"/>
        <pc:sldMkLst>
          <pc:docMk/>
          <pc:sldMk cId="2174190736" sldId="265"/>
        </pc:sldMkLst>
        <pc:picChg chg="del">
          <ac:chgData name="Denise Baker" userId="S::cosbyhd@auburn.edu::d02e4bb4-de00-4318-9159-51a2b018039e" providerId="AD" clId="Web-{8437FCA5-25D7-4394-8748-7F21BC803724}" dt="2019-06-12T17:30:58.604" v="23"/>
          <ac:picMkLst>
            <pc:docMk/>
            <pc:sldMk cId="2174190736" sldId="265"/>
            <ac:picMk id="2" creationId="{D347B8A5-3D3B-4914-A62A-BC1C860F9C3A}"/>
          </ac:picMkLst>
        </pc:picChg>
        <pc:picChg chg="add del mod">
          <ac:chgData name="Denise Baker" userId="S::cosbyhd@auburn.edu::d02e4bb4-de00-4318-9159-51a2b018039e" providerId="AD" clId="Web-{8437FCA5-25D7-4394-8748-7F21BC803724}" dt="2019-06-12T17:31:04.573" v="25"/>
          <ac:picMkLst>
            <pc:docMk/>
            <pc:sldMk cId="2174190736" sldId="265"/>
            <ac:picMk id="3" creationId="{CCCC51ED-C646-479E-883F-40FF1DD3EB31}"/>
          </ac:picMkLst>
        </pc:picChg>
        <pc:picChg chg="add mod">
          <ac:chgData name="Denise Baker" userId="S::cosbyhd@auburn.edu::d02e4bb4-de00-4318-9159-51a2b018039e" providerId="AD" clId="Web-{8437FCA5-25D7-4394-8748-7F21BC803724}" dt="2019-06-12T17:32:16.995" v="32"/>
          <ac:picMkLst>
            <pc:docMk/>
            <pc:sldMk cId="2174190736" sldId="265"/>
            <ac:picMk id="5" creationId="{81769CE6-3186-4F47-BFBA-0A5BDAD3D2C2}"/>
          </ac:picMkLst>
        </pc:picChg>
        <pc:picChg chg="mod">
          <ac:chgData name="Denise Baker" userId="S::cosbyhd@auburn.edu::d02e4bb4-de00-4318-9159-51a2b018039e" providerId="AD" clId="Web-{8437FCA5-25D7-4394-8748-7F21BC803724}" dt="2019-06-12T17:35:03.309" v="46" actId="1076"/>
          <ac:picMkLst>
            <pc:docMk/>
            <pc:sldMk cId="2174190736" sldId="265"/>
            <ac:picMk id="19" creationId="{00000000-0000-0000-0000-000000000000}"/>
          </ac:picMkLst>
        </pc:picChg>
      </pc:sldChg>
      <pc:sldChg chg="addSp delSp modSp">
        <pc:chgData name="Denise Baker" userId="S::cosbyhd@auburn.edu::d02e4bb4-de00-4318-9159-51a2b018039e" providerId="AD" clId="Web-{8437FCA5-25D7-4394-8748-7F21BC803724}" dt="2019-06-12T17:33:06.980" v="39" actId="1076"/>
        <pc:sldMkLst>
          <pc:docMk/>
          <pc:sldMk cId="1109135375" sldId="267"/>
        </pc:sldMkLst>
        <pc:picChg chg="del">
          <ac:chgData name="Denise Baker" userId="S::cosbyhd@auburn.edu::d02e4bb4-de00-4318-9159-51a2b018039e" providerId="AD" clId="Web-{8437FCA5-25D7-4394-8748-7F21BC803724}" dt="2019-06-12T17:32:44.854" v="33"/>
          <ac:picMkLst>
            <pc:docMk/>
            <pc:sldMk cId="1109135375" sldId="267"/>
            <ac:picMk id="2" creationId="{AC53E589-D6C7-4B83-A9D1-AB3C35B25ACA}"/>
          </ac:picMkLst>
        </pc:picChg>
        <pc:picChg chg="add mod">
          <ac:chgData name="Denise Baker" userId="S::cosbyhd@auburn.edu::d02e4bb4-de00-4318-9159-51a2b018039e" providerId="AD" clId="Web-{8437FCA5-25D7-4394-8748-7F21BC803724}" dt="2019-06-12T17:33:06.980" v="39" actId="1076"/>
          <ac:picMkLst>
            <pc:docMk/>
            <pc:sldMk cId="1109135375" sldId="267"/>
            <ac:picMk id="3" creationId="{A974C75B-5E6C-4831-A479-059A4750CF52}"/>
          </ac:picMkLst>
        </pc:picChg>
      </pc:sldChg>
      <pc:sldChg chg="modSp">
        <pc:chgData name="Denise Baker" userId="S::cosbyhd@auburn.edu::d02e4bb4-de00-4318-9159-51a2b018039e" providerId="AD" clId="Web-{8437FCA5-25D7-4394-8748-7F21BC803724}" dt="2019-06-12T17:35:31.262" v="50" actId="1076"/>
        <pc:sldMkLst>
          <pc:docMk/>
          <pc:sldMk cId="3473279394" sldId="270"/>
        </pc:sldMkLst>
        <pc:picChg chg="mod">
          <ac:chgData name="Denise Baker" userId="S::cosbyhd@auburn.edu::d02e4bb4-de00-4318-9159-51a2b018039e" providerId="AD" clId="Web-{8437FCA5-25D7-4394-8748-7F21BC803724}" dt="2019-06-12T17:35:31.262" v="50" actId="1076"/>
          <ac:picMkLst>
            <pc:docMk/>
            <pc:sldMk cId="3473279394" sldId="270"/>
            <ac:picMk id="9" creationId="{00000000-0000-0000-0000-000000000000}"/>
          </ac:picMkLst>
        </pc:picChg>
      </pc:sldChg>
      <pc:sldChg chg="modSp">
        <pc:chgData name="Denise Baker" userId="S::cosbyhd@auburn.edu::d02e4bb4-de00-4318-9159-51a2b018039e" providerId="AD" clId="Web-{8437FCA5-25D7-4394-8748-7F21BC803724}" dt="2019-06-12T17:33:53.527" v="42" actId="20577"/>
        <pc:sldMkLst>
          <pc:docMk/>
          <pc:sldMk cId="3224226589" sldId="272"/>
        </pc:sldMkLst>
        <pc:spChg chg="mod">
          <ac:chgData name="Denise Baker" userId="S::cosbyhd@auburn.edu::d02e4bb4-de00-4318-9159-51a2b018039e" providerId="AD" clId="Web-{8437FCA5-25D7-4394-8748-7F21BC803724}" dt="2019-06-12T17:33:53.527" v="42" actId="20577"/>
          <ac:spMkLst>
            <pc:docMk/>
            <pc:sldMk cId="3224226589" sldId="272"/>
            <ac:spMk id="10" creationId="{00000000-0000-0000-0000-000000000000}"/>
          </ac:spMkLst>
        </pc:spChg>
      </pc:sldChg>
    </pc:docChg>
  </pc:docChgLst>
  <pc:docChgLst>
    <pc:chgData name="Denise Baker" userId="S::cosbyhd@auburn.edu::d02e4bb4-de00-4318-9159-51a2b018039e" providerId="AD" clId="Web-{F05781ED-A1FD-4335-B770-24894E6A953C}"/>
    <pc:docChg chg="modSld">
      <pc:chgData name="Denise Baker" userId="S::cosbyhd@auburn.edu::d02e4bb4-de00-4318-9159-51a2b018039e" providerId="AD" clId="Web-{F05781ED-A1FD-4335-B770-24894E6A953C}" dt="2019-06-12T11:42:40.831" v="9" actId="1076"/>
      <pc:docMkLst>
        <pc:docMk/>
      </pc:docMkLst>
      <pc:sldChg chg="addSp delSp modSp">
        <pc:chgData name="Denise Baker" userId="S::cosbyhd@auburn.edu::d02e4bb4-de00-4318-9159-51a2b018039e" providerId="AD" clId="Web-{F05781ED-A1FD-4335-B770-24894E6A953C}" dt="2019-06-12T11:40:49.202" v="4" actId="1076"/>
        <pc:sldMkLst>
          <pc:docMk/>
          <pc:sldMk cId="2174190736" sldId="265"/>
        </pc:sldMkLst>
        <pc:picChg chg="add mod">
          <ac:chgData name="Denise Baker" userId="S::cosbyhd@auburn.edu::d02e4bb4-de00-4318-9159-51a2b018039e" providerId="AD" clId="Web-{F05781ED-A1FD-4335-B770-24894E6A953C}" dt="2019-06-12T11:40:49.202" v="4" actId="1076"/>
          <ac:picMkLst>
            <pc:docMk/>
            <pc:sldMk cId="2174190736" sldId="265"/>
            <ac:picMk id="2" creationId="{D347B8A5-3D3B-4914-A62A-BC1C860F9C3A}"/>
          </ac:picMkLst>
        </pc:picChg>
        <pc:picChg chg="del">
          <ac:chgData name="Denise Baker" userId="S::cosbyhd@auburn.edu::d02e4bb4-de00-4318-9159-51a2b018039e" providerId="AD" clId="Web-{F05781ED-A1FD-4335-B770-24894E6A953C}" dt="2019-06-12T11:40:09.138" v="0"/>
          <ac:picMkLst>
            <pc:docMk/>
            <pc:sldMk cId="2174190736" sldId="265"/>
            <ac:picMk id="9" creationId="{00000000-0000-0000-0000-000000000000}"/>
          </ac:picMkLst>
        </pc:picChg>
      </pc:sldChg>
      <pc:sldChg chg="addSp delSp modSp">
        <pc:chgData name="Denise Baker" userId="S::cosbyhd@auburn.edu::d02e4bb4-de00-4318-9159-51a2b018039e" providerId="AD" clId="Web-{F05781ED-A1FD-4335-B770-24894E6A953C}" dt="2019-06-12T11:42:40.831" v="9" actId="1076"/>
        <pc:sldMkLst>
          <pc:docMk/>
          <pc:sldMk cId="1109135375" sldId="267"/>
        </pc:sldMkLst>
        <pc:picChg chg="add mod">
          <ac:chgData name="Denise Baker" userId="S::cosbyhd@auburn.edu::d02e4bb4-de00-4318-9159-51a2b018039e" providerId="AD" clId="Web-{F05781ED-A1FD-4335-B770-24894E6A953C}" dt="2019-06-12T11:42:40.831" v="9" actId="1076"/>
          <ac:picMkLst>
            <pc:docMk/>
            <pc:sldMk cId="1109135375" sldId="267"/>
            <ac:picMk id="2" creationId="{AC53E589-D6C7-4B83-A9D1-AB3C35B25ACA}"/>
          </ac:picMkLst>
        </pc:picChg>
        <pc:picChg chg="del">
          <ac:chgData name="Denise Baker" userId="S::cosbyhd@auburn.edu::d02e4bb4-de00-4318-9159-51a2b018039e" providerId="AD" clId="Web-{F05781ED-A1FD-4335-B770-24894E6A953C}" dt="2019-06-12T11:42:25.471" v="5"/>
          <ac:picMkLst>
            <pc:docMk/>
            <pc:sldMk cId="1109135375" sldId="267"/>
            <ac:picMk id="9" creationId="{00000000-0000-0000-0000-000000000000}"/>
          </ac:picMkLst>
        </pc:picChg>
      </pc:sldChg>
    </pc:docChg>
  </pc:docChgLst>
  <pc:docChgLst>
    <pc:chgData name="Denise Baker" userId="S::cosbyhd@auburn.edu::d02e4bb4-de00-4318-9159-51a2b018039e" providerId="AD" clId="Web-{F5B75D78-159F-47B5-92BF-006E922B663C}"/>
    <pc:docChg chg="modSld">
      <pc:chgData name="Denise Baker" userId="S::cosbyhd@auburn.edu::d02e4bb4-de00-4318-9159-51a2b018039e" providerId="AD" clId="Web-{F5B75D78-159F-47B5-92BF-006E922B663C}" dt="2019-10-22T11:53:41.175" v="13" actId="14100"/>
      <pc:docMkLst>
        <pc:docMk/>
      </pc:docMkLst>
      <pc:sldChg chg="modSp">
        <pc:chgData name="Denise Baker" userId="S::cosbyhd@auburn.edu::d02e4bb4-de00-4318-9159-51a2b018039e" providerId="AD" clId="Web-{F5B75D78-159F-47B5-92BF-006E922B663C}" dt="2019-10-22T11:53:07.784" v="7" actId="20577"/>
        <pc:sldMkLst>
          <pc:docMk/>
          <pc:sldMk cId="1625879910" sldId="263"/>
        </pc:sldMkLst>
        <pc:spChg chg="mod">
          <ac:chgData name="Denise Baker" userId="S::cosbyhd@auburn.edu::d02e4bb4-de00-4318-9159-51a2b018039e" providerId="AD" clId="Web-{F5B75D78-159F-47B5-92BF-006E922B663C}" dt="2019-10-22T11:53:07.784" v="7" actId="20577"/>
          <ac:spMkLst>
            <pc:docMk/>
            <pc:sldMk cId="1625879910" sldId="263"/>
            <ac:spMk id="14" creationId="{00000000-0000-0000-0000-000000000000}"/>
          </ac:spMkLst>
        </pc:spChg>
      </pc:sldChg>
      <pc:sldChg chg="modSp">
        <pc:chgData name="Denise Baker" userId="S::cosbyhd@auburn.edu::d02e4bb4-de00-4318-9159-51a2b018039e" providerId="AD" clId="Web-{F5B75D78-159F-47B5-92BF-006E922B663C}" dt="2019-10-22T11:52:52.612" v="5" actId="1076"/>
        <pc:sldMkLst>
          <pc:docMk/>
          <pc:sldMk cId="4184912875" sldId="271"/>
        </pc:sldMkLst>
        <pc:spChg chg="mod">
          <ac:chgData name="Denise Baker" userId="S::cosbyhd@auburn.edu::d02e4bb4-de00-4318-9159-51a2b018039e" providerId="AD" clId="Web-{F5B75D78-159F-47B5-92BF-006E922B663C}" dt="2019-10-22T11:52:52.612" v="5" actId="1076"/>
          <ac:spMkLst>
            <pc:docMk/>
            <pc:sldMk cId="4184912875" sldId="271"/>
            <ac:spMk id="15" creationId="{00000000-0000-0000-0000-000000000000}"/>
          </ac:spMkLst>
        </pc:spChg>
      </pc:sldChg>
      <pc:sldChg chg="addSp delSp modSp">
        <pc:chgData name="Denise Baker" userId="S::cosbyhd@auburn.edu::d02e4bb4-de00-4318-9159-51a2b018039e" providerId="AD" clId="Web-{F5B75D78-159F-47B5-92BF-006E922B663C}" dt="2019-10-22T11:53:41.175" v="13" actId="14100"/>
        <pc:sldMkLst>
          <pc:docMk/>
          <pc:sldMk cId="3632702565" sldId="273"/>
        </pc:sldMkLst>
        <pc:picChg chg="del">
          <ac:chgData name="Denise Baker" userId="S::cosbyhd@auburn.edu::d02e4bb4-de00-4318-9159-51a2b018039e" providerId="AD" clId="Web-{F5B75D78-159F-47B5-92BF-006E922B663C}" dt="2019-10-22T11:53:17.597" v="8"/>
          <ac:picMkLst>
            <pc:docMk/>
            <pc:sldMk cId="3632702565" sldId="273"/>
            <ac:picMk id="2" creationId="{17E38E4F-A5E7-41E1-90CC-96F436193510}"/>
          </ac:picMkLst>
        </pc:picChg>
        <pc:picChg chg="add mod">
          <ac:chgData name="Denise Baker" userId="S::cosbyhd@auburn.edu::d02e4bb4-de00-4318-9159-51a2b018039e" providerId="AD" clId="Web-{F5B75D78-159F-47B5-92BF-006E922B663C}" dt="2019-10-22T11:53:41.175" v="13" actId="14100"/>
          <ac:picMkLst>
            <pc:docMk/>
            <pc:sldMk cId="3632702565" sldId="273"/>
            <ac:picMk id="3" creationId="{361ED2C3-5512-4546-89CF-97A2F32297C3}"/>
          </ac:picMkLst>
        </pc:picChg>
      </pc:sldChg>
    </pc:docChg>
  </pc:docChgLst>
  <pc:docChgLst>
    <pc:chgData name="Denise Baker" userId="S::cosbyhd@auburn.edu::d02e4bb4-de00-4318-9159-51a2b018039e" providerId="AD" clId="Web-{773EF31A-251A-47ED-BEE6-80BB23FC7AAA}"/>
    <pc:docChg chg="modSld">
      <pc:chgData name="Denise Baker" userId="S::cosbyhd@auburn.edu::d02e4bb4-de00-4318-9159-51a2b018039e" providerId="AD" clId="Web-{773EF31A-251A-47ED-BEE6-80BB23FC7AAA}" dt="2019-10-21T14:34:47.271" v="72" actId="20577"/>
      <pc:docMkLst>
        <pc:docMk/>
      </pc:docMkLst>
      <pc:sldChg chg="modSp">
        <pc:chgData name="Denise Baker" userId="S::cosbyhd@auburn.edu::d02e4bb4-de00-4318-9159-51a2b018039e" providerId="AD" clId="Web-{773EF31A-251A-47ED-BEE6-80BB23FC7AAA}" dt="2019-10-21T14:23:30.340" v="1" actId="20577"/>
        <pc:sldMkLst>
          <pc:docMk/>
          <pc:sldMk cId="1862268235" sldId="264"/>
        </pc:sldMkLst>
        <pc:spChg chg="mod">
          <ac:chgData name="Denise Baker" userId="S::cosbyhd@auburn.edu::d02e4bb4-de00-4318-9159-51a2b018039e" providerId="AD" clId="Web-{773EF31A-251A-47ED-BEE6-80BB23FC7AAA}" dt="2019-10-21T14:23:30.340" v="1" actId="20577"/>
          <ac:spMkLst>
            <pc:docMk/>
            <pc:sldMk cId="1862268235" sldId="264"/>
            <ac:spMk id="14" creationId="{00000000-0000-0000-0000-000000000000}"/>
          </ac:spMkLst>
        </pc:spChg>
      </pc:sldChg>
      <pc:sldChg chg="addSp delSp modSp">
        <pc:chgData name="Denise Baker" userId="S::cosbyhd@auburn.edu::d02e4bb4-de00-4318-9159-51a2b018039e" providerId="AD" clId="Web-{773EF31A-251A-47ED-BEE6-80BB23FC7AAA}" dt="2019-10-21T14:29:34.470" v="12" actId="1076"/>
        <pc:sldMkLst>
          <pc:docMk/>
          <pc:sldMk cId="2174190736" sldId="265"/>
        </pc:sldMkLst>
        <pc:picChg chg="del">
          <ac:chgData name="Denise Baker" userId="S::cosbyhd@auburn.edu::d02e4bb4-de00-4318-9159-51a2b018039e" providerId="AD" clId="Web-{773EF31A-251A-47ED-BEE6-80BB23FC7AAA}" dt="2019-10-21T14:28:58.782" v="6"/>
          <ac:picMkLst>
            <pc:docMk/>
            <pc:sldMk cId="2174190736" sldId="265"/>
            <ac:picMk id="2" creationId="{E4D3D377-E072-4059-926E-149720059B49}"/>
          </ac:picMkLst>
        </pc:picChg>
        <pc:picChg chg="add del mod">
          <ac:chgData name="Denise Baker" userId="S::cosbyhd@auburn.edu::d02e4bb4-de00-4318-9159-51a2b018039e" providerId="AD" clId="Web-{773EF31A-251A-47ED-BEE6-80BB23FC7AAA}" dt="2019-10-21T14:28:54.703" v="5"/>
          <ac:picMkLst>
            <pc:docMk/>
            <pc:sldMk cId="2174190736" sldId="265"/>
            <ac:picMk id="3" creationId="{03987666-5EC0-4D02-A26D-492BED5CB408}"/>
          </ac:picMkLst>
        </pc:picChg>
        <pc:picChg chg="add mod">
          <ac:chgData name="Denise Baker" userId="S::cosbyhd@auburn.edu::d02e4bb4-de00-4318-9159-51a2b018039e" providerId="AD" clId="Web-{773EF31A-251A-47ED-BEE6-80BB23FC7AAA}" dt="2019-10-21T14:29:34.470" v="12" actId="1076"/>
          <ac:picMkLst>
            <pc:docMk/>
            <pc:sldMk cId="2174190736" sldId="265"/>
            <ac:picMk id="5" creationId="{A7D6D32A-0045-4828-AF13-B6E274AE362A}"/>
          </ac:picMkLst>
        </pc:picChg>
      </pc:sldChg>
      <pc:sldChg chg="modSp">
        <pc:chgData name="Denise Baker" userId="S::cosbyhd@auburn.edu::d02e4bb4-de00-4318-9159-51a2b018039e" providerId="AD" clId="Web-{773EF31A-251A-47ED-BEE6-80BB23FC7AAA}" dt="2019-10-21T14:30:39.314" v="15" actId="20577"/>
        <pc:sldMkLst>
          <pc:docMk/>
          <pc:sldMk cId="1495508444" sldId="266"/>
        </pc:sldMkLst>
        <pc:spChg chg="mod">
          <ac:chgData name="Denise Baker" userId="S::cosbyhd@auburn.edu::d02e4bb4-de00-4318-9159-51a2b018039e" providerId="AD" clId="Web-{773EF31A-251A-47ED-BEE6-80BB23FC7AAA}" dt="2019-10-21T14:30:39.314" v="15" actId="20577"/>
          <ac:spMkLst>
            <pc:docMk/>
            <pc:sldMk cId="1495508444" sldId="266"/>
            <ac:spMk id="14" creationId="{00000000-0000-0000-0000-000000000000}"/>
          </ac:spMkLst>
        </pc:spChg>
      </pc:sldChg>
      <pc:sldChg chg="addSp delSp modSp">
        <pc:chgData name="Denise Baker" userId="S::cosbyhd@auburn.edu::d02e4bb4-de00-4318-9159-51a2b018039e" providerId="AD" clId="Web-{773EF31A-251A-47ED-BEE6-80BB23FC7AAA}" dt="2019-10-21T14:33:40.363" v="23" actId="14100"/>
        <pc:sldMkLst>
          <pc:docMk/>
          <pc:sldMk cId="1109135375" sldId="267"/>
        </pc:sldMkLst>
        <pc:picChg chg="del">
          <ac:chgData name="Denise Baker" userId="S::cosbyhd@auburn.edu::d02e4bb4-de00-4318-9159-51a2b018039e" providerId="AD" clId="Web-{773EF31A-251A-47ED-BEE6-80BB23FC7AAA}" dt="2019-10-21T14:32:16.846" v="16"/>
          <ac:picMkLst>
            <pc:docMk/>
            <pc:sldMk cId="1109135375" sldId="267"/>
            <ac:picMk id="2" creationId="{0DBFFE91-438C-446F-ABA0-B19C7C56C766}"/>
          </ac:picMkLst>
        </pc:picChg>
        <pc:picChg chg="add del mod">
          <ac:chgData name="Denise Baker" userId="S::cosbyhd@auburn.edu::d02e4bb4-de00-4318-9159-51a2b018039e" providerId="AD" clId="Web-{773EF31A-251A-47ED-BEE6-80BB23FC7AAA}" dt="2019-10-21T14:32:53.691" v="20"/>
          <ac:picMkLst>
            <pc:docMk/>
            <pc:sldMk cId="1109135375" sldId="267"/>
            <ac:picMk id="3" creationId="{F94913C2-E9DB-4696-9C2E-33A9EF278F66}"/>
          </ac:picMkLst>
        </pc:picChg>
        <pc:picChg chg="add mod">
          <ac:chgData name="Denise Baker" userId="S::cosbyhd@auburn.edu::d02e4bb4-de00-4318-9159-51a2b018039e" providerId="AD" clId="Web-{773EF31A-251A-47ED-BEE6-80BB23FC7AAA}" dt="2019-10-21T14:33:40.363" v="23" actId="14100"/>
          <ac:picMkLst>
            <pc:docMk/>
            <pc:sldMk cId="1109135375" sldId="267"/>
            <ac:picMk id="5" creationId="{F47D0BEB-497A-45A9-8DC3-6DC77CAC4D68}"/>
          </ac:picMkLst>
        </pc:picChg>
      </pc:sldChg>
      <pc:sldChg chg="modSp">
        <pc:chgData name="Denise Baker" userId="S::cosbyhd@auburn.edu::d02e4bb4-de00-4318-9159-51a2b018039e" providerId="AD" clId="Web-{773EF31A-251A-47ED-BEE6-80BB23FC7AAA}" dt="2019-10-21T14:34:47.271" v="71" actId="20577"/>
        <pc:sldMkLst>
          <pc:docMk/>
          <pc:sldMk cId="1248851309" sldId="269"/>
        </pc:sldMkLst>
        <pc:spChg chg="mod">
          <ac:chgData name="Denise Baker" userId="S::cosbyhd@auburn.edu::d02e4bb4-de00-4318-9159-51a2b018039e" providerId="AD" clId="Web-{773EF31A-251A-47ED-BEE6-80BB23FC7AAA}" dt="2019-10-21T14:34:47.271" v="71" actId="20577"/>
          <ac:spMkLst>
            <pc:docMk/>
            <pc:sldMk cId="1248851309" sldId="269"/>
            <ac:spMk id="2" creationId="{00000000-0000-0000-0000-000000000000}"/>
          </ac:spMkLst>
        </pc:spChg>
        <pc:spChg chg="mod">
          <ac:chgData name="Denise Baker" userId="S::cosbyhd@auburn.edu::d02e4bb4-de00-4318-9159-51a2b018039e" providerId="AD" clId="Web-{773EF31A-251A-47ED-BEE6-80BB23FC7AAA}" dt="2019-10-21T14:34:10.176" v="25" actId="20577"/>
          <ac:spMkLst>
            <pc:docMk/>
            <pc:sldMk cId="1248851309" sldId="269"/>
            <ac:spMk id="1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D22B842-9E23-1349-8106-D4526B3B4A6B}" type="datetimeFigureOut">
              <a:rPr lang="en-US" smtClean="0"/>
              <a:pPr/>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F3AEF-A305-7F44-A263-F98645F0073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22B842-9E23-1349-8106-D4526B3B4A6B}" type="datetimeFigureOut">
              <a:rPr lang="en-US" smtClean="0"/>
              <a:pPr/>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F3AEF-A305-7F44-A263-F98645F0073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22B842-9E23-1349-8106-D4526B3B4A6B}" type="datetimeFigureOut">
              <a:rPr lang="en-US" smtClean="0"/>
              <a:pPr/>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F3AEF-A305-7F44-A263-F98645F0073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22B842-9E23-1349-8106-D4526B3B4A6B}" type="datetimeFigureOut">
              <a:rPr lang="en-US" smtClean="0"/>
              <a:pPr/>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F3AEF-A305-7F44-A263-F98645F0073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22B842-9E23-1349-8106-D4526B3B4A6B}" type="datetimeFigureOut">
              <a:rPr lang="en-US" smtClean="0"/>
              <a:pPr/>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F3AEF-A305-7F44-A263-F98645F0073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22B842-9E23-1349-8106-D4526B3B4A6B}" type="datetimeFigureOut">
              <a:rPr lang="en-US" smtClean="0"/>
              <a:pPr/>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F3AEF-A305-7F44-A263-F98645F0073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22B842-9E23-1349-8106-D4526B3B4A6B}" type="datetimeFigureOut">
              <a:rPr lang="en-US" smtClean="0"/>
              <a:pPr/>
              <a:t>11/12/2019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F3AEF-A305-7F44-A263-F98645F0073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22B842-9E23-1349-8106-D4526B3B4A6B}" type="datetimeFigureOut">
              <a:rPr lang="en-US" smtClean="0"/>
              <a:pPr/>
              <a:t>11/12/2019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F3AEF-A305-7F44-A263-F98645F0073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22B842-9E23-1349-8106-D4526B3B4A6B}" type="datetimeFigureOut">
              <a:rPr lang="en-US" smtClean="0"/>
              <a:pPr/>
              <a:t>11/12/2019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F3AEF-A305-7F44-A263-F98645F0073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22B842-9E23-1349-8106-D4526B3B4A6B}" type="datetimeFigureOut">
              <a:rPr lang="en-US" smtClean="0"/>
              <a:pPr/>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F3AEF-A305-7F44-A263-F98645F0073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22B842-9E23-1349-8106-D4526B3B4A6B}" type="datetimeFigureOut">
              <a:rPr lang="en-US" smtClean="0"/>
              <a:pPr/>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F3AEF-A305-7F44-A263-F98645F0073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22B842-9E23-1349-8106-D4526B3B4A6B}" type="datetimeFigureOut">
              <a:rPr lang="en-US" smtClean="0"/>
              <a:pPr/>
              <a:t>11/12/2019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F3AEF-A305-7F44-A263-F98645F0073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catalog.lib.auburn.edu/vufind/"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www.lib.auburn.edu/find/bytitle.php"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490" y="5671005"/>
            <a:ext cx="4800191" cy="771834"/>
          </a:xfrm>
        </p:spPr>
        <p:txBody>
          <a:bodyPr vert="horz" lIns="91440" tIns="45720" rIns="91440" bIns="45720" rtlCol="0" anchor="t">
            <a:normAutofit fontScale="92500" lnSpcReduction="20000"/>
          </a:bodyPr>
          <a:lstStyle/>
          <a:p>
            <a:pPr algn="l"/>
            <a:r>
              <a:rPr lang="en-US" sz="1600" dirty="0">
                <a:solidFill>
                  <a:srgbClr val="02295D"/>
                </a:solidFill>
                <a:latin typeface="Arial"/>
                <a:cs typeface="Arial"/>
              </a:rPr>
              <a:t>Presented by:</a:t>
            </a:r>
          </a:p>
          <a:p>
            <a:pPr algn="l"/>
            <a:r>
              <a:rPr lang="en-US" sz="1600" dirty="0">
                <a:solidFill>
                  <a:srgbClr val="02295D"/>
                </a:solidFill>
                <a:latin typeface="Arial"/>
                <a:cs typeface="Arial"/>
              </a:rPr>
              <a:t>Nadine </a:t>
            </a:r>
            <a:r>
              <a:rPr lang="en-US" sz="1600" dirty="0" smtClean="0">
                <a:solidFill>
                  <a:srgbClr val="02295D"/>
                </a:solidFill>
                <a:latin typeface="Arial"/>
                <a:cs typeface="Arial"/>
              </a:rPr>
              <a:t>Ellero</a:t>
            </a:r>
            <a:r>
              <a:rPr lang="en-US" sz="1600" dirty="0">
                <a:solidFill>
                  <a:srgbClr val="02295D"/>
                </a:solidFill>
                <a:latin typeface="Arial"/>
                <a:cs typeface="Arial"/>
              </a:rPr>
              <a:t> &amp; </a:t>
            </a:r>
            <a:r>
              <a:rPr lang="en-US" sz="1600" dirty="0" smtClean="0">
                <a:solidFill>
                  <a:srgbClr val="02295D"/>
                </a:solidFill>
                <a:latin typeface="Arial"/>
                <a:cs typeface="Arial"/>
              </a:rPr>
              <a:t>Toni Carter</a:t>
            </a:r>
          </a:p>
          <a:p>
            <a:pPr algn="l"/>
            <a:r>
              <a:rPr lang="en-US" sz="1600" dirty="0" smtClean="0">
                <a:solidFill>
                  <a:srgbClr val="02295D"/>
                </a:solidFill>
                <a:latin typeface="Arial"/>
                <a:cs typeface="Arial"/>
              </a:rPr>
              <a:t>November 12, 2019</a:t>
            </a:r>
            <a:endParaRPr lang="en-US" sz="1600" dirty="0"/>
          </a:p>
        </p:txBody>
      </p:sp>
      <p:cxnSp>
        <p:nvCxnSpPr>
          <p:cNvPr id="23" name="Straight Connector 22"/>
          <p:cNvCxnSpPr/>
          <p:nvPr/>
        </p:nvCxnSpPr>
        <p:spPr>
          <a:xfrm flipH="1">
            <a:off x="4562856" y="356043"/>
            <a:ext cx="4572000" cy="0"/>
          </a:xfrm>
          <a:prstGeom prst="line">
            <a:avLst/>
          </a:prstGeom>
          <a:ln w="88900">
            <a:solidFill>
              <a:srgbClr val="FF982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9144" y="6516051"/>
            <a:ext cx="4572000" cy="0"/>
          </a:xfrm>
          <a:prstGeom prst="line">
            <a:avLst/>
          </a:prstGeom>
          <a:ln w="88900">
            <a:solidFill>
              <a:srgbClr val="FF9820"/>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8705088" y="0"/>
            <a:ext cx="36576" cy="3438144"/>
          </a:xfrm>
          <a:prstGeom prst="line">
            <a:avLst/>
          </a:prstGeom>
          <a:ln w="88900">
            <a:solidFill>
              <a:srgbClr val="FF9820"/>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 y="9290"/>
            <a:ext cx="3544824" cy="3190342"/>
          </a:xfrm>
          <a:prstGeom prst="rect">
            <a:avLst/>
          </a:prstGeom>
        </p:spPr>
      </p:pic>
      <p:cxnSp>
        <p:nvCxnSpPr>
          <p:cNvPr id="12" name="Straight Connector 11"/>
          <p:cNvCxnSpPr/>
          <p:nvPr/>
        </p:nvCxnSpPr>
        <p:spPr>
          <a:xfrm flipH="1">
            <a:off x="371856" y="3419856"/>
            <a:ext cx="36576" cy="3438144"/>
          </a:xfrm>
          <a:prstGeom prst="line">
            <a:avLst/>
          </a:prstGeom>
          <a:ln w="88900">
            <a:solidFill>
              <a:srgbClr val="FF9820"/>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823591" y="3589532"/>
            <a:ext cx="5017248" cy="812453"/>
          </a:xfrm>
        </p:spPr>
        <p:txBody>
          <a:bodyPr>
            <a:noAutofit/>
          </a:bodyPr>
          <a:lstStyle/>
          <a:p>
            <a:pPr algn="l"/>
            <a:r>
              <a:rPr lang="en-US" sz="6000" dirty="0">
                <a:solidFill>
                  <a:srgbClr val="02295D"/>
                </a:solidFill>
                <a:latin typeface="Arial"/>
                <a:cs typeface="Arial"/>
              </a:rPr>
              <a:t/>
            </a:r>
            <a:br>
              <a:rPr lang="en-US" sz="6000" dirty="0">
                <a:solidFill>
                  <a:srgbClr val="02295D"/>
                </a:solidFill>
                <a:latin typeface="Arial"/>
                <a:cs typeface="Arial"/>
              </a:rPr>
            </a:br>
            <a:r>
              <a:rPr lang="en-US" sz="7200" b="1" dirty="0">
                <a:solidFill>
                  <a:srgbClr val="F28023"/>
                </a:solidFill>
                <a:effectLst>
                  <a:outerShdw blurRad="38100" dist="38100" dir="2700000" algn="tl">
                    <a:srgbClr val="000000">
                      <a:alpha val="43137"/>
                    </a:srgbClr>
                  </a:outerShdw>
                </a:effectLst>
                <a:latin typeface="Arial"/>
                <a:cs typeface="Arial"/>
              </a:rPr>
              <a:t>Discovery</a:t>
            </a:r>
            <a:br>
              <a:rPr lang="en-US" sz="7200" b="1" dirty="0">
                <a:solidFill>
                  <a:srgbClr val="F28023"/>
                </a:solidFill>
                <a:effectLst>
                  <a:outerShdw blurRad="38100" dist="38100" dir="2700000" algn="tl">
                    <a:srgbClr val="000000">
                      <a:alpha val="43137"/>
                    </a:srgbClr>
                  </a:outerShdw>
                </a:effectLst>
                <a:latin typeface="Arial"/>
                <a:cs typeface="Arial"/>
              </a:rPr>
            </a:br>
            <a:endParaRPr lang="en-US" sz="7200" b="1" dirty="0">
              <a:solidFill>
                <a:srgbClr val="F2802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Subtitle 2">
            <a:extLst>
              <a:ext uri="{FF2B5EF4-FFF2-40B4-BE49-F238E27FC236}">
                <a16:creationId xmlns="" xmlns:a16="http://schemas.microsoft.com/office/drawing/2014/main" id="{9F8538BD-4002-420C-A318-34178AABFAAF}"/>
              </a:ext>
            </a:extLst>
          </p:cNvPr>
          <p:cNvSpPr txBox="1">
            <a:spLocks/>
          </p:cNvSpPr>
          <p:nvPr/>
        </p:nvSpPr>
        <p:spPr>
          <a:xfrm>
            <a:off x="2957975" y="4755283"/>
            <a:ext cx="5892871" cy="383645"/>
          </a:xfrm>
          <a:prstGeom prst="rect">
            <a:avLst/>
          </a:prstGeom>
        </p:spPr>
        <p:txBody>
          <a:bodyPr vert="horz" lIns="91440" tIns="45720" rIns="91440" bIns="45720" rtlCol="0" anchor="t">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100" b="1" i="1" dirty="0" smtClean="0">
                <a:solidFill>
                  <a:srgbClr val="02295D"/>
                </a:solidFill>
                <a:latin typeface="Arial"/>
                <a:cs typeface="Arial"/>
              </a:rPr>
              <a:t>A Single </a:t>
            </a:r>
            <a:r>
              <a:rPr lang="en-US" sz="2100" b="1" i="1" dirty="0">
                <a:solidFill>
                  <a:srgbClr val="02295D"/>
                </a:solidFill>
                <a:latin typeface="Arial"/>
                <a:cs typeface="Arial"/>
              </a:rPr>
              <a:t>Search for </a:t>
            </a:r>
            <a:r>
              <a:rPr lang="en-US" sz="2100" b="1" i="1" dirty="0" smtClean="0">
                <a:solidFill>
                  <a:srgbClr val="02295D"/>
                </a:solidFill>
                <a:latin typeface="Arial"/>
                <a:cs typeface="Arial"/>
              </a:rPr>
              <a:t>[almost] Everything </a:t>
            </a:r>
            <a:endParaRPr lang="en-US" b="1" i="1" dirty="0"/>
          </a:p>
        </p:txBody>
      </p:sp>
      <p:sp>
        <p:nvSpPr>
          <p:cNvPr id="13" name="Subtitle 2">
            <a:extLst>
              <a:ext uri="{FF2B5EF4-FFF2-40B4-BE49-F238E27FC236}">
                <a16:creationId xmlns="" xmlns:a16="http://schemas.microsoft.com/office/drawing/2014/main" id="{9F8538BD-4002-420C-A318-34178AABFAAF}"/>
              </a:ext>
            </a:extLst>
          </p:cNvPr>
          <p:cNvSpPr txBox="1">
            <a:spLocks/>
          </p:cNvSpPr>
          <p:nvPr/>
        </p:nvSpPr>
        <p:spPr>
          <a:xfrm>
            <a:off x="2862440" y="3007809"/>
            <a:ext cx="5408103" cy="383645"/>
          </a:xfrm>
          <a:prstGeom prst="rect">
            <a:avLst/>
          </a:prstGeom>
        </p:spPr>
        <p:txBody>
          <a:bodyPr vert="horz" lIns="91440" tIns="45720" rIns="91440" bIns="45720" rtlCol="0" anchor="t">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100" b="1" i="1" dirty="0" smtClean="0">
                <a:solidFill>
                  <a:srgbClr val="02295D"/>
                </a:solidFill>
                <a:latin typeface="Arial"/>
                <a:cs typeface="Arial"/>
              </a:rPr>
              <a:t>New to Auburn University is…</a:t>
            </a:r>
            <a:endParaRPr lang="en-US" b="1"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flipH="1">
            <a:off x="4581144" y="356043"/>
            <a:ext cx="4572000" cy="0"/>
          </a:xfrm>
          <a:prstGeom prst="line">
            <a:avLst/>
          </a:prstGeom>
          <a:ln w="88900">
            <a:solidFill>
              <a:srgbClr val="F28023"/>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0" y="6516051"/>
            <a:ext cx="4572000" cy="0"/>
          </a:xfrm>
          <a:prstGeom prst="line">
            <a:avLst/>
          </a:prstGeom>
          <a:ln w="88900">
            <a:solidFill>
              <a:srgbClr val="F28023"/>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8775192" y="-18288"/>
            <a:ext cx="36576" cy="3438144"/>
          </a:xfrm>
          <a:prstGeom prst="line">
            <a:avLst/>
          </a:prstGeom>
          <a:ln w="88900">
            <a:solidFill>
              <a:srgbClr val="FF982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368808" y="3419856"/>
            <a:ext cx="36576" cy="3438144"/>
          </a:xfrm>
          <a:prstGeom prst="line">
            <a:avLst/>
          </a:prstGeom>
          <a:ln w="88900">
            <a:solidFill>
              <a:srgbClr val="FF9820"/>
            </a:solidFill>
          </a:ln>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653951" y="390398"/>
            <a:ext cx="7656326" cy="1019373"/>
          </a:xfrm>
          <a:prstGeom prst="rect">
            <a:avLst/>
          </a:prstGeom>
          <a:solidFill>
            <a:schemeClr val="accent5">
              <a:lumMod val="20000"/>
              <a:lumOff val="8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latin typeface="Arial"/>
                <a:cs typeface="Arial"/>
              </a:rPr>
              <a:t>Library catalog</a:t>
            </a:r>
            <a:endParaRPr lang="en-US" sz="3600" dirty="0">
              <a:solidFill>
                <a:schemeClr val="bg1"/>
              </a:solidFill>
              <a:latin typeface="Arial"/>
              <a:cs typeface="Arial"/>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2880" y="5650992"/>
            <a:ext cx="1341120" cy="1207008"/>
          </a:xfrm>
          <a:prstGeom prst="rect">
            <a:avLst/>
          </a:prstGeom>
        </p:spPr>
      </p:pic>
      <p:pic>
        <p:nvPicPr>
          <p:cNvPr id="13" name="Picture 12"/>
          <p:cNvPicPr>
            <a:picLocks noChangeAspect="1"/>
          </p:cNvPicPr>
          <p:nvPr/>
        </p:nvPicPr>
        <p:blipFill>
          <a:blip r:embed="rId3"/>
          <a:stretch>
            <a:fillRect/>
          </a:stretch>
        </p:blipFill>
        <p:spPr>
          <a:xfrm>
            <a:off x="653951" y="1607896"/>
            <a:ext cx="7656327" cy="44704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6587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23" name="Straight Connector 22"/>
          <p:cNvCxnSpPr/>
          <p:nvPr/>
        </p:nvCxnSpPr>
        <p:spPr>
          <a:xfrm flipH="1">
            <a:off x="4581144" y="356043"/>
            <a:ext cx="4572000" cy="0"/>
          </a:xfrm>
          <a:prstGeom prst="line">
            <a:avLst/>
          </a:prstGeom>
          <a:ln w="88900">
            <a:solidFill>
              <a:srgbClr val="F28023"/>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0" y="6516051"/>
            <a:ext cx="4572000" cy="0"/>
          </a:xfrm>
          <a:prstGeom prst="line">
            <a:avLst/>
          </a:prstGeom>
          <a:ln w="88900">
            <a:solidFill>
              <a:srgbClr val="F28023"/>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8775192" y="-18288"/>
            <a:ext cx="36576" cy="3438144"/>
          </a:xfrm>
          <a:prstGeom prst="line">
            <a:avLst/>
          </a:prstGeom>
          <a:ln w="88900">
            <a:solidFill>
              <a:srgbClr val="FF982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368808" y="3419856"/>
            <a:ext cx="36576" cy="3438144"/>
          </a:xfrm>
          <a:prstGeom prst="line">
            <a:avLst/>
          </a:prstGeom>
          <a:ln w="88900">
            <a:solidFill>
              <a:srgbClr val="FF9820"/>
            </a:solidFill>
          </a:ln>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525838" y="513280"/>
            <a:ext cx="8192218" cy="1452680"/>
          </a:xfrm>
          <a:prstGeom prst="rect">
            <a:avLst/>
          </a:prstGeom>
          <a:solidFill>
            <a:schemeClr val="accent5">
              <a:lumMod val="20000"/>
              <a:lumOff val="8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F2802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Discovery</a:t>
            </a:r>
            <a:r>
              <a:rPr lang="en-US" sz="4800" dirty="0" smtClean="0">
                <a:solidFill>
                  <a:srgbClr val="F28023"/>
                </a:solidFill>
                <a:latin typeface="Arial" panose="020B0604020202020204" pitchFamily="34" charset="0"/>
                <a:cs typeface="Arial" panose="020B0604020202020204" pitchFamily="34" charset="0"/>
              </a:rPr>
              <a:t> </a:t>
            </a:r>
          </a:p>
          <a:p>
            <a:r>
              <a:rPr lang="en-US" sz="4000" dirty="0" smtClean="0">
                <a:solidFill>
                  <a:srgbClr val="F28023"/>
                </a:solidFill>
                <a:latin typeface="Arial" panose="020B0604020202020204" pitchFamily="34" charset="0"/>
                <a:cs typeface="Arial" panose="020B0604020202020204" pitchFamily="34" charset="0"/>
              </a:rPr>
              <a:t>[service]</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3310" y="5649184"/>
            <a:ext cx="1341120" cy="1207008"/>
          </a:xfrm>
          <a:prstGeom prst="rect">
            <a:avLst/>
          </a:prstGeom>
        </p:spPr>
      </p:pic>
      <p:pic>
        <p:nvPicPr>
          <p:cNvPr id="5" name="Picture 6" descr="A screenshot of a cell phone&#10;&#10;Description generated with very high confidence">
            <a:extLst>
              <a:ext uri="{FF2B5EF4-FFF2-40B4-BE49-F238E27FC236}">
                <a16:creationId xmlns="" xmlns:a16="http://schemas.microsoft.com/office/drawing/2014/main" id="{A7D6D32A-0045-4828-AF13-B6E274AE362A}"/>
              </a:ext>
            </a:extLst>
          </p:cNvPr>
          <p:cNvPicPr>
            <a:picLocks noChangeAspect="1"/>
          </p:cNvPicPr>
          <p:nvPr/>
        </p:nvPicPr>
        <p:blipFill>
          <a:blip r:embed="rId3"/>
          <a:stretch>
            <a:fillRect/>
          </a:stretch>
        </p:blipFill>
        <p:spPr>
          <a:xfrm>
            <a:off x="509535" y="2106386"/>
            <a:ext cx="8208521" cy="3833046"/>
          </a:xfrm>
          <a:prstGeom prst="rect">
            <a:avLst/>
          </a:prstGeom>
        </p:spPr>
      </p:pic>
    </p:spTree>
    <p:extLst>
      <p:ext uri="{BB962C8B-B14F-4D97-AF65-F5344CB8AC3E}">
        <p14:creationId xmlns:p14="http://schemas.microsoft.com/office/powerpoint/2010/main" val="2174190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23" name="Straight Connector 22"/>
          <p:cNvCxnSpPr/>
          <p:nvPr/>
        </p:nvCxnSpPr>
        <p:spPr>
          <a:xfrm flipH="1">
            <a:off x="4581144" y="356043"/>
            <a:ext cx="4572000" cy="0"/>
          </a:xfrm>
          <a:prstGeom prst="line">
            <a:avLst/>
          </a:prstGeom>
          <a:ln w="88900">
            <a:solidFill>
              <a:srgbClr val="F28023"/>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0" y="6516051"/>
            <a:ext cx="4572000" cy="0"/>
          </a:xfrm>
          <a:prstGeom prst="line">
            <a:avLst/>
          </a:prstGeom>
          <a:ln w="88900">
            <a:solidFill>
              <a:srgbClr val="F28023"/>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8775192" y="-18288"/>
            <a:ext cx="36576" cy="3438144"/>
          </a:xfrm>
          <a:prstGeom prst="line">
            <a:avLst/>
          </a:prstGeom>
          <a:ln w="88900">
            <a:solidFill>
              <a:srgbClr val="FF982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368808" y="3419856"/>
            <a:ext cx="36576" cy="3438144"/>
          </a:xfrm>
          <a:prstGeom prst="line">
            <a:avLst/>
          </a:prstGeom>
          <a:ln w="88900">
            <a:solidFill>
              <a:srgbClr val="FF9820"/>
            </a:solidFill>
          </a:ln>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582975" y="452918"/>
            <a:ext cx="8056058" cy="1407707"/>
          </a:xfrm>
          <a:prstGeom prst="rect">
            <a:avLst/>
          </a:prstGeom>
          <a:solidFill>
            <a:schemeClr val="accent5">
              <a:lumMod val="20000"/>
              <a:lumOff val="8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F2802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Discovery</a:t>
            </a:r>
            <a:r>
              <a:rPr lang="en-US" sz="4000" dirty="0" smtClean="0">
                <a:solidFill>
                  <a:srgbClr val="F28023"/>
                </a:solidFill>
                <a:latin typeface="Arial" panose="020B0604020202020204" pitchFamily="34" charset="0"/>
                <a:cs typeface="Arial" panose="020B0604020202020204" pitchFamily="34" charset="0"/>
              </a:rPr>
              <a:t> </a:t>
            </a:r>
          </a:p>
          <a:p>
            <a:r>
              <a:rPr lang="en-US" sz="4000" dirty="0">
                <a:solidFill>
                  <a:srgbClr val="F28023"/>
                </a:solidFill>
                <a:latin typeface="Arial" panose="020B0604020202020204" pitchFamily="34" charset="0"/>
                <a:cs typeface="Arial" panose="020B0604020202020204" pitchFamily="34" charset="0"/>
              </a:rPr>
              <a:t>[</a:t>
            </a:r>
            <a:r>
              <a:rPr lang="en-US" sz="4000" dirty="0" smtClean="0">
                <a:solidFill>
                  <a:srgbClr val="F28023"/>
                </a:solidFill>
                <a:latin typeface="Arial" panose="020B0604020202020204" pitchFamily="34" charset="0"/>
                <a:cs typeface="Arial" panose="020B0604020202020204" pitchFamily="34" charset="0"/>
              </a:rPr>
              <a:t>service] </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2880" y="5650992"/>
            <a:ext cx="1341120" cy="1207008"/>
          </a:xfrm>
          <a:prstGeom prst="rect">
            <a:avLst/>
          </a:prstGeom>
        </p:spPr>
      </p:pic>
      <p:pic>
        <p:nvPicPr>
          <p:cNvPr id="5" name="Picture 6" descr="A screenshot of a cell phone&#10;&#10;Description generated with very high confidence">
            <a:extLst>
              <a:ext uri="{FF2B5EF4-FFF2-40B4-BE49-F238E27FC236}">
                <a16:creationId xmlns="" xmlns:a16="http://schemas.microsoft.com/office/drawing/2014/main" id="{F47D0BEB-497A-45A9-8DC3-6DC77CAC4D68}"/>
              </a:ext>
            </a:extLst>
          </p:cNvPr>
          <p:cNvPicPr>
            <a:picLocks noChangeAspect="1"/>
          </p:cNvPicPr>
          <p:nvPr/>
        </p:nvPicPr>
        <p:blipFill>
          <a:blip r:embed="rId3"/>
          <a:stretch>
            <a:fillRect/>
          </a:stretch>
        </p:blipFill>
        <p:spPr>
          <a:xfrm>
            <a:off x="444050" y="2131403"/>
            <a:ext cx="8367718" cy="3920716"/>
          </a:xfrm>
          <a:prstGeom prst="rect">
            <a:avLst/>
          </a:prstGeom>
        </p:spPr>
      </p:pic>
    </p:spTree>
    <p:extLst>
      <p:ext uri="{BB962C8B-B14F-4D97-AF65-F5344CB8AC3E}">
        <p14:creationId xmlns:p14="http://schemas.microsoft.com/office/powerpoint/2010/main" val="1109135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23" name="Straight Connector 22"/>
          <p:cNvCxnSpPr/>
          <p:nvPr/>
        </p:nvCxnSpPr>
        <p:spPr>
          <a:xfrm flipH="1">
            <a:off x="4581144" y="356043"/>
            <a:ext cx="4572000" cy="0"/>
          </a:xfrm>
          <a:prstGeom prst="line">
            <a:avLst/>
          </a:prstGeom>
          <a:ln w="88900">
            <a:solidFill>
              <a:srgbClr val="F28023"/>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0" y="6516051"/>
            <a:ext cx="4572000" cy="0"/>
          </a:xfrm>
          <a:prstGeom prst="line">
            <a:avLst/>
          </a:prstGeom>
          <a:ln w="88900">
            <a:solidFill>
              <a:srgbClr val="F28023"/>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8775192" y="-18288"/>
            <a:ext cx="36576" cy="3438144"/>
          </a:xfrm>
          <a:prstGeom prst="line">
            <a:avLst/>
          </a:prstGeom>
          <a:ln w="88900">
            <a:solidFill>
              <a:srgbClr val="FF982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368808" y="3419856"/>
            <a:ext cx="36576" cy="3438144"/>
          </a:xfrm>
          <a:prstGeom prst="line">
            <a:avLst/>
          </a:prstGeom>
          <a:ln w="88900">
            <a:solidFill>
              <a:srgbClr val="FF9820"/>
            </a:solidFill>
          </a:ln>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623425" y="606386"/>
            <a:ext cx="7952014" cy="2172936"/>
          </a:xfrm>
          <a:prstGeom prst="rect">
            <a:avLst/>
          </a:prstGeom>
          <a:solidFill>
            <a:schemeClr val="accent5">
              <a:lumMod val="20000"/>
              <a:lumOff val="8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F28023"/>
                </a:solidFill>
                <a:effectLst>
                  <a:outerShdw blurRad="38100" dist="38100" dir="2700000" algn="tl">
                    <a:srgbClr val="000000">
                      <a:alpha val="43137"/>
                    </a:srgbClr>
                  </a:outerShdw>
                </a:effectLst>
                <a:latin typeface="Arial"/>
                <a:cs typeface="Arial"/>
              </a:rPr>
              <a:t>Discovery</a:t>
            </a:r>
            <a:r>
              <a:rPr lang="en-US" sz="3600" b="1" dirty="0" smtClean="0">
                <a:solidFill>
                  <a:srgbClr val="F28023"/>
                </a:solidFill>
                <a:effectLst>
                  <a:outerShdw blurRad="38100" dist="38100" dir="2700000" algn="tl">
                    <a:srgbClr val="000000">
                      <a:alpha val="43137"/>
                    </a:srgbClr>
                  </a:outerShdw>
                </a:effectLst>
                <a:latin typeface="Arial"/>
                <a:cs typeface="Arial"/>
              </a:rPr>
              <a:t> </a:t>
            </a:r>
          </a:p>
          <a:p>
            <a:r>
              <a:rPr lang="en-US" sz="4000" dirty="0" smtClean="0">
                <a:solidFill>
                  <a:srgbClr val="F28023"/>
                </a:solidFill>
                <a:latin typeface="Arial"/>
                <a:cs typeface="Arial"/>
              </a:rPr>
              <a:t>[service]</a:t>
            </a:r>
          </a:p>
          <a:p>
            <a:r>
              <a:rPr lang="en-US" sz="2800" dirty="0" smtClean="0">
                <a:solidFill>
                  <a:schemeClr val="bg1"/>
                </a:solidFill>
                <a:latin typeface="Arial"/>
                <a:cs typeface="Arial"/>
              </a:rPr>
              <a:t>Features for teaching and learning</a:t>
            </a:r>
            <a:endParaRPr lang="en-US" sz="2800" dirty="0">
              <a:solidFill>
                <a:schemeClr val="bg1"/>
              </a:solidFill>
              <a:latin typeface="Arial"/>
              <a:cs typeface="Arial"/>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2880" y="5650992"/>
            <a:ext cx="1341120" cy="1207008"/>
          </a:xfrm>
          <a:prstGeom prst="rect">
            <a:avLst/>
          </a:prstGeom>
        </p:spPr>
      </p:pic>
      <p:sp>
        <p:nvSpPr>
          <p:cNvPr id="10" name="Content Placeholder 2"/>
          <p:cNvSpPr txBox="1">
            <a:spLocks/>
          </p:cNvSpPr>
          <p:nvPr/>
        </p:nvSpPr>
        <p:spPr>
          <a:xfrm>
            <a:off x="1884945" y="2932225"/>
            <a:ext cx="7293266" cy="3359301"/>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914400" lvl="1" indent="-457200" algn="l">
              <a:buAutoNum type="arabicPeriod"/>
            </a:pPr>
            <a:r>
              <a:rPr lang="en-US" sz="2000" dirty="0" smtClean="0">
                <a:solidFill>
                  <a:schemeClr val="bg1"/>
                </a:solidFill>
                <a:latin typeface="Arial"/>
                <a:cs typeface="Arial"/>
              </a:rPr>
              <a:t>Research starters</a:t>
            </a:r>
            <a:endParaRPr lang="en-US" sz="2000" dirty="0">
              <a:solidFill>
                <a:schemeClr val="bg1"/>
              </a:solidFill>
              <a:latin typeface="Arial"/>
              <a:cs typeface="Arial"/>
            </a:endParaRPr>
          </a:p>
          <a:p>
            <a:pPr marL="914400" lvl="1" indent="-457200" algn="l">
              <a:buAutoNum type="arabicPeriod" startAt="2"/>
            </a:pPr>
            <a:r>
              <a:rPr lang="en-US" sz="2000" dirty="0" smtClean="0">
                <a:solidFill>
                  <a:schemeClr val="bg1"/>
                </a:solidFill>
                <a:latin typeface="Arial"/>
                <a:cs typeface="Arial"/>
              </a:rPr>
              <a:t>Thick metadata</a:t>
            </a:r>
            <a:r>
              <a:rPr lang="en-US" sz="2000" i="1" dirty="0" smtClean="0">
                <a:solidFill>
                  <a:schemeClr val="bg1"/>
                </a:solidFill>
                <a:latin typeface="Arial"/>
                <a:cs typeface="Arial"/>
              </a:rPr>
              <a:t> </a:t>
            </a:r>
            <a:r>
              <a:rPr lang="en-US" sz="2000" dirty="0" smtClean="0">
                <a:solidFill>
                  <a:schemeClr val="bg1"/>
                </a:solidFill>
                <a:latin typeface="Arial"/>
                <a:cs typeface="Arial"/>
              </a:rPr>
              <a:t>for searching</a:t>
            </a:r>
          </a:p>
          <a:p>
            <a:pPr marL="914400" lvl="1" indent="-457200" algn="l">
              <a:buFont typeface="Arial"/>
              <a:buAutoNum type="arabicPeriod" startAt="2"/>
            </a:pPr>
            <a:r>
              <a:rPr lang="en-US" sz="2000" dirty="0" smtClean="0">
                <a:solidFill>
                  <a:schemeClr val="bg1"/>
                </a:solidFill>
                <a:latin typeface="Arial"/>
                <a:cs typeface="Arial"/>
              </a:rPr>
              <a:t>More </a:t>
            </a:r>
            <a:r>
              <a:rPr lang="en-US" sz="2000" dirty="0">
                <a:solidFill>
                  <a:schemeClr val="bg1"/>
                </a:solidFill>
                <a:latin typeface="Arial"/>
                <a:cs typeface="Arial"/>
              </a:rPr>
              <a:t>search results with the ability to refine</a:t>
            </a:r>
          </a:p>
          <a:p>
            <a:pPr marL="914400" lvl="1" indent="-457200" algn="l">
              <a:buAutoNum type="arabicPeriod" startAt="4"/>
            </a:pPr>
            <a:r>
              <a:rPr lang="en-US" sz="2000" dirty="0" smtClean="0">
                <a:solidFill>
                  <a:schemeClr val="bg1"/>
                </a:solidFill>
                <a:latin typeface="Arial"/>
                <a:cs typeface="Arial"/>
              </a:rPr>
              <a:t>Integration with additional resources</a:t>
            </a:r>
          </a:p>
          <a:p>
            <a:pPr marL="914400" lvl="1" indent="-457200" algn="l">
              <a:buAutoNum type="arabicPeriod" startAt="4"/>
            </a:pPr>
            <a:r>
              <a:rPr lang="en-US" sz="2000" dirty="0" smtClean="0">
                <a:solidFill>
                  <a:schemeClr val="bg1"/>
                </a:solidFill>
                <a:latin typeface="Arial"/>
                <a:cs typeface="Arial"/>
              </a:rPr>
              <a:t>Chat with a librarian</a:t>
            </a:r>
            <a:endParaRPr lang="en-US" sz="2000" dirty="0">
              <a:solidFill>
                <a:schemeClr val="bg1"/>
              </a:solidFill>
              <a:latin typeface="Arial"/>
              <a:cs typeface="Arial"/>
            </a:endParaRPr>
          </a:p>
          <a:p>
            <a:pPr lvl="1" algn="l"/>
            <a:r>
              <a:rPr lang="en-US" sz="2000" dirty="0" smtClean="0">
                <a:solidFill>
                  <a:schemeClr val="bg1"/>
                </a:solidFill>
                <a:latin typeface="Arial"/>
                <a:ea typeface="+mn-lt"/>
                <a:cs typeface="Arial"/>
              </a:rPr>
              <a:t>6.    Publication finder </a:t>
            </a:r>
            <a:endParaRPr lang="en-US" sz="2000" b="1" i="1" dirty="0">
              <a:solidFill>
                <a:schemeClr val="bg1"/>
              </a:solidFill>
              <a:latin typeface="Arial"/>
              <a:ea typeface="+mn-lt"/>
              <a:cs typeface="Arial"/>
            </a:endParaRPr>
          </a:p>
          <a:p>
            <a:pPr lvl="1" algn="l"/>
            <a:r>
              <a:rPr lang="en-US" sz="2000" dirty="0" smtClean="0">
                <a:solidFill>
                  <a:schemeClr val="bg1"/>
                </a:solidFill>
                <a:latin typeface="Arial"/>
                <a:ea typeface="+mn-lt"/>
                <a:cs typeface="Arial"/>
              </a:rPr>
              <a:t>7.    Integrates subject guides</a:t>
            </a:r>
            <a:r>
              <a:rPr lang="en-US" sz="2000" dirty="0" smtClean="0">
                <a:solidFill>
                  <a:schemeClr val="bg1"/>
                </a:solidFill>
                <a:latin typeface="Arial"/>
                <a:cs typeface="Arial"/>
              </a:rPr>
              <a:t> </a:t>
            </a:r>
            <a:r>
              <a:rPr lang="en-US" sz="2000" dirty="0">
                <a:solidFill>
                  <a:schemeClr val="bg1"/>
                </a:solidFill>
                <a:latin typeface="Arial"/>
                <a:cs typeface="Arial"/>
              </a:rPr>
              <a:t>created by </a:t>
            </a:r>
            <a:br>
              <a:rPr lang="en-US" sz="2000" dirty="0">
                <a:solidFill>
                  <a:schemeClr val="bg1"/>
                </a:solidFill>
                <a:latin typeface="Arial"/>
                <a:cs typeface="Arial"/>
              </a:rPr>
            </a:br>
            <a:r>
              <a:rPr lang="en-US" sz="2000" dirty="0" smtClean="0">
                <a:solidFill>
                  <a:schemeClr val="bg1"/>
                </a:solidFill>
                <a:latin typeface="Arial"/>
                <a:cs typeface="Arial"/>
              </a:rPr>
              <a:t>	AU </a:t>
            </a:r>
            <a:r>
              <a:rPr lang="en-US" sz="2000" dirty="0">
                <a:solidFill>
                  <a:schemeClr val="bg1"/>
                </a:solidFill>
                <a:latin typeface="Arial"/>
                <a:cs typeface="Arial"/>
              </a:rPr>
              <a:t>r</a:t>
            </a:r>
            <a:r>
              <a:rPr lang="en-US" sz="2000" dirty="0" smtClean="0">
                <a:solidFill>
                  <a:schemeClr val="bg1"/>
                </a:solidFill>
                <a:latin typeface="Arial"/>
                <a:cs typeface="Arial"/>
              </a:rPr>
              <a:t>esearch &amp; </a:t>
            </a:r>
            <a:r>
              <a:rPr lang="en-US" sz="2000" dirty="0">
                <a:solidFill>
                  <a:schemeClr val="bg1"/>
                </a:solidFill>
                <a:latin typeface="Arial"/>
                <a:cs typeface="Arial"/>
              </a:rPr>
              <a:t>i</a:t>
            </a:r>
            <a:r>
              <a:rPr lang="en-US" sz="2000" dirty="0" smtClean="0">
                <a:solidFill>
                  <a:schemeClr val="bg1"/>
                </a:solidFill>
                <a:latin typeface="Arial"/>
                <a:cs typeface="Arial"/>
              </a:rPr>
              <a:t>nstruction librarians.</a:t>
            </a:r>
            <a:endParaRPr lang="en-US" dirty="0">
              <a:solidFill>
                <a:schemeClr val="bg1"/>
              </a:solidFill>
            </a:endParaRPr>
          </a:p>
          <a:p>
            <a:pPr lvl="1" algn="l"/>
            <a:r>
              <a:rPr lang="en-US" sz="2000" dirty="0" smtClean="0">
                <a:solidFill>
                  <a:schemeClr val="bg1"/>
                </a:solidFill>
                <a:latin typeface="Arial"/>
                <a:cs typeface="Arial"/>
              </a:rPr>
              <a:t>8.    Points to other relevant databases</a:t>
            </a:r>
            <a:endParaRPr lang="en-US" dirty="0">
              <a:solidFill>
                <a:schemeClr val="bg1"/>
              </a:solidFill>
              <a:latin typeface="Arial"/>
              <a:cs typeface="Arial"/>
            </a:endParaRPr>
          </a:p>
          <a:p>
            <a:pPr lvl="1" algn="l"/>
            <a:endParaRPr lang="en-US" sz="2000" dirty="0">
              <a:solidFill>
                <a:schemeClr val="bg1"/>
              </a:solidFill>
              <a:cs typeface="Calibri"/>
            </a:endParaRPr>
          </a:p>
        </p:txBody>
      </p:sp>
      <p:pic>
        <p:nvPicPr>
          <p:cNvPr id="9" name="Picture 8" descr="View libraries in lib-web-cats using EBSCO Discovery Serv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010" y="2932225"/>
            <a:ext cx="734473" cy="734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226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flipH="1">
            <a:off x="4581144" y="356043"/>
            <a:ext cx="4572000" cy="0"/>
          </a:xfrm>
          <a:prstGeom prst="line">
            <a:avLst/>
          </a:prstGeom>
          <a:ln w="88900">
            <a:solidFill>
              <a:srgbClr val="F28023"/>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0" y="6516051"/>
            <a:ext cx="4572000" cy="0"/>
          </a:xfrm>
          <a:prstGeom prst="line">
            <a:avLst/>
          </a:prstGeom>
          <a:ln w="88900">
            <a:solidFill>
              <a:srgbClr val="F28023"/>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8775192" y="-18288"/>
            <a:ext cx="36576" cy="3438144"/>
          </a:xfrm>
          <a:prstGeom prst="line">
            <a:avLst/>
          </a:prstGeom>
          <a:ln w="88900">
            <a:solidFill>
              <a:srgbClr val="FF982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368808" y="3419856"/>
            <a:ext cx="36576" cy="3438144"/>
          </a:xfrm>
          <a:prstGeom prst="line">
            <a:avLst/>
          </a:prstGeom>
          <a:ln w="88900">
            <a:solidFill>
              <a:srgbClr val="FF9820"/>
            </a:solidFill>
          </a:ln>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743837" y="580827"/>
            <a:ext cx="7656326" cy="1019373"/>
          </a:xfrm>
          <a:prstGeom prst="rect">
            <a:avLst/>
          </a:prstGeom>
          <a:solidFill>
            <a:schemeClr val="accent5">
              <a:lumMod val="20000"/>
              <a:lumOff val="8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latin typeface="Arial"/>
                <a:cs typeface="Arial"/>
              </a:rPr>
              <a:t>“I like the old way…”</a:t>
            </a:r>
            <a:endParaRPr lang="en-US" sz="3600" dirty="0">
              <a:solidFill>
                <a:schemeClr val="bg1"/>
              </a:solidFill>
              <a:latin typeface="Arial"/>
              <a:cs typeface="Arial"/>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2880" y="5650992"/>
            <a:ext cx="1341120" cy="1207008"/>
          </a:xfrm>
          <a:prstGeom prst="rect">
            <a:avLst/>
          </a:prstGeom>
        </p:spPr>
      </p:pic>
      <p:sp>
        <p:nvSpPr>
          <p:cNvPr id="9" name="Content Placeholder 2"/>
          <p:cNvSpPr txBox="1">
            <a:spLocks/>
          </p:cNvSpPr>
          <p:nvPr/>
        </p:nvSpPr>
        <p:spPr>
          <a:xfrm>
            <a:off x="826008" y="1990088"/>
            <a:ext cx="8229600" cy="452596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smtClean="0">
              <a:solidFill>
                <a:schemeClr val="bg1"/>
              </a:solidFill>
            </a:endParaRPr>
          </a:p>
          <a:p>
            <a:pPr marL="457200" indent="-457200" algn="l">
              <a:buFont typeface="Arial" panose="020B0604020202020204" pitchFamily="34" charset="0"/>
              <a:buChar char="•"/>
            </a:pPr>
            <a:r>
              <a:rPr lang="en-US" dirty="0" smtClean="0">
                <a:solidFill>
                  <a:schemeClr val="bg1"/>
                </a:solidFill>
              </a:rPr>
              <a:t>Library catalog still available</a:t>
            </a:r>
          </a:p>
          <a:p>
            <a:pPr marL="914400" lvl="1" indent="-457200" algn="l">
              <a:buFont typeface="Wingdings" panose="05000000000000000000" pitchFamily="2" charset="2"/>
              <a:buChar char="ü"/>
            </a:pPr>
            <a:r>
              <a:rPr lang="en-US" sz="1600" dirty="0" smtClean="0">
                <a:solidFill>
                  <a:srgbClr val="0070C0"/>
                </a:solidFill>
                <a:hlinkClick r:id="rId3"/>
              </a:rPr>
              <a:t>http://catalog.lib.auburn.edu/vufind/</a:t>
            </a:r>
            <a:endParaRPr lang="en-US" sz="1600" dirty="0">
              <a:solidFill>
                <a:srgbClr val="0070C0"/>
              </a:solidFill>
            </a:endParaRPr>
          </a:p>
          <a:p>
            <a:pPr marL="457200" indent="-457200" algn="l">
              <a:buFont typeface="Arial" panose="020B0604020202020204" pitchFamily="34" charset="0"/>
              <a:buChar char="•"/>
            </a:pPr>
            <a:r>
              <a:rPr lang="en-US" dirty="0" smtClean="0">
                <a:solidFill>
                  <a:schemeClr val="bg1"/>
                </a:solidFill>
              </a:rPr>
              <a:t>Subject databases still available</a:t>
            </a:r>
          </a:p>
          <a:p>
            <a:pPr marL="914400" lvl="1" indent="-457200" algn="l">
              <a:buFont typeface="Wingdings" panose="05000000000000000000" pitchFamily="2" charset="2"/>
              <a:buChar char="ü"/>
            </a:pPr>
            <a:r>
              <a:rPr lang="en-US" sz="1600" dirty="0">
                <a:solidFill>
                  <a:srgbClr val="0070C0"/>
                </a:solidFill>
                <a:hlinkClick r:id="rId4"/>
              </a:rPr>
              <a:t>https://www.lib.auburn.edu/find/bytitle.php</a:t>
            </a:r>
            <a:endParaRPr lang="en-US" sz="1600" dirty="0" smtClean="0">
              <a:solidFill>
                <a:srgbClr val="0070C0"/>
              </a:solidFill>
            </a:endParaRPr>
          </a:p>
          <a:p>
            <a:pPr lvl="1"/>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8092203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23" name="Straight Connector 22"/>
          <p:cNvCxnSpPr/>
          <p:nvPr/>
        </p:nvCxnSpPr>
        <p:spPr>
          <a:xfrm flipH="1">
            <a:off x="4581144" y="356043"/>
            <a:ext cx="4572000" cy="0"/>
          </a:xfrm>
          <a:prstGeom prst="line">
            <a:avLst/>
          </a:prstGeom>
          <a:ln w="88900">
            <a:solidFill>
              <a:srgbClr val="F28023"/>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0" y="6516051"/>
            <a:ext cx="4572000" cy="0"/>
          </a:xfrm>
          <a:prstGeom prst="line">
            <a:avLst/>
          </a:prstGeom>
          <a:ln w="88900">
            <a:solidFill>
              <a:srgbClr val="F28023"/>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8775192" y="-18288"/>
            <a:ext cx="36576" cy="3438144"/>
          </a:xfrm>
          <a:prstGeom prst="line">
            <a:avLst/>
          </a:prstGeom>
          <a:ln w="88900">
            <a:solidFill>
              <a:srgbClr val="FF982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368808" y="3419856"/>
            <a:ext cx="36576" cy="3438144"/>
          </a:xfrm>
          <a:prstGeom prst="line">
            <a:avLst/>
          </a:prstGeom>
          <a:ln w="88900">
            <a:solidFill>
              <a:srgbClr val="FF9820"/>
            </a:solidFill>
          </a:ln>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947057" y="2641359"/>
            <a:ext cx="7282543" cy="1019373"/>
          </a:xfrm>
          <a:prstGeom prst="rect">
            <a:avLst/>
          </a:prstGeom>
          <a:solidFill>
            <a:schemeClr val="accent5">
              <a:lumMod val="20000"/>
              <a:lumOff val="8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latin typeface="Arial"/>
                <a:cs typeface="Arial"/>
              </a:rPr>
              <a:t>Questions or Comments?</a:t>
            </a:r>
            <a:endParaRPr lang="en-US" dirty="0">
              <a:solidFill>
                <a:schemeClr val="bg1"/>
              </a:solidFill>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2880" y="5650992"/>
            <a:ext cx="1341120" cy="1207008"/>
          </a:xfrm>
          <a:prstGeom prst="rect">
            <a:avLst/>
          </a:prstGeom>
        </p:spPr>
      </p:pic>
      <p:sp>
        <p:nvSpPr>
          <p:cNvPr id="10" name="Content Placeholder 2"/>
          <p:cNvSpPr txBox="1">
            <a:spLocks/>
          </p:cNvSpPr>
          <p:nvPr/>
        </p:nvSpPr>
        <p:spPr>
          <a:xfrm>
            <a:off x="1479332" y="2196446"/>
            <a:ext cx="6203623" cy="405352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buFont typeface="Wingdings" panose="05000000000000000000" pitchFamily="2" charset="2"/>
              <a:buChar char="ü"/>
            </a:pPr>
            <a:endParaRPr lang="en-US" sz="2000">
              <a:solidFill>
                <a:schemeClr val="bg1"/>
              </a:solidFill>
            </a:endParaRPr>
          </a:p>
        </p:txBody>
      </p:sp>
    </p:spTree>
    <p:extLst>
      <p:ext uri="{BB962C8B-B14F-4D97-AF65-F5344CB8AC3E}">
        <p14:creationId xmlns:p14="http://schemas.microsoft.com/office/powerpoint/2010/main" val="3092083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23" name="Straight Connector 22"/>
          <p:cNvCxnSpPr/>
          <p:nvPr/>
        </p:nvCxnSpPr>
        <p:spPr>
          <a:xfrm flipH="1">
            <a:off x="4581144" y="356043"/>
            <a:ext cx="4572000" cy="0"/>
          </a:xfrm>
          <a:prstGeom prst="line">
            <a:avLst/>
          </a:prstGeom>
          <a:ln w="88900">
            <a:solidFill>
              <a:srgbClr val="F28023"/>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0" y="6516051"/>
            <a:ext cx="4572000" cy="0"/>
          </a:xfrm>
          <a:prstGeom prst="line">
            <a:avLst/>
          </a:prstGeom>
          <a:ln w="88900">
            <a:solidFill>
              <a:srgbClr val="F28023"/>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8775192" y="-18288"/>
            <a:ext cx="36576" cy="3438144"/>
          </a:xfrm>
          <a:prstGeom prst="line">
            <a:avLst/>
          </a:prstGeom>
          <a:ln w="88900">
            <a:solidFill>
              <a:srgbClr val="FF982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368808" y="3419856"/>
            <a:ext cx="36576" cy="3438144"/>
          </a:xfrm>
          <a:prstGeom prst="line">
            <a:avLst/>
          </a:prstGeom>
          <a:ln w="88900">
            <a:solidFill>
              <a:srgbClr val="FF9820"/>
            </a:solidFill>
          </a:ln>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2880" y="5650992"/>
            <a:ext cx="1341120" cy="1207008"/>
          </a:xfrm>
          <a:prstGeom prst="rect">
            <a:avLst/>
          </a:prstGeom>
        </p:spPr>
      </p:pic>
      <p:sp>
        <p:nvSpPr>
          <p:cNvPr id="10" name="Content Placeholder 2"/>
          <p:cNvSpPr txBox="1">
            <a:spLocks/>
          </p:cNvSpPr>
          <p:nvPr/>
        </p:nvSpPr>
        <p:spPr>
          <a:xfrm>
            <a:off x="1479332" y="2196446"/>
            <a:ext cx="6203623" cy="405352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buFont typeface="Wingdings" panose="05000000000000000000" pitchFamily="2" charset="2"/>
              <a:buChar char="ü"/>
            </a:pPr>
            <a:endParaRPr lang="en-US" sz="2000">
              <a:solidFill>
                <a:schemeClr val="bg1"/>
              </a:solidFill>
            </a:endParaRPr>
          </a:p>
        </p:txBody>
      </p:sp>
      <p:pic>
        <p:nvPicPr>
          <p:cNvPr id="5" name="Picture 4"/>
          <p:cNvPicPr>
            <a:picLocks noChangeAspect="1"/>
          </p:cNvPicPr>
          <p:nvPr/>
        </p:nvPicPr>
        <p:blipFill>
          <a:blip r:embed="rId3"/>
          <a:stretch>
            <a:fillRect/>
          </a:stretch>
        </p:blipFill>
        <p:spPr>
          <a:xfrm>
            <a:off x="405384" y="1051361"/>
            <a:ext cx="8369808" cy="3950407"/>
          </a:xfrm>
          <a:prstGeom prst="rect">
            <a:avLst/>
          </a:prstGeom>
        </p:spPr>
      </p:pic>
    </p:spTree>
    <p:extLst>
      <p:ext uri="{BB962C8B-B14F-4D97-AF65-F5344CB8AC3E}">
        <p14:creationId xmlns:p14="http://schemas.microsoft.com/office/powerpoint/2010/main" val="3632702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23" name="Straight Connector 22"/>
          <p:cNvCxnSpPr/>
          <p:nvPr/>
        </p:nvCxnSpPr>
        <p:spPr>
          <a:xfrm flipH="1">
            <a:off x="4581144" y="356043"/>
            <a:ext cx="4572000" cy="0"/>
          </a:xfrm>
          <a:prstGeom prst="line">
            <a:avLst/>
          </a:prstGeom>
          <a:ln w="88900">
            <a:solidFill>
              <a:srgbClr val="F28023"/>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0" y="6516051"/>
            <a:ext cx="4572000" cy="0"/>
          </a:xfrm>
          <a:prstGeom prst="line">
            <a:avLst/>
          </a:prstGeom>
          <a:ln w="88900">
            <a:solidFill>
              <a:srgbClr val="F28023"/>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8775192" y="-18288"/>
            <a:ext cx="36576" cy="3438144"/>
          </a:xfrm>
          <a:prstGeom prst="line">
            <a:avLst/>
          </a:prstGeom>
          <a:ln w="88900">
            <a:solidFill>
              <a:srgbClr val="FF9820"/>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2880" y="5644359"/>
            <a:ext cx="1341120" cy="1207008"/>
          </a:xfrm>
          <a:prstGeom prst="rect">
            <a:avLst/>
          </a:prstGeom>
        </p:spPr>
      </p:pic>
      <p:cxnSp>
        <p:nvCxnSpPr>
          <p:cNvPr id="12" name="Straight Connector 11"/>
          <p:cNvCxnSpPr/>
          <p:nvPr/>
        </p:nvCxnSpPr>
        <p:spPr>
          <a:xfrm flipH="1">
            <a:off x="368808" y="3419856"/>
            <a:ext cx="36576" cy="3438144"/>
          </a:xfrm>
          <a:prstGeom prst="line">
            <a:avLst/>
          </a:prstGeom>
          <a:ln w="88900">
            <a:solidFill>
              <a:srgbClr val="FF9820"/>
            </a:solidFill>
          </a:ln>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ctrTitle"/>
          </p:nvPr>
        </p:nvSpPr>
        <p:spPr>
          <a:xfrm>
            <a:off x="2242868" y="610935"/>
            <a:ext cx="6356273" cy="1930100"/>
          </a:xfrm>
        </p:spPr>
        <p:txBody>
          <a:bodyPr>
            <a:normAutofit fontScale="90000"/>
          </a:bodyPr>
          <a:lstStyle/>
          <a:p>
            <a:r>
              <a:rPr lang="en-US" b="1" dirty="0">
                <a:solidFill>
                  <a:schemeClr val="bg1"/>
                </a:solidFill>
                <a:effectLst>
                  <a:outerShdw blurRad="38100" dist="38100" dir="2700000" algn="tl">
                    <a:srgbClr val="000000">
                      <a:alpha val="43137"/>
                    </a:srgbClr>
                  </a:outerShdw>
                </a:effectLst>
                <a:latin typeface="Arial"/>
                <a:cs typeface="Arial"/>
              </a:rPr>
              <a:t>Single </a:t>
            </a:r>
            <a:r>
              <a:rPr lang="en-US" b="1" dirty="0" smtClean="0">
                <a:solidFill>
                  <a:schemeClr val="bg1"/>
                </a:solidFill>
                <a:effectLst>
                  <a:outerShdw blurRad="38100" dist="38100" dir="2700000" algn="tl">
                    <a:srgbClr val="000000">
                      <a:alpha val="43137"/>
                    </a:srgbClr>
                  </a:outerShdw>
                </a:effectLst>
                <a:latin typeface="Arial"/>
                <a:cs typeface="Arial"/>
              </a:rPr>
              <a:t>search </a:t>
            </a:r>
            <a:br>
              <a:rPr lang="en-US" b="1" dirty="0" smtClean="0">
                <a:solidFill>
                  <a:schemeClr val="bg1"/>
                </a:solidFill>
                <a:effectLst>
                  <a:outerShdw blurRad="38100" dist="38100" dir="2700000" algn="tl">
                    <a:srgbClr val="000000">
                      <a:alpha val="43137"/>
                    </a:srgbClr>
                  </a:outerShdw>
                </a:effectLst>
                <a:latin typeface="Arial"/>
                <a:cs typeface="Arial"/>
              </a:rPr>
            </a:br>
            <a:r>
              <a:rPr lang="en-US" dirty="0" smtClean="0">
                <a:solidFill>
                  <a:schemeClr val="bg1"/>
                </a:solidFill>
                <a:latin typeface="Arial"/>
                <a:cs typeface="Arial"/>
              </a:rPr>
              <a:t>or Web-scale discovery </a:t>
            </a:r>
            <a:r>
              <a:rPr lang="en-US" dirty="0">
                <a:solidFill>
                  <a:schemeClr val="bg1"/>
                </a:solidFill>
                <a:latin typeface="Arial"/>
                <a:cs typeface="Arial"/>
              </a:rPr>
              <a:t>refers to ...</a:t>
            </a:r>
          </a:p>
        </p:txBody>
      </p:sp>
      <p:sp>
        <p:nvSpPr>
          <p:cNvPr id="5" name="Subtitle 4"/>
          <p:cNvSpPr>
            <a:spLocks noGrp="1"/>
          </p:cNvSpPr>
          <p:nvPr>
            <p:ph type="subTitle" idx="1"/>
          </p:nvPr>
        </p:nvSpPr>
        <p:spPr>
          <a:xfrm>
            <a:off x="1406648" y="2992582"/>
            <a:ext cx="6400800" cy="2880390"/>
          </a:xfrm>
        </p:spPr>
        <p:txBody>
          <a:bodyPr>
            <a:normAutofit fontScale="25000" lnSpcReduction="20000"/>
          </a:bodyPr>
          <a:lstStyle/>
          <a:p>
            <a:r>
              <a:rPr lang="en-US" sz="9600" dirty="0">
                <a:solidFill>
                  <a:schemeClr val="bg1"/>
                </a:solidFill>
                <a:latin typeface="Arial" panose="020B0604020202020204" pitchFamily="34" charset="0"/>
                <a:cs typeface="Arial" panose="020B0604020202020204" pitchFamily="34" charset="0"/>
              </a:rPr>
              <a:t>“...tools that search seamlessly across a wide range of local and remote content and provide relevance-ranked results – have the ambitious goal of providing a single point of entry into a library’s collections.”</a:t>
            </a:r>
          </a:p>
          <a:p>
            <a:r>
              <a:rPr lang="en-US" sz="9600" dirty="0">
                <a:solidFill>
                  <a:schemeClr val="bg1"/>
                </a:solidFill>
                <a:latin typeface="Arial" panose="020B0604020202020204" pitchFamily="34" charset="0"/>
                <a:cs typeface="Arial" panose="020B0604020202020204" pitchFamily="34" charset="0"/>
              </a:rPr>
              <a:t>-Marshall Breeding </a:t>
            </a:r>
          </a:p>
          <a:p>
            <a:endParaRPr lang="en-US" sz="6000" dirty="0">
              <a:solidFill>
                <a:schemeClr val="bg1"/>
              </a:solidFill>
              <a:latin typeface="Arial" panose="020B0604020202020204" pitchFamily="34" charset="0"/>
              <a:cs typeface="Arial" panose="020B0604020202020204" pitchFamily="34" charset="0"/>
            </a:endParaRPr>
          </a:p>
          <a:p>
            <a:endParaRPr lang="en-US" sz="6000"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r>
              <a:rPr lang="en-US" sz="4400" dirty="0">
                <a:solidFill>
                  <a:schemeClr val="bg1"/>
                </a:solidFill>
                <a:latin typeface="Arial" panose="020B0604020202020204" pitchFamily="34" charset="0"/>
                <a:cs typeface="Arial" panose="020B0604020202020204" pitchFamily="34" charset="0"/>
              </a:rPr>
              <a:t>Source: Breeding, M. (2014). Web-scale Discovery Services. </a:t>
            </a:r>
            <a:r>
              <a:rPr lang="en-US" sz="4400" i="1" dirty="0">
                <a:solidFill>
                  <a:schemeClr val="bg1"/>
                </a:solidFill>
                <a:latin typeface="Arial" panose="020B0604020202020204" pitchFamily="34" charset="0"/>
                <a:cs typeface="Arial" panose="020B0604020202020204" pitchFamily="34" charset="0"/>
              </a:rPr>
              <a:t>American Libraries, </a:t>
            </a:r>
            <a:r>
              <a:rPr lang="en-US" sz="4400" dirty="0">
                <a:solidFill>
                  <a:schemeClr val="bg1"/>
                </a:solidFill>
                <a:latin typeface="Arial" panose="020B0604020202020204" pitchFamily="34" charset="0"/>
                <a:cs typeface="Arial" panose="020B0604020202020204" pitchFamily="34" charset="0"/>
              </a:rPr>
              <a:t>45(1/2), 25. </a:t>
            </a:r>
            <a:r>
              <a:rPr lang="en-US" sz="4400" dirty="0"/>
              <a:t>Breeding</a:t>
            </a:r>
            <a:r>
              <a:rPr lang="en-US" dirty="0"/>
              <a:t>, M. (2014). Web-Scale Discovery Services. </a:t>
            </a:r>
            <a:r>
              <a:rPr lang="en-US" i="1" dirty="0"/>
              <a:t>American Libraries</a:t>
            </a:r>
            <a:r>
              <a:rPr lang="en-US" dirty="0"/>
              <a:t>, </a:t>
            </a:r>
            <a:r>
              <a:rPr lang="en-US" i="1" dirty="0"/>
              <a:t>45</a:t>
            </a:r>
            <a:r>
              <a:rPr lang="en-US" dirty="0"/>
              <a:t>(1/2), 25. Breeding, M. (2014). Web-Scale Discovery Services. </a:t>
            </a:r>
            <a:r>
              <a:rPr lang="en-US" i="1" dirty="0"/>
              <a:t>American Libraries</a:t>
            </a:r>
            <a:r>
              <a:rPr lang="en-US" dirty="0"/>
              <a:t>, </a:t>
            </a:r>
            <a:r>
              <a:rPr lang="en-US" i="1" dirty="0"/>
              <a:t>45</a:t>
            </a:r>
            <a:r>
              <a:rPr lang="en-US" dirty="0"/>
              <a:t>(1/2), 25. </a:t>
            </a:r>
            <a:r>
              <a:rPr lang="en-US" dirty="0">
                <a:solidFill>
                  <a:schemeClr val="bg1"/>
                </a:solidFill>
                <a:latin typeface="Arial" panose="020B0604020202020204" pitchFamily="34" charset="0"/>
                <a:cs typeface="Arial" panose="020B0604020202020204" pitchFamily="34" charset="0"/>
              </a:rPr>
              <a:t> </a:t>
            </a:r>
            <a:r>
              <a:rPr lang="en-US" dirty="0"/>
              <a:t>Breeding, M. (2014). Web-Scale Discovery Services. </a:t>
            </a:r>
            <a:r>
              <a:rPr lang="en-US" i="1" dirty="0"/>
              <a:t>American Libraries</a:t>
            </a:r>
            <a:r>
              <a:rPr lang="en-US" dirty="0"/>
              <a:t>, </a:t>
            </a:r>
            <a:r>
              <a:rPr lang="en-US" i="1" dirty="0"/>
              <a:t>45</a:t>
            </a:r>
            <a:r>
              <a:rPr lang="en-US" dirty="0"/>
              <a:t>(1/2), 25. </a:t>
            </a:r>
            <a:endParaRPr lang="en-US" dirty="0">
              <a:solidFill>
                <a:schemeClr val="bg1"/>
              </a:solidFill>
              <a:latin typeface="Arial" panose="020B0604020202020204" pitchFamily="34" charset="0"/>
              <a:cs typeface="Arial" panose="020B0604020202020204" pitchFamily="34" charset="0"/>
            </a:endParaRPr>
          </a:p>
        </p:txBody>
      </p:sp>
      <p:pic>
        <p:nvPicPr>
          <p:cNvPr id="1028" name="Picture 4" descr="Marshall Bree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273" y="898772"/>
            <a:ext cx="1428750"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905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alpha val="58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2880" y="5644359"/>
            <a:ext cx="1341120" cy="1207008"/>
          </a:xfrm>
          <a:prstGeom prst="rect">
            <a:avLst/>
          </a:prstGeom>
        </p:spPr>
      </p:pic>
      <p:cxnSp>
        <p:nvCxnSpPr>
          <p:cNvPr id="23" name="Straight Connector 22"/>
          <p:cNvCxnSpPr/>
          <p:nvPr/>
        </p:nvCxnSpPr>
        <p:spPr>
          <a:xfrm flipH="1">
            <a:off x="4581144" y="356043"/>
            <a:ext cx="4572000" cy="0"/>
          </a:xfrm>
          <a:prstGeom prst="line">
            <a:avLst/>
          </a:prstGeom>
          <a:ln w="88900">
            <a:solidFill>
              <a:srgbClr val="F28023"/>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0" y="6516051"/>
            <a:ext cx="4572000" cy="0"/>
          </a:xfrm>
          <a:prstGeom prst="line">
            <a:avLst/>
          </a:prstGeom>
          <a:ln w="88900">
            <a:solidFill>
              <a:srgbClr val="F28023"/>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8775192" y="-18288"/>
            <a:ext cx="36576" cy="3438144"/>
          </a:xfrm>
          <a:prstGeom prst="line">
            <a:avLst/>
          </a:prstGeom>
          <a:ln w="88900">
            <a:solidFill>
              <a:srgbClr val="FF982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368808" y="3419856"/>
            <a:ext cx="36576" cy="3438144"/>
          </a:xfrm>
          <a:prstGeom prst="line">
            <a:avLst/>
          </a:prstGeom>
          <a:ln w="88900">
            <a:solidFill>
              <a:srgbClr val="FF9820"/>
            </a:solidFill>
          </a:ln>
        </p:spPr>
        <p:style>
          <a:lnRef idx="2">
            <a:schemeClr val="accent1"/>
          </a:lnRef>
          <a:fillRef idx="0">
            <a:schemeClr val="accent1"/>
          </a:fillRef>
          <a:effectRef idx="1">
            <a:schemeClr val="accent1"/>
          </a:effectRef>
          <a:fontRef idx="minor">
            <a:schemeClr val="tx1"/>
          </a:fontRef>
        </p:style>
      </p:cxnSp>
      <p:sp>
        <p:nvSpPr>
          <p:cNvPr id="14" name="AutoShape 10" descr="OhioLINK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Title 3"/>
          <p:cNvSpPr txBox="1">
            <a:spLocks/>
          </p:cNvSpPr>
          <p:nvPr/>
        </p:nvSpPr>
        <p:spPr>
          <a:xfrm>
            <a:off x="892624" y="591338"/>
            <a:ext cx="7580816" cy="1470025"/>
          </a:xfrm>
          <a:prstGeom prst="rect">
            <a:avLst/>
          </a:prstGeom>
          <a:solidFill>
            <a:schemeClr val="accent5">
              <a:lumMod val="20000"/>
              <a:lumOff val="80000"/>
            </a:schemeClr>
          </a:solidFill>
        </p:spPr>
        <p:txBody>
          <a:bodyPr vert="horz" lIns="91440" tIns="45720" rIns="91440" bIns="45720" rtlCol="0" anchor="ct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latin typeface="Arial"/>
                <a:cs typeface="Arial"/>
              </a:rPr>
              <a:t>Other academic libraries</a:t>
            </a:r>
          </a:p>
          <a:p>
            <a:r>
              <a:rPr lang="en-US" dirty="0" smtClean="0">
                <a:solidFill>
                  <a:schemeClr val="bg1"/>
                </a:solidFill>
                <a:latin typeface="Arial"/>
                <a:cs typeface="Arial"/>
              </a:rPr>
              <a:t> with single </a:t>
            </a:r>
            <a:r>
              <a:rPr lang="en-US" dirty="0">
                <a:solidFill>
                  <a:schemeClr val="bg1"/>
                </a:solidFill>
                <a:latin typeface="Arial"/>
                <a:cs typeface="Arial"/>
              </a:rPr>
              <a:t>s</a:t>
            </a:r>
            <a:r>
              <a:rPr lang="en-US" dirty="0" smtClean="0">
                <a:solidFill>
                  <a:schemeClr val="bg1"/>
                </a:solidFill>
                <a:latin typeface="Arial"/>
                <a:cs typeface="Arial"/>
              </a:rPr>
              <a:t>earch discovery </a:t>
            </a:r>
            <a:r>
              <a:rPr lang="en-US" dirty="0">
                <a:solidFill>
                  <a:schemeClr val="bg1"/>
                </a:solidFill>
                <a:latin typeface="Arial"/>
                <a:cs typeface="Arial"/>
              </a:rPr>
              <a:t>s</a:t>
            </a:r>
            <a:r>
              <a:rPr lang="en-US" dirty="0" smtClean="0">
                <a:solidFill>
                  <a:schemeClr val="bg1"/>
                </a:solidFill>
                <a:latin typeface="Arial"/>
                <a:cs typeface="Arial"/>
              </a:rPr>
              <a:t>ervices:</a:t>
            </a:r>
            <a:r>
              <a:rPr lang="en-US" dirty="0">
                <a:solidFill>
                  <a:schemeClr val="bg1"/>
                </a:solidFill>
                <a:latin typeface="Arial"/>
                <a:cs typeface="Arial"/>
              </a:rPr>
              <a:t> </a:t>
            </a:r>
            <a:endParaRPr lang="en-US" dirty="0">
              <a:solidFill>
                <a:schemeClr val="bg1"/>
              </a:solidFill>
              <a:latin typeface="Arial" panose="020B0604020202020204" pitchFamily="34" charset="0"/>
              <a:cs typeface="Arial" panose="020B0604020202020204" pitchFamily="34" charset="0"/>
            </a:endParaRPr>
          </a:p>
        </p:txBody>
      </p:sp>
      <p:sp>
        <p:nvSpPr>
          <p:cNvPr id="19" name="TextBox 18"/>
          <p:cNvSpPr txBox="1"/>
          <p:nvPr/>
        </p:nvSpPr>
        <p:spPr>
          <a:xfrm>
            <a:off x="892624" y="2316393"/>
            <a:ext cx="3338000" cy="4247317"/>
          </a:xfrm>
          <a:prstGeom prst="rect">
            <a:avLst/>
          </a:prstGeom>
          <a:noFill/>
        </p:spPr>
        <p:txBody>
          <a:bodyPr wrap="square" rtlCol="0" anchor="t">
            <a:spAutoFit/>
          </a:bodyPr>
          <a:lstStyle/>
          <a:p>
            <a:pPr marL="285750" indent="-285750">
              <a:buFont typeface="Arial"/>
              <a:buChar char="•"/>
            </a:pPr>
            <a:r>
              <a:rPr lang="en-US" dirty="0">
                <a:solidFill>
                  <a:schemeClr val="bg1"/>
                </a:solidFill>
                <a:latin typeface="Arial"/>
                <a:cs typeface="Arial"/>
              </a:rPr>
              <a:t>Amherst College</a:t>
            </a:r>
          </a:p>
          <a:p>
            <a:pPr marL="285750" indent="-285750">
              <a:buFont typeface="Arial"/>
              <a:buChar char="•"/>
            </a:pPr>
            <a:r>
              <a:rPr lang="en-US" dirty="0" smtClean="0">
                <a:solidFill>
                  <a:schemeClr val="bg1"/>
                </a:solidFill>
                <a:latin typeface="Arial"/>
                <a:cs typeface="Arial"/>
              </a:rPr>
              <a:t>Boston </a:t>
            </a:r>
            <a:r>
              <a:rPr lang="en-US" dirty="0">
                <a:solidFill>
                  <a:schemeClr val="bg1"/>
                </a:solidFill>
                <a:latin typeface="Arial"/>
                <a:cs typeface="Arial"/>
              </a:rPr>
              <a:t>Conservatory</a:t>
            </a:r>
          </a:p>
          <a:p>
            <a:pPr marL="285750" indent="-285750">
              <a:buFont typeface="Arial"/>
              <a:buChar char="•"/>
            </a:pPr>
            <a:r>
              <a:rPr lang="en-US" dirty="0">
                <a:solidFill>
                  <a:schemeClr val="bg1"/>
                </a:solidFill>
                <a:latin typeface="Arial"/>
                <a:cs typeface="Arial"/>
              </a:rPr>
              <a:t>Brown University</a:t>
            </a:r>
          </a:p>
          <a:p>
            <a:pPr marL="285750" indent="-285750">
              <a:buFont typeface="Arial"/>
              <a:buChar char="•"/>
            </a:pPr>
            <a:r>
              <a:rPr lang="en-US" dirty="0">
                <a:solidFill>
                  <a:schemeClr val="bg1"/>
                </a:solidFill>
                <a:latin typeface="Arial"/>
                <a:cs typeface="Arial"/>
              </a:rPr>
              <a:t>California Institute of Technology</a:t>
            </a:r>
          </a:p>
          <a:p>
            <a:pPr marL="285750" indent="-285750">
              <a:buFont typeface="Arial"/>
              <a:buChar char="•"/>
            </a:pPr>
            <a:r>
              <a:rPr lang="en-US" dirty="0">
                <a:solidFill>
                  <a:schemeClr val="bg1"/>
                </a:solidFill>
                <a:latin typeface="Arial"/>
                <a:cs typeface="Arial"/>
              </a:rPr>
              <a:t>Case Western Reserve </a:t>
            </a:r>
            <a:r>
              <a:rPr lang="en-US" dirty="0" smtClean="0">
                <a:solidFill>
                  <a:schemeClr val="bg1"/>
                </a:solidFill>
                <a:latin typeface="Arial"/>
                <a:cs typeface="Arial"/>
              </a:rPr>
              <a:t>University</a:t>
            </a:r>
          </a:p>
          <a:p>
            <a:pPr marL="285750" indent="-285750">
              <a:buFont typeface="Arial"/>
              <a:buChar char="•"/>
            </a:pPr>
            <a:r>
              <a:rPr lang="en-US" dirty="0" smtClean="0">
                <a:solidFill>
                  <a:schemeClr val="bg1"/>
                </a:solidFill>
                <a:latin typeface="Arial"/>
                <a:cs typeface="Arial"/>
              </a:rPr>
              <a:t>Clemson University</a:t>
            </a:r>
            <a:endParaRPr lang="en-US" dirty="0">
              <a:solidFill>
                <a:schemeClr val="bg1"/>
              </a:solidFill>
              <a:latin typeface="Arial"/>
              <a:cs typeface="Arial"/>
            </a:endParaRPr>
          </a:p>
          <a:p>
            <a:pPr marL="285750" indent="-285750">
              <a:buFont typeface="Arial"/>
              <a:buChar char="•"/>
            </a:pPr>
            <a:r>
              <a:rPr lang="en-US" dirty="0" smtClean="0">
                <a:solidFill>
                  <a:schemeClr val="bg1"/>
                </a:solidFill>
                <a:latin typeface="Arial"/>
                <a:cs typeface="Arial"/>
              </a:rPr>
              <a:t>European </a:t>
            </a:r>
            <a:r>
              <a:rPr lang="en-US" dirty="0">
                <a:solidFill>
                  <a:schemeClr val="bg1"/>
                </a:solidFill>
                <a:latin typeface="Arial"/>
                <a:cs typeface="Arial"/>
              </a:rPr>
              <a:t>University Institute</a:t>
            </a:r>
          </a:p>
          <a:p>
            <a:pPr marL="285750" indent="-285750">
              <a:buFont typeface="Arial"/>
              <a:buChar char="•"/>
            </a:pPr>
            <a:r>
              <a:rPr lang="en-US" dirty="0" smtClean="0">
                <a:solidFill>
                  <a:schemeClr val="bg1"/>
                </a:solidFill>
                <a:latin typeface="Arial"/>
                <a:cs typeface="Arial"/>
              </a:rPr>
              <a:t>Florida </a:t>
            </a:r>
            <a:r>
              <a:rPr lang="en-US" dirty="0">
                <a:solidFill>
                  <a:schemeClr val="bg1"/>
                </a:solidFill>
                <a:latin typeface="Arial"/>
                <a:cs typeface="Arial"/>
              </a:rPr>
              <a:t>International University</a:t>
            </a:r>
          </a:p>
          <a:p>
            <a:pPr marL="285750" indent="-285750">
              <a:buFont typeface="Arial"/>
              <a:buChar char="•"/>
            </a:pPr>
            <a:r>
              <a:rPr lang="en-US" dirty="0">
                <a:solidFill>
                  <a:schemeClr val="bg1"/>
                </a:solidFill>
                <a:latin typeface="Arial"/>
                <a:cs typeface="Arial"/>
              </a:rPr>
              <a:t>Georgia State University</a:t>
            </a:r>
          </a:p>
          <a:p>
            <a:pPr marL="285750" indent="-285750">
              <a:buFont typeface="Arial"/>
              <a:buChar char="•"/>
            </a:pPr>
            <a:r>
              <a:rPr lang="en-US" dirty="0">
                <a:solidFill>
                  <a:schemeClr val="bg1"/>
                </a:solidFill>
                <a:latin typeface="Arial"/>
                <a:cs typeface="Arial"/>
              </a:rPr>
              <a:t>James Madison University</a:t>
            </a:r>
          </a:p>
          <a:p>
            <a:pPr marL="285750" indent="-285750">
              <a:buFont typeface="Arial"/>
              <a:buChar char="•"/>
            </a:pPr>
            <a:endParaRPr lang="en-US" dirty="0">
              <a:solidFill>
                <a:schemeClr val="bg1"/>
              </a:solidFill>
              <a:latin typeface="Arial"/>
              <a:cs typeface="Arial"/>
            </a:endParaRPr>
          </a:p>
        </p:txBody>
      </p:sp>
      <p:sp>
        <p:nvSpPr>
          <p:cNvPr id="25" name="TextBox 24"/>
          <p:cNvSpPr txBox="1"/>
          <p:nvPr/>
        </p:nvSpPr>
        <p:spPr>
          <a:xfrm>
            <a:off x="4532376" y="2316393"/>
            <a:ext cx="4107554" cy="3416320"/>
          </a:xfrm>
          <a:prstGeom prst="rect">
            <a:avLst/>
          </a:prstGeom>
          <a:noFill/>
        </p:spPr>
        <p:txBody>
          <a:bodyPr wrap="square" rtlCol="0" anchor="t">
            <a:spAutoFit/>
          </a:bodyPr>
          <a:lstStyle/>
          <a:p>
            <a:pPr marL="285750" indent="-285750">
              <a:buFont typeface="Arial"/>
              <a:buChar char="•"/>
            </a:pPr>
            <a:r>
              <a:rPr lang="en-US" dirty="0" smtClean="0">
                <a:solidFill>
                  <a:schemeClr val="bg1"/>
                </a:solidFill>
                <a:latin typeface="Arial"/>
                <a:cs typeface="Arial"/>
              </a:rPr>
              <a:t>Indiana University</a:t>
            </a:r>
          </a:p>
          <a:p>
            <a:pPr marL="285750" indent="-285750">
              <a:buFont typeface="Arial"/>
              <a:buChar char="•"/>
            </a:pPr>
            <a:r>
              <a:rPr lang="en-US" dirty="0" smtClean="0">
                <a:solidFill>
                  <a:schemeClr val="bg1"/>
                </a:solidFill>
                <a:latin typeface="Arial"/>
                <a:cs typeface="Arial"/>
              </a:rPr>
              <a:t>Iowa State University</a:t>
            </a:r>
            <a:endParaRPr lang="en-US" dirty="0">
              <a:solidFill>
                <a:schemeClr val="bg1"/>
              </a:solidFill>
              <a:latin typeface="Arial"/>
              <a:cs typeface="Arial"/>
            </a:endParaRPr>
          </a:p>
          <a:p>
            <a:pPr marL="285750" indent="-285750">
              <a:buFont typeface="Arial"/>
              <a:buChar char="•"/>
            </a:pPr>
            <a:r>
              <a:rPr lang="en-US" dirty="0" smtClean="0">
                <a:solidFill>
                  <a:schemeClr val="bg1"/>
                </a:solidFill>
                <a:latin typeface="Arial"/>
                <a:cs typeface="Arial"/>
              </a:rPr>
              <a:t>Louisiana </a:t>
            </a:r>
            <a:r>
              <a:rPr lang="en-US" dirty="0">
                <a:solidFill>
                  <a:schemeClr val="bg1"/>
                </a:solidFill>
                <a:latin typeface="Arial"/>
                <a:cs typeface="Arial"/>
              </a:rPr>
              <a:t>State University</a:t>
            </a:r>
          </a:p>
          <a:p>
            <a:pPr marL="285750" indent="-285750">
              <a:buFont typeface="Arial"/>
              <a:buChar char="•"/>
            </a:pPr>
            <a:r>
              <a:rPr lang="en-US" dirty="0">
                <a:solidFill>
                  <a:schemeClr val="bg1"/>
                </a:solidFill>
                <a:latin typeface="Arial"/>
                <a:cs typeface="Arial"/>
              </a:rPr>
              <a:t>Ohio University</a:t>
            </a:r>
          </a:p>
          <a:p>
            <a:pPr marL="285750" indent="-285750">
              <a:buFont typeface="Arial"/>
              <a:buChar char="•"/>
            </a:pPr>
            <a:r>
              <a:rPr lang="en-US" dirty="0">
                <a:solidFill>
                  <a:schemeClr val="bg1"/>
                </a:solidFill>
                <a:latin typeface="Arial"/>
                <a:cs typeface="Arial"/>
              </a:rPr>
              <a:t>University of Alabama</a:t>
            </a:r>
          </a:p>
          <a:p>
            <a:pPr marL="285750" indent="-285750">
              <a:buFont typeface="Arial"/>
              <a:buChar char="•"/>
            </a:pPr>
            <a:r>
              <a:rPr lang="en-US" dirty="0">
                <a:solidFill>
                  <a:schemeClr val="bg1"/>
                </a:solidFill>
                <a:latin typeface="Arial"/>
                <a:cs typeface="Arial"/>
              </a:rPr>
              <a:t>University of Florida</a:t>
            </a:r>
          </a:p>
          <a:p>
            <a:pPr marL="285750" indent="-285750">
              <a:buFont typeface="Arial"/>
              <a:buChar char="•"/>
            </a:pPr>
            <a:r>
              <a:rPr lang="en-US" dirty="0">
                <a:solidFill>
                  <a:schemeClr val="bg1"/>
                </a:solidFill>
                <a:latin typeface="Arial"/>
                <a:cs typeface="Arial"/>
              </a:rPr>
              <a:t>University of Georgia</a:t>
            </a:r>
          </a:p>
          <a:p>
            <a:pPr marL="285750" indent="-285750">
              <a:buFont typeface="Arial"/>
              <a:buChar char="•"/>
            </a:pPr>
            <a:r>
              <a:rPr lang="en-US" dirty="0" smtClean="0">
                <a:solidFill>
                  <a:schemeClr val="bg1"/>
                </a:solidFill>
                <a:latin typeface="Arial"/>
                <a:cs typeface="Arial"/>
              </a:rPr>
              <a:t>University of Missouri-Columbia</a:t>
            </a:r>
            <a:endParaRPr lang="en-US" dirty="0">
              <a:solidFill>
                <a:schemeClr val="bg1"/>
              </a:solidFill>
              <a:latin typeface="Arial"/>
              <a:cs typeface="Arial"/>
            </a:endParaRPr>
          </a:p>
          <a:p>
            <a:pPr marL="285750" indent="-285750">
              <a:buFont typeface="Arial"/>
              <a:buChar char="•"/>
            </a:pPr>
            <a:r>
              <a:rPr lang="en-US" dirty="0" smtClean="0">
                <a:solidFill>
                  <a:schemeClr val="bg1"/>
                </a:solidFill>
                <a:latin typeface="Arial"/>
                <a:cs typeface="Arial"/>
              </a:rPr>
              <a:t>University of New Mexico</a:t>
            </a:r>
          </a:p>
          <a:p>
            <a:pPr marL="285750" indent="-285750">
              <a:buFont typeface="Arial"/>
              <a:buChar char="•"/>
            </a:pPr>
            <a:r>
              <a:rPr lang="en-US" dirty="0" smtClean="0">
                <a:solidFill>
                  <a:schemeClr val="bg1"/>
                </a:solidFill>
                <a:latin typeface="Arial"/>
                <a:cs typeface="Arial"/>
              </a:rPr>
              <a:t>University of Virginia</a:t>
            </a:r>
          </a:p>
          <a:p>
            <a:pPr marL="285750" indent="-285750">
              <a:buFont typeface="Arial"/>
              <a:buChar char="•"/>
            </a:pPr>
            <a:r>
              <a:rPr lang="en-US" dirty="0" smtClean="0">
                <a:solidFill>
                  <a:schemeClr val="bg1"/>
                </a:solidFill>
                <a:latin typeface="Arial"/>
                <a:cs typeface="Arial"/>
              </a:rPr>
              <a:t>Vanderbilt University</a:t>
            </a:r>
            <a:endParaRPr lang="en-US" dirty="0">
              <a:solidFill>
                <a:schemeClr val="bg1"/>
              </a:solidFill>
              <a:latin typeface="Arial"/>
              <a:cs typeface="Arial"/>
            </a:endParaRPr>
          </a:p>
          <a:p>
            <a:pPr marL="285750" indent="-285750">
              <a:buFont typeface="Arial"/>
              <a:buChar char="•"/>
            </a:pPr>
            <a:r>
              <a:rPr lang="en-US" dirty="0" smtClean="0">
                <a:solidFill>
                  <a:schemeClr val="bg1"/>
                </a:solidFill>
                <a:latin typeface="Arial"/>
                <a:cs typeface="Arial"/>
              </a:rPr>
              <a:t>Virginia Tech</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0883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23" name="Straight Connector 22"/>
          <p:cNvCxnSpPr/>
          <p:nvPr/>
        </p:nvCxnSpPr>
        <p:spPr>
          <a:xfrm flipH="1">
            <a:off x="4581144" y="356043"/>
            <a:ext cx="4572000" cy="0"/>
          </a:xfrm>
          <a:prstGeom prst="line">
            <a:avLst/>
          </a:prstGeom>
          <a:ln w="88900">
            <a:solidFill>
              <a:srgbClr val="F28023"/>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0" y="6516051"/>
            <a:ext cx="4572000" cy="0"/>
          </a:xfrm>
          <a:prstGeom prst="line">
            <a:avLst/>
          </a:prstGeom>
          <a:ln w="88900">
            <a:solidFill>
              <a:srgbClr val="F28023"/>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8775192" y="-18288"/>
            <a:ext cx="36576" cy="3438144"/>
          </a:xfrm>
          <a:prstGeom prst="line">
            <a:avLst/>
          </a:prstGeom>
          <a:ln w="88900">
            <a:solidFill>
              <a:srgbClr val="FF9820"/>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2880" y="5644359"/>
            <a:ext cx="1341120" cy="1207008"/>
          </a:xfrm>
          <a:prstGeom prst="rect">
            <a:avLst/>
          </a:prstGeom>
        </p:spPr>
      </p:pic>
      <p:cxnSp>
        <p:nvCxnSpPr>
          <p:cNvPr id="12" name="Straight Connector 11"/>
          <p:cNvCxnSpPr/>
          <p:nvPr/>
        </p:nvCxnSpPr>
        <p:spPr>
          <a:xfrm flipH="1">
            <a:off x="368808" y="3419856"/>
            <a:ext cx="36576" cy="3438144"/>
          </a:xfrm>
          <a:prstGeom prst="line">
            <a:avLst/>
          </a:prstGeom>
          <a:ln w="88900">
            <a:solidFill>
              <a:srgbClr val="FF9820"/>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31292" y="650049"/>
            <a:ext cx="7681415" cy="830997"/>
          </a:xfrm>
          <a:prstGeom prst="rect">
            <a:avLst/>
          </a:prstGeom>
          <a:noFill/>
        </p:spPr>
        <p:txBody>
          <a:bodyPr wrap="square" rtlCol="0" anchor="t">
            <a:spAutoFit/>
          </a:bodyPr>
          <a:lstStyle/>
          <a:p>
            <a:r>
              <a:rPr lang="en-US" sz="2400" dirty="0">
                <a:solidFill>
                  <a:schemeClr val="bg1"/>
                </a:solidFill>
              </a:rPr>
              <a:t>Auburn University Libraries chose </a:t>
            </a:r>
            <a:r>
              <a:rPr lang="en-US" sz="2400" dirty="0" smtClean="0">
                <a:solidFill>
                  <a:schemeClr val="bg1"/>
                </a:solidFill>
              </a:rPr>
              <a:t>the </a:t>
            </a:r>
            <a:r>
              <a:rPr lang="en-US" sz="2400" b="1" dirty="0" smtClean="0">
                <a:solidFill>
                  <a:schemeClr val="bg1"/>
                </a:solidFill>
              </a:rPr>
              <a:t>EBSCO </a:t>
            </a:r>
            <a:r>
              <a:rPr lang="en-US" sz="2400" b="1" dirty="0">
                <a:solidFill>
                  <a:schemeClr val="bg1"/>
                </a:solidFill>
              </a:rPr>
              <a:t>Discovery Service</a:t>
            </a:r>
            <a:r>
              <a:rPr lang="en-US" sz="2400" dirty="0">
                <a:solidFill>
                  <a:schemeClr val="bg1"/>
                </a:solidFill>
              </a:rPr>
              <a:t> </a:t>
            </a:r>
            <a:r>
              <a:rPr lang="en-US" sz="2400" dirty="0" smtClean="0">
                <a:solidFill>
                  <a:schemeClr val="bg1"/>
                </a:solidFill>
              </a:rPr>
              <a:t>as </a:t>
            </a:r>
            <a:r>
              <a:rPr lang="en-US" sz="2400" dirty="0">
                <a:solidFill>
                  <a:schemeClr val="bg1"/>
                </a:solidFill>
              </a:rPr>
              <a:t>our single search tool. </a:t>
            </a:r>
          </a:p>
        </p:txBody>
      </p:sp>
      <p:pic>
        <p:nvPicPr>
          <p:cNvPr id="1026" name="Picture 2" descr="EBSCO office headquarters in Ipswich Massachuset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103" y="1545534"/>
            <a:ext cx="3717388" cy="220835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911655" y="1514482"/>
            <a:ext cx="3443543" cy="2031325"/>
          </a:xfrm>
          <a:prstGeom prst="rect">
            <a:avLst/>
          </a:prstGeom>
          <a:noFill/>
        </p:spPr>
        <p:txBody>
          <a:bodyPr wrap="square" rtlCol="0">
            <a:spAutoFit/>
          </a:bodyPr>
          <a:lstStyle/>
          <a:p>
            <a:r>
              <a:rPr lang="en-US" dirty="0">
                <a:solidFill>
                  <a:schemeClr val="bg1"/>
                </a:solidFill>
              </a:rPr>
              <a:t>EBSCO Industries is a privately held company based in Alabama that provides library and information services all over the world. EBSCO has provided financial support for many projects in the Libraries, including the Learning Commons.</a:t>
            </a:r>
          </a:p>
        </p:txBody>
      </p:sp>
      <p:pic>
        <p:nvPicPr>
          <p:cNvPr id="2" name="Picture 2" descr="A screenshot of a cell phone&#10;&#10;Description generated with high confidence">
            <a:extLst>
              <a:ext uri="{FF2B5EF4-FFF2-40B4-BE49-F238E27FC236}">
                <a16:creationId xmlns="" xmlns:a16="http://schemas.microsoft.com/office/drawing/2014/main" id="{C2C71ACC-D93C-4462-95BE-EB6C18807887}"/>
              </a:ext>
            </a:extLst>
          </p:cNvPr>
          <p:cNvPicPr>
            <a:picLocks noChangeAspect="1"/>
          </p:cNvPicPr>
          <p:nvPr/>
        </p:nvPicPr>
        <p:blipFill rotWithShape="1">
          <a:blip r:embed="rId4"/>
          <a:srcRect r="62" b="95496"/>
          <a:stretch/>
        </p:blipFill>
        <p:spPr>
          <a:xfrm>
            <a:off x="770626" y="4335470"/>
            <a:ext cx="7037693" cy="92540"/>
          </a:xfrm>
          <a:prstGeom prst="rect">
            <a:avLst/>
          </a:prstGeom>
        </p:spPr>
      </p:pic>
      <p:pic>
        <p:nvPicPr>
          <p:cNvPr id="3" name="Picture 3" descr="A screenshot of a cell phone&#10;&#10;Description generated with very high confidence">
            <a:extLst>
              <a:ext uri="{FF2B5EF4-FFF2-40B4-BE49-F238E27FC236}">
                <a16:creationId xmlns="" xmlns:a16="http://schemas.microsoft.com/office/drawing/2014/main" id="{751CE0D1-F429-4B97-BBF3-C908542691FE}"/>
              </a:ext>
            </a:extLst>
          </p:cNvPr>
          <p:cNvPicPr>
            <a:picLocks noChangeAspect="1"/>
          </p:cNvPicPr>
          <p:nvPr/>
        </p:nvPicPr>
        <p:blipFill>
          <a:blip r:embed="rId5"/>
          <a:stretch>
            <a:fillRect/>
          </a:stretch>
        </p:blipFill>
        <p:spPr>
          <a:xfrm>
            <a:off x="771525" y="4427975"/>
            <a:ext cx="7824191" cy="1118511"/>
          </a:xfrm>
          <a:prstGeom prst="rect">
            <a:avLst/>
          </a:prstGeom>
        </p:spPr>
      </p:pic>
      <p:pic>
        <p:nvPicPr>
          <p:cNvPr id="13" name="Picture 12" descr="View libraries in lib-web-cats using EBSCO Discovery Servi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0747" y="565371"/>
            <a:ext cx="734473" cy="734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279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alpha val="58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2880" y="5644359"/>
            <a:ext cx="1341120" cy="1207008"/>
          </a:xfrm>
          <a:prstGeom prst="rect">
            <a:avLst/>
          </a:prstGeom>
        </p:spPr>
      </p:pic>
      <p:cxnSp>
        <p:nvCxnSpPr>
          <p:cNvPr id="23" name="Straight Connector 22"/>
          <p:cNvCxnSpPr/>
          <p:nvPr/>
        </p:nvCxnSpPr>
        <p:spPr>
          <a:xfrm flipH="1">
            <a:off x="4581144" y="356043"/>
            <a:ext cx="4572000" cy="0"/>
          </a:xfrm>
          <a:prstGeom prst="line">
            <a:avLst/>
          </a:prstGeom>
          <a:ln w="88900">
            <a:solidFill>
              <a:srgbClr val="F28023"/>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0" y="6516051"/>
            <a:ext cx="4572000" cy="0"/>
          </a:xfrm>
          <a:prstGeom prst="line">
            <a:avLst/>
          </a:prstGeom>
          <a:ln w="88900">
            <a:solidFill>
              <a:srgbClr val="F28023"/>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8775192" y="-18288"/>
            <a:ext cx="36576" cy="3438144"/>
          </a:xfrm>
          <a:prstGeom prst="line">
            <a:avLst/>
          </a:prstGeom>
          <a:ln w="88900">
            <a:solidFill>
              <a:srgbClr val="FF982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368808" y="3419856"/>
            <a:ext cx="36576" cy="3438144"/>
          </a:xfrm>
          <a:prstGeom prst="line">
            <a:avLst/>
          </a:prstGeom>
          <a:ln w="88900">
            <a:solidFill>
              <a:srgbClr val="FF9820"/>
            </a:solidFill>
          </a:ln>
        </p:spPr>
        <p:style>
          <a:lnRef idx="2">
            <a:schemeClr val="accent1"/>
          </a:lnRef>
          <a:fillRef idx="0">
            <a:schemeClr val="accent1"/>
          </a:fillRef>
          <a:effectRef idx="1">
            <a:schemeClr val="accent1"/>
          </a:effectRef>
          <a:fontRef idx="minor">
            <a:schemeClr val="tx1"/>
          </a:fontRef>
        </p:style>
      </p:cxnSp>
      <p:sp>
        <p:nvSpPr>
          <p:cNvPr id="14" name="AutoShape 10" descr="OhioLINK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Title 3"/>
          <p:cNvSpPr txBox="1">
            <a:spLocks/>
          </p:cNvSpPr>
          <p:nvPr/>
        </p:nvSpPr>
        <p:spPr>
          <a:xfrm>
            <a:off x="892624" y="598051"/>
            <a:ext cx="7580816" cy="1470025"/>
          </a:xfrm>
          <a:prstGeom prst="rect">
            <a:avLst/>
          </a:prstGeom>
          <a:solidFill>
            <a:schemeClr val="accent5">
              <a:lumMod val="20000"/>
              <a:lumOff val="80000"/>
            </a:schemeClr>
          </a:solidFill>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latin typeface="Arial"/>
                <a:cs typeface="Arial"/>
              </a:rPr>
              <a:t>Library catalog </a:t>
            </a:r>
          </a:p>
          <a:p>
            <a:r>
              <a:rPr lang="en-US" dirty="0" smtClean="0">
                <a:solidFill>
                  <a:schemeClr val="bg1"/>
                </a:solidFill>
                <a:latin typeface="Arial"/>
                <a:cs typeface="Arial"/>
              </a:rPr>
              <a:t>[simplified]</a:t>
            </a:r>
            <a:endParaRPr lang="en-US" dirty="0">
              <a:solidFill>
                <a:schemeClr val="bg1"/>
              </a:solidFill>
              <a:latin typeface="Arial" panose="020B0604020202020204" pitchFamily="34" charset="0"/>
              <a:cs typeface="Arial" panose="020B0604020202020204" pitchFamily="34" charset="0"/>
            </a:endParaRPr>
          </a:p>
        </p:txBody>
      </p:sp>
      <p:sp>
        <p:nvSpPr>
          <p:cNvPr id="19" name="TextBox 18"/>
          <p:cNvSpPr txBox="1"/>
          <p:nvPr/>
        </p:nvSpPr>
        <p:spPr>
          <a:xfrm>
            <a:off x="1083204" y="4673239"/>
            <a:ext cx="7515567" cy="3016210"/>
          </a:xfrm>
          <a:prstGeom prst="rect">
            <a:avLst/>
          </a:prstGeom>
          <a:noFill/>
        </p:spPr>
        <p:txBody>
          <a:bodyPr wrap="square" rtlCol="0" anchor="t">
            <a:spAutoFit/>
          </a:bodyPr>
          <a:lstStyle/>
          <a:p>
            <a:pPr marL="285750" indent="-285750">
              <a:buFont typeface="Arial" panose="020B0604020202020204" pitchFamily="34" charset="0"/>
              <a:buChar char="•"/>
            </a:pPr>
            <a:r>
              <a:rPr lang="en-US" sz="2000" dirty="0" smtClean="0">
                <a:solidFill>
                  <a:schemeClr val="bg1"/>
                </a:solidFill>
                <a:latin typeface="Arial" panose="020B0604020202020204" pitchFamily="34" charset="0"/>
                <a:cs typeface="Arial" panose="020B0604020202020204" pitchFamily="34" charset="0"/>
              </a:rPr>
              <a:t>Searches </a:t>
            </a:r>
            <a:r>
              <a:rPr lang="en-US" sz="2000" b="1" dirty="0" smtClean="0">
                <a:solidFill>
                  <a:srgbClr val="FF9820"/>
                </a:solidFill>
                <a:latin typeface="Arial" panose="020B0604020202020204" pitchFamily="34" charset="0"/>
                <a:cs typeface="Arial" panose="020B0604020202020204" pitchFamily="34" charset="0"/>
              </a:rPr>
              <a:t>books</a:t>
            </a:r>
            <a:r>
              <a:rPr lang="en-US" sz="2000" dirty="0" smtClean="0">
                <a:solidFill>
                  <a:schemeClr val="bg1"/>
                </a:solidFill>
                <a:latin typeface="Arial" panose="020B0604020202020204" pitchFamily="34" charset="0"/>
                <a:cs typeface="Arial" panose="020B0604020202020204" pitchFamily="34" charset="0"/>
              </a:rPr>
              <a:t> and most </a:t>
            </a:r>
            <a:r>
              <a:rPr lang="en-US" sz="2000" b="1" dirty="0" smtClean="0">
                <a:solidFill>
                  <a:srgbClr val="FF9820"/>
                </a:solidFill>
                <a:latin typeface="Arial" panose="020B0604020202020204" pitchFamily="34" charset="0"/>
                <a:cs typeface="Arial" panose="020B0604020202020204" pitchFamily="34" charset="0"/>
              </a:rPr>
              <a:t>audio-visual resources</a:t>
            </a:r>
            <a:r>
              <a:rPr lang="en-US" sz="2000" dirty="0" smtClean="0">
                <a:solidFill>
                  <a:srgbClr val="FF9820"/>
                </a:solidFill>
                <a:latin typeface="Arial" panose="020B0604020202020204" pitchFamily="34" charset="0"/>
                <a:cs typeface="Arial" panose="020B0604020202020204" pitchFamily="34" charset="0"/>
              </a:rPr>
              <a:t> </a:t>
            </a:r>
            <a:r>
              <a:rPr lang="en-US" sz="2000" dirty="0" smtClean="0">
                <a:solidFill>
                  <a:schemeClr val="bg1"/>
                </a:solidFill>
                <a:latin typeface="Arial" panose="020B0604020202020204" pitchFamily="34" charset="0"/>
                <a:cs typeface="Arial" panose="020B0604020202020204" pitchFamily="34" charset="0"/>
              </a:rPr>
              <a:t>by authors, titles, subjects</a:t>
            </a:r>
          </a:p>
          <a:p>
            <a:pPr marL="285750" indent="-285750">
              <a:buFont typeface="Arial" panose="020B0604020202020204" pitchFamily="34" charset="0"/>
              <a:buChar char="•"/>
            </a:pPr>
            <a:endParaRPr lang="en-US" sz="2000" dirty="0" smtClean="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solidFill>
                  <a:schemeClr val="bg1"/>
                </a:solidFill>
                <a:latin typeface="Arial" panose="020B0604020202020204" pitchFamily="34" charset="0"/>
                <a:cs typeface="Arial" panose="020B0604020202020204" pitchFamily="34" charset="0"/>
              </a:rPr>
              <a:t>Searches </a:t>
            </a:r>
            <a:r>
              <a:rPr lang="en-US" sz="2000" b="1" dirty="0" smtClean="0">
                <a:solidFill>
                  <a:srgbClr val="FF9820"/>
                </a:solidFill>
                <a:latin typeface="Arial" panose="020B0604020202020204" pitchFamily="34" charset="0"/>
                <a:cs typeface="Arial" panose="020B0604020202020204" pitchFamily="34" charset="0"/>
              </a:rPr>
              <a:t>journal titles </a:t>
            </a:r>
            <a:r>
              <a:rPr lang="en-US" sz="2000" dirty="0" smtClean="0">
                <a:solidFill>
                  <a:schemeClr val="bg1"/>
                </a:solidFill>
                <a:latin typeface="Arial" panose="020B0604020202020204" pitchFamily="34" charset="0"/>
                <a:cs typeface="Arial" panose="020B0604020202020204" pitchFamily="34" charset="0"/>
              </a:rPr>
              <a:t>and subjects</a:t>
            </a:r>
            <a:endParaRPr lang="en-US" dirty="0">
              <a:solidFill>
                <a:schemeClr val="bg1"/>
              </a:solidFill>
              <a:latin typeface="Arial" panose="020B0604020202020204" pitchFamily="34" charset="0"/>
              <a:cs typeface="Arial" panose="020B0604020202020204" pitchFamily="34" charset="0"/>
            </a:endParaRPr>
          </a:p>
          <a:p>
            <a:pPr marL="285750" indent="-285750">
              <a:buFont typeface="Arial"/>
              <a:buChar char="•"/>
            </a:pPr>
            <a:endParaRPr lang="en-US" dirty="0">
              <a:solidFill>
                <a:schemeClr val="bg1"/>
              </a:solidFill>
              <a:latin typeface="Arial"/>
              <a:cs typeface="Arial"/>
            </a:endParaRPr>
          </a:p>
          <a:p>
            <a:pPr marL="285750" indent="-285750">
              <a:buFont typeface="Arial"/>
              <a:buChar char="•"/>
            </a:pPr>
            <a:endParaRPr lang="en-US" dirty="0">
              <a:solidFill>
                <a:schemeClr val="bg1"/>
              </a:solidFill>
              <a:latin typeface="Arial"/>
              <a:cs typeface="Arial"/>
            </a:endParaRPr>
          </a:p>
          <a:p>
            <a:pPr marL="285750" indent="-285750">
              <a:buFont typeface="Arial"/>
              <a:buChar char="•"/>
            </a:pPr>
            <a:endParaRPr lang="en-US" dirty="0">
              <a:solidFill>
                <a:schemeClr val="bg1"/>
              </a:solidFill>
              <a:latin typeface="Arial"/>
              <a:cs typeface="Arial"/>
            </a:endParaRPr>
          </a:p>
          <a:p>
            <a:pPr marL="285750" indent="-285750">
              <a:buFont typeface="Arial"/>
              <a:buChar char="•"/>
            </a:pPr>
            <a:endParaRPr lang="en-US" dirty="0">
              <a:solidFill>
                <a:schemeClr val="bg1"/>
              </a:solidFill>
              <a:latin typeface="Arial"/>
              <a:cs typeface="Arial"/>
            </a:endParaRPr>
          </a:p>
          <a:p>
            <a:pPr marL="285750" indent="-285750">
              <a:buFont typeface="Arial"/>
              <a:buChar char="•"/>
            </a:pPr>
            <a:endParaRPr lang="en-US" dirty="0">
              <a:solidFill>
                <a:schemeClr val="bg1"/>
              </a:solidFill>
              <a:latin typeface="Arial"/>
              <a:cs typeface="Arial"/>
            </a:endParaRPr>
          </a:p>
        </p:txBody>
      </p:sp>
      <p:pic>
        <p:nvPicPr>
          <p:cNvPr id="2" name="Picture 1"/>
          <p:cNvPicPr>
            <a:picLocks noChangeAspect="1"/>
          </p:cNvPicPr>
          <p:nvPr/>
        </p:nvPicPr>
        <p:blipFill>
          <a:blip r:embed="rId3"/>
          <a:stretch>
            <a:fillRect/>
          </a:stretch>
        </p:blipFill>
        <p:spPr>
          <a:xfrm>
            <a:off x="1618713" y="2238330"/>
            <a:ext cx="5998142" cy="2264655"/>
          </a:xfrm>
          <a:prstGeom prst="rect">
            <a:avLst/>
          </a:prstGeom>
        </p:spPr>
      </p:pic>
    </p:spTree>
    <p:extLst>
      <p:ext uri="{BB962C8B-B14F-4D97-AF65-F5344CB8AC3E}">
        <p14:creationId xmlns:p14="http://schemas.microsoft.com/office/powerpoint/2010/main" val="1152306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alpha val="58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2880" y="5644359"/>
            <a:ext cx="1341120" cy="1207008"/>
          </a:xfrm>
          <a:prstGeom prst="rect">
            <a:avLst/>
          </a:prstGeom>
        </p:spPr>
      </p:pic>
      <p:cxnSp>
        <p:nvCxnSpPr>
          <p:cNvPr id="23" name="Straight Connector 22"/>
          <p:cNvCxnSpPr/>
          <p:nvPr/>
        </p:nvCxnSpPr>
        <p:spPr>
          <a:xfrm flipH="1">
            <a:off x="4581144" y="356043"/>
            <a:ext cx="4572000" cy="0"/>
          </a:xfrm>
          <a:prstGeom prst="line">
            <a:avLst/>
          </a:prstGeom>
          <a:ln w="88900">
            <a:solidFill>
              <a:srgbClr val="F28023"/>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0" y="6516051"/>
            <a:ext cx="4572000" cy="0"/>
          </a:xfrm>
          <a:prstGeom prst="line">
            <a:avLst/>
          </a:prstGeom>
          <a:ln w="88900">
            <a:solidFill>
              <a:srgbClr val="F28023"/>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8775192" y="-18288"/>
            <a:ext cx="36576" cy="3438144"/>
          </a:xfrm>
          <a:prstGeom prst="line">
            <a:avLst/>
          </a:prstGeom>
          <a:ln w="88900">
            <a:solidFill>
              <a:srgbClr val="FF982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368808" y="3419856"/>
            <a:ext cx="36576" cy="3438144"/>
          </a:xfrm>
          <a:prstGeom prst="line">
            <a:avLst/>
          </a:prstGeom>
          <a:ln w="88900">
            <a:solidFill>
              <a:srgbClr val="FF9820"/>
            </a:solidFill>
          </a:ln>
        </p:spPr>
        <p:style>
          <a:lnRef idx="2">
            <a:schemeClr val="accent1"/>
          </a:lnRef>
          <a:fillRef idx="0">
            <a:schemeClr val="accent1"/>
          </a:fillRef>
          <a:effectRef idx="1">
            <a:schemeClr val="accent1"/>
          </a:effectRef>
          <a:fontRef idx="minor">
            <a:schemeClr val="tx1"/>
          </a:fontRef>
        </p:style>
      </p:cxnSp>
      <p:sp>
        <p:nvSpPr>
          <p:cNvPr id="14" name="AutoShape 10" descr="OhioLINK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Title 3"/>
          <p:cNvSpPr txBox="1">
            <a:spLocks/>
          </p:cNvSpPr>
          <p:nvPr/>
        </p:nvSpPr>
        <p:spPr>
          <a:xfrm>
            <a:off x="405384" y="442596"/>
            <a:ext cx="8278713" cy="1378980"/>
          </a:xfrm>
          <a:prstGeom prst="rect">
            <a:avLst/>
          </a:prstGeom>
          <a:solidFill>
            <a:schemeClr val="accent5">
              <a:lumMod val="20000"/>
              <a:lumOff val="80000"/>
            </a:schemeClr>
          </a:solidFill>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28023"/>
                </a:solidFill>
                <a:latin typeface="Arial"/>
                <a:cs typeface="Arial"/>
              </a:rPr>
              <a:t>Discovery</a:t>
            </a:r>
            <a:r>
              <a:rPr lang="en-US" dirty="0" smtClean="0">
                <a:solidFill>
                  <a:schemeClr val="bg1"/>
                </a:solidFill>
                <a:latin typeface="Arial"/>
                <a:cs typeface="Arial"/>
              </a:rPr>
              <a:t> </a:t>
            </a:r>
          </a:p>
          <a:p>
            <a:r>
              <a:rPr lang="en-US" dirty="0" smtClean="0">
                <a:solidFill>
                  <a:srgbClr val="F28023"/>
                </a:solidFill>
                <a:latin typeface="Arial"/>
                <a:cs typeface="Arial"/>
              </a:rPr>
              <a:t>[service]</a:t>
            </a:r>
            <a:endParaRPr lang="en-US" dirty="0">
              <a:solidFill>
                <a:srgbClr val="F28023"/>
              </a:solidFill>
              <a:latin typeface="Arial" panose="020B0604020202020204" pitchFamily="34" charset="0"/>
              <a:cs typeface="Arial" panose="020B0604020202020204" pitchFamily="34" charset="0"/>
            </a:endParaRPr>
          </a:p>
        </p:txBody>
      </p:sp>
      <p:sp>
        <p:nvSpPr>
          <p:cNvPr id="19" name="TextBox 18"/>
          <p:cNvSpPr txBox="1"/>
          <p:nvPr/>
        </p:nvSpPr>
        <p:spPr>
          <a:xfrm>
            <a:off x="774192" y="4254659"/>
            <a:ext cx="7515567" cy="3908762"/>
          </a:xfrm>
          <a:prstGeom prst="rect">
            <a:avLst/>
          </a:prstGeom>
          <a:noFill/>
        </p:spPr>
        <p:txBody>
          <a:bodyPr wrap="square" rtlCol="0" anchor="t">
            <a:spAutoFit/>
          </a:bodyPr>
          <a:lstStyle/>
          <a:p>
            <a:pPr marL="285750" indent="-285750">
              <a:buFont typeface="Arial" panose="020B0604020202020204" pitchFamily="34" charset="0"/>
              <a:buChar char="•"/>
            </a:pPr>
            <a:r>
              <a:rPr lang="en-US" sz="2000" dirty="0" smtClean="0">
                <a:solidFill>
                  <a:schemeClr val="bg1"/>
                </a:solidFill>
                <a:latin typeface="Arial"/>
                <a:cs typeface="Arial"/>
              </a:rPr>
              <a:t>Library catalog + </a:t>
            </a:r>
            <a:r>
              <a:rPr lang="en-US" sz="2000" b="1" dirty="0" smtClean="0">
                <a:solidFill>
                  <a:srgbClr val="F28023"/>
                </a:solidFill>
                <a:latin typeface="Arial"/>
                <a:cs typeface="Arial"/>
              </a:rPr>
              <a:t>journal articles &amp; book chapters </a:t>
            </a:r>
            <a:endParaRPr lang="en-US" sz="2000" dirty="0" smtClean="0">
              <a:solidFill>
                <a:schemeClr val="bg1"/>
              </a:solidFill>
              <a:latin typeface="Arial"/>
              <a:cs typeface="Arial"/>
            </a:endParaRPr>
          </a:p>
          <a:p>
            <a:pPr marL="285750" indent="-285750">
              <a:buFont typeface="Arial" panose="020B0604020202020204" pitchFamily="34" charset="0"/>
              <a:buChar char="•"/>
            </a:pPr>
            <a:endParaRPr lang="en-US" sz="2000" b="1" dirty="0">
              <a:solidFill>
                <a:schemeClr val="bg1"/>
              </a:solidFill>
              <a:latin typeface="Arial"/>
              <a:cs typeface="Arial"/>
            </a:endParaRPr>
          </a:p>
          <a:p>
            <a:pPr marL="285750" indent="-285750">
              <a:buFont typeface="Arial" panose="020B0604020202020204" pitchFamily="34" charset="0"/>
              <a:buChar char="•"/>
            </a:pPr>
            <a:r>
              <a:rPr lang="en-US" sz="2000" b="1" dirty="0" smtClean="0">
                <a:solidFill>
                  <a:schemeClr val="bg1"/>
                </a:solidFill>
                <a:latin typeface="Arial"/>
                <a:cs typeface="Arial"/>
              </a:rPr>
              <a:t>Context-sensitive help</a:t>
            </a:r>
          </a:p>
          <a:p>
            <a:pPr marL="742950" lvl="1" indent="-285750">
              <a:buFont typeface="Wingdings" panose="05000000000000000000" pitchFamily="2" charset="2"/>
              <a:buChar char="ü"/>
            </a:pPr>
            <a:r>
              <a:rPr lang="en-US" sz="2000" dirty="0">
                <a:solidFill>
                  <a:schemeClr val="bg1"/>
                </a:solidFill>
                <a:latin typeface="Arial"/>
                <a:cs typeface="Arial"/>
              </a:rPr>
              <a:t>Dynamic linking of </a:t>
            </a:r>
            <a:r>
              <a:rPr lang="en-US" sz="2000" b="1" dirty="0">
                <a:solidFill>
                  <a:srgbClr val="F28023"/>
                </a:solidFill>
                <a:latin typeface="Arial"/>
                <a:cs typeface="Arial"/>
              </a:rPr>
              <a:t>research starters</a:t>
            </a:r>
            <a:r>
              <a:rPr lang="en-US" sz="2000" dirty="0">
                <a:solidFill>
                  <a:schemeClr val="bg1"/>
                </a:solidFill>
                <a:latin typeface="Arial"/>
                <a:cs typeface="Arial"/>
              </a:rPr>
              <a:t>.</a:t>
            </a:r>
          </a:p>
          <a:p>
            <a:pPr marL="742950" lvl="1" indent="-285750">
              <a:buFont typeface="Wingdings" panose="05000000000000000000" pitchFamily="2" charset="2"/>
              <a:buChar char="ü"/>
            </a:pPr>
            <a:r>
              <a:rPr lang="en-US" sz="2000" dirty="0">
                <a:solidFill>
                  <a:schemeClr val="bg1"/>
                </a:solidFill>
                <a:latin typeface="Arial"/>
                <a:cs typeface="Arial"/>
              </a:rPr>
              <a:t>Integration of </a:t>
            </a:r>
            <a:r>
              <a:rPr lang="en-US" sz="2000" b="1" dirty="0">
                <a:solidFill>
                  <a:srgbClr val="F28023"/>
                </a:solidFill>
                <a:latin typeface="Arial"/>
                <a:cs typeface="Arial"/>
              </a:rPr>
              <a:t>subject guides </a:t>
            </a:r>
            <a:r>
              <a:rPr lang="en-US" sz="2000" dirty="0">
                <a:solidFill>
                  <a:schemeClr val="bg1"/>
                </a:solidFill>
                <a:latin typeface="Arial"/>
                <a:cs typeface="Arial"/>
              </a:rPr>
              <a:t>created by AU Libraries.</a:t>
            </a:r>
          </a:p>
          <a:p>
            <a:pPr marL="742950" lvl="1" indent="-285750">
              <a:buFont typeface="Wingdings" panose="05000000000000000000" pitchFamily="2" charset="2"/>
              <a:buChar char="ü"/>
            </a:pPr>
            <a:endParaRPr lang="en-US" sz="2000" b="1" dirty="0" smtClean="0">
              <a:solidFill>
                <a:srgbClr val="F28023"/>
              </a:solidFill>
              <a:latin typeface="Arial"/>
              <a:cs typeface="Arial"/>
            </a:endParaRPr>
          </a:p>
          <a:p>
            <a:pPr marL="285750" indent="-285750">
              <a:buFont typeface="Arial" panose="020B0604020202020204" pitchFamily="34" charset="0"/>
              <a:buChar char="•"/>
            </a:pPr>
            <a:r>
              <a:rPr lang="en-US" sz="2000" b="1" dirty="0" smtClean="0">
                <a:solidFill>
                  <a:schemeClr val="bg1"/>
                </a:solidFill>
                <a:latin typeface="Arial"/>
                <a:cs typeface="Arial"/>
              </a:rPr>
              <a:t>APIs</a:t>
            </a:r>
            <a:r>
              <a:rPr lang="en-US" sz="2000" dirty="0" smtClean="0">
                <a:solidFill>
                  <a:schemeClr val="bg1"/>
                </a:solidFill>
                <a:latin typeface="Arial"/>
                <a:cs typeface="Arial"/>
              </a:rPr>
              <a:t> </a:t>
            </a:r>
            <a:r>
              <a:rPr lang="en-US" sz="2000" dirty="0">
                <a:solidFill>
                  <a:schemeClr val="bg1"/>
                </a:solidFill>
                <a:latin typeface="Arial"/>
                <a:cs typeface="Arial"/>
              </a:rPr>
              <a:t>for additional </a:t>
            </a:r>
            <a:r>
              <a:rPr lang="en-US" sz="2000" dirty="0" smtClean="0">
                <a:solidFill>
                  <a:schemeClr val="bg1"/>
                </a:solidFill>
                <a:latin typeface="Arial"/>
                <a:cs typeface="Arial"/>
              </a:rPr>
              <a:t>resources</a:t>
            </a:r>
          </a:p>
          <a:p>
            <a:pPr marL="285750" indent="-285750">
              <a:buFont typeface="Arial" panose="020B0604020202020204" pitchFamily="34" charset="0"/>
              <a:buChar char="•"/>
            </a:pPr>
            <a:endParaRPr lang="en-US" dirty="0">
              <a:solidFill>
                <a:schemeClr val="bg1"/>
              </a:solidFill>
              <a:latin typeface="Arial"/>
              <a:cs typeface="Arial"/>
            </a:endParaRPr>
          </a:p>
          <a:p>
            <a:r>
              <a:rPr lang="en-US" dirty="0">
                <a:solidFill>
                  <a:schemeClr val="bg1"/>
                </a:solidFill>
                <a:latin typeface="Arial"/>
                <a:cs typeface="Arial"/>
              </a:rPr>
              <a:t/>
            </a:r>
            <a:br>
              <a:rPr lang="en-US" dirty="0">
                <a:solidFill>
                  <a:schemeClr val="bg1"/>
                </a:solidFill>
                <a:latin typeface="Arial"/>
                <a:cs typeface="Arial"/>
              </a:rPr>
            </a:br>
            <a:endParaRPr lang="en-US" dirty="0">
              <a:solidFill>
                <a:schemeClr val="bg1"/>
              </a:solidFill>
              <a:latin typeface="Arial"/>
              <a:cs typeface="Arial"/>
            </a:endParaRPr>
          </a:p>
          <a:p>
            <a:pPr marL="285750" indent="-285750">
              <a:buFont typeface="Arial"/>
              <a:buChar char="•"/>
            </a:pPr>
            <a:endParaRPr lang="en-US" dirty="0">
              <a:solidFill>
                <a:schemeClr val="bg1"/>
              </a:solidFill>
              <a:latin typeface="Arial"/>
              <a:cs typeface="Arial"/>
            </a:endParaRPr>
          </a:p>
          <a:p>
            <a:pPr marL="285750" indent="-285750">
              <a:buFont typeface="Arial"/>
              <a:buChar char="•"/>
            </a:pPr>
            <a:endParaRPr lang="en-US" dirty="0">
              <a:solidFill>
                <a:schemeClr val="bg1"/>
              </a:solidFill>
              <a:latin typeface="Arial"/>
              <a:cs typeface="Arial"/>
            </a:endParaRPr>
          </a:p>
          <a:p>
            <a:pPr marL="285750" indent="-285750">
              <a:buFont typeface="Arial"/>
              <a:buChar char="•"/>
            </a:pPr>
            <a:endParaRPr lang="en-US" dirty="0">
              <a:solidFill>
                <a:schemeClr val="bg1"/>
              </a:solidFill>
              <a:latin typeface="Arial"/>
              <a:cs typeface="Arial"/>
            </a:endParaRPr>
          </a:p>
        </p:txBody>
      </p:sp>
      <p:pic>
        <p:nvPicPr>
          <p:cNvPr id="3" name="Picture 2"/>
          <p:cNvPicPr>
            <a:picLocks noChangeAspect="1"/>
          </p:cNvPicPr>
          <p:nvPr/>
        </p:nvPicPr>
        <p:blipFill>
          <a:blip r:embed="rId3"/>
          <a:stretch>
            <a:fillRect/>
          </a:stretch>
        </p:blipFill>
        <p:spPr>
          <a:xfrm>
            <a:off x="1873814" y="1944719"/>
            <a:ext cx="5203641" cy="2309939"/>
          </a:xfrm>
          <a:prstGeom prst="rect">
            <a:avLst/>
          </a:prstGeom>
        </p:spPr>
      </p:pic>
    </p:spTree>
    <p:extLst>
      <p:ext uri="{BB962C8B-B14F-4D97-AF65-F5344CB8AC3E}">
        <p14:creationId xmlns:p14="http://schemas.microsoft.com/office/powerpoint/2010/main" val="2039191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2" name="Oval 41">
            <a:extLst>
              <a:ext uri="{FF2B5EF4-FFF2-40B4-BE49-F238E27FC236}">
                <a16:creationId xmlns="" xmlns:a16="http://schemas.microsoft.com/office/drawing/2014/main" id="{DB8F49B0-393A-4374-9D97-A30C74E3F31B}"/>
              </a:ext>
            </a:extLst>
          </p:cNvPr>
          <p:cNvSpPr/>
          <p:nvPr/>
        </p:nvSpPr>
        <p:spPr>
          <a:xfrm>
            <a:off x="1580641" y="1689398"/>
            <a:ext cx="5220309" cy="4600414"/>
          </a:xfrm>
          <a:prstGeom prst="ellipse">
            <a:avLst/>
          </a:prstGeom>
          <a:solidFill>
            <a:schemeClr val="accent5">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21049" tIns="10525" rIns="21049" bIns="10525" rtlCol="0" anchor="ctr"/>
          <a:lstStyle/>
          <a:p>
            <a:pPr algn="ctr"/>
            <a:endParaRPr lang="en-US"/>
          </a:p>
        </p:txBody>
      </p:sp>
      <p:cxnSp>
        <p:nvCxnSpPr>
          <p:cNvPr id="23" name="Straight Connector 22"/>
          <p:cNvCxnSpPr/>
          <p:nvPr/>
        </p:nvCxnSpPr>
        <p:spPr>
          <a:xfrm flipH="1">
            <a:off x="4581144" y="356043"/>
            <a:ext cx="4572000" cy="0"/>
          </a:xfrm>
          <a:prstGeom prst="line">
            <a:avLst/>
          </a:prstGeom>
          <a:ln w="88900">
            <a:solidFill>
              <a:srgbClr val="F28023"/>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0" y="6516051"/>
            <a:ext cx="4572000" cy="0"/>
          </a:xfrm>
          <a:prstGeom prst="line">
            <a:avLst/>
          </a:prstGeom>
          <a:ln w="88900">
            <a:solidFill>
              <a:srgbClr val="F28023"/>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8775192" y="-18288"/>
            <a:ext cx="36576" cy="3438144"/>
          </a:xfrm>
          <a:prstGeom prst="line">
            <a:avLst/>
          </a:prstGeom>
          <a:ln w="88900">
            <a:solidFill>
              <a:srgbClr val="FF982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368808" y="3419856"/>
            <a:ext cx="36576" cy="3438144"/>
          </a:xfrm>
          <a:prstGeom prst="line">
            <a:avLst/>
          </a:prstGeom>
          <a:ln w="88900">
            <a:solidFill>
              <a:srgbClr val="FF9820"/>
            </a:solidFill>
          </a:ln>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668739" y="599768"/>
            <a:ext cx="7970293" cy="913199"/>
          </a:xfrm>
          <a:prstGeom prst="rect">
            <a:avLst/>
          </a:prstGeom>
          <a:solidFill>
            <a:schemeClr val="accent5">
              <a:lumMod val="20000"/>
              <a:lumOff val="8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600" dirty="0" smtClean="0">
              <a:ln w="0"/>
              <a:solidFill>
                <a:schemeClr val="bg1"/>
              </a:solidFill>
              <a:effectLst>
                <a:outerShdw blurRad="38100" dist="25400" dir="5400000" algn="ctr" rotWithShape="0">
                  <a:srgbClr val="6E747A">
                    <a:alpha val="43000"/>
                  </a:srgbClr>
                </a:outerShdw>
              </a:effectLst>
              <a:latin typeface="Arial"/>
              <a:cs typeface="Arial"/>
            </a:endParaRPr>
          </a:p>
          <a:p>
            <a:r>
              <a:rPr lang="en-US" sz="3600" dirty="0" smtClean="0">
                <a:ln w="0"/>
                <a:solidFill>
                  <a:schemeClr val="bg1"/>
                </a:solidFill>
                <a:effectLst>
                  <a:outerShdw blurRad="38100" dist="25400" dir="5400000" algn="ctr" rotWithShape="0">
                    <a:srgbClr val="6E747A">
                      <a:alpha val="43000"/>
                    </a:srgbClr>
                  </a:outerShdw>
                </a:effectLst>
                <a:latin typeface="Arial"/>
                <a:cs typeface="Arial"/>
              </a:rPr>
              <a:t>Comparing both…</a:t>
            </a:r>
          </a:p>
          <a:p>
            <a:r>
              <a:rPr lang="en-US" sz="3600" dirty="0" smtClean="0">
                <a:ln w="0"/>
                <a:solidFill>
                  <a:schemeClr val="bg1"/>
                </a:solidFill>
                <a:effectLst>
                  <a:outerShdw blurRad="38100" dist="25400" dir="5400000" algn="ctr" rotWithShape="0">
                    <a:srgbClr val="6E747A">
                      <a:alpha val="43000"/>
                    </a:srgbClr>
                  </a:outerShdw>
                </a:effectLst>
                <a:latin typeface="Arial"/>
                <a:cs typeface="Arial"/>
              </a:rPr>
              <a:t> </a:t>
            </a:r>
            <a:endParaRPr lang="en-US" sz="3600" dirty="0">
              <a:ln w="0"/>
              <a:solidFill>
                <a:srgbClr val="F28023"/>
              </a:solidFill>
              <a:effectLst>
                <a:outerShdw blurRad="38100" dist="25400" dir="5400000" algn="ctr" rotWithShape="0">
                  <a:srgbClr val="6E747A">
                    <a:alpha val="43000"/>
                  </a:srgbClr>
                </a:outerShdw>
              </a:effectLst>
              <a:latin typeface="Arial"/>
              <a:cs typeface="Arial"/>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2880" y="5650992"/>
            <a:ext cx="1341120" cy="1207008"/>
          </a:xfrm>
          <a:prstGeom prst="rect">
            <a:avLst/>
          </a:prstGeom>
        </p:spPr>
      </p:pic>
      <p:sp>
        <p:nvSpPr>
          <p:cNvPr id="24" name="Oval 23"/>
          <p:cNvSpPr/>
          <p:nvPr/>
        </p:nvSpPr>
        <p:spPr>
          <a:xfrm>
            <a:off x="1881216" y="2808540"/>
            <a:ext cx="2940359" cy="2824582"/>
          </a:xfrm>
          <a:prstGeom prst="ellipse">
            <a:avLst/>
          </a:prstGeom>
          <a:solidFill>
            <a:schemeClr val="accent2">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21049" tIns="10525" rIns="21049" bIns="10525" rtlCol="0" anchor="ctr"/>
          <a:lstStyle/>
          <a:p>
            <a:pPr algn="ctr"/>
            <a:endParaRPr lang="en-US"/>
          </a:p>
        </p:txBody>
      </p:sp>
      <p:sp>
        <p:nvSpPr>
          <p:cNvPr id="25" name="Oval 24"/>
          <p:cNvSpPr/>
          <p:nvPr/>
        </p:nvSpPr>
        <p:spPr>
          <a:xfrm>
            <a:off x="5473707" y="3098956"/>
            <a:ext cx="2040252" cy="1935023"/>
          </a:xfrm>
          <a:prstGeom prst="ellipse">
            <a:avLst/>
          </a:prstGeom>
          <a:solidFill>
            <a:schemeClr val="accent2">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21049" tIns="10525" rIns="21049" bIns="10525" rtlCol="0" anchor="ctr"/>
          <a:lstStyle/>
          <a:p>
            <a:pPr algn="ctr"/>
            <a:endParaRPr lang="en-US"/>
          </a:p>
        </p:txBody>
      </p:sp>
      <p:sp>
        <p:nvSpPr>
          <p:cNvPr id="26" name="Oval 25"/>
          <p:cNvSpPr/>
          <p:nvPr/>
        </p:nvSpPr>
        <p:spPr>
          <a:xfrm>
            <a:off x="4532114" y="5197964"/>
            <a:ext cx="941593" cy="906055"/>
          </a:xfrm>
          <a:prstGeom prst="ellipse">
            <a:avLst/>
          </a:prstGeom>
          <a:solidFill>
            <a:schemeClr val="accent2">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21049" tIns="10525" rIns="21049" bIns="10525" rtlCol="0" anchor="ctr"/>
          <a:lstStyle/>
          <a:p>
            <a:pPr algn="ctr"/>
            <a:endParaRPr lang="en-US"/>
          </a:p>
        </p:txBody>
      </p:sp>
      <p:sp>
        <p:nvSpPr>
          <p:cNvPr id="28" name="TextBox 27"/>
          <p:cNvSpPr txBox="1"/>
          <p:nvPr/>
        </p:nvSpPr>
        <p:spPr>
          <a:xfrm>
            <a:off x="4699700" y="5450046"/>
            <a:ext cx="606420" cy="452143"/>
          </a:xfrm>
          <a:prstGeom prst="rect">
            <a:avLst/>
          </a:prstGeom>
          <a:noFill/>
        </p:spPr>
        <p:txBody>
          <a:bodyPr wrap="square" lIns="21049" tIns="10525" rIns="21049" bIns="10525" rtlCol="0" anchor="t">
            <a:spAutoFit/>
          </a:bodyPr>
          <a:lstStyle/>
          <a:p>
            <a:r>
              <a:rPr lang="en-US" sz="1400" dirty="0">
                <a:solidFill>
                  <a:schemeClr val="bg1"/>
                </a:solidFill>
              </a:rPr>
              <a:t>Library Catalog</a:t>
            </a:r>
          </a:p>
        </p:txBody>
      </p:sp>
      <p:sp>
        <p:nvSpPr>
          <p:cNvPr id="38" name="TextBox 37"/>
          <p:cNvSpPr txBox="1"/>
          <p:nvPr/>
        </p:nvSpPr>
        <p:spPr>
          <a:xfrm>
            <a:off x="2656588" y="3803304"/>
            <a:ext cx="1389611" cy="646331"/>
          </a:xfrm>
          <a:prstGeom prst="rect">
            <a:avLst/>
          </a:prstGeom>
          <a:noFill/>
        </p:spPr>
        <p:txBody>
          <a:bodyPr wrap="none" rtlCol="0" anchor="t">
            <a:spAutoFit/>
          </a:bodyPr>
          <a:lstStyle/>
          <a:p>
            <a:pPr algn="ctr"/>
            <a:r>
              <a:rPr lang="en-US" dirty="0">
                <a:solidFill>
                  <a:schemeClr val="bg1"/>
                </a:solidFill>
              </a:rPr>
              <a:t>Articles from</a:t>
            </a:r>
            <a:br>
              <a:rPr lang="en-US" dirty="0">
                <a:solidFill>
                  <a:schemeClr val="bg1"/>
                </a:solidFill>
              </a:rPr>
            </a:br>
            <a:r>
              <a:rPr lang="en-US" dirty="0">
                <a:solidFill>
                  <a:schemeClr val="bg1"/>
                </a:solidFill>
              </a:rPr>
              <a:t>journals</a:t>
            </a:r>
            <a:endParaRPr lang="en-US" dirty="0"/>
          </a:p>
        </p:txBody>
      </p:sp>
      <p:sp>
        <p:nvSpPr>
          <p:cNvPr id="39" name="TextBox 38"/>
          <p:cNvSpPr txBox="1"/>
          <p:nvPr/>
        </p:nvSpPr>
        <p:spPr>
          <a:xfrm>
            <a:off x="6049556" y="3830910"/>
            <a:ext cx="1147943" cy="369332"/>
          </a:xfrm>
          <a:prstGeom prst="rect">
            <a:avLst/>
          </a:prstGeom>
          <a:noFill/>
        </p:spPr>
        <p:txBody>
          <a:bodyPr wrap="none" rtlCol="0">
            <a:spAutoFit/>
          </a:bodyPr>
          <a:lstStyle/>
          <a:p>
            <a:r>
              <a:rPr lang="en-US" dirty="0">
                <a:solidFill>
                  <a:schemeClr val="bg1"/>
                </a:solidFill>
              </a:rPr>
              <a:t>Databases</a:t>
            </a:r>
          </a:p>
        </p:txBody>
      </p:sp>
      <p:sp>
        <p:nvSpPr>
          <p:cNvPr id="40" name="TextBox 39"/>
          <p:cNvSpPr txBox="1"/>
          <p:nvPr/>
        </p:nvSpPr>
        <p:spPr>
          <a:xfrm>
            <a:off x="405384" y="6218710"/>
            <a:ext cx="2350515" cy="276999"/>
          </a:xfrm>
          <a:prstGeom prst="rect">
            <a:avLst/>
          </a:prstGeom>
          <a:noFill/>
        </p:spPr>
        <p:txBody>
          <a:bodyPr wrap="none" rtlCol="0">
            <a:spAutoFit/>
          </a:bodyPr>
          <a:lstStyle/>
          <a:p>
            <a:pPr algn="ctr"/>
            <a:r>
              <a:rPr lang="en-US" sz="1200" dirty="0">
                <a:solidFill>
                  <a:schemeClr val="bg1"/>
                </a:solidFill>
              </a:rPr>
              <a:t>Note: Diagram is not to exact scale</a:t>
            </a:r>
          </a:p>
        </p:txBody>
      </p:sp>
      <p:sp>
        <p:nvSpPr>
          <p:cNvPr id="34" name="TextBox 33">
            <a:extLst>
              <a:ext uri="{FF2B5EF4-FFF2-40B4-BE49-F238E27FC236}">
                <a16:creationId xmlns="" xmlns:a16="http://schemas.microsoft.com/office/drawing/2014/main" id="{B027322D-849B-4CB3-A38C-AA1AA7DE5DD5}"/>
              </a:ext>
            </a:extLst>
          </p:cNvPr>
          <p:cNvSpPr txBox="1"/>
          <p:nvPr/>
        </p:nvSpPr>
        <p:spPr>
          <a:xfrm>
            <a:off x="3019239" y="1494623"/>
            <a:ext cx="2548945" cy="1313917"/>
          </a:xfrm>
          <a:prstGeom prst="rect">
            <a:avLst/>
          </a:prstGeom>
          <a:noFill/>
        </p:spPr>
        <p:txBody>
          <a:bodyPr wrap="square" lIns="21049" tIns="10525" rIns="21049" bIns="10525" rtlCol="0" anchor="t">
            <a:spAutoFit/>
          </a:bodyPr>
          <a:lstStyle/>
          <a:p>
            <a:pPr algn="ctr"/>
            <a:endParaRPr lang="en-US" sz="3600" b="1" dirty="0">
              <a:solidFill>
                <a:schemeClr val="bg1"/>
              </a:solidFill>
            </a:endParaRPr>
          </a:p>
          <a:p>
            <a:pPr algn="ctr"/>
            <a:r>
              <a:rPr lang="en-US" sz="4800" b="1" dirty="0" smtClean="0">
                <a:solidFill>
                  <a:srgbClr val="F28023"/>
                </a:solidFill>
                <a:effectLst>
                  <a:outerShdw blurRad="38100" dist="38100" dir="2700000" algn="tl">
                    <a:srgbClr val="000000">
                      <a:alpha val="43137"/>
                    </a:srgbClr>
                  </a:outerShdw>
                </a:effectLst>
                <a:cs typeface="Calibri"/>
              </a:rPr>
              <a:t>Discovery</a:t>
            </a:r>
            <a:endParaRPr lang="en-US" sz="4800" b="1" dirty="0">
              <a:solidFill>
                <a:srgbClr val="F28023"/>
              </a:solidFill>
              <a:effectLst>
                <a:outerShdw blurRad="38100" dist="38100" dir="2700000" algn="tl">
                  <a:srgbClr val="000000">
                    <a:alpha val="43137"/>
                  </a:srgbClr>
                </a:outerShdw>
              </a:effectLst>
              <a:cs typeface="Calibri"/>
            </a:endParaRPr>
          </a:p>
        </p:txBody>
      </p:sp>
    </p:spTree>
    <p:extLst>
      <p:ext uri="{BB962C8B-B14F-4D97-AF65-F5344CB8AC3E}">
        <p14:creationId xmlns:p14="http://schemas.microsoft.com/office/powerpoint/2010/main" val="1625879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flipH="1">
            <a:off x="4581144" y="356043"/>
            <a:ext cx="4572000" cy="0"/>
          </a:xfrm>
          <a:prstGeom prst="line">
            <a:avLst/>
          </a:prstGeom>
          <a:ln w="88900">
            <a:solidFill>
              <a:srgbClr val="F28023"/>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0" y="6516051"/>
            <a:ext cx="4572000" cy="0"/>
          </a:xfrm>
          <a:prstGeom prst="line">
            <a:avLst/>
          </a:prstGeom>
          <a:ln w="88900">
            <a:solidFill>
              <a:srgbClr val="F28023"/>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8775192" y="-18288"/>
            <a:ext cx="36576" cy="3438144"/>
          </a:xfrm>
          <a:prstGeom prst="line">
            <a:avLst/>
          </a:prstGeom>
          <a:ln w="88900">
            <a:solidFill>
              <a:srgbClr val="FF982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368808" y="3419856"/>
            <a:ext cx="36576" cy="3438144"/>
          </a:xfrm>
          <a:prstGeom prst="line">
            <a:avLst/>
          </a:prstGeom>
          <a:ln w="88900">
            <a:solidFill>
              <a:srgbClr val="FF9820"/>
            </a:solidFill>
          </a:ln>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743837" y="580827"/>
            <a:ext cx="7656326" cy="1019373"/>
          </a:xfrm>
          <a:prstGeom prst="rect">
            <a:avLst/>
          </a:prstGeom>
          <a:solidFill>
            <a:schemeClr val="accent5">
              <a:lumMod val="20000"/>
              <a:lumOff val="8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latin typeface="Arial"/>
                <a:cs typeface="Arial"/>
              </a:rPr>
              <a:t>Benefits to Students</a:t>
            </a:r>
            <a:endParaRPr lang="en-US" sz="3600" dirty="0">
              <a:solidFill>
                <a:schemeClr val="bg1"/>
              </a:solidFill>
              <a:latin typeface="Arial"/>
              <a:cs typeface="Arial"/>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2880" y="5650992"/>
            <a:ext cx="1341120" cy="1207008"/>
          </a:xfrm>
          <a:prstGeom prst="rect">
            <a:avLst/>
          </a:prstGeom>
        </p:spPr>
      </p:pic>
      <p:sp>
        <p:nvSpPr>
          <p:cNvPr id="9" name="Content Placeholder 2"/>
          <p:cNvSpPr txBox="1">
            <a:spLocks/>
          </p:cNvSpPr>
          <p:nvPr/>
        </p:nvSpPr>
        <p:spPr>
          <a:xfrm>
            <a:off x="457200" y="1600200"/>
            <a:ext cx="8229600" cy="4525963"/>
          </a:xfrm>
          <a:prstGeom prst="rect">
            <a:avLst/>
          </a:prstGeom>
        </p:spPr>
        <p:txBody>
          <a:bodyPr vert="horz" lIns="91440" tIns="45720" rIns="91440" bIns="45720" rtlCol="0">
            <a:normAutofit fontScale="850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smtClean="0">
              <a:solidFill>
                <a:schemeClr val="bg1"/>
              </a:solidFill>
            </a:endParaRPr>
          </a:p>
          <a:p>
            <a:pPr marL="457200" indent="-457200" algn="l">
              <a:buFont typeface="Arial" panose="020B0604020202020204" pitchFamily="34" charset="0"/>
              <a:buChar char="•"/>
            </a:pPr>
            <a:r>
              <a:rPr lang="en-US" dirty="0" smtClean="0">
                <a:solidFill>
                  <a:schemeClr val="bg1"/>
                </a:solidFill>
              </a:rPr>
              <a:t>Provides a familiar single-box search approach</a:t>
            </a:r>
          </a:p>
          <a:p>
            <a:pPr marL="914400" lvl="1" indent="-457200" algn="l">
              <a:buFont typeface="Wingdings" panose="05000000000000000000" pitchFamily="2" charset="2"/>
              <a:buChar char="ü"/>
            </a:pPr>
            <a:r>
              <a:rPr lang="en-US" dirty="0" smtClean="0">
                <a:solidFill>
                  <a:schemeClr val="bg1"/>
                </a:solidFill>
              </a:rPr>
              <a:t>Graduate students who come to Auburn from other universities accustomed to using web-scale discovery services</a:t>
            </a:r>
          </a:p>
          <a:p>
            <a:pPr marL="457200" indent="-457200" algn="l">
              <a:buFont typeface="Arial" panose="020B0604020202020204" pitchFamily="34" charset="0"/>
              <a:buChar char="•"/>
            </a:pPr>
            <a:endParaRPr lang="en-US" dirty="0" smtClean="0">
              <a:solidFill>
                <a:schemeClr val="bg1"/>
              </a:solidFill>
            </a:endParaRPr>
          </a:p>
          <a:p>
            <a:pPr marL="457200" indent="-457200" algn="l">
              <a:buFont typeface="Arial" panose="020B0604020202020204" pitchFamily="34" charset="0"/>
              <a:buChar char="•"/>
            </a:pPr>
            <a:r>
              <a:rPr lang="en-US" dirty="0" smtClean="0">
                <a:solidFill>
                  <a:schemeClr val="bg1"/>
                </a:solidFill>
              </a:rPr>
              <a:t>Searches for books and articles simultaneously</a:t>
            </a:r>
          </a:p>
          <a:p>
            <a:pPr marL="914400" lvl="1" indent="-457200" algn="l">
              <a:buFont typeface="Wingdings" panose="05000000000000000000" pitchFamily="2" charset="2"/>
              <a:buChar char="ü"/>
            </a:pPr>
            <a:r>
              <a:rPr lang="en-US" dirty="0" smtClean="0">
                <a:solidFill>
                  <a:schemeClr val="bg1"/>
                </a:solidFill>
              </a:rPr>
              <a:t>Helpful to undergraduates not yet aware of differences between subject databases and the library catalog</a:t>
            </a:r>
          </a:p>
          <a:p>
            <a:pPr marL="457200" indent="-457200" algn="l">
              <a:buFont typeface="Arial" panose="020B0604020202020204" pitchFamily="34" charset="0"/>
              <a:buChar char="•"/>
            </a:pPr>
            <a:endParaRPr lang="en-US" dirty="0" smtClean="0">
              <a:solidFill>
                <a:schemeClr val="bg1"/>
              </a:solidFill>
            </a:endParaRPr>
          </a:p>
          <a:p>
            <a:pPr marL="457200" indent="-457200" algn="l">
              <a:buFont typeface="Arial" panose="020B0604020202020204" pitchFamily="34" charset="0"/>
              <a:buChar char="•"/>
            </a:pPr>
            <a:r>
              <a:rPr lang="en-US" dirty="0" smtClean="0">
                <a:solidFill>
                  <a:schemeClr val="bg1"/>
                </a:solidFill>
              </a:rPr>
              <a:t>Context-sensitive help</a:t>
            </a:r>
          </a:p>
          <a:p>
            <a:pPr lvl="1"/>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835070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830067055E494DBA9FB0EAAF4E175E" ma:contentTypeVersion="2" ma:contentTypeDescription="Create a new document." ma:contentTypeScope="" ma:versionID="11f4969b01c32a8d9752a345c044dcbc">
  <xsd:schema xmlns:xsd="http://www.w3.org/2001/XMLSchema" xmlns:xs="http://www.w3.org/2001/XMLSchema" xmlns:p="http://schemas.microsoft.com/office/2006/metadata/properties" xmlns:ns2="1684fccd-79e0-47df-8855-ea7a1b96b2fc" targetNamespace="http://schemas.microsoft.com/office/2006/metadata/properties" ma:root="true" ma:fieldsID="d421486043943decf80850b147c67a8b" ns2:_="">
    <xsd:import namespace="1684fccd-79e0-47df-8855-ea7a1b96b2f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84fccd-79e0-47df-8855-ea7a1b96b2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CFECAB-80CE-4B32-96E4-127EAC3A9A41}">
  <ds:schemaRefs>
    <ds:schemaRef ds:uri="1684fccd-79e0-47df-8855-ea7a1b96b2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613FEAF-6C75-41FE-B991-CA8768267994}">
  <ds:schemaRefs>
    <ds:schemaRef ds:uri="http://purl.org/dc/terms/"/>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1684fccd-79e0-47df-8855-ea7a1b96b2fc"/>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C1FD1DC-D78E-4776-BC5F-556345D242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1286</TotalTime>
  <Words>407</Words>
  <Application>Microsoft Office PowerPoint</Application>
  <PresentationFormat>On-screen Show (4:3)</PresentationFormat>
  <Paragraphs>107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 Discovery </vt:lpstr>
      <vt:lpstr>PowerPoint Presentation</vt:lpstr>
      <vt:lpstr>Single search  or Web-scale discovery refers to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Auburn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Jennie Hill</dc:creator>
  <cp:lastModifiedBy>Laura Kloberg</cp:lastModifiedBy>
  <cp:revision>86</cp:revision>
  <cp:lastPrinted>2010-08-20T21:24:22Z</cp:lastPrinted>
  <dcterms:created xsi:type="dcterms:W3CDTF">2010-10-20T19:04:57Z</dcterms:created>
  <dcterms:modified xsi:type="dcterms:W3CDTF">2019-11-12T19:37:40Z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0x01010065830067055E494DBA9FB0EAAF4E175E</vt:lpwstr>
  </property>
</Properties>
</file>