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68" r:id="rId5"/>
    <p:sldId id="269" r:id="rId6"/>
    <p:sldId id="265" r:id="rId7"/>
    <p:sldId id="257" r:id="rId8"/>
    <p:sldId id="258" r:id="rId9"/>
    <p:sldId id="259" r:id="rId10"/>
    <p:sldId id="260" r:id="rId11"/>
    <p:sldId id="264" r:id="rId12"/>
    <p:sldId id="266" r:id="rId13"/>
    <p:sldId id="267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11"/>
    <p:restoredTop sz="72242"/>
  </p:normalViewPr>
  <p:slideViewPr>
    <p:cSldViewPr snapToGrid="0" snapToObjects="1">
      <p:cViewPr varScale="1">
        <p:scale>
          <a:sx n="61" d="100"/>
          <a:sy n="61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garetbrown/Desktop/Mitchell/Admin/University/AAUP/2011-2018/AAUPAUMemberList1117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81-914B-BD3B-4CEB877574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81-914B-BD3B-4CEB877574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81-914B-BD3B-4CEB877574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81-914B-BD3B-4CEB877574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81-914B-BD3B-4CEB877574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81-914B-BD3B-4CEB8775740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881-914B-BD3B-4CEB8775740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881-914B-BD3B-4CEB8775740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881-914B-BD3B-4CEB8775740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881-914B-BD3B-4CEB8775740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881-914B-BD3B-4CEB87757408}"/>
              </c:ext>
            </c:extLst>
          </c:dPt>
          <c:cat>
            <c:strRef>
              <c:f>Sheet1!$B$46:$B$56</c:f>
              <c:strCache>
                <c:ptCount val="11"/>
                <c:pt idx="0">
                  <c:v>Agriculture</c:v>
                </c:pt>
                <c:pt idx="1">
                  <c:v>Architecture &amp; Design</c:v>
                </c:pt>
                <c:pt idx="2">
                  <c:v>Business</c:v>
                </c:pt>
                <c:pt idx="3">
                  <c:v>Education</c:v>
                </c:pt>
                <c:pt idx="4">
                  <c:v>Engineering</c:v>
                </c:pt>
                <c:pt idx="5">
                  <c:v>CLA</c:v>
                </c:pt>
                <c:pt idx="6">
                  <c:v>Nursing</c:v>
                </c:pt>
                <c:pt idx="7">
                  <c:v>Pharmacy</c:v>
                </c:pt>
                <c:pt idx="8">
                  <c:v>Sciences &amp; Mathematics</c:v>
                </c:pt>
                <c:pt idx="9">
                  <c:v>Veterinary Medicine</c:v>
                </c:pt>
                <c:pt idx="10">
                  <c:v>Central Administration</c:v>
                </c:pt>
              </c:strCache>
            </c:strRef>
          </c:cat>
          <c:val>
            <c:numRef>
              <c:f>Sheet1!$C$46:$C$56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24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881-914B-BD3B-4CEB87757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auburn.edu/aaup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svg"/><Relationship Id="rId1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svg"/><Relationship Id="rId1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auburn.edu/aau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BD436-0223-4DCE-8457-28D1E4C969E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4A87D8F-D95B-4F1E-B18B-9B263DA54167}">
      <dgm:prSet/>
      <dgm:spPr/>
      <dgm:t>
        <a:bodyPr/>
        <a:lstStyle/>
        <a:p>
          <a:pPr>
            <a:defRPr cap="all"/>
          </a:pPr>
          <a:r>
            <a:rPr lang="en-US"/>
            <a:t>History of AAUP at Auburn University</a:t>
          </a:r>
        </a:p>
      </dgm:t>
    </dgm:pt>
    <dgm:pt modelId="{E077873C-1E8D-4903-9804-1A53BB5AFAC8}" type="parTrans" cxnId="{8C54806F-C60C-414D-A967-A4ED96D6F7AE}">
      <dgm:prSet/>
      <dgm:spPr/>
      <dgm:t>
        <a:bodyPr/>
        <a:lstStyle/>
        <a:p>
          <a:endParaRPr lang="en-US"/>
        </a:p>
      </dgm:t>
    </dgm:pt>
    <dgm:pt modelId="{68C41105-258C-48DC-913E-6B741EDC830E}" type="sibTrans" cxnId="{8C54806F-C60C-414D-A967-A4ED96D6F7AE}">
      <dgm:prSet/>
      <dgm:spPr/>
      <dgm:t>
        <a:bodyPr/>
        <a:lstStyle/>
        <a:p>
          <a:endParaRPr lang="en-US"/>
        </a:p>
      </dgm:t>
    </dgm:pt>
    <dgm:pt modelId="{3625DDE3-5B06-46DD-92DE-E3490FE46C12}">
      <dgm:prSet/>
      <dgm:spPr/>
      <dgm:t>
        <a:bodyPr/>
        <a:lstStyle/>
        <a:p>
          <a:pPr>
            <a:defRPr cap="all"/>
          </a:pPr>
          <a:r>
            <a:rPr lang="en-US"/>
            <a:t>AAUP after the </a:t>
          </a:r>
          <a:r>
            <a:rPr lang="en-US" i="1"/>
            <a:t>Janus </a:t>
          </a:r>
          <a:r>
            <a:rPr lang="en-US"/>
            <a:t>Decision</a:t>
          </a:r>
        </a:p>
      </dgm:t>
    </dgm:pt>
    <dgm:pt modelId="{965B6043-E6A7-47E7-83AD-BE58B1C37DCA}" type="parTrans" cxnId="{7A12E6B2-E8CF-4B1D-91CC-6D9C894EC222}">
      <dgm:prSet/>
      <dgm:spPr/>
      <dgm:t>
        <a:bodyPr/>
        <a:lstStyle/>
        <a:p>
          <a:endParaRPr lang="en-US"/>
        </a:p>
      </dgm:t>
    </dgm:pt>
    <dgm:pt modelId="{FCB1E5CB-BAF1-403E-B207-56FA2AF93266}" type="sibTrans" cxnId="{7A12E6B2-E8CF-4B1D-91CC-6D9C894EC222}">
      <dgm:prSet/>
      <dgm:spPr/>
      <dgm:t>
        <a:bodyPr/>
        <a:lstStyle/>
        <a:p>
          <a:endParaRPr lang="en-US"/>
        </a:p>
      </dgm:t>
    </dgm:pt>
    <dgm:pt modelId="{4B59ED59-72EB-4DA0-A8BC-190466C70F0E}">
      <dgm:prSet/>
      <dgm:spPr/>
      <dgm:t>
        <a:bodyPr/>
        <a:lstStyle/>
        <a:p>
          <a:pPr>
            <a:defRPr cap="all"/>
          </a:pPr>
          <a:r>
            <a:rPr lang="en-US"/>
            <a:t>Current AAUP National and Chapter Services and Functions</a:t>
          </a:r>
        </a:p>
      </dgm:t>
    </dgm:pt>
    <dgm:pt modelId="{90B5C4A3-B603-4F39-A47F-74EEF574C68E}" type="parTrans" cxnId="{2A0713FB-A7CC-4A25-A0DD-5E3215F27CD8}">
      <dgm:prSet/>
      <dgm:spPr/>
      <dgm:t>
        <a:bodyPr/>
        <a:lstStyle/>
        <a:p>
          <a:endParaRPr lang="en-US"/>
        </a:p>
      </dgm:t>
    </dgm:pt>
    <dgm:pt modelId="{D27C8587-E208-4D31-8F70-DF983EBA8BE8}" type="sibTrans" cxnId="{2A0713FB-A7CC-4A25-A0DD-5E3215F27CD8}">
      <dgm:prSet/>
      <dgm:spPr/>
      <dgm:t>
        <a:bodyPr/>
        <a:lstStyle/>
        <a:p>
          <a:endParaRPr lang="en-US"/>
        </a:p>
      </dgm:t>
    </dgm:pt>
    <dgm:pt modelId="{3A64F308-1B99-4B5C-A1BC-2534BCCF8D3C}" type="pres">
      <dgm:prSet presAssocID="{F1DBD436-0223-4DCE-8457-28D1E4C969E2}" presName="root" presStyleCnt="0">
        <dgm:presLayoutVars>
          <dgm:dir/>
          <dgm:resizeHandles val="exact"/>
        </dgm:presLayoutVars>
      </dgm:prSet>
      <dgm:spPr/>
    </dgm:pt>
    <dgm:pt modelId="{189FBF02-958C-4786-B38C-D7139431CFA0}" type="pres">
      <dgm:prSet presAssocID="{74A87D8F-D95B-4F1E-B18B-9B263DA54167}" presName="compNode" presStyleCnt="0"/>
      <dgm:spPr/>
    </dgm:pt>
    <dgm:pt modelId="{8E15B069-24A2-462C-B7AC-53A372A771B7}" type="pres">
      <dgm:prSet presAssocID="{74A87D8F-D95B-4F1E-B18B-9B263DA54167}" presName="iconBgRect" presStyleLbl="bgShp" presStyleIdx="0" presStyleCnt="3"/>
      <dgm:spPr/>
    </dgm:pt>
    <dgm:pt modelId="{1C1ABB69-3B3F-40B0-AFF1-EDCA9267D263}" type="pres">
      <dgm:prSet presAssocID="{74A87D8F-D95B-4F1E-B18B-9B263DA541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5738C37-A015-4BD4-A693-807E5661A6D5}" type="pres">
      <dgm:prSet presAssocID="{74A87D8F-D95B-4F1E-B18B-9B263DA54167}" presName="spaceRect" presStyleCnt="0"/>
      <dgm:spPr/>
    </dgm:pt>
    <dgm:pt modelId="{5F6E6133-2422-4BAE-B1F5-6DC2174704F9}" type="pres">
      <dgm:prSet presAssocID="{74A87D8F-D95B-4F1E-B18B-9B263DA54167}" presName="textRect" presStyleLbl="revTx" presStyleIdx="0" presStyleCnt="3">
        <dgm:presLayoutVars>
          <dgm:chMax val="1"/>
          <dgm:chPref val="1"/>
        </dgm:presLayoutVars>
      </dgm:prSet>
      <dgm:spPr/>
    </dgm:pt>
    <dgm:pt modelId="{FB714642-B4A4-41F7-B5DF-A52CBFB39257}" type="pres">
      <dgm:prSet presAssocID="{68C41105-258C-48DC-913E-6B741EDC830E}" presName="sibTrans" presStyleCnt="0"/>
      <dgm:spPr/>
    </dgm:pt>
    <dgm:pt modelId="{DB30C916-DD27-4861-8C7D-A166DE813793}" type="pres">
      <dgm:prSet presAssocID="{3625DDE3-5B06-46DD-92DE-E3490FE46C12}" presName="compNode" presStyleCnt="0"/>
      <dgm:spPr/>
    </dgm:pt>
    <dgm:pt modelId="{0B9AB86E-CDAD-460B-AF51-A525949C4447}" type="pres">
      <dgm:prSet presAssocID="{3625DDE3-5B06-46DD-92DE-E3490FE46C12}" presName="iconBgRect" presStyleLbl="bgShp" presStyleIdx="1" presStyleCnt="3"/>
      <dgm:spPr/>
    </dgm:pt>
    <dgm:pt modelId="{0A1DECDF-D2F8-40D9-B53F-99A3CF68E373}" type="pres">
      <dgm:prSet presAssocID="{3625DDE3-5B06-46DD-92DE-E3490FE46C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FDABE6D-0DC7-4344-BF92-4BFE3BE69DBA}" type="pres">
      <dgm:prSet presAssocID="{3625DDE3-5B06-46DD-92DE-E3490FE46C12}" presName="spaceRect" presStyleCnt="0"/>
      <dgm:spPr/>
    </dgm:pt>
    <dgm:pt modelId="{0DD7E34B-A5EF-4B8A-A079-1957B903A8DD}" type="pres">
      <dgm:prSet presAssocID="{3625DDE3-5B06-46DD-92DE-E3490FE46C12}" presName="textRect" presStyleLbl="revTx" presStyleIdx="1" presStyleCnt="3">
        <dgm:presLayoutVars>
          <dgm:chMax val="1"/>
          <dgm:chPref val="1"/>
        </dgm:presLayoutVars>
      </dgm:prSet>
      <dgm:spPr/>
    </dgm:pt>
    <dgm:pt modelId="{2BBFD7B8-EF3B-4257-83B8-40128D945FC7}" type="pres">
      <dgm:prSet presAssocID="{FCB1E5CB-BAF1-403E-B207-56FA2AF93266}" presName="sibTrans" presStyleCnt="0"/>
      <dgm:spPr/>
    </dgm:pt>
    <dgm:pt modelId="{2AF6C881-76E9-494C-936D-0041111BE540}" type="pres">
      <dgm:prSet presAssocID="{4B59ED59-72EB-4DA0-A8BC-190466C70F0E}" presName="compNode" presStyleCnt="0"/>
      <dgm:spPr/>
    </dgm:pt>
    <dgm:pt modelId="{DB3CE404-4283-4F65-B324-7FA9C269C5D8}" type="pres">
      <dgm:prSet presAssocID="{4B59ED59-72EB-4DA0-A8BC-190466C70F0E}" presName="iconBgRect" presStyleLbl="bgShp" presStyleIdx="2" presStyleCnt="3"/>
      <dgm:spPr/>
    </dgm:pt>
    <dgm:pt modelId="{E152795C-3424-4D7A-A31A-9DA7DCDA33AF}" type="pres">
      <dgm:prSet presAssocID="{4B59ED59-72EB-4DA0-A8BC-190466C70F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0AF9E93-5CA3-4A22-9BB8-90E021DAEB85}" type="pres">
      <dgm:prSet presAssocID="{4B59ED59-72EB-4DA0-A8BC-190466C70F0E}" presName="spaceRect" presStyleCnt="0"/>
      <dgm:spPr/>
    </dgm:pt>
    <dgm:pt modelId="{F3885729-F9B3-4098-ACA5-123867E3749F}" type="pres">
      <dgm:prSet presAssocID="{4B59ED59-72EB-4DA0-A8BC-190466C70F0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34CBA08-14E5-4391-AB76-98A702A8943B}" type="presOf" srcId="{F1DBD436-0223-4DCE-8457-28D1E4C969E2}" destId="{3A64F308-1B99-4B5C-A1BC-2534BCCF8D3C}" srcOrd="0" destOrd="0" presId="urn:microsoft.com/office/officeart/2018/5/layout/IconCircleLabelList"/>
    <dgm:cxn modelId="{3DEDD132-235B-401E-B5E3-91EB182EA534}" type="presOf" srcId="{74A87D8F-D95B-4F1E-B18B-9B263DA54167}" destId="{5F6E6133-2422-4BAE-B1F5-6DC2174704F9}" srcOrd="0" destOrd="0" presId="urn:microsoft.com/office/officeart/2018/5/layout/IconCircleLabelList"/>
    <dgm:cxn modelId="{8C54806F-C60C-414D-A967-A4ED96D6F7AE}" srcId="{F1DBD436-0223-4DCE-8457-28D1E4C969E2}" destId="{74A87D8F-D95B-4F1E-B18B-9B263DA54167}" srcOrd="0" destOrd="0" parTransId="{E077873C-1E8D-4903-9804-1A53BB5AFAC8}" sibTransId="{68C41105-258C-48DC-913E-6B741EDC830E}"/>
    <dgm:cxn modelId="{7A12E6B2-E8CF-4B1D-91CC-6D9C894EC222}" srcId="{F1DBD436-0223-4DCE-8457-28D1E4C969E2}" destId="{3625DDE3-5B06-46DD-92DE-E3490FE46C12}" srcOrd="1" destOrd="0" parTransId="{965B6043-E6A7-47E7-83AD-BE58B1C37DCA}" sibTransId="{FCB1E5CB-BAF1-403E-B207-56FA2AF93266}"/>
    <dgm:cxn modelId="{48DDC3C6-E031-4B4A-9B3B-88F7F5165538}" type="presOf" srcId="{4B59ED59-72EB-4DA0-A8BC-190466C70F0E}" destId="{F3885729-F9B3-4098-ACA5-123867E3749F}" srcOrd="0" destOrd="0" presId="urn:microsoft.com/office/officeart/2018/5/layout/IconCircleLabelList"/>
    <dgm:cxn modelId="{6CE2D1F0-F7B3-4906-B2CB-96871D3093BE}" type="presOf" srcId="{3625DDE3-5B06-46DD-92DE-E3490FE46C12}" destId="{0DD7E34B-A5EF-4B8A-A079-1957B903A8DD}" srcOrd="0" destOrd="0" presId="urn:microsoft.com/office/officeart/2018/5/layout/IconCircleLabelList"/>
    <dgm:cxn modelId="{2A0713FB-A7CC-4A25-A0DD-5E3215F27CD8}" srcId="{F1DBD436-0223-4DCE-8457-28D1E4C969E2}" destId="{4B59ED59-72EB-4DA0-A8BC-190466C70F0E}" srcOrd="2" destOrd="0" parTransId="{90B5C4A3-B603-4F39-A47F-74EEF574C68E}" sibTransId="{D27C8587-E208-4D31-8F70-DF983EBA8BE8}"/>
    <dgm:cxn modelId="{C2419D0A-E178-4906-8B15-C117D6891070}" type="presParOf" srcId="{3A64F308-1B99-4B5C-A1BC-2534BCCF8D3C}" destId="{189FBF02-958C-4786-B38C-D7139431CFA0}" srcOrd="0" destOrd="0" presId="urn:microsoft.com/office/officeart/2018/5/layout/IconCircleLabelList"/>
    <dgm:cxn modelId="{A73F7C82-C072-4548-A95C-0CAD28A642B8}" type="presParOf" srcId="{189FBF02-958C-4786-B38C-D7139431CFA0}" destId="{8E15B069-24A2-462C-B7AC-53A372A771B7}" srcOrd="0" destOrd="0" presId="urn:microsoft.com/office/officeart/2018/5/layout/IconCircleLabelList"/>
    <dgm:cxn modelId="{88FEE5DD-6AA9-4AE3-A47B-9FFE79F46A13}" type="presParOf" srcId="{189FBF02-958C-4786-B38C-D7139431CFA0}" destId="{1C1ABB69-3B3F-40B0-AFF1-EDCA9267D263}" srcOrd="1" destOrd="0" presId="urn:microsoft.com/office/officeart/2018/5/layout/IconCircleLabelList"/>
    <dgm:cxn modelId="{BC363014-9487-4102-A41D-F11D30A48EFE}" type="presParOf" srcId="{189FBF02-958C-4786-B38C-D7139431CFA0}" destId="{35738C37-A015-4BD4-A693-807E5661A6D5}" srcOrd="2" destOrd="0" presId="urn:microsoft.com/office/officeart/2018/5/layout/IconCircleLabelList"/>
    <dgm:cxn modelId="{CFB77491-6D57-4541-9BDC-C77949A86B71}" type="presParOf" srcId="{189FBF02-958C-4786-B38C-D7139431CFA0}" destId="{5F6E6133-2422-4BAE-B1F5-6DC2174704F9}" srcOrd="3" destOrd="0" presId="urn:microsoft.com/office/officeart/2018/5/layout/IconCircleLabelList"/>
    <dgm:cxn modelId="{AAC579E4-1919-4A4C-80D1-CD89B299F52B}" type="presParOf" srcId="{3A64F308-1B99-4B5C-A1BC-2534BCCF8D3C}" destId="{FB714642-B4A4-41F7-B5DF-A52CBFB39257}" srcOrd="1" destOrd="0" presId="urn:microsoft.com/office/officeart/2018/5/layout/IconCircleLabelList"/>
    <dgm:cxn modelId="{DB19B7F1-B2B2-4523-9AC4-3EE73C52EF93}" type="presParOf" srcId="{3A64F308-1B99-4B5C-A1BC-2534BCCF8D3C}" destId="{DB30C916-DD27-4861-8C7D-A166DE813793}" srcOrd="2" destOrd="0" presId="urn:microsoft.com/office/officeart/2018/5/layout/IconCircleLabelList"/>
    <dgm:cxn modelId="{8C872FC4-3D26-4AB0-B7A2-9A55ECBE98AB}" type="presParOf" srcId="{DB30C916-DD27-4861-8C7D-A166DE813793}" destId="{0B9AB86E-CDAD-460B-AF51-A525949C4447}" srcOrd="0" destOrd="0" presId="urn:microsoft.com/office/officeart/2018/5/layout/IconCircleLabelList"/>
    <dgm:cxn modelId="{1C0621D9-09F0-4103-B717-2A73C4A6E620}" type="presParOf" srcId="{DB30C916-DD27-4861-8C7D-A166DE813793}" destId="{0A1DECDF-D2F8-40D9-B53F-99A3CF68E373}" srcOrd="1" destOrd="0" presId="urn:microsoft.com/office/officeart/2018/5/layout/IconCircleLabelList"/>
    <dgm:cxn modelId="{B2396CA5-DA01-45D7-AC02-D10D455FB6D3}" type="presParOf" srcId="{DB30C916-DD27-4861-8C7D-A166DE813793}" destId="{2FDABE6D-0DC7-4344-BF92-4BFE3BE69DBA}" srcOrd="2" destOrd="0" presId="urn:microsoft.com/office/officeart/2018/5/layout/IconCircleLabelList"/>
    <dgm:cxn modelId="{02C4617D-65E2-498E-8895-2445B492A5A0}" type="presParOf" srcId="{DB30C916-DD27-4861-8C7D-A166DE813793}" destId="{0DD7E34B-A5EF-4B8A-A079-1957B903A8DD}" srcOrd="3" destOrd="0" presId="urn:microsoft.com/office/officeart/2018/5/layout/IconCircleLabelList"/>
    <dgm:cxn modelId="{66729E84-11D5-42F6-AC2F-69074E8EBE64}" type="presParOf" srcId="{3A64F308-1B99-4B5C-A1BC-2534BCCF8D3C}" destId="{2BBFD7B8-EF3B-4257-83B8-40128D945FC7}" srcOrd="3" destOrd="0" presId="urn:microsoft.com/office/officeart/2018/5/layout/IconCircleLabelList"/>
    <dgm:cxn modelId="{46441CD6-4CBF-4181-987E-82AD9DE16564}" type="presParOf" srcId="{3A64F308-1B99-4B5C-A1BC-2534BCCF8D3C}" destId="{2AF6C881-76E9-494C-936D-0041111BE540}" srcOrd="4" destOrd="0" presId="urn:microsoft.com/office/officeart/2018/5/layout/IconCircleLabelList"/>
    <dgm:cxn modelId="{9BC00272-2A5C-41EE-96D0-2DE9E51598D2}" type="presParOf" srcId="{2AF6C881-76E9-494C-936D-0041111BE540}" destId="{DB3CE404-4283-4F65-B324-7FA9C269C5D8}" srcOrd="0" destOrd="0" presId="urn:microsoft.com/office/officeart/2018/5/layout/IconCircleLabelList"/>
    <dgm:cxn modelId="{10B26E1A-4086-40B5-B793-45E935920795}" type="presParOf" srcId="{2AF6C881-76E9-494C-936D-0041111BE540}" destId="{E152795C-3424-4D7A-A31A-9DA7DCDA33AF}" srcOrd="1" destOrd="0" presId="urn:microsoft.com/office/officeart/2018/5/layout/IconCircleLabelList"/>
    <dgm:cxn modelId="{E05942B8-6B9E-4084-8F3C-3FBEB0CB1AF7}" type="presParOf" srcId="{2AF6C881-76E9-494C-936D-0041111BE540}" destId="{D0AF9E93-5CA3-4A22-9BB8-90E021DAEB85}" srcOrd="2" destOrd="0" presId="urn:microsoft.com/office/officeart/2018/5/layout/IconCircleLabelList"/>
    <dgm:cxn modelId="{BEF56755-5927-47B9-8746-2E4E9075F0AB}" type="presParOf" srcId="{2AF6C881-76E9-494C-936D-0041111BE540}" destId="{F3885729-F9B3-4098-ACA5-123867E3749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55EA3-30BD-4C4C-A707-4C42B712FD2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AD19D55-8F53-4405-8C20-959B4A47B159}">
      <dgm:prSet/>
      <dgm:spPr/>
      <dgm:t>
        <a:bodyPr/>
        <a:lstStyle/>
        <a:p>
          <a:r>
            <a:rPr lang="en-US"/>
            <a:t>Shared governance</a:t>
          </a:r>
        </a:p>
      </dgm:t>
    </dgm:pt>
    <dgm:pt modelId="{E5DBB94A-7003-4519-91D8-315436E0210B}" type="parTrans" cxnId="{ED7FCB36-14BF-44ED-878A-B2A05C559A25}">
      <dgm:prSet/>
      <dgm:spPr/>
      <dgm:t>
        <a:bodyPr/>
        <a:lstStyle/>
        <a:p>
          <a:endParaRPr lang="en-US"/>
        </a:p>
      </dgm:t>
    </dgm:pt>
    <dgm:pt modelId="{75F3BB9D-3A45-4CC8-8154-61861EFAC926}" type="sibTrans" cxnId="{ED7FCB36-14BF-44ED-878A-B2A05C559A25}">
      <dgm:prSet/>
      <dgm:spPr/>
      <dgm:t>
        <a:bodyPr/>
        <a:lstStyle/>
        <a:p>
          <a:endParaRPr lang="en-US"/>
        </a:p>
      </dgm:t>
    </dgm:pt>
    <dgm:pt modelId="{4F8C8D09-670C-4164-B5D3-E4019F1E8861}">
      <dgm:prSet/>
      <dgm:spPr/>
      <dgm:t>
        <a:bodyPr/>
        <a:lstStyle/>
        <a:p>
          <a:r>
            <a:rPr lang="en-US"/>
            <a:t>Overreach of BOT </a:t>
          </a:r>
        </a:p>
      </dgm:t>
    </dgm:pt>
    <dgm:pt modelId="{32518CA4-7A53-4B8D-B7A4-90AF03DA4BF8}" type="parTrans" cxnId="{3ACCF510-F278-47EA-8CE1-AB2447F3F307}">
      <dgm:prSet/>
      <dgm:spPr/>
      <dgm:t>
        <a:bodyPr/>
        <a:lstStyle/>
        <a:p>
          <a:endParaRPr lang="en-US"/>
        </a:p>
      </dgm:t>
    </dgm:pt>
    <dgm:pt modelId="{A2EFC2A3-CBF7-4B7D-8A3E-2B95524ED375}" type="sibTrans" cxnId="{3ACCF510-F278-47EA-8CE1-AB2447F3F307}">
      <dgm:prSet/>
      <dgm:spPr/>
      <dgm:t>
        <a:bodyPr/>
        <a:lstStyle/>
        <a:p>
          <a:endParaRPr lang="en-US"/>
        </a:p>
      </dgm:t>
    </dgm:pt>
    <dgm:pt modelId="{A1B3901A-7ABC-4D24-B9DE-EA7227653A89}">
      <dgm:prSet/>
      <dgm:spPr/>
      <dgm:t>
        <a:bodyPr/>
        <a:lstStyle/>
        <a:p>
          <a:r>
            <a:rPr lang="en-US"/>
            <a:t>Faculty input in presidential searches</a:t>
          </a:r>
        </a:p>
      </dgm:t>
    </dgm:pt>
    <dgm:pt modelId="{BB44F903-4F44-4F79-928B-9FD03EB2FE0D}" type="parTrans" cxnId="{06EFF3D4-CB63-44C6-82E4-81BA2C20C392}">
      <dgm:prSet/>
      <dgm:spPr/>
      <dgm:t>
        <a:bodyPr/>
        <a:lstStyle/>
        <a:p>
          <a:endParaRPr lang="en-US"/>
        </a:p>
      </dgm:t>
    </dgm:pt>
    <dgm:pt modelId="{B0297D7F-76C1-4447-A078-9104E8B4DAC6}" type="sibTrans" cxnId="{06EFF3D4-CB63-44C6-82E4-81BA2C20C392}">
      <dgm:prSet/>
      <dgm:spPr/>
      <dgm:t>
        <a:bodyPr/>
        <a:lstStyle/>
        <a:p>
          <a:endParaRPr lang="en-US"/>
        </a:p>
      </dgm:t>
    </dgm:pt>
    <dgm:pt modelId="{B57C8EB9-41A7-4EF0-AF0A-81F7C504811A}">
      <dgm:prSet/>
      <dgm:spPr/>
      <dgm:t>
        <a:bodyPr/>
        <a:lstStyle/>
        <a:p>
          <a:r>
            <a:rPr lang="en-US"/>
            <a:t>Faculty input in other presidential searches</a:t>
          </a:r>
        </a:p>
      </dgm:t>
    </dgm:pt>
    <dgm:pt modelId="{F6E7BD28-0509-4163-8AF1-1AD20289FCF5}" type="parTrans" cxnId="{BD53A860-412C-4C06-99F5-5FC3436462DC}">
      <dgm:prSet/>
      <dgm:spPr/>
      <dgm:t>
        <a:bodyPr/>
        <a:lstStyle/>
        <a:p>
          <a:endParaRPr lang="en-US"/>
        </a:p>
      </dgm:t>
    </dgm:pt>
    <dgm:pt modelId="{D467F0D7-B75E-4C0F-A2EE-E9128AA80ABE}" type="sibTrans" cxnId="{BD53A860-412C-4C06-99F5-5FC3436462DC}">
      <dgm:prSet/>
      <dgm:spPr/>
      <dgm:t>
        <a:bodyPr/>
        <a:lstStyle/>
        <a:p>
          <a:endParaRPr lang="en-US"/>
        </a:p>
      </dgm:t>
    </dgm:pt>
    <dgm:pt modelId="{ECD7FD7A-3386-49D6-AAFA-3508C4CADFB9}">
      <dgm:prSet/>
      <dgm:spPr/>
      <dgm:t>
        <a:bodyPr/>
        <a:lstStyle/>
        <a:p>
          <a:r>
            <a:rPr lang="en-US"/>
            <a:t>Academic due process</a:t>
          </a:r>
        </a:p>
      </dgm:t>
    </dgm:pt>
    <dgm:pt modelId="{C92C460E-FAF6-41B4-B701-2A8DF0AC7637}" type="parTrans" cxnId="{B2B8F89A-04F7-44E3-AF7B-50880DE85DDE}">
      <dgm:prSet/>
      <dgm:spPr/>
      <dgm:t>
        <a:bodyPr/>
        <a:lstStyle/>
        <a:p>
          <a:endParaRPr lang="en-US"/>
        </a:p>
      </dgm:t>
    </dgm:pt>
    <dgm:pt modelId="{2CE4D052-2286-46D1-8564-49B85C235734}" type="sibTrans" cxnId="{B2B8F89A-04F7-44E3-AF7B-50880DE85DDE}">
      <dgm:prSet/>
      <dgm:spPr/>
      <dgm:t>
        <a:bodyPr/>
        <a:lstStyle/>
        <a:p>
          <a:endParaRPr lang="en-US"/>
        </a:p>
      </dgm:t>
    </dgm:pt>
    <dgm:pt modelId="{93EEA088-EFD5-4AC6-9407-C2C86445EB1E}">
      <dgm:prSet/>
      <dgm:spPr/>
      <dgm:t>
        <a:bodyPr/>
        <a:lstStyle/>
        <a:p>
          <a:r>
            <a:rPr lang="en-US"/>
            <a:t>Academic freedom</a:t>
          </a:r>
        </a:p>
      </dgm:t>
    </dgm:pt>
    <dgm:pt modelId="{E2FCFADD-64B6-4B47-B182-CB904D78918D}" type="parTrans" cxnId="{6974DF74-6AF2-43D8-839D-55C89A0A6F4A}">
      <dgm:prSet/>
      <dgm:spPr/>
      <dgm:t>
        <a:bodyPr/>
        <a:lstStyle/>
        <a:p>
          <a:endParaRPr lang="en-US"/>
        </a:p>
      </dgm:t>
    </dgm:pt>
    <dgm:pt modelId="{096D9F38-5A93-45E2-8814-EE58BE945D9E}" type="sibTrans" cxnId="{6974DF74-6AF2-43D8-839D-55C89A0A6F4A}">
      <dgm:prSet/>
      <dgm:spPr/>
      <dgm:t>
        <a:bodyPr/>
        <a:lstStyle/>
        <a:p>
          <a:endParaRPr lang="en-US"/>
        </a:p>
      </dgm:t>
    </dgm:pt>
    <dgm:pt modelId="{96559153-35B3-CC46-A530-1961F11F5265}" type="pres">
      <dgm:prSet presAssocID="{98A55EA3-30BD-4C4C-A707-4C42B712FD2C}" presName="linear" presStyleCnt="0">
        <dgm:presLayoutVars>
          <dgm:dir/>
          <dgm:animLvl val="lvl"/>
          <dgm:resizeHandles val="exact"/>
        </dgm:presLayoutVars>
      </dgm:prSet>
      <dgm:spPr/>
    </dgm:pt>
    <dgm:pt modelId="{43F4C99E-9C78-9446-807B-3D3D73CF0FDC}" type="pres">
      <dgm:prSet presAssocID="{0AD19D55-8F53-4405-8C20-959B4A47B159}" presName="parentLin" presStyleCnt="0"/>
      <dgm:spPr/>
    </dgm:pt>
    <dgm:pt modelId="{47829F41-1F33-0F42-818F-5946E15E57E9}" type="pres">
      <dgm:prSet presAssocID="{0AD19D55-8F53-4405-8C20-959B4A47B159}" presName="parentLeftMargin" presStyleLbl="node1" presStyleIdx="0" presStyleCnt="2"/>
      <dgm:spPr/>
    </dgm:pt>
    <dgm:pt modelId="{5BD947CA-6986-114C-BDF8-DDB89C6ADA92}" type="pres">
      <dgm:prSet presAssocID="{0AD19D55-8F53-4405-8C20-959B4A47B1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BD9AF97-5114-A24F-A55B-F31E8BFF0B10}" type="pres">
      <dgm:prSet presAssocID="{0AD19D55-8F53-4405-8C20-959B4A47B159}" presName="negativeSpace" presStyleCnt="0"/>
      <dgm:spPr/>
    </dgm:pt>
    <dgm:pt modelId="{8A484208-9B0A-9C4C-80A7-9B373EE34973}" type="pres">
      <dgm:prSet presAssocID="{0AD19D55-8F53-4405-8C20-959B4A47B159}" presName="childText" presStyleLbl="conFgAcc1" presStyleIdx="0" presStyleCnt="2">
        <dgm:presLayoutVars>
          <dgm:bulletEnabled val="1"/>
        </dgm:presLayoutVars>
      </dgm:prSet>
      <dgm:spPr/>
    </dgm:pt>
    <dgm:pt modelId="{3C957FBF-121C-DB46-82CA-26A7F78C0B80}" type="pres">
      <dgm:prSet presAssocID="{75F3BB9D-3A45-4CC8-8154-61861EFAC926}" presName="spaceBetweenRectangles" presStyleCnt="0"/>
      <dgm:spPr/>
    </dgm:pt>
    <dgm:pt modelId="{9EE5117E-1283-3541-8B37-3F9B0DEFD0EA}" type="pres">
      <dgm:prSet presAssocID="{93EEA088-EFD5-4AC6-9407-C2C86445EB1E}" presName="parentLin" presStyleCnt="0"/>
      <dgm:spPr/>
    </dgm:pt>
    <dgm:pt modelId="{54B08572-D210-144D-B36B-6C976261D1C1}" type="pres">
      <dgm:prSet presAssocID="{93EEA088-EFD5-4AC6-9407-C2C86445EB1E}" presName="parentLeftMargin" presStyleLbl="node1" presStyleIdx="0" presStyleCnt="2"/>
      <dgm:spPr/>
    </dgm:pt>
    <dgm:pt modelId="{AA20E0F5-65D9-2041-84D9-E6B61D184D70}" type="pres">
      <dgm:prSet presAssocID="{93EEA088-EFD5-4AC6-9407-C2C86445EB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CF9D91-85E0-084B-8055-47F62A271E87}" type="pres">
      <dgm:prSet presAssocID="{93EEA088-EFD5-4AC6-9407-C2C86445EB1E}" presName="negativeSpace" presStyleCnt="0"/>
      <dgm:spPr/>
    </dgm:pt>
    <dgm:pt modelId="{E2846999-4D47-8341-A8D8-A186B1802C0C}" type="pres">
      <dgm:prSet presAssocID="{93EEA088-EFD5-4AC6-9407-C2C86445EB1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DDDC303-9A91-4443-87D1-490F71041488}" type="presOf" srcId="{93EEA088-EFD5-4AC6-9407-C2C86445EB1E}" destId="{54B08572-D210-144D-B36B-6C976261D1C1}" srcOrd="0" destOrd="0" presId="urn:microsoft.com/office/officeart/2005/8/layout/list1"/>
    <dgm:cxn modelId="{3ACCF510-F278-47EA-8CE1-AB2447F3F307}" srcId="{0AD19D55-8F53-4405-8C20-959B4A47B159}" destId="{4F8C8D09-670C-4164-B5D3-E4019F1E8861}" srcOrd="0" destOrd="0" parTransId="{32518CA4-7A53-4B8D-B7A4-90AF03DA4BF8}" sibTransId="{A2EFC2A3-CBF7-4B7D-8A3E-2B95524ED375}"/>
    <dgm:cxn modelId="{6042AC14-CD84-0B4D-9A16-F9FCC8B65407}" type="presOf" srcId="{93EEA088-EFD5-4AC6-9407-C2C86445EB1E}" destId="{AA20E0F5-65D9-2041-84D9-E6B61D184D70}" srcOrd="1" destOrd="0" presId="urn:microsoft.com/office/officeart/2005/8/layout/list1"/>
    <dgm:cxn modelId="{0E088434-59E5-C340-B2EE-34ACB614757F}" type="presOf" srcId="{0AD19D55-8F53-4405-8C20-959B4A47B159}" destId="{47829F41-1F33-0F42-818F-5946E15E57E9}" srcOrd="0" destOrd="0" presId="urn:microsoft.com/office/officeart/2005/8/layout/list1"/>
    <dgm:cxn modelId="{ED7FCB36-14BF-44ED-878A-B2A05C559A25}" srcId="{98A55EA3-30BD-4C4C-A707-4C42B712FD2C}" destId="{0AD19D55-8F53-4405-8C20-959B4A47B159}" srcOrd="0" destOrd="0" parTransId="{E5DBB94A-7003-4519-91D8-315436E0210B}" sibTransId="{75F3BB9D-3A45-4CC8-8154-61861EFAC926}"/>
    <dgm:cxn modelId="{2E98144E-7E92-6D43-B830-273D419A2150}" type="presOf" srcId="{98A55EA3-30BD-4C4C-A707-4C42B712FD2C}" destId="{96559153-35B3-CC46-A530-1961F11F5265}" srcOrd="0" destOrd="0" presId="urn:microsoft.com/office/officeart/2005/8/layout/list1"/>
    <dgm:cxn modelId="{1FEFF25F-CBBD-F846-B479-5B6FA9EF6D1D}" type="presOf" srcId="{ECD7FD7A-3386-49D6-AAFA-3508C4CADFB9}" destId="{8A484208-9B0A-9C4C-80A7-9B373EE34973}" srcOrd="0" destOrd="3" presId="urn:microsoft.com/office/officeart/2005/8/layout/list1"/>
    <dgm:cxn modelId="{BD53A860-412C-4C06-99F5-5FC3436462DC}" srcId="{0AD19D55-8F53-4405-8C20-959B4A47B159}" destId="{B57C8EB9-41A7-4EF0-AF0A-81F7C504811A}" srcOrd="2" destOrd="0" parTransId="{F6E7BD28-0509-4163-8AF1-1AD20289FCF5}" sibTransId="{D467F0D7-B75E-4C0F-A2EE-E9128AA80ABE}"/>
    <dgm:cxn modelId="{6974DF74-6AF2-43D8-839D-55C89A0A6F4A}" srcId="{98A55EA3-30BD-4C4C-A707-4C42B712FD2C}" destId="{93EEA088-EFD5-4AC6-9407-C2C86445EB1E}" srcOrd="1" destOrd="0" parTransId="{E2FCFADD-64B6-4B47-B182-CB904D78918D}" sibTransId="{096D9F38-5A93-45E2-8814-EE58BE945D9E}"/>
    <dgm:cxn modelId="{B2B8F89A-04F7-44E3-AF7B-50880DE85DDE}" srcId="{0AD19D55-8F53-4405-8C20-959B4A47B159}" destId="{ECD7FD7A-3386-49D6-AAFA-3508C4CADFB9}" srcOrd="3" destOrd="0" parTransId="{C92C460E-FAF6-41B4-B701-2A8DF0AC7637}" sibTransId="{2CE4D052-2286-46D1-8564-49B85C235734}"/>
    <dgm:cxn modelId="{9CA1E7AD-5B67-164F-B850-2A2BC3987C6C}" type="presOf" srcId="{4F8C8D09-670C-4164-B5D3-E4019F1E8861}" destId="{8A484208-9B0A-9C4C-80A7-9B373EE34973}" srcOrd="0" destOrd="0" presId="urn:microsoft.com/office/officeart/2005/8/layout/list1"/>
    <dgm:cxn modelId="{145465C9-ABC3-F247-8F91-68850EAF48AB}" type="presOf" srcId="{A1B3901A-7ABC-4D24-B9DE-EA7227653A89}" destId="{8A484208-9B0A-9C4C-80A7-9B373EE34973}" srcOrd="0" destOrd="1" presId="urn:microsoft.com/office/officeart/2005/8/layout/list1"/>
    <dgm:cxn modelId="{246FAFD2-EABB-FF49-A22A-FF151FA00DBA}" type="presOf" srcId="{B57C8EB9-41A7-4EF0-AF0A-81F7C504811A}" destId="{8A484208-9B0A-9C4C-80A7-9B373EE34973}" srcOrd="0" destOrd="2" presId="urn:microsoft.com/office/officeart/2005/8/layout/list1"/>
    <dgm:cxn modelId="{06EFF3D4-CB63-44C6-82E4-81BA2C20C392}" srcId="{0AD19D55-8F53-4405-8C20-959B4A47B159}" destId="{A1B3901A-7ABC-4D24-B9DE-EA7227653A89}" srcOrd="1" destOrd="0" parTransId="{BB44F903-4F44-4F79-928B-9FD03EB2FE0D}" sibTransId="{B0297D7F-76C1-4447-A078-9104E8B4DAC6}"/>
    <dgm:cxn modelId="{271380FE-0EC5-3848-B38E-590B6D1B34DD}" type="presOf" srcId="{0AD19D55-8F53-4405-8C20-959B4A47B159}" destId="{5BD947CA-6986-114C-BDF8-DDB89C6ADA92}" srcOrd="1" destOrd="0" presId="urn:microsoft.com/office/officeart/2005/8/layout/list1"/>
    <dgm:cxn modelId="{AC4AE5FD-F747-134B-922E-110729D98DCE}" type="presParOf" srcId="{96559153-35B3-CC46-A530-1961F11F5265}" destId="{43F4C99E-9C78-9446-807B-3D3D73CF0FDC}" srcOrd="0" destOrd="0" presId="urn:microsoft.com/office/officeart/2005/8/layout/list1"/>
    <dgm:cxn modelId="{AE2FA978-F7CC-BF43-A531-EB23B008FBFA}" type="presParOf" srcId="{43F4C99E-9C78-9446-807B-3D3D73CF0FDC}" destId="{47829F41-1F33-0F42-818F-5946E15E57E9}" srcOrd="0" destOrd="0" presId="urn:microsoft.com/office/officeart/2005/8/layout/list1"/>
    <dgm:cxn modelId="{B1B4B0FE-E41C-2C43-809C-1EF02CDE10AD}" type="presParOf" srcId="{43F4C99E-9C78-9446-807B-3D3D73CF0FDC}" destId="{5BD947CA-6986-114C-BDF8-DDB89C6ADA92}" srcOrd="1" destOrd="0" presId="urn:microsoft.com/office/officeart/2005/8/layout/list1"/>
    <dgm:cxn modelId="{3DB695F4-B0F9-1542-BAF2-E66A4E9608C3}" type="presParOf" srcId="{96559153-35B3-CC46-A530-1961F11F5265}" destId="{3BD9AF97-5114-A24F-A55B-F31E8BFF0B10}" srcOrd="1" destOrd="0" presId="urn:microsoft.com/office/officeart/2005/8/layout/list1"/>
    <dgm:cxn modelId="{22B32649-65A4-2F40-BE56-79DF0BBE7409}" type="presParOf" srcId="{96559153-35B3-CC46-A530-1961F11F5265}" destId="{8A484208-9B0A-9C4C-80A7-9B373EE34973}" srcOrd="2" destOrd="0" presId="urn:microsoft.com/office/officeart/2005/8/layout/list1"/>
    <dgm:cxn modelId="{4C7AF27C-578C-E449-9ACE-67C2EC01AC37}" type="presParOf" srcId="{96559153-35B3-CC46-A530-1961F11F5265}" destId="{3C957FBF-121C-DB46-82CA-26A7F78C0B80}" srcOrd="3" destOrd="0" presId="urn:microsoft.com/office/officeart/2005/8/layout/list1"/>
    <dgm:cxn modelId="{46ABACBC-0E7E-1E4A-8FB2-B483803F6CED}" type="presParOf" srcId="{96559153-35B3-CC46-A530-1961F11F5265}" destId="{9EE5117E-1283-3541-8B37-3F9B0DEFD0EA}" srcOrd="4" destOrd="0" presId="urn:microsoft.com/office/officeart/2005/8/layout/list1"/>
    <dgm:cxn modelId="{EFFB254C-FFD7-BF44-B83D-5CB6FAC5EDAC}" type="presParOf" srcId="{9EE5117E-1283-3541-8B37-3F9B0DEFD0EA}" destId="{54B08572-D210-144D-B36B-6C976261D1C1}" srcOrd="0" destOrd="0" presId="urn:microsoft.com/office/officeart/2005/8/layout/list1"/>
    <dgm:cxn modelId="{6A01606A-C580-1F4C-AA6A-D8A6A82D481F}" type="presParOf" srcId="{9EE5117E-1283-3541-8B37-3F9B0DEFD0EA}" destId="{AA20E0F5-65D9-2041-84D9-E6B61D184D70}" srcOrd="1" destOrd="0" presId="urn:microsoft.com/office/officeart/2005/8/layout/list1"/>
    <dgm:cxn modelId="{CA670813-5D75-2D4E-B622-9F04CD072F75}" type="presParOf" srcId="{96559153-35B3-CC46-A530-1961F11F5265}" destId="{22CF9D91-85E0-084B-8055-47F62A271E87}" srcOrd="5" destOrd="0" presId="urn:microsoft.com/office/officeart/2005/8/layout/list1"/>
    <dgm:cxn modelId="{81C16661-423D-FD41-9854-7C4363870704}" type="presParOf" srcId="{96559153-35B3-CC46-A530-1961F11F5265}" destId="{E2846999-4D47-8341-A8D8-A186B1802C0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84CF5-9446-43F5-B307-E725ACDBBEBE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83474F-FDC3-446F-878F-C6560760B05A}">
      <dgm:prSet/>
      <dgm:spPr/>
      <dgm:t>
        <a:bodyPr/>
        <a:lstStyle/>
        <a:p>
          <a:r>
            <a:rPr lang="en-US" dirty="0"/>
            <a:t>Question: must non-union members, who share in wages, benefits, and protections under collective bargaining contracts, pay union dues</a:t>
          </a:r>
        </a:p>
      </dgm:t>
    </dgm:pt>
    <dgm:pt modelId="{FB001CB3-C563-48CA-9C99-5A6284D2980A}" type="parTrans" cxnId="{72D951AE-144B-4C2A-9335-D8F5FB593484}">
      <dgm:prSet/>
      <dgm:spPr/>
      <dgm:t>
        <a:bodyPr/>
        <a:lstStyle/>
        <a:p>
          <a:endParaRPr lang="en-US"/>
        </a:p>
      </dgm:t>
    </dgm:pt>
    <dgm:pt modelId="{BDA7AE8D-AC8F-48E7-AC83-CBE000281395}" type="sibTrans" cxnId="{72D951AE-144B-4C2A-9335-D8F5FB593484}">
      <dgm:prSet/>
      <dgm:spPr/>
      <dgm:t>
        <a:bodyPr/>
        <a:lstStyle/>
        <a:p>
          <a:endParaRPr lang="en-US"/>
        </a:p>
      </dgm:t>
    </dgm:pt>
    <dgm:pt modelId="{B4CA1E99-A85B-4A43-BC36-595826403930}">
      <dgm:prSet/>
      <dgm:spPr/>
      <dgm:t>
        <a:bodyPr/>
        <a:lstStyle/>
        <a:p>
          <a:r>
            <a:rPr lang="en-US"/>
            <a:t>Ruling: No</a:t>
          </a:r>
        </a:p>
      </dgm:t>
    </dgm:pt>
    <dgm:pt modelId="{1D76B534-2B13-4C20-B09E-B04961E0BB32}" type="parTrans" cxnId="{659BD03A-AE58-4CCA-B9E1-2806C98A676A}">
      <dgm:prSet/>
      <dgm:spPr/>
      <dgm:t>
        <a:bodyPr/>
        <a:lstStyle/>
        <a:p>
          <a:endParaRPr lang="en-US"/>
        </a:p>
      </dgm:t>
    </dgm:pt>
    <dgm:pt modelId="{62D4780A-2184-4C8A-B2AF-127F02C3A690}" type="sibTrans" cxnId="{659BD03A-AE58-4CCA-B9E1-2806C98A676A}">
      <dgm:prSet/>
      <dgm:spPr/>
      <dgm:t>
        <a:bodyPr/>
        <a:lstStyle/>
        <a:p>
          <a:endParaRPr lang="en-US"/>
        </a:p>
      </dgm:t>
    </dgm:pt>
    <dgm:pt modelId="{39B45EC6-6C42-4411-98AB-2D0E0098B657}">
      <dgm:prSet/>
      <dgm:spPr/>
      <dgm:t>
        <a:bodyPr/>
        <a:lstStyle/>
        <a:p>
          <a:r>
            <a:rPr lang="en-US"/>
            <a:t>Implications for AAUP: Significant loss of revenue</a:t>
          </a:r>
        </a:p>
      </dgm:t>
    </dgm:pt>
    <dgm:pt modelId="{4D7DBF57-E848-49D7-A3FA-33950E3A62F1}" type="parTrans" cxnId="{71408583-9F44-4FDF-9DB5-B83BBFE964F7}">
      <dgm:prSet/>
      <dgm:spPr/>
      <dgm:t>
        <a:bodyPr/>
        <a:lstStyle/>
        <a:p>
          <a:endParaRPr lang="en-US"/>
        </a:p>
      </dgm:t>
    </dgm:pt>
    <dgm:pt modelId="{23D090C4-EE34-445C-B92D-3F426A475AD8}" type="sibTrans" cxnId="{71408583-9F44-4FDF-9DB5-B83BBFE964F7}">
      <dgm:prSet/>
      <dgm:spPr/>
      <dgm:t>
        <a:bodyPr/>
        <a:lstStyle/>
        <a:p>
          <a:endParaRPr lang="en-US"/>
        </a:p>
      </dgm:t>
    </dgm:pt>
    <dgm:pt modelId="{91710191-A791-4ED7-9DB2-646624A034A6}">
      <dgm:prSet/>
      <dgm:spPr/>
      <dgm:t>
        <a:bodyPr/>
        <a:lstStyle/>
        <a:p>
          <a:r>
            <a:rPr lang="en-US"/>
            <a:t>Consequences for AAUP: Restructuring</a:t>
          </a:r>
        </a:p>
      </dgm:t>
    </dgm:pt>
    <dgm:pt modelId="{5592BEA3-D4D5-4F02-A801-83FB407B526C}" type="parTrans" cxnId="{81A82B4E-FAB9-4F5F-B4C6-61F126182E2D}">
      <dgm:prSet/>
      <dgm:spPr/>
      <dgm:t>
        <a:bodyPr/>
        <a:lstStyle/>
        <a:p>
          <a:endParaRPr lang="en-US"/>
        </a:p>
      </dgm:t>
    </dgm:pt>
    <dgm:pt modelId="{472FD575-63A9-43D8-96E7-5F55CA0B13FD}" type="sibTrans" cxnId="{81A82B4E-FAB9-4F5F-B4C6-61F126182E2D}">
      <dgm:prSet/>
      <dgm:spPr/>
      <dgm:t>
        <a:bodyPr/>
        <a:lstStyle/>
        <a:p>
          <a:endParaRPr lang="en-US"/>
        </a:p>
      </dgm:t>
    </dgm:pt>
    <dgm:pt modelId="{894FD3A4-DB18-A04C-98A1-A0100AD90712}" type="pres">
      <dgm:prSet presAssocID="{D0484CF5-9446-43F5-B307-E725ACDBBEBE}" presName="matrix" presStyleCnt="0">
        <dgm:presLayoutVars>
          <dgm:chMax val="1"/>
          <dgm:dir/>
          <dgm:resizeHandles val="exact"/>
        </dgm:presLayoutVars>
      </dgm:prSet>
      <dgm:spPr/>
    </dgm:pt>
    <dgm:pt modelId="{3076D5F1-D5F0-F342-9A69-C09F0626F0F7}" type="pres">
      <dgm:prSet presAssocID="{D0484CF5-9446-43F5-B307-E725ACDBBEBE}" presName="diamond" presStyleLbl="bgShp" presStyleIdx="0" presStyleCnt="1"/>
      <dgm:spPr/>
    </dgm:pt>
    <dgm:pt modelId="{4378A63B-B5C2-A54F-85CF-DBFF106309D4}" type="pres">
      <dgm:prSet presAssocID="{D0484CF5-9446-43F5-B307-E725ACDBBEB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54CB0A-C6CA-EA40-A6EB-C2FFE448D9E8}" type="pres">
      <dgm:prSet presAssocID="{D0484CF5-9446-43F5-B307-E725ACDBBEB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43CEA68-711D-B94A-AA69-FC9379586B9E}" type="pres">
      <dgm:prSet presAssocID="{D0484CF5-9446-43F5-B307-E725ACDBBEB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A834B24-8BF2-C84B-B5AC-82BD8E6C834B}" type="pres">
      <dgm:prSet presAssocID="{D0484CF5-9446-43F5-B307-E725ACDBBEB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59BD03A-AE58-4CCA-B9E1-2806C98A676A}" srcId="{D0484CF5-9446-43F5-B307-E725ACDBBEBE}" destId="{B4CA1E99-A85B-4A43-BC36-595826403930}" srcOrd="1" destOrd="0" parTransId="{1D76B534-2B13-4C20-B09E-B04961E0BB32}" sibTransId="{62D4780A-2184-4C8A-B2AF-127F02C3A690}"/>
    <dgm:cxn modelId="{81A82B4E-FAB9-4F5F-B4C6-61F126182E2D}" srcId="{D0484CF5-9446-43F5-B307-E725ACDBBEBE}" destId="{91710191-A791-4ED7-9DB2-646624A034A6}" srcOrd="3" destOrd="0" parTransId="{5592BEA3-D4D5-4F02-A801-83FB407B526C}" sibTransId="{472FD575-63A9-43D8-96E7-5F55CA0B13FD}"/>
    <dgm:cxn modelId="{528ADB50-5D14-2145-B867-034A6D2FC500}" type="presOf" srcId="{3B83474F-FDC3-446F-878F-C6560760B05A}" destId="{4378A63B-B5C2-A54F-85CF-DBFF106309D4}" srcOrd="0" destOrd="0" presId="urn:microsoft.com/office/officeart/2005/8/layout/matrix3"/>
    <dgm:cxn modelId="{AF82BE7F-8CD1-9842-8F53-435F44AF68A3}" type="presOf" srcId="{39B45EC6-6C42-4411-98AB-2D0E0098B657}" destId="{443CEA68-711D-B94A-AA69-FC9379586B9E}" srcOrd="0" destOrd="0" presId="urn:microsoft.com/office/officeart/2005/8/layout/matrix3"/>
    <dgm:cxn modelId="{71408583-9F44-4FDF-9DB5-B83BBFE964F7}" srcId="{D0484CF5-9446-43F5-B307-E725ACDBBEBE}" destId="{39B45EC6-6C42-4411-98AB-2D0E0098B657}" srcOrd="2" destOrd="0" parTransId="{4D7DBF57-E848-49D7-A3FA-33950E3A62F1}" sibTransId="{23D090C4-EE34-445C-B92D-3F426A475AD8}"/>
    <dgm:cxn modelId="{AA531198-9676-3F40-8578-921BB9F53142}" type="presOf" srcId="{D0484CF5-9446-43F5-B307-E725ACDBBEBE}" destId="{894FD3A4-DB18-A04C-98A1-A0100AD90712}" srcOrd="0" destOrd="0" presId="urn:microsoft.com/office/officeart/2005/8/layout/matrix3"/>
    <dgm:cxn modelId="{72D951AE-144B-4C2A-9335-D8F5FB593484}" srcId="{D0484CF5-9446-43F5-B307-E725ACDBBEBE}" destId="{3B83474F-FDC3-446F-878F-C6560760B05A}" srcOrd="0" destOrd="0" parTransId="{FB001CB3-C563-48CA-9C99-5A6284D2980A}" sibTransId="{BDA7AE8D-AC8F-48E7-AC83-CBE000281395}"/>
    <dgm:cxn modelId="{940FE1CE-D319-514E-AA03-59F6CA36DE7C}" type="presOf" srcId="{B4CA1E99-A85B-4A43-BC36-595826403930}" destId="{7154CB0A-C6CA-EA40-A6EB-C2FFE448D9E8}" srcOrd="0" destOrd="0" presId="urn:microsoft.com/office/officeart/2005/8/layout/matrix3"/>
    <dgm:cxn modelId="{B2087FCF-A3C5-C845-985F-A9BA18EF9A92}" type="presOf" srcId="{91710191-A791-4ED7-9DB2-646624A034A6}" destId="{CA834B24-8BF2-C84B-B5AC-82BD8E6C834B}" srcOrd="0" destOrd="0" presId="urn:microsoft.com/office/officeart/2005/8/layout/matrix3"/>
    <dgm:cxn modelId="{7EA2F672-DB53-7B41-BF3D-766BD010AF8D}" type="presParOf" srcId="{894FD3A4-DB18-A04C-98A1-A0100AD90712}" destId="{3076D5F1-D5F0-F342-9A69-C09F0626F0F7}" srcOrd="0" destOrd="0" presId="urn:microsoft.com/office/officeart/2005/8/layout/matrix3"/>
    <dgm:cxn modelId="{8D483C16-939D-584E-9ADC-4C70DF1074FE}" type="presParOf" srcId="{894FD3A4-DB18-A04C-98A1-A0100AD90712}" destId="{4378A63B-B5C2-A54F-85CF-DBFF106309D4}" srcOrd="1" destOrd="0" presId="urn:microsoft.com/office/officeart/2005/8/layout/matrix3"/>
    <dgm:cxn modelId="{079C3A14-A5AE-4C41-B953-CF30ECD8F011}" type="presParOf" srcId="{894FD3A4-DB18-A04C-98A1-A0100AD90712}" destId="{7154CB0A-C6CA-EA40-A6EB-C2FFE448D9E8}" srcOrd="2" destOrd="0" presId="urn:microsoft.com/office/officeart/2005/8/layout/matrix3"/>
    <dgm:cxn modelId="{69525B07-B9B1-6547-BEBD-A50F0FF47350}" type="presParOf" srcId="{894FD3A4-DB18-A04C-98A1-A0100AD90712}" destId="{443CEA68-711D-B94A-AA69-FC9379586B9E}" srcOrd="3" destOrd="0" presId="urn:microsoft.com/office/officeart/2005/8/layout/matrix3"/>
    <dgm:cxn modelId="{DF1E4C38-11CA-7E43-8F9E-8471C765DBB9}" type="presParOf" srcId="{894FD3A4-DB18-A04C-98A1-A0100AD90712}" destId="{CA834B24-8BF2-C84B-B5AC-82BD8E6C83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23B7F-35A2-4A5B-9AA3-696BB814872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FEF74B6-CD3C-46C1-B8C4-70D9F93102B4}">
      <dgm:prSet/>
      <dgm:spPr/>
      <dgm:t>
        <a:bodyPr/>
        <a:lstStyle/>
        <a:p>
          <a:r>
            <a:rPr lang="en-US"/>
            <a:t>Structure: “One Faculty, One Resistance”</a:t>
          </a:r>
        </a:p>
      </dgm:t>
    </dgm:pt>
    <dgm:pt modelId="{916134AF-5DDB-49EE-B4A2-238C449EE0B5}" type="parTrans" cxnId="{B8E979FE-B6D2-46F5-80FD-92788C5C7A84}">
      <dgm:prSet/>
      <dgm:spPr/>
      <dgm:t>
        <a:bodyPr/>
        <a:lstStyle/>
        <a:p>
          <a:endParaRPr lang="en-US"/>
        </a:p>
      </dgm:t>
    </dgm:pt>
    <dgm:pt modelId="{A358B76D-7CD4-452B-A197-C6ED0C1A7A37}" type="sibTrans" cxnId="{B8E979FE-B6D2-46F5-80FD-92788C5C7A84}">
      <dgm:prSet/>
      <dgm:spPr/>
      <dgm:t>
        <a:bodyPr/>
        <a:lstStyle/>
        <a:p>
          <a:endParaRPr lang="en-US"/>
        </a:p>
      </dgm:t>
    </dgm:pt>
    <dgm:pt modelId="{F40B7A7A-37A3-4937-94AD-D36206F3204C}">
      <dgm:prSet/>
      <dgm:spPr/>
      <dgm:t>
        <a:bodyPr/>
        <a:lstStyle/>
        <a:p>
          <a:r>
            <a:rPr lang="en-US"/>
            <a:t>New AAUP constitution (effective January 1, 2020)</a:t>
          </a:r>
        </a:p>
      </dgm:t>
    </dgm:pt>
    <dgm:pt modelId="{CE0CF0BA-F4C6-4C5B-8A93-D4ACE0B81798}" type="parTrans" cxnId="{A70AB3B3-FED6-4325-B573-3AF44B03DAA2}">
      <dgm:prSet/>
      <dgm:spPr/>
      <dgm:t>
        <a:bodyPr/>
        <a:lstStyle/>
        <a:p>
          <a:endParaRPr lang="en-US"/>
        </a:p>
      </dgm:t>
    </dgm:pt>
    <dgm:pt modelId="{90D89D56-D09A-44B7-A0D4-BD4154202847}" type="sibTrans" cxnId="{A70AB3B3-FED6-4325-B573-3AF44B03DAA2}">
      <dgm:prSet/>
      <dgm:spPr/>
      <dgm:t>
        <a:bodyPr/>
        <a:lstStyle/>
        <a:p>
          <a:endParaRPr lang="en-US"/>
        </a:p>
      </dgm:t>
    </dgm:pt>
    <dgm:pt modelId="{42E1B2A0-AEA2-4855-81B5-B45BEB7D843B}">
      <dgm:prSet/>
      <dgm:spPr/>
      <dgm:t>
        <a:bodyPr/>
        <a:lstStyle/>
        <a:p>
          <a:r>
            <a:rPr lang="en-US"/>
            <a:t>Dissolution of CBC</a:t>
          </a:r>
        </a:p>
      </dgm:t>
    </dgm:pt>
    <dgm:pt modelId="{0AD0C364-151B-4FBE-B139-870C42C44849}" type="parTrans" cxnId="{3387842F-AEE9-44C0-B185-46833D7A4E34}">
      <dgm:prSet/>
      <dgm:spPr/>
      <dgm:t>
        <a:bodyPr/>
        <a:lstStyle/>
        <a:p>
          <a:endParaRPr lang="en-US"/>
        </a:p>
      </dgm:t>
    </dgm:pt>
    <dgm:pt modelId="{133E6FED-5A20-436E-9DDE-126D35CF3682}" type="sibTrans" cxnId="{3387842F-AEE9-44C0-B185-46833D7A4E34}">
      <dgm:prSet/>
      <dgm:spPr/>
      <dgm:t>
        <a:bodyPr/>
        <a:lstStyle/>
        <a:p>
          <a:endParaRPr lang="en-US"/>
        </a:p>
      </dgm:t>
    </dgm:pt>
    <dgm:pt modelId="{A2824C8F-EB3D-4CA0-808E-BA6565054900}">
      <dgm:prSet/>
      <dgm:spPr/>
      <dgm:t>
        <a:bodyPr/>
        <a:lstStyle/>
        <a:p>
          <a:r>
            <a:rPr lang="en-US"/>
            <a:t>Dissolution of Assembly of State Conferences</a:t>
          </a:r>
        </a:p>
      </dgm:t>
    </dgm:pt>
    <dgm:pt modelId="{C40BB7E3-B991-49D1-906A-B2B7DD1AE399}" type="parTrans" cxnId="{EFF77BCF-8981-4DD6-973D-9458D36A05ED}">
      <dgm:prSet/>
      <dgm:spPr/>
      <dgm:t>
        <a:bodyPr/>
        <a:lstStyle/>
        <a:p>
          <a:endParaRPr lang="en-US"/>
        </a:p>
      </dgm:t>
    </dgm:pt>
    <dgm:pt modelId="{18211716-6456-44C9-B88B-190C4ED76BFF}" type="sibTrans" cxnId="{EFF77BCF-8981-4DD6-973D-9458D36A05ED}">
      <dgm:prSet/>
      <dgm:spPr/>
      <dgm:t>
        <a:bodyPr/>
        <a:lstStyle/>
        <a:p>
          <a:endParaRPr lang="en-US"/>
        </a:p>
      </dgm:t>
    </dgm:pt>
    <dgm:pt modelId="{AF8517D7-AE46-434E-B356-946ADC02E611}">
      <dgm:prSet/>
      <dgm:spPr/>
      <dgm:t>
        <a:bodyPr/>
        <a:lstStyle/>
        <a:p>
          <a:r>
            <a:rPr lang="en-US"/>
            <a:t>New regions</a:t>
          </a:r>
        </a:p>
      </dgm:t>
    </dgm:pt>
    <dgm:pt modelId="{41233EFA-A1E0-4F4A-8DF6-8B7A8CB56004}" type="parTrans" cxnId="{BBAF7B65-B9F4-4B86-A516-5F8F387799F1}">
      <dgm:prSet/>
      <dgm:spPr/>
      <dgm:t>
        <a:bodyPr/>
        <a:lstStyle/>
        <a:p>
          <a:endParaRPr lang="en-US"/>
        </a:p>
      </dgm:t>
    </dgm:pt>
    <dgm:pt modelId="{8569500A-5A23-4862-B1A2-2EC606192465}" type="sibTrans" cxnId="{BBAF7B65-B9F4-4B86-A516-5F8F387799F1}">
      <dgm:prSet/>
      <dgm:spPr/>
      <dgm:t>
        <a:bodyPr/>
        <a:lstStyle/>
        <a:p>
          <a:endParaRPr lang="en-US"/>
        </a:p>
      </dgm:t>
    </dgm:pt>
    <dgm:pt modelId="{E8A20EFC-1627-42E1-8B8A-F2FC65BF21E8}">
      <dgm:prSet/>
      <dgm:spPr/>
      <dgm:t>
        <a:bodyPr/>
        <a:lstStyle/>
        <a:p>
          <a:r>
            <a:rPr lang="en-US"/>
            <a:t>New rules about voting</a:t>
          </a:r>
        </a:p>
      </dgm:t>
    </dgm:pt>
    <dgm:pt modelId="{3FD85B25-EF9E-42D4-A2A6-40D2CB682D7F}" type="parTrans" cxnId="{A9B3631D-C27F-47CE-8DFC-36E2B868533E}">
      <dgm:prSet/>
      <dgm:spPr/>
      <dgm:t>
        <a:bodyPr/>
        <a:lstStyle/>
        <a:p>
          <a:endParaRPr lang="en-US"/>
        </a:p>
      </dgm:t>
    </dgm:pt>
    <dgm:pt modelId="{9A4F5B59-9ADA-4110-B5AD-B92F50EFF3D2}" type="sibTrans" cxnId="{A9B3631D-C27F-47CE-8DFC-36E2B868533E}">
      <dgm:prSet/>
      <dgm:spPr/>
      <dgm:t>
        <a:bodyPr/>
        <a:lstStyle/>
        <a:p>
          <a:endParaRPr lang="en-US"/>
        </a:p>
      </dgm:t>
    </dgm:pt>
    <dgm:pt modelId="{96AF5912-7C52-4053-AF87-DC076429D6A5}">
      <dgm:prSet/>
      <dgm:spPr/>
      <dgm:t>
        <a:bodyPr/>
        <a:lstStyle/>
        <a:p>
          <a:r>
            <a:rPr lang="en-US"/>
            <a:t>Move to biennial meeting </a:t>
          </a:r>
        </a:p>
      </dgm:t>
    </dgm:pt>
    <dgm:pt modelId="{3E153510-D44A-4EA3-8A98-6F7198B110A0}" type="parTrans" cxnId="{2CA5B46E-F1EF-4EC8-9C60-90F0995AF9CD}">
      <dgm:prSet/>
      <dgm:spPr/>
      <dgm:t>
        <a:bodyPr/>
        <a:lstStyle/>
        <a:p>
          <a:endParaRPr lang="en-US"/>
        </a:p>
      </dgm:t>
    </dgm:pt>
    <dgm:pt modelId="{D22BE714-AEB2-438C-8A99-9183E50A20FF}" type="sibTrans" cxnId="{2CA5B46E-F1EF-4EC8-9C60-90F0995AF9CD}">
      <dgm:prSet/>
      <dgm:spPr/>
      <dgm:t>
        <a:bodyPr/>
        <a:lstStyle/>
        <a:p>
          <a:endParaRPr lang="en-US"/>
        </a:p>
      </dgm:t>
    </dgm:pt>
    <dgm:pt modelId="{8CB7D055-EAF6-D446-9AA6-708EBFE657FE}" type="pres">
      <dgm:prSet presAssocID="{88A23B7F-35A2-4A5B-9AA3-696BB81487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922263-5354-624B-A0AA-F11AFDD0C683}" type="pres">
      <dgm:prSet presAssocID="{7FEF74B6-CD3C-46C1-B8C4-70D9F93102B4}" presName="root1" presStyleCnt="0"/>
      <dgm:spPr/>
    </dgm:pt>
    <dgm:pt modelId="{5581B273-1F52-0C41-B1AE-4888026AD9FE}" type="pres">
      <dgm:prSet presAssocID="{7FEF74B6-CD3C-46C1-B8C4-70D9F93102B4}" presName="LevelOneTextNode" presStyleLbl="node0" presStyleIdx="0" presStyleCnt="2">
        <dgm:presLayoutVars>
          <dgm:chPref val="3"/>
        </dgm:presLayoutVars>
      </dgm:prSet>
      <dgm:spPr/>
    </dgm:pt>
    <dgm:pt modelId="{C9C0B219-3574-7548-B58D-76C363925D01}" type="pres">
      <dgm:prSet presAssocID="{7FEF74B6-CD3C-46C1-B8C4-70D9F93102B4}" presName="level2hierChild" presStyleCnt="0"/>
      <dgm:spPr/>
    </dgm:pt>
    <dgm:pt modelId="{99DAF2CF-46AA-1545-BBD3-1FE5ABE71305}" type="pres">
      <dgm:prSet presAssocID="{CE0CF0BA-F4C6-4C5B-8A93-D4ACE0B81798}" presName="conn2-1" presStyleLbl="parChTrans1D2" presStyleIdx="0" presStyleCnt="5"/>
      <dgm:spPr/>
    </dgm:pt>
    <dgm:pt modelId="{13D3454D-910F-CC40-B7BF-8B06FD5DCEE1}" type="pres">
      <dgm:prSet presAssocID="{CE0CF0BA-F4C6-4C5B-8A93-D4ACE0B81798}" presName="connTx" presStyleLbl="parChTrans1D2" presStyleIdx="0" presStyleCnt="5"/>
      <dgm:spPr/>
    </dgm:pt>
    <dgm:pt modelId="{AA6A9F47-F2C7-AF4D-8A91-0AF2EF508DA6}" type="pres">
      <dgm:prSet presAssocID="{F40B7A7A-37A3-4937-94AD-D36206F3204C}" presName="root2" presStyleCnt="0"/>
      <dgm:spPr/>
    </dgm:pt>
    <dgm:pt modelId="{FB07F7C3-CA27-AD42-B5E9-B819726D4505}" type="pres">
      <dgm:prSet presAssocID="{F40B7A7A-37A3-4937-94AD-D36206F3204C}" presName="LevelTwoTextNode" presStyleLbl="node2" presStyleIdx="0" presStyleCnt="5">
        <dgm:presLayoutVars>
          <dgm:chPref val="3"/>
        </dgm:presLayoutVars>
      </dgm:prSet>
      <dgm:spPr/>
    </dgm:pt>
    <dgm:pt modelId="{FD5BAA40-B58B-E84C-A51D-72BF85C7D407}" type="pres">
      <dgm:prSet presAssocID="{F40B7A7A-37A3-4937-94AD-D36206F3204C}" presName="level3hierChild" presStyleCnt="0"/>
      <dgm:spPr/>
    </dgm:pt>
    <dgm:pt modelId="{EFC53B7C-46ED-EF43-B47E-BAA4A832AAA3}" type="pres">
      <dgm:prSet presAssocID="{0AD0C364-151B-4FBE-B139-870C42C44849}" presName="conn2-1" presStyleLbl="parChTrans1D2" presStyleIdx="1" presStyleCnt="5"/>
      <dgm:spPr/>
    </dgm:pt>
    <dgm:pt modelId="{C6C0FFDF-6039-594B-9396-128287022E03}" type="pres">
      <dgm:prSet presAssocID="{0AD0C364-151B-4FBE-B139-870C42C44849}" presName="connTx" presStyleLbl="parChTrans1D2" presStyleIdx="1" presStyleCnt="5"/>
      <dgm:spPr/>
    </dgm:pt>
    <dgm:pt modelId="{9E581CE6-8469-284A-9867-08CA1D11B2B5}" type="pres">
      <dgm:prSet presAssocID="{42E1B2A0-AEA2-4855-81B5-B45BEB7D843B}" presName="root2" presStyleCnt="0"/>
      <dgm:spPr/>
    </dgm:pt>
    <dgm:pt modelId="{4AED0B3E-8D3E-BD43-9758-F2A65B91A52C}" type="pres">
      <dgm:prSet presAssocID="{42E1B2A0-AEA2-4855-81B5-B45BEB7D843B}" presName="LevelTwoTextNode" presStyleLbl="node2" presStyleIdx="1" presStyleCnt="5">
        <dgm:presLayoutVars>
          <dgm:chPref val="3"/>
        </dgm:presLayoutVars>
      </dgm:prSet>
      <dgm:spPr/>
    </dgm:pt>
    <dgm:pt modelId="{9E16B465-619A-BB40-A5BF-17F0DE50309C}" type="pres">
      <dgm:prSet presAssocID="{42E1B2A0-AEA2-4855-81B5-B45BEB7D843B}" presName="level3hierChild" presStyleCnt="0"/>
      <dgm:spPr/>
    </dgm:pt>
    <dgm:pt modelId="{92AE2ADD-1E2C-7840-967F-BF37541C0FAB}" type="pres">
      <dgm:prSet presAssocID="{C40BB7E3-B991-49D1-906A-B2B7DD1AE399}" presName="conn2-1" presStyleLbl="parChTrans1D2" presStyleIdx="2" presStyleCnt="5"/>
      <dgm:spPr/>
    </dgm:pt>
    <dgm:pt modelId="{82A80A61-8918-384D-982C-39D305FEFBC2}" type="pres">
      <dgm:prSet presAssocID="{C40BB7E3-B991-49D1-906A-B2B7DD1AE399}" presName="connTx" presStyleLbl="parChTrans1D2" presStyleIdx="2" presStyleCnt="5"/>
      <dgm:spPr/>
    </dgm:pt>
    <dgm:pt modelId="{4924876E-03FA-C94A-9755-D946E21DA4D6}" type="pres">
      <dgm:prSet presAssocID="{A2824C8F-EB3D-4CA0-808E-BA6565054900}" presName="root2" presStyleCnt="0"/>
      <dgm:spPr/>
    </dgm:pt>
    <dgm:pt modelId="{235E6FA9-7B98-8B41-8085-E75785DEE53A}" type="pres">
      <dgm:prSet presAssocID="{A2824C8F-EB3D-4CA0-808E-BA6565054900}" presName="LevelTwoTextNode" presStyleLbl="node2" presStyleIdx="2" presStyleCnt="5">
        <dgm:presLayoutVars>
          <dgm:chPref val="3"/>
        </dgm:presLayoutVars>
      </dgm:prSet>
      <dgm:spPr/>
    </dgm:pt>
    <dgm:pt modelId="{120DE260-6C44-FD40-842F-43CB02E3AADB}" type="pres">
      <dgm:prSet presAssocID="{A2824C8F-EB3D-4CA0-808E-BA6565054900}" presName="level3hierChild" presStyleCnt="0"/>
      <dgm:spPr/>
    </dgm:pt>
    <dgm:pt modelId="{1660B549-73DC-BA46-92BF-899697C055F3}" type="pres">
      <dgm:prSet presAssocID="{41233EFA-A1E0-4F4A-8DF6-8B7A8CB56004}" presName="conn2-1" presStyleLbl="parChTrans1D2" presStyleIdx="3" presStyleCnt="5"/>
      <dgm:spPr/>
    </dgm:pt>
    <dgm:pt modelId="{05F1FFCA-7663-E44F-9CE5-1C376499EDE3}" type="pres">
      <dgm:prSet presAssocID="{41233EFA-A1E0-4F4A-8DF6-8B7A8CB56004}" presName="connTx" presStyleLbl="parChTrans1D2" presStyleIdx="3" presStyleCnt="5"/>
      <dgm:spPr/>
    </dgm:pt>
    <dgm:pt modelId="{3E1A26D6-868E-F442-B034-72086EFA077E}" type="pres">
      <dgm:prSet presAssocID="{AF8517D7-AE46-434E-B356-946ADC02E611}" presName="root2" presStyleCnt="0"/>
      <dgm:spPr/>
    </dgm:pt>
    <dgm:pt modelId="{6376C400-6B3B-FF42-8F98-2597D290DC43}" type="pres">
      <dgm:prSet presAssocID="{AF8517D7-AE46-434E-B356-946ADC02E611}" presName="LevelTwoTextNode" presStyleLbl="node2" presStyleIdx="3" presStyleCnt="5">
        <dgm:presLayoutVars>
          <dgm:chPref val="3"/>
        </dgm:presLayoutVars>
      </dgm:prSet>
      <dgm:spPr/>
    </dgm:pt>
    <dgm:pt modelId="{2A8F3D81-CBD0-8141-93A4-C1E7656C1854}" type="pres">
      <dgm:prSet presAssocID="{AF8517D7-AE46-434E-B356-946ADC02E611}" presName="level3hierChild" presStyleCnt="0"/>
      <dgm:spPr/>
    </dgm:pt>
    <dgm:pt modelId="{AD9437EF-C57A-A645-A4F1-C1E169FB1B3A}" type="pres">
      <dgm:prSet presAssocID="{3FD85B25-EF9E-42D4-A2A6-40D2CB682D7F}" presName="conn2-1" presStyleLbl="parChTrans1D2" presStyleIdx="4" presStyleCnt="5"/>
      <dgm:spPr/>
    </dgm:pt>
    <dgm:pt modelId="{B241F7CB-4F97-9C4F-9AE5-AEE395C7EA0F}" type="pres">
      <dgm:prSet presAssocID="{3FD85B25-EF9E-42D4-A2A6-40D2CB682D7F}" presName="connTx" presStyleLbl="parChTrans1D2" presStyleIdx="4" presStyleCnt="5"/>
      <dgm:spPr/>
    </dgm:pt>
    <dgm:pt modelId="{D8B24188-EB7D-234B-AE13-E329D414A0D0}" type="pres">
      <dgm:prSet presAssocID="{E8A20EFC-1627-42E1-8B8A-F2FC65BF21E8}" presName="root2" presStyleCnt="0"/>
      <dgm:spPr/>
    </dgm:pt>
    <dgm:pt modelId="{9E507A82-388E-F442-A18C-5DA64253DC35}" type="pres">
      <dgm:prSet presAssocID="{E8A20EFC-1627-42E1-8B8A-F2FC65BF21E8}" presName="LevelTwoTextNode" presStyleLbl="node2" presStyleIdx="4" presStyleCnt="5">
        <dgm:presLayoutVars>
          <dgm:chPref val="3"/>
        </dgm:presLayoutVars>
      </dgm:prSet>
      <dgm:spPr/>
    </dgm:pt>
    <dgm:pt modelId="{C41E074E-53FD-0248-BEB9-FF85546DDC2D}" type="pres">
      <dgm:prSet presAssocID="{E8A20EFC-1627-42E1-8B8A-F2FC65BF21E8}" presName="level3hierChild" presStyleCnt="0"/>
      <dgm:spPr/>
    </dgm:pt>
    <dgm:pt modelId="{A7699FFE-5661-2C42-85C8-FA317C3B7113}" type="pres">
      <dgm:prSet presAssocID="{96AF5912-7C52-4053-AF87-DC076429D6A5}" presName="root1" presStyleCnt="0"/>
      <dgm:spPr/>
    </dgm:pt>
    <dgm:pt modelId="{5411E2A9-96B8-CC41-8761-3FE98359962F}" type="pres">
      <dgm:prSet presAssocID="{96AF5912-7C52-4053-AF87-DC076429D6A5}" presName="LevelOneTextNode" presStyleLbl="node0" presStyleIdx="1" presStyleCnt="2">
        <dgm:presLayoutVars>
          <dgm:chPref val="3"/>
        </dgm:presLayoutVars>
      </dgm:prSet>
      <dgm:spPr/>
    </dgm:pt>
    <dgm:pt modelId="{D041D6C9-04B1-2B4D-9CF3-99447DFAF806}" type="pres">
      <dgm:prSet presAssocID="{96AF5912-7C52-4053-AF87-DC076429D6A5}" presName="level2hierChild" presStyleCnt="0"/>
      <dgm:spPr/>
    </dgm:pt>
  </dgm:ptLst>
  <dgm:cxnLst>
    <dgm:cxn modelId="{27891605-1B63-7F41-A2FB-43184226563A}" type="presOf" srcId="{42E1B2A0-AEA2-4855-81B5-B45BEB7D843B}" destId="{4AED0B3E-8D3E-BD43-9758-F2A65B91A52C}" srcOrd="0" destOrd="0" presId="urn:microsoft.com/office/officeart/2005/8/layout/hierarchy2"/>
    <dgm:cxn modelId="{A9B3631D-C27F-47CE-8DFC-36E2B868533E}" srcId="{7FEF74B6-CD3C-46C1-B8C4-70D9F93102B4}" destId="{E8A20EFC-1627-42E1-8B8A-F2FC65BF21E8}" srcOrd="4" destOrd="0" parTransId="{3FD85B25-EF9E-42D4-A2A6-40D2CB682D7F}" sibTransId="{9A4F5B59-9ADA-4110-B5AD-B92F50EFF3D2}"/>
    <dgm:cxn modelId="{8C8A3D2E-5963-4B4F-A1F6-E05961052ED6}" type="presOf" srcId="{CE0CF0BA-F4C6-4C5B-8A93-D4ACE0B81798}" destId="{99DAF2CF-46AA-1545-BBD3-1FE5ABE71305}" srcOrd="0" destOrd="0" presId="urn:microsoft.com/office/officeart/2005/8/layout/hierarchy2"/>
    <dgm:cxn modelId="{3387842F-AEE9-44C0-B185-46833D7A4E34}" srcId="{7FEF74B6-CD3C-46C1-B8C4-70D9F93102B4}" destId="{42E1B2A0-AEA2-4855-81B5-B45BEB7D843B}" srcOrd="1" destOrd="0" parTransId="{0AD0C364-151B-4FBE-B139-870C42C44849}" sibTransId="{133E6FED-5A20-436E-9DDE-126D35CF3682}"/>
    <dgm:cxn modelId="{E130F332-56CE-AC4F-BB02-21562E7A9152}" type="presOf" srcId="{E8A20EFC-1627-42E1-8B8A-F2FC65BF21E8}" destId="{9E507A82-388E-F442-A18C-5DA64253DC35}" srcOrd="0" destOrd="0" presId="urn:microsoft.com/office/officeart/2005/8/layout/hierarchy2"/>
    <dgm:cxn modelId="{94851E35-5EF3-814B-BC5E-06502769C5FE}" type="presOf" srcId="{0AD0C364-151B-4FBE-B139-870C42C44849}" destId="{C6C0FFDF-6039-594B-9396-128287022E03}" srcOrd="1" destOrd="0" presId="urn:microsoft.com/office/officeart/2005/8/layout/hierarchy2"/>
    <dgm:cxn modelId="{1D42DE35-DE83-1141-8E32-51CD3A8BE3A2}" type="presOf" srcId="{3FD85B25-EF9E-42D4-A2A6-40D2CB682D7F}" destId="{B241F7CB-4F97-9C4F-9AE5-AEE395C7EA0F}" srcOrd="1" destOrd="0" presId="urn:microsoft.com/office/officeart/2005/8/layout/hierarchy2"/>
    <dgm:cxn modelId="{219EA546-F502-CA4A-83ED-AF9A481665CA}" type="presOf" srcId="{C40BB7E3-B991-49D1-906A-B2B7DD1AE399}" destId="{92AE2ADD-1E2C-7840-967F-BF37541C0FAB}" srcOrd="0" destOrd="0" presId="urn:microsoft.com/office/officeart/2005/8/layout/hierarchy2"/>
    <dgm:cxn modelId="{EEB9B24E-5935-E342-A708-D3695C84BBD2}" type="presOf" srcId="{0AD0C364-151B-4FBE-B139-870C42C44849}" destId="{EFC53B7C-46ED-EF43-B47E-BAA4A832AAA3}" srcOrd="0" destOrd="0" presId="urn:microsoft.com/office/officeart/2005/8/layout/hierarchy2"/>
    <dgm:cxn modelId="{8DC31350-F17E-8640-AED3-685025A3B102}" type="presOf" srcId="{96AF5912-7C52-4053-AF87-DC076429D6A5}" destId="{5411E2A9-96B8-CC41-8761-3FE98359962F}" srcOrd="0" destOrd="0" presId="urn:microsoft.com/office/officeart/2005/8/layout/hierarchy2"/>
    <dgm:cxn modelId="{7D650857-4DE5-7A42-864F-9441062CDB8F}" type="presOf" srcId="{41233EFA-A1E0-4F4A-8DF6-8B7A8CB56004}" destId="{1660B549-73DC-BA46-92BF-899697C055F3}" srcOrd="0" destOrd="0" presId="urn:microsoft.com/office/officeart/2005/8/layout/hierarchy2"/>
    <dgm:cxn modelId="{C3BB0265-C3B9-D149-B6DD-65866EEBB81D}" type="presOf" srcId="{7FEF74B6-CD3C-46C1-B8C4-70D9F93102B4}" destId="{5581B273-1F52-0C41-B1AE-4888026AD9FE}" srcOrd="0" destOrd="0" presId="urn:microsoft.com/office/officeart/2005/8/layout/hierarchy2"/>
    <dgm:cxn modelId="{BBAF7B65-B9F4-4B86-A516-5F8F387799F1}" srcId="{7FEF74B6-CD3C-46C1-B8C4-70D9F93102B4}" destId="{AF8517D7-AE46-434E-B356-946ADC02E611}" srcOrd="3" destOrd="0" parTransId="{41233EFA-A1E0-4F4A-8DF6-8B7A8CB56004}" sibTransId="{8569500A-5A23-4862-B1A2-2EC606192465}"/>
    <dgm:cxn modelId="{2CA5B46E-F1EF-4EC8-9C60-90F0995AF9CD}" srcId="{88A23B7F-35A2-4A5B-9AA3-696BB8148724}" destId="{96AF5912-7C52-4053-AF87-DC076429D6A5}" srcOrd="1" destOrd="0" parTransId="{3E153510-D44A-4EA3-8A98-6F7198B110A0}" sibTransId="{D22BE714-AEB2-438C-8A99-9183E50A20FF}"/>
    <dgm:cxn modelId="{E559448D-9D47-D742-91C4-66FBFE682508}" type="presOf" srcId="{C40BB7E3-B991-49D1-906A-B2B7DD1AE399}" destId="{82A80A61-8918-384D-982C-39D305FEFBC2}" srcOrd="1" destOrd="0" presId="urn:microsoft.com/office/officeart/2005/8/layout/hierarchy2"/>
    <dgm:cxn modelId="{37A1AB8D-5590-0A45-A3DE-B9B4D512E57D}" type="presOf" srcId="{A2824C8F-EB3D-4CA0-808E-BA6565054900}" destId="{235E6FA9-7B98-8B41-8085-E75785DEE53A}" srcOrd="0" destOrd="0" presId="urn:microsoft.com/office/officeart/2005/8/layout/hierarchy2"/>
    <dgm:cxn modelId="{6EB44FB3-46E2-2D45-91FB-A917D0F487D9}" type="presOf" srcId="{41233EFA-A1E0-4F4A-8DF6-8B7A8CB56004}" destId="{05F1FFCA-7663-E44F-9CE5-1C376499EDE3}" srcOrd="1" destOrd="0" presId="urn:microsoft.com/office/officeart/2005/8/layout/hierarchy2"/>
    <dgm:cxn modelId="{A70AB3B3-FED6-4325-B573-3AF44B03DAA2}" srcId="{7FEF74B6-CD3C-46C1-B8C4-70D9F93102B4}" destId="{F40B7A7A-37A3-4937-94AD-D36206F3204C}" srcOrd="0" destOrd="0" parTransId="{CE0CF0BA-F4C6-4C5B-8A93-D4ACE0B81798}" sibTransId="{90D89D56-D09A-44B7-A0D4-BD4154202847}"/>
    <dgm:cxn modelId="{682B0CB5-506C-B243-8D6D-65D8D81FF18B}" type="presOf" srcId="{CE0CF0BA-F4C6-4C5B-8A93-D4ACE0B81798}" destId="{13D3454D-910F-CC40-B7BF-8B06FD5DCEE1}" srcOrd="1" destOrd="0" presId="urn:microsoft.com/office/officeart/2005/8/layout/hierarchy2"/>
    <dgm:cxn modelId="{2FEB91BE-B5C0-B743-9F97-B2515DD0FA55}" type="presOf" srcId="{AF8517D7-AE46-434E-B356-946ADC02E611}" destId="{6376C400-6B3B-FF42-8F98-2597D290DC43}" srcOrd="0" destOrd="0" presId="urn:microsoft.com/office/officeart/2005/8/layout/hierarchy2"/>
    <dgm:cxn modelId="{686D9CCB-80C6-6E43-97C3-B0E56CB24870}" type="presOf" srcId="{3FD85B25-EF9E-42D4-A2A6-40D2CB682D7F}" destId="{AD9437EF-C57A-A645-A4F1-C1E169FB1B3A}" srcOrd="0" destOrd="0" presId="urn:microsoft.com/office/officeart/2005/8/layout/hierarchy2"/>
    <dgm:cxn modelId="{1A3FC2CC-85D8-1C47-9DFD-FA396D885404}" type="presOf" srcId="{F40B7A7A-37A3-4937-94AD-D36206F3204C}" destId="{FB07F7C3-CA27-AD42-B5E9-B819726D4505}" srcOrd="0" destOrd="0" presId="urn:microsoft.com/office/officeart/2005/8/layout/hierarchy2"/>
    <dgm:cxn modelId="{EFF77BCF-8981-4DD6-973D-9458D36A05ED}" srcId="{7FEF74B6-CD3C-46C1-B8C4-70D9F93102B4}" destId="{A2824C8F-EB3D-4CA0-808E-BA6565054900}" srcOrd="2" destOrd="0" parTransId="{C40BB7E3-B991-49D1-906A-B2B7DD1AE399}" sibTransId="{18211716-6456-44C9-B88B-190C4ED76BFF}"/>
    <dgm:cxn modelId="{3E45BFDF-AB8E-5B4B-A5FA-995FF3CFE422}" type="presOf" srcId="{88A23B7F-35A2-4A5B-9AA3-696BB8148724}" destId="{8CB7D055-EAF6-D446-9AA6-708EBFE657FE}" srcOrd="0" destOrd="0" presId="urn:microsoft.com/office/officeart/2005/8/layout/hierarchy2"/>
    <dgm:cxn modelId="{B8E979FE-B6D2-46F5-80FD-92788C5C7A84}" srcId="{88A23B7F-35A2-4A5B-9AA3-696BB8148724}" destId="{7FEF74B6-CD3C-46C1-B8C4-70D9F93102B4}" srcOrd="0" destOrd="0" parTransId="{916134AF-5DDB-49EE-B4A2-238C449EE0B5}" sibTransId="{A358B76D-7CD4-452B-A197-C6ED0C1A7A37}"/>
    <dgm:cxn modelId="{A2A5B547-5BF1-0441-90F4-A75D12D8A72F}" type="presParOf" srcId="{8CB7D055-EAF6-D446-9AA6-708EBFE657FE}" destId="{A0922263-5354-624B-A0AA-F11AFDD0C683}" srcOrd="0" destOrd="0" presId="urn:microsoft.com/office/officeart/2005/8/layout/hierarchy2"/>
    <dgm:cxn modelId="{84D9726B-975C-1347-BF6E-9692F3449F7B}" type="presParOf" srcId="{A0922263-5354-624B-A0AA-F11AFDD0C683}" destId="{5581B273-1F52-0C41-B1AE-4888026AD9FE}" srcOrd="0" destOrd="0" presId="urn:microsoft.com/office/officeart/2005/8/layout/hierarchy2"/>
    <dgm:cxn modelId="{278F87AC-BEE0-FF44-8267-51202191DE2D}" type="presParOf" srcId="{A0922263-5354-624B-A0AA-F11AFDD0C683}" destId="{C9C0B219-3574-7548-B58D-76C363925D01}" srcOrd="1" destOrd="0" presId="urn:microsoft.com/office/officeart/2005/8/layout/hierarchy2"/>
    <dgm:cxn modelId="{0852EA87-9F5D-E940-87FF-B5334B61DD76}" type="presParOf" srcId="{C9C0B219-3574-7548-B58D-76C363925D01}" destId="{99DAF2CF-46AA-1545-BBD3-1FE5ABE71305}" srcOrd="0" destOrd="0" presId="urn:microsoft.com/office/officeart/2005/8/layout/hierarchy2"/>
    <dgm:cxn modelId="{24D70AD3-B3F1-304A-819E-B58A3731457B}" type="presParOf" srcId="{99DAF2CF-46AA-1545-BBD3-1FE5ABE71305}" destId="{13D3454D-910F-CC40-B7BF-8B06FD5DCEE1}" srcOrd="0" destOrd="0" presId="urn:microsoft.com/office/officeart/2005/8/layout/hierarchy2"/>
    <dgm:cxn modelId="{26AC9852-BAB7-DF49-90DA-DDA514F6D6FD}" type="presParOf" srcId="{C9C0B219-3574-7548-B58D-76C363925D01}" destId="{AA6A9F47-F2C7-AF4D-8A91-0AF2EF508DA6}" srcOrd="1" destOrd="0" presId="urn:microsoft.com/office/officeart/2005/8/layout/hierarchy2"/>
    <dgm:cxn modelId="{9CDDF571-CA52-394F-A837-E5DC099161D2}" type="presParOf" srcId="{AA6A9F47-F2C7-AF4D-8A91-0AF2EF508DA6}" destId="{FB07F7C3-CA27-AD42-B5E9-B819726D4505}" srcOrd="0" destOrd="0" presId="urn:microsoft.com/office/officeart/2005/8/layout/hierarchy2"/>
    <dgm:cxn modelId="{5D4FADE4-387D-E048-996B-DB3414B678B8}" type="presParOf" srcId="{AA6A9F47-F2C7-AF4D-8A91-0AF2EF508DA6}" destId="{FD5BAA40-B58B-E84C-A51D-72BF85C7D407}" srcOrd="1" destOrd="0" presId="urn:microsoft.com/office/officeart/2005/8/layout/hierarchy2"/>
    <dgm:cxn modelId="{EB7F2D56-0AA4-4D4B-AE36-328EA91B93A8}" type="presParOf" srcId="{C9C0B219-3574-7548-B58D-76C363925D01}" destId="{EFC53B7C-46ED-EF43-B47E-BAA4A832AAA3}" srcOrd="2" destOrd="0" presId="urn:microsoft.com/office/officeart/2005/8/layout/hierarchy2"/>
    <dgm:cxn modelId="{1F4E0FDB-A786-F94E-8D31-4D1774BE5563}" type="presParOf" srcId="{EFC53B7C-46ED-EF43-B47E-BAA4A832AAA3}" destId="{C6C0FFDF-6039-594B-9396-128287022E03}" srcOrd="0" destOrd="0" presId="urn:microsoft.com/office/officeart/2005/8/layout/hierarchy2"/>
    <dgm:cxn modelId="{233145C3-1E40-5C48-A530-BE7263D3C4A9}" type="presParOf" srcId="{C9C0B219-3574-7548-B58D-76C363925D01}" destId="{9E581CE6-8469-284A-9867-08CA1D11B2B5}" srcOrd="3" destOrd="0" presId="urn:microsoft.com/office/officeart/2005/8/layout/hierarchy2"/>
    <dgm:cxn modelId="{F5EFE5C5-369F-FA46-BFFF-78753C8A66EB}" type="presParOf" srcId="{9E581CE6-8469-284A-9867-08CA1D11B2B5}" destId="{4AED0B3E-8D3E-BD43-9758-F2A65B91A52C}" srcOrd="0" destOrd="0" presId="urn:microsoft.com/office/officeart/2005/8/layout/hierarchy2"/>
    <dgm:cxn modelId="{14EE17A7-C494-BC4B-A1DE-7F7205DF0A8E}" type="presParOf" srcId="{9E581CE6-8469-284A-9867-08CA1D11B2B5}" destId="{9E16B465-619A-BB40-A5BF-17F0DE50309C}" srcOrd="1" destOrd="0" presId="urn:microsoft.com/office/officeart/2005/8/layout/hierarchy2"/>
    <dgm:cxn modelId="{6DDA7F8C-EA85-0B49-8360-637197C06AFA}" type="presParOf" srcId="{C9C0B219-3574-7548-B58D-76C363925D01}" destId="{92AE2ADD-1E2C-7840-967F-BF37541C0FAB}" srcOrd="4" destOrd="0" presId="urn:microsoft.com/office/officeart/2005/8/layout/hierarchy2"/>
    <dgm:cxn modelId="{166DBB7A-18CC-BD4B-B1C8-47359B4D86F5}" type="presParOf" srcId="{92AE2ADD-1E2C-7840-967F-BF37541C0FAB}" destId="{82A80A61-8918-384D-982C-39D305FEFBC2}" srcOrd="0" destOrd="0" presId="urn:microsoft.com/office/officeart/2005/8/layout/hierarchy2"/>
    <dgm:cxn modelId="{FCC3A31F-C731-694B-B720-BEE00FB699DE}" type="presParOf" srcId="{C9C0B219-3574-7548-B58D-76C363925D01}" destId="{4924876E-03FA-C94A-9755-D946E21DA4D6}" srcOrd="5" destOrd="0" presId="urn:microsoft.com/office/officeart/2005/8/layout/hierarchy2"/>
    <dgm:cxn modelId="{6A56CDB6-832F-DF41-9D0E-78FD99DA26FE}" type="presParOf" srcId="{4924876E-03FA-C94A-9755-D946E21DA4D6}" destId="{235E6FA9-7B98-8B41-8085-E75785DEE53A}" srcOrd="0" destOrd="0" presId="urn:microsoft.com/office/officeart/2005/8/layout/hierarchy2"/>
    <dgm:cxn modelId="{C8FC5B3B-A8B0-2E4E-8E2B-650D01878337}" type="presParOf" srcId="{4924876E-03FA-C94A-9755-D946E21DA4D6}" destId="{120DE260-6C44-FD40-842F-43CB02E3AADB}" srcOrd="1" destOrd="0" presId="urn:microsoft.com/office/officeart/2005/8/layout/hierarchy2"/>
    <dgm:cxn modelId="{102F06CD-37BE-9645-B979-0D5E243BC27D}" type="presParOf" srcId="{C9C0B219-3574-7548-B58D-76C363925D01}" destId="{1660B549-73DC-BA46-92BF-899697C055F3}" srcOrd="6" destOrd="0" presId="urn:microsoft.com/office/officeart/2005/8/layout/hierarchy2"/>
    <dgm:cxn modelId="{4EDEB7B4-8148-4041-9C9F-D81E90F706D9}" type="presParOf" srcId="{1660B549-73DC-BA46-92BF-899697C055F3}" destId="{05F1FFCA-7663-E44F-9CE5-1C376499EDE3}" srcOrd="0" destOrd="0" presId="urn:microsoft.com/office/officeart/2005/8/layout/hierarchy2"/>
    <dgm:cxn modelId="{0A891571-24E4-714C-AE0E-0F4F575E8068}" type="presParOf" srcId="{C9C0B219-3574-7548-B58D-76C363925D01}" destId="{3E1A26D6-868E-F442-B034-72086EFA077E}" srcOrd="7" destOrd="0" presId="urn:microsoft.com/office/officeart/2005/8/layout/hierarchy2"/>
    <dgm:cxn modelId="{18E14E9D-B04A-4249-AC9F-3BE6E4670372}" type="presParOf" srcId="{3E1A26D6-868E-F442-B034-72086EFA077E}" destId="{6376C400-6B3B-FF42-8F98-2597D290DC43}" srcOrd="0" destOrd="0" presId="urn:microsoft.com/office/officeart/2005/8/layout/hierarchy2"/>
    <dgm:cxn modelId="{ECA07D1F-3818-E146-A328-810514CA1414}" type="presParOf" srcId="{3E1A26D6-868E-F442-B034-72086EFA077E}" destId="{2A8F3D81-CBD0-8141-93A4-C1E7656C1854}" srcOrd="1" destOrd="0" presId="urn:microsoft.com/office/officeart/2005/8/layout/hierarchy2"/>
    <dgm:cxn modelId="{4E321D98-D519-1447-82D8-8F3950A87993}" type="presParOf" srcId="{C9C0B219-3574-7548-B58D-76C363925D01}" destId="{AD9437EF-C57A-A645-A4F1-C1E169FB1B3A}" srcOrd="8" destOrd="0" presId="urn:microsoft.com/office/officeart/2005/8/layout/hierarchy2"/>
    <dgm:cxn modelId="{FBDED76C-BCCA-B54C-8751-1C97C9986B0B}" type="presParOf" srcId="{AD9437EF-C57A-A645-A4F1-C1E169FB1B3A}" destId="{B241F7CB-4F97-9C4F-9AE5-AEE395C7EA0F}" srcOrd="0" destOrd="0" presId="urn:microsoft.com/office/officeart/2005/8/layout/hierarchy2"/>
    <dgm:cxn modelId="{DBACD4B2-F924-F442-A201-FEB2270D7C05}" type="presParOf" srcId="{C9C0B219-3574-7548-B58D-76C363925D01}" destId="{D8B24188-EB7D-234B-AE13-E329D414A0D0}" srcOrd="9" destOrd="0" presId="urn:microsoft.com/office/officeart/2005/8/layout/hierarchy2"/>
    <dgm:cxn modelId="{52820BC3-FF5A-274E-BE37-7A4205C65512}" type="presParOf" srcId="{D8B24188-EB7D-234B-AE13-E329D414A0D0}" destId="{9E507A82-388E-F442-A18C-5DA64253DC35}" srcOrd="0" destOrd="0" presId="urn:microsoft.com/office/officeart/2005/8/layout/hierarchy2"/>
    <dgm:cxn modelId="{3BF335D9-F43F-0F42-BFFF-8A12F8863133}" type="presParOf" srcId="{D8B24188-EB7D-234B-AE13-E329D414A0D0}" destId="{C41E074E-53FD-0248-BEB9-FF85546DDC2D}" srcOrd="1" destOrd="0" presId="urn:microsoft.com/office/officeart/2005/8/layout/hierarchy2"/>
    <dgm:cxn modelId="{B626A41E-907B-784B-93DF-CFD7A2136C8F}" type="presParOf" srcId="{8CB7D055-EAF6-D446-9AA6-708EBFE657FE}" destId="{A7699FFE-5661-2C42-85C8-FA317C3B7113}" srcOrd="1" destOrd="0" presId="urn:microsoft.com/office/officeart/2005/8/layout/hierarchy2"/>
    <dgm:cxn modelId="{FD1259E6-CF4D-9247-BDA6-C709309314EE}" type="presParOf" srcId="{A7699FFE-5661-2C42-85C8-FA317C3B7113}" destId="{5411E2A9-96B8-CC41-8761-3FE98359962F}" srcOrd="0" destOrd="0" presId="urn:microsoft.com/office/officeart/2005/8/layout/hierarchy2"/>
    <dgm:cxn modelId="{CA427A3F-A657-F24A-BAEE-A0F2AD71FDD0}" type="presParOf" srcId="{A7699FFE-5661-2C42-85C8-FA317C3B7113}" destId="{D041D6C9-04B1-2B4D-9CF3-99447DFAF80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3E73E-5071-4372-A266-24A5119CC9E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1E1C31-BFD5-4644-B849-74BE3B2DB704}">
      <dgm:prSet/>
      <dgm:spPr/>
      <dgm:t>
        <a:bodyPr/>
        <a:lstStyle/>
        <a:p>
          <a:r>
            <a:rPr lang="en-US"/>
            <a:t>Each chapter has the right to send one delegate/250 members, up to a maximum of 10 delegates per chapter</a:t>
          </a:r>
        </a:p>
      </dgm:t>
    </dgm:pt>
    <dgm:pt modelId="{07243C04-9CDE-4B62-8B71-E56E09F1DD05}" type="parTrans" cxnId="{DFAAC9F4-1357-4587-BB18-01FB36401DAA}">
      <dgm:prSet/>
      <dgm:spPr/>
      <dgm:t>
        <a:bodyPr/>
        <a:lstStyle/>
        <a:p>
          <a:endParaRPr lang="en-US"/>
        </a:p>
      </dgm:t>
    </dgm:pt>
    <dgm:pt modelId="{F9993DF7-EC08-4F35-87EB-94E20497DB65}" type="sibTrans" cxnId="{DFAAC9F4-1357-4587-BB18-01FB36401DAA}">
      <dgm:prSet/>
      <dgm:spPr/>
      <dgm:t>
        <a:bodyPr/>
        <a:lstStyle/>
        <a:p>
          <a:endParaRPr lang="en-US"/>
        </a:p>
      </dgm:t>
    </dgm:pt>
    <dgm:pt modelId="{1FFF80FB-A3E6-449E-BDD7-B90B34460B9C}">
      <dgm:prSet/>
      <dgm:spPr/>
      <dgm:t>
        <a:bodyPr/>
        <a:lstStyle/>
        <a:p>
          <a:r>
            <a:rPr lang="en-US"/>
            <a:t>The more delegates a chapter has, the more “strength” their votes will have</a:t>
          </a:r>
        </a:p>
      </dgm:t>
    </dgm:pt>
    <dgm:pt modelId="{73B01168-1FC3-41CF-A933-7349CFA0D629}" type="parTrans" cxnId="{9F5E7762-EE77-404F-97C2-8105F72FC952}">
      <dgm:prSet/>
      <dgm:spPr/>
      <dgm:t>
        <a:bodyPr/>
        <a:lstStyle/>
        <a:p>
          <a:endParaRPr lang="en-US"/>
        </a:p>
      </dgm:t>
    </dgm:pt>
    <dgm:pt modelId="{27326F60-2B2C-4892-ABDF-BABCEDEB7E33}" type="sibTrans" cxnId="{9F5E7762-EE77-404F-97C2-8105F72FC952}">
      <dgm:prSet/>
      <dgm:spPr/>
      <dgm:t>
        <a:bodyPr/>
        <a:lstStyle/>
        <a:p>
          <a:endParaRPr lang="en-US"/>
        </a:p>
      </dgm:t>
    </dgm:pt>
    <dgm:pt modelId="{9F4B5911-91AF-436E-B96A-F45009F1DC03}">
      <dgm:prSet/>
      <dgm:spPr/>
      <dgm:t>
        <a:bodyPr/>
        <a:lstStyle/>
        <a:p>
          <a:r>
            <a:rPr lang="en-US" dirty="0"/>
            <a:t>Delegates must be voted upon by secret ballot by chapter membership, including officers, unless there is only one candidate</a:t>
          </a:r>
        </a:p>
      </dgm:t>
    </dgm:pt>
    <dgm:pt modelId="{098AF8ED-4F36-4576-B592-115AB6DE4F18}" type="parTrans" cxnId="{D3C8BC0C-D168-44F8-8F81-5A3AE0C6DAF4}">
      <dgm:prSet/>
      <dgm:spPr/>
      <dgm:t>
        <a:bodyPr/>
        <a:lstStyle/>
        <a:p>
          <a:endParaRPr lang="en-US"/>
        </a:p>
      </dgm:t>
    </dgm:pt>
    <dgm:pt modelId="{22A3B321-3556-4EE0-A6D5-136FA742E7B3}" type="sibTrans" cxnId="{D3C8BC0C-D168-44F8-8F81-5A3AE0C6DAF4}">
      <dgm:prSet/>
      <dgm:spPr/>
      <dgm:t>
        <a:bodyPr/>
        <a:lstStyle/>
        <a:p>
          <a:endParaRPr lang="en-US"/>
        </a:p>
      </dgm:t>
    </dgm:pt>
    <dgm:pt modelId="{5BA9FA97-4E46-D441-8B54-18ADE7E3EF7C}" type="pres">
      <dgm:prSet presAssocID="{2D23E73E-5071-4372-A266-24A5119CC9EB}" presName="vert0" presStyleCnt="0">
        <dgm:presLayoutVars>
          <dgm:dir/>
          <dgm:animOne val="branch"/>
          <dgm:animLvl val="lvl"/>
        </dgm:presLayoutVars>
      </dgm:prSet>
      <dgm:spPr/>
    </dgm:pt>
    <dgm:pt modelId="{574BF906-42C0-C14C-85A0-DE8663B868FA}" type="pres">
      <dgm:prSet presAssocID="{741E1C31-BFD5-4644-B849-74BE3B2DB704}" presName="thickLine" presStyleLbl="alignNode1" presStyleIdx="0" presStyleCnt="3"/>
      <dgm:spPr/>
    </dgm:pt>
    <dgm:pt modelId="{5D5738B8-EFD6-EA45-83C0-F6C52A7330CE}" type="pres">
      <dgm:prSet presAssocID="{741E1C31-BFD5-4644-B849-74BE3B2DB704}" presName="horz1" presStyleCnt="0"/>
      <dgm:spPr/>
    </dgm:pt>
    <dgm:pt modelId="{34CEEBC8-B371-754C-8697-5B3463007542}" type="pres">
      <dgm:prSet presAssocID="{741E1C31-BFD5-4644-B849-74BE3B2DB704}" presName="tx1" presStyleLbl="revTx" presStyleIdx="0" presStyleCnt="3"/>
      <dgm:spPr/>
    </dgm:pt>
    <dgm:pt modelId="{000D34C5-361E-4A44-819D-E836F977566C}" type="pres">
      <dgm:prSet presAssocID="{741E1C31-BFD5-4644-B849-74BE3B2DB704}" presName="vert1" presStyleCnt="0"/>
      <dgm:spPr/>
    </dgm:pt>
    <dgm:pt modelId="{3FC03F7B-CCEF-164E-8433-CF011E474AC7}" type="pres">
      <dgm:prSet presAssocID="{1FFF80FB-A3E6-449E-BDD7-B90B34460B9C}" presName="thickLine" presStyleLbl="alignNode1" presStyleIdx="1" presStyleCnt="3"/>
      <dgm:spPr/>
    </dgm:pt>
    <dgm:pt modelId="{AA76F017-AF50-B04A-A350-AF3C54633DC5}" type="pres">
      <dgm:prSet presAssocID="{1FFF80FB-A3E6-449E-BDD7-B90B34460B9C}" presName="horz1" presStyleCnt="0"/>
      <dgm:spPr/>
    </dgm:pt>
    <dgm:pt modelId="{A7A22B4B-9D5B-BE45-AE0A-0B4CFD5054C5}" type="pres">
      <dgm:prSet presAssocID="{1FFF80FB-A3E6-449E-BDD7-B90B34460B9C}" presName="tx1" presStyleLbl="revTx" presStyleIdx="1" presStyleCnt="3"/>
      <dgm:spPr/>
    </dgm:pt>
    <dgm:pt modelId="{19A80CB6-71D8-4C4B-BC9A-40A4E3071006}" type="pres">
      <dgm:prSet presAssocID="{1FFF80FB-A3E6-449E-BDD7-B90B34460B9C}" presName="vert1" presStyleCnt="0"/>
      <dgm:spPr/>
    </dgm:pt>
    <dgm:pt modelId="{57959FC1-2408-4B4D-A2FD-EB55DC2976FA}" type="pres">
      <dgm:prSet presAssocID="{9F4B5911-91AF-436E-B96A-F45009F1DC03}" presName="thickLine" presStyleLbl="alignNode1" presStyleIdx="2" presStyleCnt="3"/>
      <dgm:spPr/>
    </dgm:pt>
    <dgm:pt modelId="{40BE8159-1AD1-524B-AE16-BE859E3E7D57}" type="pres">
      <dgm:prSet presAssocID="{9F4B5911-91AF-436E-B96A-F45009F1DC03}" presName="horz1" presStyleCnt="0"/>
      <dgm:spPr/>
    </dgm:pt>
    <dgm:pt modelId="{E93ABD6D-DF3A-9144-947E-C45C7158A475}" type="pres">
      <dgm:prSet presAssocID="{9F4B5911-91AF-436E-B96A-F45009F1DC03}" presName="tx1" presStyleLbl="revTx" presStyleIdx="2" presStyleCnt="3"/>
      <dgm:spPr/>
    </dgm:pt>
    <dgm:pt modelId="{C9415F66-6A79-5C41-ABF2-9567F29285E2}" type="pres">
      <dgm:prSet presAssocID="{9F4B5911-91AF-436E-B96A-F45009F1DC03}" presName="vert1" presStyleCnt="0"/>
      <dgm:spPr/>
    </dgm:pt>
  </dgm:ptLst>
  <dgm:cxnLst>
    <dgm:cxn modelId="{D3C8BC0C-D168-44F8-8F81-5A3AE0C6DAF4}" srcId="{2D23E73E-5071-4372-A266-24A5119CC9EB}" destId="{9F4B5911-91AF-436E-B96A-F45009F1DC03}" srcOrd="2" destOrd="0" parTransId="{098AF8ED-4F36-4576-B592-115AB6DE4F18}" sibTransId="{22A3B321-3556-4EE0-A6D5-136FA742E7B3}"/>
    <dgm:cxn modelId="{920FAD23-6979-9A4F-AF21-F0FE61FFB3B2}" type="presOf" srcId="{741E1C31-BFD5-4644-B849-74BE3B2DB704}" destId="{34CEEBC8-B371-754C-8697-5B3463007542}" srcOrd="0" destOrd="0" presId="urn:microsoft.com/office/officeart/2008/layout/LinedList"/>
    <dgm:cxn modelId="{FBFE4B57-BC54-3742-B6A8-403DB7E90214}" type="presOf" srcId="{1FFF80FB-A3E6-449E-BDD7-B90B34460B9C}" destId="{A7A22B4B-9D5B-BE45-AE0A-0B4CFD5054C5}" srcOrd="0" destOrd="0" presId="urn:microsoft.com/office/officeart/2008/layout/LinedList"/>
    <dgm:cxn modelId="{9F5E7762-EE77-404F-97C2-8105F72FC952}" srcId="{2D23E73E-5071-4372-A266-24A5119CC9EB}" destId="{1FFF80FB-A3E6-449E-BDD7-B90B34460B9C}" srcOrd="1" destOrd="0" parTransId="{73B01168-1FC3-41CF-A933-7349CFA0D629}" sibTransId="{27326F60-2B2C-4892-ABDF-BABCEDEB7E33}"/>
    <dgm:cxn modelId="{C4C421E5-D057-674B-99B3-FCB20FC2C2DC}" type="presOf" srcId="{2D23E73E-5071-4372-A266-24A5119CC9EB}" destId="{5BA9FA97-4E46-D441-8B54-18ADE7E3EF7C}" srcOrd="0" destOrd="0" presId="urn:microsoft.com/office/officeart/2008/layout/LinedList"/>
    <dgm:cxn modelId="{DFAAC9F4-1357-4587-BB18-01FB36401DAA}" srcId="{2D23E73E-5071-4372-A266-24A5119CC9EB}" destId="{741E1C31-BFD5-4644-B849-74BE3B2DB704}" srcOrd="0" destOrd="0" parTransId="{07243C04-9CDE-4B62-8B71-E56E09F1DD05}" sibTransId="{F9993DF7-EC08-4F35-87EB-94E20497DB65}"/>
    <dgm:cxn modelId="{63D9C0F6-EFEE-7E49-B34B-197DFFD7B361}" type="presOf" srcId="{9F4B5911-91AF-436E-B96A-F45009F1DC03}" destId="{E93ABD6D-DF3A-9144-947E-C45C7158A475}" srcOrd="0" destOrd="0" presId="urn:microsoft.com/office/officeart/2008/layout/LinedList"/>
    <dgm:cxn modelId="{BCA87234-3687-3140-80F2-D8D31626043C}" type="presParOf" srcId="{5BA9FA97-4E46-D441-8B54-18ADE7E3EF7C}" destId="{574BF906-42C0-C14C-85A0-DE8663B868FA}" srcOrd="0" destOrd="0" presId="urn:microsoft.com/office/officeart/2008/layout/LinedList"/>
    <dgm:cxn modelId="{8D847B3C-4A28-B04C-87F4-43B5F68992F2}" type="presParOf" srcId="{5BA9FA97-4E46-D441-8B54-18ADE7E3EF7C}" destId="{5D5738B8-EFD6-EA45-83C0-F6C52A7330CE}" srcOrd="1" destOrd="0" presId="urn:microsoft.com/office/officeart/2008/layout/LinedList"/>
    <dgm:cxn modelId="{11659A7C-D481-1A4F-ABD8-1FAFD3178F6E}" type="presParOf" srcId="{5D5738B8-EFD6-EA45-83C0-F6C52A7330CE}" destId="{34CEEBC8-B371-754C-8697-5B3463007542}" srcOrd="0" destOrd="0" presId="urn:microsoft.com/office/officeart/2008/layout/LinedList"/>
    <dgm:cxn modelId="{66CED34D-08C7-B949-96C8-DFDC7E08D161}" type="presParOf" srcId="{5D5738B8-EFD6-EA45-83C0-F6C52A7330CE}" destId="{000D34C5-361E-4A44-819D-E836F977566C}" srcOrd="1" destOrd="0" presId="urn:microsoft.com/office/officeart/2008/layout/LinedList"/>
    <dgm:cxn modelId="{DAC55DC9-3FC0-334C-862A-F43C40DD1FD4}" type="presParOf" srcId="{5BA9FA97-4E46-D441-8B54-18ADE7E3EF7C}" destId="{3FC03F7B-CCEF-164E-8433-CF011E474AC7}" srcOrd="2" destOrd="0" presId="urn:microsoft.com/office/officeart/2008/layout/LinedList"/>
    <dgm:cxn modelId="{631596DF-E797-0F44-A332-A7E9622712F7}" type="presParOf" srcId="{5BA9FA97-4E46-D441-8B54-18ADE7E3EF7C}" destId="{AA76F017-AF50-B04A-A350-AF3C54633DC5}" srcOrd="3" destOrd="0" presId="urn:microsoft.com/office/officeart/2008/layout/LinedList"/>
    <dgm:cxn modelId="{F29A5CCE-57BA-1440-9148-7C4E20CBCF5C}" type="presParOf" srcId="{AA76F017-AF50-B04A-A350-AF3C54633DC5}" destId="{A7A22B4B-9D5B-BE45-AE0A-0B4CFD5054C5}" srcOrd="0" destOrd="0" presId="urn:microsoft.com/office/officeart/2008/layout/LinedList"/>
    <dgm:cxn modelId="{47E055B6-8463-6A43-8D79-E9C0F80CE808}" type="presParOf" srcId="{AA76F017-AF50-B04A-A350-AF3C54633DC5}" destId="{19A80CB6-71D8-4C4B-BC9A-40A4E3071006}" srcOrd="1" destOrd="0" presId="urn:microsoft.com/office/officeart/2008/layout/LinedList"/>
    <dgm:cxn modelId="{72B91A18-349F-984D-B32B-F4239EEAF95E}" type="presParOf" srcId="{5BA9FA97-4E46-D441-8B54-18ADE7E3EF7C}" destId="{57959FC1-2408-4B4D-A2FD-EB55DC2976FA}" srcOrd="4" destOrd="0" presId="urn:microsoft.com/office/officeart/2008/layout/LinedList"/>
    <dgm:cxn modelId="{51077E51-4133-984D-81FD-F551C2D03201}" type="presParOf" srcId="{5BA9FA97-4E46-D441-8B54-18ADE7E3EF7C}" destId="{40BE8159-1AD1-524B-AE16-BE859E3E7D57}" srcOrd="5" destOrd="0" presId="urn:microsoft.com/office/officeart/2008/layout/LinedList"/>
    <dgm:cxn modelId="{1CDF7C01-5421-E74E-83B3-D92F97DAE0FD}" type="presParOf" srcId="{40BE8159-1AD1-524B-AE16-BE859E3E7D57}" destId="{E93ABD6D-DF3A-9144-947E-C45C7158A475}" srcOrd="0" destOrd="0" presId="urn:microsoft.com/office/officeart/2008/layout/LinedList"/>
    <dgm:cxn modelId="{E6CA3B76-DEAA-E949-A56B-46191A38ADED}" type="presParOf" srcId="{40BE8159-1AD1-524B-AE16-BE859E3E7D57}" destId="{C9415F66-6A79-5C41-ABF2-9567F29285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AD8E66-F3D0-44AF-894A-97F729D689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06E6B76-32E8-43AD-BCDA-4E3E9AD7E20C}">
      <dgm:prSet/>
      <dgm:spPr/>
      <dgm:t>
        <a:bodyPr/>
        <a:lstStyle/>
        <a:p>
          <a:r>
            <a:rPr lang="en-US"/>
            <a:t>Impact of vote at national meeting</a:t>
          </a:r>
        </a:p>
      </dgm:t>
    </dgm:pt>
    <dgm:pt modelId="{173833DE-0CDB-435A-8CA2-4219594296BF}" type="parTrans" cxnId="{4B1FA5F5-918E-429E-96A3-84B9B30F64C1}">
      <dgm:prSet/>
      <dgm:spPr/>
      <dgm:t>
        <a:bodyPr/>
        <a:lstStyle/>
        <a:p>
          <a:endParaRPr lang="en-US"/>
        </a:p>
      </dgm:t>
    </dgm:pt>
    <dgm:pt modelId="{2DB1DDFF-A250-43DC-8871-3EA6E919E84E}" type="sibTrans" cxnId="{4B1FA5F5-918E-429E-96A3-84B9B30F64C1}">
      <dgm:prSet/>
      <dgm:spPr/>
      <dgm:t>
        <a:bodyPr/>
        <a:lstStyle/>
        <a:p>
          <a:endParaRPr lang="en-US"/>
        </a:p>
      </dgm:t>
    </dgm:pt>
    <dgm:pt modelId="{6D9D407C-951F-49A4-B3B6-6B6AEC2C7BE3}">
      <dgm:prSet/>
      <dgm:spPr/>
      <dgm:t>
        <a:bodyPr/>
        <a:lstStyle/>
        <a:p>
          <a:r>
            <a:rPr lang="en-US"/>
            <a:t>Focus on recruitment </a:t>
          </a:r>
        </a:p>
      </dgm:t>
    </dgm:pt>
    <dgm:pt modelId="{5997A2A3-E07C-40C0-8A51-E071331768BE}" type="parTrans" cxnId="{734591B1-06AE-4457-9D1E-CD84A5D7906A}">
      <dgm:prSet/>
      <dgm:spPr/>
      <dgm:t>
        <a:bodyPr/>
        <a:lstStyle/>
        <a:p>
          <a:endParaRPr lang="en-US"/>
        </a:p>
      </dgm:t>
    </dgm:pt>
    <dgm:pt modelId="{40C73F64-9102-4EF6-ACB6-25AB894B888E}" type="sibTrans" cxnId="{734591B1-06AE-4457-9D1E-CD84A5D7906A}">
      <dgm:prSet/>
      <dgm:spPr/>
      <dgm:t>
        <a:bodyPr/>
        <a:lstStyle/>
        <a:p>
          <a:endParaRPr lang="en-US"/>
        </a:p>
      </dgm:t>
    </dgm:pt>
    <dgm:pt modelId="{249F2E61-A440-4C15-A400-753E17B5532F}">
      <dgm:prSet/>
      <dgm:spPr/>
      <dgm:t>
        <a:bodyPr/>
        <a:lstStyle/>
        <a:p>
          <a:r>
            <a:rPr lang="en-US"/>
            <a:t>National recommendations: issue campaigns</a:t>
          </a:r>
        </a:p>
      </dgm:t>
    </dgm:pt>
    <dgm:pt modelId="{61A48E9C-46B2-4CA9-BE99-84ADCA72AC06}" type="parTrans" cxnId="{56880DC6-5771-4BBC-8BC4-6B7C69A3169A}">
      <dgm:prSet/>
      <dgm:spPr/>
      <dgm:t>
        <a:bodyPr/>
        <a:lstStyle/>
        <a:p>
          <a:endParaRPr lang="en-US"/>
        </a:p>
      </dgm:t>
    </dgm:pt>
    <dgm:pt modelId="{49C2D3BA-3D1D-48BC-B6CC-8ACC03F4F102}" type="sibTrans" cxnId="{56880DC6-5771-4BBC-8BC4-6B7C69A3169A}">
      <dgm:prSet/>
      <dgm:spPr/>
      <dgm:t>
        <a:bodyPr/>
        <a:lstStyle/>
        <a:p>
          <a:endParaRPr lang="en-US"/>
        </a:p>
      </dgm:t>
    </dgm:pt>
    <dgm:pt modelId="{EA0C7F62-B7E4-470A-9AFE-4E692C5D620F}">
      <dgm:prSet/>
      <dgm:spPr/>
      <dgm:t>
        <a:bodyPr/>
        <a:lstStyle/>
        <a:p>
          <a:r>
            <a:rPr lang="en-US"/>
            <a:t>Compensation</a:t>
          </a:r>
        </a:p>
      </dgm:t>
    </dgm:pt>
    <dgm:pt modelId="{35E47EEA-CC5F-4AF0-94A5-1914095FCE33}" type="parTrans" cxnId="{FDE87935-0735-4765-A549-1252D12F8449}">
      <dgm:prSet/>
      <dgm:spPr/>
      <dgm:t>
        <a:bodyPr/>
        <a:lstStyle/>
        <a:p>
          <a:endParaRPr lang="en-US"/>
        </a:p>
      </dgm:t>
    </dgm:pt>
    <dgm:pt modelId="{BA5BAB5D-DF3E-42EC-877B-18AB4F685710}" type="sibTrans" cxnId="{FDE87935-0735-4765-A549-1252D12F8449}">
      <dgm:prSet/>
      <dgm:spPr/>
      <dgm:t>
        <a:bodyPr/>
        <a:lstStyle/>
        <a:p>
          <a:endParaRPr lang="en-US"/>
        </a:p>
      </dgm:t>
    </dgm:pt>
    <dgm:pt modelId="{76530978-EF4A-41BA-A894-08E300D62553}">
      <dgm:prSet/>
      <dgm:spPr/>
      <dgm:t>
        <a:bodyPr/>
        <a:lstStyle/>
        <a:p>
          <a:r>
            <a:rPr lang="en-US"/>
            <a:t>Shared governance</a:t>
          </a:r>
        </a:p>
      </dgm:t>
    </dgm:pt>
    <dgm:pt modelId="{0665DAEC-F9DF-4EAB-8A47-FCFC7B6F2AC5}" type="parTrans" cxnId="{33F7B795-3060-4470-9874-62E74A161D86}">
      <dgm:prSet/>
      <dgm:spPr/>
      <dgm:t>
        <a:bodyPr/>
        <a:lstStyle/>
        <a:p>
          <a:endParaRPr lang="en-US"/>
        </a:p>
      </dgm:t>
    </dgm:pt>
    <dgm:pt modelId="{B818F684-AE5C-420D-A13F-CD01D2420D20}" type="sibTrans" cxnId="{33F7B795-3060-4470-9874-62E74A161D86}">
      <dgm:prSet/>
      <dgm:spPr/>
      <dgm:t>
        <a:bodyPr/>
        <a:lstStyle/>
        <a:p>
          <a:endParaRPr lang="en-US"/>
        </a:p>
      </dgm:t>
    </dgm:pt>
    <dgm:pt modelId="{665B1991-204A-4F88-B401-B80BE43CBA22}">
      <dgm:prSet/>
      <dgm:spPr/>
      <dgm:t>
        <a:bodyPr/>
        <a:lstStyle/>
        <a:p>
          <a:r>
            <a:rPr lang="en-US"/>
            <a:t>Contingent faculty</a:t>
          </a:r>
        </a:p>
      </dgm:t>
    </dgm:pt>
    <dgm:pt modelId="{F160D423-CE6B-41DE-AFFB-A6345D5D2B2A}" type="parTrans" cxnId="{344888DD-D749-4E97-AB62-110A1263980F}">
      <dgm:prSet/>
      <dgm:spPr/>
      <dgm:t>
        <a:bodyPr/>
        <a:lstStyle/>
        <a:p>
          <a:endParaRPr lang="en-US"/>
        </a:p>
      </dgm:t>
    </dgm:pt>
    <dgm:pt modelId="{DE7EE1A6-A5ED-4373-BA0F-9DABAB38FD71}" type="sibTrans" cxnId="{344888DD-D749-4E97-AB62-110A1263980F}">
      <dgm:prSet/>
      <dgm:spPr/>
      <dgm:t>
        <a:bodyPr/>
        <a:lstStyle/>
        <a:p>
          <a:endParaRPr lang="en-US"/>
        </a:p>
      </dgm:t>
    </dgm:pt>
    <dgm:pt modelId="{A88D025A-DE35-48FE-A41E-7F91DF6FDDA5}" type="pres">
      <dgm:prSet presAssocID="{3BAD8E66-F3D0-44AF-894A-97F729D689D7}" presName="root" presStyleCnt="0">
        <dgm:presLayoutVars>
          <dgm:dir/>
          <dgm:resizeHandles val="exact"/>
        </dgm:presLayoutVars>
      </dgm:prSet>
      <dgm:spPr/>
    </dgm:pt>
    <dgm:pt modelId="{4145103C-0BE7-4178-A0B0-A265E909AA3A}" type="pres">
      <dgm:prSet presAssocID="{106E6B76-32E8-43AD-BCDA-4E3E9AD7E20C}" presName="compNode" presStyleCnt="0"/>
      <dgm:spPr/>
    </dgm:pt>
    <dgm:pt modelId="{69DE744C-5AB8-4DF3-8793-033C478CCA62}" type="pres">
      <dgm:prSet presAssocID="{106E6B76-32E8-43AD-BCDA-4E3E9AD7E20C}" presName="bgRect" presStyleLbl="bgShp" presStyleIdx="0" presStyleCnt="2"/>
      <dgm:spPr/>
    </dgm:pt>
    <dgm:pt modelId="{05463D2A-FFCA-4FB3-A0E0-7508B1CD7435}" type="pres">
      <dgm:prSet presAssocID="{106E6B76-32E8-43AD-BCDA-4E3E9AD7E20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B5A69CB-2BBB-4216-B61E-22BE7B5262A9}" type="pres">
      <dgm:prSet presAssocID="{106E6B76-32E8-43AD-BCDA-4E3E9AD7E20C}" presName="spaceRect" presStyleCnt="0"/>
      <dgm:spPr/>
    </dgm:pt>
    <dgm:pt modelId="{BC397D0F-322D-480D-9CD3-045E81DE0A01}" type="pres">
      <dgm:prSet presAssocID="{106E6B76-32E8-43AD-BCDA-4E3E9AD7E20C}" presName="parTx" presStyleLbl="revTx" presStyleIdx="0" presStyleCnt="4">
        <dgm:presLayoutVars>
          <dgm:chMax val="0"/>
          <dgm:chPref val="0"/>
        </dgm:presLayoutVars>
      </dgm:prSet>
      <dgm:spPr/>
    </dgm:pt>
    <dgm:pt modelId="{D90B525B-85F9-4E81-8E19-3D93FE55DFED}" type="pres">
      <dgm:prSet presAssocID="{106E6B76-32E8-43AD-BCDA-4E3E9AD7E20C}" presName="desTx" presStyleLbl="revTx" presStyleIdx="1" presStyleCnt="4">
        <dgm:presLayoutVars/>
      </dgm:prSet>
      <dgm:spPr/>
    </dgm:pt>
    <dgm:pt modelId="{2A8BEC30-DE5A-4D87-AEA3-8C92A18B6411}" type="pres">
      <dgm:prSet presAssocID="{2DB1DDFF-A250-43DC-8871-3EA6E919E84E}" presName="sibTrans" presStyleCnt="0"/>
      <dgm:spPr/>
    </dgm:pt>
    <dgm:pt modelId="{B1248DFD-CACA-4EDA-AF8C-F1B4DD68F627}" type="pres">
      <dgm:prSet presAssocID="{249F2E61-A440-4C15-A400-753E17B5532F}" presName="compNode" presStyleCnt="0"/>
      <dgm:spPr/>
    </dgm:pt>
    <dgm:pt modelId="{75C6DF7B-5041-48B5-8B96-DB0655424FA4}" type="pres">
      <dgm:prSet presAssocID="{249F2E61-A440-4C15-A400-753E17B5532F}" presName="bgRect" presStyleLbl="bgShp" presStyleIdx="1" presStyleCnt="2"/>
      <dgm:spPr/>
    </dgm:pt>
    <dgm:pt modelId="{6ABB79C4-8161-45E7-8215-CC85F9FAB12A}" type="pres">
      <dgm:prSet presAssocID="{249F2E61-A440-4C15-A400-753E17B5532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AE31FD1-0DBE-4C3F-8F48-C1B09281B369}" type="pres">
      <dgm:prSet presAssocID="{249F2E61-A440-4C15-A400-753E17B5532F}" presName="spaceRect" presStyleCnt="0"/>
      <dgm:spPr/>
    </dgm:pt>
    <dgm:pt modelId="{55813E8F-79EB-4398-9255-FBDDF22500F8}" type="pres">
      <dgm:prSet presAssocID="{249F2E61-A440-4C15-A400-753E17B5532F}" presName="parTx" presStyleLbl="revTx" presStyleIdx="2" presStyleCnt="4">
        <dgm:presLayoutVars>
          <dgm:chMax val="0"/>
          <dgm:chPref val="0"/>
        </dgm:presLayoutVars>
      </dgm:prSet>
      <dgm:spPr/>
    </dgm:pt>
    <dgm:pt modelId="{480A7C72-2C0B-405F-8331-9C83DE7F35F7}" type="pres">
      <dgm:prSet presAssocID="{249F2E61-A440-4C15-A400-753E17B5532F}" presName="desTx" presStyleLbl="revTx" presStyleIdx="3" presStyleCnt="4">
        <dgm:presLayoutVars/>
      </dgm:prSet>
      <dgm:spPr/>
    </dgm:pt>
  </dgm:ptLst>
  <dgm:cxnLst>
    <dgm:cxn modelId="{FDE87935-0735-4765-A549-1252D12F8449}" srcId="{249F2E61-A440-4C15-A400-753E17B5532F}" destId="{EA0C7F62-B7E4-470A-9AFE-4E692C5D620F}" srcOrd="0" destOrd="0" parTransId="{35E47EEA-CC5F-4AF0-94A5-1914095FCE33}" sibTransId="{BA5BAB5D-DF3E-42EC-877B-18AB4F685710}"/>
    <dgm:cxn modelId="{A8F0B83D-2197-4733-ACFF-A314036EBA1E}" type="presOf" srcId="{3BAD8E66-F3D0-44AF-894A-97F729D689D7}" destId="{A88D025A-DE35-48FE-A41E-7F91DF6FDDA5}" srcOrd="0" destOrd="0" presId="urn:microsoft.com/office/officeart/2018/2/layout/IconVerticalSolidList"/>
    <dgm:cxn modelId="{2BECC54D-D2F2-49FC-B9A9-28EAE66388B3}" type="presOf" srcId="{249F2E61-A440-4C15-A400-753E17B5532F}" destId="{55813E8F-79EB-4398-9255-FBDDF22500F8}" srcOrd="0" destOrd="0" presId="urn:microsoft.com/office/officeart/2018/2/layout/IconVerticalSolidList"/>
    <dgm:cxn modelId="{1326AB6A-4F9B-4253-91AC-CD7963EB0AC8}" type="presOf" srcId="{106E6B76-32E8-43AD-BCDA-4E3E9AD7E20C}" destId="{BC397D0F-322D-480D-9CD3-045E81DE0A01}" srcOrd="0" destOrd="0" presId="urn:microsoft.com/office/officeart/2018/2/layout/IconVerticalSolidList"/>
    <dgm:cxn modelId="{F5B98073-F92E-46D7-9528-925103DCC887}" type="presOf" srcId="{EA0C7F62-B7E4-470A-9AFE-4E692C5D620F}" destId="{480A7C72-2C0B-405F-8331-9C83DE7F35F7}" srcOrd="0" destOrd="0" presId="urn:microsoft.com/office/officeart/2018/2/layout/IconVerticalSolidList"/>
    <dgm:cxn modelId="{FE5EAA85-B737-4098-9F08-DC990EE06CB3}" type="presOf" srcId="{665B1991-204A-4F88-B401-B80BE43CBA22}" destId="{480A7C72-2C0B-405F-8331-9C83DE7F35F7}" srcOrd="0" destOrd="2" presId="urn:microsoft.com/office/officeart/2018/2/layout/IconVerticalSolidList"/>
    <dgm:cxn modelId="{33F7B795-3060-4470-9874-62E74A161D86}" srcId="{249F2E61-A440-4C15-A400-753E17B5532F}" destId="{76530978-EF4A-41BA-A894-08E300D62553}" srcOrd="1" destOrd="0" parTransId="{0665DAEC-F9DF-4EAB-8A47-FCFC7B6F2AC5}" sibTransId="{B818F684-AE5C-420D-A13F-CD01D2420D20}"/>
    <dgm:cxn modelId="{835A5A99-B16A-4F90-9E17-AF83E1965629}" type="presOf" srcId="{6D9D407C-951F-49A4-B3B6-6B6AEC2C7BE3}" destId="{D90B525B-85F9-4E81-8E19-3D93FE55DFED}" srcOrd="0" destOrd="0" presId="urn:microsoft.com/office/officeart/2018/2/layout/IconVerticalSolidList"/>
    <dgm:cxn modelId="{734591B1-06AE-4457-9D1E-CD84A5D7906A}" srcId="{106E6B76-32E8-43AD-BCDA-4E3E9AD7E20C}" destId="{6D9D407C-951F-49A4-B3B6-6B6AEC2C7BE3}" srcOrd="0" destOrd="0" parTransId="{5997A2A3-E07C-40C0-8A51-E071331768BE}" sibTransId="{40C73F64-9102-4EF6-ACB6-25AB894B888E}"/>
    <dgm:cxn modelId="{56880DC6-5771-4BBC-8BC4-6B7C69A3169A}" srcId="{3BAD8E66-F3D0-44AF-894A-97F729D689D7}" destId="{249F2E61-A440-4C15-A400-753E17B5532F}" srcOrd="1" destOrd="0" parTransId="{61A48E9C-46B2-4CA9-BE99-84ADCA72AC06}" sibTransId="{49C2D3BA-3D1D-48BC-B6CC-8ACC03F4F102}"/>
    <dgm:cxn modelId="{344888DD-D749-4E97-AB62-110A1263980F}" srcId="{249F2E61-A440-4C15-A400-753E17B5532F}" destId="{665B1991-204A-4F88-B401-B80BE43CBA22}" srcOrd="2" destOrd="0" parTransId="{F160D423-CE6B-41DE-AFFB-A6345D5D2B2A}" sibTransId="{DE7EE1A6-A5ED-4373-BA0F-9DABAB38FD71}"/>
    <dgm:cxn modelId="{4B1FA5F5-918E-429E-96A3-84B9B30F64C1}" srcId="{3BAD8E66-F3D0-44AF-894A-97F729D689D7}" destId="{106E6B76-32E8-43AD-BCDA-4E3E9AD7E20C}" srcOrd="0" destOrd="0" parTransId="{173833DE-0CDB-435A-8CA2-4219594296BF}" sibTransId="{2DB1DDFF-A250-43DC-8871-3EA6E919E84E}"/>
    <dgm:cxn modelId="{F5DE47F7-FAB7-4FD7-8AF5-76A0F12A2EBC}" type="presOf" srcId="{76530978-EF4A-41BA-A894-08E300D62553}" destId="{480A7C72-2C0B-405F-8331-9C83DE7F35F7}" srcOrd="0" destOrd="1" presId="urn:microsoft.com/office/officeart/2018/2/layout/IconVerticalSolidList"/>
    <dgm:cxn modelId="{BE798FAE-16F9-4A8E-83A8-B9F160341B1C}" type="presParOf" srcId="{A88D025A-DE35-48FE-A41E-7F91DF6FDDA5}" destId="{4145103C-0BE7-4178-A0B0-A265E909AA3A}" srcOrd="0" destOrd="0" presId="urn:microsoft.com/office/officeart/2018/2/layout/IconVerticalSolidList"/>
    <dgm:cxn modelId="{9F075401-FEA5-4BD7-BD26-B9740FAD3E53}" type="presParOf" srcId="{4145103C-0BE7-4178-A0B0-A265E909AA3A}" destId="{69DE744C-5AB8-4DF3-8793-033C478CCA62}" srcOrd="0" destOrd="0" presId="urn:microsoft.com/office/officeart/2018/2/layout/IconVerticalSolidList"/>
    <dgm:cxn modelId="{F016EAF9-D044-470A-A3D5-5FCC05D5CF2C}" type="presParOf" srcId="{4145103C-0BE7-4178-A0B0-A265E909AA3A}" destId="{05463D2A-FFCA-4FB3-A0E0-7508B1CD7435}" srcOrd="1" destOrd="0" presId="urn:microsoft.com/office/officeart/2018/2/layout/IconVerticalSolidList"/>
    <dgm:cxn modelId="{F0CABE5C-5A2C-4DD8-BB6F-94B5C35498C6}" type="presParOf" srcId="{4145103C-0BE7-4178-A0B0-A265E909AA3A}" destId="{8B5A69CB-2BBB-4216-B61E-22BE7B5262A9}" srcOrd="2" destOrd="0" presId="urn:microsoft.com/office/officeart/2018/2/layout/IconVerticalSolidList"/>
    <dgm:cxn modelId="{DE1FF440-CA56-4710-B9B5-855C489BE1CD}" type="presParOf" srcId="{4145103C-0BE7-4178-A0B0-A265E909AA3A}" destId="{BC397D0F-322D-480D-9CD3-045E81DE0A01}" srcOrd="3" destOrd="0" presId="urn:microsoft.com/office/officeart/2018/2/layout/IconVerticalSolidList"/>
    <dgm:cxn modelId="{BF8C7CA8-2440-4590-88F0-BA7489C65E56}" type="presParOf" srcId="{4145103C-0BE7-4178-A0B0-A265E909AA3A}" destId="{D90B525B-85F9-4E81-8E19-3D93FE55DFED}" srcOrd="4" destOrd="0" presId="urn:microsoft.com/office/officeart/2018/2/layout/IconVerticalSolidList"/>
    <dgm:cxn modelId="{AD4ACA07-98A5-47B0-B6B5-FE3038644476}" type="presParOf" srcId="{A88D025A-DE35-48FE-A41E-7F91DF6FDDA5}" destId="{2A8BEC30-DE5A-4D87-AEA3-8C92A18B6411}" srcOrd="1" destOrd="0" presId="urn:microsoft.com/office/officeart/2018/2/layout/IconVerticalSolidList"/>
    <dgm:cxn modelId="{2B587957-AB11-48B8-B759-B2AFD9FBF524}" type="presParOf" srcId="{A88D025A-DE35-48FE-A41E-7F91DF6FDDA5}" destId="{B1248DFD-CACA-4EDA-AF8C-F1B4DD68F627}" srcOrd="2" destOrd="0" presId="urn:microsoft.com/office/officeart/2018/2/layout/IconVerticalSolidList"/>
    <dgm:cxn modelId="{9C46F9C6-8230-4D0F-8EA8-EB015DC243C8}" type="presParOf" srcId="{B1248DFD-CACA-4EDA-AF8C-F1B4DD68F627}" destId="{75C6DF7B-5041-48B5-8B96-DB0655424FA4}" srcOrd="0" destOrd="0" presId="urn:microsoft.com/office/officeart/2018/2/layout/IconVerticalSolidList"/>
    <dgm:cxn modelId="{C76538BF-9728-4B15-9A20-FB16C3B08241}" type="presParOf" srcId="{B1248DFD-CACA-4EDA-AF8C-F1B4DD68F627}" destId="{6ABB79C4-8161-45E7-8215-CC85F9FAB12A}" srcOrd="1" destOrd="0" presId="urn:microsoft.com/office/officeart/2018/2/layout/IconVerticalSolidList"/>
    <dgm:cxn modelId="{16F20834-8E22-474E-9E5E-0AED094B7097}" type="presParOf" srcId="{B1248DFD-CACA-4EDA-AF8C-F1B4DD68F627}" destId="{0AE31FD1-0DBE-4C3F-8F48-C1B09281B369}" srcOrd="2" destOrd="0" presId="urn:microsoft.com/office/officeart/2018/2/layout/IconVerticalSolidList"/>
    <dgm:cxn modelId="{28C1AEEC-6FA1-4759-8737-7D2ABF5D2B50}" type="presParOf" srcId="{B1248DFD-CACA-4EDA-AF8C-F1B4DD68F627}" destId="{55813E8F-79EB-4398-9255-FBDDF22500F8}" srcOrd="3" destOrd="0" presId="urn:microsoft.com/office/officeart/2018/2/layout/IconVerticalSolidList"/>
    <dgm:cxn modelId="{48838A35-C7E4-4E95-B73A-16FF20461F9A}" type="presParOf" srcId="{B1248DFD-CACA-4EDA-AF8C-F1B4DD68F627}" destId="{480A7C72-2C0B-405F-8331-9C83DE7F35F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6F25AE-75CB-4329-B4C1-03F2440D9AE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0985EF-465B-42FE-A572-2AEA8050310B}">
      <dgm:prSet/>
      <dgm:spPr/>
      <dgm:t>
        <a:bodyPr/>
        <a:lstStyle/>
        <a:p>
          <a:r>
            <a:rPr lang="en-US"/>
            <a:t>General meeting at least once a semester</a:t>
          </a:r>
        </a:p>
      </dgm:t>
    </dgm:pt>
    <dgm:pt modelId="{64A2DCBB-F325-4AB3-AAD0-0388E90E2E21}" type="parTrans" cxnId="{58F912BF-2A1E-4104-8D1E-A137932F7979}">
      <dgm:prSet/>
      <dgm:spPr/>
      <dgm:t>
        <a:bodyPr/>
        <a:lstStyle/>
        <a:p>
          <a:endParaRPr lang="en-US"/>
        </a:p>
      </dgm:t>
    </dgm:pt>
    <dgm:pt modelId="{0F18596A-02CD-4EB6-84AD-DDE27CF6A13E}" type="sibTrans" cxnId="{58F912BF-2A1E-4104-8D1E-A137932F7979}">
      <dgm:prSet/>
      <dgm:spPr/>
      <dgm:t>
        <a:bodyPr/>
        <a:lstStyle/>
        <a:p>
          <a:endParaRPr lang="en-US"/>
        </a:p>
      </dgm:t>
    </dgm:pt>
    <dgm:pt modelId="{1B595226-5652-4E00-8141-27CAE9EBC0A0}">
      <dgm:prSet/>
      <dgm:spPr/>
      <dgm:t>
        <a:bodyPr/>
        <a:lstStyle/>
        <a:p>
          <a:r>
            <a:rPr lang="en-US"/>
            <a:t>Meetings with university leadership</a:t>
          </a:r>
        </a:p>
      </dgm:t>
    </dgm:pt>
    <dgm:pt modelId="{3B3A42B5-F159-41E5-9B13-24857B06D5FA}" type="parTrans" cxnId="{86817AC8-78C4-4E31-8D3B-D19BEBCE1968}">
      <dgm:prSet/>
      <dgm:spPr/>
      <dgm:t>
        <a:bodyPr/>
        <a:lstStyle/>
        <a:p>
          <a:endParaRPr lang="en-US"/>
        </a:p>
      </dgm:t>
    </dgm:pt>
    <dgm:pt modelId="{F664EC44-1067-484D-8C5D-6BEA96380039}" type="sibTrans" cxnId="{86817AC8-78C4-4E31-8D3B-D19BEBCE1968}">
      <dgm:prSet/>
      <dgm:spPr/>
      <dgm:t>
        <a:bodyPr/>
        <a:lstStyle/>
        <a:p>
          <a:endParaRPr lang="en-US"/>
        </a:p>
      </dgm:t>
    </dgm:pt>
    <dgm:pt modelId="{CD32591C-9161-4A84-AE32-587218838153}">
      <dgm:prSet/>
      <dgm:spPr/>
      <dgm:t>
        <a:bodyPr/>
        <a:lstStyle/>
        <a:p>
          <a:r>
            <a:rPr lang="en-US"/>
            <a:t>Committee A</a:t>
          </a:r>
        </a:p>
      </dgm:t>
    </dgm:pt>
    <dgm:pt modelId="{F9B40F48-6623-4B9D-9DED-864D6FB6EA1D}" type="parTrans" cxnId="{D17E6416-7C5F-4A85-8D26-50C07622E520}">
      <dgm:prSet/>
      <dgm:spPr/>
      <dgm:t>
        <a:bodyPr/>
        <a:lstStyle/>
        <a:p>
          <a:endParaRPr lang="en-US"/>
        </a:p>
      </dgm:t>
    </dgm:pt>
    <dgm:pt modelId="{AD761E6D-0920-47B9-B653-67123503B0C7}" type="sibTrans" cxnId="{D17E6416-7C5F-4A85-8D26-50C07622E520}">
      <dgm:prSet/>
      <dgm:spPr/>
      <dgm:t>
        <a:bodyPr/>
        <a:lstStyle/>
        <a:p>
          <a:endParaRPr lang="en-US"/>
        </a:p>
      </dgm:t>
    </dgm:pt>
    <dgm:pt modelId="{C590FA35-B874-4C98-AE07-CA4F4B892C27}">
      <dgm:prSet/>
      <dgm:spPr/>
      <dgm:t>
        <a:bodyPr/>
        <a:lstStyle/>
        <a:p>
          <a:r>
            <a:rPr lang="en-US"/>
            <a:t>Issue advocacy</a:t>
          </a:r>
        </a:p>
      </dgm:t>
    </dgm:pt>
    <dgm:pt modelId="{027D8CF1-9E21-4584-856A-0E76CE2BF1B8}" type="parTrans" cxnId="{D7860803-FD97-42A9-84AE-B5D2E062D3F0}">
      <dgm:prSet/>
      <dgm:spPr/>
      <dgm:t>
        <a:bodyPr/>
        <a:lstStyle/>
        <a:p>
          <a:endParaRPr lang="en-US"/>
        </a:p>
      </dgm:t>
    </dgm:pt>
    <dgm:pt modelId="{1DBB6E99-A5E9-420F-801A-8B08522824AB}" type="sibTrans" cxnId="{D7860803-FD97-42A9-84AE-B5D2E062D3F0}">
      <dgm:prSet/>
      <dgm:spPr/>
      <dgm:t>
        <a:bodyPr/>
        <a:lstStyle/>
        <a:p>
          <a:endParaRPr lang="en-US"/>
        </a:p>
      </dgm:t>
    </dgm:pt>
    <dgm:pt modelId="{45A6529E-BF7B-674B-BA66-0CA8D7E06EFD}" type="pres">
      <dgm:prSet presAssocID="{906F25AE-75CB-4329-B4C1-03F2440D9AE2}" presName="vert0" presStyleCnt="0">
        <dgm:presLayoutVars>
          <dgm:dir/>
          <dgm:animOne val="branch"/>
          <dgm:animLvl val="lvl"/>
        </dgm:presLayoutVars>
      </dgm:prSet>
      <dgm:spPr/>
    </dgm:pt>
    <dgm:pt modelId="{8687CCCE-94FF-C44E-BE5B-84258C888E1F}" type="pres">
      <dgm:prSet presAssocID="{D90985EF-465B-42FE-A572-2AEA8050310B}" presName="thickLine" presStyleLbl="alignNode1" presStyleIdx="0" presStyleCnt="4"/>
      <dgm:spPr/>
    </dgm:pt>
    <dgm:pt modelId="{51C2527F-00CC-FA47-9E45-D8FE0C9F9C4C}" type="pres">
      <dgm:prSet presAssocID="{D90985EF-465B-42FE-A572-2AEA8050310B}" presName="horz1" presStyleCnt="0"/>
      <dgm:spPr/>
    </dgm:pt>
    <dgm:pt modelId="{64E994E0-3EAF-8540-860D-92AAF684ED24}" type="pres">
      <dgm:prSet presAssocID="{D90985EF-465B-42FE-A572-2AEA8050310B}" presName="tx1" presStyleLbl="revTx" presStyleIdx="0" presStyleCnt="4"/>
      <dgm:spPr/>
    </dgm:pt>
    <dgm:pt modelId="{06B60587-1459-A849-B6C1-41F5A5F4A80E}" type="pres">
      <dgm:prSet presAssocID="{D90985EF-465B-42FE-A572-2AEA8050310B}" presName="vert1" presStyleCnt="0"/>
      <dgm:spPr/>
    </dgm:pt>
    <dgm:pt modelId="{D241263D-4957-3545-99CE-4CE25B0564D4}" type="pres">
      <dgm:prSet presAssocID="{1B595226-5652-4E00-8141-27CAE9EBC0A0}" presName="thickLine" presStyleLbl="alignNode1" presStyleIdx="1" presStyleCnt="4"/>
      <dgm:spPr/>
    </dgm:pt>
    <dgm:pt modelId="{4B92FF1D-7FC7-D346-924F-90835FBA4F94}" type="pres">
      <dgm:prSet presAssocID="{1B595226-5652-4E00-8141-27CAE9EBC0A0}" presName="horz1" presStyleCnt="0"/>
      <dgm:spPr/>
    </dgm:pt>
    <dgm:pt modelId="{BC024910-83D5-9842-B4BF-22CD7C706167}" type="pres">
      <dgm:prSet presAssocID="{1B595226-5652-4E00-8141-27CAE9EBC0A0}" presName="tx1" presStyleLbl="revTx" presStyleIdx="1" presStyleCnt="4"/>
      <dgm:spPr/>
    </dgm:pt>
    <dgm:pt modelId="{7E735A0A-ACAE-F841-9DAD-C54BD88C7D0F}" type="pres">
      <dgm:prSet presAssocID="{1B595226-5652-4E00-8141-27CAE9EBC0A0}" presName="vert1" presStyleCnt="0"/>
      <dgm:spPr/>
    </dgm:pt>
    <dgm:pt modelId="{D1B361F9-E079-B344-BD09-6EAAFF5883A7}" type="pres">
      <dgm:prSet presAssocID="{CD32591C-9161-4A84-AE32-587218838153}" presName="thickLine" presStyleLbl="alignNode1" presStyleIdx="2" presStyleCnt="4"/>
      <dgm:spPr/>
    </dgm:pt>
    <dgm:pt modelId="{D5D21B92-FEDD-F348-AE38-427DF4F2C12F}" type="pres">
      <dgm:prSet presAssocID="{CD32591C-9161-4A84-AE32-587218838153}" presName="horz1" presStyleCnt="0"/>
      <dgm:spPr/>
    </dgm:pt>
    <dgm:pt modelId="{340CDADF-4E3A-9946-B712-F41C645D13A7}" type="pres">
      <dgm:prSet presAssocID="{CD32591C-9161-4A84-AE32-587218838153}" presName="tx1" presStyleLbl="revTx" presStyleIdx="2" presStyleCnt="4"/>
      <dgm:spPr/>
    </dgm:pt>
    <dgm:pt modelId="{2580B5D6-63F5-CA48-9986-95855A9FCA59}" type="pres">
      <dgm:prSet presAssocID="{CD32591C-9161-4A84-AE32-587218838153}" presName="vert1" presStyleCnt="0"/>
      <dgm:spPr/>
    </dgm:pt>
    <dgm:pt modelId="{ADC2FD4F-0010-2E4E-9EB5-E5EB36C3023C}" type="pres">
      <dgm:prSet presAssocID="{C590FA35-B874-4C98-AE07-CA4F4B892C27}" presName="thickLine" presStyleLbl="alignNode1" presStyleIdx="3" presStyleCnt="4"/>
      <dgm:spPr/>
    </dgm:pt>
    <dgm:pt modelId="{1B53FEFA-3C13-1142-BD10-8042434C4F44}" type="pres">
      <dgm:prSet presAssocID="{C590FA35-B874-4C98-AE07-CA4F4B892C27}" presName="horz1" presStyleCnt="0"/>
      <dgm:spPr/>
    </dgm:pt>
    <dgm:pt modelId="{C645B554-6CD9-7242-9749-FE5A99875AC0}" type="pres">
      <dgm:prSet presAssocID="{C590FA35-B874-4C98-AE07-CA4F4B892C27}" presName="tx1" presStyleLbl="revTx" presStyleIdx="3" presStyleCnt="4"/>
      <dgm:spPr/>
    </dgm:pt>
    <dgm:pt modelId="{AE4E195F-0782-9A46-AA90-643907D86DAD}" type="pres">
      <dgm:prSet presAssocID="{C590FA35-B874-4C98-AE07-CA4F4B892C27}" presName="vert1" presStyleCnt="0"/>
      <dgm:spPr/>
    </dgm:pt>
  </dgm:ptLst>
  <dgm:cxnLst>
    <dgm:cxn modelId="{D7860803-FD97-42A9-84AE-B5D2E062D3F0}" srcId="{906F25AE-75CB-4329-B4C1-03F2440D9AE2}" destId="{C590FA35-B874-4C98-AE07-CA4F4B892C27}" srcOrd="3" destOrd="0" parTransId="{027D8CF1-9E21-4584-856A-0E76CE2BF1B8}" sibTransId="{1DBB6E99-A5E9-420F-801A-8B08522824AB}"/>
    <dgm:cxn modelId="{8726CD13-6D79-B54B-B094-B3152B1F0AB3}" type="presOf" srcId="{1B595226-5652-4E00-8141-27CAE9EBC0A0}" destId="{BC024910-83D5-9842-B4BF-22CD7C706167}" srcOrd="0" destOrd="0" presId="urn:microsoft.com/office/officeart/2008/layout/LinedList"/>
    <dgm:cxn modelId="{D17E6416-7C5F-4A85-8D26-50C07622E520}" srcId="{906F25AE-75CB-4329-B4C1-03F2440D9AE2}" destId="{CD32591C-9161-4A84-AE32-587218838153}" srcOrd="2" destOrd="0" parTransId="{F9B40F48-6623-4B9D-9DED-864D6FB6EA1D}" sibTransId="{AD761E6D-0920-47B9-B653-67123503B0C7}"/>
    <dgm:cxn modelId="{D9249D71-E701-EF4E-AA25-4163E798C8D3}" type="presOf" srcId="{CD32591C-9161-4A84-AE32-587218838153}" destId="{340CDADF-4E3A-9946-B712-F41C645D13A7}" srcOrd="0" destOrd="0" presId="urn:microsoft.com/office/officeart/2008/layout/LinedList"/>
    <dgm:cxn modelId="{2D52D9AE-E402-0249-A963-4A560685FBFA}" type="presOf" srcId="{D90985EF-465B-42FE-A572-2AEA8050310B}" destId="{64E994E0-3EAF-8540-860D-92AAF684ED24}" srcOrd="0" destOrd="0" presId="urn:microsoft.com/office/officeart/2008/layout/LinedList"/>
    <dgm:cxn modelId="{58F912BF-2A1E-4104-8D1E-A137932F7979}" srcId="{906F25AE-75CB-4329-B4C1-03F2440D9AE2}" destId="{D90985EF-465B-42FE-A572-2AEA8050310B}" srcOrd="0" destOrd="0" parTransId="{64A2DCBB-F325-4AB3-AAD0-0388E90E2E21}" sibTransId="{0F18596A-02CD-4EB6-84AD-DDE27CF6A13E}"/>
    <dgm:cxn modelId="{86817AC8-78C4-4E31-8D3B-D19BEBCE1968}" srcId="{906F25AE-75CB-4329-B4C1-03F2440D9AE2}" destId="{1B595226-5652-4E00-8141-27CAE9EBC0A0}" srcOrd="1" destOrd="0" parTransId="{3B3A42B5-F159-41E5-9B13-24857B06D5FA}" sibTransId="{F664EC44-1067-484D-8C5D-6BEA96380039}"/>
    <dgm:cxn modelId="{92B257FC-F77B-EB42-A75C-F95AE226C5CD}" type="presOf" srcId="{C590FA35-B874-4C98-AE07-CA4F4B892C27}" destId="{C645B554-6CD9-7242-9749-FE5A99875AC0}" srcOrd="0" destOrd="0" presId="urn:microsoft.com/office/officeart/2008/layout/LinedList"/>
    <dgm:cxn modelId="{7C66B7FF-3A44-644A-B21A-ADA64BC6697C}" type="presOf" srcId="{906F25AE-75CB-4329-B4C1-03F2440D9AE2}" destId="{45A6529E-BF7B-674B-BA66-0CA8D7E06EFD}" srcOrd="0" destOrd="0" presId="urn:microsoft.com/office/officeart/2008/layout/LinedList"/>
    <dgm:cxn modelId="{4F5E226A-87BC-7A4D-A6AF-E4BBCFF5052E}" type="presParOf" srcId="{45A6529E-BF7B-674B-BA66-0CA8D7E06EFD}" destId="{8687CCCE-94FF-C44E-BE5B-84258C888E1F}" srcOrd="0" destOrd="0" presId="urn:microsoft.com/office/officeart/2008/layout/LinedList"/>
    <dgm:cxn modelId="{1514D375-D228-144E-B613-5E7217EC9357}" type="presParOf" srcId="{45A6529E-BF7B-674B-BA66-0CA8D7E06EFD}" destId="{51C2527F-00CC-FA47-9E45-D8FE0C9F9C4C}" srcOrd="1" destOrd="0" presId="urn:microsoft.com/office/officeart/2008/layout/LinedList"/>
    <dgm:cxn modelId="{60EF2B7A-4104-614B-B676-CF82BD43F83A}" type="presParOf" srcId="{51C2527F-00CC-FA47-9E45-D8FE0C9F9C4C}" destId="{64E994E0-3EAF-8540-860D-92AAF684ED24}" srcOrd="0" destOrd="0" presId="urn:microsoft.com/office/officeart/2008/layout/LinedList"/>
    <dgm:cxn modelId="{413CFA9C-D5B3-424D-9650-9BE3E8FA56EC}" type="presParOf" srcId="{51C2527F-00CC-FA47-9E45-D8FE0C9F9C4C}" destId="{06B60587-1459-A849-B6C1-41F5A5F4A80E}" srcOrd="1" destOrd="0" presId="urn:microsoft.com/office/officeart/2008/layout/LinedList"/>
    <dgm:cxn modelId="{D6A4317E-6EBA-F542-B25F-D682281DCAAB}" type="presParOf" srcId="{45A6529E-BF7B-674B-BA66-0CA8D7E06EFD}" destId="{D241263D-4957-3545-99CE-4CE25B0564D4}" srcOrd="2" destOrd="0" presId="urn:microsoft.com/office/officeart/2008/layout/LinedList"/>
    <dgm:cxn modelId="{6F205119-9980-A54B-B377-78F6FE0AEE7E}" type="presParOf" srcId="{45A6529E-BF7B-674B-BA66-0CA8D7E06EFD}" destId="{4B92FF1D-7FC7-D346-924F-90835FBA4F94}" srcOrd="3" destOrd="0" presId="urn:microsoft.com/office/officeart/2008/layout/LinedList"/>
    <dgm:cxn modelId="{B49AE173-A385-C44B-87A0-C7BB27CD9FDF}" type="presParOf" srcId="{4B92FF1D-7FC7-D346-924F-90835FBA4F94}" destId="{BC024910-83D5-9842-B4BF-22CD7C706167}" srcOrd="0" destOrd="0" presId="urn:microsoft.com/office/officeart/2008/layout/LinedList"/>
    <dgm:cxn modelId="{87D358A7-E36C-6D4C-BA53-D27FAD3A17C6}" type="presParOf" srcId="{4B92FF1D-7FC7-D346-924F-90835FBA4F94}" destId="{7E735A0A-ACAE-F841-9DAD-C54BD88C7D0F}" srcOrd="1" destOrd="0" presId="urn:microsoft.com/office/officeart/2008/layout/LinedList"/>
    <dgm:cxn modelId="{59216ACE-86C8-9641-9983-1CC55E6BA2B2}" type="presParOf" srcId="{45A6529E-BF7B-674B-BA66-0CA8D7E06EFD}" destId="{D1B361F9-E079-B344-BD09-6EAAFF5883A7}" srcOrd="4" destOrd="0" presId="urn:microsoft.com/office/officeart/2008/layout/LinedList"/>
    <dgm:cxn modelId="{FA50BB22-F939-CB44-930C-02A7178033D0}" type="presParOf" srcId="{45A6529E-BF7B-674B-BA66-0CA8D7E06EFD}" destId="{D5D21B92-FEDD-F348-AE38-427DF4F2C12F}" srcOrd="5" destOrd="0" presId="urn:microsoft.com/office/officeart/2008/layout/LinedList"/>
    <dgm:cxn modelId="{20FB115F-6FC3-5D41-B7DE-10443A0091F1}" type="presParOf" srcId="{D5D21B92-FEDD-F348-AE38-427DF4F2C12F}" destId="{340CDADF-4E3A-9946-B712-F41C645D13A7}" srcOrd="0" destOrd="0" presId="urn:microsoft.com/office/officeart/2008/layout/LinedList"/>
    <dgm:cxn modelId="{A14C6C74-6E6A-4B47-8BEF-AC2AF7806804}" type="presParOf" srcId="{D5D21B92-FEDD-F348-AE38-427DF4F2C12F}" destId="{2580B5D6-63F5-CA48-9986-95855A9FCA59}" srcOrd="1" destOrd="0" presId="urn:microsoft.com/office/officeart/2008/layout/LinedList"/>
    <dgm:cxn modelId="{C6FA9393-3291-6648-9621-15EDEF60BF05}" type="presParOf" srcId="{45A6529E-BF7B-674B-BA66-0CA8D7E06EFD}" destId="{ADC2FD4F-0010-2E4E-9EB5-E5EB36C3023C}" srcOrd="6" destOrd="0" presId="urn:microsoft.com/office/officeart/2008/layout/LinedList"/>
    <dgm:cxn modelId="{BB72F4A3-56DF-ED4F-B50C-367F1A26E20B}" type="presParOf" srcId="{45A6529E-BF7B-674B-BA66-0CA8D7E06EFD}" destId="{1B53FEFA-3C13-1142-BD10-8042434C4F44}" srcOrd="7" destOrd="0" presId="urn:microsoft.com/office/officeart/2008/layout/LinedList"/>
    <dgm:cxn modelId="{AB606AB6-46BD-3A44-834B-C7C8C70B01EA}" type="presParOf" srcId="{1B53FEFA-3C13-1142-BD10-8042434C4F44}" destId="{C645B554-6CD9-7242-9749-FE5A99875AC0}" srcOrd="0" destOrd="0" presId="urn:microsoft.com/office/officeart/2008/layout/LinedList"/>
    <dgm:cxn modelId="{9ED7FCD1-CD58-6046-8700-C8756554DC7D}" type="presParOf" srcId="{1B53FEFA-3C13-1142-BD10-8042434C4F44}" destId="{AE4E195F-0782-9A46-AA90-643907D86D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2A07A3-6B73-4826-8918-5D16B9352F7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CD92F8-A232-481A-96C6-514FA04E94AA}">
      <dgm:prSet/>
      <dgm:spPr/>
      <dgm:t>
        <a:bodyPr/>
        <a:lstStyle/>
        <a:p>
          <a:r>
            <a:rPr lang="en-US" dirty="0"/>
            <a:t>See our webpage at </a:t>
          </a:r>
          <a:r>
            <a:rPr lang="en-US" dirty="0">
              <a:hlinkClick xmlns:r="http://schemas.openxmlformats.org/officeDocument/2006/relationships" r:id="rId1"/>
            </a:rPr>
            <a:t>http://auburn.edu/aaup</a:t>
          </a:r>
          <a:endParaRPr lang="en-US" dirty="0"/>
        </a:p>
      </dgm:t>
    </dgm:pt>
    <dgm:pt modelId="{EC846872-ACE1-41BE-A496-3FFAEE031F1D}" type="parTrans" cxnId="{394CA90E-0564-4264-B907-95B34C550350}">
      <dgm:prSet/>
      <dgm:spPr/>
      <dgm:t>
        <a:bodyPr/>
        <a:lstStyle/>
        <a:p>
          <a:endParaRPr lang="en-US"/>
        </a:p>
      </dgm:t>
    </dgm:pt>
    <dgm:pt modelId="{E49AF88F-2B4F-47D4-9C2A-F1CC4CF463EA}" type="sibTrans" cxnId="{394CA90E-0564-4264-B907-95B34C550350}">
      <dgm:prSet/>
      <dgm:spPr/>
      <dgm:t>
        <a:bodyPr/>
        <a:lstStyle/>
        <a:p>
          <a:endParaRPr lang="en-US"/>
        </a:p>
      </dgm:t>
    </dgm:pt>
    <dgm:pt modelId="{8E647884-7727-44A8-842C-934B882498B2}">
      <dgm:prSet/>
      <dgm:spPr/>
      <dgm:t>
        <a:bodyPr/>
        <a:lstStyle/>
        <a:p>
          <a:r>
            <a:rPr lang="en-US" dirty="0"/>
            <a:t>Or contact AAUP AU Chapter President, Mitchell Brown, brown11@auburn.edu</a:t>
          </a:r>
        </a:p>
      </dgm:t>
    </dgm:pt>
    <dgm:pt modelId="{AAC41F9C-951F-410B-BB62-305F048D5A43}" type="parTrans" cxnId="{476EEE08-423A-497F-A77F-0A6A94731675}">
      <dgm:prSet/>
      <dgm:spPr/>
      <dgm:t>
        <a:bodyPr/>
        <a:lstStyle/>
        <a:p>
          <a:endParaRPr lang="en-US"/>
        </a:p>
      </dgm:t>
    </dgm:pt>
    <dgm:pt modelId="{50F9CF3B-64F3-4D16-BDD3-EEA0DD49D9EE}" type="sibTrans" cxnId="{476EEE08-423A-497F-A77F-0A6A94731675}">
      <dgm:prSet/>
      <dgm:spPr/>
      <dgm:t>
        <a:bodyPr/>
        <a:lstStyle/>
        <a:p>
          <a:endParaRPr lang="en-US"/>
        </a:p>
      </dgm:t>
    </dgm:pt>
    <dgm:pt modelId="{629D1B04-749D-EE44-9A37-37F2CBBE1AE3}" type="pres">
      <dgm:prSet presAssocID="{DC2A07A3-6B73-4826-8918-5D16B9352F74}" presName="linear" presStyleCnt="0">
        <dgm:presLayoutVars>
          <dgm:animLvl val="lvl"/>
          <dgm:resizeHandles val="exact"/>
        </dgm:presLayoutVars>
      </dgm:prSet>
      <dgm:spPr/>
    </dgm:pt>
    <dgm:pt modelId="{35C7BB6B-7996-1549-AD5D-23811E83CFB3}" type="pres">
      <dgm:prSet presAssocID="{BCCD92F8-A232-481A-96C6-514FA04E94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5D5EEAB-1FAE-A546-83B3-9C240E677F21}" type="pres">
      <dgm:prSet presAssocID="{E49AF88F-2B4F-47D4-9C2A-F1CC4CF463EA}" presName="spacer" presStyleCnt="0"/>
      <dgm:spPr/>
    </dgm:pt>
    <dgm:pt modelId="{3F79DACC-6A12-DE4A-B61A-672EEEAF050C}" type="pres">
      <dgm:prSet presAssocID="{8E647884-7727-44A8-842C-934B882498B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76EEE08-423A-497F-A77F-0A6A94731675}" srcId="{DC2A07A3-6B73-4826-8918-5D16B9352F74}" destId="{8E647884-7727-44A8-842C-934B882498B2}" srcOrd="1" destOrd="0" parTransId="{AAC41F9C-951F-410B-BB62-305F048D5A43}" sibTransId="{50F9CF3B-64F3-4D16-BDD3-EEA0DD49D9EE}"/>
    <dgm:cxn modelId="{394CA90E-0564-4264-B907-95B34C550350}" srcId="{DC2A07A3-6B73-4826-8918-5D16B9352F74}" destId="{BCCD92F8-A232-481A-96C6-514FA04E94AA}" srcOrd="0" destOrd="0" parTransId="{EC846872-ACE1-41BE-A496-3FFAEE031F1D}" sibTransId="{E49AF88F-2B4F-47D4-9C2A-F1CC4CF463EA}"/>
    <dgm:cxn modelId="{124DBE2A-5F06-CE4D-8332-09009B75EE31}" type="presOf" srcId="{DC2A07A3-6B73-4826-8918-5D16B9352F74}" destId="{629D1B04-749D-EE44-9A37-37F2CBBE1AE3}" srcOrd="0" destOrd="0" presId="urn:microsoft.com/office/officeart/2005/8/layout/vList2"/>
    <dgm:cxn modelId="{7C061DB6-5346-F245-9E15-E3CCE7F4CED4}" type="presOf" srcId="{8E647884-7727-44A8-842C-934B882498B2}" destId="{3F79DACC-6A12-DE4A-B61A-672EEEAF050C}" srcOrd="0" destOrd="0" presId="urn:microsoft.com/office/officeart/2005/8/layout/vList2"/>
    <dgm:cxn modelId="{F5395BEF-E87C-7C40-91B1-9978880266FA}" type="presOf" srcId="{BCCD92F8-A232-481A-96C6-514FA04E94AA}" destId="{35C7BB6B-7996-1549-AD5D-23811E83CFB3}" srcOrd="0" destOrd="0" presId="urn:microsoft.com/office/officeart/2005/8/layout/vList2"/>
    <dgm:cxn modelId="{769B3AA7-8560-4C4A-9B7F-AC7354B11F5A}" type="presParOf" srcId="{629D1B04-749D-EE44-9A37-37F2CBBE1AE3}" destId="{35C7BB6B-7996-1549-AD5D-23811E83CFB3}" srcOrd="0" destOrd="0" presId="urn:microsoft.com/office/officeart/2005/8/layout/vList2"/>
    <dgm:cxn modelId="{7538A386-A63E-784C-B140-E397F8FC35EC}" type="presParOf" srcId="{629D1B04-749D-EE44-9A37-37F2CBBE1AE3}" destId="{25D5EEAB-1FAE-A546-83B3-9C240E677F21}" srcOrd="1" destOrd="0" presId="urn:microsoft.com/office/officeart/2005/8/layout/vList2"/>
    <dgm:cxn modelId="{C764A162-5B9C-1C46-87E7-489BBEEE66EF}" type="presParOf" srcId="{629D1B04-749D-EE44-9A37-37F2CBBE1AE3}" destId="{3F79DACC-6A12-DE4A-B61A-672EEEAF05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5B069-24A2-462C-B7AC-53A372A771B7}">
      <dsp:nvSpPr>
        <dsp:cNvPr id="0" name=""/>
        <dsp:cNvSpPr/>
      </dsp:nvSpPr>
      <dsp:spPr>
        <a:xfrm>
          <a:off x="977485" y="8709"/>
          <a:ext cx="1715625" cy="1715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ABB69-3B3F-40B0-AFF1-EDCA9267D263}">
      <dsp:nvSpPr>
        <dsp:cNvPr id="0" name=""/>
        <dsp:cNvSpPr/>
      </dsp:nvSpPr>
      <dsp:spPr>
        <a:xfrm>
          <a:off x="1343110" y="374334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E6133-2422-4BAE-B1F5-6DC2174704F9}">
      <dsp:nvSpPr>
        <dsp:cNvPr id="0" name=""/>
        <dsp:cNvSpPr/>
      </dsp:nvSpPr>
      <dsp:spPr>
        <a:xfrm>
          <a:off x="429048" y="2258709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History of AAUP at Auburn University</a:t>
          </a:r>
        </a:p>
      </dsp:txBody>
      <dsp:txXfrm>
        <a:off x="429048" y="2258709"/>
        <a:ext cx="2812500" cy="720000"/>
      </dsp:txXfrm>
    </dsp:sp>
    <dsp:sp modelId="{0B9AB86E-CDAD-460B-AF51-A525949C4447}">
      <dsp:nvSpPr>
        <dsp:cNvPr id="0" name=""/>
        <dsp:cNvSpPr/>
      </dsp:nvSpPr>
      <dsp:spPr>
        <a:xfrm>
          <a:off x="4282173" y="8709"/>
          <a:ext cx="1715625" cy="17156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DECDF-D2F8-40D9-B53F-99A3CF68E373}">
      <dsp:nvSpPr>
        <dsp:cNvPr id="0" name=""/>
        <dsp:cNvSpPr/>
      </dsp:nvSpPr>
      <dsp:spPr>
        <a:xfrm>
          <a:off x="4647798" y="374334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7E34B-A5EF-4B8A-A079-1957B903A8DD}">
      <dsp:nvSpPr>
        <dsp:cNvPr id="0" name=""/>
        <dsp:cNvSpPr/>
      </dsp:nvSpPr>
      <dsp:spPr>
        <a:xfrm>
          <a:off x="3733735" y="2258709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AAUP after the </a:t>
          </a:r>
          <a:r>
            <a:rPr lang="en-US" sz="1700" i="1" kern="1200"/>
            <a:t>Janus </a:t>
          </a:r>
          <a:r>
            <a:rPr lang="en-US" sz="1700" kern="1200"/>
            <a:t>Decision</a:t>
          </a:r>
        </a:p>
      </dsp:txBody>
      <dsp:txXfrm>
        <a:off x="3733735" y="2258709"/>
        <a:ext cx="2812500" cy="720000"/>
      </dsp:txXfrm>
    </dsp:sp>
    <dsp:sp modelId="{DB3CE404-4283-4F65-B324-7FA9C269C5D8}">
      <dsp:nvSpPr>
        <dsp:cNvPr id="0" name=""/>
        <dsp:cNvSpPr/>
      </dsp:nvSpPr>
      <dsp:spPr>
        <a:xfrm>
          <a:off x="7586860" y="8709"/>
          <a:ext cx="1715625" cy="1715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2795C-3424-4D7A-A31A-9DA7DCDA33AF}">
      <dsp:nvSpPr>
        <dsp:cNvPr id="0" name=""/>
        <dsp:cNvSpPr/>
      </dsp:nvSpPr>
      <dsp:spPr>
        <a:xfrm>
          <a:off x="7952485" y="374334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85729-F9B3-4098-ACA5-123867E3749F}">
      <dsp:nvSpPr>
        <dsp:cNvPr id="0" name=""/>
        <dsp:cNvSpPr/>
      </dsp:nvSpPr>
      <dsp:spPr>
        <a:xfrm>
          <a:off x="7038423" y="2258709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Current AAUP National and Chapter Services and Functions</a:t>
          </a:r>
        </a:p>
      </dsp:txBody>
      <dsp:txXfrm>
        <a:off x="7038423" y="2258709"/>
        <a:ext cx="281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84208-9B0A-9C4C-80A7-9B373EE34973}">
      <dsp:nvSpPr>
        <dsp:cNvPr id="0" name=""/>
        <dsp:cNvSpPr/>
      </dsp:nvSpPr>
      <dsp:spPr>
        <a:xfrm>
          <a:off x="0" y="537913"/>
          <a:ext cx="6513603" cy="383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666496" rIns="505528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Overreach of BOT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Faculty input in presidential searches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Faculty input in other presidential searches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Academic due process</a:t>
          </a:r>
        </a:p>
      </dsp:txBody>
      <dsp:txXfrm>
        <a:off x="0" y="537913"/>
        <a:ext cx="6513603" cy="3830400"/>
      </dsp:txXfrm>
    </dsp:sp>
    <dsp:sp modelId="{5BD947CA-6986-114C-BDF8-DDB89C6ADA92}">
      <dsp:nvSpPr>
        <dsp:cNvPr id="0" name=""/>
        <dsp:cNvSpPr/>
      </dsp:nvSpPr>
      <dsp:spPr>
        <a:xfrm>
          <a:off x="325680" y="65592"/>
          <a:ext cx="4559522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Shared governance</a:t>
          </a:r>
        </a:p>
      </dsp:txBody>
      <dsp:txXfrm>
        <a:off x="371794" y="111706"/>
        <a:ext cx="4467294" cy="852412"/>
      </dsp:txXfrm>
    </dsp:sp>
    <dsp:sp modelId="{E2846999-4D47-8341-A8D8-A186B1802C0C}">
      <dsp:nvSpPr>
        <dsp:cNvPr id="0" name=""/>
        <dsp:cNvSpPr/>
      </dsp:nvSpPr>
      <dsp:spPr>
        <a:xfrm>
          <a:off x="0" y="5013433"/>
          <a:ext cx="6513603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0E0F5-65D9-2041-84D9-E6B61D184D70}">
      <dsp:nvSpPr>
        <dsp:cNvPr id="0" name=""/>
        <dsp:cNvSpPr/>
      </dsp:nvSpPr>
      <dsp:spPr>
        <a:xfrm>
          <a:off x="325680" y="4541113"/>
          <a:ext cx="4559522" cy="9446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Academic freedom</a:t>
          </a:r>
        </a:p>
      </dsp:txBody>
      <dsp:txXfrm>
        <a:off x="371794" y="4587227"/>
        <a:ext cx="4467294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6D5F1-D5F0-F342-9A69-C09F0626F0F7}">
      <dsp:nvSpPr>
        <dsp:cNvPr id="0" name=""/>
        <dsp:cNvSpPr/>
      </dsp:nvSpPr>
      <dsp:spPr>
        <a:xfrm>
          <a:off x="258762" y="0"/>
          <a:ext cx="5572125" cy="557212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8A63B-B5C2-A54F-85CF-DBFF106309D4}">
      <dsp:nvSpPr>
        <dsp:cNvPr id="0" name=""/>
        <dsp:cNvSpPr/>
      </dsp:nvSpPr>
      <dsp:spPr>
        <a:xfrm>
          <a:off x="788114" y="529351"/>
          <a:ext cx="2173128" cy="217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Question: must non-union members, who share in wages, benefits, and protections under collective bargaining contracts, pay union dues</a:t>
          </a:r>
        </a:p>
      </dsp:txBody>
      <dsp:txXfrm>
        <a:off x="894197" y="635434"/>
        <a:ext cx="1960962" cy="1960962"/>
      </dsp:txXfrm>
    </dsp:sp>
    <dsp:sp modelId="{7154CB0A-C6CA-EA40-A6EB-C2FFE448D9E8}">
      <dsp:nvSpPr>
        <dsp:cNvPr id="0" name=""/>
        <dsp:cNvSpPr/>
      </dsp:nvSpPr>
      <dsp:spPr>
        <a:xfrm>
          <a:off x="3128406" y="529351"/>
          <a:ext cx="2173128" cy="2173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Ruling: No</a:t>
          </a:r>
        </a:p>
      </dsp:txBody>
      <dsp:txXfrm>
        <a:off x="3234489" y="635434"/>
        <a:ext cx="1960962" cy="1960962"/>
      </dsp:txXfrm>
    </dsp:sp>
    <dsp:sp modelId="{443CEA68-711D-B94A-AA69-FC9379586B9E}">
      <dsp:nvSpPr>
        <dsp:cNvPr id="0" name=""/>
        <dsp:cNvSpPr/>
      </dsp:nvSpPr>
      <dsp:spPr>
        <a:xfrm>
          <a:off x="788114" y="2869644"/>
          <a:ext cx="2173128" cy="21731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Implications for AAUP: Significant loss of revenue</a:t>
          </a:r>
        </a:p>
      </dsp:txBody>
      <dsp:txXfrm>
        <a:off x="894197" y="2975727"/>
        <a:ext cx="1960962" cy="1960962"/>
      </dsp:txXfrm>
    </dsp:sp>
    <dsp:sp modelId="{CA834B24-8BF2-C84B-B5AC-82BD8E6C834B}">
      <dsp:nvSpPr>
        <dsp:cNvPr id="0" name=""/>
        <dsp:cNvSpPr/>
      </dsp:nvSpPr>
      <dsp:spPr>
        <a:xfrm>
          <a:off x="3128406" y="2869644"/>
          <a:ext cx="2173128" cy="217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Consequences for AAUP: Restructuring</a:t>
          </a:r>
        </a:p>
      </dsp:txBody>
      <dsp:txXfrm>
        <a:off x="3234489" y="2975727"/>
        <a:ext cx="1960962" cy="1960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B273-1F52-0C41-B1AE-4888026AD9FE}">
      <dsp:nvSpPr>
        <dsp:cNvPr id="0" name=""/>
        <dsp:cNvSpPr/>
      </dsp:nvSpPr>
      <dsp:spPr>
        <a:xfrm>
          <a:off x="747864" y="2288842"/>
          <a:ext cx="1988878" cy="994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Structure: “One Faculty, One Resistance”</a:t>
          </a:r>
        </a:p>
      </dsp:txBody>
      <dsp:txXfrm>
        <a:off x="776990" y="2317968"/>
        <a:ext cx="1930626" cy="936187"/>
      </dsp:txXfrm>
    </dsp:sp>
    <dsp:sp modelId="{99DAF2CF-46AA-1545-BBD3-1FE5ABE71305}">
      <dsp:nvSpPr>
        <dsp:cNvPr id="0" name=""/>
        <dsp:cNvSpPr/>
      </dsp:nvSpPr>
      <dsp:spPr>
        <a:xfrm rot="17350740">
          <a:off x="1923710" y="1626395"/>
          <a:ext cx="24216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421617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073978" y="1581916"/>
        <a:ext cx="121080" cy="121080"/>
      </dsp:txXfrm>
    </dsp:sp>
    <dsp:sp modelId="{FB07F7C3-CA27-AD42-B5E9-B819726D4505}">
      <dsp:nvSpPr>
        <dsp:cNvPr id="0" name=""/>
        <dsp:cNvSpPr/>
      </dsp:nvSpPr>
      <dsp:spPr>
        <a:xfrm>
          <a:off x="3532294" y="1632"/>
          <a:ext cx="1988878" cy="994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AAUP constitution (effective January 1, 2020)</a:t>
          </a:r>
        </a:p>
      </dsp:txBody>
      <dsp:txXfrm>
        <a:off x="3561420" y="30758"/>
        <a:ext cx="1930626" cy="936187"/>
      </dsp:txXfrm>
    </dsp:sp>
    <dsp:sp modelId="{EFC53B7C-46ED-EF43-B47E-BAA4A832AAA3}">
      <dsp:nvSpPr>
        <dsp:cNvPr id="0" name=""/>
        <dsp:cNvSpPr/>
      </dsp:nvSpPr>
      <dsp:spPr>
        <a:xfrm rot="18289469">
          <a:off x="2437967" y="2198197"/>
          <a:ext cx="13931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93102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9691" y="2179432"/>
        <a:ext cx="69655" cy="69655"/>
      </dsp:txXfrm>
    </dsp:sp>
    <dsp:sp modelId="{4AED0B3E-8D3E-BD43-9758-F2A65B91A52C}">
      <dsp:nvSpPr>
        <dsp:cNvPr id="0" name=""/>
        <dsp:cNvSpPr/>
      </dsp:nvSpPr>
      <dsp:spPr>
        <a:xfrm>
          <a:off x="3532294" y="1145237"/>
          <a:ext cx="1988878" cy="994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Dissolution of CBC</a:t>
          </a:r>
        </a:p>
      </dsp:txBody>
      <dsp:txXfrm>
        <a:off x="3561420" y="1174363"/>
        <a:ext cx="1930626" cy="936187"/>
      </dsp:txXfrm>
    </dsp:sp>
    <dsp:sp modelId="{92AE2ADD-1E2C-7840-967F-BF37541C0FAB}">
      <dsp:nvSpPr>
        <dsp:cNvPr id="0" name=""/>
        <dsp:cNvSpPr/>
      </dsp:nvSpPr>
      <dsp:spPr>
        <a:xfrm>
          <a:off x="2736743" y="2770000"/>
          <a:ext cx="79555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5551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4630" y="2766173"/>
        <a:ext cx="39777" cy="39777"/>
      </dsp:txXfrm>
    </dsp:sp>
    <dsp:sp modelId="{235E6FA9-7B98-8B41-8085-E75785DEE53A}">
      <dsp:nvSpPr>
        <dsp:cNvPr id="0" name=""/>
        <dsp:cNvSpPr/>
      </dsp:nvSpPr>
      <dsp:spPr>
        <a:xfrm>
          <a:off x="3532294" y="2288842"/>
          <a:ext cx="1988878" cy="994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Dissolution of Assembly of State Conferences</a:t>
          </a:r>
        </a:p>
      </dsp:txBody>
      <dsp:txXfrm>
        <a:off x="3561420" y="2317968"/>
        <a:ext cx="1930626" cy="936187"/>
      </dsp:txXfrm>
    </dsp:sp>
    <dsp:sp modelId="{1660B549-73DC-BA46-92BF-899697C055F3}">
      <dsp:nvSpPr>
        <dsp:cNvPr id="0" name=""/>
        <dsp:cNvSpPr/>
      </dsp:nvSpPr>
      <dsp:spPr>
        <a:xfrm rot="3310531">
          <a:off x="2437967" y="3341803"/>
          <a:ext cx="13931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93102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9691" y="3323037"/>
        <a:ext cx="69655" cy="69655"/>
      </dsp:txXfrm>
    </dsp:sp>
    <dsp:sp modelId="{6376C400-6B3B-FF42-8F98-2597D290DC43}">
      <dsp:nvSpPr>
        <dsp:cNvPr id="0" name=""/>
        <dsp:cNvSpPr/>
      </dsp:nvSpPr>
      <dsp:spPr>
        <a:xfrm>
          <a:off x="3532294" y="3432448"/>
          <a:ext cx="1988878" cy="994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regions</a:t>
          </a:r>
        </a:p>
      </dsp:txBody>
      <dsp:txXfrm>
        <a:off x="3561420" y="3461574"/>
        <a:ext cx="1930626" cy="936187"/>
      </dsp:txXfrm>
    </dsp:sp>
    <dsp:sp modelId="{AD9437EF-C57A-A645-A4F1-C1E169FB1B3A}">
      <dsp:nvSpPr>
        <dsp:cNvPr id="0" name=""/>
        <dsp:cNvSpPr/>
      </dsp:nvSpPr>
      <dsp:spPr>
        <a:xfrm rot="4249260">
          <a:off x="1923710" y="3913605"/>
          <a:ext cx="24216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421617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073978" y="3869127"/>
        <a:ext cx="121080" cy="121080"/>
      </dsp:txXfrm>
    </dsp:sp>
    <dsp:sp modelId="{9E507A82-388E-F442-A18C-5DA64253DC35}">
      <dsp:nvSpPr>
        <dsp:cNvPr id="0" name=""/>
        <dsp:cNvSpPr/>
      </dsp:nvSpPr>
      <dsp:spPr>
        <a:xfrm>
          <a:off x="3532294" y="4576053"/>
          <a:ext cx="1988878" cy="994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rules about voting</a:t>
          </a:r>
        </a:p>
      </dsp:txBody>
      <dsp:txXfrm>
        <a:off x="3561420" y="4605179"/>
        <a:ext cx="1930626" cy="936187"/>
      </dsp:txXfrm>
    </dsp:sp>
    <dsp:sp modelId="{5411E2A9-96B8-CC41-8761-3FE98359962F}">
      <dsp:nvSpPr>
        <dsp:cNvPr id="0" name=""/>
        <dsp:cNvSpPr/>
      </dsp:nvSpPr>
      <dsp:spPr>
        <a:xfrm>
          <a:off x="747864" y="3432448"/>
          <a:ext cx="1988878" cy="994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Move to biennial meeting </a:t>
          </a:r>
        </a:p>
      </dsp:txBody>
      <dsp:txXfrm>
        <a:off x="776990" y="3461574"/>
        <a:ext cx="1930626" cy="936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BF906-42C0-C14C-85A0-DE8663B868FA}">
      <dsp:nvSpPr>
        <dsp:cNvPr id="0" name=""/>
        <dsp:cNvSpPr/>
      </dsp:nvSpPr>
      <dsp:spPr>
        <a:xfrm>
          <a:off x="0" y="272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EEBC8-B371-754C-8697-5B3463007542}">
      <dsp:nvSpPr>
        <dsp:cNvPr id="0" name=""/>
        <dsp:cNvSpPr/>
      </dsp:nvSpPr>
      <dsp:spPr>
        <a:xfrm>
          <a:off x="0" y="2720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Each chapter has the right to send one delegate/250 members, up to a maximum of 10 delegates per chapter</a:t>
          </a:r>
        </a:p>
      </dsp:txBody>
      <dsp:txXfrm>
        <a:off x="0" y="2720"/>
        <a:ext cx="6269038" cy="1855561"/>
      </dsp:txXfrm>
    </dsp:sp>
    <dsp:sp modelId="{3FC03F7B-CCEF-164E-8433-CF011E474AC7}">
      <dsp:nvSpPr>
        <dsp:cNvPr id="0" name=""/>
        <dsp:cNvSpPr/>
      </dsp:nvSpPr>
      <dsp:spPr>
        <a:xfrm>
          <a:off x="0" y="1858281"/>
          <a:ext cx="6269038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22B4B-9D5B-BE45-AE0A-0B4CFD5054C5}">
      <dsp:nvSpPr>
        <dsp:cNvPr id="0" name=""/>
        <dsp:cNvSpPr/>
      </dsp:nvSpPr>
      <dsp:spPr>
        <a:xfrm>
          <a:off x="0" y="1858281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more delegates a chapter has, the more “strength” their votes will have</a:t>
          </a:r>
        </a:p>
      </dsp:txBody>
      <dsp:txXfrm>
        <a:off x="0" y="1858281"/>
        <a:ext cx="6269038" cy="1855561"/>
      </dsp:txXfrm>
    </dsp:sp>
    <dsp:sp modelId="{57959FC1-2408-4B4D-A2FD-EB55DC2976FA}">
      <dsp:nvSpPr>
        <dsp:cNvPr id="0" name=""/>
        <dsp:cNvSpPr/>
      </dsp:nvSpPr>
      <dsp:spPr>
        <a:xfrm>
          <a:off x="0" y="3713843"/>
          <a:ext cx="6269038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ABD6D-DF3A-9144-947E-C45C7158A475}">
      <dsp:nvSpPr>
        <dsp:cNvPr id="0" name=""/>
        <dsp:cNvSpPr/>
      </dsp:nvSpPr>
      <dsp:spPr>
        <a:xfrm>
          <a:off x="0" y="3713843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Delegates must be voted upon by secret ballot by chapter membership, including officers, unless there is only one candidate</a:t>
          </a:r>
        </a:p>
      </dsp:txBody>
      <dsp:txXfrm>
        <a:off x="0" y="3713843"/>
        <a:ext cx="6269038" cy="18555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E744C-5AB8-4DF3-8793-033C478CCA62}">
      <dsp:nvSpPr>
        <dsp:cNvPr id="0" name=""/>
        <dsp:cNvSpPr/>
      </dsp:nvSpPr>
      <dsp:spPr>
        <a:xfrm>
          <a:off x="0" y="905470"/>
          <a:ext cx="6269038" cy="16716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63D2A-FFCA-4FB3-A0E0-7508B1CD7435}">
      <dsp:nvSpPr>
        <dsp:cNvPr id="0" name=""/>
        <dsp:cNvSpPr/>
      </dsp:nvSpPr>
      <dsp:spPr>
        <a:xfrm>
          <a:off x="505670" y="1281588"/>
          <a:ext cx="919400" cy="919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97D0F-322D-480D-9CD3-045E81DE0A01}">
      <dsp:nvSpPr>
        <dsp:cNvPr id="0" name=""/>
        <dsp:cNvSpPr/>
      </dsp:nvSpPr>
      <dsp:spPr>
        <a:xfrm>
          <a:off x="1930741" y="905470"/>
          <a:ext cx="2821067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Impact of vote at national meeting</a:t>
          </a:r>
        </a:p>
      </dsp:txBody>
      <dsp:txXfrm>
        <a:off x="1930741" y="905470"/>
        <a:ext cx="2821067" cy="1671637"/>
      </dsp:txXfrm>
    </dsp:sp>
    <dsp:sp modelId="{D90B525B-85F9-4E81-8E19-3D93FE55DFED}">
      <dsp:nvSpPr>
        <dsp:cNvPr id="0" name=""/>
        <dsp:cNvSpPr/>
      </dsp:nvSpPr>
      <dsp:spPr>
        <a:xfrm>
          <a:off x="4751808" y="905470"/>
          <a:ext cx="1517229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Focus on recruitment </a:t>
          </a:r>
        </a:p>
      </dsp:txBody>
      <dsp:txXfrm>
        <a:off x="4751808" y="905470"/>
        <a:ext cx="1517229" cy="1671637"/>
      </dsp:txXfrm>
    </dsp:sp>
    <dsp:sp modelId="{75C6DF7B-5041-48B5-8B96-DB0655424FA4}">
      <dsp:nvSpPr>
        <dsp:cNvPr id="0" name=""/>
        <dsp:cNvSpPr/>
      </dsp:nvSpPr>
      <dsp:spPr>
        <a:xfrm>
          <a:off x="0" y="2995017"/>
          <a:ext cx="6269038" cy="16716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B79C4-8161-45E7-8215-CC85F9FAB12A}">
      <dsp:nvSpPr>
        <dsp:cNvPr id="0" name=""/>
        <dsp:cNvSpPr/>
      </dsp:nvSpPr>
      <dsp:spPr>
        <a:xfrm>
          <a:off x="505670" y="3371135"/>
          <a:ext cx="919400" cy="919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13E8F-79EB-4398-9255-FBDDF22500F8}">
      <dsp:nvSpPr>
        <dsp:cNvPr id="0" name=""/>
        <dsp:cNvSpPr/>
      </dsp:nvSpPr>
      <dsp:spPr>
        <a:xfrm>
          <a:off x="1930741" y="2995017"/>
          <a:ext cx="2821067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National recommendations: issue campaigns</a:t>
          </a:r>
        </a:p>
      </dsp:txBody>
      <dsp:txXfrm>
        <a:off x="1930741" y="2995017"/>
        <a:ext cx="2821067" cy="1671637"/>
      </dsp:txXfrm>
    </dsp:sp>
    <dsp:sp modelId="{480A7C72-2C0B-405F-8331-9C83DE7F35F7}">
      <dsp:nvSpPr>
        <dsp:cNvPr id="0" name=""/>
        <dsp:cNvSpPr/>
      </dsp:nvSpPr>
      <dsp:spPr>
        <a:xfrm>
          <a:off x="4751808" y="2995017"/>
          <a:ext cx="1517229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Compensation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Shared governance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Contingent faculty</a:t>
          </a:r>
        </a:p>
      </dsp:txBody>
      <dsp:txXfrm>
        <a:off x="4751808" y="2995017"/>
        <a:ext cx="1517229" cy="16716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7CCCE-94FF-C44E-BE5B-84258C888E1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994E0-3EAF-8540-860D-92AAF684ED24}">
      <dsp:nvSpPr>
        <dsp:cNvPr id="0" name=""/>
        <dsp:cNvSpPr/>
      </dsp:nvSpPr>
      <dsp:spPr>
        <a:xfrm>
          <a:off x="0" y="0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General meeting at least once a semester</a:t>
          </a:r>
        </a:p>
      </dsp:txBody>
      <dsp:txXfrm>
        <a:off x="0" y="0"/>
        <a:ext cx="6269038" cy="1393031"/>
      </dsp:txXfrm>
    </dsp:sp>
    <dsp:sp modelId="{D241263D-4957-3545-99CE-4CE25B0564D4}">
      <dsp:nvSpPr>
        <dsp:cNvPr id="0" name=""/>
        <dsp:cNvSpPr/>
      </dsp:nvSpPr>
      <dsp:spPr>
        <a:xfrm>
          <a:off x="0" y="1393031"/>
          <a:ext cx="6269038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24910-83D5-9842-B4BF-22CD7C706167}">
      <dsp:nvSpPr>
        <dsp:cNvPr id="0" name=""/>
        <dsp:cNvSpPr/>
      </dsp:nvSpPr>
      <dsp:spPr>
        <a:xfrm>
          <a:off x="0" y="1393031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Meetings with university leadership</a:t>
          </a:r>
        </a:p>
      </dsp:txBody>
      <dsp:txXfrm>
        <a:off x="0" y="1393031"/>
        <a:ext cx="6269038" cy="1393031"/>
      </dsp:txXfrm>
    </dsp:sp>
    <dsp:sp modelId="{D1B361F9-E079-B344-BD09-6EAAFF5883A7}">
      <dsp:nvSpPr>
        <dsp:cNvPr id="0" name=""/>
        <dsp:cNvSpPr/>
      </dsp:nvSpPr>
      <dsp:spPr>
        <a:xfrm>
          <a:off x="0" y="2786062"/>
          <a:ext cx="6269038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CDADF-4E3A-9946-B712-F41C645D13A7}">
      <dsp:nvSpPr>
        <dsp:cNvPr id="0" name=""/>
        <dsp:cNvSpPr/>
      </dsp:nvSpPr>
      <dsp:spPr>
        <a:xfrm>
          <a:off x="0" y="2786062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Committee A</a:t>
          </a:r>
        </a:p>
      </dsp:txBody>
      <dsp:txXfrm>
        <a:off x="0" y="2786062"/>
        <a:ext cx="6269038" cy="1393031"/>
      </dsp:txXfrm>
    </dsp:sp>
    <dsp:sp modelId="{ADC2FD4F-0010-2E4E-9EB5-E5EB36C3023C}">
      <dsp:nvSpPr>
        <dsp:cNvPr id="0" name=""/>
        <dsp:cNvSpPr/>
      </dsp:nvSpPr>
      <dsp:spPr>
        <a:xfrm>
          <a:off x="0" y="4179093"/>
          <a:ext cx="626903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5B554-6CD9-7242-9749-FE5A99875AC0}">
      <dsp:nvSpPr>
        <dsp:cNvPr id="0" name=""/>
        <dsp:cNvSpPr/>
      </dsp:nvSpPr>
      <dsp:spPr>
        <a:xfrm>
          <a:off x="0" y="4179093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Issue advocacy</a:t>
          </a:r>
        </a:p>
      </dsp:txBody>
      <dsp:txXfrm>
        <a:off x="0" y="4179093"/>
        <a:ext cx="6269038" cy="13930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7BB6B-7996-1549-AD5D-23811E83CFB3}">
      <dsp:nvSpPr>
        <dsp:cNvPr id="0" name=""/>
        <dsp:cNvSpPr/>
      </dsp:nvSpPr>
      <dsp:spPr>
        <a:xfrm>
          <a:off x="0" y="647487"/>
          <a:ext cx="6513603" cy="2237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See our webpage at </a:t>
          </a:r>
          <a:r>
            <a:rPr lang="en-US" sz="4000" kern="1200" dirty="0">
              <a:hlinkClick xmlns:r="http://schemas.openxmlformats.org/officeDocument/2006/relationships" r:id="rId1"/>
            </a:rPr>
            <a:t>http://auburn.edu/aaup</a:t>
          </a:r>
          <a:endParaRPr lang="en-US" sz="4000" kern="1200" dirty="0"/>
        </a:p>
      </dsp:txBody>
      <dsp:txXfrm>
        <a:off x="109232" y="756719"/>
        <a:ext cx="6295139" cy="2019161"/>
      </dsp:txXfrm>
    </dsp:sp>
    <dsp:sp modelId="{3F79DACC-6A12-DE4A-B61A-672EEEAF050C}">
      <dsp:nvSpPr>
        <dsp:cNvPr id="0" name=""/>
        <dsp:cNvSpPr/>
      </dsp:nvSpPr>
      <dsp:spPr>
        <a:xfrm>
          <a:off x="0" y="3000313"/>
          <a:ext cx="6513603" cy="2237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Or contact AAUP AU Chapter President, Mitchell Brown, brown11@auburn.edu</a:t>
          </a:r>
        </a:p>
      </dsp:txBody>
      <dsp:txXfrm>
        <a:off x="109232" y="3109545"/>
        <a:ext cx="6295139" cy="2019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3FCAC-C257-DF4B-8DE8-B068993C08A5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B2E06-42F6-9A49-8818-711DFEF73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5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2E06-42F6-9A49-8818-711DFEF73B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9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2E06-42F6-9A49-8818-711DFEF73B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1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2E06-42F6-9A49-8818-711DFEF73B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2E06-42F6-9A49-8818-711DFEF73B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2E06-42F6-9A49-8818-711DFEF73B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09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B2E06-42F6-9A49-8818-711DFEF73B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0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C50F-98EF-A44F-981C-1873993FD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2456E-B742-6543-9A68-3EF554FC5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3C36F-0F01-4F43-AF8F-E561B3DB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C58E-F77F-434A-B2F8-342BC0740A89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C3CD0-4A96-B649-B3BF-F9C4438A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26448-31A4-8D45-92F5-703AE343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21D-E9D3-F240-B803-DCE64D40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7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A22A-0367-A540-948E-D000C4C0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8E5EA-1F26-E943-8842-AD28EC46B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35B11-4497-6C42-ACC9-D241195A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C58E-F77F-434A-B2F8-342BC0740A89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3A25-48A5-4F47-B222-F04B019E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6CECC-5B2B-7349-A1D5-AE1F87DE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21D-E9D3-F240-B803-DCE64D40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8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C09CE8-67D9-6844-A149-574C75162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30886-F5BA-A14D-8C22-EF50C485B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AA18-9158-F943-B1D4-D30310AA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C58E-F77F-434A-B2F8-342BC0740A89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3746F-A4D6-5245-8C8D-44974772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4CAC6-6710-8649-9768-5EADA78A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21D-E9D3-F240-B803-DCE64D40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4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2F70-4FF9-4D44-BF97-101F7635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E35B-51B8-5047-B441-0C10BB55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16D28-C73F-CB4C-93E5-10F508F4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C58E-F77F-434A-B2F8-342BC0740A89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E20D5-5DEC-1449-8859-EBFB06A4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2E351-51DD-8E44-B524-C6D63582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21D-E9D3-F240-B803-DCE64D40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5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E348-0ADF-0A4C-B7CD-AD554063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6F235-0BA3-8F41-8019-D1F64CBA9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E656-6388-0444-A227-75843F59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C58E-F77F-434A-B2F8-342BC0740A89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2CE4D-694D-B04C-A73D-ED731B1A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E33FA-B0FA-6E4A-8ED8-F15CB1BF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21D-E9D3-F240-B803-DCE64D40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4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1CBCA-5B1C-AC43-8C25-C2479088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65541-A5C4-4744-9632-98867D865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E62E8-C744-3D46-BBD1-94AAD9A9D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7B3D9-07B3-9349-885C-71EC8166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C58E-F77F-434A-B2F8-342BC0740A89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3FA77-A2F8-764B-9191-FF8E6727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1462C-3543-5945-BDEE-1E8AFC9B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21D-E9D3-F240-B803-DCE64D40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D86C-242F-A947-A62A-F3B1D65F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64D0A-E4FE-8647-84D3-F0ED89A8E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4FB81-F19F-2442-B29F-0C3034724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6CB9C-AB40-E141-ACA1-02D68A82E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2E2C9-1AAC-594D-8917-B880CAB58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4A5891-0F4A-8345-8D02-3AB36EA1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C58E-F77F-434A-B2F8-342BC0740A89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C8DDEF-7D6A-3A42-A444-16BA882D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30E9A-2097-4D4C-A318-5CA97AF4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21D-E9D3-F240-B803-DCE64D40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6D95-01F1-5C49-A356-943F3AFD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6B8BF-2899-FE41-A402-92616877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C58E-F77F-434A-B2F8-342BC0740A89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3C532-5FDF-A942-9A72-8D062536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190E5-A005-844F-9934-E50F9B5D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21D-E9D3-F240-B803-DCE64D40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6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4F764-1BEB-BE45-9BB3-F153428A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C58E-F77F-434A-B2F8-342BC0740A89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AC86C-25C9-4D46-B120-E2E4351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B6FEF-715B-1B47-B330-FD8C6463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21D-E9D3-F240-B803-DCE64D40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31D7-F782-4D49-8477-7E94CE51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85A7-1526-4F4E-91B1-38870B077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F2969-48ED-5340-8F8B-7FF59AEA9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67DD7-862E-704F-91FB-1C249BD3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C58E-F77F-434A-B2F8-342BC0740A89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3E0D5-0A14-654D-A99B-0E467A4D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C0B26-725B-7748-817B-F239CB22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21D-E9D3-F240-B803-DCE64D40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8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A391-3E94-494F-81D7-CF30C1D2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F56C8C-3271-9B40-863B-221FC520F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6C7A6-8CA8-4F4B-91FA-5CBA29D67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42603-2D70-AC4B-8DAB-8A85E55B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C58E-F77F-434A-B2F8-342BC0740A89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D6018-D690-274B-80D2-55EC5CC1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700CC-25BA-C444-91DB-323107E7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F21D-E9D3-F240-B803-DCE64D40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44304-5941-F74F-A492-75A72AFB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EB469-DACF-D841-855F-932EFDE3A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7DF4-D0A6-1444-B453-2F70266CC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DC58E-F77F-434A-B2F8-342BC0740A89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C828A-65A4-7646-BE39-A6729850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73074-0042-744B-B5A9-7D6F39C38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F21D-E9D3-F240-B803-DCE64D40E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30117-D3A0-0246-8E91-4558C1E05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AAUP Overview: 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AAUP After the </a:t>
            </a:r>
            <a:r>
              <a:rPr lang="en-US" sz="4800" i="1">
                <a:solidFill>
                  <a:schemeClr val="bg1"/>
                </a:solidFill>
              </a:rPr>
              <a:t>Janus</a:t>
            </a:r>
            <a:r>
              <a:rPr lang="en-US" sz="4800">
                <a:solidFill>
                  <a:schemeClr val="bg1"/>
                </a:solidFill>
              </a:rPr>
              <a:t> Decision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56A0B-4F86-0546-8317-BBBE1D366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>
                <a:solidFill>
                  <a:srgbClr val="FFC000"/>
                </a:solidFill>
              </a:rPr>
              <a:t>Auburn University Chapter of AAUP</a:t>
            </a:r>
          </a:p>
          <a:p>
            <a:pPr algn="r"/>
            <a:r>
              <a:rPr lang="en-US" sz="2000">
                <a:solidFill>
                  <a:srgbClr val="FFC000"/>
                </a:solidFill>
              </a:rPr>
              <a:t>October 2019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03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22282-F826-A849-ACDF-B8986562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Implications for Auburn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9F3AC5-F0CE-43F1-8050-89A4F5466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27788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72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80A1D2-6F9F-4016-930C-BFED5269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4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E4936-1533-8144-9261-4AA77581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88741"/>
            <a:ext cx="6248416" cy="4880518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Current AAUP National and Chapter Services and Functions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E7CE61-61C7-4642-A52F-E247DDDDE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1CDBB9-1839-4716-85F6-68DADEE68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9951A-C263-B343-9494-1AA82F507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7700" y="2007220"/>
            <a:ext cx="2357553" cy="2843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73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CD00-3CDF-5447-95FD-94407E85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National AAUP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40C3E-5B14-3E48-AA4B-9D1D66172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Committee A on Academic Freedom and Tenure</a:t>
            </a:r>
          </a:p>
          <a:p>
            <a:r>
              <a:rPr lang="en-US" sz="2400"/>
              <a:t>Research</a:t>
            </a:r>
          </a:p>
          <a:p>
            <a:r>
              <a:rPr lang="en-US" sz="2400"/>
              <a:t>Legal Program</a:t>
            </a:r>
          </a:p>
          <a:p>
            <a:r>
              <a:rPr lang="en-US" sz="2400"/>
              <a:t>Government Relations</a:t>
            </a:r>
          </a:p>
          <a:p>
            <a:r>
              <a:rPr lang="en-US" sz="2400"/>
              <a:t>Education and Training</a:t>
            </a:r>
          </a:p>
          <a:p>
            <a:pPr lvl="1"/>
            <a:r>
              <a:rPr lang="en-US" dirty="0"/>
              <a:t>Summer Institute</a:t>
            </a:r>
          </a:p>
          <a:p>
            <a:pPr lvl="1"/>
            <a:r>
              <a:rPr lang="en-US" dirty="0"/>
              <a:t>Webinars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6925BA-6A92-304E-B986-90A99F61CA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122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012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DD92B-52F9-1C4C-8FBD-AD6FD2EE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Chapter Functions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B2145E-C646-4C13-AA9C-ECE5586F44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6304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810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051EA-8B91-BD4D-B908-0FEE4267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Contact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EC56196-909A-4C06-9D98-F0912E740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55290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209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6B36C-C0E9-484E-9D19-0043948D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D3F360-1FFC-4255-8568-FF8058560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349969"/>
              </p:ext>
            </p:extLst>
          </p:nvPr>
        </p:nvGraphicFramePr>
        <p:xfrm>
          <a:off x="960120" y="2917149"/>
          <a:ext cx="10279971" cy="298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44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80A1D2-6F9F-4016-930C-BFED5269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4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4ECF3-6781-1049-8756-69FBCD47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88741"/>
            <a:ext cx="6248416" cy="4880518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History of AAUP at Auburn University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E7CE61-61C7-4642-A52F-E247DDDDE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CDBB9-1839-4716-85F6-68DADEE68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6C104-0454-784D-B39B-A09D25F78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7700" y="2007220"/>
            <a:ext cx="2357553" cy="2843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08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FE3340-ED59-3E4B-95C6-F8323637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Major Issues of Past AAUP Concern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C4B8879-0E56-4092-AB4E-8328533B7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7028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96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D358AF-4C6F-B147-9E45-5B0193CF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sz="4400"/>
              <a:t>Current Membership by College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EE52440-81A9-664F-B48E-0645CA504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976502"/>
              </p:ext>
            </p:extLst>
          </p:nvPr>
        </p:nvGraphicFramePr>
        <p:xfrm>
          <a:off x="806196" y="217759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29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B80A1D2-6F9F-4016-930C-BFED5269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4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18300-17CC-A740-A6C6-17E9146C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88741"/>
            <a:ext cx="6248416" cy="4880518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AAUP after the </a:t>
            </a:r>
            <a:r>
              <a:rPr lang="en-US" sz="48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Janus 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Decision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E7CE61-61C7-4642-A52F-E247DDDDE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1CDBB9-1839-4716-85F6-68DADEE68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FC190-BA2C-6D4E-B7FC-0568E2C71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7700" y="2007220"/>
            <a:ext cx="2357553" cy="2843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72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FB62F-A13F-AF42-97AB-95E46F5E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i="1">
                <a:solidFill>
                  <a:srgbClr val="FFFFFF"/>
                </a:solidFill>
              </a:rPr>
              <a:t>Janus v. AFSCME Council 31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7130E5-91F1-47A3-ABEF-BBA567DA8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255555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010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7A9C9-CD07-4340-AB48-37944D2D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Restructuring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29CD48-5818-4593-A7B4-7069A792A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29448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316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87720-B97F-094A-AD85-6DC69AD7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Biennial Meeting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346AAF-B0A1-4ED9-B726-BE397782C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30981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229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318</Words>
  <Application>Microsoft Macintosh PowerPoint</Application>
  <PresentationFormat>Widescreen</PresentationFormat>
  <Paragraphs>64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AAUP Overview:  AAUP After the Janus Decision</vt:lpstr>
      <vt:lpstr>Summary</vt:lpstr>
      <vt:lpstr>History of AAUP at Auburn University</vt:lpstr>
      <vt:lpstr>Major Issues of Past AAUP Concern</vt:lpstr>
      <vt:lpstr>Current Membership by College</vt:lpstr>
      <vt:lpstr>AAUP after the Janus Decision</vt:lpstr>
      <vt:lpstr>Janus v. AFSCME Council 31</vt:lpstr>
      <vt:lpstr>Restructuring</vt:lpstr>
      <vt:lpstr>Biennial Meeting</vt:lpstr>
      <vt:lpstr>Implications for Auburn</vt:lpstr>
      <vt:lpstr>Current AAUP National and Chapter Services and Functions</vt:lpstr>
      <vt:lpstr>National AAUP Services</vt:lpstr>
      <vt:lpstr>Chapter Functions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AAUP Overview:  AAUP After the Janus Decision</dc:title>
  <dc:creator>Mitchell Brown</dc:creator>
  <cp:lastModifiedBy>Mitchell Brown</cp:lastModifiedBy>
  <cp:revision>3</cp:revision>
  <dcterms:created xsi:type="dcterms:W3CDTF">2019-10-28T01:19:17Z</dcterms:created>
  <dcterms:modified xsi:type="dcterms:W3CDTF">2019-10-28T02:32:43Z</dcterms:modified>
</cp:coreProperties>
</file>