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74" r:id="rId4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130048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130048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130048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130048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130048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130048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130048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130048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130048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3175" cap="flat">
              <a:noFill/>
              <a:miter lim="400000"/>
            </a:ln>
          </a:top>
          <a:bottom>
            <a:ln w="3175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3175" cap="flat">
              <a:noFill/>
              <a:miter lim="400000"/>
            </a:ln>
          </a:top>
          <a:bottom>
            <a:ln w="3175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3175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279"/>
    <p:restoredTop sz="94674"/>
  </p:normalViewPr>
  <p:slideViewPr>
    <p:cSldViewPr snapToGrid="0">
      <p:cViewPr>
        <p:scale>
          <a:sx n="52" d="100"/>
          <a:sy n="52" d="100"/>
        </p:scale>
        <p:origin x="-283" y="-24"/>
      </p:cViewPr>
      <p:guideLst>
        <p:guide orient="horz" pos="3072"/>
        <p:guide pos="40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C2687802-EB67-6A41-A82A-95D710FC032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5174915A-71C2-C444-ABAF-78492B3CC2D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BD30EF-F02A-7C48-B7D4-90591C4AF5AD}" type="datetimeFigureOut">
              <a:rPr lang="en-US" smtClean="0"/>
              <a:t>9/13/2019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4689F933-D5F9-E842-A5C1-E3E8D7C7AF6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EADE4E37-4B04-B94D-AC5D-B0A1F75EB49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3908C4-79F0-1D49-92D7-F38DC8DD23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68173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 dirty="0"/>
          </a:p>
        </p:txBody>
      </p:sp>
      <p:sp>
        <p:nvSpPr>
          <p:cNvPr id="137" name="Shape 13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75620041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650240" latinLnBrk="0">
      <a:defRPr sz="1400">
        <a:latin typeface="+mj-lt"/>
        <a:ea typeface="+mj-ea"/>
        <a:cs typeface="+mj-cs"/>
        <a:sym typeface="Calibri"/>
      </a:defRPr>
    </a:lvl1pPr>
    <a:lvl2pPr indent="228600" defTabSz="650240" latinLnBrk="0">
      <a:defRPr sz="1400">
        <a:latin typeface="+mj-lt"/>
        <a:ea typeface="+mj-ea"/>
        <a:cs typeface="+mj-cs"/>
        <a:sym typeface="Calibri"/>
      </a:defRPr>
    </a:lvl2pPr>
    <a:lvl3pPr indent="457200" defTabSz="650240" latinLnBrk="0">
      <a:defRPr sz="1400">
        <a:latin typeface="+mj-lt"/>
        <a:ea typeface="+mj-ea"/>
        <a:cs typeface="+mj-cs"/>
        <a:sym typeface="Calibri"/>
      </a:defRPr>
    </a:lvl3pPr>
    <a:lvl4pPr indent="685800" defTabSz="650240" latinLnBrk="0">
      <a:defRPr sz="1400">
        <a:latin typeface="+mj-lt"/>
        <a:ea typeface="+mj-ea"/>
        <a:cs typeface="+mj-cs"/>
        <a:sym typeface="Calibri"/>
      </a:defRPr>
    </a:lvl4pPr>
    <a:lvl5pPr indent="914400" defTabSz="650240" latinLnBrk="0">
      <a:defRPr sz="1400">
        <a:latin typeface="+mj-lt"/>
        <a:ea typeface="+mj-ea"/>
        <a:cs typeface="+mj-cs"/>
        <a:sym typeface="Calibri"/>
      </a:defRPr>
    </a:lvl5pPr>
    <a:lvl6pPr indent="1143000" defTabSz="650240" latinLnBrk="0">
      <a:defRPr sz="1400">
        <a:latin typeface="+mj-lt"/>
        <a:ea typeface="+mj-ea"/>
        <a:cs typeface="+mj-cs"/>
        <a:sym typeface="Calibri"/>
      </a:defRPr>
    </a:lvl6pPr>
    <a:lvl7pPr indent="1371600" defTabSz="650240" latinLnBrk="0">
      <a:defRPr sz="1400">
        <a:latin typeface="+mj-lt"/>
        <a:ea typeface="+mj-ea"/>
        <a:cs typeface="+mj-cs"/>
        <a:sym typeface="Calibri"/>
      </a:defRPr>
    </a:lvl7pPr>
    <a:lvl8pPr indent="1600200" defTabSz="650240" latinLnBrk="0">
      <a:defRPr sz="1400">
        <a:latin typeface="+mj-lt"/>
        <a:ea typeface="+mj-ea"/>
        <a:cs typeface="+mj-cs"/>
        <a:sym typeface="Calibri"/>
      </a:defRPr>
    </a:lvl8pPr>
    <a:lvl9pPr indent="1828800" defTabSz="650240" latinLnBrk="0">
      <a:defRPr sz="14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AU_PresDeck_Back_DARK_4-3-02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004800" cy="9753600"/>
          </a:xfrm>
          <a:prstGeom prst="rect">
            <a:avLst/>
          </a:prstGeom>
        </p:spPr>
      </p:pic>
      <p:sp>
        <p:nvSpPr>
          <p:cNvPr id="13" name="Shape 13"/>
          <p:cNvSpPr>
            <a:spLocks noGrp="1"/>
          </p:cNvSpPr>
          <p:nvPr>
            <p:ph type="title"/>
          </p:nvPr>
        </p:nvSpPr>
        <p:spPr>
          <a:xfrm>
            <a:off x="1578574" y="3356448"/>
            <a:ext cx="9873051" cy="1731746"/>
          </a:xfrm>
          <a:prstGeom prst="rect">
            <a:avLst/>
          </a:prstGeom>
        </p:spPr>
        <p:txBody>
          <a:bodyPr/>
          <a:lstStyle>
            <a:lvl1pPr>
              <a:defRPr sz="100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4" name="Shape 14"/>
          <p:cNvSpPr>
            <a:spLocks noGrp="1"/>
          </p:cNvSpPr>
          <p:nvPr>
            <p:ph type="body" sz="quarter" idx="1"/>
          </p:nvPr>
        </p:nvSpPr>
        <p:spPr>
          <a:xfrm>
            <a:off x="1581164" y="6181914"/>
            <a:ext cx="4859337" cy="639192"/>
          </a:xfrm>
          <a:prstGeom prst="rect">
            <a:avLst/>
          </a:prstGeom>
        </p:spPr>
        <p:txBody>
          <a:bodyPr anchor="t"/>
          <a:lstStyle>
            <a:lvl1pPr>
              <a:lnSpc>
                <a:spcPct val="100000"/>
              </a:lnSpc>
              <a:spcBef>
                <a:spcPts val="400"/>
              </a:spcBef>
              <a:defRPr b="1" i="1">
                <a:solidFill>
                  <a:srgbClr val="A5ACAF"/>
                </a:solidFill>
              </a:defRPr>
            </a:lvl1pPr>
            <a:lvl2pPr>
              <a:lnSpc>
                <a:spcPct val="100000"/>
              </a:lnSpc>
              <a:spcBef>
                <a:spcPts val="400"/>
              </a:spcBef>
              <a:defRPr b="1" i="1">
                <a:solidFill>
                  <a:srgbClr val="A5ACAF"/>
                </a:solidFill>
              </a:defRPr>
            </a:lvl2pPr>
            <a:lvl3pPr>
              <a:lnSpc>
                <a:spcPct val="100000"/>
              </a:lnSpc>
              <a:spcBef>
                <a:spcPts val="400"/>
              </a:spcBef>
              <a:defRPr b="1" i="1">
                <a:solidFill>
                  <a:srgbClr val="A5ACAF"/>
                </a:solidFill>
              </a:defRPr>
            </a:lvl3pPr>
            <a:lvl4pPr>
              <a:lnSpc>
                <a:spcPct val="100000"/>
              </a:lnSpc>
              <a:spcBef>
                <a:spcPts val="400"/>
              </a:spcBef>
              <a:defRPr b="1" i="1">
                <a:solidFill>
                  <a:srgbClr val="A5ACAF"/>
                </a:solidFill>
              </a:defRPr>
            </a:lvl4pPr>
            <a:lvl5pPr>
              <a:lnSpc>
                <a:spcPct val="100000"/>
              </a:lnSpc>
              <a:spcBef>
                <a:spcPts val="400"/>
              </a:spcBef>
              <a:defRPr b="1" i="1">
                <a:solidFill>
                  <a:srgbClr val="A5ACAF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5" name="Shape 15"/>
          <p:cNvSpPr/>
          <p:nvPr/>
        </p:nvSpPr>
        <p:spPr>
          <a:xfrm>
            <a:off x="1594262" y="5422992"/>
            <a:ext cx="1301897" cy="7138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miter lim="400000"/>
          </a:ln>
        </p:spPr>
        <p:txBody>
          <a:bodyPr lIns="36575" tIns="36575" rIns="36575" bIns="36575" anchor="ctr"/>
          <a:lstStyle/>
          <a:p>
            <a:endParaRPr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6" name="Shape 1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and Conte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U_PresDeck_Back_DARK_4-3-02.png">
            <a:extLst>
              <a:ext uri="{FF2B5EF4-FFF2-40B4-BE49-F238E27FC236}">
                <a16:creationId xmlns:a16="http://schemas.microsoft.com/office/drawing/2014/main" xmlns="" id="{4576E0F0-07E0-DD47-A9C9-9D209D643D7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004800" cy="9753600"/>
          </a:xfrm>
          <a:prstGeom prst="rect">
            <a:avLst/>
          </a:prstGeom>
        </p:spPr>
      </p:pic>
      <p:sp>
        <p:nvSpPr>
          <p:cNvPr id="24" name="Shape 24"/>
          <p:cNvSpPr>
            <a:spLocks noGrp="1"/>
          </p:cNvSpPr>
          <p:nvPr>
            <p:ph type="title"/>
          </p:nvPr>
        </p:nvSpPr>
        <p:spPr>
          <a:xfrm>
            <a:off x="1544784" y="819417"/>
            <a:ext cx="9872834" cy="1045602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25" name="Shape 25"/>
          <p:cNvSpPr>
            <a:spLocks noGrp="1"/>
          </p:cNvSpPr>
          <p:nvPr>
            <p:ph type="body" sz="half" idx="1"/>
          </p:nvPr>
        </p:nvSpPr>
        <p:spPr>
          <a:xfrm>
            <a:off x="1544784" y="2353822"/>
            <a:ext cx="9872833" cy="4693799"/>
          </a:xfrm>
          <a:prstGeom prst="rect">
            <a:avLst/>
          </a:prstGeom>
        </p:spPr>
        <p:txBody>
          <a:bodyPr anchor="t"/>
          <a:lstStyle>
            <a:lvl1pPr marL="450056" indent="-450056">
              <a:lnSpc>
                <a:spcPct val="100000"/>
              </a:lnSpc>
              <a:spcBef>
                <a:spcPts val="1000"/>
              </a:spcBef>
              <a:buSzPct val="100000"/>
              <a:buFont typeface="Arial"/>
              <a:buChar char="•"/>
              <a:defRPr sz="3000"/>
            </a:lvl1pPr>
            <a:lvl2pPr marL="885825" indent="-428625">
              <a:lnSpc>
                <a:spcPct val="100000"/>
              </a:lnSpc>
              <a:spcBef>
                <a:spcPts val="1000"/>
              </a:spcBef>
              <a:buSzPct val="100000"/>
              <a:buFont typeface="Arial"/>
              <a:buChar char="–"/>
              <a:defRPr sz="3000"/>
            </a:lvl2pPr>
            <a:lvl3pPr marL="1314450" indent="-400050">
              <a:lnSpc>
                <a:spcPct val="100000"/>
              </a:lnSpc>
              <a:spcBef>
                <a:spcPts val="1000"/>
              </a:spcBef>
              <a:buSzPct val="100000"/>
              <a:buFont typeface="Arial"/>
              <a:buChar char="•"/>
              <a:defRPr sz="3000"/>
            </a:lvl3pPr>
            <a:lvl4pPr marL="1851660" indent="-480060">
              <a:lnSpc>
                <a:spcPct val="100000"/>
              </a:lnSpc>
              <a:spcBef>
                <a:spcPts val="1000"/>
              </a:spcBef>
              <a:buSzPct val="100000"/>
              <a:buFont typeface="Arial"/>
              <a:buChar char="–"/>
              <a:defRPr sz="3000"/>
            </a:lvl4pPr>
            <a:lvl5pPr marL="2308860" indent="-480060">
              <a:lnSpc>
                <a:spcPct val="100000"/>
              </a:lnSpc>
              <a:spcBef>
                <a:spcPts val="1000"/>
              </a:spcBef>
              <a:buSzPct val="100000"/>
              <a:buFont typeface="Arial"/>
              <a:buChar char="»"/>
              <a:defRPr sz="30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26" name="Shape 26"/>
          <p:cNvSpPr>
            <a:spLocks noGrp="1"/>
          </p:cNvSpPr>
          <p:nvPr>
            <p:ph type="sldNum" sz="quarter" idx="2"/>
          </p:nvPr>
        </p:nvSpPr>
        <p:spPr>
          <a:xfrm>
            <a:off x="9720313" y="7220077"/>
            <a:ext cx="73928" cy="289308"/>
          </a:xfrm>
          <a:prstGeom prst="rect">
            <a:avLst/>
          </a:prstGeom>
        </p:spPr>
        <p:txBody>
          <a:bodyPr/>
          <a:lstStyle/>
          <a:p>
            <a:endParaRPr dirty="0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U_PresDeck_Back_DARK_4-3-02.png">
            <a:extLst>
              <a:ext uri="{FF2B5EF4-FFF2-40B4-BE49-F238E27FC236}">
                <a16:creationId xmlns:a16="http://schemas.microsoft.com/office/drawing/2014/main" xmlns="" id="{EA14CDDE-8F03-6D4A-8FB5-5485531CDA6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004800" cy="9753600"/>
          </a:xfrm>
          <a:prstGeom prst="rect">
            <a:avLst/>
          </a:prstGeom>
        </p:spPr>
      </p:pic>
      <p:sp>
        <p:nvSpPr>
          <p:cNvPr id="3" name="Shape 3"/>
          <p:cNvSpPr>
            <a:spLocks noGrp="1"/>
          </p:cNvSpPr>
          <p:nvPr>
            <p:ph type="title"/>
          </p:nvPr>
        </p:nvSpPr>
        <p:spPr>
          <a:xfrm>
            <a:off x="1588315" y="3670184"/>
            <a:ext cx="3733465" cy="11829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36575" tIns="36575" rIns="36575" bIns="36575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4" name="Shape 4"/>
          <p:cNvSpPr>
            <a:spLocks noGrp="1"/>
          </p:cNvSpPr>
          <p:nvPr>
            <p:ph type="body" idx="1"/>
          </p:nvPr>
        </p:nvSpPr>
        <p:spPr>
          <a:xfrm>
            <a:off x="5839455" y="877422"/>
            <a:ext cx="5587221" cy="6768433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36575" tIns="36575" rIns="36575" bIns="36575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" name="Shape 5"/>
          <p:cNvSpPr>
            <a:spLocks noGrp="1"/>
          </p:cNvSpPr>
          <p:nvPr>
            <p:ph type="sldNum" sz="quarter" idx="2"/>
          </p:nvPr>
        </p:nvSpPr>
        <p:spPr>
          <a:xfrm>
            <a:off x="9521906" y="7226554"/>
            <a:ext cx="272335" cy="276353"/>
          </a:xfrm>
          <a:prstGeom prst="rect">
            <a:avLst/>
          </a:prstGeom>
          <a:ln w="3175">
            <a:miter lim="400000"/>
          </a:ln>
        </p:spPr>
        <p:txBody>
          <a:bodyPr wrap="none" lIns="36575" tIns="36575" rIns="36575" bIns="36575" anchor="ctr">
            <a:spAutoFit/>
          </a:bodyPr>
          <a:lstStyle>
            <a:lvl1pPr algn="r">
              <a:defRPr sz="1400"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rPr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txStyles>
    <p:titleStyle>
      <a:lvl1pPr marL="0" marR="0" indent="0" algn="l" defTabSz="130048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0" i="0" u="none" strike="noStrike" cap="none" spc="0" baseline="0">
          <a:ln>
            <a:noFill/>
          </a:ln>
          <a:solidFill>
            <a:srgbClr val="FFFFFF"/>
          </a:solidFill>
          <a:uFillTx/>
          <a:latin typeface="Times New Roman"/>
          <a:ea typeface="Times New Roman"/>
          <a:cs typeface="Times New Roman"/>
          <a:sym typeface="Times New Roman"/>
        </a:defRPr>
      </a:lvl1pPr>
      <a:lvl2pPr marL="0" marR="0" indent="0" algn="l" defTabSz="130048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0" i="0" u="none" strike="noStrike" cap="none" spc="0" baseline="0">
          <a:ln>
            <a:noFill/>
          </a:ln>
          <a:solidFill>
            <a:srgbClr val="FFFFFF"/>
          </a:solidFill>
          <a:uFillTx/>
          <a:latin typeface="Times New Roman"/>
          <a:ea typeface="Times New Roman"/>
          <a:cs typeface="Times New Roman"/>
          <a:sym typeface="Times New Roman"/>
        </a:defRPr>
      </a:lvl2pPr>
      <a:lvl3pPr marL="0" marR="0" indent="0" algn="l" defTabSz="130048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0" i="0" u="none" strike="noStrike" cap="none" spc="0" baseline="0">
          <a:ln>
            <a:noFill/>
          </a:ln>
          <a:solidFill>
            <a:srgbClr val="FFFFFF"/>
          </a:solidFill>
          <a:uFillTx/>
          <a:latin typeface="Times New Roman"/>
          <a:ea typeface="Times New Roman"/>
          <a:cs typeface="Times New Roman"/>
          <a:sym typeface="Times New Roman"/>
        </a:defRPr>
      </a:lvl3pPr>
      <a:lvl4pPr marL="0" marR="0" indent="0" algn="l" defTabSz="130048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0" i="0" u="none" strike="noStrike" cap="none" spc="0" baseline="0">
          <a:ln>
            <a:noFill/>
          </a:ln>
          <a:solidFill>
            <a:srgbClr val="FFFFFF"/>
          </a:solidFill>
          <a:uFillTx/>
          <a:latin typeface="Times New Roman"/>
          <a:ea typeface="Times New Roman"/>
          <a:cs typeface="Times New Roman"/>
          <a:sym typeface="Times New Roman"/>
        </a:defRPr>
      </a:lvl4pPr>
      <a:lvl5pPr marL="0" marR="0" indent="0" algn="l" defTabSz="130048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0" i="0" u="none" strike="noStrike" cap="none" spc="0" baseline="0">
          <a:ln>
            <a:noFill/>
          </a:ln>
          <a:solidFill>
            <a:srgbClr val="FFFFFF"/>
          </a:solidFill>
          <a:uFillTx/>
          <a:latin typeface="Times New Roman"/>
          <a:ea typeface="Times New Roman"/>
          <a:cs typeface="Times New Roman"/>
          <a:sym typeface="Times New Roman"/>
        </a:defRPr>
      </a:lvl5pPr>
      <a:lvl6pPr marL="0" marR="0" indent="0" algn="l" defTabSz="130048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0" i="0" u="none" strike="noStrike" cap="none" spc="0" baseline="0">
          <a:ln>
            <a:noFill/>
          </a:ln>
          <a:solidFill>
            <a:srgbClr val="FFFFFF"/>
          </a:solidFill>
          <a:uFillTx/>
          <a:latin typeface="Times New Roman"/>
          <a:ea typeface="Times New Roman"/>
          <a:cs typeface="Times New Roman"/>
          <a:sym typeface="Times New Roman"/>
        </a:defRPr>
      </a:lvl6pPr>
      <a:lvl7pPr marL="0" marR="0" indent="0" algn="l" defTabSz="130048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0" i="0" u="none" strike="noStrike" cap="none" spc="0" baseline="0">
          <a:ln>
            <a:noFill/>
          </a:ln>
          <a:solidFill>
            <a:srgbClr val="FFFFFF"/>
          </a:solidFill>
          <a:uFillTx/>
          <a:latin typeface="Times New Roman"/>
          <a:ea typeface="Times New Roman"/>
          <a:cs typeface="Times New Roman"/>
          <a:sym typeface="Times New Roman"/>
        </a:defRPr>
      </a:lvl7pPr>
      <a:lvl8pPr marL="0" marR="0" indent="0" algn="l" defTabSz="130048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0" i="0" u="none" strike="noStrike" cap="none" spc="0" baseline="0">
          <a:ln>
            <a:noFill/>
          </a:ln>
          <a:solidFill>
            <a:srgbClr val="FFFFFF"/>
          </a:solidFill>
          <a:uFillTx/>
          <a:latin typeface="Times New Roman"/>
          <a:ea typeface="Times New Roman"/>
          <a:cs typeface="Times New Roman"/>
          <a:sym typeface="Times New Roman"/>
        </a:defRPr>
      </a:lvl8pPr>
      <a:lvl9pPr marL="0" marR="0" indent="0" algn="l" defTabSz="130048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0" i="0" u="none" strike="noStrike" cap="none" spc="0" baseline="0">
          <a:ln>
            <a:noFill/>
          </a:ln>
          <a:solidFill>
            <a:srgbClr val="FFFFFF"/>
          </a:solidFill>
          <a:uFillTx/>
          <a:latin typeface="Times New Roman"/>
          <a:ea typeface="Times New Roman"/>
          <a:cs typeface="Times New Roman"/>
          <a:sym typeface="Times New Roman"/>
        </a:defRPr>
      </a:lvl9pPr>
    </p:titleStyle>
    <p:bodyStyle>
      <a:lvl1pPr marL="0" marR="0" indent="0" algn="l" defTabSz="1300480" rtl="0" eaLnBrk="1" latinLnBrk="0" hangingPunct="1">
        <a:lnSpc>
          <a:spcPct val="12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100" b="0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1pPr>
      <a:lvl2pPr marL="0" marR="0" indent="457200" algn="l" defTabSz="1300480" rtl="0" eaLnBrk="1" latinLnBrk="0" hangingPunct="1">
        <a:lnSpc>
          <a:spcPct val="12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100" b="0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2pPr>
      <a:lvl3pPr marL="0" marR="0" indent="914400" algn="l" defTabSz="1300480" rtl="0" eaLnBrk="1" latinLnBrk="0" hangingPunct="1">
        <a:lnSpc>
          <a:spcPct val="12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100" b="0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3pPr>
      <a:lvl4pPr marL="0" marR="0" indent="1371600" algn="l" defTabSz="1300480" rtl="0" eaLnBrk="1" latinLnBrk="0" hangingPunct="1">
        <a:lnSpc>
          <a:spcPct val="12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100" b="0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4pPr>
      <a:lvl5pPr marL="0" marR="0" indent="1828800" algn="l" defTabSz="1300480" rtl="0" eaLnBrk="1" latinLnBrk="0" hangingPunct="1">
        <a:lnSpc>
          <a:spcPct val="12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100" b="0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5pPr>
      <a:lvl6pPr marL="0" marR="0" indent="2286000" algn="l" defTabSz="1300480" rtl="0" eaLnBrk="1" latinLnBrk="0" hangingPunct="1">
        <a:lnSpc>
          <a:spcPct val="12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100" b="0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6pPr>
      <a:lvl7pPr marL="0" marR="0" indent="2743200" algn="l" defTabSz="1300480" rtl="0" eaLnBrk="1" latinLnBrk="0" hangingPunct="1">
        <a:lnSpc>
          <a:spcPct val="12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100" b="0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7pPr>
      <a:lvl8pPr marL="0" marR="0" indent="3200400" algn="l" defTabSz="1300480" rtl="0" eaLnBrk="1" latinLnBrk="0" hangingPunct="1">
        <a:lnSpc>
          <a:spcPct val="12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100" b="0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8pPr>
      <a:lvl9pPr marL="0" marR="0" indent="3657600" algn="l" defTabSz="1300480" rtl="0" eaLnBrk="1" latinLnBrk="0" hangingPunct="1">
        <a:lnSpc>
          <a:spcPct val="12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100" b="0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9pPr>
    </p:bodyStyle>
    <p:otherStyle>
      <a:lvl1pPr marL="0" marR="0" indent="0" algn="r" defTabSz="130048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130048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130048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130048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130048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130048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130048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130048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130048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>
            <a:spLocks noGrp="1"/>
          </p:cNvSpPr>
          <p:nvPr>
            <p:ph type="ctrTitle"/>
          </p:nvPr>
        </p:nvSpPr>
        <p:spPr>
          <a:xfrm>
            <a:off x="1581164" y="4876800"/>
            <a:ext cx="10583127" cy="520072"/>
          </a:xfrm>
          <a:prstGeom prst="rect">
            <a:avLst/>
          </a:prstGeom>
        </p:spPr>
        <p:txBody>
          <a:bodyPr>
            <a:noAutofit/>
          </a:bodyPr>
          <a:lstStyle/>
          <a:p>
            <a:pPr defTabSz="1248460">
              <a:defRPr sz="9600"/>
            </a:pPr>
            <a:r>
              <a:rPr lang="en-US" sz="32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Dual Career Guidelines</a:t>
            </a:r>
            <a:br>
              <a:rPr lang="en-US" sz="32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Office of the Provost</a:t>
            </a:r>
            <a:r>
              <a:rPr lang="en-US" sz="18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8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8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8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1800" b="1" dirty="0">
              <a:solidFill>
                <a:schemeClr val="tx2">
                  <a:lumMod val="20000"/>
                  <a:lumOff val="8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0" name="Shape 140"/>
          <p:cNvSpPr>
            <a:spLocks noGrp="1"/>
          </p:cNvSpPr>
          <p:nvPr>
            <p:ph type="subTitle" sz="quarter" idx="1"/>
          </p:nvPr>
        </p:nvSpPr>
        <p:spPr>
          <a:xfrm>
            <a:off x="1581164" y="5815013"/>
            <a:ext cx="4859337" cy="1006093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sz="2400" b="0" i="0" dirty="0">
                <a:solidFill>
                  <a:schemeClr val="tx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Senate Meeting </a:t>
            </a:r>
            <a:br>
              <a:rPr lang="en-US" sz="2400" b="0" i="0" dirty="0">
                <a:solidFill>
                  <a:schemeClr val="tx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b="0" i="0" dirty="0">
                <a:solidFill>
                  <a:schemeClr val="tx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September 17, 2019</a:t>
            </a:r>
            <a:endParaRPr sz="2400" b="0" i="0" dirty="0">
              <a:solidFill>
                <a:schemeClr val="tx2">
                  <a:lumMod val="20000"/>
                  <a:lumOff val="8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>
            <a:spLocks noGrp="1"/>
          </p:cNvSpPr>
          <p:nvPr>
            <p:ph type="title"/>
          </p:nvPr>
        </p:nvSpPr>
        <p:spPr>
          <a:xfrm>
            <a:off x="1544784" y="819417"/>
            <a:ext cx="10064042" cy="104560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Dual Career Guidelines</a:t>
            </a:r>
            <a:endParaRPr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" name="Shape 143"/>
          <p:cNvSpPr>
            <a:spLocks noGrp="1"/>
          </p:cNvSpPr>
          <p:nvPr>
            <p:ph type="body" sz="half" idx="1"/>
          </p:nvPr>
        </p:nvSpPr>
        <p:spPr>
          <a:xfrm>
            <a:off x="1544783" y="2322409"/>
            <a:ext cx="10064043" cy="4861634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Developed by the Provost’s Office to support recruiting and retention efforts.</a:t>
            </a:r>
            <a:b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US" sz="2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Addresses an ongoing area of need among faculty.</a:t>
            </a:r>
            <a:b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US" sz="2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Provides consistent procedures for hiring units that are recruiting faculty with </a:t>
            </a:r>
            <a:r>
              <a:rPr lang="en-US" sz="2800" dirty="0"/>
              <a:t>dual career needs.</a:t>
            </a:r>
            <a:br>
              <a:rPr lang="en-US" sz="2800" dirty="0"/>
            </a:br>
            <a:endParaRPr lang="en-US" sz="2800" dirty="0"/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sz="2800" dirty="0"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Goal is to provide units with potential hiring options that include </a:t>
            </a:r>
            <a:r>
              <a:rPr lang="en-US" sz="2800" dirty="0"/>
              <a:t>faculty or administrative/staff opportunities.</a:t>
            </a:r>
            <a:r>
              <a:rPr 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endParaRPr lang="en-US" sz="2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hape 15">
            <a:extLst>
              <a:ext uri="{FF2B5EF4-FFF2-40B4-BE49-F238E27FC236}">
                <a16:creationId xmlns:a16="http://schemas.microsoft.com/office/drawing/2014/main" xmlns="" id="{2643C127-37AC-9B4F-9BD5-F4BBDA025E2F}"/>
              </a:ext>
            </a:extLst>
          </p:cNvPr>
          <p:cNvSpPr/>
          <p:nvPr/>
        </p:nvSpPr>
        <p:spPr>
          <a:xfrm>
            <a:off x="1544784" y="1699323"/>
            <a:ext cx="10064042" cy="536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miter lim="400000"/>
          </a:ln>
        </p:spPr>
        <p:txBody>
          <a:bodyPr lIns="36575" tIns="36575" rIns="36575" bIns="36575" anchor="ctr"/>
          <a:lstStyle/>
          <a:p>
            <a:endParaRPr dirty="0"/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>
            <a:spLocks noGrp="1"/>
          </p:cNvSpPr>
          <p:nvPr>
            <p:ph type="title"/>
          </p:nvPr>
        </p:nvSpPr>
        <p:spPr>
          <a:xfrm>
            <a:off x="1544784" y="819417"/>
            <a:ext cx="10064042" cy="104560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Dual Career Guidelines</a:t>
            </a:r>
            <a:endParaRPr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" name="Shape 143"/>
          <p:cNvSpPr>
            <a:spLocks noGrp="1"/>
          </p:cNvSpPr>
          <p:nvPr>
            <p:ph type="body" sz="half" idx="1"/>
          </p:nvPr>
        </p:nvSpPr>
        <p:spPr>
          <a:xfrm>
            <a:off x="1544783" y="2322409"/>
            <a:ext cx="10064043" cy="4861634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Provided on a case-by-case basis.</a:t>
            </a:r>
          </a:p>
          <a:p>
            <a:pPr marL="0" indent="0">
              <a:lnSpc>
                <a:spcPct val="115000"/>
              </a:lnSpc>
              <a:spcBef>
                <a:spcPts val="0"/>
              </a:spcBef>
              <a:buNone/>
            </a:pPr>
            <a:endParaRPr lang="en-US" sz="2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Asking HR liaisons to provide a copy of these guidelines to all candidates selected for employment (posted to Provost’s Office website).</a:t>
            </a:r>
          </a:p>
          <a:p>
            <a:pPr marL="0" indent="0">
              <a:lnSpc>
                <a:spcPct val="115000"/>
              </a:lnSpc>
              <a:spcBef>
                <a:spcPts val="0"/>
              </a:spcBef>
              <a:buNone/>
            </a:pPr>
            <a:endParaRPr lang="en-US" sz="2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Including language in advertisements/announcements: </a:t>
            </a:r>
            <a:r>
              <a:rPr lang="en-US" sz="28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“Auburn University is understanding of and sensitive to the family needs of faculty, including dual-career couples.”</a:t>
            </a:r>
            <a:br>
              <a:rPr lang="en-US" sz="28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US" sz="2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sz="2800" dirty="0" err="1"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auburn.edu</a:t>
            </a:r>
            <a:r>
              <a:rPr lang="en-US" sz="2800" dirty="0"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/</a:t>
            </a:r>
            <a:r>
              <a:rPr lang="en-US" sz="2800" dirty="0" err="1"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facultyjobs</a:t>
            </a:r>
            <a:r>
              <a:rPr 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endParaRPr lang="en-US" sz="2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hape 15">
            <a:extLst>
              <a:ext uri="{FF2B5EF4-FFF2-40B4-BE49-F238E27FC236}">
                <a16:creationId xmlns:a16="http://schemas.microsoft.com/office/drawing/2014/main" xmlns="" id="{2643C127-37AC-9B4F-9BD5-F4BBDA025E2F}"/>
              </a:ext>
            </a:extLst>
          </p:cNvPr>
          <p:cNvSpPr/>
          <p:nvPr/>
        </p:nvSpPr>
        <p:spPr>
          <a:xfrm>
            <a:off x="1544784" y="1699323"/>
            <a:ext cx="10064042" cy="536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miter lim="400000"/>
          </a:ln>
        </p:spPr>
        <p:txBody>
          <a:bodyPr lIns="36575" tIns="36575" rIns="36575" bIns="36575" anchor="ctr"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67823190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 Black ">
  <a:themeElements>
    <a:clrScheme name=" Black ">
      <a:dk1>
        <a:srgbClr val="000000"/>
      </a:dk1>
      <a:lt1>
        <a:srgbClr val="000000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 Black 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 Black 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254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round/>
        </a:ln>
        <a:effectLst>
          <a:outerShdw blurRad="254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36575" tIns="36575" rIns="36575" bIns="36575" numCol="1" spcCol="38100" rtlCol="0" anchor="ctr">
        <a:spAutoFit/>
      </a:bodyPr>
      <a:lstStyle>
        <a:defPPr marL="0" marR="0" indent="0" algn="l" defTabSz="130048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round/>
        </a:ln>
        <a:effectLst>
          <a:outerShdw blurRad="254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36575" tIns="36575" rIns="36575" bIns="36575" numCol="1" spcCol="38100" rtlCol="0" anchor="t">
        <a:spAutoFit/>
      </a:bodyPr>
      <a:lstStyle>
        <a:defPPr marL="0" marR="0" indent="0" algn="l" defTabSz="130048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xmlns="" name="PowerPoint Template 4-3 Blue" id="{26BA10FB-47E6-8F40-A415-A560E876C79B}" vid="{67276F7A-5413-884A-9B73-E92CEAF9BC8F}"/>
    </a:ext>
  </a:extLst>
</a:theme>
</file>

<file path=ppt/theme/theme2.xml><?xml version="1.0" encoding="utf-8"?>
<a:theme xmlns:a="http://schemas.openxmlformats.org/drawingml/2006/main" name=" Black ">
  <a:themeElements>
    <a:clrScheme name=" Black 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 Black 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 Black 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254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round/>
        </a:ln>
        <a:effectLst>
          <a:outerShdw blurRad="254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36575" tIns="36575" rIns="36575" bIns="36575" numCol="1" spcCol="38100" rtlCol="0" anchor="ctr">
        <a:spAutoFit/>
      </a:bodyPr>
      <a:lstStyle>
        <a:defPPr marL="0" marR="0" indent="0" algn="l" defTabSz="130048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round/>
        </a:ln>
        <a:effectLst>
          <a:outerShdw blurRad="254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36575" tIns="36575" rIns="36575" bIns="36575" numCol="1" spcCol="38100" rtlCol="0" anchor="t">
        <a:spAutoFit/>
      </a:bodyPr>
      <a:lstStyle>
        <a:defPPr marL="0" marR="0" indent="0" algn="l" defTabSz="130048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</Template>
  <TotalTime>1891</TotalTime>
  <Words>76</Words>
  <Application>Microsoft Office PowerPoint</Application>
  <PresentationFormat>Custom</PresentationFormat>
  <Paragraphs>14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 Black </vt:lpstr>
      <vt:lpstr>Dual Career Guidelines Office of the Provost  </vt:lpstr>
      <vt:lpstr>Dual Career Guidelines</vt:lpstr>
      <vt:lpstr>Dual Career Guidelines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Laura Kloberg</cp:lastModifiedBy>
  <cp:revision>43</cp:revision>
  <cp:lastPrinted>2018-06-08T12:09:47Z</cp:lastPrinted>
  <dcterms:created xsi:type="dcterms:W3CDTF">2018-06-04T13:59:04Z</dcterms:created>
  <dcterms:modified xsi:type="dcterms:W3CDTF">2019-09-13T20:46:56Z</dcterms:modified>
</cp:coreProperties>
</file>