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"/>
  </p:notesMasterIdLst>
  <p:handoutMasterIdLst>
    <p:handoutMasterId r:id="rId4"/>
  </p:handoutMasterIdLst>
  <p:sldIdLst>
    <p:sldId id="277" r:id="rId2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619"/>
    <a:srgbClr val="05173C"/>
    <a:srgbClr val="00004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8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t" anchorCtr="0" compatLnSpc="1">
            <a:prstTxWarp prst="textNoShape">
              <a:avLst/>
            </a:prstTxWarp>
          </a:bodyPr>
          <a:lstStyle>
            <a:lvl1pPr defTabSz="93196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t" anchorCtr="0" compatLnSpc="1">
            <a:prstTxWarp prst="textNoShape">
              <a:avLst/>
            </a:prstTxWarp>
          </a:bodyPr>
          <a:lstStyle>
            <a:lvl1pPr algn="r" defTabSz="93196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b" anchorCtr="0" compatLnSpc="1">
            <a:prstTxWarp prst="textNoShape">
              <a:avLst/>
            </a:prstTxWarp>
          </a:bodyPr>
          <a:lstStyle>
            <a:lvl1pPr defTabSz="93196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b" anchorCtr="0" compatLnSpc="1">
            <a:prstTxWarp prst="textNoShape">
              <a:avLst/>
            </a:prstTxWarp>
          </a:bodyPr>
          <a:lstStyle>
            <a:lvl1pPr algn="r" defTabSz="931964">
              <a:defRPr sz="1200">
                <a:latin typeface="Arial" charset="0"/>
              </a:defRPr>
            </a:lvl1pPr>
          </a:lstStyle>
          <a:p>
            <a:pPr>
              <a:defRPr/>
            </a:pPr>
            <a:fld id="{C9225C95-A4B4-45AB-9C26-D601E7C56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07" rIns="91419" bIns="45707" numCol="1" anchor="t" anchorCtr="0" compatLnSpc="1">
            <a:prstTxWarp prst="textNoShape">
              <a:avLst/>
            </a:prstTxWarp>
          </a:bodyPr>
          <a:lstStyle>
            <a:lvl1pPr defTabSz="91363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07" rIns="91419" bIns="45707" numCol="1" anchor="t" anchorCtr="0" compatLnSpc="1">
            <a:prstTxWarp prst="textNoShape">
              <a:avLst/>
            </a:prstTxWarp>
          </a:bodyPr>
          <a:lstStyle>
            <a:lvl1pPr algn="r" defTabSz="91363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07" rIns="91419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07" rIns="91419" bIns="45707" numCol="1" anchor="b" anchorCtr="0" compatLnSpc="1">
            <a:prstTxWarp prst="textNoShape">
              <a:avLst/>
            </a:prstTxWarp>
          </a:bodyPr>
          <a:lstStyle>
            <a:lvl1pPr defTabSz="91363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07" rIns="91419" bIns="45707" numCol="1" anchor="b" anchorCtr="0" compatLnSpc="1">
            <a:prstTxWarp prst="textNoShape">
              <a:avLst/>
            </a:prstTxWarp>
          </a:bodyPr>
          <a:lstStyle>
            <a:lvl1pPr algn="r" defTabSz="913630">
              <a:defRPr sz="1200">
                <a:latin typeface="Arial" charset="0"/>
              </a:defRPr>
            </a:lvl1pPr>
          </a:lstStyle>
          <a:p>
            <a:pPr>
              <a:defRPr/>
            </a:pPr>
            <a:fld id="{5346A984-3055-4046-9F26-D9121B265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DD5C2748-739F-42ED-9CF8-BC190DD02B78}" type="slidenum">
              <a:rPr lang="en-US" smtClean="0"/>
              <a:pPr defTabSz="912813"/>
              <a:t>1</a:t>
            </a:fld>
            <a:endParaRPr lang="en-US" smtClean="0"/>
          </a:p>
        </p:txBody>
      </p:sp>
      <p:sp>
        <p:nvSpPr>
          <p:cNvPr id="40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CE22E-2C5E-4BD2-96E5-A7AA9E9BE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7B508-BEB3-435A-9990-6AE111072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27029-ADA5-438C-AC99-1650E980E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034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03438"/>
            <a:ext cx="40386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441825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520D2-A63F-4CEA-8581-78334E416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59FA0-FF5C-45DF-B05D-7D8C478C3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B035E-25EF-4C29-AAB0-B27A40F74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03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03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70C49-2A41-4574-A948-B50503FFD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A6E4C-CAD7-48FC-B64D-844564531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CABFB-3F8E-483E-BE30-E7BC69EF2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374E8-5E94-4769-B0E2-B80DBC77E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75C60-BD44-4305-8AAD-8A1AD40D0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5D5F4-1EA4-4B3A-ACF7-59036D7AB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amford details blu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55563" y="-681038"/>
            <a:ext cx="9275763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</a:t>
            </a:r>
            <a:br>
              <a:rPr lang="en-US" smtClean="0"/>
            </a:br>
            <a:r>
              <a:rPr lang="en-US" smtClean="0"/>
              <a:t>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03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E0E34B1-401B-4013-A00A-A563D14DA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-152400" y="2057400"/>
            <a:ext cx="9372600" cy="0"/>
          </a:xfrm>
          <a:prstGeom prst="line">
            <a:avLst/>
          </a:prstGeom>
          <a:noFill/>
          <a:ln w="50800">
            <a:solidFill>
              <a:srgbClr val="FF761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-76200" y="-533400"/>
            <a:ext cx="9296400" cy="914400"/>
          </a:xfrm>
          <a:prstGeom prst="rect">
            <a:avLst/>
          </a:prstGeom>
          <a:solidFill>
            <a:srgbClr val="05173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-76200" y="381000"/>
            <a:ext cx="93726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0" y="164465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>
                <a:solidFill>
                  <a:srgbClr val="05173C"/>
                </a:solidFill>
                <a:latin typeface="Gill Sans MT Light" pitchFamily="34" charset="0"/>
              </a:rPr>
              <a:t>IT BEGINS AT AUBURN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Perpetua Titling MT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Perpetua Titling MT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Perpetua Titling MT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Perpetua Titling M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Perpetua Titling M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Perpetua Titling M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Perpetua Titling M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Perpetua Titling MT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517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5173C"/>
          </a:solidFill>
          <a:latin typeface="Bulmer MT Regular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5173C"/>
          </a:solidFill>
          <a:latin typeface="Bulmer MT Regular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5173C"/>
          </a:solidFill>
          <a:latin typeface="Bulmer MT Regular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5173C"/>
          </a:solidFill>
          <a:latin typeface="Bulmer MT Regular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5173C"/>
          </a:solidFill>
          <a:latin typeface="Bulmer MT Regular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5173C"/>
          </a:solidFill>
          <a:latin typeface="Bulmer MT Regular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5173C"/>
          </a:solidFill>
          <a:latin typeface="Bulmer MT Regular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5173C"/>
          </a:solidFill>
          <a:latin typeface="Bulmer MT Regular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file:///C:\Documents%20and%20Settings\barryms\Local%20Settings\linkedspreadsheet.xlsx!faculty%20staff!R22C1:R41C2" TargetMode="External"/><Relationship Id="rId4" Type="http://schemas.openxmlformats.org/officeDocument/2006/relationships/oleObject" Target="file:///C:\Documents%20and%20Settings\barryms\Local%20Settings\linkedspreadsheet.xlsx!faculty%20staff!R4C1:R19C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Faculty &amp; staff results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2590800" y="2286000"/>
          <a:ext cx="4038600" cy="494887"/>
        </p:xfrm>
        <a:graphic>
          <a:graphicData uri="http://schemas.openxmlformats.org/drawingml/2006/table">
            <a:tbl>
              <a:tblPr/>
              <a:tblGrid>
                <a:gridCol w="3377088"/>
                <a:gridCol w="661512"/>
              </a:tblGrid>
              <a:tr h="26235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3366"/>
                          </a:solidFill>
                          <a:latin typeface="Galliard"/>
                        </a:rPr>
                        <a:t>2008 OVERALL PARTICIPATION</a:t>
                      </a:r>
                    </a:p>
                  </a:txBody>
                  <a:tcPr marL="5962" marR="5962" marT="59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3366"/>
                          </a:solidFill>
                          <a:latin typeface="Galliard"/>
                        </a:rPr>
                        <a:t>60%</a:t>
                      </a:r>
                    </a:p>
                  </a:txBody>
                  <a:tcPr marL="5962" marR="5962" marT="59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3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3366"/>
                          </a:solidFill>
                          <a:latin typeface="Galliard"/>
                        </a:rPr>
                        <a:t>2007 OVERALL PARTICIPATION</a:t>
                      </a:r>
                    </a:p>
                  </a:txBody>
                  <a:tcPr marL="5962" marR="5962" marT="59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3366"/>
                          </a:solidFill>
                          <a:latin typeface="Galliard"/>
                        </a:rPr>
                        <a:t>55%</a:t>
                      </a:r>
                    </a:p>
                  </a:txBody>
                  <a:tcPr marL="5962" marR="5962" marT="59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26" name="Object 16"/>
          <p:cNvGraphicFramePr>
            <a:graphicFrameLocks noChangeAspect="1"/>
          </p:cNvGraphicFramePr>
          <p:nvPr/>
        </p:nvGraphicFramePr>
        <p:xfrm>
          <a:off x="633413" y="3225800"/>
          <a:ext cx="3878262" cy="3446463"/>
        </p:xfrm>
        <a:graphic>
          <a:graphicData uri="http://schemas.openxmlformats.org/presentationml/2006/ole">
            <p:oleObj spid="_x0000_s1026" name="Worksheet" r:id="rId4" imgW="5734050" imgH="5095875" progId="Excel.Sheet.8">
              <p:link updateAutomatic="1"/>
            </p:oleObj>
          </a:graphicData>
        </a:graphic>
      </p:graphicFrame>
      <p:graphicFrame>
        <p:nvGraphicFramePr>
          <p:cNvPr id="1027" name="Object 17"/>
          <p:cNvGraphicFramePr>
            <a:graphicFrameLocks noChangeAspect="1"/>
          </p:cNvGraphicFramePr>
          <p:nvPr/>
        </p:nvGraphicFramePr>
        <p:xfrm>
          <a:off x="5341938" y="3070225"/>
          <a:ext cx="3295650" cy="3590925"/>
        </p:xfrm>
        <a:graphic>
          <a:graphicData uri="http://schemas.openxmlformats.org/presentationml/2006/ole">
            <p:oleObj spid="_x0000_s1027" name="Worksheet" r:id="rId5" imgW="5734050" imgH="6248400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Perpetua Titling MT"/>
        <a:ea typeface=""/>
        <a:cs typeface=""/>
      </a:majorFont>
      <a:minorFont>
        <a:latin typeface="Gallia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5309</TotalTime>
  <Words>15</Words>
  <Application>Microsoft Office PowerPoint</Application>
  <PresentationFormat>On-screen Show (4:3)</PresentationFormat>
  <Paragraphs>6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Perpetua Titling MT</vt:lpstr>
      <vt:lpstr>Galliard</vt:lpstr>
      <vt:lpstr>Bulmer MT Regular</vt:lpstr>
      <vt:lpstr>Gill Sans MT Light</vt:lpstr>
      <vt:lpstr>1_Default Design</vt:lpstr>
      <vt:lpstr>C:\Documents and Settings\barryms\Local Settings\linkedspreadsheet.xlsx!faculty staff!R4C1:R19C2</vt:lpstr>
      <vt:lpstr>C:\Documents and Settings\barryms\Local Settings\linkedspreadsheet.xlsx!faculty staff!R22C1:R41C2</vt:lpstr>
      <vt:lpstr>Faculty &amp; staff results</vt:lpstr>
    </vt:vector>
  </TitlesOfParts>
  <Company>Auburn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train10</dc:creator>
  <cp:lastModifiedBy>Barry, Mary</cp:lastModifiedBy>
  <cp:revision>190</cp:revision>
  <dcterms:created xsi:type="dcterms:W3CDTF">2007-05-07T20:02:49Z</dcterms:created>
  <dcterms:modified xsi:type="dcterms:W3CDTF">2008-06-09T17:01:25Z</dcterms:modified>
</cp:coreProperties>
</file>