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818" r:id="rId5"/>
    <p:sldMasterId id="2147483907" r:id="rId6"/>
    <p:sldMasterId id="2147483879" r:id="rId7"/>
    <p:sldMasterId id="2147483899" r:id="rId8"/>
  </p:sldMasterIdLst>
  <p:notesMasterIdLst>
    <p:notesMasterId r:id="rId37"/>
  </p:notesMasterIdLst>
  <p:sldIdLst>
    <p:sldId id="2661" r:id="rId9"/>
    <p:sldId id="2662" r:id="rId10"/>
    <p:sldId id="2663" r:id="rId11"/>
    <p:sldId id="2664" r:id="rId12"/>
    <p:sldId id="2665" r:id="rId13"/>
    <p:sldId id="2666" r:id="rId14"/>
    <p:sldId id="2667" r:id="rId15"/>
    <p:sldId id="2668" r:id="rId16"/>
    <p:sldId id="2669" r:id="rId17"/>
    <p:sldId id="2670" r:id="rId18"/>
    <p:sldId id="2671" r:id="rId19"/>
    <p:sldId id="2673" r:id="rId20"/>
    <p:sldId id="2672" r:id="rId21"/>
    <p:sldId id="2674" r:id="rId22"/>
    <p:sldId id="2675" r:id="rId23"/>
    <p:sldId id="2688" r:id="rId24"/>
    <p:sldId id="2676" r:id="rId25"/>
    <p:sldId id="2677" r:id="rId26"/>
    <p:sldId id="2678" r:id="rId27"/>
    <p:sldId id="2679" r:id="rId28"/>
    <p:sldId id="2680" r:id="rId29"/>
    <p:sldId id="2681" r:id="rId30"/>
    <p:sldId id="2682" r:id="rId31"/>
    <p:sldId id="2683" r:id="rId32"/>
    <p:sldId id="2684" r:id="rId33"/>
    <p:sldId id="2685" r:id="rId34"/>
    <p:sldId id="2686" r:id="rId35"/>
    <p:sldId id="2687"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32" userDrawn="1">
          <p15:clr>
            <a:srgbClr val="A4A3A4"/>
          </p15:clr>
        </p15:guide>
        <p15:guide id="3" orient="horz" pos="3912" userDrawn="1">
          <p15:clr>
            <a:srgbClr val="A4A3A4"/>
          </p15:clr>
        </p15:guide>
        <p15:guide id="4" pos="7392" userDrawn="1">
          <p15:clr>
            <a:srgbClr val="A4A3A4"/>
          </p15:clr>
        </p15:guide>
        <p15:guide id="5" orient="horz" pos="168" userDrawn="1">
          <p15:clr>
            <a:srgbClr val="A4A3A4"/>
          </p15:clr>
        </p15:guide>
        <p15:guide id="6" pos="6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100"/>
    <a:srgbClr val="404040"/>
    <a:srgbClr val="999999"/>
    <a:srgbClr val="666666"/>
    <a:srgbClr val="F8AD76"/>
    <a:srgbClr val="F0873B"/>
    <a:srgbClr val="DA5806"/>
    <a:srgbClr val="CC4E0B"/>
    <a:srgbClr val="DFE2E6"/>
    <a:srgbClr val="B6B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4" autoAdjust="0"/>
    <p:restoredTop sz="96327" autoAdjust="0"/>
  </p:normalViewPr>
  <p:slideViewPr>
    <p:cSldViewPr snapToGrid="0" snapToObjects="1">
      <p:cViewPr varScale="1">
        <p:scale>
          <a:sx n="109" d="100"/>
          <a:sy n="109" d="100"/>
        </p:scale>
        <p:origin x="216" y="600"/>
      </p:cViewPr>
      <p:guideLst>
        <p:guide pos="1032"/>
        <p:guide orient="horz" pos="3912"/>
        <p:guide pos="7392"/>
        <p:guide orient="horz" pos="168"/>
        <p:guide pos="6072"/>
      </p:guideLst>
    </p:cSldViewPr>
  </p:slideViewPr>
  <p:notesTextViewPr>
    <p:cViewPr>
      <p:scale>
        <a:sx n="105" d="100"/>
        <a:sy n="105" d="100"/>
      </p:scale>
      <p:origin x="0" y="0"/>
    </p:cViewPr>
  </p:notesTextViewPr>
  <p:sorterViewPr>
    <p:cViewPr varScale="1">
      <p:scale>
        <a:sx n="70" d="100"/>
        <a:sy n="70" d="100"/>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F5047-9590-44DC-9D3A-A1D80E1D55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0D6569-6765-435A-ACEB-8777DC0AD6F2}">
      <dgm:prSet phldrT="[Text]">
        <dgm:style>
          <a:lnRef idx="0">
            <a:scrgbClr r="0" g="0" b="0"/>
          </a:lnRef>
          <a:fillRef idx="0">
            <a:scrgbClr r="0" g="0" b="0"/>
          </a:fillRef>
          <a:effectRef idx="0">
            <a:scrgbClr r="0" g="0" b="0"/>
          </a:effectRef>
          <a:fontRef idx="minor">
            <a:schemeClr val="lt1"/>
          </a:fontRef>
        </dgm:style>
      </dgm:prSet>
      <dgm:spPr>
        <a:solidFill>
          <a:schemeClr val="dk1"/>
        </a:solidFill>
        <a:ln>
          <a:noFill/>
        </a:ln>
      </dgm:spPr>
      <dgm:t>
        <a:bodyPr/>
        <a:lstStyle/>
        <a:p>
          <a:r>
            <a:rPr lang="en-US" dirty="0">
              <a:solidFill>
                <a:schemeClr val="accent1"/>
              </a:solidFill>
              <a:latin typeface="Avenir Next LT Pro"/>
            </a:rPr>
            <a:t>Enacted in 1939 to protect workers</a:t>
          </a:r>
        </a:p>
      </dgm:t>
    </dgm:pt>
    <dgm:pt modelId="{DFDD541C-2EEA-4EEF-BC64-E6A7830FFD47}" type="parTrans" cxnId="{78FE5420-3012-4DFF-9CA7-4C092283CC67}">
      <dgm:prSet/>
      <dgm:spPr/>
      <dgm:t>
        <a:bodyPr/>
        <a:lstStyle/>
        <a:p>
          <a:endParaRPr lang="en-US"/>
        </a:p>
      </dgm:t>
    </dgm:pt>
    <dgm:pt modelId="{703C1122-1A3F-4E28-8E49-66C5FCD72AF4}" type="sibTrans" cxnId="{78FE5420-3012-4DFF-9CA7-4C092283CC67}">
      <dgm:prSet/>
      <dgm:spPr/>
      <dgm:t>
        <a:bodyPr/>
        <a:lstStyle/>
        <a:p>
          <a:endParaRPr lang="en-US"/>
        </a:p>
      </dgm:t>
    </dgm:pt>
    <dgm:pt modelId="{9FBBB9FD-86D1-4F9E-B476-5B89F212ACC6}">
      <dgm:prSet phldrT="[Text]">
        <dgm:style>
          <a:lnRef idx="0">
            <a:scrgbClr r="0" g="0" b="0"/>
          </a:lnRef>
          <a:fillRef idx="0">
            <a:scrgbClr r="0" g="0" b="0"/>
          </a:fillRef>
          <a:effectRef idx="0">
            <a:scrgbClr r="0" g="0" b="0"/>
          </a:effectRef>
          <a:fontRef idx="minor">
            <a:schemeClr val="lt1"/>
          </a:fontRef>
        </dgm:style>
      </dgm:prSet>
      <dgm:spPr>
        <a:solidFill>
          <a:schemeClr val="dk1"/>
        </a:solidFill>
        <a:ln>
          <a:noFill/>
        </a:ln>
      </dgm:spPr>
      <dgm:t>
        <a:bodyPr/>
        <a:lstStyle/>
        <a:p>
          <a:r>
            <a:rPr lang="en-US" dirty="0">
              <a:solidFill>
                <a:schemeClr val="accent1"/>
              </a:solidFill>
              <a:latin typeface="Avenir Next LT Pro"/>
            </a:rPr>
            <a:t>Not all jobs covered by the law</a:t>
          </a:r>
        </a:p>
      </dgm:t>
    </dgm:pt>
    <dgm:pt modelId="{1882F0B0-B9FB-4B58-8EBC-125DC0453FD4}" type="parTrans" cxnId="{DDAE2335-155B-48CB-B7E3-5B70094202A1}">
      <dgm:prSet/>
      <dgm:spPr/>
      <dgm:t>
        <a:bodyPr/>
        <a:lstStyle/>
        <a:p>
          <a:endParaRPr lang="en-US"/>
        </a:p>
      </dgm:t>
    </dgm:pt>
    <dgm:pt modelId="{3395A3BC-0C74-4A05-B6B4-69E62F0757F7}" type="sibTrans" cxnId="{DDAE2335-155B-48CB-B7E3-5B70094202A1}">
      <dgm:prSet/>
      <dgm:spPr/>
      <dgm:t>
        <a:bodyPr/>
        <a:lstStyle/>
        <a:p>
          <a:endParaRPr lang="en-US"/>
        </a:p>
      </dgm:t>
    </dgm:pt>
    <dgm:pt modelId="{DB4C7705-65FE-4094-A90A-7E7DAA67F0A1}">
      <dgm:prSet phldrT="[Text]">
        <dgm:style>
          <a:lnRef idx="0">
            <a:scrgbClr r="0" g="0" b="0"/>
          </a:lnRef>
          <a:fillRef idx="0">
            <a:scrgbClr r="0" g="0" b="0"/>
          </a:fillRef>
          <a:effectRef idx="0">
            <a:scrgbClr r="0" g="0" b="0"/>
          </a:effectRef>
          <a:fontRef idx="minor">
            <a:schemeClr val="lt1"/>
          </a:fontRef>
        </dgm:style>
      </dgm:prSet>
      <dgm:spPr>
        <a:solidFill>
          <a:schemeClr val="dk1"/>
        </a:solidFill>
        <a:ln>
          <a:noFill/>
        </a:ln>
      </dgm:spPr>
      <dgm:t>
        <a:bodyPr/>
        <a:lstStyle/>
        <a:p>
          <a:r>
            <a:rPr lang="en-US" dirty="0">
              <a:solidFill>
                <a:schemeClr val="accent1"/>
              </a:solidFill>
              <a:latin typeface="Avenir Next LT Pro"/>
            </a:rPr>
            <a:t>Covered jobs must</a:t>
          </a:r>
        </a:p>
      </dgm:t>
    </dgm:pt>
    <dgm:pt modelId="{2080B991-2DAA-4F83-8C3C-49C8520D9CB8}" type="parTrans" cxnId="{38F03D3B-BA34-46F4-A825-B6459C85422E}">
      <dgm:prSet/>
      <dgm:spPr/>
      <dgm:t>
        <a:bodyPr/>
        <a:lstStyle/>
        <a:p>
          <a:endParaRPr lang="en-US"/>
        </a:p>
      </dgm:t>
    </dgm:pt>
    <dgm:pt modelId="{2019B50A-2C0C-411F-B19A-4E6CDB978F43}" type="sibTrans" cxnId="{38F03D3B-BA34-46F4-A825-B6459C85422E}">
      <dgm:prSet/>
      <dgm:spPr/>
      <dgm:t>
        <a:bodyPr/>
        <a:lstStyle/>
        <a:p>
          <a:endParaRPr lang="en-US"/>
        </a:p>
      </dgm:t>
    </dgm:pt>
    <dgm:pt modelId="{48CF28EA-A8F1-4CCB-A6BA-ACB23FF348DA}">
      <dgm:prSet phldrT="[Text]"/>
      <dgm:spPr/>
      <dgm:t>
        <a:bodyPr/>
        <a:lstStyle/>
        <a:p>
          <a:r>
            <a:rPr lang="en-US" dirty="0">
              <a:latin typeface="Avenir Next LT Pro"/>
            </a:rPr>
            <a:t>Keep daily time records</a:t>
          </a:r>
        </a:p>
      </dgm:t>
    </dgm:pt>
    <dgm:pt modelId="{D7B7816E-6BD4-4067-9326-F29728B2EB9F}" type="parTrans" cxnId="{3A5476BA-8D06-4B45-8AAB-2B0602D89A1B}">
      <dgm:prSet/>
      <dgm:spPr/>
      <dgm:t>
        <a:bodyPr/>
        <a:lstStyle/>
        <a:p>
          <a:endParaRPr lang="en-US"/>
        </a:p>
      </dgm:t>
    </dgm:pt>
    <dgm:pt modelId="{43CC2769-26AC-456E-887A-B4593D1BFF8A}" type="sibTrans" cxnId="{3A5476BA-8D06-4B45-8AAB-2B0602D89A1B}">
      <dgm:prSet/>
      <dgm:spPr/>
      <dgm:t>
        <a:bodyPr/>
        <a:lstStyle/>
        <a:p>
          <a:endParaRPr lang="en-US"/>
        </a:p>
      </dgm:t>
    </dgm:pt>
    <dgm:pt modelId="{348780AC-A118-48E7-8C9B-B0023ADAE367}">
      <dgm:prSet phldrT="[Text]"/>
      <dgm:spPr/>
      <dgm:t>
        <a:bodyPr/>
        <a:lstStyle/>
        <a:p>
          <a:r>
            <a:rPr lang="en-US" dirty="0">
              <a:latin typeface="Avenir Next LT Pro"/>
            </a:rPr>
            <a:t>“non-exempt” jobs are covered</a:t>
          </a:r>
        </a:p>
      </dgm:t>
    </dgm:pt>
    <dgm:pt modelId="{505A1FAA-D4CE-4C5E-927A-39052CECD8B3}" type="parTrans" cxnId="{112A4408-50EE-48A7-97FD-C23BB44B27C4}">
      <dgm:prSet/>
      <dgm:spPr/>
      <dgm:t>
        <a:bodyPr/>
        <a:lstStyle/>
        <a:p>
          <a:endParaRPr lang="en-US"/>
        </a:p>
      </dgm:t>
    </dgm:pt>
    <dgm:pt modelId="{20F0EE46-523A-4FE1-8316-87646C77FF08}" type="sibTrans" cxnId="{112A4408-50EE-48A7-97FD-C23BB44B27C4}">
      <dgm:prSet/>
      <dgm:spPr/>
      <dgm:t>
        <a:bodyPr/>
        <a:lstStyle/>
        <a:p>
          <a:endParaRPr lang="en-US"/>
        </a:p>
      </dgm:t>
    </dgm:pt>
    <dgm:pt modelId="{A942D7AD-AD35-4DDF-A19C-341F956A3BF6}">
      <dgm:prSet phldrT="[Text]"/>
      <dgm:spPr/>
      <dgm:t>
        <a:bodyPr/>
        <a:lstStyle/>
        <a:p>
          <a:r>
            <a:rPr lang="en-US" dirty="0">
              <a:latin typeface="Avenir Next LT Pro"/>
            </a:rPr>
            <a:t>Classification is based on the actual job duties and responsibilities.  The job title, reporting relationships, or qualifications of the person or not considered</a:t>
          </a:r>
        </a:p>
      </dgm:t>
    </dgm:pt>
    <dgm:pt modelId="{9C2FA769-2FA3-4A95-914F-48DADB806692}" type="parTrans" cxnId="{72C6203F-B1E7-44EF-8ACA-73E89E734970}">
      <dgm:prSet/>
      <dgm:spPr/>
      <dgm:t>
        <a:bodyPr/>
        <a:lstStyle/>
        <a:p>
          <a:endParaRPr lang="en-US"/>
        </a:p>
      </dgm:t>
    </dgm:pt>
    <dgm:pt modelId="{B0E79C69-90B5-40FD-BC53-79F55F789BFD}" type="sibTrans" cxnId="{72C6203F-B1E7-44EF-8ACA-73E89E734970}">
      <dgm:prSet/>
      <dgm:spPr/>
      <dgm:t>
        <a:bodyPr/>
        <a:lstStyle/>
        <a:p>
          <a:endParaRPr lang="en-US"/>
        </a:p>
      </dgm:t>
    </dgm:pt>
    <dgm:pt modelId="{419D8749-74DB-472C-85AF-8891F7611863}">
      <dgm:prSet phldrT="[Text]"/>
      <dgm:spPr/>
      <dgm:t>
        <a:bodyPr/>
        <a:lstStyle/>
        <a:p>
          <a:r>
            <a:rPr lang="en-US" dirty="0">
              <a:latin typeface="Avenir Next LT Pro"/>
            </a:rPr>
            <a:t>Multiple tests used to determine classification</a:t>
          </a:r>
        </a:p>
      </dgm:t>
    </dgm:pt>
    <dgm:pt modelId="{95AFD157-887C-4C66-A711-1FE4260D6CB3}" type="parTrans" cxnId="{177D1F45-8450-4AAA-A4F9-33F7C53CDB11}">
      <dgm:prSet/>
      <dgm:spPr/>
      <dgm:t>
        <a:bodyPr/>
        <a:lstStyle/>
        <a:p>
          <a:endParaRPr lang="en-US"/>
        </a:p>
      </dgm:t>
    </dgm:pt>
    <dgm:pt modelId="{1102B653-F465-455F-A7CC-77FD0C5D39A1}" type="sibTrans" cxnId="{177D1F45-8450-4AAA-A4F9-33F7C53CDB11}">
      <dgm:prSet/>
      <dgm:spPr/>
      <dgm:t>
        <a:bodyPr/>
        <a:lstStyle/>
        <a:p>
          <a:endParaRPr lang="en-US"/>
        </a:p>
      </dgm:t>
    </dgm:pt>
    <dgm:pt modelId="{CA4B5FFE-83A8-4447-8B61-CCB1D90596E0}">
      <dgm:prSet phldrT="[Text]"/>
      <dgm:spPr/>
      <dgm:t>
        <a:bodyPr/>
        <a:lstStyle/>
        <a:p>
          <a:r>
            <a:rPr lang="en-US" dirty="0">
              <a:latin typeface="Avenir Next LT Pro"/>
            </a:rPr>
            <a:t>Be paid overtime (1 ½ times regular hourly rate) for any time worked over 40 hours each week</a:t>
          </a:r>
        </a:p>
      </dgm:t>
    </dgm:pt>
    <dgm:pt modelId="{9A50FBC5-3CB8-455F-971A-4999366492FE}" type="parTrans" cxnId="{6DE3BF3F-4A0C-4179-8FB9-00B4B32A3CD6}">
      <dgm:prSet/>
      <dgm:spPr/>
      <dgm:t>
        <a:bodyPr/>
        <a:lstStyle/>
        <a:p>
          <a:endParaRPr lang="en-US"/>
        </a:p>
      </dgm:t>
    </dgm:pt>
    <dgm:pt modelId="{A569EB13-6A0E-493C-910D-3BDEADF88770}" type="sibTrans" cxnId="{6DE3BF3F-4A0C-4179-8FB9-00B4B32A3CD6}">
      <dgm:prSet/>
      <dgm:spPr/>
      <dgm:t>
        <a:bodyPr/>
        <a:lstStyle/>
        <a:p>
          <a:endParaRPr lang="en-US"/>
        </a:p>
      </dgm:t>
    </dgm:pt>
    <dgm:pt modelId="{A88255E6-1DA9-4EC3-97B2-A844CF7C7E18}">
      <dgm:prSet phldrT="[Text]">
        <dgm:style>
          <a:lnRef idx="0">
            <a:scrgbClr r="0" g="0" b="0"/>
          </a:lnRef>
          <a:fillRef idx="0">
            <a:scrgbClr r="0" g="0" b="0"/>
          </a:fillRef>
          <a:effectRef idx="0">
            <a:scrgbClr r="0" g="0" b="0"/>
          </a:effectRef>
          <a:fontRef idx="minor">
            <a:schemeClr val="lt1"/>
          </a:fontRef>
        </dgm:style>
      </dgm:prSet>
      <dgm:spPr>
        <a:solidFill>
          <a:schemeClr val="dk1"/>
        </a:solidFill>
        <a:ln>
          <a:noFill/>
        </a:ln>
      </dgm:spPr>
      <dgm:t>
        <a:bodyPr/>
        <a:lstStyle/>
        <a:p>
          <a:r>
            <a:rPr lang="en-US" dirty="0">
              <a:solidFill>
                <a:schemeClr val="accent1"/>
              </a:solidFill>
              <a:latin typeface="Avenir Next LT Pro"/>
            </a:rPr>
            <a:t>Auburn University risks significant financial penalties for classifying jobs incorrectly</a:t>
          </a:r>
        </a:p>
      </dgm:t>
    </dgm:pt>
    <dgm:pt modelId="{63C92912-701D-4569-A9DC-09834B0AB9CF}" type="parTrans" cxnId="{CF668F4F-0ED9-4FD5-8DB3-61EC6EB5C2DE}">
      <dgm:prSet/>
      <dgm:spPr/>
      <dgm:t>
        <a:bodyPr/>
        <a:lstStyle/>
        <a:p>
          <a:endParaRPr lang="en-US"/>
        </a:p>
      </dgm:t>
    </dgm:pt>
    <dgm:pt modelId="{5520995F-998A-4535-916E-F302DEB1A08D}" type="sibTrans" cxnId="{CF668F4F-0ED9-4FD5-8DB3-61EC6EB5C2DE}">
      <dgm:prSet/>
      <dgm:spPr/>
      <dgm:t>
        <a:bodyPr/>
        <a:lstStyle/>
        <a:p>
          <a:endParaRPr lang="en-US"/>
        </a:p>
      </dgm:t>
    </dgm:pt>
    <dgm:pt modelId="{F31B9A98-2839-4BAB-ABDE-28AD4CE9689E}" type="pres">
      <dgm:prSet presAssocID="{10DF5047-9590-44DC-9D3A-A1D80E1D5511}" presName="linear" presStyleCnt="0">
        <dgm:presLayoutVars>
          <dgm:animLvl val="lvl"/>
          <dgm:resizeHandles val="exact"/>
        </dgm:presLayoutVars>
      </dgm:prSet>
      <dgm:spPr/>
    </dgm:pt>
    <dgm:pt modelId="{83B19FF3-0ADF-4A53-A47A-69EF933A4C6A}" type="pres">
      <dgm:prSet presAssocID="{660D6569-6765-435A-ACEB-8777DC0AD6F2}" presName="parentText" presStyleLbl="node1" presStyleIdx="0" presStyleCnt="4">
        <dgm:presLayoutVars>
          <dgm:chMax val="0"/>
          <dgm:bulletEnabled val="1"/>
        </dgm:presLayoutVars>
      </dgm:prSet>
      <dgm:spPr/>
    </dgm:pt>
    <dgm:pt modelId="{5D20D988-3D38-4945-9F34-0FE8FBD20271}" type="pres">
      <dgm:prSet presAssocID="{703C1122-1A3F-4E28-8E49-66C5FCD72AF4}" presName="spacer" presStyleCnt="0"/>
      <dgm:spPr/>
    </dgm:pt>
    <dgm:pt modelId="{B5379E0A-BD79-4353-838C-9B5C69767566}" type="pres">
      <dgm:prSet presAssocID="{9FBBB9FD-86D1-4F9E-B476-5B89F212ACC6}" presName="parentText" presStyleLbl="node1" presStyleIdx="1" presStyleCnt="4">
        <dgm:presLayoutVars>
          <dgm:chMax val="0"/>
          <dgm:bulletEnabled val="1"/>
        </dgm:presLayoutVars>
      </dgm:prSet>
      <dgm:spPr/>
    </dgm:pt>
    <dgm:pt modelId="{590AFF59-6C1D-4A44-9552-0B41E15A4419}" type="pres">
      <dgm:prSet presAssocID="{9FBBB9FD-86D1-4F9E-B476-5B89F212ACC6}" presName="childText" presStyleLbl="revTx" presStyleIdx="0" presStyleCnt="2">
        <dgm:presLayoutVars>
          <dgm:bulletEnabled val="1"/>
        </dgm:presLayoutVars>
      </dgm:prSet>
      <dgm:spPr/>
    </dgm:pt>
    <dgm:pt modelId="{42AB8EBC-E3E3-447E-A4DA-B0F4E6546724}" type="pres">
      <dgm:prSet presAssocID="{DB4C7705-65FE-4094-A90A-7E7DAA67F0A1}" presName="parentText" presStyleLbl="node1" presStyleIdx="2" presStyleCnt="4">
        <dgm:presLayoutVars>
          <dgm:chMax val="0"/>
          <dgm:bulletEnabled val="1"/>
        </dgm:presLayoutVars>
      </dgm:prSet>
      <dgm:spPr/>
    </dgm:pt>
    <dgm:pt modelId="{C9A1B25F-9513-45EC-94A6-7C5CAAC6CA8D}" type="pres">
      <dgm:prSet presAssocID="{DB4C7705-65FE-4094-A90A-7E7DAA67F0A1}" presName="childText" presStyleLbl="revTx" presStyleIdx="1" presStyleCnt="2">
        <dgm:presLayoutVars>
          <dgm:bulletEnabled val="1"/>
        </dgm:presLayoutVars>
      </dgm:prSet>
      <dgm:spPr/>
    </dgm:pt>
    <dgm:pt modelId="{3E68D3BB-4E19-4CE7-801B-1A737618E18A}" type="pres">
      <dgm:prSet presAssocID="{A88255E6-1DA9-4EC3-97B2-A844CF7C7E18}" presName="parentText" presStyleLbl="node1" presStyleIdx="3" presStyleCnt="4">
        <dgm:presLayoutVars>
          <dgm:chMax val="0"/>
          <dgm:bulletEnabled val="1"/>
        </dgm:presLayoutVars>
      </dgm:prSet>
      <dgm:spPr/>
    </dgm:pt>
  </dgm:ptLst>
  <dgm:cxnLst>
    <dgm:cxn modelId="{112A4408-50EE-48A7-97FD-C23BB44B27C4}" srcId="{9FBBB9FD-86D1-4F9E-B476-5B89F212ACC6}" destId="{348780AC-A118-48E7-8C9B-B0023ADAE367}" srcOrd="0" destOrd="0" parTransId="{505A1FAA-D4CE-4C5E-927A-39052CECD8B3}" sibTransId="{20F0EE46-523A-4FE1-8316-87646C77FF08}"/>
    <dgm:cxn modelId="{AE215710-049A-414D-86AB-78A500A38453}" type="presOf" srcId="{A88255E6-1DA9-4EC3-97B2-A844CF7C7E18}" destId="{3E68D3BB-4E19-4CE7-801B-1A737618E18A}" srcOrd="0" destOrd="0" presId="urn:microsoft.com/office/officeart/2005/8/layout/vList2"/>
    <dgm:cxn modelId="{78FE5420-3012-4DFF-9CA7-4C092283CC67}" srcId="{10DF5047-9590-44DC-9D3A-A1D80E1D5511}" destId="{660D6569-6765-435A-ACEB-8777DC0AD6F2}" srcOrd="0" destOrd="0" parTransId="{DFDD541C-2EEA-4EEF-BC64-E6A7830FFD47}" sibTransId="{703C1122-1A3F-4E28-8E49-66C5FCD72AF4}"/>
    <dgm:cxn modelId="{9077EC31-2688-4A5F-ABE0-06BA9A9BA895}" type="presOf" srcId="{10DF5047-9590-44DC-9D3A-A1D80E1D5511}" destId="{F31B9A98-2839-4BAB-ABDE-28AD4CE9689E}" srcOrd="0" destOrd="0" presId="urn:microsoft.com/office/officeart/2005/8/layout/vList2"/>
    <dgm:cxn modelId="{DDAE2335-155B-48CB-B7E3-5B70094202A1}" srcId="{10DF5047-9590-44DC-9D3A-A1D80E1D5511}" destId="{9FBBB9FD-86D1-4F9E-B476-5B89F212ACC6}" srcOrd="1" destOrd="0" parTransId="{1882F0B0-B9FB-4B58-8EBC-125DC0453FD4}" sibTransId="{3395A3BC-0C74-4A05-B6B4-69E62F0757F7}"/>
    <dgm:cxn modelId="{38F03D3B-BA34-46F4-A825-B6459C85422E}" srcId="{10DF5047-9590-44DC-9D3A-A1D80E1D5511}" destId="{DB4C7705-65FE-4094-A90A-7E7DAA67F0A1}" srcOrd="2" destOrd="0" parTransId="{2080B991-2DAA-4F83-8C3C-49C8520D9CB8}" sibTransId="{2019B50A-2C0C-411F-B19A-4E6CDB978F43}"/>
    <dgm:cxn modelId="{72C6203F-B1E7-44EF-8ACA-73E89E734970}" srcId="{9FBBB9FD-86D1-4F9E-B476-5B89F212ACC6}" destId="{A942D7AD-AD35-4DDF-A19C-341F956A3BF6}" srcOrd="1" destOrd="0" parTransId="{9C2FA769-2FA3-4A95-914F-48DADB806692}" sibTransId="{B0E79C69-90B5-40FD-BC53-79F55F789BFD}"/>
    <dgm:cxn modelId="{1B224A3F-28DB-4669-A0D3-C48814F6239C}" type="presOf" srcId="{9FBBB9FD-86D1-4F9E-B476-5B89F212ACC6}" destId="{B5379E0A-BD79-4353-838C-9B5C69767566}" srcOrd="0" destOrd="0" presId="urn:microsoft.com/office/officeart/2005/8/layout/vList2"/>
    <dgm:cxn modelId="{6DE3BF3F-4A0C-4179-8FB9-00B4B32A3CD6}" srcId="{DB4C7705-65FE-4094-A90A-7E7DAA67F0A1}" destId="{CA4B5FFE-83A8-4447-8B61-CCB1D90596E0}" srcOrd="1" destOrd="0" parTransId="{9A50FBC5-3CB8-455F-971A-4999366492FE}" sibTransId="{A569EB13-6A0E-493C-910D-3BDEADF88770}"/>
    <dgm:cxn modelId="{177D1F45-8450-4AAA-A4F9-33F7C53CDB11}" srcId="{9FBBB9FD-86D1-4F9E-B476-5B89F212ACC6}" destId="{419D8749-74DB-472C-85AF-8891F7611863}" srcOrd="2" destOrd="0" parTransId="{95AFD157-887C-4C66-A711-1FE4260D6CB3}" sibTransId="{1102B653-F465-455F-A7CC-77FD0C5D39A1}"/>
    <dgm:cxn modelId="{45DA7345-E10E-43F9-B34C-5F8381E05C4A}" type="presOf" srcId="{660D6569-6765-435A-ACEB-8777DC0AD6F2}" destId="{83B19FF3-0ADF-4A53-A47A-69EF933A4C6A}" srcOrd="0" destOrd="0" presId="urn:microsoft.com/office/officeart/2005/8/layout/vList2"/>
    <dgm:cxn modelId="{CF668F4F-0ED9-4FD5-8DB3-61EC6EB5C2DE}" srcId="{10DF5047-9590-44DC-9D3A-A1D80E1D5511}" destId="{A88255E6-1DA9-4EC3-97B2-A844CF7C7E18}" srcOrd="3" destOrd="0" parTransId="{63C92912-701D-4569-A9DC-09834B0AB9CF}" sibTransId="{5520995F-998A-4535-916E-F302DEB1A08D}"/>
    <dgm:cxn modelId="{B157BD65-D159-4679-9A27-C68DB0C7262D}" type="presOf" srcId="{419D8749-74DB-472C-85AF-8891F7611863}" destId="{590AFF59-6C1D-4A44-9552-0B41E15A4419}" srcOrd="0" destOrd="2" presId="urn:microsoft.com/office/officeart/2005/8/layout/vList2"/>
    <dgm:cxn modelId="{0676F667-DEFA-4B14-9EAE-42EF872B5CB7}" type="presOf" srcId="{A942D7AD-AD35-4DDF-A19C-341F956A3BF6}" destId="{590AFF59-6C1D-4A44-9552-0B41E15A4419}" srcOrd="0" destOrd="1" presId="urn:microsoft.com/office/officeart/2005/8/layout/vList2"/>
    <dgm:cxn modelId="{D7078D84-A702-4C3B-A108-36C52BCA2BAB}" type="presOf" srcId="{CA4B5FFE-83A8-4447-8B61-CCB1D90596E0}" destId="{C9A1B25F-9513-45EC-94A6-7C5CAAC6CA8D}" srcOrd="0" destOrd="1" presId="urn:microsoft.com/office/officeart/2005/8/layout/vList2"/>
    <dgm:cxn modelId="{49E8C38E-9FAF-44CC-B984-26E746BD4EC2}" type="presOf" srcId="{48CF28EA-A8F1-4CCB-A6BA-ACB23FF348DA}" destId="{C9A1B25F-9513-45EC-94A6-7C5CAAC6CA8D}" srcOrd="0" destOrd="0" presId="urn:microsoft.com/office/officeart/2005/8/layout/vList2"/>
    <dgm:cxn modelId="{F78E2EA4-3F66-494F-8865-FE3EA12C2685}" type="presOf" srcId="{348780AC-A118-48E7-8C9B-B0023ADAE367}" destId="{590AFF59-6C1D-4A44-9552-0B41E15A4419}" srcOrd="0" destOrd="0" presId="urn:microsoft.com/office/officeart/2005/8/layout/vList2"/>
    <dgm:cxn modelId="{3A5476BA-8D06-4B45-8AAB-2B0602D89A1B}" srcId="{DB4C7705-65FE-4094-A90A-7E7DAA67F0A1}" destId="{48CF28EA-A8F1-4CCB-A6BA-ACB23FF348DA}" srcOrd="0" destOrd="0" parTransId="{D7B7816E-6BD4-4067-9326-F29728B2EB9F}" sibTransId="{43CC2769-26AC-456E-887A-B4593D1BFF8A}"/>
    <dgm:cxn modelId="{1463ACD2-F5ED-4C89-9479-04EFE272C597}" type="presOf" srcId="{DB4C7705-65FE-4094-A90A-7E7DAA67F0A1}" destId="{42AB8EBC-E3E3-447E-A4DA-B0F4E6546724}" srcOrd="0" destOrd="0" presId="urn:microsoft.com/office/officeart/2005/8/layout/vList2"/>
    <dgm:cxn modelId="{932436FD-CA9C-4ADD-8D99-88A1350AA339}" type="presParOf" srcId="{F31B9A98-2839-4BAB-ABDE-28AD4CE9689E}" destId="{83B19FF3-0ADF-4A53-A47A-69EF933A4C6A}" srcOrd="0" destOrd="0" presId="urn:microsoft.com/office/officeart/2005/8/layout/vList2"/>
    <dgm:cxn modelId="{12AAA064-FDEC-4136-A1C7-314E8BDA66C8}" type="presParOf" srcId="{F31B9A98-2839-4BAB-ABDE-28AD4CE9689E}" destId="{5D20D988-3D38-4945-9F34-0FE8FBD20271}" srcOrd="1" destOrd="0" presId="urn:microsoft.com/office/officeart/2005/8/layout/vList2"/>
    <dgm:cxn modelId="{16A9A489-118F-4BD9-9769-0D2FA53DE1FC}" type="presParOf" srcId="{F31B9A98-2839-4BAB-ABDE-28AD4CE9689E}" destId="{B5379E0A-BD79-4353-838C-9B5C69767566}" srcOrd="2" destOrd="0" presId="urn:microsoft.com/office/officeart/2005/8/layout/vList2"/>
    <dgm:cxn modelId="{2EC7D546-4E36-4B63-B260-0A47A4C1E865}" type="presParOf" srcId="{F31B9A98-2839-4BAB-ABDE-28AD4CE9689E}" destId="{590AFF59-6C1D-4A44-9552-0B41E15A4419}" srcOrd="3" destOrd="0" presId="urn:microsoft.com/office/officeart/2005/8/layout/vList2"/>
    <dgm:cxn modelId="{4B1D0A7E-9BAD-413E-8ABE-0D27EB256B1C}" type="presParOf" srcId="{F31B9A98-2839-4BAB-ABDE-28AD4CE9689E}" destId="{42AB8EBC-E3E3-447E-A4DA-B0F4E6546724}" srcOrd="4" destOrd="0" presId="urn:microsoft.com/office/officeart/2005/8/layout/vList2"/>
    <dgm:cxn modelId="{A06CB833-C162-4A08-BCC6-4B966DF19466}" type="presParOf" srcId="{F31B9A98-2839-4BAB-ABDE-28AD4CE9689E}" destId="{C9A1B25F-9513-45EC-94A6-7C5CAAC6CA8D}" srcOrd="5" destOrd="0" presId="urn:microsoft.com/office/officeart/2005/8/layout/vList2"/>
    <dgm:cxn modelId="{227CB189-E7A5-4160-B191-19D2FD6BFB11}" type="presParOf" srcId="{F31B9A98-2839-4BAB-ABDE-28AD4CE9689E}" destId="{3E68D3BB-4E19-4CE7-801B-1A737618E1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C9D82-1F81-4B22-B94C-52466DF754E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EFF69D4-60BC-4328-9507-0D335594B3AC}">
      <dgm:prSet phldrT="[Text]" custT="1"/>
      <dgm:spPr>
        <a:solidFill>
          <a:schemeClr val="accent6">
            <a:lumMod val="20000"/>
            <a:lumOff val="80000"/>
          </a:schemeClr>
        </a:solidFill>
        <a:ln w="19050">
          <a:solidFill>
            <a:srgbClr val="03244D"/>
          </a:solidFill>
        </a:ln>
      </dgm:spPr>
      <dgm:t>
        <a:bodyPr/>
        <a:lstStyle/>
        <a:p>
          <a:r>
            <a:rPr lang="en-US" sz="1200" dirty="0">
              <a:latin typeface="Avenir Next LT Pro" panose="020B0504020202020204"/>
            </a:rPr>
            <a:t>Strategic Planning Meeting</a:t>
          </a:r>
        </a:p>
      </dgm:t>
    </dgm:pt>
    <dgm:pt modelId="{D8C7F4AF-82A6-4788-9024-C3EB058C1BFF}" type="parTrans" cxnId="{43C85F84-052A-49D4-BD6B-8BDA7F8C75CB}">
      <dgm:prSet/>
      <dgm:spPr/>
      <dgm:t>
        <a:bodyPr/>
        <a:lstStyle/>
        <a:p>
          <a:endParaRPr lang="en-US"/>
        </a:p>
      </dgm:t>
    </dgm:pt>
    <dgm:pt modelId="{FBFC83C1-58E4-4521-8E4D-A23AFEAC07EE}" type="sibTrans" cxnId="{43C85F84-052A-49D4-BD6B-8BDA7F8C75CB}">
      <dgm:prSet/>
      <dgm:spPr>
        <a:solidFill>
          <a:schemeClr val="accent3"/>
        </a:solidFill>
        <a:ln w="19050">
          <a:solidFill>
            <a:schemeClr val="accent3"/>
          </a:solidFill>
        </a:ln>
      </dgm:spPr>
      <dgm:t>
        <a:bodyPr/>
        <a:lstStyle/>
        <a:p>
          <a:endParaRPr lang="en-US" dirty="0"/>
        </a:p>
      </dgm:t>
    </dgm:pt>
    <dgm:pt modelId="{0A60119D-4D44-4C1C-945C-1DA36C658274}">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1600" dirty="0">
              <a:solidFill>
                <a:srgbClr val="03244D"/>
              </a:solidFill>
              <a:latin typeface="Avenir Next LT Pro" panose="020B0504020202020204"/>
            </a:rPr>
            <a:t>Proposed reclasses reviewed by leadership</a:t>
          </a:r>
          <a:endParaRPr lang="en-US" sz="1600" dirty="0">
            <a:latin typeface="Avenir Next LT Pro" panose="020B0504020202020204"/>
          </a:endParaRPr>
        </a:p>
      </dgm:t>
    </dgm:pt>
    <dgm:pt modelId="{D73C3746-299D-4D44-9AB5-B5F19BFDEB84}" type="parTrans" cxnId="{7F8D78F5-CB81-4901-A151-BE5AD3767F6E}">
      <dgm:prSet/>
      <dgm:spPr/>
      <dgm:t>
        <a:bodyPr/>
        <a:lstStyle/>
        <a:p>
          <a:endParaRPr lang="en-US"/>
        </a:p>
      </dgm:t>
    </dgm:pt>
    <dgm:pt modelId="{CC7BCE4B-61E5-466F-81DE-D37045D61237}" type="sibTrans" cxnId="{7F8D78F5-CB81-4901-A151-BE5AD3767F6E}">
      <dgm:prSet/>
      <dgm:spPr/>
      <dgm:t>
        <a:bodyPr/>
        <a:lstStyle/>
        <a:p>
          <a:endParaRPr lang="en-US"/>
        </a:p>
      </dgm:t>
    </dgm:pt>
    <dgm:pt modelId="{9BC2FE5B-04A3-4079-A445-CC943D6E0A96}">
      <dgm:prSet phldrT="[Text]" custT="1"/>
      <dgm:spPr>
        <a:solidFill>
          <a:schemeClr val="accent6">
            <a:lumMod val="20000"/>
            <a:lumOff val="80000"/>
          </a:schemeClr>
        </a:solidFill>
        <a:ln w="19050">
          <a:solidFill>
            <a:srgbClr val="03244D"/>
          </a:solidFill>
        </a:ln>
      </dgm:spPr>
      <dgm:t>
        <a:bodyPr/>
        <a:lstStyle/>
        <a:p>
          <a:r>
            <a:rPr lang="en-US" sz="1200" dirty="0">
              <a:latin typeface="Avenir Next LT Pro" panose="020B0504020202020204"/>
            </a:rPr>
            <a:t>Collaboration with Department</a:t>
          </a:r>
        </a:p>
      </dgm:t>
    </dgm:pt>
    <dgm:pt modelId="{B8E2CE33-8A8A-49C4-AFFF-54082C231BCA}" type="parTrans" cxnId="{2C558D84-AB85-41C7-8010-47CA9FC812F4}">
      <dgm:prSet/>
      <dgm:spPr/>
      <dgm:t>
        <a:bodyPr/>
        <a:lstStyle/>
        <a:p>
          <a:endParaRPr lang="en-US"/>
        </a:p>
      </dgm:t>
    </dgm:pt>
    <dgm:pt modelId="{68C1BCCF-C44C-41C8-9812-0BE25CBB530A}" type="sibTrans" cxnId="{2C558D84-AB85-41C7-8010-47CA9FC812F4}">
      <dgm:prSet/>
      <dgm:spPr>
        <a:solidFill>
          <a:schemeClr val="accent3"/>
        </a:solidFill>
        <a:ln w="19050">
          <a:solidFill>
            <a:schemeClr val="accent3"/>
          </a:solidFill>
        </a:ln>
      </dgm:spPr>
      <dgm:t>
        <a:bodyPr/>
        <a:lstStyle/>
        <a:p>
          <a:endParaRPr lang="en-US"/>
        </a:p>
      </dgm:t>
    </dgm:pt>
    <dgm:pt modelId="{0E4B2A74-44EA-4DBD-8D56-5B59CE87451F}">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1600" dirty="0">
              <a:solidFill>
                <a:srgbClr val="03244D"/>
              </a:solidFill>
            </a:rPr>
            <a:t>FMHR conducts position interview</a:t>
          </a:r>
        </a:p>
      </dgm:t>
    </dgm:pt>
    <dgm:pt modelId="{731304B7-6BF1-4B91-A2DE-21E6143E5B92}" type="parTrans" cxnId="{6E3131C1-4A36-4048-983B-DDF72C09A935}">
      <dgm:prSet/>
      <dgm:spPr/>
      <dgm:t>
        <a:bodyPr/>
        <a:lstStyle/>
        <a:p>
          <a:endParaRPr lang="en-US"/>
        </a:p>
      </dgm:t>
    </dgm:pt>
    <dgm:pt modelId="{F9E13286-D26B-4717-A4B6-7287123C7DD0}" type="sibTrans" cxnId="{6E3131C1-4A36-4048-983B-DDF72C09A935}">
      <dgm:prSet/>
      <dgm:spPr/>
      <dgm:t>
        <a:bodyPr/>
        <a:lstStyle/>
        <a:p>
          <a:endParaRPr lang="en-US"/>
        </a:p>
      </dgm:t>
    </dgm:pt>
    <dgm:pt modelId="{0C025CB1-1B89-4B45-B67A-EADE3DA1D031}">
      <dgm:prSet phldrT="[Text]" custT="1"/>
      <dgm:spPr>
        <a:solidFill>
          <a:schemeClr val="accent6">
            <a:lumMod val="20000"/>
            <a:lumOff val="80000"/>
          </a:schemeClr>
        </a:solidFill>
        <a:ln w="19050">
          <a:solidFill>
            <a:srgbClr val="03244D"/>
          </a:solidFill>
        </a:ln>
      </dgm:spPr>
      <dgm:t>
        <a:bodyPr/>
        <a:lstStyle/>
        <a:p>
          <a:r>
            <a:rPr lang="en-US" sz="1200" dirty="0">
              <a:latin typeface="Avenir Next LT Pro" panose="020B0504020202020204"/>
            </a:rPr>
            <a:t>Documentation</a:t>
          </a:r>
        </a:p>
      </dgm:t>
    </dgm:pt>
    <dgm:pt modelId="{F11BADF2-7583-467E-82DA-12AF07695E78}" type="parTrans" cxnId="{C9B35B5E-0988-47C7-9123-C4091C1A7D91}">
      <dgm:prSet/>
      <dgm:spPr/>
      <dgm:t>
        <a:bodyPr/>
        <a:lstStyle/>
        <a:p>
          <a:endParaRPr lang="en-US"/>
        </a:p>
      </dgm:t>
    </dgm:pt>
    <dgm:pt modelId="{AD1D4E02-0EF4-48A7-ADCC-E70BA5A14C93}" type="sibTrans" cxnId="{C9B35B5E-0988-47C7-9123-C4091C1A7D91}">
      <dgm:prSet/>
      <dgm:spPr>
        <a:solidFill>
          <a:schemeClr val="accent3"/>
        </a:solidFill>
        <a:ln>
          <a:solidFill>
            <a:schemeClr val="accent3"/>
          </a:solidFill>
        </a:ln>
      </dgm:spPr>
      <dgm:t>
        <a:bodyPr/>
        <a:lstStyle/>
        <a:p>
          <a:endParaRPr lang="en-US"/>
        </a:p>
      </dgm:t>
    </dgm:pt>
    <dgm:pt modelId="{3C37BD5F-7E5D-4F41-BB48-476DFEDAE04A}">
      <dgm:prSet phldrT="[Text]" custT="1">
        <dgm:style>
          <a:lnRef idx="3">
            <a:schemeClr val="lt1"/>
          </a:lnRef>
          <a:fillRef idx="1">
            <a:schemeClr val="accent1"/>
          </a:fillRef>
          <a:effectRef idx="1">
            <a:schemeClr val="accent1"/>
          </a:effectRef>
          <a:fontRef idx="minor">
            <a:schemeClr val="lt1"/>
          </a:fontRef>
        </dgm:style>
      </dgm:prSet>
      <dgm:spPr>
        <a:ln/>
      </dgm:spPr>
      <dgm:t>
        <a:bodyPr spcFirstLastPara="0" vert="horz" wrap="square" lIns="120904" tIns="120904" rIns="120904" bIns="120904" numCol="1" spcCol="1270" anchor="t" anchorCtr="0"/>
        <a:lstStyle/>
        <a:p>
          <a:r>
            <a:rPr lang="en-US" sz="1600" dirty="0">
              <a:solidFill>
                <a:srgbClr val="03244D"/>
              </a:solidFill>
            </a:rPr>
            <a:t>Justification Memo</a:t>
          </a:r>
        </a:p>
      </dgm:t>
    </dgm:pt>
    <dgm:pt modelId="{93638F29-B609-497A-8213-8CA00267F843}" type="parTrans" cxnId="{50190D38-465C-42DB-82E9-A0C67AABA562}">
      <dgm:prSet/>
      <dgm:spPr/>
      <dgm:t>
        <a:bodyPr/>
        <a:lstStyle/>
        <a:p>
          <a:endParaRPr lang="en-US"/>
        </a:p>
      </dgm:t>
    </dgm:pt>
    <dgm:pt modelId="{DFFA4EE8-C74C-47A9-8D1E-AC0355C88F29}" type="sibTrans" cxnId="{50190D38-465C-42DB-82E9-A0C67AABA562}">
      <dgm:prSet/>
      <dgm:spPr/>
      <dgm:t>
        <a:bodyPr/>
        <a:lstStyle/>
        <a:p>
          <a:endParaRPr lang="en-US"/>
        </a:p>
      </dgm:t>
    </dgm:pt>
    <dgm:pt modelId="{CC6C210E-18A7-4760-AF03-2DB696957EA6}">
      <dgm:prSet phldrT="[Text]" custT="1"/>
      <dgm:spPr>
        <a:solidFill>
          <a:schemeClr val="accent6">
            <a:lumMod val="20000"/>
            <a:lumOff val="80000"/>
          </a:schemeClr>
        </a:solidFill>
        <a:ln w="28575">
          <a:solidFill>
            <a:srgbClr val="03244D"/>
          </a:solidFill>
        </a:ln>
      </dgm:spPr>
      <dgm:t>
        <a:bodyPr/>
        <a:lstStyle/>
        <a:p>
          <a:r>
            <a:rPr lang="en-US" sz="1200" dirty="0">
              <a:latin typeface="Avenir Next LT Pro" panose="020B0504020202020204"/>
            </a:rPr>
            <a:t>Collaboration with Comp</a:t>
          </a:r>
        </a:p>
      </dgm:t>
    </dgm:pt>
    <dgm:pt modelId="{8000B5C6-9448-415D-A074-A4C1F304D258}" type="parTrans" cxnId="{D9588DB0-0DC7-4E61-9570-7E09397BC7F3}">
      <dgm:prSet/>
      <dgm:spPr/>
      <dgm:t>
        <a:bodyPr/>
        <a:lstStyle/>
        <a:p>
          <a:endParaRPr lang="en-US"/>
        </a:p>
      </dgm:t>
    </dgm:pt>
    <dgm:pt modelId="{668061FA-3985-4D3D-BD2D-37F6AF7971BA}" type="sibTrans" cxnId="{D9588DB0-0DC7-4E61-9570-7E09397BC7F3}">
      <dgm:prSet/>
      <dgm:spPr/>
      <dgm:t>
        <a:bodyPr/>
        <a:lstStyle/>
        <a:p>
          <a:endParaRPr lang="en-US"/>
        </a:p>
      </dgm:t>
    </dgm:pt>
    <dgm:pt modelId="{56A79161-EF8F-4103-9A57-47E8999DBFF5}">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1600" dirty="0">
              <a:solidFill>
                <a:srgbClr val="03244D"/>
              </a:solidFill>
              <a:latin typeface="Avenir Next LT Pro" panose="020B0504020202020204"/>
            </a:rPr>
            <a:t>Budgetary considerations</a:t>
          </a:r>
        </a:p>
      </dgm:t>
    </dgm:pt>
    <dgm:pt modelId="{1905812E-452F-432B-B048-5A86D8B1D6F4}" type="parTrans" cxnId="{F8DA6A3D-754B-4A5E-97C6-01DCC30C95A9}">
      <dgm:prSet/>
      <dgm:spPr/>
      <dgm:t>
        <a:bodyPr/>
        <a:lstStyle/>
        <a:p>
          <a:endParaRPr lang="en-US"/>
        </a:p>
      </dgm:t>
    </dgm:pt>
    <dgm:pt modelId="{BC260752-EEF3-4333-9214-920E42206955}" type="sibTrans" cxnId="{F8DA6A3D-754B-4A5E-97C6-01DCC30C95A9}">
      <dgm:prSet/>
      <dgm:spPr/>
      <dgm:t>
        <a:bodyPr/>
        <a:lstStyle/>
        <a:p>
          <a:endParaRPr lang="en-US"/>
        </a:p>
      </dgm:t>
    </dgm:pt>
    <dgm:pt modelId="{DA09694C-8F32-42EA-B190-BC8A5C538A1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1600" dirty="0">
              <a:solidFill>
                <a:srgbClr val="03244D"/>
              </a:solidFill>
              <a:latin typeface="Avenir Next LT Pro" panose="020B0504020202020204"/>
            </a:rPr>
            <a:t>Prioritized into quarterly buckets </a:t>
          </a:r>
        </a:p>
      </dgm:t>
    </dgm:pt>
    <dgm:pt modelId="{44E6E9E3-51D7-450F-9756-BA363E03C27A}" type="parTrans" cxnId="{B1721363-991E-4439-AF75-8DE9E04C7F2D}">
      <dgm:prSet/>
      <dgm:spPr/>
      <dgm:t>
        <a:bodyPr/>
        <a:lstStyle/>
        <a:p>
          <a:endParaRPr lang="en-US"/>
        </a:p>
      </dgm:t>
    </dgm:pt>
    <dgm:pt modelId="{4BE49C97-9893-467B-AADE-98474A3E3E10}" type="sibTrans" cxnId="{B1721363-991E-4439-AF75-8DE9E04C7F2D}">
      <dgm:prSet/>
      <dgm:spPr/>
      <dgm:t>
        <a:bodyPr/>
        <a:lstStyle/>
        <a:p>
          <a:endParaRPr lang="en-US"/>
        </a:p>
      </dgm:t>
    </dgm:pt>
    <dgm:pt modelId="{B1A88CB3-4D8F-4918-BD8D-BE833216235E}">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1600" dirty="0">
              <a:solidFill>
                <a:srgbClr val="03244D"/>
              </a:solidFill>
            </a:rPr>
            <a:t>Drafts PDQ &amp; JD; sends to dept for feedback</a:t>
          </a:r>
        </a:p>
      </dgm:t>
    </dgm:pt>
    <dgm:pt modelId="{43AB3D0F-E819-47DF-B531-B902F2DA38F0}" type="parTrans" cxnId="{0B09993E-1527-440D-8F62-AEBECEAFB6B1}">
      <dgm:prSet/>
      <dgm:spPr/>
      <dgm:t>
        <a:bodyPr/>
        <a:lstStyle/>
        <a:p>
          <a:endParaRPr lang="en-US"/>
        </a:p>
      </dgm:t>
    </dgm:pt>
    <dgm:pt modelId="{A1822116-99B4-4ECF-B924-0D74A9E4A8D2}" type="sibTrans" cxnId="{0B09993E-1527-440D-8F62-AEBECEAFB6B1}">
      <dgm:prSet/>
      <dgm:spPr/>
      <dgm:t>
        <a:bodyPr/>
        <a:lstStyle/>
        <a:p>
          <a:endParaRPr lang="en-US"/>
        </a:p>
      </dgm:t>
    </dgm:pt>
    <dgm:pt modelId="{1B2FE5CD-F946-4B71-9884-53186381A2C6}">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1600" dirty="0">
              <a:solidFill>
                <a:srgbClr val="03244D"/>
              </a:solidFill>
            </a:rPr>
            <a:t>Dept provides justification memo</a:t>
          </a:r>
        </a:p>
      </dgm:t>
    </dgm:pt>
    <dgm:pt modelId="{C798A238-F804-47B5-8419-882A75A406D5}" type="parTrans" cxnId="{A25D900F-F89D-4430-A92E-8B00DE59AF79}">
      <dgm:prSet/>
      <dgm:spPr/>
      <dgm:t>
        <a:bodyPr/>
        <a:lstStyle/>
        <a:p>
          <a:endParaRPr lang="en-US"/>
        </a:p>
      </dgm:t>
    </dgm:pt>
    <dgm:pt modelId="{71F74CC5-D114-4EEC-875B-2D4133BE897A}" type="sibTrans" cxnId="{A25D900F-F89D-4430-A92E-8B00DE59AF79}">
      <dgm:prSet/>
      <dgm:spPr/>
      <dgm:t>
        <a:bodyPr/>
        <a:lstStyle/>
        <a:p>
          <a:endParaRPr lang="en-US"/>
        </a:p>
      </dgm:t>
    </dgm:pt>
    <dgm:pt modelId="{6AF0B493-8D35-4062-9884-D84308A27635}">
      <dgm:prSet phldrT="[Text]" custT="1">
        <dgm:style>
          <a:lnRef idx="3">
            <a:schemeClr val="lt1"/>
          </a:lnRef>
          <a:fillRef idx="1">
            <a:schemeClr val="accent1"/>
          </a:fillRef>
          <a:effectRef idx="1">
            <a:schemeClr val="accent1"/>
          </a:effectRef>
          <a:fontRef idx="minor">
            <a:schemeClr val="lt1"/>
          </a:fontRef>
        </dgm:style>
      </dgm:prSet>
      <dgm:spPr>
        <a:ln/>
      </dgm:spPr>
      <dgm:t>
        <a:bodyPr spcFirstLastPara="0" vert="horz" wrap="square" lIns="120904" tIns="120904" rIns="120904" bIns="120904" numCol="1" spcCol="1270" anchor="t" anchorCtr="0"/>
        <a:lstStyle/>
        <a:p>
          <a:r>
            <a:rPr lang="en-US" sz="1600" dirty="0">
              <a:solidFill>
                <a:srgbClr val="03244D"/>
              </a:solidFill>
            </a:rPr>
            <a:t>HR34</a:t>
          </a:r>
        </a:p>
      </dgm:t>
    </dgm:pt>
    <dgm:pt modelId="{85537E74-8281-44EB-B022-FD313B8A8CE2}" type="parTrans" cxnId="{C83FC255-6F65-4A1E-9167-280DA07153D6}">
      <dgm:prSet/>
      <dgm:spPr/>
      <dgm:t>
        <a:bodyPr/>
        <a:lstStyle/>
        <a:p>
          <a:endParaRPr lang="en-US"/>
        </a:p>
      </dgm:t>
    </dgm:pt>
    <dgm:pt modelId="{B2E48BCD-5472-4438-8E40-BFF354D91C58}" type="sibTrans" cxnId="{C83FC255-6F65-4A1E-9167-280DA07153D6}">
      <dgm:prSet/>
      <dgm:spPr/>
      <dgm:t>
        <a:bodyPr/>
        <a:lstStyle/>
        <a:p>
          <a:endParaRPr lang="en-US"/>
        </a:p>
      </dgm:t>
    </dgm:pt>
    <dgm:pt modelId="{87CC0698-DE4B-4D14-85DA-C601E3841295}">
      <dgm:prSet phldrT="[Text]" custT="1">
        <dgm:style>
          <a:lnRef idx="3">
            <a:schemeClr val="lt1"/>
          </a:lnRef>
          <a:fillRef idx="1">
            <a:schemeClr val="accent1"/>
          </a:fillRef>
          <a:effectRef idx="1">
            <a:schemeClr val="accent1"/>
          </a:effectRef>
          <a:fontRef idx="minor">
            <a:schemeClr val="lt1"/>
          </a:fontRef>
        </dgm:style>
      </dgm:prSet>
      <dgm:spPr>
        <a:ln/>
      </dgm:spPr>
      <dgm:t>
        <a:bodyPr spcFirstLastPara="0" vert="horz" wrap="square" lIns="120904" tIns="120904" rIns="120904" bIns="120904" numCol="1" spcCol="1270" anchor="t" anchorCtr="0"/>
        <a:lstStyle/>
        <a:p>
          <a:r>
            <a:rPr lang="en-US" sz="1600" dirty="0">
              <a:solidFill>
                <a:srgbClr val="03244D"/>
              </a:solidFill>
            </a:rPr>
            <a:t>Financial Statement</a:t>
          </a:r>
        </a:p>
      </dgm:t>
    </dgm:pt>
    <dgm:pt modelId="{51CC6AA8-60CE-4EC4-B9DB-3051DA8CD82E}" type="parTrans" cxnId="{A645C0AF-CCF9-4E9C-87D9-53C742EAC75D}">
      <dgm:prSet/>
      <dgm:spPr/>
      <dgm:t>
        <a:bodyPr/>
        <a:lstStyle/>
        <a:p>
          <a:endParaRPr lang="en-US"/>
        </a:p>
      </dgm:t>
    </dgm:pt>
    <dgm:pt modelId="{66A194A8-C9A8-474A-BAAD-8308F797D926}" type="sibTrans" cxnId="{A645C0AF-CCF9-4E9C-87D9-53C742EAC75D}">
      <dgm:prSet/>
      <dgm:spPr/>
      <dgm:t>
        <a:bodyPr/>
        <a:lstStyle/>
        <a:p>
          <a:endParaRPr lang="en-US"/>
        </a:p>
      </dgm:t>
    </dgm:pt>
    <dgm:pt modelId="{F01B89E7-2136-4A2B-A4D5-45E40B69E5E1}">
      <dgm:prSet phldrT="[Text]" custT="1">
        <dgm:style>
          <a:lnRef idx="3">
            <a:schemeClr val="lt1"/>
          </a:lnRef>
          <a:fillRef idx="1">
            <a:schemeClr val="accent1"/>
          </a:fillRef>
          <a:effectRef idx="1">
            <a:schemeClr val="accent1"/>
          </a:effectRef>
          <a:fontRef idx="minor">
            <a:schemeClr val="lt1"/>
          </a:fontRef>
        </dgm:style>
      </dgm:prSet>
      <dgm:spPr>
        <a:ln/>
      </dgm:spPr>
      <dgm:t>
        <a:bodyPr spcFirstLastPara="0" vert="horz" wrap="square" lIns="120904" tIns="120904" rIns="120904" bIns="120904" numCol="1" spcCol="1270" anchor="t" anchorCtr="0"/>
        <a:lstStyle/>
        <a:p>
          <a:r>
            <a:rPr lang="en-US" sz="1600" dirty="0">
              <a:solidFill>
                <a:srgbClr val="03244D"/>
              </a:solidFill>
            </a:rPr>
            <a:t>PDQ</a:t>
          </a:r>
        </a:p>
      </dgm:t>
    </dgm:pt>
    <dgm:pt modelId="{DEBDCD59-F454-49BE-8A89-E3B58E47B101}" type="parTrans" cxnId="{13C26882-417F-471C-837B-FC4E0174B1C5}">
      <dgm:prSet/>
      <dgm:spPr/>
      <dgm:t>
        <a:bodyPr/>
        <a:lstStyle/>
        <a:p>
          <a:endParaRPr lang="en-US"/>
        </a:p>
      </dgm:t>
    </dgm:pt>
    <dgm:pt modelId="{6546B28E-BDDE-4355-99C0-A0006B0C4366}" type="sibTrans" cxnId="{13C26882-417F-471C-837B-FC4E0174B1C5}">
      <dgm:prSet/>
      <dgm:spPr/>
      <dgm:t>
        <a:bodyPr/>
        <a:lstStyle/>
        <a:p>
          <a:endParaRPr lang="en-US"/>
        </a:p>
      </dgm:t>
    </dgm:pt>
    <dgm:pt modelId="{536628BF-A2BE-48A0-9080-D521F358CCF0}">
      <dgm:prSet phldrT="[Text]" custT="1">
        <dgm:style>
          <a:lnRef idx="3">
            <a:schemeClr val="lt1"/>
          </a:lnRef>
          <a:fillRef idx="1">
            <a:schemeClr val="accent1"/>
          </a:fillRef>
          <a:effectRef idx="1">
            <a:schemeClr val="accent1"/>
          </a:effectRef>
          <a:fontRef idx="minor">
            <a:schemeClr val="lt1"/>
          </a:fontRef>
        </dgm:style>
      </dgm:prSet>
      <dgm:spPr>
        <a:ln/>
      </dgm:spPr>
      <dgm:t>
        <a:bodyPr spcFirstLastPara="0" vert="horz" wrap="square" lIns="120904" tIns="120904" rIns="120904" bIns="120904" numCol="1" spcCol="1270" anchor="t" anchorCtr="0"/>
        <a:lstStyle/>
        <a:p>
          <a:r>
            <a:rPr lang="en-US" sz="1600" dirty="0">
              <a:solidFill>
                <a:srgbClr val="03244D"/>
              </a:solidFill>
            </a:rPr>
            <a:t>Job Description</a:t>
          </a:r>
        </a:p>
      </dgm:t>
    </dgm:pt>
    <dgm:pt modelId="{161854F5-6D72-454F-9ACC-7AAB554E78A1}" type="parTrans" cxnId="{59212337-30EE-4B26-9F6C-98BA28F13A21}">
      <dgm:prSet/>
      <dgm:spPr/>
      <dgm:t>
        <a:bodyPr/>
        <a:lstStyle/>
        <a:p>
          <a:endParaRPr lang="en-US"/>
        </a:p>
      </dgm:t>
    </dgm:pt>
    <dgm:pt modelId="{46CECA42-B4C7-43B7-8014-3668D3BE9226}" type="sibTrans" cxnId="{59212337-30EE-4B26-9F6C-98BA28F13A21}">
      <dgm:prSet/>
      <dgm:spPr/>
      <dgm:t>
        <a:bodyPr/>
        <a:lstStyle/>
        <a:p>
          <a:endParaRPr lang="en-US"/>
        </a:p>
      </dgm:t>
    </dgm:pt>
    <dgm:pt modelId="{D997B318-85D4-4260-9DA5-48F3251CA449}">
      <dgm:prSet phldrT="[Text]" custT="1">
        <dgm:style>
          <a:lnRef idx="3">
            <a:schemeClr val="lt1"/>
          </a:lnRef>
          <a:fillRef idx="1">
            <a:schemeClr val="accent1"/>
          </a:fillRef>
          <a:effectRef idx="1">
            <a:schemeClr val="accent1"/>
          </a:effectRef>
          <a:fontRef idx="minor">
            <a:schemeClr val="lt1"/>
          </a:fontRef>
        </dgm:style>
      </dgm:prSet>
      <dgm:spPr>
        <a:ln/>
      </dgm:spPr>
      <dgm:t>
        <a:bodyPr spcFirstLastPara="0" vert="horz" wrap="square" lIns="120904" tIns="120904" rIns="120904" bIns="120904" numCol="1" spcCol="1270" anchor="t" anchorCtr="0"/>
        <a:lstStyle/>
        <a:p>
          <a:pPr marL="171450" lvl="1" indent="-171450" algn="l" defTabSz="755650">
            <a:lnSpc>
              <a:spcPct val="90000"/>
            </a:lnSpc>
            <a:spcBef>
              <a:spcPct val="0"/>
            </a:spcBef>
            <a:spcAft>
              <a:spcPct val="15000"/>
            </a:spcAft>
            <a:buChar char="•"/>
          </a:pPr>
          <a:r>
            <a:rPr lang="en-US" sz="1600" dirty="0">
              <a:solidFill>
                <a:srgbClr val="03244D"/>
              </a:solidFill>
            </a:rPr>
            <a:t>FMHR</a:t>
          </a:r>
          <a:r>
            <a:rPr lang="en-US" sz="1700" kern="1200" dirty="0">
              <a:solidFill>
                <a:srgbClr val="03244D"/>
              </a:solidFill>
              <a:latin typeface="Avenir Next LT Pro" panose="020B0504020202020204"/>
              <a:ea typeface="+mn-ea"/>
              <a:cs typeface="+mn-cs"/>
            </a:rPr>
            <a:t> </a:t>
          </a:r>
          <a:r>
            <a:rPr lang="en-US" sz="1600" dirty="0">
              <a:solidFill>
                <a:srgbClr val="03244D"/>
              </a:solidFill>
            </a:rPr>
            <a:t>completes</a:t>
          </a:r>
          <a:r>
            <a:rPr lang="en-US" sz="1700" kern="1200" dirty="0">
              <a:solidFill>
                <a:srgbClr val="03244D"/>
              </a:solidFill>
              <a:latin typeface="Avenir Next LT Pro" panose="020B0504020202020204"/>
              <a:ea typeface="+mn-ea"/>
              <a:cs typeface="+mn-cs"/>
            </a:rPr>
            <a:t> </a:t>
          </a:r>
          <a:r>
            <a:rPr lang="en-US" sz="1600" dirty="0">
              <a:solidFill>
                <a:srgbClr val="03244D"/>
              </a:solidFill>
            </a:rPr>
            <a:t>PE;</a:t>
          </a:r>
          <a:r>
            <a:rPr lang="en-US" sz="1700" kern="1200" dirty="0">
              <a:solidFill>
                <a:srgbClr val="03244D"/>
              </a:solidFill>
              <a:latin typeface="Avenir Next LT Pro" panose="020B0504020202020204"/>
              <a:ea typeface="+mn-ea"/>
              <a:cs typeface="+mn-cs"/>
            </a:rPr>
            <a:t> </a:t>
          </a:r>
          <a:r>
            <a:rPr lang="en-US" sz="1600" dirty="0">
              <a:solidFill>
                <a:srgbClr val="03244D"/>
              </a:solidFill>
            </a:rPr>
            <a:t>receives</a:t>
          </a:r>
          <a:r>
            <a:rPr lang="en-US" sz="1700" kern="1200" dirty="0">
              <a:solidFill>
                <a:srgbClr val="03244D"/>
              </a:solidFill>
              <a:latin typeface="Avenir Next LT Pro" panose="020B0504020202020204"/>
              <a:ea typeface="+mn-ea"/>
              <a:cs typeface="+mn-cs"/>
            </a:rPr>
            <a:t> </a:t>
          </a:r>
          <a:r>
            <a:rPr lang="en-US" sz="1600" dirty="0">
              <a:solidFill>
                <a:srgbClr val="03244D"/>
              </a:solidFill>
            </a:rPr>
            <a:t>recommended</a:t>
          </a:r>
          <a:r>
            <a:rPr lang="en-US" sz="1700" kern="1200" dirty="0">
              <a:solidFill>
                <a:srgbClr val="03244D"/>
              </a:solidFill>
              <a:latin typeface="Avenir Next LT Pro" panose="020B0504020202020204"/>
              <a:ea typeface="+mn-ea"/>
              <a:cs typeface="+mn-cs"/>
            </a:rPr>
            <a:t> </a:t>
          </a:r>
          <a:r>
            <a:rPr lang="en-US" sz="1600" dirty="0">
              <a:solidFill>
                <a:srgbClr val="03244D"/>
              </a:solidFill>
            </a:rPr>
            <a:t>salary</a:t>
          </a:r>
          <a:r>
            <a:rPr lang="en-US" sz="1700" kern="1200" dirty="0">
              <a:solidFill>
                <a:srgbClr val="03244D"/>
              </a:solidFill>
              <a:latin typeface="Avenir Next LT Pro" panose="020B0504020202020204"/>
              <a:ea typeface="+mn-ea"/>
              <a:cs typeface="+mn-cs"/>
            </a:rPr>
            <a:t> </a:t>
          </a:r>
        </a:p>
      </dgm:t>
    </dgm:pt>
    <dgm:pt modelId="{C944EE41-BC9E-4078-83DF-0E713AAFA351}" type="parTrans" cxnId="{994AE49F-B26D-4DB0-8B98-FA8B2D8180D4}">
      <dgm:prSet/>
      <dgm:spPr/>
      <dgm:t>
        <a:bodyPr/>
        <a:lstStyle/>
        <a:p>
          <a:endParaRPr lang="en-US"/>
        </a:p>
      </dgm:t>
    </dgm:pt>
    <dgm:pt modelId="{29D5B9C9-4C96-4A6C-B4DE-89FDA3D9B7D1}" type="sibTrans" cxnId="{994AE49F-B26D-4DB0-8B98-FA8B2D8180D4}">
      <dgm:prSet/>
      <dgm:spPr/>
      <dgm:t>
        <a:bodyPr/>
        <a:lstStyle/>
        <a:p>
          <a:endParaRPr lang="en-US"/>
        </a:p>
      </dgm:t>
    </dgm:pt>
    <dgm:pt modelId="{9C1089F6-5D19-428F-B7DB-906C4B784DB8}">
      <dgm:prSet phldrT="[Text]" custT="1">
        <dgm:style>
          <a:lnRef idx="3">
            <a:schemeClr val="lt1"/>
          </a:lnRef>
          <a:fillRef idx="1">
            <a:schemeClr val="accent1"/>
          </a:fillRef>
          <a:effectRef idx="1">
            <a:schemeClr val="accent1"/>
          </a:effectRef>
          <a:fontRef idx="minor">
            <a:schemeClr val="lt1"/>
          </a:fontRef>
        </dgm:style>
      </dgm:prSet>
      <dgm:spPr>
        <a:ln/>
      </dgm:spPr>
      <dgm:t>
        <a:bodyPr spcFirstLastPara="0" vert="horz" wrap="square" lIns="120904" tIns="120904" rIns="120904" bIns="120904" numCol="1" spcCol="1270" anchor="t" anchorCtr="0"/>
        <a:lstStyle/>
        <a:p>
          <a:pPr marL="171450" lvl="1" indent="-171450" algn="l" defTabSz="755650">
            <a:lnSpc>
              <a:spcPct val="90000"/>
            </a:lnSpc>
            <a:spcBef>
              <a:spcPct val="0"/>
            </a:spcBef>
            <a:spcAft>
              <a:spcPct val="15000"/>
            </a:spcAft>
            <a:buChar char="•"/>
          </a:pPr>
          <a:r>
            <a:rPr lang="en-US" sz="1600" dirty="0">
              <a:solidFill>
                <a:srgbClr val="03244D"/>
              </a:solidFill>
            </a:rPr>
            <a:t>Sends</a:t>
          </a:r>
          <a:r>
            <a:rPr lang="en-US" sz="1700" kern="1200" dirty="0">
              <a:solidFill>
                <a:srgbClr val="03244D"/>
              </a:solidFill>
              <a:latin typeface="Avenir Next LT Pro" panose="020B0504020202020204"/>
              <a:ea typeface="+mn-ea"/>
              <a:cs typeface="+mn-cs"/>
            </a:rPr>
            <a:t> </a:t>
          </a:r>
          <a:r>
            <a:rPr lang="en-US" sz="1600" dirty="0">
              <a:solidFill>
                <a:srgbClr val="03244D"/>
              </a:solidFill>
            </a:rPr>
            <a:t>for</a:t>
          </a:r>
          <a:r>
            <a:rPr lang="en-US" sz="1700" kern="1200" dirty="0">
              <a:solidFill>
                <a:srgbClr val="03244D"/>
              </a:solidFill>
              <a:latin typeface="Avenir Next LT Pro" panose="020B0504020202020204"/>
              <a:ea typeface="+mn-ea"/>
              <a:cs typeface="+mn-cs"/>
            </a:rPr>
            <a:t> </a:t>
          </a:r>
          <a:r>
            <a:rPr lang="en-US" sz="1600" dirty="0">
              <a:solidFill>
                <a:srgbClr val="03244D"/>
              </a:solidFill>
            </a:rPr>
            <a:t>Comp</a:t>
          </a:r>
          <a:r>
            <a:rPr lang="en-US" sz="1700" kern="1200" dirty="0">
              <a:solidFill>
                <a:srgbClr val="03244D"/>
              </a:solidFill>
              <a:latin typeface="Avenir Next LT Pro" panose="020B0504020202020204"/>
              <a:ea typeface="+mn-ea"/>
              <a:cs typeface="+mn-cs"/>
            </a:rPr>
            <a:t> </a:t>
          </a:r>
          <a:r>
            <a:rPr lang="en-US" sz="1600" dirty="0">
              <a:solidFill>
                <a:srgbClr val="03244D"/>
              </a:solidFill>
            </a:rPr>
            <a:t>review</a:t>
          </a:r>
        </a:p>
      </dgm:t>
    </dgm:pt>
    <dgm:pt modelId="{7CDA82FC-58EF-4AD8-ACE2-14915EE16782}" type="parTrans" cxnId="{CFAD22CC-988D-4C69-A69F-174F9C88059B}">
      <dgm:prSet/>
      <dgm:spPr/>
      <dgm:t>
        <a:bodyPr/>
        <a:lstStyle/>
        <a:p>
          <a:endParaRPr lang="en-US"/>
        </a:p>
      </dgm:t>
    </dgm:pt>
    <dgm:pt modelId="{E607315D-CA1A-413C-9E7B-960A71636A96}" type="sibTrans" cxnId="{CFAD22CC-988D-4C69-A69F-174F9C88059B}">
      <dgm:prSet/>
      <dgm:spPr/>
      <dgm:t>
        <a:bodyPr/>
        <a:lstStyle/>
        <a:p>
          <a:endParaRPr lang="en-US"/>
        </a:p>
      </dgm:t>
    </dgm:pt>
    <dgm:pt modelId="{655B1DED-972D-4601-825F-A2665C3DEB48}" type="pres">
      <dgm:prSet presAssocID="{9ACC9D82-1F81-4B22-B94C-52466DF754E7}" presName="linearFlow" presStyleCnt="0">
        <dgm:presLayoutVars>
          <dgm:dir/>
          <dgm:animLvl val="lvl"/>
          <dgm:resizeHandles val="exact"/>
        </dgm:presLayoutVars>
      </dgm:prSet>
      <dgm:spPr/>
    </dgm:pt>
    <dgm:pt modelId="{7F310265-B67B-4D4C-850F-8C48D9A6A1A2}" type="pres">
      <dgm:prSet presAssocID="{9EFF69D4-60BC-4328-9507-0D335594B3AC}" presName="composite" presStyleCnt="0"/>
      <dgm:spPr/>
    </dgm:pt>
    <dgm:pt modelId="{CF664630-4C96-48A0-855B-17D80FC8E23A}" type="pres">
      <dgm:prSet presAssocID="{9EFF69D4-60BC-4328-9507-0D335594B3AC}" presName="parTx" presStyleLbl="node1" presStyleIdx="0" presStyleCnt="4">
        <dgm:presLayoutVars>
          <dgm:chMax val="0"/>
          <dgm:chPref val="0"/>
          <dgm:bulletEnabled val="1"/>
        </dgm:presLayoutVars>
      </dgm:prSet>
      <dgm:spPr/>
    </dgm:pt>
    <dgm:pt modelId="{60A7772E-7C5E-4415-9209-0E42CB8E0258}" type="pres">
      <dgm:prSet presAssocID="{9EFF69D4-60BC-4328-9507-0D335594B3AC}" presName="parSh" presStyleLbl="node1" presStyleIdx="0" presStyleCnt="4"/>
      <dgm:spPr/>
    </dgm:pt>
    <dgm:pt modelId="{403F9C8F-EE33-48BC-A0E5-AE2EAC8E3062}" type="pres">
      <dgm:prSet presAssocID="{9EFF69D4-60BC-4328-9507-0D335594B3AC}" presName="desTx" presStyleLbl="fgAcc1" presStyleIdx="0" presStyleCnt="4">
        <dgm:presLayoutVars>
          <dgm:bulletEnabled val="1"/>
        </dgm:presLayoutVars>
      </dgm:prSet>
      <dgm:spPr/>
    </dgm:pt>
    <dgm:pt modelId="{5CFCA86A-B1BB-448D-ADE0-076F5C0B939E}" type="pres">
      <dgm:prSet presAssocID="{FBFC83C1-58E4-4521-8E4D-A23AFEAC07EE}" presName="sibTrans" presStyleLbl="sibTrans2D1" presStyleIdx="0" presStyleCnt="3"/>
      <dgm:spPr/>
    </dgm:pt>
    <dgm:pt modelId="{F64EDCCA-573C-4A01-8F81-CEBE253CFDAC}" type="pres">
      <dgm:prSet presAssocID="{FBFC83C1-58E4-4521-8E4D-A23AFEAC07EE}" presName="connTx" presStyleLbl="sibTrans2D1" presStyleIdx="0" presStyleCnt="3"/>
      <dgm:spPr/>
    </dgm:pt>
    <dgm:pt modelId="{78DC3C6F-CE86-4488-9A53-14B1A93E482B}" type="pres">
      <dgm:prSet presAssocID="{9BC2FE5B-04A3-4079-A445-CC943D6E0A96}" presName="composite" presStyleCnt="0"/>
      <dgm:spPr/>
    </dgm:pt>
    <dgm:pt modelId="{B6D8B1CE-7A3C-4D7C-BA93-52474B990AC4}" type="pres">
      <dgm:prSet presAssocID="{9BC2FE5B-04A3-4079-A445-CC943D6E0A96}" presName="parTx" presStyleLbl="node1" presStyleIdx="0" presStyleCnt="4">
        <dgm:presLayoutVars>
          <dgm:chMax val="0"/>
          <dgm:chPref val="0"/>
          <dgm:bulletEnabled val="1"/>
        </dgm:presLayoutVars>
      </dgm:prSet>
      <dgm:spPr/>
    </dgm:pt>
    <dgm:pt modelId="{3DFEAACC-AFF9-461F-998E-02A77B435C4C}" type="pres">
      <dgm:prSet presAssocID="{9BC2FE5B-04A3-4079-A445-CC943D6E0A96}" presName="parSh" presStyleLbl="node1" presStyleIdx="1" presStyleCnt="4"/>
      <dgm:spPr/>
    </dgm:pt>
    <dgm:pt modelId="{355474E2-B7E2-49CA-88B0-0395E28933D5}" type="pres">
      <dgm:prSet presAssocID="{9BC2FE5B-04A3-4079-A445-CC943D6E0A96}" presName="desTx" presStyleLbl="fgAcc1" presStyleIdx="1" presStyleCnt="4">
        <dgm:presLayoutVars>
          <dgm:bulletEnabled val="1"/>
        </dgm:presLayoutVars>
      </dgm:prSet>
      <dgm:spPr/>
    </dgm:pt>
    <dgm:pt modelId="{1EA0F8F1-5886-411B-9A33-7478218F440C}" type="pres">
      <dgm:prSet presAssocID="{68C1BCCF-C44C-41C8-9812-0BE25CBB530A}" presName="sibTrans" presStyleLbl="sibTrans2D1" presStyleIdx="1" presStyleCnt="3"/>
      <dgm:spPr/>
    </dgm:pt>
    <dgm:pt modelId="{4DBCD02C-A50A-4321-9F06-6FB0B671174A}" type="pres">
      <dgm:prSet presAssocID="{68C1BCCF-C44C-41C8-9812-0BE25CBB530A}" presName="connTx" presStyleLbl="sibTrans2D1" presStyleIdx="1" presStyleCnt="3"/>
      <dgm:spPr/>
    </dgm:pt>
    <dgm:pt modelId="{C427F3B0-BE39-48FC-8935-098232163172}" type="pres">
      <dgm:prSet presAssocID="{0C025CB1-1B89-4B45-B67A-EADE3DA1D031}" presName="composite" presStyleCnt="0"/>
      <dgm:spPr/>
    </dgm:pt>
    <dgm:pt modelId="{BDCFB2A2-B49F-42FC-8555-A22F2844E5CC}" type="pres">
      <dgm:prSet presAssocID="{0C025CB1-1B89-4B45-B67A-EADE3DA1D031}" presName="parTx" presStyleLbl="node1" presStyleIdx="1" presStyleCnt="4">
        <dgm:presLayoutVars>
          <dgm:chMax val="0"/>
          <dgm:chPref val="0"/>
          <dgm:bulletEnabled val="1"/>
        </dgm:presLayoutVars>
      </dgm:prSet>
      <dgm:spPr/>
    </dgm:pt>
    <dgm:pt modelId="{4E04DA45-7EC1-49CB-BA52-0AA099C883E8}" type="pres">
      <dgm:prSet presAssocID="{0C025CB1-1B89-4B45-B67A-EADE3DA1D031}" presName="parSh" presStyleLbl="node1" presStyleIdx="2" presStyleCnt="4"/>
      <dgm:spPr/>
    </dgm:pt>
    <dgm:pt modelId="{095DFCCC-5AE6-41CF-BF94-C65594784FED}" type="pres">
      <dgm:prSet presAssocID="{0C025CB1-1B89-4B45-B67A-EADE3DA1D031}" presName="desTx" presStyleLbl="fgAcc1" presStyleIdx="2" presStyleCnt="4">
        <dgm:presLayoutVars>
          <dgm:bulletEnabled val="1"/>
        </dgm:presLayoutVars>
      </dgm:prSet>
      <dgm:spPr>
        <a:xfrm>
          <a:off x="6459453" y="1107557"/>
          <a:ext cx="1889620" cy="3052350"/>
        </a:xfrm>
        <a:prstGeom prst="roundRect">
          <a:avLst>
            <a:gd name="adj" fmla="val 10000"/>
          </a:avLst>
        </a:prstGeom>
      </dgm:spPr>
    </dgm:pt>
    <dgm:pt modelId="{D1CC8991-CD26-4E1F-A182-97D9C72A0FC9}" type="pres">
      <dgm:prSet presAssocID="{AD1D4E02-0EF4-48A7-ADCC-E70BA5A14C93}" presName="sibTrans" presStyleLbl="sibTrans2D1" presStyleIdx="2" presStyleCnt="3"/>
      <dgm:spPr/>
    </dgm:pt>
    <dgm:pt modelId="{8E2B458D-0500-4A5F-904C-B13C9C135964}" type="pres">
      <dgm:prSet presAssocID="{AD1D4E02-0EF4-48A7-ADCC-E70BA5A14C93}" presName="connTx" presStyleLbl="sibTrans2D1" presStyleIdx="2" presStyleCnt="3"/>
      <dgm:spPr/>
    </dgm:pt>
    <dgm:pt modelId="{5712A35C-8D39-44CD-B67D-6FA595D37239}" type="pres">
      <dgm:prSet presAssocID="{CC6C210E-18A7-4760-AF03-2DB696957EA6}" presName="composite" presStyleCnt="0"/>
      <dgm:spPr/>
    </dgm:pt>
    <dgm:pt modelId="{EE2A48CD-101E-4E16-AD3A-D08AC3D36580}" type="pres">
      <dgm:prSet presAssocID="{CC6C210E-18A7-4760-AF03-2DB696957EA6}" presName="parTx" presStyleLbl="node1" presStyleIdx="2" presStyleCnt="4">
        <dgm:presLayoutVars>
          <dgm:chMax val="0"/>
          <dgm:chPref val="0"/>
          <dgm:bulletEnabled val="1"/>
        </dgm:presLayoutVars>
      </dgm:prSet>
      <dgm:spPr/>
    </dgm:pt>
    <dgm:pt modelId="{339675DF-8079-4BF7-9AFA-8EADF3B0B665}" type="pres">
      <dgm:prSet presAssocID="{CC6C210E-18A7-4760-AF03-2DB696957EA6}" presName="parSh" presStyleLbl="node1" presStyleIdx="3" presStyleCnt="4"/>
      <dgm:spPr/>
    </dgm:pt>
    <dgm:pt modelId="{6CCD7A95-0F53-4355-8105-EE4597A426AA}" type="pres">
      <dgm:prSet presAssocID="{CC6C210E-18A7-4760-AF03-2DB696957EA6}" presName="desTx" presStyleLbl="fgAcc1" presStyleIdx="3" presStyleCnt="4" custScaleY="100000">
        <dgm:presLayoutVars>
          <dgm:bulletEnabled val="1"/>
        </dgm:presLayoutVars>
      </dgm:prSet>
      <dgm:spPr>
        <a:xfrm>
          <a:off x="9494913" y="1107557"/>
          <a:ext cx="1889620" cy="3052350"/>
        </a:xfrm>
        <a:prstGeom prst="roundRect">
          <a:avLst>
            <a:gd name="adj" fmla="val 10000"/>
          </a:avLst>
        </a:prstGeom>
      </dgm:spPr>
    </dgm:pt>
  </dgm:ptLst>
  <dgm:cxnLst>
    <dgm:cxn modelId="{A25D900F-F89D-4430-A92E-8B00DE59AF79}" srcId="{9BC2FE5B-04A3-4079-A445-CC943D6E0A96}" destId="{1B2FE5CD-F946-4B71-9884-53186381A2C6}" srcOrd="2" destOrd="0" parTransId="{C798A238-F804-47B5-8419-882A75A406D5}" sibTransId="{71F74CC5-D114-4EEC-875B-2D4133BE897A}"/>
    <dgm:cxn modelId="{0C91E310-D0B8-4B77-9F84-C3F6477D4ACD}" type="presOf" srcId="{6AF0B493-8D35-4062-9884-D84308A27635}" destId="{095DFCCC-5AE6-41CF-BF94-C65594784FED}" srcOrd="0" destOrd="1" presId="urn:microsoft.com/office/officeart/2005/8/layout/process3"/>
    <dgm:cxn modelId="{63BF991B-3B26-45A7-AF6C-32393F3A0C27}" type="presOf" srcId="{9ACC9D82-1F81-4B22-B94C-52466DF754E7}" destId="{655B1DED-972D-4601-825F-A2665C3DEB48}" srcOrd="0" destOrd="0" presId="urn:microsoft.com/office/officeart/2005/8/layout/process3"/>
    <dgm:cxn modelId="{F6170920-73C7-4771-A9D7-158E407FDF5D}" type="presOf" srcId="{9EFF69D4-60BC-4328-9507-0D335594B3AC}" destId="{CF664630-4C96-48A0-855B-17D80FC8E23A}" srcOrd="0" destOrd="0" presId="urn:microsoft.com/office/officeart/2005/8/layout/process3"/>
    <dgm:cxn modelId="{3AA46930-8FC5-49D9-973C-E03A99AA47E3}" type="presOf" srcId="{68C1BCCF-C44C-41C8-9812-0BE25CBB530A}" destId="{4DBCD02C-A50A-4321-9F06-6FB0B671174A}" srcOrd="1" destOrd="0" presId="urn:microsoft.com/office/officeart/2005/8/layout/process3"/>
    <dgm:cxn modelId="{EFEEC435-B55C-4C11-9EC4-C3EB1B12DF7B}" type="presOf" srcId="{1B2FE5CD-F946-4B71-9884-53186381A2C6}" destId="{355474E2-B7E2-49CA-88B0-0395E28933D5}" srcOrd="0" destOrd="2" presId="urn:microsoft.com/office/officeart/2005/8/layout/process3"/>
    <dgm:cxn modelId="{B618BD36-07E0-480B-8326-D5C8E79F1106}" type="presOf" srcId="{9C1089F6-5D19-428F-B7DB-906C4B784DB8}" destId="{6CCD7A95-0F53-4355-8105-EE4597A426AA}" srcOrd="0" destOrd="1" presId="urn:microsoft.com/office/officeart/2005/8/layout/process3"/>
    <dgm:cxn modelId="{59212337-30EE-4B26-9F6C-98BA28F13A21}" srcId="{0C025CB1-1B89-4B45-B67A-EADE3DA1D031}" destId="{536628BF-A2BE-48A0-9080-D521F358CCF0}" srcOrd="4" destOrd="0" parTransId="{161854F5-6D72-454F-9ACC-7AAB554E78A1}" sibTransId="{46CECA42-B4C7-43B7-8014-3668D3BE9226}"/>
    <dgm:cxn modelId="{50190D38-465C-42DB-82E9-A0C67AABA562}" srcId="{0C025CB1-1B89-4B45-B67A-EADE3DA1D031}" destId="{3C37BD5F-7E5D-4F41-BB48-476DFEDAE04A}" srcOrd="0" destOrd="0" parTransId="{93638F29-B609-497A-8213-8CA00267F843}" sibTransId="{DFFA4EE8-C74C-47A9-8D1E-AC0355C88F29}"/>
    <dgm:cxn modelId="{F8DA6A3D-754B-4A5E-97C6-01DCC30C95A9}" srcId="{9EFF69D4-60BC-4328-9507-0D335594B3AC}" destId="{56A79161-EF8F-4103-9A57-47E8999DBFF5}" srcOrd="1" destOrd="0" parTransId="{1905812E-452F-432B-B048-5A86D8B1D6F4}" sibTransId="{BC260752-EEF3-4333-9214-920E42206955}"/>
    <dgm:cxn modelId="{0B09993E-1527-440D-8F62-AEBECEAFB6B1}" srcId="{9BC2FE5B-04A3-4079-A445-CC943D6E0A96}" destId="{B1A88CB3-4D8F-4918-BD8D-BE833216235E}" srcOrd="1" destOrd="0" parTransId="{43AB3D0F-E819-47DF-B531-B902F2DA38F0}" sibTransId="{A1822116-99B4-4ECF-B924-0D74A9E4A8D2}"/>
    <dgm:cxn modelId="{4ED46948-70A6-4053-9A4D-8BCDDA52E77C}" type="presOf" srcId="{0E4B2A74-44EA-4DBD-8D56-5B59CE87451F}" destId="{355474E2-B7E2-49CA-88B0-0395E28933D5}" srcOrd="0" destOrd="0" presId="urn:microsoft.com/office/officeart/2005/8/layout/process3"/>
    <dgm:cxn modelId="{B23FDA4C-8D4C-41B3-98D9-BEB11E370833}" type="presOf" srcId="{F01B89E7-2136-4A2B-A4D5-45E40B69E5E1}" destId="{095DFCCC-5AE6-41CF-BF94-C65594784FED}" srcOrd="0" destOrd="3" presId="urn:microsoft.com/office/officeart/2005/8/layout/process3"/>
    <dgm:cxn modelId="{F188A44F-D018-4F64-8576-DAB83F58805F}" type="presOf" srcId="{68C1BCCF-C44C-41C8-9812-0BE25CBB530A}" destId="{1EA0F8F1-5886-411B-9A33-7478218F440C}" srcOrd="0" destOrd="0" presId="urn:microsoft.com/office/officeart/2005/8/layout/process3"/>
    <dgm:cxn modelId="{A2167D52-25A4-4CDC-AF03-4E5BDDCCBA3D}" type="presOf" srcId="{87CC0698-DE4B-4D14-85DA-C601E3841295}" destId="{095DFCCC-5AE6-41CF-BF94-C65594784FED}" srcOrd="0" destOrd="2" presId="urn:microsoft.com/office/officeart/2005/8/layout/process3"/>
    <dgm:cxn modelId="{C83FC255-6F65-4A1E-9167-280DA07153D6}" srcId="{0C025CB1-1B89-4B45-B67A-EADE3DA1D031}" destId="{6AF0B493-8D35-4062-9884-D84308A27635}" srcOrd="1" destOrd="0" parTransId="{85537E74-8281-44EB-B022-FD313B8A8CE2}" sibTransId="{B2E48BCD-5472-4438-8E40-BFF354D91C58}"/>
    <dgm:cxn modelId="{D5EB0156-AEF2-4BD5-B88A-3AF58D059DE7}" type="presOf" srcId="{536628BF-A2BE-48A0-9080-D521F358CCF0}" destId="{095DFCCC-5AE6-41CF-BF94-C65594784FED}" srcOrd="0" destOrd="4" presId="urn:microsoft.com/office/officeart/2005/8/layout/process3"/>
    <dgm:cxn modelId="{C9B35B5E-0988-47C7-9123-C4091C1A7D91}" srcId="{9ACC9D82-1F81-4B22-B94C-52466DF754E7}" destId="{0C025CB1-1B89-4B45-B67A-EADE3DA1D031}" srcOrd="2" destOrd="0" parTransId="{F11BADF2-7583-467E-82DA-12AF07695E78}" sibTransId="{AD1D4E02-0EF4-48A7-ADCC-E70BA5A14C93}"/>
    <dgm:cxn modelId="{77E44B61-C6BA-4526-BD51-C674B49BAA1E}" type="presOf" srcId="{3C37BD5F-7E5D-4F41-BB48-476DFEDAE04A}" destId="{095DFCCC-5AE6-41CF-BF94-C65594784FED}" srcOrd="0" destOrd="0" presId="urn:microsoft.com/office/officeart/2005/8/layout/process3"/>
    <dgm:cxn modelId="{B1721363-991E-4439-AF75-8DE9E04C7F2D}" srcId="{9EFF69D4-60BC-4328-9507-0D335594B3AC}" destId="{DA09694C-8F32-42EA-B190-BC8A5C538A12}" srcOrd="2" destOrd="0" parTransId="{44E6E9E3-51D7-450F-9756-BA363E03C27A}" sibTransId="{4BE49C97-9893-467B-AADE-98474A3E3E10}"/>
    <dgm:cxn modelId="{5B27D470-2037-4086-B47F-874CCDA4FAE4}" type="presOf" srcId="{B1A88CB3-4D8F-4918-BD8D-BE833216235E}" destId="{355474E2-B7E2-49CA-88B0-0395E28933D5}" srcOrd="0" destOrd="1" presId="urn:microsoft.com/office/officeart/2005/8/layout/process3"/>
    <dgm:cxn modelId="{1F70BC74-C374-46D4-9138-9FD78FE10C49}" type="presOf" srcId="{CC6C210E-18A7-4760-AF03-2DB696957EA6}" destId="{339675DF-8079-4BF7-9AFA-8EADF3B0B665}" srcOrd="1" destOrd="0" presId="urn:microsoft.com/office/officeart/2005/8/layout/process3"/>
    <dgm:cxn modelId="{B8750A7F-B46A-4110-9750-D5381D072517}" type="presOf" srcId="{0A60119D-4D44-4C1C-945C-1DA36C658274}" destId="{403F9C8F-EE33-48BC-A0E5-AE2EAC8E3062}" srcOrd="0" destOrd="0" presId="urn:microsoft.com/office/officeart/2005/8/layout/process3"/>
    <dgm:cxn modelId="{13C26882-417F-471C-837B-FC4E0174B1C5}" srcId="{0C025CB1-1B89-4B45-B67A-EADE3DA1D031}" destId="{F01B89E7-2136-4A2B-A4D5-45E40B69E5E1}" srcOrd="3" destOrd="0" parTransId="{DEBDCD59-F454-49BE-8A89-E3B58E47B101}" sibTransId="{6546B28E-BDDE-4355-99C0-A0006B0C4366}"/>
    <dgm:cxn modelId="{43C85F84-052A-49D4-BD6B-8BDA7F8C75CB}" srcId="{9ACC9D82-1F81-4B22-B94C-52466DF754E7}" destId="{9EFF69D4-60BC-4328-9507-0D335594B3AC}" srcOrd="0" destOrd="0" parTransId="{D8C7F4AF-82A6-4788-9024-C3EB058C1BFF}" sibTransId="{FBFC83C1-58E4-4521-8E4D-A23AFEAC07EE}"/>
    <dgm:cxn modelId="{2C558D84-AB85-41C7-8010-47CA9FC812F4}" srcId="{9ACC9D82-1F81-4B22-B94C-52466DF754E7}" destId="{9BC2FE5B-04A3-4079-A445-CC943D6E0A96}" srcOrd="1" destOrd="0" parTransId="{B8E2CE33-8A8A-49C4-AFFF-54082C231BCA}" sibTransId="{68C1BCCF-C44C-41C8-9812-0BE25CBB530A}"/>
    <dgm:cxn modelId="{E8FE0086-A626-400F-AD3C-26AAE811707D}" type="presOf" srcId="{CC6C210E-18A7-4760-AF03-2DB696957EA6}" destId="{EE2A48CD-101E-4E16-AD3A-D08AC3D36580}" srcOrd="0" destOrd="0" presId="urn:microsoft.com/office/officeart/2005/8/layout/process3"/>
    <dgm:cxn modelId="{B22EAB97-8A85-4FF6-9D4A-7145A13DFBA3}" type="presOf" srcId="{FBFC83C1-58E4-4521-8E4D-A23AFEAC07EE}" destId="{5CFCA86A-B1BB-448D-ADE0-076F5C0B939E}" srcOrd="0" destOrd="0" presId="urn:microsoft.com/office/officeart/2005/8/layout/process3"/>
    <dgm:cxn modelId="{669ADF9D-6893-4A39-BCE5-3A6A4FE77BC4}" type="presOf" srcId="{AD1D4E02-0EF4-48A7-ADCC-E70BA5A14C93}" destId="{D1CC8991-CD26-4E1F-A182-97D9C72A0FC9}" srcOrd="0" destOrd="0" presId="urn:microsoft.com/office/officeart/2005/8/layout/process3"/>
    <dgm:cxn modelId="{994AE49F-B26D-4DB0-8B98-FA8B2D8180D4}" srcId="{CC6C210E-18A7-4760-AF03-2DB696957EA6}" destId="{D997B318-85D4-4260-9DA5-48F3251CA449}" srcOrd="0" destOrd="0" parTransId="{C944EE41-BC9E-4078-83DF-0E713AAFA351}" sibTransId="{29D5B9C9-4C96-4A6C-B4DE-89FDA3D9B7D1}"/>
    <dgm:cxn modelId="{A645C0AF-CCF9-4E9C-87D9-53C742EAC75D}" srcId="{0C025CB1-1B89-4B45-B67A-EADE3DA1D031}" destId="{87CC0698-DE4B-4D14-85DA-C601E3841295}" srcOrd="2" destOrd="0" parTransId="{51CC6AA8-60CE-4EC4-B9DB-3051DA8CD82E}" sibTransId="{66A194A8-C9A8-474A-BAAD-8308F797D926}"/>
    <dgm:cxn modelId="{8CF228B0-944A-45C1-80DB-09FB80CF4AE9}" type="presOf" srcId="{0C025CB1-1B89-4B45-B67A-EADE3DA1D031}" destId="{4E04DA45-7EC1-49CB-BA52-0AA099C883E8}" srcOrd="1" destOrd="0" presId="urn:microsoft.com/office/officeart/2005/8/layout/process3"/>
    <dgm:cxn modelId="{D9588DB0-0DC7-4E61-9570-7E09397BC7F3}" srcId="{9ACC9D82-1F81-4B22-B94C-52466DF754E7}" destId="{CC6C210E-18A7-4760-AF03-2DB696957EA6}" srcOrd="3" destOrd="0" parTransId="{8000B5C6-9448-415D-A074-A4C1F304D258}" sibTransId="{668061FA-3985-4D3D-BD2D-37F6AF7971BA}"/>
    <dgm:cxn modelId="{5D0E36BC-B146-4968-917E-CF1357FC1487}" type="presOf" srcId="{9BC2FE5B-04A3-4079-A445-CC943D6E0A96}" destId="{3DFEAACC-AFF9-461F-998E-02A77B435C4C}" srcOrd="1" destOrd="0" presId="urn:microsoft.com/office/officeart/2005/8/layout/process3"/>
    <dgm:cxn modelId="{6E3131C1-4A36-4048-983B-DDF72C09A935}" srcId="{9BC2FE5B-04A3-4079-A445-CC943D6E0A96}" destId="{0E4B2A74-44EA-4DBD-8D56-5B59CE87451F}" srcOrd="0" destOrd="0" parTransId="{731304B7-6BF1-4B91-A2DE-21E6143E5B92}" sibTransId="{F9E13286-D26B-4717-A4B6-7287123C7DD0}"/>
    <dgm:cxn modelId="{3897D3C4-08ED-4B55-8086-F68BB1A7F11F}" type="presOf" srcId="{D997B318-85D4-4260-9DA5-48F3251CA449}" destId="{6CCD7A95-0F53-4355-8105-EE4597A426AA}" srcOrd="0" destOrd="0" presId="urn:microsoft.com/office/officeart/2005/8/layout/process3"/>
    <dgm:cxn modelId="{49787DC6-C83F-4C62-9693-2424BA194A72}" type="presOf" srcId="{9EFF69D4-60BC-4328-9507-0D335594B3AC}" destId="{60A7772E-7C5E-4415-9209-0E42CB8E0258}" srcOrd="1" destOrd="0" presId="urn:microsoft.com/office/officeart/2005/8/layout/process3"/>
    <dgm:cxn modelId="{CFAD22CC-988D-4C69-A69F-174F9C88059B}" srcId="{CC6C210E-18A7-4760-AF03-2DB696957EA6}" destId="{9C1089F6-5D19-428F-B7DB-906C4B784DB8}" srcOrd="1" destOrd="0" parTransId="{7CDA82FC-58EF-4AD8-ACE2-14915EE16782}" sibTransId="{E607315D-CA1A-413C-9E7B-960A71636A96}"/>
    <dgm:cxn modelId="{259F1BCF-8815-4642-A9E6-2BBEAA7F56EB}" type="presOf" srcId="{56A79161-EF8F-4103-9A57-47E8999DBFF5}" destId="{403F9C8F-EE33-48BC-A0E5-AE2EAC8E3062}" srcOrd="0" destOrd="1" presId="urn:microsoft.com/office/officeart/2005/8/layout/process3"/>
    <dgm:cxn modelId="{6E1D18D2-CCF6-4145-928F-2CEC529EA19E}" type="presOf" srcId="{9BC2FE5B-04A3-4079-A445-CC943D6E0A96}" destId="{B6D8B1CE-7A3C-4D7C-BA93-52474B990AC4}" srcOrd="0" destOrd="0" presId="urn:microsoft.com/office/officeart/2005/8/layout/process3"/>
    <dgm:cxn modelId="{944908DA-C508-4D56-A45B-9FE6D72BD0C2}" type="presOf" srcId="{AD1D4E02-0EF4-48A7-ADCC-E70BA5A14C93}" destId="{8E2B458D-0500-4A5F-904C-B13C9C135964}" srcOrd="1" destOrd="0" presId="urn:microsoft.com/office/officeart/2005/8/layout/process3"/>
    <dgm:cxn modelId="{0A5EB3DB-EFB8-4FC4-BB54-903144EC6D7C}" type="presOf" srcId="{DA09694C-8F32-42EA-B190-BC8A5C538A12}" destId="{403F9C8F-EE33-48BC-A0E5-AE2EAC8E3062}" srcOrd="0" destOrd="2" presId="urn:microsoft.com/office/officeart/2005/8/layout/process3"/>
    <dgm:cxn modelId="{8E0615F5-2A6F-428A-8DDA-B517245EC679}" type="presOf" srcId="{0C025CB1-1B89-4B45-B67A-EADE3DA1D031}" destId="{BDCFB2A2-B49F-42FC-8555-A22F2844E5CC}" srcOrd="0" destOrd="0" presId="urn:microsoft.com/office/officeart/2005/8/layout/process3"/>
    <dgm:cxn modelId="{7F8D78F5-CB81-4901-A151-BE5AD3767F6E}" srcId="{9EFF69D4-60BC-4328-9507-0D335594B3AC}" destId="{0A60119D-4D44-4C1C-945C-1DA36C658274}" srcOrd="0" destOrd="0" parTransId="{D73C3746-299D-4D44-9AB5-B5F19BFDEB84}" sibTransId="{CC7BCE4B-61E5-466F-81DE-D37045D61237}"/>
    <dgm:cxn modelId="{03C46DFC-8018-488A-8D88-41B6149953C4}" type="presOf" srcId="{FBFC83C1-58E4-4521-8E4D-A23AFEAC07EE}" destId="{F64EDCCA-573C-4A01-8F81-CEBE253CFDAC}" srcOrd="1" destOrd="0" presId="urn:microsoft.com/office/officeart/2005/8/layout/process3"/>
    <dgm:cxn modelId="{D4FC4421-B134-4D95-9CE3-6366123EF681}" type="presParOf" srcId="{655B1DED-972D-4601-825F-A2665C3DEB48}" destId="{7F310265-B67B-4D4C-850F-8C48D9A6A1A2}" srcOrd="0" destOrd="0" presId="urn:microsoft.com/office/officeart/2005/8/layout/process3"/>
    <dgm:cxn modelId="{88EC2C67-3E18-4320-AE27-3ED30B0404CB}" type="presParOf" srcId="{7F310265-B67B-4D4C-850F-8C48D9A6A1A2}" destId="{CF664630-4C96-48A0-855B-17D80FC8E23A}" srcOrd="0" destOrd="0" presId="urn:microsoft.com/office/officeart/2005/8/layout/process3"/>
    <dgm:cxn modelId="{00126CAB-7BB0-447F-BA16-9EBFC9BA45EA}" type="presParOf" srcId="{7F310265-B67B-4D4C-850F-8C48D9A6A1A2}" destId="{60A7772E-7C5E-4415-9209-0E42CB8E0258}" srcOrd="1" destOrd="0" presId="urn:microsoft.com/office/officeart/2005/8/layout/process3"/>
    <dgm:cxn modelId="{F876E8E6-74BA-45E2-B855-28218595F60B}" type="presParOf" srcId="{7F310265-B67B-4D4C-850F-8C48D9A6A1A2}" destId="{403F9C8F-EE33-48BC-A0E5-AE2EAC8E3062}" srcOrd="2" destOrd="0" presId="urn:microsoft.com/office/officeart/2005/8/layout/process3"/>
    <dgm:cxn modelId="{E56E6D79-EBFA-4784-8172-05949DCCF92C}" type="presParOf" srcId="{655B1DED-972D-4601-825F-A2665C3DEB48}" destId="{5CFCA86A-B1BB-448D-ADE0-076F5C0B939E}" srcOrd="1" destOrd="0" presId="urn:microsoft.com/office/officeart/2005/8/layout/process3"/>
    <dgm:cxn modelId="{4377C06B-BEA4-4179-A71B-9C4C06F079E9}" type="presParOf" srcId="{5CFCA86A-B1BB-448D-ADE0-076F5C0B939E}" destId="{F64EDCCA-573C-4A01-8F81-CEBE253CFDAC}" srcOrd="0" destOrd="0" presId="urn:microsoft.com/office/officeart/2005/8/layout/process3"/>
    <dgm:cxn modelId="{CBDF1354-EE90-4F38-898D-D1F0F2557860}" type="presParOf" srcId="{655B1DED-972D-4601-825F-A2665C3DEB48}" destId="{78DC3C6F-CE86-4488-9A53-14B1A93E482B}" srcOrd="2" destOrd="0" presId="urn:microsoft.com/office/officeart/2005/8/layout/process3"/>
    <dgm:cxn modelId="{47E41E55-A86D-403D-AEC7-23EE04D4A00C}" type="presParOf" srcId="{78DC3C6F-CE86-4488-9A53-14B1A93E482B}" destId="{B6D8B1CE-7A3C-4D7C-BA93-52474B990AC4}" srcOrd="0" destOrd="0" presId="urn:microsoft.com/office/officeart/2005/8/layout/process3"/>
    <dgm:cxn modelId="{A6DC0DC8-D54E-44C7-A740-FC1BFE3E57F1}" type="presParOf" srcId="{78DC3C6F-CE86-4488-9A53-14B1A93E482B}" destId="{3DFEAACC-AFF9-461F-998E-02A77B435C4C}" srcOrd="1" destOrd="0" presId="urn:microsoft.com/office/officeart/2005/8/layout/process3"/>
    <dgm:cxn modelId="{F61297BC-41A0-4DA6-8D4A-5C1A1D27DF3A}" type="presParOf" srcId="{78DC3C6F-CE86-4488-9A53-14B1A93E482B}" destId="{355474E2-B7E2-49CA-88B0-0395E28933D5}" srcOrd="2" destOrd="0" presId="urn:microsoft.com/office/officeart/2005/8/layout/process3"/>
    <dgm:cxn modelId="{4CCC09E9-6D7C-4223-AC47-B093D846DF35}" type="presParOf" srcId="{655B1DED-972D-4601-825F-A2665C3DEB48}" destId="{1EA0F8F1-5886-411B-9A33-7478218F440C}" srcOrd="3" destOrd="0" presId="urn:microsoft.com/office/officeart/2005/8/layout/process3"/>
    <dgm:cxn modelId="{FFF8ABB7-D6E0-4654-8A2F-B051432B6FFC}" type="presParOf" srcId="{1EA0F8F1-5886-411B-9A33-7478218F440C}" destId="{4DBCD02C-A50A-4321-9F06-6FB0B671174A}" srcOrd="0" destOrd="0" presId="urn:microsoft.com/office/officeart/2005/8/layout/process3"/>
    <dgm:cxn modelId="{32B1D6A0-7A6D-4F44-A44B-D1F867485C33}" type="presParOf" srcId="{655B1DED-972D-4601-825F-A2665C3DEB48}" destId="{C427F3B0-BE39-48FC-8935-098232163172}" srcOrd="4" destOrd="0" presId="urn:microsoft.com/office/officeart/2005/8/layout/process3"/>
    <dgm:cxn modelId="{99AAB29C-B454-4299-A7E5-269DD9251DBD}" type="presParOf" srcId="{C427F3B0-BE39-48FC-8935-098232163172}" destId="{BDCFB2A2-B49F-42FC-8555-A22F2844E5CC}" srcOrd="0" destOrd="0" presId="urn:microsoft.com/office/officeart/2005/8/layout/process3"/>
    <dgm:cxn modelId="{3BCDA392-3805-4B80-BF92-FD87EFBDFC87}" type="presParOf" srcId="{C427F3B0-BE39-48FC-8935-098232163172}" destId="{4E04DA45-7EC1-49CB-BA52-0AA099C883E8}" srcOrd="1" destOrd="0" presId="urn:microsoft.com/office/officeart/2005/8/layout/process3"/>
    <dgm:cxn modelId="{23A8AE2B-0259-45BD-8457-3284768F49D8}" type="presParOf" srcId="{C427F3B0-BE39-48FC-8935-098232163172}" destId="{095DFCCC-5AE6-41CF-BF94-C65594784FED}" srcOrd="2" destOrd="0" presId="urn:microsoft.com/office/officeart/2005/8/layout/process3"/>
    <dgm:cxn modelId="{AFB32872-EDA7-4626-A6F9-486231E336EE}" type="presParOf" srcId="{655B1DED-972D-4601-825F-A2665C3DEB48}" destId="{D1CC8991-CD26-4E1F-A182-97D9C72A0FC9}" srcOrd="5" destOrd="0" presId="urn:microsoft.com/office/officeart/2005/8/layout/process3"/>
    <dgm:cxn modelId="{89B07F33-C544-4E2B-B703-49258A84BB7D}" type="presParOf" srcId="{D1CC8991-CD26-4E1F-A182-97D9C72A0FC9}" destId="{8E2B458D-0500-4A5F-904C-B13C9C135964}" srcOrd="0" destOrd="0" presId="urn:microsoft.com/office/officeart/2005/8/layout/process3"/>
    <dgm:cxn modelId="{882E980A-20C9-4CEA-A9C0-0456C6A47B0C}" type="presParOf" srcId="{655B1DED-972D-4601-825F-A2665C3DEB48}" destId="{5712A35C-8D39-44CD-B67D-6FA595D37239}" srcOrd="6" destOrd="0" presId="urn:microsoft.com/office/officeart/2005/8/layout/process3"/>
    <dgm:cxn modelId="{73138312-61E6-4E37-AB12-993283C47CD2}" type="presParOf" srcId="{5712A35C-8D39-44CD-B67D-6FA595D37239}" destId="{EE2A48CD-101E-4E16-AD3A-D08AC3D36580}" srcOrd="0" destOrd="0" presId="urn:microsoft.com/office/officeart/2005/8/layout/process3"/>
    <dgm:cxn modelId="{7D4D7ECA-E914-4C23-97B0-533896D89B12}" type="presParOf" srcId="{5712A35C-8D39-44CD-B67D-6FA595D37239}" destId="{339675DF-8079-4BF7-9AFA-8EADF3B0B665}" srcOrd="1" destOrd="0" presId="urn:microsoft.com/office/officeart/2005/8/layout/process3"/>
    <dgm:cxn modelId="{AC04E09B-31D8-4E53-B8E9-86EBEA1FC7B5}" type="presParOf" srcId="{5712A35C-8D39-44CD-B67D-6FA595D37239}" destId="{6CCD7A95-0F53-4355-8105-EE4597A426A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FB59E-2C5C-4206-823D-5691616D16D2}"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DDCEF2CC-6B4C-4147-9C03-51DA9A1A47E2}">
      <dgm:prSet phldrT="[Text]">
        <dgm:style>
          <a:lnRef idx="0">
            <a:schemeClr val="accent1"/>
          </a:lnRef>
          <a:fillRef idx="3">
            <a:schemeClr val="accent1"/>
          </a:fillRef>
          <a:effectRef idx="3">
            <a:schemeClr val="accent1"/>
          </a:effectRef>
          <a:fontRef idx="minor">
            <a:schemeClr val="lt1"/>
          </a:fontRef>
        </dgm:style>
      </dgm:prSet>
      <dgm:spPr>
        <a:ln>
          <a:solidFill>
            <a:schemeClr val="accent3"/>
          </a:solidFill>
        </a:ln>
      </dgm:spPr>
      <dgm:t>
        <a:bodyPr/>
        <a:lstStyle/>
        <a:p>
          <a:r>
            <a:rPr lang="en-US" dirty="0">
              <a:solidFill>
                <a:srgbClr val="03244D"/>
              </a:solidFill>
              <a:latin typeface="Avenir Next LT Pro"/>
            </a:rPr>
            <a:t>Increasing Trust with Top Leadership</a:t>
          </a:r>
        </a:p>
      </dgm:t>
    </dgm:pt>
    <dgm:pt modelId="{0D8DD67C-D322-4EB4-A92B-5C55F91567D4}" type="parTrans" cxnId="{B0CA5058-3123-478C-9EBB-118AA92668BD}">
      <dgm:prSet/>
      <dgm:spPr/>
      <dgm:t>
        <a:bodyPr/>
        <a:lstStyle/>
        <a:p>
          <a:endParaRPr lang="en-US"/>
        </a:p>
      </dgm:t>
    </dgm:pt>
    <dgm:pt modelId="{53B1A110-C2E6-49C6-B270-7C596D827D97}" type="sibTrans" cxnId="{B0CA5058-3123-478C-9EBB-118AA92668BD}">
      <dgm:prSet/>
      <dgm:spPr/>
      <dgm:t>
        <a:bodyPr/>
        <a:lstStyle/>
        <a:p>
          <a:endParaRPr lang="en-US"/>
        </a:p>
      </dgm:t>
    </dgm:pt>
    <dgm:pt modelId="{98920C7E-F887-4260-BC5A-FDC6D5C96242}">
      <dgm:prSet phldrT="[Text]">
        <dgm:style>
          <a:lnRef idx="0">
            <a:schemeClr val="accent1"/>
          </a:lnRef>
          <a:fillRef idx="3">
            <a:schemeClr val="accent1"/>
          </a:fillRef>
          <a:effectRef idx="3">
            <a:schemeClr val="accent1"/>
          </a:effectRef>
          <a:fontRef idx="minor">
            <a:schemeClr val="lt1"/>
          </a:fontRef>
        </dgm:style>
      </dgm:prSet>
      <dgm:spPr>
        <a:ln>
          <a:solidFill>
            <a:schemeClr val="accent3"/>
          </a:solidFill>
        </a:ln>
      </dgm:spPr>
      <dgm:t>
        <a:bodyPr/>
        <a:lstStyle/>
        <a:p>
          <a:r>
            <a:rPr lang="en-US" dirty="0">
              <a:solidFill>
                <a:srgbClr val="03244D"/>
              </a:solidFill>
              <a:latin typeface="Avenir Next LT Pro"/>
            </a:rPr>
            <a:t>Becoming More Data Driven</a:t>
          </a:r>
        </a:p>
      </dgm:t>
    </dgm:pt>
    <dgm:pt modelId="{403D85EE-7D13-47BB-9000-D8BF403E7937}" type="parTrans" cxnId="{8AEC5447-7EBF-4CF3-B055-76984D0D9990}">
      <dgm:prSet/>
      <dgm:spPr/>
      <dgm:t>
        <a:bodyPr/>
        <a:lstStyle/>
        <a:p>
          <a:endParaRPr lang="en-US"/>
        </a:p>
      </dgm:t>
    </dgm:pt>
    <dgm:pt modelId="{095A4A0A-6DCA-459B-8CAB-BEB12971F67B}" type="sibTrans" cxnId="{8AEC5447-7EBF-4CF3-B055-76984D0D9990}">
      <dgm:prSet/>
      <dgm:spPr/>
      <dgm:t>
        <a:bodyPr/>
        <a:lstStyle/>
        <a:p>
          <a:endParaRPr lang="en-US"/>
        </a:p>
      </dgm:t>
    </dgm:pt>
    <dgm:pt modelId="{DAC14EBA-9FC3-4AC1-8D24-78604C9549FC}">
      <dgm:prSet phldrT="[Text]">
        <dgm:style>
          <a:lnRef idx="0">
            <a:schemeClr val="accent1"/>
          </a:lnRef>
          <a:fillRef idx="3">
            <a:schemeClr val="accent1"/>
          </a:fillRef>
          <a:effectRef idx="3">
            <a:schemeClr val="accent1"/>
          </a:effectRef>
          <a:fontRef idx="minor">
            <a:schemeClr val="lt1"/>
          </a:fontRef>
        </dgm:style>
      </dgm:prSet>
      <dgm:spPr>
        <a:ln>
          <a:solidFill>
            <a:schemeClr val="accent3"/>
          </a:solidFill>
        </a:ln>
      </dgm:spPr>
      <dgm:t>
        <a:bodyPr/>
        <a:lstStyle/>
        <a:p>
          <a:r>
            <a:rPr lang="en-US" dirty="0">
              <a:solidFill>
                <a:srgbClr val="03244D"/>
              </a:solidFill>
              <a:latin typeface="Avenir Next LT Pro"/>
            </a:rPr>
            <a:t>Collaborating with UHR</a:t>
          </a:r>
        </a:p>
      </dgm:t>
    </dgm:pt>
    <dgm:pt modelId="{415FA730-B44F-4BD5-A4A7-D1DA2301BC2C}" type="parTrans" cxnId="{F3C14DF4-ED64-4B98-AC71-52540C868C08}">
      <dgm:prSet/>
      <dgm:spPr/>
      <dgm:t>
        <a:bodyPr/>
        <a:lstStyle/>
        <a:p>
          <a:endParaRPr lang="en-US"/>
        </a:p>
      </dgm:t>
    </dgm:pt>
    <dgm:pt modelId="{FC13B06B-B4D9-4D33-972A-6CAE32B28136}" type="sibTrans" cxnId="{F3C14DF4-ED64-4B98-AC71-52540C868C08}">
      <dgm:prSet/>
      <dgm:spPr/>
      <dgm:t>
        <a:bodyPr/>
        <a:lstStyle/>
        <a:p>
          <a:endParaRPr lang="en-US"/>
        </a:p>
      </dgm:t>
    </dgm:pt>
    <dgm:pt modelId="{FE654AAC-AFA7-47A4-B636-A34368A586A8}">
      <dgm:prSet phldrT="[Text]">
        <dgm:style>
          <a:lnRef idx="0">
            <a:schemeClr val="accent1"/>
          </a:lnRef>
          <a:fillRef idx="3">
            <a:schemeClr val="accent1"/>
          </a:fillRef>
          <a:effectRef idx="3">
            <a:schemeClr val="accent1"/>
          </a:effectRef>
          <a:fontRef idx="minor">
            <a:schemeClr val="lt1"/>
          </a:fontRef>
        </dgm:style>
      </dgm:prSet>
      <dgm:spPr>
        <a:ln>
          <a:solidFill>
            <a:schemeClr val="accent3"/>
          </a:solidFill>
        </a:ln>
      </dgm:spPr>
      <dgm:t>
        <a:bodyPr/>
        <a:lstStyle/>
        <a:p>
          <a:r>
            <a:rPr lang="en-US" dirty="0">
              <a:solidFill>
                <a:srgbClr val="03244D"/>
              </a:solidFill>
              <a:latin typeface="Avenir Next LT Pro"/>
            </a:rPr>
            <a:t>Owning the process - Keeping our Power </a:t>
          </a:r>
        </a:p>
        <a:p>
          <a:r>
            <a:rPr lang="en-US" dirty="0">
              <a:solidFill>
                <a:srgbClr val="03244D"/>
              </a:solidFill>
              <a:latin typeface="Avenir Next LT Pro"/>
            </a:rPr>
            <a:t>(Not Giving It Away)</a:t>
          </a:r>
        </a:p>
      </dgm:t>
    </dgm:pt>
    <dgm:pt modelId="{2B345574-4BAB-4E8B-B29D-F0EE828225A3}" type="parTrans" cxnId="{78D25F63-07E1-41A0-9B46-00B65E7F6A04}">
      <dgm:prSet/>
      <dgm:spPr/>
      <dgm:t>
        <a:bodyPr/>
        <a:lstStyle/>
        <a:p>
          <a:endParaRPr lang="en-US"/>
        </a:p>
      </dgm:t>
    </dgm:pt>
    <dgm:pt modelId="{7CE23AF6-EFB3-4656-AE13-6EF532FAA5EE}" type="sibTrans" cxnId="{78D25F63-07E1-41A0-9B46-00B65E7F6A04}">
      <dgm:prSet/>
      <dgm:spPr/>
      <dgm:t>
        <a:bodyPr/>
        <a:lstStyle/>
        <a:p>
          <a:endParaRPr lang="en-US"/>
        </a:p>
      </dgm:t>
    </dgm:pt>
    <dgm:pt modelId="{C7B9A86B-6555-46F8-801E-41C5B80C8F73}" type="pres">
      <dgm:prSet presAssocID="{05AFB59E-2C5C-4206-823D-5691616D16D2}" presName="Name0" presStyleCnt="0">
        <dgm:presLayoutVars>
          <dgm:chMax val="7"/>
          <dgm:dir/>
          <dgm:resizeHandles val="exact"/>
        </dgm:presLayoutVars>
      </dgm:prSet>
      <dgm:spPr/>
    </dgm:pt>
    <dgm:pt modelId="{9C6EFE9F-FB93-487A-BCA4-45004B49ABE7}" type="pres">
      <dgm:prSet presAssocID="{05AFB59E-2C5C-4206-823D-5691616D16D2}" presName="ellipse1" presStyleLbl="vennNode1" presStyleIdx="0" presStyleCnt="4" custLinFactNeighborX="-44957" custLinFactNeighborY="0">
        <dgm:presLayoutVars>
          <dgm:bulletEnabled val="1"/>
        </dgm:presLayoutVars>
      </dgm:prSet>
      <dgm:spPr/>
    </dgm:pt>
    <dgm:pt modelId="{5C4B546E-0D0C-4F51-AF31-274EF9AFF044}" type="pres">
      <dgm:prSet presAssocID="{05AFB59E-2C5C-4206-823D-5691616D16D2}" presName="ellipse2" presStyleLbl="vennNode1" presStyleIdx="1" presStyleCnt="4" custLinFactNeighborX="-11465" custLinFactNeighborY="-11">
        <dgm:presLayoutVars>
          <dgm:bulletEnabled val="1"/>
        </dgm:presLayoutVars>
      </dgm:prSet>
      <dgm:spPr/>
    </dgm:pt>
    <dgm:pt modelId="{98A7E0F7-8D0C-4A92-A1A9-C66E68B08FC0}" type="pres">
      <dgm:prSet presAssocID="{05AFB59E-2C5C-4206-823D-5691616D16D2}" presName="ellipse3" presStyleLbl="vennNode1" presStyleIdx="2" presStyleCnt="4" custLinFactNeighborX="18017" custLinFactNeighborY="0">
        <dgm:presLayoutVars>
          <dgm:bulletEnabled val="1"/>
        </dgm:presLayoutVars>
      </dgm:prSet>
      <dgm:spPr/>
    </dgm:pt>
    <dgm:pt modelId="{8D963162-32F5-4C5D-8DDC-00FBB0773531}" type="pres">
      <dgm:prSet presAssocID="{05AFB59E-2C5C-4206-823D-5691616D16D2}" presName="ellipse4" presStyleLbl="vennNode1" presStyleIdx="3" presStyleCnt="4" custLinFactNeighborX="51182" custLinFactNeighborY="-11">
        <dgm:presLayoutVars>
          <dgm:bulletEnabled val="1"/>
        </dgm:presLayoutVars>
      </dgm:prSet>
      <dgm:spPr/>
    </dgm:pt>
  </dgm:ptLst>
  <dgm:cxnLst>
    <dgm:cxn modelId="{7646C609-F99D-4BFB-83B3-0292C60C916E}" type="presOf" srcId="{98920C7E-F887-4260-BC5A-FDC6D5C96242}" destId="{5C4B546E-0D0C-4F51-AF31-274EF9AFF044}" srcOrd="0" destOrd="0" presId="urn:microsoft.com/office/officeart/2005/8/layout/rings+Icon"/>
    <dgm:cxn modelId="{C5632411-549F-41D5-82D7-843ED5163F32}" type="presOf" srcId="{DAC14EBA-9FC3-4AC1-8D24-78604C9549FC}" destId="{98A7E0F7-8D0C-4A92-A1A9-C66E68B08FC0}" srcOrd="0" destOrd="0" presId="urn:microsoft.com/office/officeart/2005/8/layout/rings+Icon"/>
    <dgm:cxn modelId="{BA36492C-1BF4-46BE-AEEC-0D2118EE4558}" type="presOf" srcId="{05AFB59E-2C5C-4206-823D-5691616D16D2}" destId="{C7B9A86B-6555-46F8-801E-41C5B80C8F73}" srcOrd="0" destOrd="0" presId="urn:microsoft.com/office/officeart/2005/8/layout/rings+Icon"/>
    <dgm:cxn modelId="{8AEC5447-7EBF-4CF3-B055-76984D0D9990}" srcId="{05AFB59E-2C5C-4206-823D-5691616D16D2}" destId="{98920C7E-F887-4260-BC5A-FDC6D5C96242}" srcOrd="1" destOrd="0" parTransId="{403D85EE-7D13-47BB-9000-D8BF403E7937}" sibTransId="{095A4A0A-6DCA-459B-8CAB-BEB12971F67B}"/>
    <dgm:cxn modelId="{84348A53-45AF-4B09-BBB9-04902738B22A}" type="presOf" srcId="{FE654AAC-AFA7-47A4-B636-A34368A586A8}" destId="{8D963162-32F5-4C5D-8DDC-00FBB0773531}" srcOrd="0" destOrd="0" presId="urn:microsoft.com/office/officeart/2005/8/layout/rings+Icon"/>
    <dgm:cxn modelId="{B0CA5058-3123-478C-9EBB-118AA92668BD}" srcId="{05AFB59E-2C5C-4206-823D-5691616D16D2}" destId="{DDCEF2CC-6B4C-4147-9C03-51DA9A1A47E2}" srcOrd="0" destOrd="0" parTransId="{0D8DD67C-D322-4EB4-A92B-5C55F91567D4}" sibTransId="{53B1A110-C2E6-49C6-B270-7C596D827D97}"/>
    <dgm:cxn modelId="{78D25F63-07E1-41A0-9B46-00B65E7F6A04}" srcId="{05AFB59E-2C5C-4206-823D-5691616D16D2}" destId="{FE654AAC-AFA7-47A4-B636-A34368A586A8}" srcOrd="3" destOrd="0" parTransId="{2B345574-4BAB-4E8B-B29D-F0EE828225A3}" sibTransId="{7CE23AF6-EFB3-4656-AE13-6EF532FAA5EE}"/>
    <dgm:cxn modelId="{831745E8-5C7C-4A13-9D98-347C6F03BC95}" type="presOf" srcId="{DDCEF2CC-6B4C-4147-9C03-51DA9A1A47E2}" destId="{9C6EFE9F-FB93-487A-BCA4-45004B49ABE7}" srcOrd="0" destOrd="0" presId="urn:microsoft.com/office/officeart/2005/8/layout/rings+Icon"/>
    <dgm:cxn modelId="{F3C14DF4-ED64-4B98-AC71-52540C868C08}" srcId="{05AFB59E-2C5C-4206-823D-5691616D16D2}" destId="{DAC14EBA-9FC3-4AC1-8D24-78604C9549FC}" srcOrd="2" destOrd="0" parTransId="{415FA730-B44F-4BD5-A4A7-D1DA2301BC2C}" sibTransId="{FC13B06B-B4D9-4D33-972A-6CAE32B28136}"/>
    <dgm:cxn modelId="{FDB9E82B-C70C-4CEA-9011-4748F6743339}" type="presParOf" srcId="{C7B9A86B-6555-46F8-801E-41C5B80C8F73}" destId="{9C6EFE9F-FB93-487A-BCA4-45004B49ABE7}" srcOrd="0" destOrd="0" presId="urn:microsoft.com/office/officeart/2005/8/layout/rings+Icon"/>
    <dgm:cxn modelId="{8F8D31DB-1B43-45E2-9905-AA79BD4BAD8A}" type="presParOf" srcId="{C7B9A86B-6555-46F8-801E-41C5B80C8F73}" destId="{5C4B546E-0D0C-4F51-AF31-274EF9AFF044}" srcOrd="1" destOrd="0" presId="urn:microsoft.com/office/officeart/2005/8/layout/rings+Icon"/>
    <dgm:cxn modelId="{CD1FDD19-8AEF-485E-A02B-3C600FB067A7}" type="presParOf" srcId="{C7B9A86B-6555-46F8-801E-41C5B80C8F73}" destId="{98A7E0F7-8D0C-4A92-A1A9-C66E68B08FC0}" srcOrd="2" destOrd="0" presId="urn:microsoft.com/office/officeart/2005/8/layout/rings+Icon"/>
    <dgm:cxn modelId="{50EB6EE6-3B89-46EE-8EF8-E0845BEEC97C}" type="presParOf" srcId="{C7B9A86B-6555-46F8-801E-41C5B80C8F73}" destId="{8D963162-32F5-4C5D-8DDC-00FBB0773531}"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19FF3-0ADF-4A53-A47A-69EF933A4C6A}">
      <dsp:nvSpPr>
        <dsp:cNvPr id="0" name=""/>
        <dsp:cNvSpPr/>
      </dsp:nvSpPr>
      <dsp:spPr>
        <a:xfrm>
          <a:off x="0" y="56193"/>
          <a:ext cx="7021248" cy="794503"/>
        </a:xfrm>
        <a:prstGeom prst="roundRect">
          <a:avLst/>
        </a:prstGeom>
        <a:solidFill>
          <a:schemeClr val="dk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latin typeface="Avenir Next LT Pro"/>
            </a:rPr>
            <a:t>Enacted in 1939 to protect workers</a:t>
          </a:r>
        </a:p>
      </dsp:txBody>
      <dsp:txXfrm>
        <a:off x="38784" y="94977"/>
        <a:ext cx="6943680" cy="716935"/>
      </dsp:txXfrm>
    </dsp:sp>
    <dsp:sp modelId="{B5379E0A-BD79-4353-838C-9B5C69767566}">
      <dsp:nvSpPr>
        <dsp:cNvPr id="0" name=""/>
        <dsp:cNvSpPr/>
      </dsp:nvSpPr>
      <dsp:spPr>
        <a:xfrm>
          <a:off x="0" y="908296"/>
          <a:ext cx="7021248" cy="794503"/>
        </a:xfrm>
        <a:prstGeom prst="roundRect">
          <a:avLst/>
        </a:prstGeom>
        <a:solidFill>
          <a:schemeClr val="dk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latin typeface="Avenir Next LT Pro"/>
            </a:rPr>
            <a:t>Not all jobs covered by the law</a:t>
          </a:r>
        </a:p>
      </dsp:txBody>
      <dsp:txXfrm>
        <a:off x="38784" y="947080"/>
        <a:ext cx="6943680" cy="716935"/>
      </dsp:txXfrm>
    </dsp:sp>
    <dsp:sp modelId="{590AFF59-6C1D-4A44-9552-0B41E15A4419}">
      <dsp:nvSpPr>
        <dsp:cNvPr id="0" name=""/>
        <dsp:cNvSpPr/>
      </dsp:nvSpPr>
      <dsp:spPr>
        <a:xfrm>
          <a:off x="0" y="1702799"/>
          <a:ext cx="7021248" cy="126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92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venir Next LT Pro"/>
            </a:rPr>
            <a:t>“non-exempt” jobs are covered</a:t>
          </a:r>
        </a:p>
        <a:p>
          <a:pPr marL="171450" lvl="1" indent="-171450" algn="l" defTabSz="711200">
            <a:lnSpc>
              <a:spcPct val="90000"/>
            </a:lnSpc>
            <a:spcBef>
              <a:spcPct val="0"/>
            </a:spcBef>
            <a:spcAft>
              <a:spcPct val="20000"/>
            </a:spcAft>
            <a:buChar char="•"/>
          </a:pPr>
          <a:r>
            <a:rPr lang="en-US" sz="1600" kern="1200" dirty="0">
              <a:latin typeface="Avenir Next LT Pro"/>
            </a:rPr>
            <a:t>Classification is based on the actual job duties and responsibilities.  The job title, reporting relationships, or qualifications of the person or not considered</a:t>
          </a:r>
        </a:p>
        <a:p>
          <a:pPr marL="171450" lvl="1" indent="-171450" algn="l" defTabSz="711200">
            <a:lnSpc>
              <a:spcPct val="90000"/>
            </a:lnSpc>
            <a:spcBef>
              <a:spcPct val="0"/>
            </a:spcBef>
            <a:spcAft>
              <a:spcPct val="20000"/>
            </a:spcAft>
            <a:buChar char="•"/>
          </a:pPr>
          <a:r>
            <a:rPr lang="en-US" sz="1600" kern="1200" dirty="0">
              <a:latin typeface="Avenir Next LT Pro"/>
            </a:rPr>
            <a:t>Multiple tests used to determine classification</a:t>
          </a:r>
        </a:p>
      </dsp:txBody>
      <dsp:txXfrm>
        <a:off x="0" y="1702799"/>
        <a:ext cx="7021248" cy="1262699"/>
      </dsp:txXfrm>
    </dsp:sp>
    <dsp:sp modelId="{42AB8EBC-E3E3-447E-A4DA-B0F4E6546724}">
      <dsp:nvSpPr>
        <dsp:cNvPr id="0" name=""/>
        <dsp:cNvSpPr/>
      </dsp:nvSpPr>
      <dsp:spPr>
        <a:xfrm>
          <a:off x="0" y="2965499"/>
          <a:ext cx="7021248" cy="794503"/>
        </a:xfrm>
        <a:prstGeom prst="roundRect">
          <a:avLst/>
        </a:prstGeom>
        <a:solidFill>
          <a:schemeClr val="dk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latin typeface="Avenir Next LT Pro"/>
            </a:rPr>
            <a:t>Covered jobs must</a:t>
          </a:r>
        </a:p>
      </dsp:txBody>
      <dsp:txXfrm>
        <a:off x="38784" y="3004283"/>
        <a:ext cx="6943680" cy="716935"/>
      </dsp:txXfrm>
    </dsp:sp>
    <dsp:sp modelId="{C9A1B25F-9513-45EC-94A6-7C5CAAC6CA8D}">
      <dsp:nvSpPr>
        <dsp:cNvPr id="0" name=""/>
        <dsp:cNvSpPr/>
      </dsp:nvSpPr>
      <dsp:spPr>
        <a:xfrm>
          <a:off x="0" y="3760002"/>
          <a:ext cx="7021248" cy="76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92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venir Next LT Pro"/>
            </a:rPr>
            <a:t>Keep daily time records</a:t>
          </a:r>
        </a:p>
        <a:p>
          <a:pPr marL="171450" lvl="1" indent="-171450" algn="l" defTabSz="711200">
            <a:lnSpc>
              <a:spcPct val="90000"/>
            </a:lnSpc>
            <a:spcBef>
              <a:spcPct val="0"/>
            </a:spcBef>
            <a:spcAft>
              <a:spcPct val="20000"/>
            </a:spcAft>
            <a:buChar char="•"/>
          </a:pPr>
          <a:r>
            <a:rPr lang="en-US" sz="1600" kern="1200" dirty="0">
              <a:latin typeface="Avenir Next LT Pro"/>
            </a:rPr>
            <a:t>Be paid overtime (1 ½ times regular hourly rate) for any time worked over 40 hours each week</a:t>
          </a:r>
        </a:p>
      </dsp:txBody>
      <dsp:txXfrm>
        <a:off x="0" y="3760002"/>
        <a:ext cx="7021248" cy="765899"/>
      </dsp:txXfrm>
    </dsp:sp>
    <dsp:sp modelId="{3E68D3BB-4E19-4CE7-801B-1A737618E18A}">
      <dsp:nvSpPr>
        <dsp:cNvPr id="0" name=""/>
        <dsp:cNvSpPr/>
      </dsp:nvSpPr>
      <dsp:spPr>
        <a:xfrm>
          <a:off x="0" y="4525902"/>
          <a:ext cx="7021248" cy="794503"/>
        </a:xfrm>
        <a:prstGeom prst="roundRect">
          <a:avLst/>
        </a:prstGeom>
        <a:solidFill>
          <a:schemeClr val="dk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latin typeface="Avenir Next LT Pro"/>
            </a:rPr>
            <a:t>Auburn University risks significant financial penalties for classifying jobs incorrectly</a:t>
          </a:r>
        </a:p>
      </dsp:txBody>
      <dsp:txXfrm>
        <a:off x="38784" y="4564686"/>
        <a:ext cx="6943680"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7772E-7C5E-4415-9209-0E42CB8E0258}">
      <dsp:nvSpPr>
        <dsp:cNvPr id="0" name=""/>
        <dsp:cNvSpPr/>
      </dsp:nvSpPr>
      <dsp:spPr>
        <a:xfrm>
          <a:off x="1503" y="51645"/>
          <a:ext cx="1889620" cy="2808000"/>
        </a:xfrm>
        <a:prstGeom prst="roundRect">
          <a:avLst>
            <a:gd name="adj" fmla="val 10000"/>
          </a:avLst>
        </a:prstGeom>
        <a:solidFill>
          <a:schemeClr val="accent6">
            <a:lumMod val="20000"/>
            <a:lumOff val="80000"/>
          </a:schemeClr>
        </a:solidFill>
        <a:ln w="19050" cap="flat" cmpd="sng" algn="ctr">
          <a:solidFill>
            <a:srgbClr val="0324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Avenir Next LT Pro" panose="020B0504020202020204"/>
            </a:rPr>
            <a:t>Strategic Planning Meeting</a:t>
          </a:r>
        </a:p>
      </dsp:txBody>
      <dsp:txXfrm>
        <a:off x="1503" y="51645"/>
        <a:ext cx="1889620" cy="755848"/>
      </dsp:txXfrm>
    </dsp:sp>
    <dsp:sp modelId="{403F9C8F-EE33-48BC-A0E5-AE2EAC8E3062}">
      <dsp:nvSpPr>
        <dsp:cNvPr id="0" name=""/>
        <dsp:cNvSpPr/>
      </dsp:nvSpPr>
      <dsp:spPr>
        <a:xfrm>
          <a:off x="388534" y="807494"/>
          <a:ext cx="1889620" cy="3744000"/>
        </a:xfrm>
        <a:prstGeom prst="roundRect">
          <a:avLst>
            <a:gd name="adj" fmla="val 10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03244D"/>
              </a:solidFill>
              <a:latin typeface="Avenir Next LT Pro" panose="020B0504020202020204"/>
            </a:rPr>
            <a:t>Proposed reclasses reviewed by leadership</a:t>
          </a:r>
          <a:endParaRPr lang="en-US" sz="1600" kern="1200" dirty="0">
            <a:latin typeface="Avenir Next LT Pro" panose="020B0504020202020204"/>
          </a:endParaRPr>
        </a:p>
        <a:p>
          <a:pPr marL="171450" lvl="1" indent="-171450" algn="l" defTabSz="711200">
            <a:lnSpc>
              <a:spcPct val="90000"/>
            </a:lnSpc>
            <a:spcBef>
              <a:spcPct val="0"/>
            </a:spcBef>
            <a:spcAft>
              <a:spcPct val="15000"/>
            </a:spcAft>
            <a:buChar char="•"/>
          </a:pPr>
          <a:r>
            <a:rPr lang="en-US" sz="1600" kern="1200" dirty="0">
              <a:solidFill>
                <a:srgbClr val="03244D"/>
              </a:solidFill>
              <a:latin typeface="Avenir Next LT Pro" panose="020B0504020202020204"/>
            </a:rPr>
            <a:t>Budgetary considerations</a:t>
          </a:r>
        </a:p>
        <a:p>
          <a:pPr marL="171450" lvl="1" indent="-171450" algn="l" defTabSz="711200">
            <a:lnSpc>
              <a:spcPct val="90000"/>
            </a:lnSpc>
            <a:spcBef>
              <a:spcPct val="0"/>
            </a:spcBef>
            <a:spcAft>
              <a:spcPct val="15000"/>
            </a:spcAft>
            <a:buChar char="•"/>
          </a:pPr>
          <a:r>
            <a:rPr lang="en-US" sz="1600" kern="1200" dirty="0">
              <a:solidFill>
                <a:srgbClr val="03244D"/>
              </a:solidFill>
              <a:latin typeface="Avenir Next LT Pro" panose="020B0504020202020204"/>
            </a:rPr>
            <a:t>Prioritized into quarterly buckets </a:t>
          </a:r>
        </a:p>
      </dsp:txBody>
      <dsp:txXfrm>
        <a:off x="443879" y="862839"/>
        <a:ext cx="1778930" cy="3633310"/>
      </dsp:txXfrm>
    </dsp:sp>
    <dsp:sp modelId="{5CFCA86A-B1BB-448D-ADE0-076F5C0B939E}">
      <dsp:nvSpPr>
        <dsp:cNvPr id="0" name=""/>
        <dsp:cNvSpPr/>
      </dsp:nvSpPr>
      <dsp:spPr>
        <a:xfrm>
          <a:off x="2177584" y="194339"/>
          <a:ext cx="607294" cy="470460"/>
        </a:xfrm>
        <a:prstGeom prst="rightArrow">
          <a:avLst>
            <a:gd name="adj1" fmla="val 60000"/>
            <a:gd name="adj2" fmla="val 50000"/>
          </a:avLst>
        </a:prstGeom>
        <a:solidFill>
          <a:schemeClr val="accent3"/>
        </a:solidFill>
        <a:ln w="19050">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177584" y="288431"/>
        <a:ext cx="466156" cy="282276"/>
      </dsp:txXfrm>
    </dsp:sp>
    <dsp:sp modelId="{3DFEAACC-AFF9-461F-998E-02A77B435C4C}">
      <dsp:nvSpPr>
        <dsp:cNvPr id="0" name=""/>
        <dsp:cNvSpPr/>
      </dsp:nvSpPr>
      <dsp:spPr>
        <a:xfrm>
          <a:off x="3036963" y="51645"/>
          <a:ext cx="1889620" cy="2808000"/>
        </a:xfrm>
        <a:prstGeom prst="roundRect">
          <a:avLst>
            <a:gd name="adj" fmla="val 10000"/>
          </a:avLst>
        </a:prstGeom>
        <a:solidFill>
          <a:schemeClr val="accent6">
            <a:lumMod val="20000"/>
            <a:lumOff val="80000"/>
          </a:schemeClr>
        </a:solidFill>
        <a:ln w="19050" cap="flat" cmpd="sng" algn="ctr">
          <a:solidFill>
            <a:srgbClr val="0324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Avenir Next LT Pro" panose="020B0504020202020204"/>
            </a:rPr>
            <a:t>Collaboration with Department</a:t>
          </a:r>
        </a:p>
      </dsp:txBody>
      <dsp:txXfrm>
        <a:off x="3036963" y="51645"/>
        <a:ext cx="1889620" cy="755848"/>
      </dsp:txXfrm>
    </dsp:sp>
    <dsp:sp modelId="{355474E2-B7E2-49CA-88B0-0395E28933D5}">
      <dsp:nvSpPr>
        <dsp:cNvPr id="0" name=""/>
        <dsp:cNvSpPr/>
      </dsp:nvSpPr>
      <dsp:spPr>
        <a:xfrm>
          <a:off x="3423994" y="807494"/>
          <a:ext cx="1889620" cy="3744000"/>
        </a:xfrm>
        <a:prstGeom prst="roundRect">
          <a:avLst>
            <a:gd name="adj" fmla="val 10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03244D"/>
              </a:solidFill>
            </a:rPr>
            <a:t>FMHR conducts position interview</a:t>
          </a:r>
        </a:p>
        <a:p>
          <a:pPr marL="171450" lvl="1" indent="-171450" algn="l" defTabSz="711200">
            <a:lnSpc>
              <a:spcPct val="90000"/>
            </a:lnSpc>
            <a:spcBef>
              <a:spcPct val="0"/>
            </a:spcBef>
            <a:spcAft>
              <a:spcPct val="15000"/>
            </a:spcAft>
            <a:buChar char="•"/>
          </a:pPr>
          <a:r>
            <a:rPr lang="en-US" sz="1600" kern="1200" dirty="0">
              <a:solidFill>
                <a:srgbClr val="03244D"/>
              </a:solidFill>
            </a:rPr>
            <a:t>Drafts PDQ &amp; JD; sends to dept for feedback</a:t>
          </a:r>
        </a:p>
        <a:p>
          <a:pPr marL="171450" lvl="1" indent="-171450" algn="l" defTabSz="711200">
            <a:lnSpc>
              <a:spcPct val="90000"/>
            </a:lnSpc>
            <a:spcBef>
              <a:spcPct val="0"/>
            </a:spcBef>
            <a:spcAft>
              <a:spcPct val="15000"/>
            </a:spcAft>
            <a:buChar char="•"/>
          </a:pPr>
          <a:r>
            <a:rPr lang="en-US" sz="1600" kern="1200" dirty="0">
              <a:solidFill>
                <a:srgbClr val="03244D"/>
              </a:solidFill>
            </a:rPr>
            <a:t>Dept provides justification memo</a:t>
          </a:r>
        </a:p>
      </dsp:txBody>
      <dsp:txXfrm>
        <a:off x="3479339" y="862839"/>
        <a:ext cx="1778930" cy="3633310"/>
      </dsp:txXfrm>
    </dsp:sp>
    <dsp:sp modelId="{1EA0F8F1-5886-411B-9A33-7478218F440C}">
      <dsp:nvSpPr>
        <dsp:cNvPr id="0" name=""/>
        <dsp:cNvSpPr/>
      </dsp:nvSpPr>
      <dsp:spPr>
        <a:xfrm>
          <a:off x="5213043" y="194339"/>
          <a:ext cx="607294" cy="470460"/>
        </a:xfrm>
        <a:prstGeom prst="rightArrow">
          <a:avLst>
            <a:gd name="adj1" fmla="val 60000"/>
            <a:gd name="adj2" fmla="val 50000"/>
          </a:avLst>
        </a:prstGeom>
        <a:solidFill>
          <a:schemeClr val="accent3"/>
        </a:solidFill>
        <a:ln w="19050">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13043" y="288431"/>
        <a:ext cx="466156" cy="282276"/>
      </dsp:txXfrm>
    </dsp:sp>
    <dsp:sp modelId="{4E04DA45-7EC1-49CB-BA52-0AA099C883E8}">
      <dsp:nvSpPr>
        <dsp:cNvPr id="0" name=""/>
        <dsp:cNvSpPr/>
      </dsp:nvSpPr>
      <dsp:spPr>
        <a:xfrm>
          <a:off x="6072422" y="51645"/>
          <a:ext cx="1889620" cy="2808000"/>
        </a:xfrm>
        <a:prstGeom prst="roundRect">
          <a:avLst>
            <a:gd name="adj" fmla="val 10000"/>
          </a:avLst>
        </a:prstGeom>
        <a:solidFill>
          <a:schemeClr val="accent6">
            <a:lumMod val="20000"/>
            <a:lumOff val="80000"/>
          </a:schemeClr>
        </a:solidFill>
        <a:ln w="19050" cap="flat" cmpd="sng" algn="ctr">
          <a:solidFill>
            <a:srgbClr val="0324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Avenir Next LT Pro" panose="020B0504020202020204"/>
            </a:rPr>
            <a:t>Documentation</a:t>
          </a:r>
        </a:p>
      </dsp:txBody>
      <dsp:txXfrm>
        <a:off x="6072422" y="51645"/>
        <a:ext cx="1889620" cy="755848"/>
      </dsp:txXfrm>
    </dsp:sp>
    <dsp:sp modelId="{095DFCCC-5AE6-41CF-BF94-C65594784FED}">
      <dsp:nvSpPr>
        <dsp:cNvPr id="0" name=""/>
        <dsp:cNvSpPr/>
      </dsp:nvSpPr>
      <dsp:spPr>
        <a:xfrm>
          <a:off x="6459453" y="807494"/>
          <a:ext cx="1889620" cy="3744000"/>
        </a:xfrm>
        <a:prstGeom prst="roundRect">
          <a:avLst>
            <a:gd name="adj" fmla="val 10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0904" tIns="120904" rIns="120904" bIns="120904"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03244D"/>
              </a:solidFill>
            </a:rPr>
            <a:t>Justification Memo</a:t>
          </a:r>
        </a:p>
        <a:p>
          <a:pPr marL="171450" lvl="1" indent="-171450" algn="l" defTabSz="711200">
            <a:lnSpc>
              <a:spcPct val="90000"/>
            </a:lnSpc>
            <a:spcBef>
              <a:spcPct val="0"/>
            </a:spcBef>
            <a:spcAft>
              <a:spcPct val="15000"/>
            </a:spcAft>
            <a:buChar char="•"/>
          </a:pPr>
          <a:r>
            <a:rPr lang="en-US" sz="1600" kern="1200" dirty="0">
              <a:solidFill>
                <a:srgbClr val="03244D"/>
              </a:solidFill>
            </a:rPr>
            <a:t>HR34</a:t>
          </a:r>
        </a:p>
        <a:p>
          <a:pPr marL="171450" lvl="1" indent="-171450" algn="l" defTabSz="711200">
            <a:lnSpc>
              <a:spcPct val="90000"/>
            </a:lnSpc>
            <a:spcBef>
              <a:spcPct val="0"/>
            </a:spcBef>
            <a:spcAft>
              <a:spcPct val="15000"/>
            </a:spcAft>
            <a:buChar char="•"/>
          </a:pPr>
          <a:r>
            <a:rPr lang="en-US" sz="1600" kern="1200" dirty="0">
              <a:solidFill>
                <a:srgbClr val="03244D"/>
              </a:solidFill>
            </a:rPr>
            <a:t>Financial Statement</a:t>
          </a:r>
        </a:p>
        <a:p>
          <a:pPr marL="171450" lvl="1" indent="-171450" algn="l" defTabSz="711200">
            <a:lnSpc>
              <a:spcPct val="90000"/>
            </a:lnSpc>
            <a:spcBef>
              <a:spcPct val="0"/>
            </a:spcBef>
            <a:spcAft>
              <a:spcPct val="15000"/>
            </a:spcAft>
            <a:buChar char="•"/>
          </a:pPr>
          <a:r>
            <a:rPr lang="en-US" sz="1600" kern="1200" dirty="0">
              <a:solidFill>
                <a:srgbClr val="03244D"/>
              </a:solidFill>
            </a:rPr>
            <a:t>PDQ</a:t>
          </a:r>
        </a:p>
        <a:p>
          <a:pPr marL="171450" lvl="1" indent="-171450" algn="l" defTabSz="711200">
            <a:lnSpc>
              <a:spcPct val="90000"/>
            </a:lnSpc>
            <a:spcBef>
              <a:spcPct val="0"/>
            </a:spcBef>
            <a:spcAft>
              <a:spcPct val="15000"/>
            </a:spcAft>
            <a:buChar char="•"/>
          </a:pPr>
          <a:r>
            <a:rPr lang="en-US" sz="1600" kern="1200" dirty="0">
              <a:solidFill>
                <a:srgbClr val="03244D"/>
              </a:solidFill>
            </a:rPr>
            <a:t>Job Description</a:t>
          </a:r>
        </a:p>
      </dsp:txBody>
      <dsp:txXfrm>
        <a:off x="6514798" y="862839"/>
        <a:ext cx="1778930" cy="3633310"/>
      </dsp:txXfrm>
    </dsp:sp>
    <dsp:sp modelId="{D1CC8991-CD26-4E1F-A182-97D9C72A0FC9}">
      <dsp:nvSpPr>
        <dsp:cNvPr id="0" name=""/>
        <dsp:cNvSpPr/>
      </dsp:nvSpPr>
      <dsp:spPr>
        <a:xfrm>
          <a:off x="8248503" y="194339"/>
          <a:ext cx="607294" cy="470460"/>
        </a:xfrm>
        <a:prstGeom prst="rightArrow">
          <a:avLst>
            <a:gd name="adj1" fmla="val 60000"/>
            <a:gd name="adj2" fmla="val 50000"/>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248503" y="288431"/>
        <a:ext cx="466156" cy="282276"/>
      </dsp:txXfrm>
    </dsp:sp>
    <dsp:sp modelId="{339675DF-8079-4BF7-9AFA-8EADF3B0B665}">
      <dsp:nvSpPr>
        <dsp:cNvPr id="0" name=""/>
        <dsp:cNvSpPr/>
      </dsp:nvSpPr>
      <dsp:spPr>
        <a:xfrm>
          <a:off x="9107882" y="51645"/>
          <a:ext cx="1889620" cy="2808000"/>
        </a:xfrm>
        <a:prstGeom prst="roundRect">
          <a:avLst>
            <a:gd name="adj" fmla="val 10000"/>
          </a:avLst>
        </a:prstGeom>
        <a:solidFill>
          <a:schemeClr val="accent6">
            <a:lumMod val="20000"/>
            <a:lumOff val="80000"/>
          </a:schemeClr>
        </a:solidFill>
        <a:ln w="28575" cap="flat" cmpd="sng" algn="ctr">
          <a:solidFill>
            <a:srgbClr val="0324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Avenir Next LT Pro" panose="020B0504020202020204"/>
            </a:rPr>
            <a:t>Collaboration with Comp</a:t>
          </a:r>
        </a:p>
      </dsp:txBody>
      <dsp:txXfrm>
        <a:off x="9107882" y="51645"/>
        <a:ext cx="1889620" cy="755848"/>
      </dsp:txXfrm>
    </dsp:sp>
    <dsp:sp modelId="{6CCD7A95-0F53-4355-8105-EE4597A426AA}">
      <dsp:nvSpPr>
        <dsp:cNvPr id="0" name=""/>
        <dsp:cNvSpPr/>
      </dsp:nvSpPr>
      <dsp:spPr>
        <a:xfrm>
          <a:off x="9494913" y="807494"/>
          <a:ext cx="1889620" cy="3744000"/>
        </a:xfrm>
        <a:prstGeom prst="roundRect">
          <a:avLst>
            <a:gd name="adj" fmla="val 10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600" dirty="0">
              <a:solidFill>
                <a:srgbClr val="03244D"/>
              </a:solidFill>
            </a:rPr>
            <a:t>FMHR</a:t>
          </a:r>
          <a:r>
            <a:rPr lang="en-US" sz="1700" kern="1200" dirty="0">
              <a:solidFill>
                <a:srgbClr val="03244D"/>
              </a:solidFill>
              <a:latin typeface="Avenir Next LT Pro" panose="020B0504020202020204"/>
              <a:ea typeface="+mn-ea"/>
              <a:cs typeface="+mn-cs"/>
            </a:rPr>
            <a:t> </a:t>
          </a:r>
          <a:r>
            <a:rPr lang="en-US" sz="1600" dirty="0">
              <a:solidFill>
                <a:srgbClr val="03244D"/>
              </a:solidFill>
            </a:rPr>
            <a:t>completes</a:t>
          </a:r>
          <a:r>
            <a:rPr lang="en-US" sz="1700" kern="1200" dirty="0">
              <a:solidFill>
                <a:srgbClr val="03244D"/>
              </a:solidFill>
              <a:latin typeface="Avenir Next LT Pro" panose="020B0504020202020204"/>
              <a:ea typeface="+mn-ea"/>
              <a:cs typeface="+mn-cs"/>
            </a:rPr>
            <a:t> </a:t>
          </a:r>
          <a:r>
            <a:rPr lang="en-US" sz="1600" dirty="0">
              <a:solidFill>
                <a:srgbClr val="03244D"/>
              </a:solidFill>
            </a:rPr>
            <a:t>PE;</a:t>
          </a:r>
          <a:r>
            <a:rPr lang="en-US" sz="1700" kern="1200" dirty="0">
              <a:solidFill>
                <a:srgbClr val="03244D"/>
              </a:solidFill>
              <a:latin typeface="Avenir Next LT Pro" panose="020B0504020202020204"/>
              <a:ea typeface="+mn-ea"/>
              <a:cs typeface="+mn-cs"/>
            </a:rPr>
            <a:t> </a:t>
          </a:r>
          <a:r>
            <a:rPr lang="en-US" sz="1600" dirty="0">
              <a:solidFill>
                <a:srgbClr val="03244D"/>
              </a:solidFill>
            </a:rPr>
            <a:t>receives</a:t>
          </a:r>
          <a:r>
            <a:rPr lang="en-US" sz="1700" kern="1200" dirty="0">
              <a:solidFill>
                <a:srgbClr val="03244D"/>
              </a:solidFill>
              <a:latin typeface="Avenir Next LT Pro" panose="020B0504020202020204"/>
              <a:ea typeface="+mn-ea"/>
              <a:cs typeface="+mn-cs"/>
            </a:rPr>
            <a:t> </a:t>
          </a:r>
          <a:r>
            <a:rPr lang="en-US" sz="1600" dirty="0">
              <a:solidFill>
                <a:srgbClr val="03244D"/>
              </a:solidFill>
            </a:rPr>
            <a:t>recommended</a:t>
          </a:r>
          <a:r>
            <a:rPr lang="en-US" sz="1700" kern="1200" dirty="0">
              <a:solidFill>
                <a:srgbClr val="03244D"/>
              </a:solidFill>
              <a:latin typeface="Avenir Next LT Pro" panose="020B0504020202020204"/>
              <a:ea typeface="+mn-ea"/>
              <a:cs typeface="+mn-cs"/>
            </a:rPr>
            <a:t> </a:t>
          </a:r>
          <a:r>
            <a:rPr lang="en-US" sz="1600" dirty="0">
              <a:solidFill>
                <a:srgbClr val="03244D"/>
              </a:solidFill>
            </a:rPr>
            <a:t>salary</a:t>
          </a:r>
          <a:r>
            <a:rPr lang="en-US" sz="1700" kern="1200" dirty="0">
              <a:solidFill>
                <a:srgbClr val="03244D"/>
              </a:solidFill>
              <a:latin typeface="Avenir Next LT Pro" panose="020B0504020202020204"/>
              <a:ea typeface="+mn-ea"/>
              <a:cs typeface="+mn-cs"/>
            </a:rPr>
            <a:t> </a:t>
          </a:r>
        </a:p>
        <a:p>
          <a:pPr marL="171450" lvl="1" indent="-171450" algn="l" defTabSz="755650">
            <a:lnSpc>
              <a:spcPct val="90000"/>
            </a:lnSpc>
            <a:spcBef>
              <a:spcPct val="0"/>
            </a:spcBef>
            <a:spcAft>
              <a:spcPct val="15000"/>
            </a:spcAft>
            <a:buChar char="•"/>
          </a:pPr>
          <a:r>
            <a:rPr lang="en-US" sz="1600" dirty="0">
              <a:solidFill>
                <a:srgbClr val="03244D"/>
              </a:solidFill>
            </a:rPr>
            <a:t>Sends</a:t>
          </a:r>
          <a:r>
            <a:rPr lang="en-US" sz="1700" kern="1200" dirty="0">
              <a:solidFill>
                <a:srgbClr val="03244D"/>
              </a:solidFill>
              <a:latin typeface="Avenir Next LT Pro" panose="020B0504020202020204"/>
              <a:ea typeface="+mn-ea"/>
              <a:cs typeface="+mn-cs"/>
            </a:rPr>
            <a:t> </a:t>
          </a:r>
          <a:r>
            <a:rPr lang="en-US" sz="1600" dirty="0">
              <a:solidFill>
                <a:srgbClr val="03244D"/>
              </a:solidFill>
            </a:rPr>
            <a:t>for</a:t>
          </a:r>
          <a:r>
            <a:rPr lang="en-US" sz="1700" kern="1200" dirty="0">
              <a:solidFill>
                <a:srgbClr val="03244D"/>
              </a:solidFill>
              <a:latin typeface="Avenir Next LT Pro" panose="020B0504020202020204"/>
              <a:ea typeface="+mn-ea"/>
              <a:cs typeface="+mn-cs"/>
            </a:rPr>
            <a:t> </a:t>
          </a:r>
          <a:r>
            <a:rPr lang="en-US" sz="1600" dirty="0">
              <a:solidFill>
                <a:srgbClr val="03244D"/>
              </a:solidFill>
            </a:rPr>
            <a:t>Comp</a:t>
          </a:r>
          <a:r>
            <a:rPr lang="en-US" sz="1700" kern="1200" dirty="0">
              <a:solidFill>
                <a:srgbClr val="03244D"/>
              </a:solidFill>
              <a:latin typeface="Avenir Next LT Pro" panose="020B0504020202020204"/>
              <a:ea typeface="+mn-ea"/>
              <a:cs typeface="+mn-cs"/>
            </a:rPr>
            <a:t> </a:t>
          </a:r>
          <a:r>
            <a:rPr lang="en-US" sz="1600" dirty="0">
              <a:solidFill>
                <a:srgbClr val="03244D"/>
              </a:solidFill>
            </a:rPr>
            <a:t>review</a:t>
          </a:r>
        </a:p>
      </dsp:txBody>
      <dsp:txXfrm>
        <a:off x="9550258" y="862839"/>
        <a:ext cx="1778930" cy="3633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EFE9F-FB93-487A-BCA4-45004B49ABE7}">
      <dsp:nvSpPr>
        <dsp:cNvPr id="0" name=""/>
        <dsp:cNvSpPr/>
      </dsp:nvSpPr>
      <dsp:spPr>
        <a:xfrm>
          <a:off x="133665" y="0"/>
          <a:ext cx="2147210" cy="2147473"/>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accent3"/>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3244D"/>
              </a:solidFill>
              <a:latin typeface="Avenir Next LT Pro"/>
            </a:rPr>
            <a:t>Increasing Trust with Top Leadership</a:t>
          </a:r>
        </a:p>
      </dsp:txBody>
      <dsp:txXfrm>
        <a:off x="448117" y="314490"/>
        <a:ext cx="1518306" cy="1518493"/>
      </dsp:txXfrm>
    </dsp:sp>
    <dsp:sp modelId="{5C4B546E-0D0C-4F51-AF31-274EF9AFF044}">
      <dsp:nvSpPr>
        <dsp:cNvPr id="0" name=""/>
        <dsp:cNvSpPr/>
      </dsp:nvSpPr>
      <dsp:spPr>
        <a:xfrm>
          <a:off x="1957541" y="1432009"/>
          <a:ext cx="2147210" cy="2147473"/>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accent3"/>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3244D"/>
              </a:solidFill>
              <a:latin typeface="Avenir Next LT Pro"/>
            </a:rPr>
            <a:t>Becoming More Data Driven</a:t>
          </a:r>
        </a:p>
      </dsp:txBody>
      <dsp:txXfrm>
        <a:off x="2271993" y="1746499"/>
        <a:ext cx="1518306" cy="1518493"/>
      </dsp:txXfrm>
    </dsp:sp>
    <dsp:sp modelId="{98A7E0F7-8D0C-4A92-A1A9-C66E68B08FC0}">
      <dsp:nvSpPr>
        <dsp:cNvPr id="0" name=""/>
        <dsp:cNvSpPr/>
      </dsp:nvSpPr>
      <dsp:spPr>
        <a:xfrm>
          <a:off x="3694768" y="0"/>
          <a:ext cx="2147210" cy="2147473"/>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accent3"/>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3244D"/>
              </a:solidFill>
              <a:latin typeface="Avenir Next LT Pro"/>
            </a:rPr>
            <a:t>Collaborating with UHR</a:t>
          </a:r>
        </a:p>
      </dsp:txBody>
      <dsp:txXfrm>
        <a:off x="4009220" y="314490"/>
        <a:ext cx="1518306" cy="1518493"/>
      </dsp:txXfrm>
    </dsp:sp>
    <dsp:sp modelId="{8D963162-32F5-4C5D-8DDC-00FBB0773531}">
      <dsp:nvSpPr>
        <dsp:cNvPr id="0" name=""/>
        <dsp:cNvSpPr/>
      </dsp:nvSpPr>
      <dsp:spPr>
        <a:xfrm>
          <a:off x="5511622" y="1432009"/>
          <a:ext cx="2147210" cy="2147473"/>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accent3"/>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3244D"/>
              </a:solidFill>
              <a:latin typeface="Avenir Next LT Pro"/>
            </a:rPr>
            <a:t>Owning the process - Keeping our Power </a:t>
          </a:r>
        </a:p>
        <a:p>
          <a:pPr marL="0" lvl="0" indent="0" algn="ctr" defTabSz="666750">
            <a:lnSpc>
              <a:spcPct val="90000"/>
            </a:lnSpc>
            <a:spcBef>
              <a:spcPct val="0"/>
            </a:spcBef>
            <a:spcAft>
              <a:spcPct val="35000"/>
            </a:spcAft>
            <a:buNone/>
          </a:pPr>
          <a:r>
            <a:rPr lang="en-US" sz="1500" kern="1200" dirty="0">
              <a:solidFill>
                <a:srgbClr val="03244D"/>
              </a:solidFill>
              <a:latin typeface="Avenir Next LT Pro"/>
            </a:rPr>
            <a:t>(Not Giving It Away)</a:t>
          </a:r>
        </a:p>
      </dsp:txBody>
      <dsp:txXfrm>
        <a:off x="5826074" y="1746499"/>
        <a:ext cx="1518306" cy="15184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8/1/23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5DE20C52-A91C-3503-89A8-66C50B152B9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6" orient="horz" pos="408" userDrawn="1">
          <p15:clr>
            <a:srgbClr val="FBAE40"/>
          </p15:clr>
        </p15:guide>
        <p15:guide id="7" orient="horz" pos="4224" userDrawn="1">
          <p15:clr>
            <a:srgbClr val="FBAE40"/>
          </p15:clr>
        </p15:guide>
        <p15:guide id="8" orient="horz" pos="38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341753" y="1026059"/>
            <a:ext cx="5334000" cy="163975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340605" y="2781603"/>
            <a:ext cx="5336296" cy="152914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340605" y="4423214"/>
            <a:ext cx="5336296" cy="175846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82272" y="1194243"/>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82272" y="2937952"/>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82272" y="4607495"/>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a:t>Click icon to add picture</a:t>
            </a:r>
            <a:endParaRPr lang="en-US" dirty="0"/>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82272" y="4988553"/>
            <a:ext cx="4946658" cy="1032539"/>
          </a:xfrm>
          <a:prstGeom prst="rect">
            <a:avLst/>
          </a:prstGeom>
        </p:spPr>
        <p:txBody>
          <a:bodyPr vert="horz" lIns="0" tIns="45720" rIns="91440" bIns="45720" rtlCol="0">
            <a:noAutofit/>
          </a:bodyPr>
          <a:lstStyle>
            <a:lvl1pPr>
              <a:spcAft>
                <a:spcPts val="600"/>
              </a:spcAft>
              <a:buClr>
                <a:srgbClr val="E87722"/>
              </a:buClr>
              <a:defRPr sz="1200"/>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82272" y="3296846"/>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7722"/>
              </a:buClr>
              <a:buSzTx/>
              <a:buFont typeface="Wingdings" pitchFamily="2" charset="2"/>
              <a:buChar char="§"/>
              <a:tabLst/>
              <a:defRPr sz="1200"/>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82272" y="1553138"/>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200"/>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2" name="Title 1">
            <a:extLst>
              <a:ext uri="{FF2B5EF4-FFF2-40B4-BE49-F238E27FC236}">
                <a16:creationId xmlns:a16="http://schemas.microsoft.com/office/drawing/2014/main" id="{66FFF901-05BA-8A3E-891E-5FA2F599501B}"/>
              </a:ext>
            </a:extLst>
          </p:cNvPr>
          <p:cNvSpPr>
            <a:spLocks noGrp="1"/>
          </p:cNvSpPr>
          <p:nvPr>
            <p:ph type="title" hasCustomPrompt="1"/>
          </p:nvPr>
        </p:nvSpPr>
        <p:spPr/>
        <p:txBody>
          <a:bodyPr/>
          <a:lstStyle/>
          <a:p>
            <a:r>
              <a:rPr lang="en-US" dirty="0"/>
              <a:t>TITLE — avenir NEXT LT PRO, DEMI, 28 PT, dark BLUE, caps</a:t>
            </a:r>
          </a:p>
        </p:txBody>
      </p:sp>
      <p:sp>
        <p:nvSpPr>
          <p:cNvPr id="3" name="Footer Placeholder 4">
            <a:extLst>
              <a:ext uri="{FF2B5EF4-FFF2-40B4-BE49-F238E27FC236}">
                <a16:creationId xmlns:a16="http://schemas.microsoft.com/office/drawing/2014/main" id="{70C08F04-C2CD-4A5B-56E3-B08A0BD55FB1}"/>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4" name="Slide Number Placeholder 5">
            <a:extLst>
              <a:ext uri="{FF2B5EF4-FFF2-40B4-BE49-F238E27FC236}">
                <a16:creationId xmlns:a16="http://schemas.microsoft.com/office/drawing/2014/main" id="{2EAB1B03-47C8-C087-3231-E17E06D6ECE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userDrawn="1">
          <p15:clr>
            <a:srgbClr val="FBAE40"/>
          </p15:clr>
        </p15:guide>
        <p15:guide id="2" pos="7464" userDrawn="1">
          <p15:clr>
            <a:srgbClr val="FBAE40"/>
          </p15:clr>
        </p15:guide>
        <p15:guide id="3" pos="216" userDrawn="1">
          <p15:clr>
            <a:srgbClr val="FBAE40"/>
          </p15:clr>
        </p15:guide>
        <p15:guide id="5" orient="horz" pos="408" userDrawn="1">
          <p15:clr>
            <a:srgbClr val="FBAE40"/>
          </p15:clr>
        </p15:guide>
        <p15:guide id="6" pos="3576" userDrawn="1">
          <p15:clr>
            <a:srgbClr val="FBAE40"/>
          </p15:clr>
        </p15:guide>
        <p15:guide id="7" pos="3672" userDrawn="1">
          <p15:clr>
            <a:srgbClr val="FBAE40"/>
          </p15:clr>
        </p15:guide>
        <p15:guide id="8" orient="horz" pos="648" userDrawn="1">
          <p15:clr>
            <a:srgbClr val="FBAE40"/>
          </p15:clr>
        </p15:guide>
        <p15:guide id="9" orient="horz" pos="3888" userDrawn="1">
          <p15:clr>
            <a:srgbClr val="FBAE40"/>
          </p15:clr>
        </p15:guide>
        <p15:guide id="10" orient="horz" pos="1752" userDrawn="1">
          <p15:clr>
            <a:srgbClr val="FBAE40"/>
          </p15:clr>
        </p15:guide>
        <p15:guide id="11" orient="horz" pos="2712" userDrawn="1">
          <p15:clr>
            <a:srgbClr val="FBAE40"/>
          </p15:clr>
        </p15:guide>
        <p15:guide id="12" orient="horz" pos="2784" userDrawn="1">
          <p15:clr>
            <a:srgbClr val="FBAE40"/>
          </p15:clr>
        </p15:guide>
        <p15:guide id="14"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 Icons_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EBFADA-9ECE-88BC-AFF2-7546A760BD11}"/>
              </a:ext>
            </a:extLst>
          </p:cNvPr>
          <p:cNvSpPr>
            <a:spLocks noGrp="1"/>
          </p:cNvSpPr>
          <p:nvPr>
            <p:ph type="title" hasCustomPrompt="1"/>
          </p:nvPr>
        </p:nvSpPr>
        <p:spPr/>
        <p:txBody>
          <a:bodyPr/>
          <a:lstStyle/>
          <a:p>
            <a:r>
              <a:rPr lang="en-US" dirty="0"/>
              <a:t>TITLE — avenir NEXT LT PRO, DEMI, 28 PT, dark BLUE, caps</a:t>
            </a:r>
          </a:p>
        </p:txBody>
      </p:sp>
      <p:sp>
        <p:nvSpPr>
          <p:cNvPr id="5" name="Footer Placeholder 4">
            <a:extLst>
              <a:ext uri="{FF2B5EF4-FFF2-40B4-BE49-F238E27FC236}">
                <a16:creationId xmlns:a16="http://schemas.microsoft.com/office/drawing/2014/main" id="{1A967034-F5F3-BFFB-769E-A83283FFB91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3C9BFE55-A29D-AA51-BC10-7EE8372A07F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userDrawn="1">
          <p15:clr>
            <a:srgbClr val="FBAE40"/>
          </p15:clr>
        </p15:guide>
        <p15:guide id="3" pos="216" userDrawn="1">
          <p15:clr>
            <a:srgbClr val="FBAE40"/>
          </p15:clr>
        </p15:guide>
        <p15:guide id="4" pos="7464" userDrawn="1">
          <p15:clr>
            <a:srgbClr val="FBAE40"/>
          </p15:clr>
        </p15:guide>
        <p15:guide id="6" pos="6408" userDrawn="1">
          <p15:clr>
            <a:srgbClr val="FBAE40"/>
          </p15:clr>
        </p15:guide>
        <p15:guide id="7" pos="720" userDrawn="1">
          <p15:clr>
            <a:srgbClr val="FBAE40"/>
          </p15:clr>
        </p15:guide>
        <p15:guide id="8" pos="6936" userDrawn="1">
          <p15:clr>
            <a:srgbClr val="FBAE40"/>
          </p15:clr>
        </p15:guide>
        <p15:guide id="9" orient="horz" pos="408" userDrawn="1">
          <p15:clr>
            <a:srgbClr val="FBAE40"/>
          </p15:clr>
        </p15:guide>
        <p15:guide id="10" orient="horz" pos="840" userDrawn="1">
          <p15:clr>
            <a:srgbClr val="FBAE40"/>
          </p15:clr>
        </p15:guide>
        <p15:guide id="11" orient="horz" pos="3168" userDrawn="1">
          <p15:clr>
            <a:srgbClr val="FBAE40"/>
          </p15:clr>
        </p15:guide>
        <p15:guide id="12"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Icons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
        <p:nvSpPr>
          <p:cNvPr id="2" name="Title 1">
            <a:extLst>
              <a:ext uri="{FF2B5EF4-FFF2-40B4-BE49-F238E27FC236}">
                <a16:creationId xmlns:a16="http://schemas.microsoft.com/office/drawing/2014/main" id="{44416E4B-D6CA-6A8E-DBF0-B92A06B40D5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720">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485900" y="1349036"/>
            <a:ext cx="9182100" cy="2244356"/>
          </a:xfrm>
        </p:spPr>
        <p:txBody>
          <a:bodyPr anchor="b">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4800" b="1" i="1">
                <a:solidFill>
                  <a:schemeClr val="bg1"/>
                </a:solidFill>
                <a:latin typeface="Avenir Next LT Pro Demi" panose="020B0504020202020204" pitchFamily="34" charset="77"/>
                <a:cs typeface="Arial" panose="020B0604020202020204" pitchFamily="34" charset="0"/>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i="1" dirty="0"/>
              <a:t>Quote text — Avenir Next LT Pro, Demi Italic, 48 </a:t>
            </a:r>
            <a:r>
              <a:rPr lang="en-US" i="1" dirty="0" err="1"/>
              <a:t>pt</a:t>
            </a:r>
            <a:r>
              <a:rPr lang="en-US" i="1" dirty="0"/>
              <a:t>, dark blue,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1485900" y="3833561"/>
            <a:ext cx="9182100" cy="489930"/>
          </a:xfrm>
        </p:spPr>
        <p:txBody>
          <a:bodyPr anchor="t">
            <a:noAutofit/>
          </a:bodyPr>
          <a:lstStyle>
            <a:lvl1pPr marL="0" indent="0" algn="r">
              <a:buNone/>
              <a:defRPr sz="2400">
                <a:solidFill>
                  <a:schemeClr val="accent2"/>
                </a:solidFill>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dirty="0"/>
              <a:t>Author — </a:t>
            </a:r>
            <a:r>
              <a:rPr lang="en-US" sz="2400" dirty="0"/>
              <a:t>Avenir Next LT Pro, Regular, 24 </a:t>
            </a:r>
            <a:r>
              <a:rPr lang="en-US" sz="2400" dirty="0" err="1"/>
              <a:t>pt</a:t>
            </a:r>
            <a:r>
              <a:rPr lang="en-US" sz="2400" dirty="0"/>
              <a:t>, Orange, Title Case</a:t>
            </a:r>
          </a:p>
        </p:txBody>
      </p:sp>
      <p:sp>
        <p:nvSpPr>
          <p:cNvPr id="5" name="Footer Placeholder 4">
            <a:extLst>
              <a:ext uri="{FF2B5EF4-FFF2-40B4-BE49-F238E27FC236}">
                <a16:creationId xmlns:a16="http://schemas.microsoft.com/office/drawing/2014/main" id="{92CA122D-94E2-303B-2130-BA13E870F5E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4BEF5716-1F6D-F148-3B41-2BF1984EB550}"/>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pos="6720" userDrawn="1">
          <p15:clr>
            <a:srgbClr val="FBAE40"/>
          </p15:clr>
        </p15:guide>
        <p15:guide id="6" pos="936" userDrawn="1">
          <p15:clr>
            <a:srgbClr val="FBAE40"/>
          </p15:clr>
        </p15:guide>
        <p15:guide id="7" orient="horz" pos="4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Informa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B2E10-7198-50D5-2AA5-93662E9B65E4}"/>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3" name="Picture 2" descr="Logo&#10;&#10;Description automatically generated">
            <a:extLst>
              <a:ext uri="{FF2B5EF4-FFF2-40B4-BE49-F238E27FC236}">
                <a16:creationId xmlns:a16="http://schemas.microsoft.com/office/drawing/2014/main" id="{41578272-D0BC-3608-B333-166A7220BDC4}"/>
              </a:ext>
            </a:extLst>
          </p:cNvPr>
          <p:cNvPicPr>
            <a:picLocks noChangeAspect="1"/>
          </p:cNvPicPr>
          <p:nvPr userDrawn="1"/>
        </p:nvPicPr>
        <p:blipFill>
          <a:blip r:embed="rId4"/>
          <a:stretch>
            <a:fillRect/>
          </a:stretch>
        </p:blipFill>
        <p:spPr>
          <a:xfrm>
            <a:off x="5065806" y="2053170"/>
            <a:ext cx="2060389" cy="1375830"/>
          </a:xfrm>
          <a:prstGeom prst="rect">
            <a:avLst/>
          </a:prstGeom>
        </p:spPr>
      </p:pic>
    </p:spTree>
    <p:extLst>
      <p:ext uri="{BB962C8B-B14F-4D97-AF65-F5344CB8AC3E}">
        <p14:creationId xmlns:p14="http://schemas.microsoft.com/office/powerpoint/2010/main" val="6129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155C2-4379-2A11-0BD8-7426CFF3EF8F}"/>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5" name="Picture 4" descr="Logo&#10;&#10;Description automatically generated">
            <a:extLst>
              <a:ext uri="{FF2B5EF4-FFF2-40B4-BE49-F238E27FC236}">
                <a16:creationId xmlns:a16="http://schemas.microsoft.com/office/drawing/2014/main" id="{DB347DCB-34EA-F5EC-8802-6B556CE4DD30}"/>
              </a:ext>
            </a:extLst>
          </p:cNvPr>
          <p:cNvPicPr>
            <a:picLocks noChangeAspect="1"/>
          </p:cNvPicPr>
          <p:nvPr userDrawn="1"/>
        </p:nvPicPr>
        <p:blipFill>
          <a:blip r:embed="rId4"/>
          <a:stretch>
            <a:fillRect/>
          </a:stretch>
        </p:blipFill>
        <p:spPr>
          <a:xfrm>
            <a:off x="5069822" y="2052060"/>
            <a:ext cx="2056374" cy="1631615"/>
          </a:xfrm>
          <a:prstGeom prst="rect">
            <a:avLst/>
          </a:prstGeom>
        </p:spPr>
      </p:pic>
    </p:spTree>
    <p:extLst>
      <p:ext uri="{BB962C8B-B14F-4D97-AF65-F5344CB8AC3E}">
        <p14:creationId xmlns:p14="http://schemas.microsoft.com/office/powerpoint/2010/main" val="23416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Image Backgroun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A8665F-5F8B-E496-5A58-AA0A9793070A}"/>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spTree>
    <p:extLst>
      <p:ext uri="{BB962C8B-B14F-4D97-AF65-F5344CB8AC3E}">
        <p14:creationId xmlns:p14="http://schemas.microsoft.com/office/powerpoint/2010/main" val="30752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5"/>
            <a:ext cx="11357316" cy="4847602"/>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solidFill>
                  <a:srgbClr val="404040"/>
                </a:solidFill>
              </a:defRPr>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6" name="Slide Number Placeholder 5">
            <a:extLst>
              <a:ext uri="{FF2B5EF4-FFF2-40B4-BE49-F238E27FC236}">
                <a16:creationId xmlns:a16="http://schemas.microsoft.com/office/drawing/2014/main" id="{9DD07777-9D5C-C345-A921-AF4955ECBF3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4">
            <a:extLst>
              <a:ext uri="{FF2B5EF4-FFF2-40B4-BE49-F238E27FC236}">
                <a16:creationId xmlns:a16="http://schemas.microsoft.com/office/drawing/2014/main" id="{4D993031-27B5-9199-CBF9-3D62BFD4308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5" name="Title 4">
            <a:extLst>
              <a:ext uri="{FF2B5EF4-FFF2-40B4-BE49-F238E27FC236}">
                <a16:creationId xmlns:a16="http://schemas.microsoft.com/office/drawing/2014/main" id="{2B8CA56C-0B78-3ABD-CF72-48D3393E0785}"/>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7273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417341" y="731741"/>
            <a:ext cx="11357316"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8" name="Content Placeholder 2">
            <a:extLst>
              <a:ext uri="{FF2B5EF4-FFF2-40B4-BE49-F238E27FC236}">
                <a16:creationId xmlns:a16="http://schemas.microsoft.com/office/drawing/2014/main" id="{659FE5D0-C68D-A248-8098-69542EC4FBF3}"/>
              </a:ext>
            </a:extLst>
          </p:cNvPr>
          <p:cNvSpPr>
            <a:spLocks noGrp="1"/>
          </p:cNvSpPr>
          <p:nvPr>
            <p:ph idx="1" hasCustomPrompt="1"/>
          </p:nvPr>
        </p:nvSpPr>
        <p:spPr>
          <a:xfrm>
            <a:off x="417342"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solidFill>
                  <a:srgbClr val="404040"/>
                </a:solidFill>
              </a:defRPr>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10" name="Slide Number Placeholder 5">
            <a:extLst>
              <a:ext uri="{FF2B5EF4-FFF2-40B4-BE49-F238E27FC236}">
                <a16:creationId xmlns:a16="http://schemas.microsoft.com/office/drawing/2014/main" id="{DA810DD4-2756-5846-A203-7F56B185A851}"/>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11" name="Footer Placeholder 4">
            <a:extLst>
              <a:ext uri="{FF2B5EF4-FFF2-40B4-BE49-F238E27FC236}">
                <a16:creationId xmlns:a16="http://schemas.microsoft.com/office/drawing/2014/main" id="{692B0B1E-1D22-2B4F-922F-74864A4171D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chemeClr val="bg1"/>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CE08981C-9C79-8FBC-DF2D-38E9C4C304E8}"/>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616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82784"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pPr lvl="0"/>
            <a:r>
              <a:rPr lang="en-US" dirty="0"/>
              <a:t>This content box can also be used for charts, tables, and images by deleting this text and selecting the type of content you’d like to use instead</a:t>
            </a:r>
          </a:p>
        </p:txBody>
      </p:sp>
      <p:sp>
        <p:nvSpPr>
          <p:cNvPr id="6" name="Slide Number Placeholder 5">
            <a:extLst>
              <a:ext uri="{FF2B5EF4-FFF2-40B4-BE49-F238E27FC236}">
                <a16:creationId xmlns:a16="http://schemas.microsoft.com/office/drawing/2014/main" id="{B37FAF33-EB7E-F044-82B8-3D14FF92A8EA}"/>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7" name="Footer Placeholder 4">
            <a:extLst>
              <a:ext uri="{FF2B5EF4-FFF2-40B4-BE49-F238E27FC236}">
                <a16:creationId xmlns:a16="http://schemas.microsoft.com/office/drawing/2014/main" id="{32C229D6-80F6-154F-B3F2-50AE81843D5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9EB4E6DD-FD36-F1B9-A8BA-812F893695F8}"/>
              </a:ext>
            </a:extLst>
          </p:cNvPr>
          <p:cNvSpPr>
            <a:spLocks noGrp="1"/>
          </p:cNvSpPr>
          <p:nvPr>
            <p:ph type="title" hasCustomPrompt="1"/>
          </p:nvPr>
        </p:nvSpPr>
        <p:spPr>
          <a:xfrm>
            <a:off x="417341" y="338458"/>
            <a:ext cx="11357316" cy="869909"/>
          </a:xfrm>
        </p:spPr>
        <p:txBody>
          <a:bodyPr/>
          <a:lstStyle/>
          <a:p>
            <a:r>
              <a:rPr lang="en-US" dirty="0"/>
              <a:t>TITLE — avenir NEXT LT PRO, DEMI, 28 PT, DARK BLUE, caps</a:t>
            </a:r>
          </a:p>
        </p:txBody>
      </p:sp>
      <p:sp>
        <p:nvSpPr>
          <p:cNvPr id="9" name="Content Placeholder 3">
            <a:extLst>
              <a:ext uri="{FF2B5EF4-FFF2-40B4-BE49-F238E27FC236}">
                <a16:creationId xmlns:a16="http://schemas.microsoft.com/office/drawing/2014/main" id="{CF7F3128-7FF2-1198-7DB6-D17883A3D325}"/>
              </a:ext>
            </a:extLst>
          </p:cNvPr>
          <p:cNvSpPr>
            <a:spLocks noGrp="1"/>
          </p:cNvSpPr>
          <p:nvPr>
            <p:ph sz="half" idx="10" hasCustomPrompt="1"/>
          </p:nvPr>
        </p:nvSpPr>
        <p:spPr>
          <a:xfrm>
            <a:off x="417341"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Tree>
    <p:extLst>
      <p:ext uri="{BB962C8B-B14F-4D97-AF65-F5344CB8AC3E}">
        <p14:creationId xmlns:p14="http://schemas.microsoft.com/office/powerpoint/2010/main" val="41955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F1A18547-ED94-1540-A0C7-0D9D6117B35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D382B0BB-FFA8-A548-76E1-8E54DA10E077}"/>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164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9F13AB3-EAF1-0345-B81F-C2129EDDE51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75D2727C-19AA-AF45-A10B-B1401CE58AA5}"/>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2739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567352"/>
            <a:ext cx="4769926" cy="3099478"/>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567351"/>
            <a:ext cx="4769926" cy="3099469"/>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solidFill>
                  <a:srgbClr val="404040"/>
                </a:solidFill>
              </a:defRPr>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9" name="Slide Number Placeholder 5">
            <a:extLst>
              <a:ext uri="{FF2B5EF4-FFF2-40B4-BE49-F238E27FC236}">
                <a16:creationId xmlns:a16="http://schemas.microsoft.com/office/drawing/2014/main" id="{1FFEE202-3215-CD4E-90B6-134A42DD60FB}"/>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09518584-22EB-0849-B9E3-9DFA11585DA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3" name="Title 22">
            <a:extLst>
              <a:ext uri="{FF2B5EF4-FFF2-40B4-BE49-F238E27FC236}">
                <a16:creationId xmlns:a16="http://schemas.microsoft.com/office/drawing/2014/main" id="{0BC5DA1D-DDA7-6589-4989-0B879696E13D}"/>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9943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912">
          <p15:clr>
            <a:srgbClr val="FBAE40"/>
          </p15:clr>
        </p15:guide>
        <p15:guide id="3" pos="816" userDrawn="1">
          <p15:clr>
            <a:srgbClr val="FBAE40"/>
          </p15:clr>
        </p15:guide>
        <p15:guide id="4" pos="216">
          <p15:clr>
            <a:srgbClr val="FBAE40"/>
          </p15:clr>
        </p15:guide>
        <p15:guide id="5" pos="7464">
          <p15:clr>
            <a:srgbClr val="FBAE40"/>
          </p15:clr>
        </p15:guide>
        <p15:guide id="6" pos="7176">
          <p15:clr>
            <a:srgbClr val="FBAE40"/>
          </p15:clr>
        </p15:guide>
        <p15:guide id="7" orient="horz" pos="3888">
          <p15:clr>
            <a:srgbClr val="FBAE40"/>
          </p15:clr>
        </p15:guide>
        <p15:guide id="8" pos="3768">
          <p15:clr>
            <a:srgbClr val="FBAE40"/>
          </p15:clr>
        </p15:guide>
        <p15:guide id="9" orient="horz" pos="936">
          <p15:clr>
            <a:srgbClr val="FBAE40"/>
          </p15:clr>
        </p15:guide>
        <p15:guide id="10" orient="horz" pos="1224">
          <p15:clr>
            <a:srgbClr val="FBAE40"/>
          </p15:clr>
        </p15:guide>
        <p15:guide id="11" orient="horz" pos="4224">
          <p15:clr>
            <a:srgbClr val="FBAE40"/>
          </p15:clr>
        </p15:guide>
        <p15:guide id="12" orient="horz" pos="36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2" name="Slide Number Placeholder 5">
            <a:extLst>
              <a:ext uri="{FF2B5EF4-FFF2-40B4-BE49-F238E27FC236}">
                <a16:creationId xmlns:a16="http://schemas.microsoft.com/office/drawing/2014/main" id="{1B480BD6-B5B2-444D-AB77-844E6FD4B7E8}"/>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4" name="Footer Placeholder 4">
            <a:extLst>
              <a:ext uri="{FF2B5EF4-FFF2-40B4-BE49-F238E27FC236}">
                <a16:creationId xmlns:a16="http://schemas.microsoft.com/office/drawing/2014/main" id="{F83C2F21-9649-9042-9359-6EA03353BC6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11" name="Title 10">
            <a:extLst>
              <a:ext uri="{FF2B5EF4-FFF2-40B4-BE49-F238E27FC236}">
                <a16:creationId xmlns:a16="http://schemas.microsoft.com/office/drawing/2014/main" id="{0B98202B-1EEF-D977-4C76-CF71381036B3}"/>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106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p15:clr>
            <a:srgbClr val="FBAE40"/>
          </p15:clr>
        </p15:guide>
        <p15:guide id="2" pos="252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936">
          <p15:clr>
            <a:srgbClr val="FBAE40"/>
          </p15:clr>
        </p15:guide>
        <p15:guide id="7" pos="2688">
          <p15:clr>
            <a:srgbClr val="FBAE40"/>
          </p15:clr>
        </p15:guide>
        <p15:guide id="8" pos="4992">
          <p15:clr>
            <a:srgbClr val="FBAE40"/>
          </p15:clr>
        </p15:guide>
        <p15:guide id="9" pos="5160">
          <p15:clr>
            <a:srgbClr val="FBAE40"/>
          </p15:clr>
        </p15:guide>
        <p15:guide id="10" orient="horz" pos="10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Cente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770799"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597385"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423971"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FD497B08-CA80-3A4A-80FB-0E86AA7CBA43}"/>
              </a:ext>
            </a:extLst>
          </p:cNvPr>
          <p:cNvSpPr>
            <a:spLocks noGrp="1"/>
          </p:cNvSpPr>
          <p:nvPr>
            <p:ph type="body" sz="quarter" idx="13" hasCustomPrompt="1"/>
          </p:nvPr>
        </p:nvSpPr>
        <p:spPr>
          <a:xfrm>
            <a:off x="615923"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the title or main content placeholder containers get moved out of place, on the Home tab, click the “Reset” button beside “New Slide” to put them back into the correct place.</a:t>
            </a:r>
          </a:p>
        </p:txBody>
      </p:sp>
      <p:sp>
        <p:nvSpPr>
          <p:cNvPr id="26" name="Text Placeholder 24">
            <a:extLst>
              <a:ext uri="{FF2B5EF4-FFF2-40B4-BE49-F238E27FC236}">
                <a16:creationId xmlns:a16="http://schemas.microsoft.com/office/drawing/2014/main" id="{98B717A5-BFD9-3142-BDC7-883C3610147A}"/>
              </a:ext>
            </a:extLst>
          </p:cNvPr>
          <p:cNvSpPr>
            <a:spLocks noGrp="1"/>
          </p:cNvSpPr>
          <p:nvPr>
            <p:ph type="body" sz="quarter" idx="14" hasCustomPrompt="1"/>
          </p:nvPr>
        </p:nvSpPr>
        <p:spPr>
          <a:xfrm>
            <a:off x="4443390"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Content – Avenir Next LT Pro, Regular, 16 </a:t>
            </a:r>
            <a:r>
              <a:rPr lang="en-US" dirty="0" err="1"/>
              <a:t>pt</a:t>
            </a:r>
            <a:r>
              <a:rPr lang="en-US" dirty="0"/>
              <a:t>, sentence case. Sentence case means to capitalize only the first letter of the first. When using sentence case, you will still capitalize the first letter of proper nouns and names/titles.</a:t>
            </a:r>
          </a:p>
        </p:txBody>
      </p:sp>
      <p:sp>
        <p:nvSpPr>
          <p:cNvPr id="27" name="Text Placeholder 24">
            <a:extLst>
              <a:ext uri="{FF2B5EF4-FFF2-40B4-BE49-F238E27FC236}">
                <a16:creationId xmlns:a16="http://schemas.microsoft.com/office/drawing/2014/main" id="{76623F4A-CFEA-8740-8286-9A9FD5427D74}"/>
              </a:ext>
            </a:extLst>
          </p:cNvPr>
          <p:cNvSpPr>
            <a:spLocks noGrp="1"/>
          </p:cNvSpPr>
          <p:nvPr>
            <p:ph type="body" sz="quarter" idx="15" hasCustomPrompt="1"/>
          </p:nvPr>
        </p:nvSpPr>
        <p:spPr>
          <a:xfrm>
            <a:off x="8269976" y="2567352"/>
            <a:ext cx="3259138" cy="3664398"/>
          </a:xfrm>
        </p:spPr>
        <p:txBody>
          <a:bodyPr>
            <a:noAutofit/>
          </a:bodyPr>
          <a:lstStyle>
            <a:lvl1pPr marL="0" indent="0">
              <a:buNone/>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using bullet points, be sure to use dark blue square bullets.</a:t>
            </a:r>
          </a:p>
        </p:txBody>
      </p: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5414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81606"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0819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19" name="Slide Number Placeholder 5">
            <a:extLst>
              <a:ext uri="{FF2B5EF4-FFF2-40B4-BE49-F238E27FC236}">
                <a16:creationId xmlns:a16="http://schemas.microsoft.com/office/drawing/2014/main" id="{5F8156AC-4342-4D4A-945A-8596BF79DE6D}"/>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1" name="Footer Placeholder 4">
            <a:extLst>
              <a:ext uri="{FF2B5EF4-FFF2-40B4-BE49-F238E27FC236}">
                <a16:creationId xmlns:a16="http://schemas.microsoft.com/office/drawing/2014/main" id="{E5FDE0B4-051E-1348-9BF2-570AC2CF5E7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41" name="Title 40">
            <a:extLst>
              <a:ext uri="{FF2B5EF4-FFF2-40B4-BE49-F238E27FC236}">
                <a16:creationId xmlns:a16="http://schemas.microsoft.com/office/drawing/2014/main" id="{FF63C081-F164-9C3F-A2AE-2F957624BF4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0761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76">
          <p15:clr>
            <a:srgbClr val="FBAE40"/>
          </p15:clr>
        </p15:guide>
        <p15:guide id="2" pos="600">
          <p15:clr>
            <a:srgbClr val="FBAE40"/>
          </p15:clr>
        </p15:guide>
        <p15:guide id="3" pos="4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419637" y="1026058"/>
            <a:ext cx="5303000" cy="1636776"/>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417341" y="2781602"/>
            <a:ext cx="5305283" cy="16366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417341" y="4546998"/>
            <a:ext cx="5305283" cy="163467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66161" y="1194243"/>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66161" y="2937952"/>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66161" y="4704128"/>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66161" y="4998118"/>
            <a:ext cx="4986343" cy="971298"/>
          </a:xfrm>
          <a:prstGeom prst="rect">
            <a:avLst/>
          </a:prstGeom>
        </p:spPr>
        <p:txBody>
          <a:bodyPr vert="horz" lIns="0" tIns="45720" rIns="91440" bIns="45720" rtlCol="0">
            <a:noAutofit/>
          </a:bodyPr>
          <a:lstStyle>
            <a:lvl1pPr>
              <a:spcAft>
                <a:spcPts val="600"/>
              </a:spcAft>
              <a:buClr>
                <a:schemeClr val="accent2"/>
              </a:buClr>
              <a:defRPr sz="1200">
                <a:solidFill>
                  <a:srgbClr val="404040"/>
                </a:solidFill>
              </a:defRPr>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66161" y="3233325"/>
            <a:ext cx="4986343"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Avenir Next LT Pro, Regular,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66162" y="1483397"/>
            <a:ext cx="4986342"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18" name="Slide Number Placeholder 5">
            <a:extLst>
              <a:ext uri="{FF2B5EF4-FFF2-40B4-BE49-F238E27FC236}">
                <a16:creationId xmlns:a16="http://schemas.microsoft.com/office/drawing/2014/main" id="{D00C9A79-590D-3740-9D9C-FAE5808E2F76}"/>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E433437D-68BB-A743-957B-73822A8B9BD9}"/>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A60512B7-F392-E2B6-A86A-BC05CE6C1CFF}"/>
              </a:ext>
            </a:extLst>
          </p:cNvPr>
          <p:cNvSpPr>
            <a:spLocks noGrp="1"/>
          </p:cNvSpPr>
          <p:nvPr>
            <p:ph type="title" hasCustomPrompt="1"/>
          </p:nvPr>
        </p:nvSpPr>
        <p:spPr>
          <a:xfrm>
            <a:off x="417341" y="338459"/>
            <a:ext cx="11357316" cy="566800"/>
          </a:xfrm>
        </p:spPr>
        <p:txBody>
          <a:bodyPr/>
          <a:lstStyle/>
          <a:p>
            <a:r>
              <a:rPr lang="en-US" dirty="0"/>
              <a:t>TITLE — avenir NEXT LT PRO, DEMI, 28 PT, DARK BLUE, caps</a:t>
            </a:r>
          </a:p>
        </p:txBody>
      </p:sp>
    </p:spTree>
    <p:extLst>
      <p:ext uri="{BB962C8B-B14F-4D97-AF65-F5344CB8AC3E}">
        <p14:creationId xmlns:p14="http://schemas.microsoft.com/office/powerpoint/2010/main" val="16086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p15:clr>
            <a:srgbClr val="FBAE40"/>
          </p15:clr>
        </p15:guide>
        <p15:guide id="2" pos="7464">
          <p15:clr>
            <a:srgbClr val="FBAE40"/>
          </p15:clr>
        </p15:guide>
        <p15:guide id="3" pos="816" userDrawn="1">
          <p15:clr>
            <a:srgbClr val="FBAE40"/>
          </p15:clr>
        </p15:guide>
        <p15:guide id="5" orient="horz" pos="408">
          <p15:clr>
            <a:srgbClr val="FBAE40"/>
          </p15:clr>
        </p15:guide>
        <p15:guide id="6" pos="3576">
          <p15:clr>
            <a:srgbClr val="FBAE40"/>
          </p15:clr>
        </p15:guide>
        <p15:guide id="7" pos="3672">
          <p15:clr>
            <a:srgbClr val="FBAE40"/>
          </p15:clr>
        </p15:guide>
        <p15:guide id="8" orient="horz" pos="648">
          <p15:clr>
            <a:srgbClr val="FBAE40"/>
          </p15:clr>
        </p15:guide>
        <p15:guide id="9" orient="horz" pos="3888">
          <p15:clr>
            <a:srgbClr val="FBAE40"/>
          </p15:clr>
        </p15:guide>
        <p15:guide id="10" orient="horz" pos="1752">
          <p15:clr>
            <a:srgbClr val="FBAE40"/>
          </p15:clr>
        </p15:guide>
        <p15:guide id="11" orient="horz" pos="2712">
          <p15:clr>
            <a:srgbClr val="FBAE40"/>
          </p15:clr>
        </p15:guide>
        <p15:guide id="12" orient="horz" pos="2784">
          <p15:clr>
            <a:srgbClr val="FBAE40"/>
          </p15:clr>
        </p15:guide>
        <p15:guide id="14" orient="horz" pos="42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w/ icons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D05F5668-9431-7542-A05F-9999F7E2904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DAB19935-33C1-AA45-8BB5-FC2BE9106AE6}"/>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8F6BD397-0E40-E919-0BBC-B4AB622EBF8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5947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w/ icons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2C171AD9-9BE1-E945-9767-8780DD4E794E}"/>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1A9D6AB5-0BDC-5A4C-9196-2600241D1508}"/>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ext Placeholder 24">
            <a:extLst>
              <a:ext uri="{FF2B5EF4-FFF2-40B4-BE49-F238E27FC236}">
                <a16:creationId xmlns:a16="http://schemas.microsoft.com/office/drawing/2014/main" id="{5A772E17-2817-8F89-E115-E087101C64DC}"/>
              </a:ext>
            </a:extLst>
          </p:cNvPr>
          <p:cNvSpPr>
            <a:spLocks noGrp="1"/>
          </p:cNvSpPr>
          <p:nvPr>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 name="Text Placeholder 24">
            <a:extLst>
              <a:ext uri="{FF2B5EF4-FFF2-40B4-BE49-F238E27FC236}">
                <a16:creationId xmlns:a16="http://schemas.microsoft.com/office/drawing/2014/main" id="{A25B7AD8-69A6-7DD7-FAA8-F39067B21F9D}"/>
              </a:ext>
            </a:extLst>
          </p:cNvPr>
          <p:cNvSpPr>
            <a:spLocks noGrp="1"/>
          </p:cNvSpPr>
          <p:nvPr>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4" name="Text Placeholder 24">
            <a:extLst>
              <a:ext uri="{FF2B5EF4-FFF2-40B4-BE49-F238E27FC236}">
                <a16:creationId xmlns:a16="http://schemas.microsoft.com/office/drawing/2014/main" id="{C2E1886E-8B36-96A8-18C4-04A86AB20991}"/>
              </a:ext>
            </a:extLst>
          </p:cNvPr>
          <p:cNvSpPr>
            <a:spLocks noGrp="1"/>
          </p:cNvSpPr>
          <p:nvPr>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6" name="Title 5">
            <a:extLst>
              <a:ext uri="{FF2B5EF4-FFF2-40B4-BE49-F238E27FC236}">
                <a16:creationId xmlns:a16="http://schemas.microsoft.com/office/drawing/2014/main" id="{0B1B8CFF-A83B-3FE4-617F-B84BE4353B59}"/>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6710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19994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17565"/>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46682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2" name="Picture 11">
            <a:extLst>
              <a:ext uri="{FF2B5EF4-FFF2-40B4-BE49-F238E27FC236}">
                <a16:creationId xmlns:a16="http://schemas.microsoft.com/office/drawing/2014/main" id="{05EC4291-2ABB-9942-8524-4850217E535F}"/>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67697" y="5781991"/>
            <a:ext cx="821437" cy="706204"/>
          </a:xfrm>
          <a:prstGeom prst="rect">
            <a:avLst/>
          </a:prstGeom>
        </p:spPr>
      </p:pic>
    </p:spTree>
    <p:extLst>
      <p:ext uri="{BB962C8B-B14F-4D97-AF65-F5344CB8AC3E}">
        <p14:creationId xmlns:p14="http://schemas.microsoft.com/office/powerpoint/2010/main" val="680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3210"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
        <p:nvSpPr>
          <p:cNvPr id="2" name="Title 1">
            <a:extLst>
              <a:ext uri="{FF2B5EF4-FFF2-40B4-BE49-F238E27FC236}">
                <a16:creationId xmlns:a16="http://schemas.microsoft.com/office/drawing/2014/main" id="{D2B0CEC4-5AA2-384C-A2A4-9C0672E515B3}"/>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1099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36584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 Horizont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04020BCF-D8A9-4821-8C19-5471D706D883}"/>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40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ange)">
    <p:spTree>
      <p:nvGrpSpPr>
        <p:cNvPr id="1" name=""/>
        <p:cNvGrpSpPr/>
        <p:nvPr/>
      </p:nvGrpSpPr>
      <p:grpSpPr>
        <a:xfrm>
          <a:off x="0" y="0"/>
          <a:ext cx="0" cy="0"/>
          <a:chOff x="0" y="0"/>
          <a:chExt cx="0" cy="0"/>
        </a:xfrm>
      </p:grpSpPr>
      <p:pic>
        <p:nvPicPr>
          <p:cNvPr id="14" name="Picture 13" descr="A picture containing dark, light, night sky&#10;&#10;Description automatically generated">
            <a:extLst>
              <a:ext uri="{FF2B5EF4-FFF2-40B4-BE49-F238E27FC236}">
                <a16:creationId xmlns:a16="http://schemas.microsoft.com/office/drawing/2014/main" id="{72B09A68-5798-4340-9B8F-CC807289C73B}"/>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2" name="Title 1">
            <a:extLst>
              <a:ext uri="{FF2B5EF4-FFF2-40B4-BE49-F238E27FC236}">
                <a16:creationId xmlns:a16="http://schemas.microsoft.com/office/drawing/2014/main" id="{AFADBBA8-BB2C-68E0-4966-C28408E7609F}"/>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accent2"/>
                </a:solidFill>
              </a:defRPr>
            </a:lvl1pPr>
          </a:lstStyle>
          <a:p>
            <a:r>
              <a:rPr lang="en-US" dirty="0"/>
              <a:t>DIVIDER — AVENIR NEXT LT PRO DEMI, 36 PT, Orange, caps</a:t>
            </a:r>
          </a:p>
        </p:txBody>
      </p:sp>
      <p:sp>
        <p:nvSpPr>
          <p:cNvPr id="4" name="Subtitle 2">
            <a:extLst>
              <a:ext uri="{FF2B5EF4-FFF2-40B4-BE49-F238E27FC236}">
                <a16:creationId xmlns:a16="http://schemas.microsoft.com/office/drawing/2014/main" id="{FB62AF44-2539-9ABA-5B94-BE413316B679}"/>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bg1"/>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B352F245-2667-1F1A-FA45-A163EF1FE7E6}"/>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2520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userDrawn="1">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Image + Horizont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158268"/>
            <a:ext cx="6013188" cy="2387600"/>
          </a:xfrm>
        </p:spPr>
        <p:txBody>
          <a:bodyPr anchor="b">
            <a:noAutofit/>
          </a:bodyPr>
          <a:lstStyle>
            <a:lvl1pPr algn="l">
              <a:defRPr sz="3600">
                <a:solidFill>
                  <a:schemeClr val="bg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703214"/>
            <a:ext cx="6013188"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72" name="Picture Placeholder 71">
            <a:extLst>
              <a:ext uri="{FF2B5EF4-FFF2-40B4-BE49-F238E27FC236}">
                <a16:creationId xmlns:a16="http://schemas.microsoft.com/office/drawing/2014/main" id="{AF88045B-87F0-0C87-2BCB-D7C92CB67D12}"/>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3" name="Picture 2" descr="Logo&#10;&#10;Description automatically generated">
            <a:extLst>
              <a:ext uri="{FF2B5EF4-FFF2-40B4-BE49-F238E27FC236}">
                <a16:creationId xmlns:a16="http://schemas.microsoft.com/office/drawing/2014/main" id="{4B1726D9-414A-E41E-057C-94AE4E484B79}"/>
              </a:ext>
            </a:extLst>
          </p:cNvPr>
          <p:cNvPicPr>
            <a:picLocks noChangeAspect="1"/>
          </p:cNvPicPr>
          <p:nvPr userDrawn="1"/>
        </p:nvPicPr>
        <p:blipFill>
          <a:blip r:embed="rId2"/>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27820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Image + Vertic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391025"/>
            <a:ext cx="6013188" cy="2387600"/>
          </a:xfrm>
        </p:spPr>
        <p:txBody>
          <a:bodyPr anchor="b">
            <a:noAutofit/>
          </a:bodyPr>
          <a:lstStyle>
            <a:lvl1pPr algn="l">
              <a:defRPr sz="3600">
                <a:solidFill>
                  <a:srgbClr val="0B234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935971"/>
            <a:ext cx="6013188" cy="827881"/>
          </a:xfrm>
        </p:spPr>
        <p:txBody>
          <a:bodyPr>
            <a:noAutofit/>
          </a:bodyPr>
          <a:lstStyle>
            <a:lvl1pPr marL="0" indent="0" algn="l">
              <a:buNone/>
              <a:defRPr lang="en-US" sz="1800" b="1" i="0" kern="1200" cap="all" spc="0" baseline="0" dirty="0">
                <a:solidFill>
                  <a:srgbClr val="E86100"/>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3" name="Picture Placeholder 2">
            <a:extLst>
              <a:ext uri="{FF2B5EF4-FFF2-40B4-BE49-F238E27FC236}">
                <a16:creationId xmlns:a16="http://schemas.microsoft.com/office/drawing/2014/main" id="{76141FDD-EBCA-0F2D-C255-0C1B7FCB48EF}"/>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4" name="Picture 3" descr="Icon&#10;&#10;Description automatically generated">
            <a:extLst>
              <a:ext uri="{FF2B5EF4-FFF2-40B4-BE49-F238E27FC236}">
                <a16:creationId xmlns:a16="http://schemas.microsoft.com/office/drawing/2014/main" id="{4B815A73-A0E1-664B-E59D-DCFF50D36038}"/>
              </a:ext>
            </a:extLst>
          </p:cNvPr>
          <p:cNvPicPr>
            <a:picLocks noChangeAspect="1"/>
          </p:cNvPicPr>
          <p:nvPr userDrawn="1"/>
        </p:nvPicPr>
        <p:blipFill>
          <a:blip r:embed="rId2"/>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393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Oran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616649" y="6395203"/>
            <a:ext cx="407541" cy="365125"/>
          </a:xfrm>
          <a:prstGeom prst="rect">
            <a:avLst/>
          </a:prstGeom>
        </p:spPr>
        <p:txBody>
          <a:bodyPr/>
          <a:lstStyle>
            <a:lvl1pPr algn="r">
              <a:defRPr>
                <a:solidFill>
                  <a:srgbClr val="999999"/>
                </a:solidFill>
              </a:defRPr>
            </a:lvl1pPr>
          </a:lstStyle>
          <a:p>
            <a:fld id="{9564885F-477D-A14D-B2C1-5ECAF755F313}" type="slidenum">
              <a:rPr lang="en-US" smtClean="0"/>
              <a:pPr/>
              <a:t>‹#›</a:t>
            </a:fld>
            <a:endParaRPr lang="en-US" dirty="0"/>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1325939" y="40929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1325939" y="160016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1499660" y="1773881"/>
            <a:ext cx="1554480" cy="1554480"/>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1499660" y="4266645"/>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1499660" y="177388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1499660" y="4266645"/>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3771900" y="1600159"/>
            <a:ext cx="8077200" cy="1901923"/>
          </a:xfrm>
        </p:spPr>
        <p:txBody>
          <a:bodyPr anchor="ctr">
            <a:noAutofit/>
          </a:bodyPr>
          <a:lstStyle>
            <a:lvl1pPr marL="228600" indent="-228600">
              <a:spcAft>
                <a:spcPts val="600"/>
              </a:spcAft>
              <a:buClr>
                <a:srgbClr val="E86100"/>
              </a:buClr>
              <a:buFont typeface="Wingdings" pitchFamily="2" charset="2"/>
              <a:buChar char="§"/>
              <a:tabLst/>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3771900" y="4092923"/>
            <a:ext cx="8077200" cy="1901923"/>
          </a:xfrm>
        </p:spPr>
        <p:txBody>
          <a:bodyPr anchor="ctr">
            <a:noAutofit/>
          </a:bodyPr>
          <a:lstStyle>
            <a:lvl1pPr>
              <a:spcAft>
                <a:spcPts val="600"/>
              </a:spcAft>
              <a:buClr>
                <a:srgbClr val="E86100"/>
              </a:buClr>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3481796" y="1600160"/>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3481796" y="4092923"/>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3227862" y="2551122"/>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3227862" y="5043884"/>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0" y="0"/>
            <a:ext cx="342900" cy="6858000"/>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Footer Placeholder 6">
            <a:extLst>
              <a:ext uri="{FF2B5EF4-FFF2-40B4-BE49-F238E27FC236}">
                <a16:creationId xmlns:a16="http://schemas.microsoft.com/office/drawing/2014/main" id="{A0CF961C-97BB-8F44-A598-7A4400817869}"/>
              </a:ext>
            </a:extLst>
          </p:cNvPr>
          <p:cNvSpPr>
            <a:spLocks noGrp="1"/>
          </p:cNvSpPr>
          <p:nvPr>
            <p:ph type="ftr" sz="quarter" idx="13"/>
          </p:nvPr>
        </p:nvSpPr>
        <p:spPr>
          <a:xfrm>
            <a:off x="1118203"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B7C2D28E-8834-9183-4BA7-30DAC0A0EAB3}"/>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Tree>
    <p:extLst>
      <p:ext uri="{BB962C8B-B14F-4D97-AF65-F5344CB8AC3E}">
        <p14:creationId xmlns:p14="http://schemas.microsoft.com/office/powerpoint/2010/main" val="17096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2376" userDrawn="1">
          <p15:clr>
            <a:srgbClr val="FBAE40"/>
          </p15:clr>
        </p15:guide>
        <p15:guide id="3" pos="7464" userDrawn="1">
          <p15:clr>
            <a:srgbClr val="FBAE40"/>
          </p15:clr>
        </p15:guide>
        <p15:guide id="4" orient="horz" pos="1008" userDrawn="1">
          <p15:clr>
            <a:srgbClr val="FBAE40"/>
          </p15:clr>
        </p15:guide>
        <p15:guide id="5" orient="horz" pos="2208" userDrawn="1">
          <p15:clr>
            <a:srgbClr val="FBAE40"/>
          </p15:clr>
        </p15:guide>
        <p15:guide id="6" orient="horz" pos="2568" userDrawn="1">
          <p15:clr>
            <a:srgbClr val="FBAE40"/>
          </p15:clr>
        </p15:guide>
        <p15:guide id="7" orient="horz" pos="4176" userDrawn="1">
          <p15:clr>
            <a:srgbClr val="FBAE40"/>
          </p15:clr>
        </p15:guide>
        <p15:guide id="8" pos="4056" userDrawn="1">
          <p15:clr>
            <a:srgbClr val="FBAE40"/>
          </p15:clr>
        </p15:guide>
        <p15:guide id="9" pos="3912" userDrawn="1">
          <p15:clr>
            <a:srgbClr val="FBAE40"/>
          </p15:clr>
        </p15:guide>
        <p15:guide id="10" pos="216" userDrawn="1">
          <p15:clr>
            <a:srgbClr val="FBAE40"/>
          </p15:clr>
        </p15:guide>
        <p15:guide id="11" orient="horz" pos="379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6" name="Title 5">
            <a:extLst>
              <a:ext uri="{FF2B5EF4-FFF2-40B4-BE49-F238E27FC236}">
                <a16:creationId xmlns:a16="http://schemas.microsoft.com/office/drawing/2014/main" id="{CF9ED658-7518-FA9A-4030-FCD0D646E0B3}"/>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7600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7464" userDrawn="1">
          <p15:clr>
            <a:srgbClr val="FBAE40"/>
          </p15:clr>
        </p15:guide>
        <p15:guide id="5" pos="216" userDrawn="1">
          <p15:clr>
            <a:srgbClr val="FBAE40"/>
          </p15:clr>
        </p15:guide>
        <p15:guide id="8" orient="horz" pos="3888" userDrawn="1">
          <p15:clr>
            <a:srgbClr val="FBAE40"/>
          </p15:clr>
        </p15:guide>
        <p15:guide id="9" orient="horz" pos="427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14" name="Footer Placeholder 6">
            <a:extLst>
              <a:ext uri="{FF2B5EF4-FFF2-40B4-BE49-F238E27FC236}">
                <a16:creationId xmlns:a16="http://schemas.microsoft.com/office/drawing/2014/main" id="{BEA7F822-B616-3D4B-820A-AAC364B9D982}"/>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D1F1C435-283E-EC56-5C84-218C941F74B2}"/>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
        <p:nvSpPr>
          <p:cNvPr id="3" name="Content Placeholder 2">
            <a:extLst>
              <a:ext uri="{FF2B5EF4-FFF2-40B4-BE49-F238E27FC236}">
                <a16:creationId xmlns:a16="http://schemas.microsoft.com/office/drawing/2014/main" id="{8111E8F7-C390-9F2F-8159-70E5095B4FE4}"/>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chemeClr val="bg1"/>
              </a:buClr>
              <a:buFont typeface="Wingdings" pitchFamily="2" charset="2"/>
              <a:buChar char="§"/>
              <a:tabLst/>
              <a:defRPr sz="1800">
                <a:solidFill>
                  <a:schemeClr val="bg1"/>
                </a:solidFill>
              </a:defRPr>
            </a:lvl1pPr>
            <a:lvl2pPr marL="685800" indent="-228600">
              <a:spcAft>
                <a:spcPts val="1200"/>
              </a:spcAft>
              <a:buClr>
                <a:schemeClr val="bg1"/>
              </a:buClr>
              <a:buFont typeface="System Font Regular"/>
              <a:buChar char="–"/>
              <a:defRPr sz="1600">
                <a:solidFill>
                  <a:schemeClr val="bg1"/>
                </a:solidFill>
              </a:defRPr>
            </a:lvl2pPr>
            <a:lvl3pPr>
              <a:spcAft>
                <a:spcPts val="1200"/>
              </a:spcAft>
              <a:buClrTx/>
              <a:defRPr sz="1400">
                <a:solidFill>
                  <a:schemeClr val="bg1"/>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chemeClr val="bg1"/>
                </a:solidFill>
              </a:defRPr>
            </a:lvl5pPr>
          </a:lstStyle>
          <a:p>
            <a:r>
              <a:rPr lang="en-US" dirty="0"/>
              <a:t>First level - white square bullets, Avenir Next LT Pro, Regular, 18 </a:t>
            </a:r>
            <a:r>
              <a:rPr lang="en-US" dirty="0" err="1"/>
              <a:t>pt</a:t>
            </a:r>
            <a:r>
              <a:rPr lang="en-US" dirty="0"/>
              <a:t>, dark blue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940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Full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857999"/>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FFFFFF"/>
                </a:solidFill>
              </a:defRPr>
            </a:lvl1pPr>
          </a:lstStyle>
          <a:p>
            <a:fld id="{9564885F-477D-A14D-B2C1-5ECAF755F313}" type="slidenum">
              <a:rPr lang="en-LT" smtClean="0"/>
              <a:pPr/>
              <a:t>‹#›</a:t>
            </a:fld>
            <a:endParaRPr lang="en-LT" spc="400" dirty="0"/>
          </a:p>
        </p:txBody>
      </p:sp>
      <p:pic>
        <p:nvPicPr>
          <p:cNvPr id="6" name="Picture 5">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98" t="1813" b="-11538"/>
          <a:stretch/>
        </p:blipFill>
        <p:spPr>
          <a:xfrm>
            <a:off x="11236960" y="6197533"/>
            <a:ext cx="600461" cy="562795"/>
          </a:xfrm>
          <a:prstGeom prst="rect">
            <a:avLst/>
          </a:prstGeom>
        </p:spPr>
      </p:pic>
      <p:sp>
        <p:nvSpPr>
          <p:cNvPr id="11" name="Footer Placeholder 6">
            <a:extLst>
              <a:ext uri="{FF2B5EF4-FFF2-40B4-BE49-F238E27FC236}">
                <a16:creationId xmlns:a16="http://schemas.microsoft.com/office/drawing/2014/main" id="{64D5BE1B-B83E-2449-B4A9-4CA84373DB0F}"/>
              </a:ext>
            </a:extLst>
          </p:cNvPr>
          <p:cNvSpPr>
            <a:spLocks noGrp="1"/>
          </p:cNvSpPr>
          <p:nvPr>
            <p:ph type="ftr" sz="quarter" idx="13"/>
          </p:nvPr>
        </p:nvSpPr>
        <p:spPr>
          <a:xfrm>
            <a:off x="661002" y="6395203"/>
            <a:ext cx="6743700" cy="365125"/>
          </a:xfrm>
          <a:prstGeom prst="rect">
            <a:avLst/>
          </a:prstGeom>
        </p:spPr>
        <p:txBody>
          <a:bodyPr/>
          <a:lstStyle>
            <a:lvl1pPr>
              <a:defRPr>
                <a:solidFill>
                  <a:srgbClr val="FFFFFF"/>
                </a:solidFill>
              </a:defRPr>
            </a:lvl1pPr>
          </a:lstStyle>
          <a:p>
            <a:endParaRPr lang="en-US" dirty="0"/>
          </a:p>
        </p:txBody>
      </p:sp>
      <p:sp>
        <p:nvSpPr>
          <p:cNvPr id="2" name="Title 1">
            <a:extLst>
              <a:ext uri="{FF2B5EF4-FFF2-40B4-BE49-F238E27FC236}">
                <a16:creationId xmlns:a16="http://schemas.microsoft.com/office/drawing/2014/main" id="{866EA023-30A8-EAD6-6284-D4D578BCC0AF}"/>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
        <p:nvSpPr>
          <p:cNvPr id="3" name="Content Placeholder 2">
            <a:extLst>
              <a:ext uri="{FF2B5EF4-FFF2-40B4-BE49-F238E27FC236}">
                <a16:creationId xmlns:a16="http://schemas.microsoft.com/office/drawing/2014/main" id="{98B416E2-F9AB-E2B7-99B8-A367FB2A521C}"/>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068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7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Chevron)">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571B09A9-C323-0F40-BD65-3E8EEDC89956}"/>
              </a:ext>
            </a:extLst>
          </p:cNvPr>
          <p:cNvPicPr>
            <a:picLocks noChangeAspect="1"/>
          </p:cNvPicPr>
          <p:nvPr userDrawn="1"/>
        </p:nvPicPr>
        <p:blipFill>
          <a:blip r:embed="rId2"/>
          <a:stretch>
            <a:fillRect/>
          </a:stretch>
        </p:blipFill>
        <p:spPr>
          <a:xfrm>
            <a:off x="-14087" y="0"/>
            <a:ext cx="12192000" cy="6858000"/>
          </a:xfrm>
          <a:prstGeom prst="rect">
            <a:avLst/>
          </a:prstGeom>
        </p:spPr>
      </p:pic>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10815870" y="5639233"/>
            <a:ext cx="1104467" cy="1104467"/>
          </a:xfrm>
          <a:prstGeom prst="rect">
            <a:avLst/>
          </a:prstGeom>
        </p:spPr>
      </p:pic>
      <p:sp>
        <p:nvSpPr>
          <p:cNvPr id="8" name="Title 7">
            <a:extLst>
              <a:ext uri="{FF2B5EF4-FFF2-40B4-BE49-F238E27FC236}">
                <a16:creationId xmlns:a16="http://schemas.microsoft.com/office/drawing/2014/main" id="{D93DF7CD-9853-E840-8CD8-C1FB53A2562F}"/>
              </a:ext>
            </a:extLst>
          </p:cNvPr>
          <p:cNvSpPr>
            <a:spLocks noGrp="1"/>
          </p:cNvSpPr>
          <p:nvPr>
            <p:ph type="title" hasCustomPrompt="1"/>
          </p:nvPr>
        </p:nvSpPr>
        <p:spPr>
          <a:xfrm>
            <a:off x="2098556" y="1896641"/>
            <a:ext cx="8016406" cy="869909"/>
          </a:xfrm>
        </p:spPr>
        <p:txBody>
          <a:bodyPr anchor="b"/>
          <a:lstStyle>
            <a:lvl1pPr algn="ctr">
              <a:lnSpc>
                <a:spcPct val="100000"/>
              </a:lnSpc>
              <a:defRPr sz="3600">
                <a:solidFill>
                  <a:schemeClr val="bg1"/>
                </a:solidFill>
              </a:defRPr>
            </a:lvl1pPr>
          </a:lstStyle>
          <a:p>
            <a:r>
              <a:rPr lang="en-US" dirty="0"/>
              <a:t>TITLE — avenir NEXT LT PRO, DEMI, 36 PT, dark BLUE, CAPS</a:t>
            </a:r>
          </a:p>
        </p:txBody>
      </p:sp>
      <p:sp>
        <p:nvSpPr>
          <p:cNvPr id="23" name="Text Placeholder 22">
            <a:extLst>
              <a:ext uri="{FF2B5EF4-FFF2-40B4-BE49-F238E27FC236}">
                <a16:creationId xmlns:a16="http://schemas.microsoft.com/office/drawing/2014/main" id="{7DE7A83B-ACBA-6D46-8A75-44B1AE6D72F1}"/>
              </a:ext>
            </a:extLst>
          </p:cNvPr>
          <p:cNvSpPr>
            <a:spLocks noGrp="1"/>
          </p:cNvSpPr>
          <p:nvPr>
            <p:ph type="body" sz="quarter" idx="10" hasCustomPrompt="1"/>
          </p:nvPr>
        </p:nvSpPr>
        <p:spPr>
          <a:xfrm>
            <a:off x="4795838" y="3098800"/>
            <a:ext cx="2630487" cy="330200"/>
          </a:xfrm>
        </p:spPr>
        <p:txBody>
          <a:bodyPr/>
          <a:lstStyle>
            <a:lvl1pPr marL="0" indent="0" algn="ctr">
              <a:buNone/>
              <a:defRPr b="1" i="0">
                <a:solidFill>
                  <a:schemeClr val="accent2"/>
                </a:solidFill>
                <a:latin typeface="Avenir Next LT Pro Demi" panose="020B0504020202020204" pitchFamily="34" charset="77"/>
              </a:defRPr>
            </a:lvl1pPr>
          </a:lstStyle>
          <a:p>
            <a:pPr lvl="0"/>
            <a:r>
              <a:rPr lang="en-US" dirty="0"/>
              <a:t>01.01.23</a:t>
            </a:r>
          </a:p>
        </p:txBody>
      </p:sp>
      <p:cxnSp>
        <p:nvCxnSpPr>
          <p:cNvPr id="9" name="Straight Connector 8">
            <a:extLst>
              <a:ext uri="{FF2B5EF4-FFF2-40B4-BE49-F238E27FC236}">
                <a16:creationId xmlns:a16="http://schemas.microsoft.com/office/drawing/2014/main" id="{C3B0A18C-8C0D-FD43-B530-4E09E19288CF}"/>
              </a:ext>
            </a:extLst>
          </p:cNvPr>
          <p:cNvCxnSpPr>
            <a:cxnSpLocks/>
          </p:cNvCxnSpPr>
          <p:nvPr userDrawn="1"/>
        </p:nvCxnSpPr>
        <p:spPr>
          <a:xfrm>
            <a:off x="3475318" y="2851076"/>
            <a:ext cx="5262880" cy="0"/>
          </a:xfrm>
          <a:prstGeom prst="line">
            <a:avLst/>
          </a:prstGeom>
          <a:ln>
            <a:solidFill>
              <a:srgbClr val="E86100"/>
            </a:solidFill>
          </a:ln>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25C214D9-3B75-CB61-9C8D-F8B7A3358C42}"/>
              </a:ext>
            </a:extLst>
          </p:cNvPr>
          <p:cNvGrpSpPr/>
          <p:nvPr userDrawn="1"/>
        </p:nvGrpSpPr>
        <p:grpSpPr>
          <a:xfrm>
            <a:off x="5683065" y="5489999"/>
            <a:ext cx="821437" cy="706204"/>
            <a:chOff x="5683065" y="5489999"/>
            <a:chExt cx="821437" cy="706204"/>
          </a:xfrm>
        </p:grpSpPr>
        <p:sp>
          <p:nvSpPr>
            <p:cNvPr id="2" name="Triangle 1">
              <a:extLst>
                <a:ext uri="{FF2B5EF4-FFF2-40B4-BE49-F238E27FC236}">
                  <a16:creationId xmlns:a16="http://schemas.microsoft.com/office/drawing/2014/main" id="{BCA55C20-93AD-2815-92CF-95A1F4E8E264}"/>
                </a:ext>
              </a:extLst>
            </p:cNvPr>
            <p:cNvSpPr/>
            <p:nvPr userDrawn="1"/>
          </p:nvSpPr>
          <p:spPr>
            <a:xfrm>
              <a:off x="5793762" y="5577761"/>
              <a:ext cx="576302" cy="5079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2B29FA34-7599-7C4E-9348-0672AAEA11A1}"/>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83065" y="5489999"/>
              <a:ext cx="821437" cy="706204"/>
            </a:xfrm>
            <a:prstGeom prst="rect">
              <a:avLst/>
            </a:prstGeom>
          </p:spPr>
        </p:pic>
      </p:grpSp>
    </p:spTree>
    <p:extLst>
      <p:ext uri="{BB962C8B-B14F-4D97-AF65-F5344CB8AC3E}">
        <p14:creationId xmlns:p14="http://schemas.microsoft.com/office/powerpoint/2010/main" val="364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5472" userDrawn="1">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2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8F5E04D9-491F-F216-3A3C-6BEEF9C9071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ertical Logo + Image">
    <p:bg>
      <p:bgPr>
        <a:solidFill>
          <a:srgbClr val="FFFFFF"/>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6BD2F76-8CE3-16B2-687E-F1538928DDA6}"/>
              </a:ext>
            </a:extLst>
          </p:cNvPr>
          <p:cNvSpPr>
            <a:spLocks noGrp="1"/>
          </p:cNvSpPr>
          <p:nvPr>
            <p:ph type="pic" sz="quarter" idx="12"/>
          </p:nvPr>
        </p:nvSpPr>
        <p:spPr>
          <a:xfrm>
            <a:off x="0" y="0"/>
            <a:ext cx="12192000" cy="6858000"/>
          </a:xfrm>
        </p:spPr>
        <p:txBody>
          <a:bodyPr/>
          <a:lstStyle/>
          <a:p>
            <a:endParaRPr lang="en-US"/>
          </a:p>
        </p:txBody>
      </p:sp>
      <p:pic>
        <p:nvPicPr>
          <p:cNvPr id="7" name="Picture 6">
            <a:extLst>
              <a:ext uri="{FF2B5EF4-FFF2-40B4-BE49-F238E27FC236}">
                <a16:creationId xmlns:a16="http://schemas.microsoft.com/office/drawing/2014/main" id="{E5CB8221-7BEF-6DC6-E2A5-C7BE056A76D4}"/>
              </a:ext>
            </a:extLst>
          </p:cNvPr>
          <p:cNvPicPr>
            <a:picLocks noChangeAspect="1"/>
          </p:cNvPicPr>
          <p:nvPr userDrawn="1"/>
        </p:nvPicPr>
        <p:blipFill>
          <a:blip r:embed="rId2">
            <a:alphaModFix amt="67000"/>
          </a:blip>
          <a:stretch>
            <a:fillRect/>
          </a:stretch>
        </p:blipFill>
        <p:spPr>
          <a:xfrm>
            <a:off x="228600" y="3116749"/>
            <a:ext cx="4267657" cy="3755538"/>
          </a:xfrm>
          <a:prstGeom prst="rect">
            <a:avLst/>
          </a:prstGeom>
        </p:spPr>
      </p:pic>
      <p:pic>
        <p:nvPicPr>
          <p:cNvPr id="4" name="Picture 3" descr="Logo&#10;&#10;Description automatically generated">
            <a:extLst>
              <a:ext uri="{FF2B5EF4-FFF2-40B4-BE49-F238E27FC236}">
                <a16:creationId xmlns:a16="http://schemas.microsoft.com/office/drawing/2014/main" id="{8060FA48-531C-D88B-964C-F00206558AF6}"/>
              </a:ext>
            </a:extLst>
          </p:cNvPr>
          <p:cNvPicPr>
            <a:picLocks noChangeAspect="1"/>
          </p:cNvPicPr>
          <p:nvPr userDrawn="1"/>
        </p:nvPicPr>
        <p:blipFill>
          <a:blip r:embed="rId3"/>
          <a:stretch>
            <a:fillRect/>
          </a:stretch>
        </p:blipFill>
        <p:spPr>
          <a:xfrm>
            <a:off x="1332233" y="876300"/>
            <a:ext cx="2060389" cy="1375830"/>
          </a:xfrm>
          <a:prstGeom prst="rect">
            <a:avLst/>
          </a:prstGeom>
        </p:spPr>
      </p:pic>
    </p:spTree>
    <p:extLst>
      <p:ext uri="{BB962C8B-B14F-4D97-AF65-F5344CB8AC3E}">
        <p14:creationId xmlns:p14="http://schemas.microsoft.com/office/powerpoint/2010/main" val="13939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2900B3-EEDC-5C68-3ED7-B67F078BE520}"/>
              </a:ext>
            </a:extLst>
          </p:cNvPr>
          <p:cNvSpPr>
            <a:spLocks noGrp="1"/>
          </p:cNvSpPr>
          <p:nvPr>
            <p:ph type="pic" sz="quarter" idx="12"/>
          </p:nvPr>
        </p:nvSpPr>
        <p:spPr>
          <a:xfrm>
            <a:off x="0" y="0"/>
            <a:ext cx="12192000" cy="6858000"/>
          </a:xfrm>
        </p:spPr>
        <p:txBody>
          <a:bodyPr/>
          <a:lstStyle/>
          <a:p>
            <a:endParaRPr lang="en-US"/>
          </a:p>
        </p:txBody>
      </p:sp>
      <p:sp>
        <p:nvSpPr>
          <p:cNvPr id="5" name="Rectangle 4">
            <a:extLst>
              <a:ext uri="{FF2B5EF4-FFF2-40B4-BE49-F238E27FC236}">
                <a16:creationId xmlns:a16="http://schemas.microsoft.com/office/drawing/2014/main" id="{DF1EA582-DEA5-504F-89C0-2462E41ACC9B}"/>
              </a:ext>
            </a:extLst>
          </p:cNvPr>
          <p:cNvSpPr/>
          <p:nvPr userDrawn="1"/>
        </p:nvSpPr>
        <p:spPr>
          <a:xfrm>
            <a:off x="8091378" y="0"/>
            <a:ext cx="4100622" cy="6858000"/>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54290" y="304800"/>
            <a:ext cx="3484170" cy="1945207"/>
          </a:xfrm>
          <a:noFill/>
        </p:spPr>
        <p:txBody>
          <a:bodyPr wrap="square" lIns="0" rtlCol="0" anchor="b">
            <a:noAutofit/>
          </a:bodyPr>
          <a:lstStyle>
            <a:lvl1pPr algn="r">
              <a:defRPr lang="en-US" sz="3600" dirty="0">
                <a:solidFill>
                  <a:schemeClr val="bg1"/>
                </a:solidFill>
                <a:ea typeface="+mn-ea"/>
                <a:cs typeface="+mn-cs"/>
              </a:defRPr>
            </a:lvl1pPr>
          </a:lstStyle>
          <a:p>
            <a:pPr marL="0" lvl="0" algn="r"/>
            <a:r>
              <a:rPr lang="en-US" dirty="0"/>
              <a:t>avenir next </a:t>
            </a:r>
            <a:r>
              <a:rPr lang="en-US" dirty="0" err="1"/>
              <a:t>lt</a:t>
            </a:r>
            <a:r>
              <a:rPr lang="en-US" dirty="0"/>
              <a:t> pro, demi, 36 </a:t>
            </a:r>
            <a:r>
              <a:rPr lang="en-US" dirty="0" err="1"/>
              <a:t>pt</a:t>
            </a:r>
            <a:r>
              <a:rPr lang="en-US" dirty="0"/>
              <a:t>, dark blue, ALL CAPS</a:t>
            </a:r>
          </a:p>
        </p:txBody>
      </p:sp>
      <p:sp>
        <p:nvSpPr>
          <p:cNvPr id="11" name="Text Placeholder 10">
            <a:extLst>
              <a:ext uri="{FF2B5EF4-FFF2-40B4-BE49-F238E27FC236}">
                <a16:creationId xmlns:a16="http://schemas.microsoft.com/office/drawing/2014/main" id="{2D6ABA3E-175D-F845-860A-5D0839809EC8}"/>
              </a:ext>
            </a:extLst>
          </p:cNvPr>
          <p:cNvSpPr>
            <a:spLocks noGrp="1"/>
          </p:cNvSpPr>
          <p:nvPr>
            <p:ph type="body" sz="quarter" idx="10" hasCustomPrompt="1"/>
          </p:nvPr>
        </p:nvSpPr>
        <p:spPr>
          <a:xfrm>
            <a:off x="8354290" y="2376246"/>
            <a:ext cx="3484169" cy="866684"/>
          </a:xfrm>
        </p:spPr>
        <p:txBody>
          <a:bodyPr/>
          <a:lstStyle>
            <a:lvl1pPr marL="0" indent="0" algn="r">
              <a:buNone/>
              <a:defRPr lang="en-US" sz="1800" b="1" i="0" cap="all" baseline="0" dirty="0">
                <a:solidFill>
                  <a:schemeClr val="accent2"/>
                </a:solidFill>
                <a:latin typeface="Avenir Next LT Pro Demi" panose="020B0504020202020204" pitchFamily="34" charset="77"/>
                <a:ea typeface="Avenir Next LT Pro Demi" panose="020B0504020202020204" pitchFamily="34" charset="77"/>
              </a:defRPr>
            </a:lvl1pPr>
          </a:lstStyle>
          <a:p>
            <a:pPr marL="228600" marR="0" lvl="0" indent="-228600" algn="r" defTabSz="914400" rtl="0" eaLnBrk="1" fontAlgn="auto" latinLnBrk="0" hangingPunct="1">
              <a:lnSpc>
                <a:spcPct val="90000"/>
              </a:lnSpc>
              <a:spcBef>
                <a:spcPts val="0"/>
              </a:spcBef>
              <a:spcAft>
                <a:spcPts val="600"/>
              </a:spcAft>
              <a:buClr>
                <a:srgbClr val="E86100"/>
              </a:buClr>
              <a:buSzTx/>
              <a:buFont typeface="Wingdings" pitchFamily="2" charset="2"/>
              <a:buNone/>
              <a:tabLst/>
              <a:defRPr/>
            </a:pPr>
            <a:r>
              <a:rPr lang="en-US" dirty="0"/>
              <a:t>Subtitle — avenir next </a:t>
            </a:r>
            <a:r>
              <a:rPr lang="en-US" dirty="0" err="1"/>
              <a:t>lt</a:t>
            </a:r>
            <a:r>
              <a:rPr lang="en-US" dirty="0"/>
              <a:t> pro, demi, 18 </a:t>
            </a:r>
            <a:r>
              <a:rPr lang="en-US" dirty="0" err="1"/>
              <a:t>pt</a:t>
            </a:r>
            <a:r>
              <a:rPr lang="en-US" dirty="0"/>
              <a:t>, orange, all caps</a:t>
            </a:r>
          </a:p>
        </p:txBody>
      </p:sp>
      <p:sp>
        <p:nvSpPr>
          <p:cNvPr id="12" name="Text Placeholder 10">
            <a:extLst>
              <a:ext uri="{FF2B5EF4-FFF2-40B4-BE49-F238E27FC236}">
                <a16:creationId xmlns:a16="http://schemas.microsoft.com/office/drawing/2014/main" id="{735FB8E0-2482-B049-8CF0-3F3759460F34}"/>
              </a:ext>
            </a:extLst>
          </p:cNvPr>
          <p:cNvSpPr>
            <a:spLocks noGrp="1"/>
          </p:cNvSpPr>
          <p:nvPr>
            <p:ph type="body" sz="quarter" idx="11" hasCustomPrompt="1"/>
          </p:nvPr>
        </p:nvSpPr>
        <p:spPr>
          <a:xfrm>
            <a:off x="8354289" y="3841000"/>
            <a:ext cx="3484169" cy="560603"/>
          </a:xfrm>
        </p:spPr>
        <p:txBody>
          <a:bodyPr/>
          <a:lstStyle>
            <a:lvl1pPr marL="0" indent="0" algn="r">
              <a:buNone/>
              <a:defRPr lang="en-US" b="0" i="0" dirty="0">
                <a:solidFill>
                  <a:schemeClr val="bg1"/>
                </a:solidFill>
                <a:latin typeface="Avenir Next LT Pro Demi" panose="020B0504020202020204" pitchFamily="34" charset="77"/>
                <a:ea typeface="Avenir Next LT Pro Demi" panose="020B0504020202020204" pitchFamily="34" charset="77"/>
              </a:defRPr>
            </a:lvl1pPr>
          </a:lstStyle>
          <a:p>
            <a:pPr marL="228600" lvl="0" indent="-228600" algn="r"/>
            <a:r>
              <a:rPr lang="en-GB" dirty="0"/>
              <a:t>Presenter name or other additional text — </a:t>
            </a:r>
            <a:br>
              <a:rPr lang="en-GB" dirty="0"/>
            </a:br>
            <a:r>
              <a:rPr lang="en-GB" dirty="0"/>
              <a:t>Avenir Next LT Pro, 18 PT, demi, sentence case</a:t>
            </a:r>
          </a:p>
        </p:txBody>
      </p:sp>
      <p:pic>
        <p:nvPicPr>
          <p:cNvPr id="6" name="Picture 5" descr="Icon&#10;&#10;Description automatically generated">
            <a:extLst>
              <a:ext uri="{FF2B5EF4-FFF2-40B4-BE49-F238E27FC236}">
                <a16:creationId xmlns:a16="http://schemas.microsoft.com/office/drawing/2014/main" id="{EBB25409-7616-D79E-8496-0C6E805D6D1E}"/>
              </a:ext>
            </a:extLst>
          </p:cNvPr>
          <p:cNvPicPr>
            <a:picLocks noChangeAspect="1"/>
          </p:cNvPicPr>
          <p:nvPr userDrawn="1"/>
        </p:nvPicPr>
        <p:blipFill>
          <a:blip r:embed="rId2"/>
          <a:stretch>
            <a:fillRect/>
          </a:stretch>
        </p:blipFill>
        <p:spPr>
          <a:xfrm>
            <a:off x="9006295" y="5840197"/>
            <a:ext cx="2727545" cy="560603"/>
          </a:xfrm>
          <a:prstGeom prst="rect">
            <a:avLst/>
          </a:prstGeom>
        </p:spPr>
      </p:pic>
    </p:spTree>
    <p:extLst>
      <p:ext uri="{BB962C8B-B14F-4D97-AF65-F5344CB8AC3E}">
        <p14:creationId xmlns:p14="http://schemas.microsoft.com/office/powerpoint/2010/main" val="1245388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1726479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49345"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7" name="Picture 6" descr="Logo&#10;&#10;Description automatically generated">
            <a:extLst>
              <a:ext uri="{FF2B5EF4-FFF2-40B4-BE49-F238E27FC236}">
                <a16:creationId xmlns:a16="http://schemas.microsoft.com/office/drawing/2014/main" id="{CFA185E6-7431-CC25-31E0-8CC78EDDE5CA}"/>
              </a:ext>
            </a:extLst>
          </p:cNvPr>
          <p:cNvPicPr>
            <a:picLocks noChangeAspect="1"/>
          </p:cNvPicPr>
          <p:nvPr userDrawn="1"/>
        </p:nvPicPr>
        <p:blipFill>
          <a:blip r:embed="rId3"/>
          <a:stretch>
            <a:fillRect/>
          </a:stretch>
        </p:blipFill>
        <p:spPr>
          <a:xfrm>
            <a:off x="834710" y="4956201"/>
            <a:ext cx="2107825" cy="1400639"/>
          </a:xfrm>
          <a:prstGeom prst="rect">
            <a:avLst/>
          </a:prstGeom>
        </p:spPr>
      </p:pic>
      <p:sp>
        <p:nvSpPr>
          <p:cNvPr id="3" name="Title 1">
            <a:extLst>
              <a:ext uri="{FF2B5EF4-FFF2-40B4-BE49-F238E27FC236}">
                <a16:creationId xmlns:a16="http://schemas.microsoft.com/office/drawing/2014/main" id="{83C14C5C-CBFA-E351-42CF-FB01FC36D708}"/>
              </a:ext>
            </a:extLst>
          </p:cNvPr>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rgbClr val="FFFFFF"/>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white, ALL CAPS</a:t>
            </a:r>
          </a:p>
        </p:txBody>
      </p:sp>
      <p:sp>
        <p:nvSpPr>
          <p:cNvPr id="5" name="Text Placeholder 8">
            <a:extLst>
              <a:ext uri="{FF2B5EF4-FFF2-40B4-BE49-F238E27FC236}">
                <a16:creationId xmlns:a16="http://schemas.microsoft.com/office/drawing/2014/main" id="{6383EAD1-A341-C552-D4D8-6B35B2779C56}"/>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997794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Content + Corner Graphi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7D9781-1CE4-FD50-9B69-D325BA5C5C1C}"/>
              </a:ext>
            </a:extLst>
          </p:cNvPr>
          <p:cNvSpPr>
            <a:spLocks noGrp="1"/>
          </p:cNvSpPr>
          <p:nvPr>
            <p:ph idx="1" hasCustomPrompt="1"/>
          </p:nvPr>
        </p:nvSpPr>
        <p:spPr>
          <a:xfrm>
            <a:off x="417340" y="1316645"/>
            <a:ext cx="11361867" cy="4811871"/>
          </a:xfrm>
          <a:prstGeom prst="rect">
            <a:avLst/>
          </a:prstGeom>
        </p:spPr>
        <p:txBody>
          <a:bodyPr vert="horz" lIns="91440" tIns="45720" rIns="91440" bIns="45720" rtlCol="0">
            <a:noAutofit/>
          </a:bodyPr>
          <a:lstStyle>
            <a:lvl3pPr marL="1143000" indent="-228600">
              <a:buFont typeface="Arial" panose="020B0604020202020204" pitchFamily="34" charset="0"/>
              <a:buChar char="•"/>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a:p>
            <a:pPr lvl="2"/>
            <a:endParaRPr lang="en-US" dirty="0"/>
          </a:p>
        </p:txBody>
      </p:sp>
      <p:pic>
        <p:nvPicPr>
          <p:cNvPr id="2" name="Picture 1" descr="A picture containing shape&#10;&#10;Description automatically generated">
            <a:extLst>
              <a:ext uri="{FF2B5EF4-FFF2-40B4-BE49-F238E27FC236}">
                <a16:creationId xmlns:a16="http://schemas.microsoft.com/office/drawing/2014/main" id="{57A71E21-4AE2-CF88-7F58-B7751346D097}"/>
              </a:ext>
            </a:extLst>
          </p:cNvPr>
          <p:cNvPicPr>
            <a:picLocks noChangeAspect="1"/>
          </p:cNvPicPr>
          <p:nvPr userDrawn="1"/>
        </p:nvPicPr>
        <p:blipFill rotWithShape="1">
          <a:blip r:embed="rId2">
            <a:alphaModFix/>
          </a:blip>
          <a:srcRect l="75049" t="22411"/>
          <a:stretch/>
        </p:blipFill>
        <p:spPr>
          <a:xfrm>
            <a:off x="9150396" y="1537588"/>
            <a:ext cx="3041604" cy="5320412"/>
          </a:xfrm>
          <a:prstGeom prst="rect">
            <a:avLst/>
          </a:prstGeom>
        </p:spPr>
      </p:pic>
      <p:sp>
        <p:nvSpPr>
          <p:cNvPr id="6" name="Title 5">
            <a:extLst>
              <a:ext uri="{FF2B5EF4-FFF2-40B4-BE49-F238E27FC236}">
                <a16:creationId xmlns:a16="http://schemas.microsoft.com/office/drawing/2014/main" id="{737B019D-09F3-0F11-E18F-0907142759A5}"/>
              </a:ext>
            </a:extLst>
          </p:cNvPr>
          <p:cNvSpPr>
            <a:spLocks noGrp="1"/>
          </p:cNvSpPr>
          <p:nvPr>
            <p:ph type="title" hasCustomPrompt="1"/>
          </p:nvPr>
        </p:nvSpPr>
        <p:spPr/>
        <p:txBody>
          <a:bodyPr/>
          <a:lstStyle/>
          <a:p>
            <a:r>
              <a:rPr lang="en-US" dirty="0"/>
              <a:t>TITLE — avenir NEXT LT PRO, DEMI, 28 PT, DARK BLUE, caps</a:t>
            </a:r>
          </a:p>
        </p:txBody>
      </p:sp>
      <p:sp>
        <p:nvSpPr>
          <p:cNvPr id="8" name="Footer Placeholder 7">
            <a:extLst>
              <a:ext uri="{FF2B5EF4-FFF2-40B4-BE49-F238E27FC236}">
                <a16:creationId xmlns:a16="http://schemas.microsoft.com/office/drawing/2014/main" id="{ACDC8089-B67C-F3C5-2637-F2ECBA7FE7D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7854B60C-0290-782A-8B86-B9F2CA7122F5}"/>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Tree>
    <p:extLst>
      <p:ext uri="{BB962C8B-B14F-4D97-AF65-F5344CB8AC3E}">
        <p14:creationId xmlns:p14="http://schemas.microsoft.com/office/powerpoint/2010/main" val="21476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
        <p:nvSpPr>
          <p:cNvPr id="3" name="Title 2">
            <a:extLst>
              <a:ext uri="{FF2B5EF4-FFF2-40B4-BE49-F238E27FC236}">
                <a16:creationId xmlns:a16="http://schemas.microsoft.com/office/drawing/2014/main" id="{9363D29E-7455-6821-DE4E-F310FF90204A}"/>
              </a:ext>
            </a:extLst>
          </p:cNvPr>
          <p:cNvSpPr>
            <a:spLocks noGrp="1"/>
          </p:cNvSpPr>
          <p:nvPr>
            <p:ph type="title" hasCustomPrompt="1"/>
          </p:nvPr>
        </p:nvSpPr>
        <p:spPr>
          <a:xfrm>
            <a:off x="417342" y="338458"/>
            <a:ext cx="6453016" cy="869909"/>
          </a:xfrm>
        </p:spPr>
        <p:txBody>
          <a:bodyPr/>
          <a:lstStyle>
            <a:lvl1pPr>
              <a:defRPr>
                <a:solidFill>
                  <a:srgbClr val="FFFFFF"/>
                </a:solidFill>
              </a:defRPr>
            </a:lvl1pPr>
          </a:lstStyle>
          <a:p>
            <a:r>
              <a:rPr lang="en-US" dirty="0"/>
              <a:t>TITLE — avenir NEXT LT PRO, DEMI, 28 PT, DARK BLUE, caps</a:t>
            </a:r>
          </a:p>
        </p:txBody>
      </p:sp>
      <p:sp>
        <p:nvSpPr>
          <p:cNvPr id="4" name="Text Placeholder 8">
            <a:extLst>
              <a:ext uri="{FF2B5EF4-FFF2-40B4-BE49-F238E27FC236}">
                <a16:creationId xmlns:a16="http://schemas.microsoft.com/office/drawing/2014/main" id="{6091561E-B278-FDB2-B4E9-67147CBFB54F}"/>
              </a:ext>
            </a:extLst>
          </p:cNvPr>
          <p:cNvSpPr>
            <a:spLocks noGrp="1"/>
          </p:cNvSpPr>
          <p:nvPr>
            <p:ph type="body" sz="quarter" idx="13" hasCustomPrompt="1"/>
          </p:nvPr>
        </p:nvSpPr>
        <p:spPr>
          <a:xfrm>
            <a:off x="417341" y="1078437"/>
            <a:ext cx="6453016" cy="350772"/>
          </a:xfrm>
        </p:spPr>
        <p:txBody>
          <a:bodyPr anchor="t">
            <a:noAutofit/>
          </a:bodyPr>
          <a:lstStyle>
            <a:lvl1pPr marL="0" indent="0">
              <a:buNone/>
              <a:defRPr sz="1800" b="1" i="0" cap="all" baseline="0">
                <a:solidFill>
                  <a:srgbClr val="E86100"/>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10" name="Content Placeholder 9">
            <a:extLst>
              <a:ext uri="{FF2B5EF4-FFF2-40B4-BE49-F238E27FC236}">
                <a16:creationId xmlns:a16="http://schemas.microsoft.com/office/drawing/2014/main" id="{E1AF9206-0960-5940-6714-008FF318D97C}"/>
              </a:ext>
            </a:extLst>
          </p:cNvPr>
          <p:cNvSpPr>
            <a:spLocks noGrp="1"/>
          </p:cNvSpPr>
          <p:nvPr>
            <p:ph sz="quarter" idx="14" hasCustomPrompt="1"/>
          </p:nvPr>
        </p:nvSpPr>
        <p:spPr>
          <a:xfrm>
            <a:off x="417513" y="2016331"/>
            <a:ext cx="5002984" cy="2824892"/>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defRPr>
                <a:solidFill>
                  <a:schemeClr val="bg1"/>
                </a:solidFill>
              </a:defRPr>
            </a:lvl4pPr>
            <a:lvl5pPr>
              <a:defRPr>
                <a:solidFill>
                  <a:schemeClr val="bg1"/>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endParaRPr lang="en-US" dirty="0"/>
          </a:p>
        </p:txBody>
      </p:sp>
    </p:spTree>
    <p:extLst>
      <p:ext uri="{BB962C8B-B14F-4D97-AF65-F5344CB8AC3E}">
        <p14:creationId xmlns:p14="http://schemas.microsoft.com/office/powerpoint/2010/main" val="3066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Tree>
    <p:extLst>
      <p:ext uri="{BB962C8B-B14F-4D97-AF65-F5344CB8AC3E}">
        <p14:creationId xmlns:p14="http://schemas.microsoft.com/office/powerpoint/2010/main" val="31718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w/ corner graphic">
    <p:bg>
      <p:bgPr>
        <a:solidFill>
          <a:srgbClr val="FFFFFF"/>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09687A9A-8C44-4E3B-F722-83255EE96850}"/>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D40F56A8-7B1A-F404-DA26-16AE9539E703}"/>
              </a:ext>
            </a:extLst>
          </p:cNvPr>
          <p:cNvPicPr>
            <a:picLocks noChangeAspect="1"/>
          </p:cNvPicPr>
          <p:nvPr userDrawn="1"/>
        </p:nvPicPr>
        <p:blipFill rotWithShape="1">
          <a:blip r:embed="rId2">
            <a:alphaModFix amt="67000"/>
          </a:blip>
          <a:srcRect r="50045"/>
          <a:stretch/>
        </p:blipFill>
        <p:spPr>
          <a:xfrm>
            <a:off x="9452119" y="2031447"/>
            <a:ext cx="2739881" cy="4826553"/>
          </a:xfrm>
          <a:prstGeom prst="rect">
            <a:avLst/>
          </a:prstGeom>
        </p:spPr>
      </p:pic>
    </p:spTree>
    <p:extLst>
      <p:ext uri="{BB962C8B-B14F-4D97-AF65-F5344CB8AC3E}">
        <p14:creationId xmlns:p14="http://schemas.microsoft.com/office/powerpoint/2010/main" val="18092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Tree>
    <p:extLst>
      <p:ext uri="{BB962C8B-B14F-4D97-AF65-F5344CB8AC3E}">
        <p14:creationId xmlns:p14="http://schemas.microsoft.com/office/powerpoint/2010/main" val="277660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9" name="Freeform 8">
            <a:extLst>
              <a:ext uri="{FF2B5EF4-FFF2-40B4-BE49-F238E27FC236}">
                <a16:creationId xmlns:a16="http://schemas.microsoft.com/office/drawing/2014/main" id="{14BEC28F-9640-1329-DC1D-FE07AF104D99}"/>
              </a:ext>
            </a:extLst>
          </p:cNvPr>
          <p:cNvSpPr/>
          <p:nvPr userDrawn="1"/>
        </p:nvSpPr>
        <p:spPr>
          <a:xfrm>
            <a:off x="0" y="0"/>
            <a:ext cx="8493210" cy="6858000"/>
          </a:xfrm>
          <a:custGeom>
            <a:avLst/>
            <a:gdLst>
              <a:gd name="connsiteX0" fmla="*/ 0 w 8493210"/>
              <a:gd name="connsiteY0" fmla="*/ 0 h 6858000"/>
              <a:gd name="connsiteX1" fmla="*/ 3970638 w 8493210"/>
              <a:gd name="connsiteY1" fmla="*/ 0 h 6858000"/>
              <a:gd name="connsiteX2" fmla="*/ 3970638 w 8493210"/>
              <a:gd name="connsiteY2" fmla="*/ 1670 h 6858000"/>
              <a:gd name="connsiteX3" fmla="*/ 3971605 w 8493210"/>
              <a:gd name="connsiteY3" fmla="*/ 0 h 6858000"/>
              <a:gd name="connsiteX4" fmla="*/ 8493210 w 8493210"/>
              <a:gd name="connsiteY4" fmla="*/ 0 h 6858000"/>
              <a:gd name="connsiteX5" fmla="*/ 4521605 w 8493210"/>
              <a:gd name="connsiteY5" fmla="*/ 6858000 h 6858000"/>
              <a:gd name="connsiteX6" fmla="*/ 3970638 w 8493210"/>
              <a:gd name="connsiteY6" fmla="*/ 6858000 h 6858000"/>
              <a:gd name="connsiteX7" fmla="*/ 0 w 84932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3210" h="6858000">
                <a:moveTo>
                  <a:pt x="0" y="0"/>
                </a:moveTo>
                <a:lnTo>
                  <a:pt x="3970638" y="0"/>
                </a:lnTo>
                <a:lnTo>
                  <a:pt x="3970638" y="1670"/>
                </a:lnTo>
                <a:lnTo>
                  <a:pt x="3971605" y="0"/>
                </a:lnTo>
                <a:lnTo>
                  <a:pt x="8493210" y="0"/>
                </a:lnTo>
                <a:lnTo>
                  <a:pt x="4521605" y="6858000"/>
                </a:lnTo>
                <a:lnTo>
                  <a:pt x="3970638"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
        <p:nvSpPr>
          <p:cNvPr id="8" name="Title 7">
            <a:extLst>
              <a:ext uri="{FF2B5EF4-FFF2-40B4-BE49-F238E27FC236}">
                <a16:creationId xmlns:a16="http://schemas.microsoft.com/office/drawing/2014/main" id="{FB8B284B-BF25-3F29-20DA-648739024569}"/>
              </a:ext>
            </a:extLst>
          </p:cNvPr>
          <p:cNvSpPr>
            <a:spLocks noGrp="1"/>
          </p:cNvSpPr>
          <p:nvPr>
            <p:ph type="title" hasCustomPrompt="1"/>
          </p:nvPr>
        </p:nvSpPr>
        <p:spPr>
          <a:xfrm>
            <a:off x="417341" y="2994046"/>
            <a:ext cx="3825145" cy="869909"/>
          </a:xfrm>
        </p:spPr>
        <p:txBody>
          <a:bodyPr tIns="137160" anchor="ctr"/>
          <a:lstStyle>
            <a:lvl1pPr algn="l">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6246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AC954-6CA7-543F-C5D0-4EAE85B9BA59}"/>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
        <p:nvSpPr>
          <p:cNvPr id="6" name="Title 5">
            <a:extLst>
              <a:ext uri="{FF2B5EF4-FFF2-40B4-BE49-F238E27FC236}">
                <a16:creationId xmlns:a16="http://schemas.microsoft.com/office/drawing/2014/main" id="{9FDF18CD-5E38-6E8C-A903-4B683B1D8A99}"/>
              </a:ext>
            </a:extLst>
          </p:cNvPr>
          <p:cNvSpPr>
            <a:spLocks noGrp="1"/>
          </p:cNvSpPr>
          <p:nvPr>
            <p:ph type="title" hasCustomPrompt="1"/>
          </p:nvPr>
        </p:nvSpPr>
        <p:spPr/>
        <p:txBody>
          <a:bodyPr/>
          <a:lstStyle/>
          <a:p>
            <a:r>
              <a:rPr lang="en-US" dirty="0"/>
              <a:t>TITLE — avenir NEXT LT PRO, DEMI, 28 PT, DARK BLUE, caps</a:t>
            </a:r>
          </a:p>
        </p:txBody>
      </p:sp>
      <p:sp>
        <p:nvSpPr>
          <p:cNvPr id="15" name="Content Placeholder 24">
            <a:extLst>
              <a:ext uri="{FF2B5EF4-FFF2-40B4-BE49-F238E27FC236}">
                <a16:creationId xmlns:a16="http://schemas.microsoft.com/office/drawing/2014/main" id="{62B92C90-35F0-9B96-E5A1-B637E53F587A}"/>
              </a:ext>
            </a:extLst>
          </p:cNvPr>
          <p:cNvSpPr>
            <a:spLocks noGrp="1"/>
          </p:cNvSpPr>
          <p:nvPr>
            <p:ph sz="quarter" idx="13" hasCustomPrompt="1"/>
          </p:nvPr>
        </p:nvSpPr>
        <p:spPr>
          <a:xfrm>
            <a:off x="714374" y="1800713"/>
            <a:ext cx="2528845"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6" name="Content Placeholder 24">
            <a:extLst>
              <a:ext uri="{FF2B5EF4-FFF2-40B4-BE49-F238E27FC236}">
                <a16:creationId xmlns:a16="http://schemas.microsoft.com/office/drawing/2014/main" id="{CCC44B6A-BD53-199B-6C3F-BA941179D59C}"/>
              </a:ext>
            </a:extLst>
          </p:cNvPr>
          <p:cNvSpPr>
            <a:spLocks noGrp="1"/>
          </p:cNvSpPr>
          <p:nvPr>
            <p:ph sz="quarter" idx="14" hasCustomPrompt="1"/>
          </p:nvPr>
        </p:nvSpPr>
        <p:spPr>
          <a:xfrm>
            <a:off x="6199709"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7" name="Content Placeholder 24">
            <a:extLst>
              <a:ext uri="{FF2B5EF4-FFF2-40B4-BE49-F238E27FC236}">
                <a16:creationId xmlns:a16="http://schemas.microsoft.com/office/drawing/2014/main" id="{2FB39DA2-11E2-1CB2-8A99-7017F88BB120}"/>
              </a:ext>
            </a:extLst>
          </p:cNvPr>
          <p:cNvSpPr>
            <a:spLocks noGrp="1"/>
          </p:cNvSpPr>
          <p:nvPr>
            <p:ph sz="quarter" idx="15" hasCustomPrompt="1"/>
          </p:nvPr>
        </p:nvSpPr>
        <p:spPr>
          <a:xfrm>
            <a:off x="3457043"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8" name="Content Placeholder 24">
            <a:extLst>
              <a:ext uri="{FF2B5EF4-FFF2-40B4-BE49-F238E27FC236}">
                <a16:creationId xmlns:a16="http://schemas.microsoft.com/office/drawing/2014/main" id="{A8E3D096-23D2-2CF2-7054-7DAA81FA0213}"/>
              </a:ext>
            </a:extLst>
          </p:cNvPr>
          <p:cNvSpPr>
            <a:spLocks noGrp="1"/>
          </p:cNvSpPr>
          <p:nvPr>
            <p:ph sz="quarter" idx="16" hasCustomPrompt="1"/>
          </p:nvPr>
        </p:nvSpPr>
        <p:spPr>
          <a:xfrm>
            <a:off x="8948777" y="3972527"/>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9" name="Content Placeholder 24">
            <a:extLst>
              <a:ext uri="{FF2B5EF4-FFF2-40B4-BE49-F238E27FC236}">
                <a16:creationId xmlns:a16="http://schemas.microsoft.com/office/drawing/2014/main" id="{3E88AF7F-7697-30D4-C70F-94E55E745EB7}"/>
              </a:ext>
            </a:extLst>
          </p:cNvPr>
          <p:cNvSpPr>
            <a:spLocks noGrp="1"/>
          </p:cNvSpPr>
          <p:nvPr>
            <p:ph sz="quarter" idx="17" hasCustomPrompt="1"/>
          </p:nvPr>
        </p:nvSpPr>
        <p:spPr>
          <a:xfrm>
            <a:off x="8948777" y="1800713"/>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0" name="Content Placeholder 24">
            <a:extLst>
              <a:ext uri="{FF2B5EF4-FFF2-40B4-BE49-F238E27FC236}">
                <a16:creationId xmlns:a16="http://schemas.microsoft.com/office/drawing/2014/main" id="{B0E1B67B-9B45-F320-BE2E-A3F1E466E52B}"/>
              </a:ext>
            </a:extLst>
          </p:cNvPr>
          <p:cNvSpPr>
            <a:spLocks noGrp="1"/>
          </p:cNvSpPr>
          <p:nvPr>
            <p:ph sz="quarter" idx="18" hasCustomPrompt="1"/>
          </p:nvPr>
        </p:nvSpPr>
        <p:spPr>
          <a:xfrm>
            <a:off x="3457043"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1" name="Content Placeholder 24">
            <a:extLst>
              <a:ext uri="{FF2B5EF4-FFF2-40B4-BE49-F238E27FC236}">
                <a16:creationId xmlns:a16="http://schemas.microsoft.com/office/drawing/2014/main" id="{53F76D3E-DB54-3304-07DF-5F5091F60935}"/>
              </a:ext>
            </a:extLst>
          </p:cNvPr>
          <p:cNvSpPr>
            <a:spLocks noGrp="1"/>
          </p:cNvSpPr>
          <p:nvPr>
            <p:ph sz="quarter" idx="19" hasCustomPrompt="1"/>
          </p:nvPr>
        </p:nvSpPr>
        <p:spPr>
          <a:xfrm>
            <a:off x="714375"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2" name="Content Placeholder 24">
            <a:extLst>
              <a:ext uri="{FF2B5EF4-FFF2-40B4-BE49-F238E27FC236}">
                <a16:creationId xmlns:a16="http://schemas.microsoft.com/office/drawing/2014/main" id="{A4788FE8-3589-909A-5200-FFB04D1185C8}"/>
              </a:ext>
            </a:extLst>
          </p:cNvPr>
          <p:cNvSpPr>
            <a:spLocks noGrp="1"/>
          </p:cNvSpPr>
          <p:nvPr>
            <p:ph sz="quarter" idx="20" hasCustomPrompt="1"/>
          </p:nvPr>
        </p:nvSpPr>
        <p:spPr>
          <a:xfrm>
            <a:off x="6199709"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Tree>
    <p:extLst>
      <p:ext uri="{BB962C8B-B14F-4D97-AF65-F5344CB8AC3E}">
        <p14:creationId xmlns:p14="http://schemas.microsoft.com/office/powerpoint/2010/main" val="38073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Image background w/ arrow graphic">
    <p:bg>
      <p:bgPr>
        <a:solidFill>
          <a:schemeClr val="bg1"/>
        </a:solidFill>
        <a:effectLst/>
      </p:bgPr>
    </p:bg>
    <p:spTree>
      <p:nvGrpSpPr>
        <p:cNvPr id="1" name=""/>
        <p:cNvGrpSpPr/>
        <p:nvPr/>
      </p:nvGrpSpPr>
      <p:grpSpPr>
        <a:xfrm>
          <a:off x="0" y="0"/>
          <a:ext cx="0" cy="0"/>
          <a:chOff x="0" y="0"/>
          <a:chExt cx="0" cy="0"/>
        </a:xfrm>
      </p:grpSpPr>
      <p:pic>
        <p:nvPicPr>
          <p:cNvPr id="4" name="Picture Placeholder 7" descr="A brick walkway leading to a church&#10;&#10;Description automatically generated with low confidence">
            <a:extLst>
              <a:ext uri="{FF2B5EF4-FFF2-40B4-BE49-F238E27FC236}">
                <a16:creationId xmlns:a16="http://schemas.microsoft.com/office/drawing/2014/main" id="{D1E39196-2E7E-9F11-E104-CE524C1E0E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 r="61"/>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573751B3-810A-B01E-E623-0E630DB6B117}"/>
              </a:ext>
            </a:extLst>
          </p:cNvPr>
          <p:cNvPicPr>
            <a:picLocks noChangeAspect="1"/>
          </p:cNvPicPr>
          <p:nvPr userDrawn="1"/>
        </p:nvPicPr>
        <p:blipFill>
          <a:blip r:embed="rId3">
            <a:alphaModFix amt="67000"/>
          </a:blip>
          <a:stretch>
            <a:fillRect/>
          </a:stretch>
        </p:blipFill>
        <p:spPr>
          <a:xfrm>
            <a:off x="401427" y="3629865"/>
            <a:ext cx="3667828" cy="3227689"/>
          </a:xfrm>
          <a:prstGeom prst="rect">
            <a:avLst/>
          </a:prstGeom>
        </p:spPr>
      </p:pic>
      <p:pic>
        <p:nvPicPr>
          <p:cNvPr id="6" name="Picture 5" descr="Logo&#10;&#10;Description automatically generated">
            <a:extLst>
              <a:ext uri="{FF2B5EF4-FFF2-40B4-BE49-F238E27FC236}">
                <a16:creationId xmlns:a16="http://schemas.microsoft.com/office/drawing/2014/main" id="{F047E3BB-37B4-0F74-BE2E-0C761F8F67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756" y="612807"/>
            <a:ext cx="1949196" cy="1301581"/>
          </a:xfrm>
          <a:prstGeom prst="rect">
            <a:avLst/>
          </a:prstGeom>
        </p:spPr>
      </p:pic>
    </p:spTree>
    <p:extLst>
      <p:ext uri="{BB962C8B-B14F-4D97-AF65-F5344CB8AC3E}">
        <p14:creationId xmlns:p14="http://schemas.microsoft.com/office/powerpoint/2010/main" val="5529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Content Placeholder 2"/>
          <p:cNvSpPr>
            <a:spLocks noGrp="1"/>
          </p:cNvSpPr>
          <p:nvPr>
            <p:ph idx="1" hasCustomPrompt="1"/>
          </p:nvPr>
        </p:nvSpPr>
        <p:spPr/>
        <p:txBody>
          <a:bodyPr/>
          <a:lstStyle>
            <a:lvl1pPr>
              <a:defRPr>
                <a:solidFill>
                  <a:srgbClr val="404040"/>
                </a:solidFill>
              </a:defRPr>
            </a:lvl1pPr>
            <a:lvl2pPr>
              <a:defRPr>
                <a:solidFill>
                  <a:srgbClr val="404040"/>
                </a:solidFill>
              </a:defRPr>
            </a:lvl2pPr>
            <a:lvl3pPr>
              <a:defRPr>
                <a:solidFill>
                  <a:srgbClr val="404040"/>
                </a:solidFill>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Footer Placeholder 4"/>
          <p:cNvSpPr>
            <a:spLocks noGrp="1"/>
          </p:cNvSpPr>
          <p:nvPr>
            <p:ph type="ftr" sz="quarter" idx="11"/>
          </p:nvPr>
        </p:nvSpPr>
        <p:spPr>
          <a:xfrm>
            <a:off x="753446" y="6459579"/>
            <a:ext cx="7617506" cy="385538"/>
          </a:xfrm>
          <a:prstGeom prst="rect">
            <a:avLst/>
          </a:prstGeom>
        </p:spPr>
        <p:txBody>
          <a:bodyPr/>
          <a:lstStyle>
            <a:lvl1pPr>
              <a:defRPr>
                <a:solidFill>
                  <a:srgbClr val="999999"/>
                </a:solidFill>
              </a:defRPr>
            </a:lvl1p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lvl1pPr>
              <a:defRPr>
                <a:solidFill>
                  <a:srgbClr val="999999"/>
                </a:solidFill>
              </a:defRPr>
            </a:lvl1pPr>
          </a:lstStyle>
          <a:p>
            <a:fld id="{5A640DB1-243D-164F-BD31-C408540BA241}" type="slidenum">
              <a:rPr lang="en-US" smtClean="0"/>
              <a:pPr/>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2250464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 Bucke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5" name="Content Placeholder 24">
            <a:extLst>
              <a:ext uri="{FF2B5EF4-FFF2-40B4-BE49-F238E27FC236}">
                <a16:creationId xmlns:a16="http://schemas.microsoft.com/office/drawing/2014/main" id="{FC062BB8-023A-081D-CE57-2A17EBEB05FC}"/>
              </a:ext>
            </a:extLst>
          </p:cNvPr>
          <p:cNvSpPr>
            <a:spLocks noGrp="1"/>
          </p:cNvSpPr>
          <p:nvPr>
            <p:ph sz="quarter" idx="13" hasCustomPrompt="1"/>
          </p:nvPr>
        </p:nvSpPr>
        <p:spPr>
          <a:xfrm>
            <a:off x="714374" y="1968527"/>
            <a:ext cx="2528845"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6" name="Content Placeholder 24">
            <a:extLst>
              <a:ext uri="{FF2B5EF4-FFF2-40B4-BE49-F238E27FC236}">
                <a16:creationId xmlns:a16="http://schemas.microsoft.com/office/drawing/2014/main" id="{49249564-E340-1DC7-2A78-608F5533642B}"/>
              </a:ext>
            </a:extLst>
          </p:cNvPr>
          <p:cNvSpPr>
            <a:spLocks noGrp="1"/>
          </p:cNvSpPr>
          <p:nvPr>
            <p:ph sz="quarter" idx="14" hasCustomPrompt="1"/>
          </p:nvPr>
        </p:nvSpPr>
        <p:spPr>
          <a:xfrm>
            <a:off x="6199709"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7" name="Content Placeholder 24">
            <a:extLst>
              <a:ext uri="{FF2B5EF4-FFF2-40B4-BE49-F238E27FC236}">
                <a16:creationId xmlns:a16="http://schemas.microsoft.com/office/drawing/2014/main" id="{5844A590-D5FA-3121-ED08-B93CF36DE064}"/>
              </a:ext>
            </a:extLst>
          </p:cNvPr>
          <p:cNvSpPr>
            <a:spLocks noGrp="1"/>
          </p:cNvSpPr>
          <p:nvPr>
            <p:ph sz="quarter" idx="15" hasCustomPrompt="1"/>
          </p:nvPr>
        </p:nvSpPr>
        <p:spPr>
          <a:xfrm>
            <a:off x="3457043"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8" name="Content Placeholder 24">
            <a:extLst>
              <a:ext uri="{FF2B5EF4-FFF2-40B4-BE49-F238E27FC236}">
                <a16:creationId xmlns:a16="http://schemas.microsoft.com/office/drawing/2014/main" id="{1FC2C082-C8FE-C9B8-70FB-27E6E31C0D43}"/>
              </a:ext>
            </a:extLst>
          </p:cNvPr>
          <p:cNvSpPr>
            <a:spLocks noGrp="1"/>
          </p:cNvSpPr>
          <p:nvPr>
            <p:ph sz="quarter" idx="16" hasCustomPrompt="1"/>
          </p:nvPr>
        </p:nvSpPr>
        <p:spPr>
          <a:xfrm>
            <a:off x="8948777" y="4067849"/>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5" name="Content Placeholder 24">
            <a:extLst>
              <a:ext uri="{FF2B5EF4-FFF2-40B4-BE49-F238E27FC236}">
                <a16:creationId xmlns:a16="http://schemas.microsoft.com/office/drawing/2014/main" id="{C36B5D71-82B5-F956-04BE-8C3DCFE24D6D}"/>
              </a:ext>
            </a:extLst>
          </p:cNvPr>
          <p:cNvSpPr>
            <a:spLocks noGrp="1"/>
          </p:cNvSpPr>
          <p:nvPr>
            <p:ph sz="quarter" idx="17" hasCustomPrompt="1"/>
          </p:nvPr>
        </p:nvSpPr>
        <p:spPr>
          <a:xfrm>
            <a:off x="8948777" y="1968527"/>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6" name="Content Placeholder 24">
            <a:extLst>
              <a:ext uri="{FF2B5EF4-FFF2-40B4-BE49-F238E27FC236}">
                <a16:creationId xmlns:a16="http://schemas.microsoft.com/office/drawing/2014/main" id="{2AA4B72F-E957-ECE7-C4A8-A4B7664394EA}"/>
              </a:ext>
            </a:extLst>
          </p:cNvPr>
          <p:cNvSpPr>
            <a:spLocks noGrp="1"/>
          </p:cNvSpPr>
          <p:nvPr>
            <p:ph sz="quarter" idx="18" hasCustomPrompt="1"/>
          </p:nvPr>
        </p:nvSpPr>
        <p:spPr>
          <a:xfrm>
            <a:off x="3457043"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7" name="Content Placeholder 24">
            <a:extLst>
              <a:ext uri="{FF2B5EF4-FFF2-40B4-BE49-F238E27FC236}">
                <a16:creationId xmlns:a16="http://schemas.microsoft.com/office/drawing/2014/main" id="{A60BC61B-3C72-74CE-B32F-6F3AB0D2C372}"/>
              </a:ext>
            </a:extLst>
          </p:cNvPr>
          <p:cNvSpPr>
            <a:spLocks noGrp="1"/>
          </p:cNvSpPr>
          <p:nvPr>
            <p:ph sz="quarter" idx="19" hasCustomPrompt="1"/>
          </p:nvPr>
        </p:nvSpPr>
        <p:spPr>
          <a:xfrm>
            <a:off x="714375"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8" name="Content Placeholder 24">
            <a:extLst>
              <a:ext uri="{FF2B5EF4-FFF2-40B4-BE49-F238E27FC236}">
                <a16:creationId xmlns:a16="http://schemas.microsoft.com/office/drawing/2014/main" id="{C8668597-37D1-9224-1213-DB8E9D2BDDBC}"/>
              </a:ext>
            </a:extLst>
          </p:cNvPr>
          <p:cNvSpPr>
            <a:spLocks noGrp="1"/>
          </p:cNvSpPr>
          <p:nvPr>
            <p:ph sz="quarter" idx="20" hasCustomPrompt="1"/>
          </p:nvPr>
        </p:nvSpPr>
        <p:spPr>
          <a:xfrm>
            <a:off x="6199709"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Tree>
    <p:extLst>
      <p:ext uri="{BB962C8B-B14F-4D97-AF65-F5344CB8AC3E}">
        <p14:creationId xmlns:p14="http://schemas.microsoft.com/office/powerpoint/2010/main" val="3296202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Picture Placeholder 11">
            <a:extLst>
              <a:ext uri="{FF2B5EF4-FFF2-40B4-BE49-F238E27FC236}">
                <a16:creationId xmlns:a16="http://schemas.microsoft.com/office/drawing/2014/main" id="{658EC727-29A9-99CD-7145-556BC96EDCD6}"/>
              </a:ext>
            </a:extLst>
          </p:cNvPr>
          <p:cNvSpPr>
            <a:spLocks noGrp="1"/>
          </p:cNvSpPr>
          <p:nvPr>
            <p:ph type="pic" sz="quarter" idx="13"/>
          </p:nvPr>
        </p:nvSpPr>
        <p:spPr>
          <a:xfrm>
            <a:off x="364109" y="1451799"/>
            <a:ext cx="5493766" cy="4619391"/>
          </a:xfrm>
        </p:spPr>
        <p:txBody>
          <a:bodyPr/>
          <a:lstStyle/>
          <a:p>
            <a:endParaRPr lang="en-US"/>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 name="TextBox 1">
            <a:extLst>
              <a:ext uri="{FF2B5EF4-FFF2-40B4-BE49-F238E27FC236}">
                <a16:creationId xmlns:a16="http://schemas.microsoft.com/office/drawing/2014/main" id="{AFBAA0B7-7990-3A9A-4269-A0BCB807AC78}"/>
              </a:ext>
            </a:extLst>
          </p:cNvPr>
          <p:cNvSpPr txBox="1"/>
          <p:nvPr userDrawn="1"/>
        </p:nvSpPr>
        <p:spPr>
          <a:xfrm>
            <a:off x="6096000" y="841950"/>
            <a:ext cx="1034581" cy="2738763"/>
          </a:xfrm>
          <a:prstGeom prst="rect">
            <a:avLst/>
          </a:prstGeom>
          <a:noFill/>
        </p:spPr>
        <p:txBody>
          <a:bodyPr wrap="square" rtlCol="0">
            <a:spAutoFit/>
          </a:bodyPr>
          <a:lstStyle/>
          <a:p>
            <a:r>
              <a:rPr lang="en-US" sz="17197" dirty="0">
                <a:solidFill>
                  <a:schemeClr val="tx1">
                    <a:alpha val="8000"/>
                  </a:schemeClr>
                </a:solidFill>
                <a:latin typeface="KazimirText Medium" panose="02070503070706040303" pitchFamily="18" charset="77"/>
              </a:rPr>
              <a:t>“</a:t>
            </a:r>
          </a:p>
        </p:txBody>
      </p:sp>
      <p:sp>
        <p:nvSpPr>
          <p:cNvPr id="14" name="Text Placeholder 13">
            <a:extLst>
              <a:ext uri="{FF2B5EF4-FFF2-40B4-BE49-F238E27FC236}">
                <a16:creationId xmlns:a16="http://schemas.microsoft.com/office/drawing/2014/main" id="{058DA57B-4F9E-B602-C98C-AF1464DD9FFB}"/>
              </a:ext>
            </a:extLst>
          </p:cNvPr>
          <p:cNvSpPr>
            <a:spLocks noGrp="1"/>
          </p:cNvSpPr>
          <p:nvPr>
            <p:ph type="body" sz="quarter" idx="14"/>
          </p:nvPr>
        </p:nvSpPr>
        <p:spPr>
          <a:xfrm>
            <a:off x="7131049" y="1575260"/>
            <a:ext cx="4643607" cy="3508375"/>
          </a:xfrm>
        </p:spPr>
        <p:txBody>
          <a:bodyPr>
            <a:normAutofit/>
          </a:bodyPr>
          <a:lstStyle>
            <a:lvl1pPr marL="0" indent="0">
              <a:buNone/>
              <a:defRPr sz="2800" b="0" i="1">
                <a:solidFill>
                  <a:schemeClr val="bg1"/>
                </a:solidFill>
                <a:latin typeface="Avenir Next LT Pro"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E427A4A9-26C4-B3E8-955C-C145F2141DD2}"/>
              </a:ext>
            </a:extLst>
          </p:cNvPr>
          <p:cNvSpPr>
            <a:spLocks noGrp="1"/>
          </p:cNvSpPr>
          <p:nvPr>
            <p:ph type="body" sz="quarter" idx="15" hasCustomPrompt="1"/>
          </p:nvPr>
        </p:nvSpPr>
        <p:spPr>
          <a:xfrm>
            <a:off x="7131049" y="5224172"/>
            <a:ext cx="4643607" cy="847018"/>
          </a:xfrm>
        </p:spPr>
        <p:txBody>
          <a:bodyPr anchor="b">
            <a:normAutofit/>
          </a:bodyPr>
          <a:lstStyle>
            <a:lvl1pPr marL="0" indent="0">
              <a:buNone/>
              <a:defRPr sz="1800" b="1" i="0" cap="all" baseline="0">
                <a:solidFill>
                  <a:schemeClr val="bg1"/>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Attribution Goes Here</a:t>
            </a:r>
          </a:p>
        </p:txBody>
      </p:sp>
      <p:sp>
        <p:nvSpPr>
          <p:cNvPr id="3" name="Title 2">
            <a:extLst>
              <a:ext uri="{FF2B5EF4-FFF2-40B4-BE49-F238E27FC236}">
                <a16:creationId xmlns:a16="http://schemas.microsoft.com/office/drawing/2014/main" id="{143A0AD2-FB9F-421F-EEDF-2076A9AD26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3478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EDBB2C4-C519-E26E-9278-803335E04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3429000"/>
            <a:ext cx="5485685" cy="457647"/>
          </a:xfrm>
          <a:prstGeom prst="rect">
            <a:avLst/>
          </a:prstGeom>
        </p:spPr>
      </p:pic>
      <p:sp>
        <p:nvSpPr>
          <p:cNvPr id="2" name="Title 1">
            <a:extLst>
              <a:ext uri="{FF2B5EF4-FFF2-40B4-BE49-F238E27FC236}">
                <a16:creationId xmlns:a16="http://schemas.microsoft.com/office/drawing/2014/main" id="{51D3EE3E-9E1C-9C07-1FFF-F9B599197F63}"/>
              </a:ext>
            </a:extLst>
          </p:cNvPr>
          <p:cNvSpPr>
            <a:spLocks noGrp="1"/>
          </p:cNvSpPr>
          <p:nvPr>
            <p:ph type="title" hasCustomPrompt="1"/>
          </p:nvPr>
        </p:nvSpPr>
        <p:spPr>
          <a:xfrm>
            <a:off x="7586133" y="338457"/>
            <a:ext cx="4188524" cy="821475"/>
          </a:xfrm>
        </p:spPr>
        <p:txBody>
          <a:bodyPr/>
          <a:lstStyle>
            <a:lvl1pPr>
              <a:defRPr>
                <a:solidFill>
                  <a:schemeClr val="bg1"/>
                </a:solidFill>
              </a:defRPr>
            </a:lvl1pPr>
          </a:lstStyle>
          <a:p>
            <a:r>
              <a:rPr lang="en-US" dirty="0"/>
              <a:t>TITLE — avenir NEXT LT PRO, DEMI, 28 PT, DARK BLUE, caps</a:t>
            </a:r>
          </a:p>
        </p:txBody>
      </p:sp>
      <p:sp>
        <p:nvSpPr>
          <p:cNvPr id="3" name="Slide Number Placeholder 2">
            <a:extLst>
              <a:ext uri="{FF2B5EF4-FFF2-40B4-BE49-F238E27FC236}">
                <a16:creationId xmlns:a16="http://schemas.microsoft.com/office/drawing/2014/main" id="{70669466-EE8F-FEEE-6355-DA5EC8DD0FCD}"/>
              </a:ext>
            </a:extLst>
          </p:cNvPr>
          <p:cNvSpPr>
            <a:spLocks noGrp="1"/>
          </p:cNvSpPr>
          <p:nvPr>
            <p:ph type="sldNum" sz="quarter" idx="10"/>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6EDF3F91-9431-8B7E-F1F8-12ED3CE1E12A}"/>
              </a:ext>
            </a:extLst>
          </p:cNvPr>
          <p:cNvSpPr>
            <a:spLocks noGrp="1"/>
          </p:cNvSpPr>
          <p:nvPr>
            <p:ph type="ftr" sz="quarter" idx="11"/>
          </p:nvPr>
        </p:nvSpPr>
        <p:spPr/>
        <p:txBody>
          <a:bodyPr/>
          <a:lstStyle/>
          <a:p>
            <a:endParaRPr lang="en-US" dirty="0"/>
          </a:p>
        </p:txBody>
      </p:sp>
      <p:sp>
        <p:nvSpPr>
          <p:cNvPr id="26" name="Picture Placeholder 25">
            <a:extLst>
              <a:ext uri="{FF2B5EF4-FFF2-40B4-BE49-F238E27FC236}">
                <a16:creationId xmlns:a16="http://schemas.microsoft.com/office/drawing/2014/main" id="{477D8352-FDA0-ABBE-4665-F896488A01A6}"/>
              </a:ext>
            </a:extLst>
          </p:cNvPr>
          <p:cNvSpPr>
            <a:spLocks noGrp="1"/>
          </p:cNvSpPr>
          <p:nvPr>
            <p:ph type="pic" sz="quarter" idx="12"/>
          </p:nvPr>
        </p:nvSpPr>
        <p:spPr>
          <a:xfrm>
            <a:off x="1" y="0"/>
            <a:ext cx="7470043" cy="3166532"/>
          </a:xfrm>
          <a:custGeom>
            <a:avLst/>
            <a:gdLst>
              <a:gd name="connsiteX0" fmla="*/ 0 w 7470043"/>
              <a:gd name="connsiteY0" fmla="*/ 0 h 3166532"/>
              <a:gd name="connsiteX1" fmla="*/ 7470043 w 7470043"/>
              <a:gd name="connsiteY1" fmla="*/ 0 h 3166532"/>
              <a:gd name="connsiteX2" fmla="*/ 5658122 w 7470043"/>
              <a:gd name="connsiteY2" fmla="*/ 3166532 h 3166532"/>
              <a:gd name="connsiteX3" fmla="*/ 0 w 7470043"/>
              <a:gd name="connsiteY3" fmla="*/ 3166532 h 3166532"/>
            </a:gdLst>
            <a:ahLst/>
            <a:cxnLst>
              <a:cxn ang="0">
                <a:pos x="connsiteX0" y="connsiteY0"/>
              </a:cxn>
              <a:cxn ang="0">
                <a:pos x="connsiteX1" y="connsiteY1"/>
              </a:cxn>
              <a:cxn ang="0">
                <a:pos x="connsiteX2" y="connsiteY2"/>
              </a:cxn>
              <a:cxn ang="0">
                <a:pos x="connsiteX3" y="connsiteY3"/>
              </a:cxn>
            </a:cxnLst>
            <a:rect l="l" t="t" r="r" b="b"/>
            <a:pathLst>
              <a:path w="7470043" h="3166532">
                <a:moveTo>
                  <a:pt x="0" y="0"/>
                </a:moveTo>
                <a:lnTo>
                  <a:pt x="7470043" y="0"/>
                </a:lnTo>
                <a:lnTo>
                  <a:pt x="5658122" y="3166532"/>
                </a:lnTo>
                <a:lnTo>
                  <a:pt x="0" y="3166532"/>
                </a:lnTo>
                <a:close/>
              </a:path>
            </a:pathLst>
          </a:custGeom>
        </p:spPr>
        <p:txBody>
          <a:bodyPr wrap="square">
            <a:noAutofit/>
          </a:bodyPr>
          <a:lstStyle/>
          <a:p>
            <a:endParaRPr lang="en-US"/>
          </a:p>
        </p:txBody>
      </p:sp>
      <p:sp>
        <p:nvSpPr>
          <p:cNvPr id="29" name="Picture Placeholder 28">
            <a:extLst>
              <a:ext uri="{FF2B5EF4-FFF2-40B4-BE49-F238E27FC236}">
                <a16:creationId xmlns:a16="http://schemas.microsoft.com/office/drawing/2014/main" id="{83FAFA0B-64AF-1F62-805D-43F67CFEE686}"/>
              </a:ext>
            </a:extLst>
          </p:cNvPr>
          <p:cNvSpPr>
            <a:spLocks noGrp="1"/>
          </p:cNvSpPr>
          <p:nvPr>
            <p:ph type="pic" sz="quarter" idx="13"/>
          </p:nvPr>
        </p:nvSpPr>
        <p:spPr>
          <a:xfrm>
            <a:off x="0" y="4171951"/>
            <a:ext cx="5082812" cy="2686051"/>
          </a:xfrm>
          <a:custGeom>
            <a:avLst/>
            <a:gdLst>
              <a:gd name="connsiteX0" fmla="*/ 0 w 5082812"/>
              <a:gd name="connsiteY0" fmla="*/ 0 h 2686051"/>
              <a:gd name="connsiteX1" fmla="*/ 5082812 w 5082812"/>
              <a:gd name="connsiteY1" fmla="*/ 0 h 2686051"/>
              <a:gd name="connsiteX2" fmla="*/ 3545827 w 5082812"/>
              <a:gd name="connsiteY2" fmla="*/ 2686051 h 2686051"/>
              <a:gd name="connsiteX3" fmla="*/ 0 w 5082812"/>
              <a:gd name="connsiteY3" fmla="*/ 2686051 h 2686051"/>
            </a:gdLst>
            <a:ahLst/>
            <a:cxnLst>
              <a:cxn ang="0">
                <a:pos x="connsiteX0" y="connsiteY0"/>
              </a:cxn>
              <a:cxn ang="0">
                <a:pos x="connsiteX1" y="connsiteY1"/>
              </a:cxn>
              <a:cxn ang="0">
                <a:pos x="connsiteX2" y="connsiteY2"/>
              </a:cxn>
              <a:cxn ang="0">
                <a:pos x="connsiteX3" y="connsiteY3"/>
              </a:cxn>
            </a:cxnLst>
            <a:rect l="l" t="t" r="r" b="b"/>
            <a:pathLst>
              <a:path w="5082812" h="2686051">
                <a:moveTo>
                  <a:pt x="0" y="0"/>
                </a:moveTo>
                <a:lnTo>
                  <a:pt x="5082812" y="0"/>
                </a:lnTo>
                <a:lnTo>
                  <a:pt x="3545827" y="2686051"/>
                </a:lnTo>
                <a:lnTo>
                  <a:pt x="0" y="2686051"/>
                </a:lnTo>
                <a:close/>
              </a:path>
            </a:pathLst>
          </a:custGeom>
        </p:spPr>
        <p:txBody>
          <a:bodyPr wrap="square">
            <a:noAutofit/>
          </a:bodyPr>
          <a:lstStyle/>
          <a:p>
            <a:endParaRPr lang="en-US"/>
          </a:p>
        </p:txBody>
      </p:sp>
    </p:spTree>
    <p:extLst>
      <p:ext uri="{BB962C8B-B14F-4D97-AF65-F5344CB8AC3E}">
        <p14:creationId xmlns:p14="http://schemas.microsoft.com/office/powerpoint/2010/main" val="28897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4036235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26CDB-2B4E-C514-6F13-F2A8051DBFA7}"/>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45B55D06-16AC-E425-A685-8456067A2A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62799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F3C8C599-03C8-99E9-6F9B-7C8FCFDC75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12828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 Content + One Photo">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417341" y="1785013"/>
            <a:ext cx="6701376" cy="4122275"/>
          </a:xfrm>
        </p:spPr>
        <p:txBody>
          <a:bodyPr>
            <a:noAutofit/>
          </a:bodyPr>
          <a:lstStyle>
            <a:lvl1pPr marL="228600" marR="0" indent="-228600" algn="l" defTabSz="914400" rtl="0" eaLnBrk="1" fontAlgn="auto" latinLnBrk="0" hangingPunct="1">
              <a:lnSpc>
                <a:spcPct val="90000"/>
              </a:lnSpc>
              <a:spcBef>
                <a:spcPts val="0"/>
              </a:spcBef>
              <a:spcAft>
                <a:spcPts val="400"/>
              </a:spcAft>
              <a:buClr>
                <a:srgbClr val="E86100"/>
              </a:buClr>
              <a:buSzTx/>
              <a:buFont typeface="Wingdings" panose="05000000000000000000" pitchFamily="2" charset="2"/>
              <a:buChar char="§"/>
              <a:tabLst/>
              <a:defRPr sz="1600">
                <a:solidFill>
                  <a:srgbClr val="63656A"/>
                </a:solidFill>
              </a:defRPr>
            </a:lvl1pPr>
            <a:lvl2pPr marL="685800" indent="-228600">
              <a:lnSpc>
                <a:spcPct val="90000"/>
              </a:lnSpc>
              <a:spcAft>
                <a:spcPts val="400"/>
              </a:spcAft>
              <a:buClr>
                <a:srgbClr val="0C2340"/>
              </a:buClr>
              <a:buFont typeface="System Font Regular"/>
              <a:buChar char="–"/>
              <a:defRPr sz="1400">
                <a:solidFill>
                  <a:srgbClr val="63656A"/>
                </a:solidFill>
              </a:defRPr>
            </a:lvl2pPr>
            <a:lvl3pPr marL="1143000" indent="-228600">
              <a:lnSpc>
                <a:spcPct val="90000"/>
              </a:lnSpc>
              <a:spcAft>
                <a:spcPts val="400"/>
              </a:spcAft>
              <a:buClr>
                <a:srgbClr val="0C2340"/>
              </a:buClr>
              <a:buFont typeface="Arial" panose="020B0604020202020204" pitchFamily="34" charset="0"/>
              <a:buChar char="•"/>
              <a:defRPr sz="12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Content – Avenir Next LT Pro, Regular,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1775859" y="950712"/>
            <a:ext cx="5342858" cy="548640"/>
          </a:xfrm>
        </p:spPr>
        <p:txBody>
          <a:bodyPr>
            <a:noAutofit/>
          </a:bodyPr>
          <a:lstStyle>
            <a:lvl1pPr marL="0" indent="0" algn="l">
              <a:buNone/>
              <a:defRPr sz="1800" b="1" i="0" cap="all" baseline="0">
                <a:solidFill>
                  <a:schemeClr val="tx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7426916" y="0"/>
            <a:ext cx="4765083" cy="5912601"/>
          </a:xfrm>
        </p:spPr>
        <p:txBody>
          <a:bodyPr anchor="ctr"/>
          <a:lstStyle>
            <a:lvl1pPr marL="0" indent="0" algn="ctr">
              <a:buNone/>
              <a:defRPr/>
            </a:lvl1pPr>
          </a:lstStyle>
          <a:p>
            <a:r>
              <a:rPr lang="en-US" dirty="0"/>
              <a:t>Insert Photo Here</a:t>
            </a:r>
          </a:p>
        </p:txBody>
      </p:sp>
      <p:sp>
        <p:nvSpPr>
          <p:cNvPr id="5" name="Title 4">
            <a:extLst>
              <a:ext uri="{FF2B5EF4-FFF2-40B4-BE49-F238E27FC236}">
                <a16:creationId xmlns:a16="http://schemas.microsoft.com/office/drawing/2014/main" id="{C10D9159-DD0C-DA37-3CD3-AF3FF38144EF}"/>
              </a:ext>
            </a:extLst>
          </p:cNvPr>
          <p:cNvSpPr>
            <a:spLocks noGrp="1"/>
          </p:cNvSpPr>
          <p:nvPr>
            <p:ph type="title" hasCustomPrompt="1"/>
          </p:nvPr>
        </p:nvSpPr>
        <p:spPr>
          <a:xfrm>
            <a:off x="1775860" y="230876"/>
            <a:ext cx="5342858" cy="666736"/>
          </a:xfrm>
        </p:spPr>
        <p:txBody>
          <a:bodyPr/>
          <a:lstStyle/>
          <a:p>
            <a:r>
              <a:rPr lang="en-US" dirty="0"/>
              <a:t>TITLE — avenir NEXT LT PRO, DEMI, 28 PT, dark BLUE, caps</a:t>
            </a:r>
          </a:p>
        </p:txBody>
      </p:sp>
      <p:sp>
        <p:nvSpPr>
          <p:cNvPr id="2" name="Footer Placeholder 4">
            <a:extLst>
              <a:ext uri="{FF2B5EF4-FFF2-40B4-BE49-F238E27FC236}">
                <a16:creationId xmlns:a16="http://schemas.microsoft.com/office/drawing/2014/main" id="{4CDDD68E-EA8B-1F4B-5426-2EAFD1635F6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04BBD494-7C14-CBC2-C1FC-49861B51926E}"/>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840" userDrawn="1">
          <p15:clr>
            <a:srgbClr val="FBAE40"/>
          </p15:clr>
        </p15:guide>
        <p15:guide id="3" pos="216" userDrawn="1">
          <p15:clr>
            <a:srgbClr val="FBAE40"/>
          </p15:clr>
        </p15:guide>
        <p15:guide id="4" pos="7464" userDrawn="1">
          <p15:clr>
            <a:srgbClr val="FBAE40"/>
          </p15:clr>
        </p15:guide>
        <p15:guide id="5" pos="3624" userDrawn="1">
          <p15:clr>
            <a:srgbClr val="FBAE40"/>
          </p15:clr>
        </p15:guide>
        <p15:guide id="6" orient="horz" pos="1128" userDrawn="1">
          <p15:clr>
            <a:srgbClr val="FBAE40"/>
          </p15:clr>
        </p15:guide>
        <p15:guide id="7" orient="horz" pos="42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6194678" y="2009864"/>
            <a:ext cx="5997321" cy="39974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6318898" y="2083979"/>
            <a:ext cx="5530202" cy="3578948"/>
          </a:xfrm>
        </p:spPr>
        <p:txBody>
          <a:bodyPr/>
          <a:lstStyle>
            <a:lvl1pPr marL="0" indent="0">
              <a:buNone/>
              <a:defRPr/>
            </a:lvl1pPr>
          </a:lstStyle>
          <a:p>
            <a:pPr lvl="0"/>
            <a:r>
              <a:rPr lang="en-US" dirty="0"/>
              <a:t>Insert table, chart, graph</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415044" y="1235887"/>
            <a:ext cx="541249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417341" y="2009865"/>
            <a:ext cx="5410200" cy="3997401"/>
          </a:xfrm>
        </p:spPr>
        <p:txBody>
          <a:bodyPr>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63656A"/>
                </a:solidFill>
              </a:defRPr>
            </a:lvl1pPr>
            <a:lvl2pPr marL="685800" indent="-228600">
              <a:lnSpc>
                <a:spcPct val="90000"/>
              </a:lnSpc>
              <a:spcAft>
                <a:spcPts val="600"/>
              </a:spcAft>
              <a:buClr>
                <a:srgbClr val="0C2340"/>
              </a:buClr>
              <a:buFont typeface="System Font Regular"/>
              <a:buChar char="–"/>
              <a:defRPr sz="1400">
                <a:solidFill>
                  <a:srgbClr val="63656A"/>
                </a:solidFill>
              </a:defRPr>
            </a:lvl2pPr>
            <a:lvl3pPr marL="1143000" indent="-228600">
              <a:lnSpc>
                <a:spcPct val="90000"/>
              </a:lnSpc>
              <a:spcAft>
                <a:spcPts val="600"/>
              </a:spcAft>
              <a:buClr>
                <a:srgbClr val="0C2340"/>
              </a:buClr>
              <a:buFont typeface="Arial" panose="020B0604020202020204" pitchFamily="34" charset="0"/>
              <a:buChar char="•"/>
              <a:defRPr sz="1200">
                <a:solidFill>
                  <a:srgbClr val="63656A"/>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Avenir Next LT Pro, Regular,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417341" y="1418365"/>
            <a:ext cx="5410200" cy="548640"/>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CAPS</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6194679" y="1418366"/>
            <a:ext cx="5498304" cy="548640"/>
          </a:xfrm>
        </p:spPr>
        <p:txBody>
          <a:bodyPr tIns="45720">
            <a:noAutofit/>
          </a:bodyPr>
          <a:lstStyle>
            <a:lvl1pPr marL="0" marR="0" indent="0" algn="l" defTabSz="914400" rtl="0" eaLnBrk="1" fontAlgn="auto" latinLnBrk="0" hangingPunct="1">
              <a:lnSpc>
                <a:spcPct val="90000"/>
              </a:lnSpc>
              <a:spcBef>
                <a:spcPts val="0"/>
              </a:spcBef>
              <a:spcAft>
                <a:spcPts val="0"/>
              </a:spcAft>
              <a:buClrTx/>
              <a:buSzTx/>
              <a:buFontTx/>
              <a:buNone/>
              <a:tabLst/>
              <a:defRPr sz="1800" b="1" i="0" cap="all" baseline="0">
                <a:solidFill>
                  <a:schemeClr val="accent2"/>
                </a:solidFill>
                <a:latin typeface="Avenir Next LT Pro Demi" panose="020B0504020202020204" pitchFamily="34" charset="77"/>
              </a:defRPr>
            </a:lvl1pPr>
          </a:lstStyle>
          <a:p>
            <a:r>
              <a:rPr lang="en-US" dirty="0"/>
              <a:t>SUBTITLE – AVENIR NEXT LT PRO, DEMI, 18 </a:t>
            </a:r>
            <a:r>
              <a:rPr lang="en-US" dirty="0" err="1"/>
              <a:t>pt</a:t>
            </a:r>
            <a:r>
              <a:rPr lang="en-US" dirty="0"/>
              <a:t>, orange, CAPS</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
        <p:nvSpPr>
          <p:cNvPr id="4" name="Title 3">
            <a:extLst>
              <a:ext uri="{FF2B5EF4-FFF2-40B4-BE49-F238E27FC236}">
                <a16:creationId xmlns:a16="http://schemas.microsoft.com/office/drawing/2014/main" id="{60734D29-EB78-1C27-210C-5766D9D26E6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216" userDrawn="1">
          <p15:clr>
            <a:srgbClr val="FBAE40"/>
          </p15:clr>
        </p15:guide>
        <p15:guide id="4" orient="horz" pos="3960" userDrawn="1">
          <p15:clr>
            <a:srgbClr val="FBAE40"/>
          </p15:clr>
        </p15:guide>
        <p15:guide id="5" pos="3624" userDrawn="1">
          <p15:clr>
            <a:srgbClr val="FBAE40"/>
          </p15:clr>
        </p15:guide>
        <p15:guide id="6" orient="horz" pos="408" userDrawn="1">
          <p15:clr>
            <a:srgbClr val="FBAE40"/>
          </p15:clr>
        </p15:guide>
        <p15:guide id="7" orient="horz" pos="1056" userDrawn="1">
          <p15:clr>
            <a:srgbClr val="FBAE40"/>
          </p15:clr>
        </p15:guide>
        <p15:guide id="8" orient="horz" pos="4224" userDrawn="1">
          <p15:clr>
            <a:srgbClr val="FBAE40"/>
          </p15:clr>
        </p15:guide>
        <p15:guide id="10" pos="74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679700"/>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85900"/>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668042"/>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6A246F7-1E5D-19FE-71BF-1307690E6C3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912" userDrawn="1">
          <p15:clr>
            <a:srgbClr val="FBAE40"/>
          </p15:clr>
        </p15:guide>
        <p15:guide id="3" pos="504" userDrawn="1">
          <p15:clr>
            <a:srgbClr val="FBAE40"/>
          </p15:clr>
        </p15:guide>
        <p15:guide id="4" pos="216" userDrawn="1">
          <p15:clr>
            <a:srgbClr val="FBAE40"/>
          </p15:clr>
        </p15:guide>
        <p15:guide id="5" pos="7464" userDrawn="1">
          <p15:clr>
            <a:srgbClr val="FBAE40"/>
          </p15:clr>
        </p15:guide>
        <p15:guide id="6" pos="7176" userDrawn="1">
          <p15:clr>
            <a:srgbClr val="FBAE40"/>
          </p15:clr>
        </p15:guide>
        <p15:guide id="7" orient="horz" pos="3888" userDrawn="1">
          <p15:clr>
            <a:srgbClr val="FBAE40"/>
          </p15:clr>
        </p15:guide>
        <p15:guide id="8" pos="3768" userDrawn="1">
          <p15:clr>
            <a:srgbClr val="FBAE40"/>
          </p15:clr>
        </p15:guide>
        <p15:guide id="9" orient="horz" pos="936" userDrawn="1">
          <p15:clr>
            <a:srgbClr val="FBAE40"/>
          </p15:clr>
        </p15:guide>
        <p15:guide id="10" orient="horz" pos="1224" userDrawn="1">
          <p15:clr>
            <a:srgbClr val="FBAE40"/>
          </p15:clr>
        </p15:guide>
        <p15:guide id="11" orient="horz" pos="4224" userDrawn="1">
          <p15:clr>
            <a:srgbClr val="FBAE40"/>
          </p15:clr>
        </p15:guide>
        <p15:guide id="12" orient="horz" pos="36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677B-49B5-649A-6B4A-1C90DDD2817B}"/>
              </a:ext>
            </a:extLst>
          </p:cNvPr>
          <p:cNvSpPr>
            <a:spLocks noGrp="1"/>
          </p:cNvSpPr>
          <p:nvPr>
            <p:ph type="title" hasCustomPrompt="1"/>
          </p:nvPr>
        </p:nvSpPr>
        <p:spPr/>
        <p:txBody>
          <a:bodyPr/>
          <a:lstStyle/>
          <a:p>
            <a:r>
              <a:rPr lang="en-US" dirty="0"/>
              <a:t>TITLE — avenir NEXT LT PRO, DEMI, 28 PT, dark BLUE, caps</a:t>
            </a:r>
          </a:p>
        </p:txBody>
      </p:sp>
      <p:sp>
        <p:nvSpPr>
          <p:cNvPr id="27" name="Rectangle 26">
            <a:extLst>
              <a:ext uri="{FF2B5EF4-FFF2-40B4-BE49-F238E27FC236}">
                <a16:creationId xmlns:a16="http://schemas.microsoft.com/office/drawing/2014/main" id="{2109E868-B2EF-F261-F70C-C946C6FB45A1}"/>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57914F-F564-C7C1-54B2-805BCF3FE5FA}"/>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8DD7A51-A8FE-04BB-DEA1-6C51AE046E12}"/>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290513EB-AC40-8CCE-D29C-DF6476B335F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08E7F6-1265-949F-7088-AA84FA101D81}"/>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1258EE-888D-7038-288B-9EBA670EE28D}"/>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4">
            <a:extLst>
              <a:ext uri="{FF2B5EF4-FFF2-40B4-BE49-F238E27FC236}">
                <a16:creationId xmlns:a16="http://schemas.microsoft.com/office/drawing/2014/main" id="{E184A46C-A5F6-134F-AEE3-CA81434EA7A3}"/>
              </a:ext>
            </a:extLst>
          </p:cNvPr>
          <p:cNvSpPr>
            <a:spLocks noGrp="1"/>
          </p:cNvSpPr>
          <p:nvPr>
            <p:ph type="body" sz="quarter" idx="27"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7" name="Text Placeholder 24">
            <a:extLst>
              <a:ext uri="{FF2B5EF4-FFF2-40B4-BE49-F238E27FC236}">
                <a16:creationId xmlns:a16="http://schemas.microsoft.com/office/drawing/2014/main" id="{A1A56CF7-DCC1-D8CA-19AD-B538129E81CC}"/>
              </a:ext>
            </a:extLst>
          </p:cNvPr>
          <p:cNvSpPr>
            <a:spLocks noGrp="1"/>
          </p:cNvSpPr>
          <p:nvPr>
            <p:ph type="body" sz="quarter" idx="28"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8" name="Text Placeholder 24">
            <a:extLst>
              <a:ext uri="{FF2B5EF4-FFF2-40B4-BE49-F238E27FC236}">
                <a16:creationId xmlns:a16="http://schemas.microsoft.com/office/drawing/2014/main" id="{4F6FF271-7C91-28FA-F42A-79EC5616A179}"/>
              </a:ext>
            </a:extLst>
          </p:cNvPr>
          <p:cNvSpPr>
            <a:spLocks noGrp="1"/>
          </p:cNvSpPr>
          <p:nvPr>
            <p:ph type="body" sz="quarter" idx="29"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9" name="Text Placeholder 3">
            <a:extLst>
              <a:ext uri="{FF2B5EF4-FFF2-40B4-BE49-F238E27FC236}">
                <a16:creationId xmlns:a16="http://schemas.microsoft.com/office/drawing/2014/main" id="{F8F0387D-621D-8E12-C735-9032E17AB710}"/>
              </a:ext>
            </a:extLst>
          </p:cNvPr>
          <p:cNvSpPr>
            <a:spLocks noGrp="1"/>
          </p:cNvSpPr>
          <p:nvPr>
            <p:ph type="body" sz="quarter" idx="30"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0" name="Text Placeholder 3">
            <a:extLst>
              <a:ext uri="{FF2B5EF4-FFF2-40B4-BE49-F238E27FC236}">
                <a16:creationId xmlns:a16="http://schemas.microsoft.com/office/drawing/2014/main" id="{E0C6D441-49DB-42E1-7008-D7205EF18750}"/>
              </a:ext>
            </a:extLst>
          </p:cNvPr>
          <p:cNvSpPr>
            <a:spLocks noGrp="1"/>
          </p:cNvSpPr>
          <p:nvPr>
            <p:ph type="body" sz="quarter" idx="31"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1" name="Text Placeholder 3">
            <a:extLst>
              <a:ext uri="{FF2B5EF4-FFF2-40B4-BE49-F238E27FC236}">
                <a16:creationId xmlns:a16="http://schemas.microsoft.com/office/drawing/2014/main" id="{BBE82EE8-B6AB-F9B1-449C-57867409CCFE}"/>
              </a:ext>
            </a:extLst>
          </p:cNvPr>
          <p:cNvSpPr>
            <a:spLocks noGrp="1"/>
          </p:cNvSpPr>
          <p:nvPr>
            <p:ph type="body" sz="quarter" idx="32"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4AF8623-4263-5AA8-87A9-29DE313B59E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C08972B4-D144-9073-209C-29993DEDA8A2}"/>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userDrawn="1">
          <p15:clr>
            <a:srgbClr val="FBAE40"/>
          </p15:clr>
        </p15:guide>
        <p15:guide id="2" pos="2520" userDrawn="1">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936" userDrawn="1">
          <p15:clr>
            <a:srgbClr val="FBAE40"/>
          </p15:clr>
        </p15:guide>
        <p15:guide id="7" pos="2688" userDrawn="1">
          <p15:clr>
            <a:srgbClr val="FBAE40"/>
          </p15:clr>
        </p15:guide>
        <p15:guide id="8" pos="4992" userDrawn="1">
          <p15:clr>
            <a:srgbClr val="FBAE40"/>
          </p15:clr>
        </p15:guide>
        <p15:guide id="9" pos="5160" userDrawn="1">
          <p15:clr>
            <a:srgbClr val="FBAE40"/>
          </p15:clr>
        </p15:guide>
        <p15:guide id="10" orient="horz" pos="10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8.sv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2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1775861" y="230876"/>
            <a:ext cx="9998798" cy="666736"/>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3"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pic>
        <p:nvPicPr>
          <p:cNvPr id="20" name="Picture 19">
            <a:extLst>
              <a:ext uri="{FF2B5EF4-FFF2-40B4-BE49-F238E27FC236}">
                <a16:creationId xmlns:a16="http://schemas.microsoft.com/office/drawing/2014/main" id="{6414F18D-9838-884F-89A1-A3F795E9032F}"/>
              </a:ext>
            </a:extLst>
          </p:cNvPr>
          <p:cNvPicPr>
            <a:picLocks noChangeAspect="1"/>
          </p:cNvPicPr>
          <p:nvPr userDrawn="1"/>
        </p:nvPicPr>
        <p:blipFill rotWithShape="1">
          <a:blip r:embed="rId18"/>
          <a:srcRect l="80233"/>
          <a:stretch/>
        </p:blipFill>
        <p:spPr>
          <a:xfrm>
            <a:off x="0" y="171121"/>
            <a:ext cx="1536405" cy="952500"/>
          </a:xfrm>
          <a:prstGeom prst="rect">
            <a:avLst/>
          </a:prstGeom>
        </p:spPr>
      </p:pic>
      <p:pic>
        <p:nvPicPr>
          <p:cNvPr id="7" name="Picture 6">
            <a:extLst>
              <a:ext uri="{FF2B5EF4-FFF2-40B4-BE49-F238E27FC236}">
                <a16:creationId xmlns:a16="http://schemas.microsoft.com/office/drawing/2014/main" id="{F9F376C0-00E3-A94E-9D2F-168DDAF221A6}"/>
              </a:ext>
            </a:extLst>
          </p:cNvPr>
          <p:cNvPicPr>
            <a:picLocks noChangeAspect="1"/>
          </p:cNvPicPr>
          <p:nvPr userDrawn="1"/>
        </p:nvPicPr>
        <p:blipFill>
          <a:blip r:embed="rId19"/>
          <a:stretch>
            <a:fillRect/>
          </a:stretch>
        </p:blipFill>
        <p:spPr>
          <a:xfrm>
            <a:off x="-339634" y="6183236"/>
            <a:ext cx="12897394" cy="368300"/>
          </a:xfrm>
          <a:prstGeom prst="rect">
            <a:avLst/>
          </a:prstGeom>
        </p:spPr>
      </p:pic>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869" r:id="rId3"/>
    <p:sldLayoutId id="2147483714" r:id="rId4"/>
    <p:sldLayoutId id="2147483655" r:id="rId5"/>
    <p:sldLayoutId id="2147483722" r:id="rId6"/>
    <p:sldLayoutId id="2147483728" r:id="rId7"/>
    <p:sldLayoutId id="2147483727" r:id="rId8"/>
    <p:sldLayoutId id="2147483724" r:id="rId9"/>
    <p:sldLayoutId id="2147483731" r:id="rId10"/>
    <p:sldLayoutId id="2147483725" r:id="rId11"/>
    <p:sldLayoutId id="2147483751" r:id="rId12"/>
    <p:sldLayoutId id="2147483721" r:id="rId13"/>
    <p:sldLayoutId id="2147483878" r:id="rId14"/>
    <p:sldLayoutId id="2147483870" r:id="rId15"/>
    <p:sldLayoutId id="214748386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F16E82-0C31-F1D7-67C9-067E8E21435A}"/>
              </a:ext>
            </a:extLst>
          </p:cNvPr>
          <p:cNvPicPr>
            <a:picLocks noChangeAspect="1"/>
          </p:cNvPicPr>
          <p:nvPr userDrawn="1"/>
        </p:nvPicPr>
        <p:blipFill rotWithShape="1">
          <a:blip r:embed="rId13"/>
          <a:srcRect l="46457" t="1" r="-46457" b="21862"/>
          <a:stretch/>
        </p:blipFill>
        <p:spPr>
          <a:xfrm>
            <a:off x="0" y="6455833"/>
            <a:ext cx="22553713" cy="414670"/>
          </a:xfrm>
          <a:prstGeom prst="rect">
            <a:avLst/>
          </a:prstGeom>
        </p:spPr>
      </p:pic>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57316"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67915184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43" r:id="rId3"/>
    <p:sldLayoutId id="2147483830" r:id="rId4"/>
    <p:sldLayoutId id="2147483831" r:id="rId5"/>
    <p:sldLayoutId id="2147483832" r:id="rId6"/>
    <p:sldLayoutId id="2147483833" r:id="rId7"/>
    <p:sldLayoutId id="2147483844" r:id="rId8"/>
    <p:sldLayoutId id="2147483834" r:id="rId9"/>
    <p:sldLayoutId id="2147483835" r:id="rId10"/>
    <p:sldLayoutId id="21474838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7035"/>
            <a:ext cx="11357316" cy="939109"/>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pic>
        <p:nvPicPr>
          <p:cNvPr id="10" name="Picture 9">
            <a:extLst>
              <a:ext uri="{FF2B5EF4-FFF2-40B4-BE49-F238E27FC236}">
                <a16:creationId xmlns:a16="http://schemas.microsoft.com/office/drawing/2014/main" id="{5584AA60-9EC7-C229-7B0D-637A9CC364CB}"/>
              </a:ext>
            </a:extLst>
          </p:cNvPr>
          <p:cNvPicPr>
            <a:picLocks noChangeAspect="1"/>
          </p:cNvPicPr>
          <p:nvPr userDrawn="1"/>
        </p:nvPicPr>
        <p:blipFill>
          <a:blip r:embed="rId18">
            <a:extLst>
              <a:ext uri="{96DAC541-7B7A-43D3-8B79-37D633B846F1}">
                <asvg:svgBlip xmlns:asvg="http://schemas.microsoft.com/office/drawing/2016/SVG/main" r:embed="rId19"/>
              </a:ext>
            </a:extLst>
          </a:blip>
          <a:srcRect t="401" b="401"/>
          <a:stretch/>
        </p:blipFill>
        <p:spPr>
          <a:xfrm>
            <a:off x="11326500" y="6311041"/>
            <a:ext cx="522600" cy="449288"/>
          </a:xfrm>
          <a:prstGeom prst="rect">
            <a:avLst/>
          </a:prstGeom>
        </p:spPr>
      </p:pic>
      <p:sp>
        <p:nvSpPr>
          <p:cNvPr id="13" name="Footer Placeholder 4">
            <a:extLst>
              <a:ext uri="{FF2B5EF4-FFF2-40B4-BE49-F238E27FC236}">
                <a16:creationId xmlns:a16="http://schemas.microsoft.com/office/drawing/2014/main" id="{68F8E9F5-C013-8A12-AF55-D232E33DD814}"/>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14" name="Slide Number Placeholder 5">
            <a:extLst>
              <a:ext uri="{FF2B5EF4-FFF2-40B4-BE49-F238E27FC236}">
                <a16:creationId xmlns:a16="http://schemas.microsoft.com/office/drawing/2014/main" id="{C6AB9BA4-9CF3-ACA9-B33F-6F0BEDBD60D5}"/>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94098301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1" r:id="rId3"/>
    <p:sldLayoutId id="2147483912" r:id="rId4"/>
    <p:sldLayoutId id="2147483915" r:id="rId5"/>
    <p:sldLayoutId id="2147483913" r:id="rId6"/>
    <p:sldLayoutId id="2147483914" r:id="rId7"/>
    <p:sldLayoutId id="2147483916" r:id="rId8"/>
    <p:sldLayoutId id="2147483917" r:id="rId9"/>
    <p:sldLayoutId id="2147483918" r:id="rId10"/>
    <p:sldLayoutId id="2147483919" r:id="rId11"/>
    <p:sldLayoutId id="2147483910" r:id="rId12"/>
    <p:sldLayoutId id="2147483936" r:id="rId13"/>
    <p:sldLayoutId id="2147483937" r:id="rId14"/>
    <p:sldLayoutId id="2147483938" r:id="rId15"/>
    <p:sldLayoutId id="214748393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61867"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800523274"/>
      </p:ext>
    </p:extLst>
  </p:cSld>
  <p:clrMap bg1="lt1" tx1="dk1" bg2="lt2" tx2="dk2" accent1="accent1" accent2="accent2" accent3="accent3" accent4="accent4" accent5="accent5" accent6="accent6" hlink="hlink" folHlink="folHlink"/>
  <p:sldLayoutIdLst>
    <p:sldLayoutId id="2147483886" r:id="rId1"/>
    <p:sldLayoutId id="2147483946" r:id="rId2"/>
    <p:sldLayoutId id="2147483905" r:id="rId3"/>
    <p:sldLayoutId id="2147483940" r:id="rId4"/>
    <p:sldLayoutId id="2147483944" r:id="rId5"/>
    <p:sldLayoutId id="2147483950" r:id="rId6"/>
    <p:sldLayoutId id="2147483945" r:id="rId7"/>
    <p:sldLayoutId id="214748394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3773011" y="245990"/>
            <a:ext cx="8001646" cy="336692"/>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0" y="1316645"/>
            <a:ext cx="11357317"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pic>
        <p:nvPicPr>
          <p:cNvPr id="10" name="Picture 9">
            <a:extLst>
              <a:ext uri="{FF2B5EF4-FFF2-40B4-BE49-F238E27FC236}">
                <a16:creationId xmlns:a16="http://schemas.microsoft.com/office/drawing/2014/main" id="{728580DD-A52A-C7B3-5157-BCAF2C7D7E03}"/>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1542675660"/>
      </p:ext>
    </p:extLst>
  </p:cSld>
  <p:clrMap bg1="lt1" tx1="dk1" bg2="lt2" tx2="dk2" accent1="accent1" accent2="accent2" accent3="accent3" accent4="accent4" accent5="accent5" accent6="accent6" hlink="hlink" folHlink="folHlink"/>
  <p:sldLayoutIdLst>
    <p:sldLayoutId id="2147483904" r:id="rId1"/>
    <p:sldLayoutId id="2147483949" r:id="rId2"/>
    <p:sldLayoutId id="2147483947" r:id="rId3"/>
    <p:sldLayoutId id="2147483942" r:id="rId4"/>
    <p:sldLayoutId id="2147483948" r:id="rId5"/>
    <p:sldLayoutId id="2147483896" r:id="rId6"/>
    <p:sldLayoutId id="214748394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rgbClr val="0C2340"/>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347" y="4636064"/>
            <a:ext cx="7417294" cy="929485"/>
          </a:xfrm>
        </p:spPr>
        <p:txBody>
          <a:bodyPr/>
          <a:lstStyle/>
          <a:p>
            <a:r>
              <a:rPr lang="en-US" sz="3400" dirty="0"/>
              <a:t>Compensation Strategies: An Overview and Case Study</a:t>
            </a:r>
          </a:p>
        </p:txBody>
      </p:sp>
      <p:sp>
        <p:nvSpPr>
          <p:cNvPr id="3" name="Text Placeholder 2"/>
          <p:cNvSpPr>
            <a:spLocks noGrp="1"/>
          </p:cNvSpPr>
          <p:nvPr>
            <p:ph type="body" sz="quarter" idx="13"/>
          </p:nvPr>
        </p:nvSpPr>
        <p:spPr>
          <a:xfrm>
            <a:off x="4412346" y="5651532"/>
            <a:ext cx="7417295" cy="350772"/>
          </a:xfrm>
        </p:spPr>
        <p:txBody>
          <a:bodyPr/>
          <a:lstStyle/>
          <a:p>
            <a:r>
              <a:rPr lang="en-US" sz="1200" dirty="0"/>
              <a:t>Shelly Murray, Manager of Compensation programs</a:t>
            </a:r>
          </a:p>
          <a:p>
            <a:r>
              <a:rPr lang="en-US" sz="1200" dirty="0"/>
              <a:t>Bailey Ward, Manager of Comp. &amp; Class Administration</a:t>
            </a:r>
          </a:p>
          <a:p>
            <a:r>
              <a:rPr lang="en-US" sz="1200" dirty="0"/>
              <a:t>Loren Winn, SPHR, SHRM-SCP, Director Facilities Management Human Resources</a:t>
            </a:r>
          </a:p>
          <a:p>
            <a:r>
              <a:rPr lang="en-US" sz="1200" dirty="0"/>
              <a:t>Dave Smithwick, SPHR, GPHR, SHRM-CP, Interim Director, Comp &amp; Class</a:t>
            </a:r>
          </a:p>
          <a:p>
            <a:endParaRPr lang="en-US" dirty="0"/>
          </a:p>
        </p:txBody>
      </p:sp>
    </p:spTree>
    <p:extLst>
      <p:ext uri="{BB962C8B-B14F-4D97-AF65-F5344CB8AC3E}">
        <p14:creationId xmlns:p14="http://schemas.microsoft.com/office/powerpoint/2010/main" val="354621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485900" y="2206286"/>
            <a:ext cx="9182100" cy="2244356"/>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venir Next LT Pro Demi" panose="020B0504020202020204" pitchFamily="34" charset="77"/>
                <a:cs typeface="Arial" panose="020B0604020202020204" pitchFamily="34" charset="0"/>
              </a:rPr>
              <a:t>Utilizing</a:t>
            </a:r>
            <a:r>
              <a:rPr lang="en-US" dirty="0">
                <a:latin typeface="Avenir Next LT Pro" panose="020B0504020202020204"/>
              </a:rPr>
              <a:t> </a:t>
            </a:r>
            <a:r>
              <a:rPr lang="en-US" sz="4800" b="1" i="1" dirty="0">
                <a:solidFill>
                  <a:schemeClr val="bg1"/>
                </a:solidFill>
                <a:latin typeface="Avenir Next LT Pro Demi" panose="020B0504020202020204" pitchFamily="34" charset="77"/>
                <a:cs typeface="Arial" panose="020B0604020202020204" pitchFamily="34" charset="0"/>
              </a:rPr>
              <a:t>Valid</a:t>
            </a:r>
            <a:r>
              <a:rPr lang="en-US" dirty="0">
                <a:latin typeface="Avenir Next LT Pro" panose="020B0504020202020204"/>
              </a:rPr>
              <a:t>  </a:t>
            </a:r>
            <a:r>
              <a:rPr lang="en-US" sz="4800" b="1" i="1" dirty="0">
                <a:solidFill>
                  <a:schemeClr val="bg1"/>
                </a:solidFill>
                <a:latin typeface="Avenir Next LT Pro Demi" panose="020B0504020202020204" pitchFamily="34" charset="77"/>
                <a:cs typeface="Arial" panose="020B0604020202020204" pitchFamily="34" charset="0"/>
              </a:rPr>
              <a:t>Market</a:t>
            </a:r>
            <a:r>
              <a:rPr lang="en-US" dirty="0">
                <a:latin typeface="Avenir Next LT Pro" panose="020B0504020202020204"/>
              </a:rPr>
              <a:t>  </a:t>
            </a:r>
            <a:r>
              <a:rPr lang="en-US" sz="4800" b="1" i="1" dirty="0">
                <a:solidFill>
                  <a:schemeClr val="bg1"/>
                </a:solidFill>
                <a:latin typeface="Avenir Next LT Pro Demi" panose="020B0504020202020204" pitchFamily="34" charset="77"/>
                <a:cs typeface="Arial" panose="020B0604020202020204" pitchFamily="34" charset="0"/>
              </a:rPr>
              <a:t>Data</a:t>
            </a:r>
            <a:r>
              <a:rPr lang="en-US" dirty="0">
                <a:latin typeface="Avenir Next LT Pro" panose="020B0504020202020204"/>
              </a:rPr>
              <a:t>  </a:t>
            </a:r>
            <a:r>
              <a:rPr lang="en-US" sz="4800" b="1" i="1" dirty="0">
                <a:solidFill>
                  <a:schemeClr val="bg1"/>
                </a:solidFill>
                <a:latin typeface="Avenir Next LT Pro Demi" panose="020B0504020202020204" pitchFamily="34" charset="77"/>
                <a:cs typeface="Arial" panose="020B0604020202020204" pitchFamily="34" charset="0"/>
              </a:rPr>
              <a:t>to</a:t>
            </a:r>
            <a:r>
              <a:rPr lang="en-US" dirty="0">
                <a:latin typeface="Avenir Next LT Pro" panose="020B0504020202020204"/>
              </a:rPr>
              <a:t> </a:t>
            </a:r>
            <a:r>
              <a:rPr lang="en-US" sz="4800" b="1" i="1" dirty="0">
                <a:solidFill>
                  <a:schemeClr val="bg1"/>
                </a:solidFill>
                <a:latin typeface="Avenir Next LT Pro Demi" panose="020B0504020202020204" pitchFamily="34" charset="77"/>
                <a:cs typeface="Arial" panose="020B0604020202020204" pitchFamily="34" charset="0"/>
              </a:rPr>
              <a:t>Analyze</a:t>
            </a:r>
            <a:r>
              <a:rPr lang="en-US" dirty="0">
                <a:latin typeface="Avenir Next LT Pro" panose="020B0504020202020204"/>
              </a:rPr>
              <a:t>  </a:t>
            </a:r>
            <a:r>
              <a:rPr lang="en-US" sz="4800" b="1" i="1" dirty="0">
                <a:solidFill>
                  <a:schemeClr val="bg1"/>
                </a:solidFill>
                <a:latin typeface="Avenir Next LT Pro Demi" panose="020B0504020202020204" pitchFamily="34" charset="77"/>
                <a:cs typeface="Arial" panose="020B0604020202020204" pitchFamily="34" charset="0"/>
              </a:rPr>
              <a:t>Auburn</a:t>
            </a:r>
            <a:r>
              <a:rPr lang="en-US" dirty="0">
                <a:latin typeface="Avenir Next LT Pro" panose="020B0504020202020204"/>
              </a:rPr>
              <a:t>  </a:t>
            </a:r>
            <a:r>
              <a:rPr lang="en-US" sz="4800" b="1" i="1" dirty="0">
                <a:solidFill>
                  <a:schemeClr val="bg1"/>
                </a:solidFill>
                <a:latin typeface="Avenir Next LT Pro Demi" panose="020B0504020202020204" pitchFamily="34" charset="77"/>
                <a:cs typeface="Arial" panose="020B0604020202020204" pitchFamily="34" charset="0"/>
              </a:rPr>
              <a:t>University</a:t>
            </a:r>
            <a:r>
              <a:rPr lang="en-US" dirty="0">
                <a:latin typeface="Avenir Next LT Pro" panose="020B0504020202020204"/>
              </a:rPr>
              <a:t> </a:t>
            </a:r>
            <a:r>
              <a:rPr lang="en-US" sz="4800" b="1" i="1" dirty="0">
                <a:solidFill>
                  <a:schemeClr val="bg1"/>
                </a:solidFill>
                <a:latin typeface="Avenir Next LT Pro Demi" panose="020B0504020202020204" pitchFamily="34" charset="77"/>
                <a:cs typeface="Arial" panose="020B0604020202020204" pitchFamily="34" charset="0"/>
              </a:rPr>
              <a:t>Jobs</a:t>
            </a:r>
          </a:p>
        </p:txBody>
      </p:sp>
      <p:sp>
        <p:nvSpPr>
          <p:cNvPr id="3" name="Content Placeholder 2"/>
          <p:cNvSpPr txBox="1">
            <a:spLocks/>
          </p:cNvSpPr>
          <p:nvPr/>
        </p:nvSpPr>
        <p:spPr>
          <a:xfrm>
            <a:off x="1485900" y="3833561"/>
            <a:ext cx="9182100" cy="489930"/>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2"/>
                </a:solidFill>
              </a:rPr>
              <a:t>Bailey</a:t>
            </a:r>
            <a:r>
              <a:rPr lang="en-US" dirty="0"/>
              <a:t> </a:t>
            </a:r>
            <a:r>
              <a:rPr lang="en-US" sz="2400" dirty="0">
                <a:solidFill>
                  <a:schemeClr val="accent2"/>
                </a:solidFill>
              </a:rPr>
              <a:t>Ward</a:t>
            </a:r>
          </a:p>
          <a:p>
            <a:pPr marL="0" indent="0" algn="ctr">
              <a:buNone/>
            </a:pPr>
            <a:r>
              <a:rPr lang="en-US" sz="2400" dirty="0">
                <a:solidFill>
                  <a:schemeClr val="accent2"/>
                </a:solidFill>
              </a:rPr>
              <a:t>Manager,</a:t>
            </a:r>
            <a:r>
              <a:rPr lang="en-US" dirty="0"/>
              <a:t> </a:t>
            </a:r>
            <a:r>
              <a:rPr lang="en-US" sz="2400" dirty="0">
                <a:solidFill>
                  <a:schemeClr val="accent2"/>
                </a:solidFill>
              </a:rPr>
              <a:t>Comp</a:t>
            </a:r>
            <a:r>
              <a:rPr lang="en-US" dirty="0"/>
              <a:t> </a:t>
            </a:r>
            <a:r>
              <a:rPr lang="en-US" sz="2400" dirty="0">
                <a:solidFill>
                  <a:schemeClr val="accent2"/>
                </a:solidFill>
              </a:rPr>
              <a:t>and</a:t>
            </a:r>
            <a:r>
              <a:rPr lang="en-US" dirty="0"/>
              <a:t> </a:t>
            </a:r>
            <a:r>
              <a:rPr lang="en-US" sz="2400" dirty="0">
                <a:solidFill>
                  <a:schemeClr val="accent2"/>
                </a:solidFill>
              </a:rPr>
              <a:t>Class</a:t>
            </a:r>
            <a:r>
              <a:rPr lang="en-US" dirty="0"/>
              <a:t> </a:t>
            </a:r>
            <a:r>
              <a:rPr lang="en-US" sz="2400" dirty="0">
                <a:solidFill>
                  <a:schemeClr val="accent2"/>
                </a:solidFill>
              </a:rPr>
              <a:t>Administration</a:t>
            </a:r>
          </a:p>
          <a:p>
            <a:endParaRPr lang="en-US" dirty="0"/>
          </a:p>
        </p:txBody>
      </p:sp>
    </p:spTree>
    <p:extLst>
      <p:ext uri="{BB962C8B-B14F-4D97-AF65-F5344CB8AC3E}">
        <p14:creationId xmlns:p14="http://schemas.microsoft.com/office/powerpoint/2010/main" val="242341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Compensation purchases salary surveys from reliable third-party vendors which are experts in collecting, analyzing, and disseminating salary data from a broad range of employers</a:t>
            </a:r>
          </a:p>
          <a:p>
            <a:r>
              <a:rPr lang="en-US" sz="2000" dirty="0"/>
              <a:t>Type of Surveys:</a:t>
            </a:r>
          </a:p>
          <a:p>
            <a:pPr lvl="1"/>
            <a:r>
              <a:rPr lang="en-US" dirty="0"/>
              <a:t>Higher Education</a:t>
            </a:r>
          </a:p>
          <a:p>
            <a:pPr lvl="1"/>
            <a:r>
              <a:rPr lang="en-US" dirty="0"/>
              <a:t>General Industry</a:t>
            </a:r>
          </a:p>
          <a:p>
            <a:pPr lvl="1"/>
            <a:r>
              <a:rPr lang="en-US" dirty="0"/>
              <a:t>Industry Specific (Athletics, Advancement, Research, Museum, etc.) </a:t>
            </a:r>
          </a:p>
          <a:p>
            <a:r>
              <a:rPr lang="en-US" sz="2400" dirty="0"/>
              <a:t>Survey data is ONE data point at a specific point in time as part of the decision-making process</a:t>
            </a:r>
          </a:p>
          <a:p>
            <a:r>
              <a:rPr lang="en-US" sz="2400" dirty="0"/>
              <a:t>Survey data is utilized for</a:t>
            </a:r>
          </a:p>
          <a:p>
            <a:pPr lvl="1"/>
            <a:r>
              <a:rPr lang="en-US" sz="1400" dirty="0"/>
              <a:t>Market pricing jobs</a:t>
            </a:r>
          </a:p>
          <a:p>
            <a:pPr lvl="1"/>
            <a:r>
              <a:rPr lang="en-US" sz="1400" dirty="0"/>
              <a:t>Pay structure development and maintenance</a:t>
            </a:r>
          </a:p>
          <a:p>
            <a:pPr lvl="1"/>
            <a:r>
              <a:rPr lang="en-US" sz="1400" dirty="0"/>
              <a:t>Collaboration on individual pay decisions</a:t>
            </a:r>
          </a:p>
          <a:p>
            <a:pPr lvl="1"/>
            <a:endParaRPr lang="en-US" sz="2000" dirty="0"/>
          </a:p>
        </p:txBody>
      </p:sp>
      <p:sp>
        <p:nvSpPr>
          <p:cNvPr id="5" name="Title 4"/>
          <p:cNvSpPr>
            <a:spLocks noGrp="1"/>
          </p:cNvSpPr>
          <p:nvPr>
            <p:ph type="title"/>
          </p:nvPr>
        </p:nvSpPr>
        <p:spPr/>
        <p:txBody>
          <a:bodyPr/>
          <a:lstStyle/>
          <a:p>
            <a:r>
              <a:rPr lang="en-US" dirty="0"/>
              <a:t>Using Market Data to inform pay decisions</a:t>
            </a:r>
          </a:p>
        </p:txBody>
      </p:sp>
      <p:sp>
        <p:nvSpPr>
          <p:cNvPr id="3" name="Slide Number Placeholder 2"/>
          <p:cNvSpPr>
            <a:spLocks noGrp="1"/>
          </p:cNvSpPr>
          <p:nvPr>
            <p:ph type="sldNum" sz="quarter" idx="4294967295"/>
          </p:nvPr>
        </p:nvSpPr>
        <p:spPr>
          <a:xfrm>
            <a:off x="0" y="6470650"/>
            <a:ext cx="319088" cy="365125"/>
          </a:xfrm>
        </p:spPr>
        <p:txBody>
          <a:bodyPr/>
          <a:lstStyle/>
          <a:p>
            <a:fld id="{9564885F-477D-A14D-B2C1-5ECAF755F313}" type="slidenum">
              <a:rPr lang="en-US" smtClean="0"/>
              <a:pPr/>
              <a:t>11</a:t>
            </a:fld>
            <a:endParaRPr lang="en-US" spc="400" dirty="0"/>
          </a:p>
        </p:txBody>
      </p:sp>
    </p:spTree>
    <p:extLst>
      <p:ext uri="{BB962C8B-B14F-4D97-AF65-F5344CB8AC3E}">
        <p14:creationId xmlns:p14="http://schemas.microsoft.com/office/powerpoint/2010/main" val="102910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stretch>
            <a:fillRect/>
          </a:stretch>
        </p:blipFill>
        <p:spPr>
          <a:xfrm>
            <a:off x="2203704" y="897612"/>
            <a:ext cx="7313212" cy="5443167"/>
          </a:xfrm>
          <a:prstGeom prst="rect">
            <a:avLst/>
          </a:prstGeom>
        </p:spPr>
      </p:pic>
      <p:sp>
        <p:nvSpPr>
          <p:cNvPr id="5" name="Title 4"/>
          <p:cNvSpPr>
            <a:spLocks noGrp="1"/>
          </p:cNvSpPr>
          <p:nvPr>
            <p:ph type="title"/>
          </p:nvPr>
        </p:nvSpPr>
        <p:spPr/>
        <p:txBody>
          <a:bodyPr/>
          <a:lstStyle/>
          <a:p>
            <a:r>
              <a:rPr lang="en-US" dirty="0"/>
              <a:t>Using Market data to inform Pay decisions</a:t>
            </a:r>
          </a:p>
        </p:txBody>
      </p:sp>
      <p:sp>
        <p:nvSpPr>
          <p:cNvPr id="3" name="Slide Number Placeholder 2"/>
          <p:cNvSpPr>
            <a:spLocks noGrp="1"/>
          </p:cNvSpPr>
          <p:nvPr>
            <p:ph type="sldNum" sz="quarter" idx="4294967295"/>
          </p:nvPr>
        </p:nvSpPr>
        <p:spPr>
          <a:xfrm>
            <a:off x="0" y="6470650"/>
            <a:ext cx="319088" cy="365125"/>
          </a:xfrm>
        </p:spPr>
        <p:txBody>
          <a:bodyPr/>
          <a:lstStyle/>
          <a:p>
            <a:fld id="{9564885F-477D-A14D-B2C1-5ECAF755F313}" type="slidenum">
              <a:rPr lang="en-US" smtClean="0"/>
              <a:pPr/>
              <a:t>12</a:t>
            </a:fld>
            <a:endParaRPr lang="en-US" spc="400" dirty="0"/>
          </a:p>
        </p:txBody>
      </p:sp>
    </p:spTree>
    <p:extLst>
      <p:ext uri="{BB962C8B-B14F-4D97-AF65-F5344CB8AC3E}">
        <p14:creationId xmlns:p14="http://schemas.microsoft.com/office/powerpoint/2010/main" val="3927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a:t>Using Market data to inform Pay decisions</a:t>
            </a:r>
          </a:p>
        </p:txBody>
      </p:sp>
      <p:sp>
        <p:nvSpPr>
          <p:cNvPr id="3" name="Slide Number Placeholder 2"/>
          <p:cNvSpPr>
            <a:spLocks noGrp="1"/>
          </p:cNvSpPr>
          <p:nvPr>
            <p:ph type="sldNum" sz="quarter" idx="4294967295"/>
          </p:nvPr>
        </p:nvSpPr>
        <p:spPr>
          <a:xfrm>
            <a:off x="0" y="6470650"/>
            <a:ext cx="319088" cy="365125"/>
          </a:xfrm>
        </p:spPr>
        <p:txBody>
          <a:bodyPr/>
          <a:lstStyle/>
          <a:p>
            <a:fld id="{9564885F-477D-A14D-B2C1-5ECAF755F313}" type="slidenum">
              <a:rPr lang="en-US" smtClean="0"/>
              <a:pPr/>
              <a:t>13</a:t>
            </a:fld>
            <a:endParaRPr lang="en-US" spc="400" dirty="0"/>
          </a:p>
        </p:txBody>
      </p:sp>
      <p:pic>
        <p:nvPicPr>
          <p:cNvPr id="6" name="Picture 6">
            <a:extLst>
              <a:ext uri="{FF2B5EF4-FFF2-40B4-BE49-F238E27FC236}">
                <a16:creationId xmlns:a16="http://schemas.microsoft.com/office/drawing/2014/main" id="{448A2B68-DE7E-B8D8-8E88-A3707C89E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0" y="956398"/>
            <a:ext cx="119713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60120" y="1161108"/>
            <a:ext cx="457200"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24332" y="1185492"/>
            <a:ext cx="375740" cy="231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07083" y="1185492"/>
            <a:ext cx="375740" cy="231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9544" y="1453716"/>
            <a:ext cx="1852136" cy="231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1840" y="2445750"/>
            <a:ext cx="800576"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4240" y="3117384"/>
            <a:ext cx="1544288"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7392" y="4462652"/>
            <a:ext cx="1544288"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7341" y="5335994"/>
            <a:ext cx="703040"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9088" y="3661498"/>
            <a:ext cx="703040"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5036" y="2940668"/>
            <a:ext cx="1726644"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5398" y="3477632"/>
            <a:ext cx="1726644"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3428" y="4278309"/>
            <a:ext cx="1726644"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5398" y="5147253"/>
            <a:ext cx="1726644"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3428" y="5858315"/>
            <a:ext cx="1726644" cy="11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383280" y="5829444"/>
            <a:ext cx="530733" cy="478673"/>
          </a:xfrm>
          <a:prstGeom prst="ellipse">
            <a:avLst/>
          </a:prstGeom>
          <a:no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a:stretch>
            <a:fillRect/>
          </a:stretch>
        </p:blipFill>
        <p:spPr>
          <a:xfrm>
            <a:off x="4309813" y="6366598"/>
            <a:ext cx="3572374" cy="371527"/>
          </a:xfrm>
          <a:prstGeom prst="rect">
            <a:avLst/>
          </a:prstGeom>
        </p:spPr>
      </p:pic>
      <p:cxnSp>
        <p:nvCxnSpPr>
          <p:cNvPr id="24" name="Straight Arrow Connector 23"/>
          <p:cNvCxnSpPr>
            <a:stCxn id="4" idx="5"/>
            <a:endCxn id="22" idx="1"/>
          </p:cNvCxnSpPr>
          <p:nvPr/>
        </p:nvCxnSpPr>
        <p:spPr>
          <a:xfrm>
            <a:off x="3836289" y="6238017"/>
            <a:ext cx="473524" cy="31434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5" name="Oval 24"/>
          <p:cNvSpPr/>
          <p:nvPr/>
        </p:nvSpPr>
        <p:spPr>
          <a:xfrm>
            <a:off x="5818300" y="6254949"/>
            <a:ext cx="621792" cy="534374"/>
          </a:xfrm>
          <a:prstGeom prst="ellipse">
            <a:avLst/>
          </a:prstGeom>
          <a:no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82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485900" y="2206286"/>
            <a:ext cx="9182100" cy="2244356"/>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venir Next LT Pro Demi" panose="020B0504020202020204" pitchFamily="34" charset="77"/>
                <a:cs typeface="Arial" panose="020B0604020202020204" pitchFamily="34" charset="0"/>
              </a:rPr>
              <a:t>Auburn’s Response to Market Conditions</a:t>
            </a:r>
          </a:p>
        </p:txBody>
      </p:sp>
      <p:sp>
        <p:nvSpPr>
          <p:cNvPr id="3" name="Content Placeholder 2"/>
          <p:cNvSpPr txBox="1">
            <a:spLocks/>
          </p:cNvSpPr>
          <p:nvPr/>
        </p:nvSpPr>
        <p:spPr>
          <a:xfrm>
            <a:off x="1485900" y="3833561"/>
            <a:ext cx="9182100" cy="489930"/>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2"/>
                </a:solidFill>
              </a:rPr>
              <a:t>Shelly</a:t>
            </a:r>
            <a:r>
              <a:rPr lang="en-US" dirty="0"/>
              <a:t> </a:t>
            </a:r>
            <a:r>
              <a:rPr lang="en-US" sz="2400" dirty="0">
                <a:solidFill>
                  <a:schemeClr val="accent2"/>
                </a:solidFill>
              </a:rPr>
              <a:t>Murray</a:t>
            </a:r>
          </a:p>
          <a:p>
            <a:pPr marL="0" indent="0" algn="ctr">
              <a:buNone/>
            </a:pPr>
            <a:r>
              <a:rPr lang="en-US" sz="2400" dirty="0">
                <a:solidFill>
                  <a:schemeClr val="accent2"/>
                </a:solidFill>
              </a:rPr>
              <a:t>Manager,</a:t>
            </a:r>
            <a:r>
              <a:rPr lang="en-US" dirty="0"/>
              <a:t> </a:t>
            </a:r>
            <a:r>
              <a:rPr lang="en-US" sz="2400" dirty="0">
                <a:solidFill>
                  <a:schemeClr val="accent2"/>
                </a:solidFill>
              </a:rPr>
              <a:t>Compensation Programs</a:t>
            </a:r>
          </a:p>
          <a:p>
            <a:endParaRPr lang="en-US" dirty="0"/>
          </a:p>
        </p:txBody>
      </p:sp>
    </p:spTree>
    <p:extLst>
      <p:ext uri="{BB962C8B-B14F-4D97-AF65-F5344CB8AC3E}">
        <p14:creationId xmlns:p14="http://schemas.microsoft.com/office/powerpoint/2010/main" val="305861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t>Competitive Compensation Analysis &amp; Infrastructure Development Project (2019-2021)</a:t>
            </a:r>
          </a:p>
          <a:p>
            <a:pPr lvl="1"/>
            <a:r>
              <a:rPr lang="en-US" sz="2000" dirty="0"/>
              <a:t>Implementation - Phase I (Oct 2022) – 1,300 preliminary market adjustments</a:t>
            </a:r>
          </a:p>
          <a:p>
            <a:pPr lvl="1"/>
            <a:r>
              <a:rPr lang="en-US" sz="2000" dirty="0"/>
              <a:t>Implementation - Phase II (Oct 2023, </a:t>
            </a:r>
            <a:r>
              <a:rPr lang="en-US" sz="1800" dirty="0"/>
              <a:t>if approved</a:t>
            </a:r>
            <a:r>
              <a:rPr lang="en-US" sz="2000" dirty="0"/>
              <a:t>) – Comprehensive data collection; Usage of Pay Evaluator; 1,330 additional market adjustments</a:t>
            </a:r>
          </a:p>
          <a:p>
            <a:r>
              <a:rPr lang="en-US" sz="2000" b="1" dirty="0"/>
              <a:t>Provisional Procedures to “Level the Playing Field”</a:t>
            </a:r>
          </a:p>
          <a:p>
            <a:pPr lvl="1"/>
            <a:r>
              <a:rPr lang="en-US" sz="2000" dirty="0"/>
              <a:t>Pay adjustment restrictions on lateral transfers removed; Now, use Pay Evaluator</a:t>
            </a:r>
          </a:p>
          <a:p>
            <a:pPr lvl="1"/>
            <a:r>
              <a:rPr lang="en-US" sz="2000" dirty="0"/>
              <a:t>Ability to extend internal and external retention offers</a:t>
            </a:r>
          </a:p>
          <a:p>
            <a:pPr lvl="1"/>
            <a:r>
              <a:rPr lang="en-US" sz="2000" dirty="0"/>
              <a:t>Consideration for provisional procedures to continue past FY23 – Feedback desired</a:t>
            </a:r>
          </a:p>
          <a:p>
            <a:r>
              <a:rPr lang="en-US" sz="2000" b="1" dirty="0"/>
              <a:t>Competitive Pay Structures</a:t>
            </a:r>
          </a:p>
          <a:p>
            <a:pPr lvl="1"/>
            <a:r>
              <a:rPr lang="en-US" sz="2000" dirty="0"/>
              <a:t>Pay range movements for each pay structure reviewed and considered for adjustments on annual basis; Next potential adjustment – October 2024</a:t>
            </a:r>
          </a:p>
          <a:p>
            <a:r>
              <a:rPr lang="en-US" sz="2000" b="1" dirty="0"/>
              <a:t>Continued monitoring of AU’s minimum hiring rate (MHR)</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15</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775859" y="237163"/>
            <a:ext cx="9998798" cy="666736"/>
          </a:xfrm>
        </p:spPr>
        <p:txBody>
          <a:bodyPr/>
          <a:lstStyle/>
          <a:p>
            <a:r>
              <a:rPr lang="en-US" dirty="0"/>
              <a:t>AU’s Response to Changing Market Conditions</a:t>
            </a:r>
          </a:p>
        </p:txBody>
      </p:sp>
    </p:spTree>
    <p:extLst>
      <p:ext uri="{BB962C8B-B14F-4D97-AF65-F5344CB8AC3E}">
        <p14:creationId xmlns:p14="http://schemas.microsoft.com/office/powerpoint/2010/main" val="184960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E50219-0518-384E-CB09-8B22E995B89E}"/>
              </a:ext>
            </a:extLst>
          </p:cNvPr>
          <p:cNvSpPr>
            <a:spLocks noGrp="1"/>
          </p:cNvSpPr>
          <p:nvPr>
            <p:ph type="sldNum" sz="quarter" idx="21"/>
          </p:nvPr>
        </p:nvSpPr>
        <p:spPr/>
        <p:txBody>
          <a:bodyPr/>
          <a:lstStyle/>
          <a:p>
            <a:fld id="{9564885F-477D-A14D-B2C1-5ECAF755F313}" type="slidenum">
              <a:rPr lang="en-US" smtClean="0"/>
              <a:pPr/>
              <a:t>16</a:t>
            </a:fld>
            <a:endParaRPr lang="en-US" spc="400" dirty="0"/>
          </a:p>
        </p:txBody>
      </p:sp>
      <p:sp>
        <p:nvSpPr>
          <p:cNvPr id="5" name="Footer Placeholder 4">
            <a:extLst>
              <a:ext uri="{FF2B5EF4-FFF2-40B4-BE49-F238E27FC236}">
                <a16:creationId xmlns:a16="http://schemas.microsoft.com/office/drawing/2014/main" id="{C3948FC1-8D04-A3A1-35D2-A27158DEF852}"/>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30C835C5-6EE2-044B-78E9-9041000D00C0}"/>
              </a:ext>
            </a:extLst>
          </p:cNvPr>
          <p:cNvSpPr>
            <a:spLocks noGrp="1"/>
          </p:cNvSpPr>
          <p:nvPr>
            <p:ph type="title"/>
          </p:nvPr>
        </p:nvSpPr>
        <p:spPr/>
        <p:txBody>
          <a:bodyPr/>
          <a:lstStyle/>
          <a:p>
            <a:r>
              <a:rPr lang="en-US" dirty="0"/>
              <a:t>Au Pay:  We’ve come a long way, baby!</a:t>
            </a:r>
          </a:p>
        </p:txBody>
      </p:sp>
    </p:spTree>
    <p:extLst>
      <p:ext uri="{BB962C8B-B14F-4D97-AF65-F5344CB8AC3E}">
        <p14:creationId xmlns:p14="http://schemas.microsoft.com/office/powerpoint/2010/main" val="95445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Regular Monitoring </a:t>
            </a:r>
            <a:r>
              <a:rPr lang="en-US" dirty="0"/>
              <a:t>– HRLs should partner with managers/directors to ensure all employees are accurately classified, which affects:</a:t>
            </a:r>
          </a:p>
          <a:p>
            <a:pPr lvl="1"/>
            <a:r>
              <a:rPr lang="en-US" sz="1800" dirty="0"/>
              <a:t>FLSA Exemption Status</a:t>
            </a:r>
          </a:p>
          <a:p>
            <a:pPr lvl="1"/>
            <a:r>
              <a:rPr lang="en-US" sz="1800" dirty="0"/>
              <a:t>Pay Grade</a:t>
            </a:r>
          </a:p>
          <a:p>
            <a:pPr lvl="1"/>
            <a:r>
              <a:rPr lang="en-US" sz="1800" dirty="0"/>
              <a:t>Pay level (and potentially benefits tier)</a:t>
            </a:r>
          </a:p>
          <a:p>
            <a:pPr lvl="1"/>
            <a:r>
              <a:rPr lang="en-US" sz="1800" dirty="0"/>
              <a:t>Performance management</a:t>
            </a:r>
          </a:p>
          <a:p>
            <a:pPr lvl="1"/>
            <a:r>
              <a:rPr lang="en-US" sz="1800" dirty="0"/>
              <a:t>Recruiting and selection (if position becomes vacant)</a:t>
            </a:r>
          </a:p>
          <a:p>
            <a:r>
              <a:rPr lang="en-US" b="1" dirty="0"/>
              <a:t>Position Reclassifications</a:t>
            </a:r>
          </a:p>
          <a:p>
            <a:pPr lvl="1"/>
            <a:r>
              <a:rPr lang="en-US" sz="1800" dirty="0"/>
              <a:t>Primary purpose is key; not just a promotional vehicle</a:t>
            </a:r>
          </a:p>
          <a:p>
            <a:pPr lvl="1"/>
            <a:r>
              <a:rPr lang="en-US" sz="1800" dirty="0"/>
              <a:t>Understand the purpose of any reclassifications (changes in responsibilities, increased scope, change in organizational needs, </a:t>
            </a:r>
            <a:r>
              <a:rPr lang="en-US" sz="1800" dirty="0" err="1"/>
              <a:t>etc</a:t>
            </a:r>
            <a:r>
              <a:rPr lang="en-US" sz="1800" dirty="0"/>
              <a:t>)</a:t>
            </a:r>
          </a:p>
          <a:p>
            <a:pPr lvl="1"/>
            <a:r>
              <a:rPr lang="en-US" sz="1800" dirty="0"/>
              <a:t>Organizational impact</a:t>
            </a:r>
          </a:p>
          <a:p>
            <a:pPr lvl="1"/>
            <a:r>
              <a:rPr lang="en-US" sz="1800" dirty="0"/>
              <a:t>Employee communication (before vs after)</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17</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Best Practices for Position Management</a:t>
            </a:r>
          </a:p>
        </p:txBody>
      </p:sp>
    </p:spTree>
    <p:extLst>
      <p:ext uri="{BB962C8B-B14F-4D97-AF65-F5344CB8AC3E}">
        <p14:creationId xmlns:p14="http://schemas.microsoft.com/office/powerpoint/2010/main" val="377943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Reorganization Planning</a:t>
            </a:r>
          </a:p>
          <a:p>
            <a:pPr lvl="1"/>
            <a:r>
              <a:rPr lang="en-US" sz="2800" dirty="0"/>
              <a:t>Contact UHR Compensation (partnership with Employee Relations)</a:t>
            </a:r>
          </a:p>
          <a:p>
            <a:pPr lvl="1"/>
            <a:r>
              <a:rPr lang="en-US" sz="2800" dirty="0"/>
              <a:t>Business case (Why / Who / When)</a:t>
            </a:r>
          </a:p>
          <a:p>
            <a:pPr lvl="1"/>
            <a:r>
              <a:rPr lang="en-US" sz="2800" dirty="0"/>
              <a:t>Org charts</a:t>
            </a:r>
          </a:p>
          <a:p>
            <a:pPr lvl="1"/>
            <a:r>
              <a:rPr lang="en-US" sz="2800" dirty="0"/>
              <a:t>Reclassification vs posting</a:t>
            </a:r>
          </a:p>
          <a:p>
            <a:pPr lvl="1"/>
            <a:r>
              <a:rPr lang="en-US" sz="2800" dirty="0"/>
              <a:t>Ripple effect</a:t>
            </a:r>
          </a:p>
          <a:p>
            <a:pPr lvl="1"/>
            <a:r>
              <a:rPr lang="en-US" sz="2800" dirty="0"/>
              <a:t>Budget implications</a:t>
            </a:r>
          </a:p>
          <a:p>
            <a:pPr lvl="1"/>
            <a:r>
              <a:rPr lang="en-US" sz="2800" dirty="0"/>
              <a:t>Managing employee expectations through communication</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18</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Best Practices for Position Management, cont.</a:t>
            </a:r>
          </a:p>
        </p:txBody>
      </p:sp>
    </p:spTree>
    <p:extLst>
      <p:ext uri="{BB962C8B-B14F-4D97-AF65-F5344CB8AC3E}">
        <p14:creationId xmlns:p14="http://schemas.microsoft.com/office/powerpoint/2010/main" val="32271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485900" y="2206286"/>
            <a:ext cx="9182100" cy="2244356"/>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venir Next LT Pro Demi" panose="020B0504020202020204" pitchFamily="34" charset="77"/>
                <a:cs typeface="Arial" panose="020B0604020202020204" pitchFamily="34" charset="0"/>
              </a:rPr>
              <a:t>Facilities Management Case Study</a:t>
            </a:r>
          </a:p>
        </p:txBody>
      </p:sp>
      <p:sp>
        <p:nvSpPr>
          <p:cNvPr id="3" name="Content Placeholder 2"/>
          <p:cNvSpPr txBox="1">
            <a:spLocks/>
          </p:cNvSpPr>
          <p:nvPr/>
        </p:nvSpPr>
        <p:spPr>
          <a:xfrm>
            <a:off x="1485900" y="3833561"/>
            <a:ext cx="9182100" cy="489930"/>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2"/>
                </a:solidFill>
              </a:rPr>
              <a:t>Loren Winn</a:t>
            </a:r>
          </a:p>
          <a:p>
            <a:pPr marL="0" indent="0" algn="ctr">
              <a:buNone/>
            </a:pPr>
            <a:r>
              <a:rPr lang="en-US" sz="2400" dirty="0">
                <a:solidFill>
                  <a:schemeClr val="accent2"/>
                </a:solidFill>
              </a:rPr>
              <a:t>Director Facilities Management Human Resources</a:t>
            </a:r>
          </a:p>
          <a:p>
            <a:endParaRPr lang="en-US" dirty="0"/>
          </a:p>
        </p:txBody>
      </p:sp>
    </p:spTree>
    <p:extLst>
      <p:ext uri="{BB962C8B-B14F-4D97-AF65-F5344CB8AC3E}">
        <p14:creationId xmlns:p14="http://schemas.microsoft.com/office/powerpoint/2010/main" val="360901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325" y="1700728"/>
            <a:ext cx="11357316" cy="4860317"/>
          </a:xfrm>
        </p:spPr>
        <p:txBody>
          <a:bodyPr/>
          <a:lstStyle/>
          <a:p>
            <a:r>
              <a:rPr lang="en-US" sz="2400" dirty="0"/>
              <a:t>Welcome and introductions</a:t>
            </a:r>
          </a:p>
          <a:p>
            <a:r>
              <a:rPr lang="en-US" sz="2400" dirty="0"/>
              <a:t>FLSA Overview </a:t>
            </a:r>
          </a:p>
          <a:p>
            <a:r>
              <a:rPr lang="en-US" sz="2400" dirty="0"/>
              <a:t>Monitoring the external landscape</a:t>
            </a:r>
          </a:p>
          <a:p>
            <a:r>
              <a:rPr lang="en-US" sz="2400" dirty="0"/>
              <a:t>Applying the external conditions to internal compensation strategies</a:t>
            </a:r>
          </a:p>
          <a:p>
            <a:r>
              <a:rPr lang="en-US" sz="2400" dirty="0"/>
              <a:t>Market data analysis and application to AU jobs</a:t>
            </a:r>
          </a:p>
          <a:p>
            <a:r>
              <a:rPr lang="en-US" sz="2400" dirty="0"/>
              <a:t>Market study Phase II impact</a:t>
            </a:r>
          </a:p>
          <a:p>
            <a:r>
              <a:rPr lang="en-US" sz="2400" dirty="0"/>
              <a:t>A consultative approach: Earning trust and confidence</a:t>
            </a:r>
          </a:p>
          <a:p>
            <a:r>
              <a:rPr lang="en-US" sz="2400" dirty="0"/>
              <a:t>Facilities Management Human Resources: A case study</a:t>
            </a:r>
          </a:p>
          <a:p>
            <a:r>
              <a:rPr lang="en-US" sz="2400" dirty="0"/>
              <a:t>Q&amp;A</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2</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70307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2061" y="2035637"/>
            <a:ext cx="7494327" cy="737420"/>
          </a:xfrm>
        </p:spPr>
        <p:txBody>
          <a:bodyPr/>
          <a:lstStyle/>
          <a:p>
            <a:r>
              <a:rPr lang="en-US" sz="3600" dirty="0"/>
              <a:t>Facilities Management Case Study</a:t>
            </a:r>
          </a:p>
        </p:txBody>
      </p:sp>
      <p:sp>
        <p:nvSpPr>
          <p:cNvPr id="3" name="Content Placeholder 2"/>
          <p:cNvSpPr>
            <a:spLocks noGrp="1"/>
          </p:cNvSpPr>
          <p:nvPr>
            <p:ph idx="13"/>
          </p:nvPr>
        </p:nvSpPr>
        <p:spPr>
          <a:xfrm>
            <a:off x="1488175" y="3261049"/>
            <a:ext cx="9182100" cy="489930"/>
          </a:xfrm>
        </p:spPr>
        <p:txBody>
          <a:bodyPr/>
          <a:lstStyle/>
          <a:p>
            <a:pPr algn="ctr"/>
            <a:r>
              <a:rPr lang="en-US" dirty="0">
                <a:latin typeface="Avenir Next LT Pro Demi" panose="020B0504020202020204"/>
                <a:ea typeface="Calibri" panose="020F0502020204030204" pitchFamily="34" charset="0"/>
              </a:rPr>
              <a:t>This case study explains the </a:t>
            </a:r>
            <a:r>
              <a:rPr lang="en-US" b="1" u="sng" dirty="0">
                <a:latin typeface="Avenir Next LT Pro Demi" panose="020B0504020202020204"/>
                <a:ea typeface="Calibri" panose="020F0502020204030204" pitchFamily="34" charset="0"/>
              </a:rPr>
              <a:t>challenges</a:t>
            </a:r>
            <a:r>
              <a:rPr lang="en-US" dirty="0">
                <a:latin typeface="Avenir Next LT Pro Demi" panose="020B0504020202020204"/>
                <a:ea typeface="Calibri" panose="020F0502020204030204" pitchFamily="34" charset="0"/>
              </a:rPr>
              <a:t> that the reclassification process created for AUFM, demonstrates how </a:t>
            </a:r>
            <a:r>
              <a:rPr lang="en-US" b="1" u="sng" dirty="0">
                <a:latin typeface="Avenir Next LT Pro Demi" panose="020B0504020202020204"/>
                <a:ea typeface="Calibri" panose="020F0502020204030204" pitchFamily="34" charset="0"/>
              </a:rPr>
              <a:t>AUFM addressed these challenges</a:t>
            </a:r>
            <a:r>
              <a:rPr lang="en-US" dirty="0">
                <a:latin typeface="Avenir Next LT Pro Demi" panose="020B0504020202020204"/>
                <a:ea typeface="Calibri" panose="020F0502020204030204" pitchFamily="34" charset="0"/>
              </a:rPr>
              <a:t>, and defines the </a:t>
            </a:r>
            <a:r>
              <a:rPr lang="en-US" b="1" u="sng" dirty="0">
                <a:latin typeface="Avenir Next LT Pro Demi" panose="020B0504020202020204"/>
                <a:ea typeface="Calibri" panose="020F0502020204030204" pitchFamily="34" charset="0"/>
              </a:rPr>
              <a:t>lessons learned</a:t>
            </a:r>
            <a:r>
              <a:rPr lang="en-US" dirty="0">
                <a:latin typeface="Avenir Next LT Pro Demi" panose="020B0504020202020204"/>
                <a:ea typeface="Calibri" panose="020F0502020204030204" pitchFamily="34" charset="0"/>
              </a:rPr>
              <a:t> that helped create our current processes. </a:t>
            </a:r>
          </a:p>
          <a:p>
            <a:endParaRPr lang="en-US" dirty="0"/>
          </a:p>
        </p:txBody>
      </p:sp>
      <p:sp>
        <p:nvSpPr>
          <p:cNvPr id="4" name="Footer Placeholder 3"/>
          <p:cNvSpPr>
            <a:spLocks noGrp="1"/>
          </p:cNvSpPr>
          <p:nvPr>
            <p:ph type="ftr" sz="quarter" idx="3"/>
          </p:nvPr>
        </p:nvSpPr>
        <p:spPr/>
        <p:txBody>
          <a:bodyPr/>
          <a:lstStyle/>
          <a:p>
            <a:endParaRPr lang="en-US" dirty="0"/>
          </a:p>
        </p:txBody>
      </p:sp>
      <p:sp>
        <p:nvSpPr>
          <p:cNvPr id="5" name="Slide Number Placeholder 4"/>
          <p:cNvSpPr>
            <a:spLocks noGrp="1"/>
          </p:cNvSpPr>
          <p:nvPr>
            <p:ph type="sldNum" sz="quarter" idx="4"/>
          </p:nvPr>
        </p:nvSpPr>
        <p:spPr/>
        <p:txBody>
          <a:bodyPr/>
          <a:lstStyle/>
          <a:p>
            <a:fld id="{9564885F-477D-A14D-B2C1-5ECAF755F313}" type="slidenum">
              <a:rPr lang="en-LT" smtClean="0"/>
              <a:pPr/>
              <a:t>20</a:t>
            </a:fld>
            <a:endParaRPr lang="en-LT" dirty="0"/>
          </a:p>
        </p:txBody>
      </p:sp>
    </p:spTree>
    <p:extLst>
      <p:ext uri="{BB962C8B-B14F-4D97-AF65-F5344CB8AC3E}">
        <p14:creationId xmlns:p14="http://schemas.microsoft.com/office/powerpoint/2010/main" val="312752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64885F-477D-A14D-B2C1-5ECAF755F313}" type="slidenum">
              <a:rPr lang="en-US" smtClean="0"/>
              <a:pPr/>
              <a:t>21</a:t>
            </a:fld>
            <a:endParaRPr lang="en-US" spc="400" dirty="0"/>
          </a:p>
        </p:txBody>
      </p:sp>
      <p:sp>
        <p:nvSpPr>
          <p:cNvPr id="3" name="Footer Placeholder 2"/>
          <p:cNvSpPr>
            <a:spLocks noGrp="1"/>
          </p:cNvSpPr>
          <p:nvPr>
            <p:ph type="ftr" sz="quarter" idx="13"/>
          </p:nvPr>
        </p:nvSpPr>
        <p:spPr/>
        <p:txBody>
          <a:bodyPr/>
          <a:lstStyle/>
          <a:p>
            <a:endParaRPr lang="en-US" dirty="0"/>
          </a:p>
        </p:txBody>
      </p:sp>
      <p:sp>
        <p:nvSpPr>
          <p:cNvPr id="4" name="Title 3"/>
          <p:cNvSpPr>
            <a:spLocks noGrp="1"/>
          </p:cNvSpPr>
          <p:nvPr>
            <p:ph type="title"/>
          </p:nvPr>
        </p:nvSpPr>
        <p:spPr/>
        <p:txBody>
          <a:bodyPr/>
          <a:lstStyle/>
          <a:p>
            <a:r>
              <a:rPr lang="en-US" dirty="0"/>
              <a:t>Facilities Management – Overview</a:t>
            </a:r>
          </a:p>
        </p:txBody>
      </p:sp>
      <p:sp>
        <p:nvSpPr>
          <p:cNvPr id="5" name="Content Placeholder 6">
            <a:extLst>
              <a:ext uri="{FF2B5EF4-FFF2-40B4-BE49-F238E27FC236}">
                <a16:creationId xmlns:a16="http://schemas.microsoft.com/office/drawing/2014/main" id="{A8A8073A-A308-56B4-DA34-EBF3AA6BAF07}"/>
              </a:ext>
            </a:extLst>
          </p:cNvPr>
          <p:cNvSpPr txBox="1">
            <a:spLocks/>
          </p:cNvSpPr>
          <p:nvPr/>
        </p:nvSpPr>
        <p:spPr>
          <a:xfrm>
            <a:off x="7293429" y="850557"/>
            <a:ext cx="4898571" cy="2667000"/>
          </a:xfrm>
          <a:prstGeom prst="rect">
            <a:avLst/>
          </a:prstGeom>
        </p:spPr>
        <p:txBody>
          <a:bodyPr>
            <a:normAutofit fontScale="85000" lnSpcReduction="20000"/>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450 Employees</a:t>
            </a:r>
          </a:p>
          <a:p>
            <a:r>
              <a:rPr lang="en-US" dirty="0"/>
              <a:t>3 three distinct service units</a:t>
            </a:r>
          </a:p>
          <a:p>
            <a:pPr lvl="1"/>
            <a:r>
              <a:rPr lang="en-US" dirty="0"/>
              <a:t>Operations</a:t>
            </a:r>
          </a:p>
          <a:p>
            <a:pPr lvl="1"/>
            <a:r>
              <a:rPr lang="en-US" dirty="0"/>
              <a:t>Planning, Design and Construction</a:t>
            </a:r>
          </a:p>
          <a:p>
            <a:pPr lvl="1"/>
            <a:r>
              <a:rPr lang="en-US" dirty="0"/>
              <a:t>Client Relations</a:t>
            </a:r>
          </a:p>
          <a:p>
            <a:r>
              <a:rPr lang="en-US" dirty="0"/>
              <a:t>Administrative offices</a:t>
            </a:r>
          </a:p>
          <a:p>
            <a:pPr lvl="1"/>
            <a:r>
              <a:rPr lang="en-US" dirty="0"/>
              <a:t>Accounting</a:t>
            </a:r>
          </a:p>
          <a:p>
            <a:pPr lvl="1"/>
            <a:r>
              <a:rPr lang="en-US" dirty="0"/>
              <a:t>IT</a:t>
            </a:r>
          </a:p>
          <a:p>
            <a:pPr lvl="1"/>
            <a:r>
              <a:rPr lang="en-US" dirty="0"/>
              <a:t>HR &amp; Training</a:t>
            </a:r>
          </a:p>
          <a:p>
            <a:pPr lvl="1"/>
            <a:r>
              <a:rPr lang="en-US" dirty="0"/>
              <a:t>Communications</a:t>
            </a:r>
          </a:p>
          <a:p>
            <a:pPr lvl="1"/>
            <a:r>
              <a:rPr lang="en-US" dirty="0"/>
              <a:t>Safety</a:t>
            </a:r>
          </a:p>
          <a:p>
            <a:pPr marL="0" indent="0">
              <a:buFont typeface="Wingdings" pitchFamily="2" charset="2"/>
              <a:buNone/>
            </a:pPr>
            <a:endParaRPr lang="en-US" dirty="0"/>
          </a:p>
        </p:txBody>
      </p:sp>
      <p:pic>
        <p:nvPicPr>
          <p:cNvPr id="6" name="Picture 5">
            <a:extLst>
              <a:ext uri="{FF2B5EF4-FFF2-40B4-BE49-F238E27FC236}">
                <a16:creationId xmlns:a16="http://schemas.microsoft.com/office/drawing/2014/main" id="{4E7CF3F7-93F4-A7C9-D295-BBC173BA41D9}"/>
              </a:ext>
            </a:extLst>
          </p:cNvPr>
          <p:cNvPicPr>
            <a:picLocks noChangeAspect="1"/>
          </p:cNvPicPr>
          <p:nvPr/>
        </p:nvPicPr>
        <p:blipFill>
          <a:blip r:embed="rId2"/>
          <a:stretch>
            <a:fillRect/>
          </a:stretch>
        </p:blipFill>
        <p:spPr>
          <a:xfrm>
            <a:off x="236648" y="1228299"/>
            <a:ext cx="3894625" cy="2659744"/>
          </a:xfrm>
          <a:prstGeom prst="rect">
            <a:avLst/>
          </a:prstGeom>
          <a:ln w="25400">
            <a:solidFill>
              <a:schemeClr val="accent3"/>
            </a:solidFill>
          </a:ln>
        </p:spPr>
      </p:pic>
      <p:pic>
        <p:nvPicPr>
          <p:cNvPr id="7" name="Picture 6">
            <a:extLst>
              <a:ext uri="{FF2B5EF4-FFF2-40B4-BE49-F238E27FC236}">
                <a16:creationId xmlns:a16="http://schemas.microsoft.com/office/drawing/2014/main" id="{8D407324-EDF5-2971-92AA-678C6F37B194}"/>
              </a:ext>
            </a:extLst>
          </p:cNvPr>
          <p:cNvPicPr>
            <a:picLocks noChangeAspect="1"/>
          </p:cNvPicPr>
          <p:nvPr/>
        </p:nvPicPr>
        <p:blipFill>
          <a:blip r:embed="rId3">
            <a:grayscl/>
          </a:blip>
          <a:stretch>
            <a:fillRect/>
          </a:stretch>
        </p:blipFill>
        <p:spPr>
          <a:xfrm>
            <a:off x="2860363" y="2554543"/>
            <a:ext cx="3829050" cy="2838450"/>
          </a:xfrm>
          <a:prstGeom prst="rect">
            <a:avLst/>
          </a:prstGeom>
          <a:ln w="25400">
            <a:solidFill>
              <a:schemeClr val="accent3"/>
            </a:solidFill>
          </a:ln>
        </p:spPr>
      </p:pic>
      <p:pic>
        <p:nvPicPr>
          <p:cNvPr id="8" name="Picture 7">
            <a:extLst>
              <a:ext uri="{FF2B5EF4-FFF2-40B4-BE49-F238E27FC236}">
                <a16:creationId xmlns:a16="http://schemas.microsoft.com/office/drawing/2014/main" id="{E0D16DA2-C3DF-3B5A-442B-D7667725B412}"/>
              </a:ext>
            </a:extLst>
          </p:cNvPr>
          <p:cNvPicPr>
            <a:picLocks noChangeAspect="1"/>
          </p:cNvPicPr>
          <p:nvPr/>
        </p:nvPicPr>
        <p:blipFill>
          <a:blip r:embed="rId4">
            <a:grayscl/>
          </a:blip>
          <a:stretch>
            <a:fillRect/>
          </a:stretch>
        </p:blipFill>
        <p:spPr>
          <a:xfrm>
            <a:off x="5644676" y="3660181"/>
            <a:ext cx="3609975" cy="2371725"/>
          </a:xfrm>
          <a:prstGeom prst="rect">
            <a:avLst/>
          </a:prstGeom>
          <a:ln w="22225">
            <a:solidFill>
              <a:schemeClr val="accent3"/>
            </a:solidFill>
          </a:ln>
        </p:spPr>
      </p:pic>
      <p:pic>
        <p:nvPicPr>
          <p:cNvPr id="9" name="Picture 8">
            <a:extLst>
              <a:ext uri="{FF2B5EF4-FFF2-40B4-BE49-F238E27FC236}">
                <a16:creationId xmlns:a16="http://schemas.microsoft.com/office/drawing/2014/main" id="{B6D75D62-E972-754A-A725-B4F33D24289E}"/>
              </a:ext>
            </a:extLst>
          </p:cNvPr>
          <p:cNvPicPr>
            <a:picLocks noChangeAspect="1"/>
          </p:cNvPicPr>
          <p:nvPr/>
        </p:nvPicPr>
        <p:blipFill>
          <a:blip r:embed="rId5">
            <a:grayscl/>
          </a:blip>
          <a:stretch>
            <a:fillRect/>
          </a:stretch>
        </p:blipFill>
        <p:spPr>
          <a:xfrm>
            <a:off x="8250409" y="4903485"/>
            <a:ext cx="3524250" cy="1381125"/>
          </a:xfrm>
          <a:prstGeom prst="rect">
            <a:avLst/>
          </a:prstGeom>
          <a:ln w="25400">
            <a:solidFill>
              <a:schemeClr val="accent3"/>
            </a:solidFill>
          </a:ln>
        </p:spPr>
      </p:pic>
    </p:spTree>
    <p:extLst>
      <p:ext uri="{BB962C8B-B14F-4D97-AF65-F5344CB8AC3E}">
        <p14:creationId xmlns:p14="http://schemas.microsoft.com/office/powerpoint/2010/main" val="39558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Calibri" panose="020F0502020204030204" pitchFamily="34" charset="0"/>
                <a:ea typeface="Times New Roman" panose="02020603050405020304" pitchFamily="18" charset="0"/>
              </a:rPr>
              <a:t>FM had an unrealistic volume of </a:t>
            </a:r>
            <a:r>
              <a:rPr lang="en-US" sz="2400" dirty="0" err="1">
                <a:latin typeface="Calibri" panose="020F0502020204030204" pitchFamily="34" charset="0"/>
                <a:ea typeface="Times New Roman" panose="02020603050405020304" pitchFamily="18" charset="0"/>
              </a:rPr>
              <a:t>reclasses</a:t>
            </a:r>
            <a:r>
              <a:rPr lang="en-US" sz="2400" dirty="0">
                <a:latin typeface="Calibri" panose="020F0502020204030204" pitchFamily="34" charset="0"/>
                <a:ea typeface="Times New Roman" panose="02020603050405020304" pitchFamily="18" charset="0"/>
              </a:rPr>
              <a:t>/reorgs</a:t>
            </a:r>
            <a:endParaRPr lang="en-US" sz="2400" dirty="0">
              <a:latin typeface="Calibri" panose="020F0502020204030204" pitchFamily="34" charset="0"/>
              <a:ea typeface="Calibri" panose="020F0502020204030204" pitchFamily="34" charset="0"/>
            </a:endParaRPr>
          </a:p>
          <a:p>
            <a:r>
              <a:rPr lang="en-US" sz="2400" dirty="0">
                <a:latin typeface="Calibri" panose="020F0502020204030204" pitchFamily="34" charset="0"/>
                <a:ea typeface="Times New Roman" panose="02020603050405020304" pitchFamily="18" charset="0"/>
              </a:rPr>
              <a:t>No consistency in handling</a:t>
            </a:r>
            <a:endParaRPr lang="en-US" sz="2400" dirty="0">
              <a:latin typeface="Calibri" panose="020F0502020204030204" pitchFamily="34" charset="0"/>
              <a:ea typeface="Calibri" panose="020F0502020204030204" pitchFamily="34" charset="0"/>
            </a:endParaRPr>
          </a:p>
          <a:p>
            <a:pPr lvl="1"/>
            <a:r>
              <a:rPr lang="en-US" sz="2400" dirty="0">
                <a:latin typeface="Calibri" panose="020F0502020204030204" pitchFamily="34" charset="0"/>
                <a:ea typeface="Times New Roman" panose="02020603050405020304" pitchFamily="18" charset="0"/>
              </a:rPr>
              <a:t>Popped up unexpectedly out of units - ad hoc, haphazard, often driven by a perceived crisis</a:t>
            </a:r>
            <a:endParaRPr lang="en-US" sz="2400" dirty="0">
              <a:latin typeface="Calibri" panose="020F0502020204030204" pitchFamily="34" charset="0"/>
              <a:ea typeface="Calibri" panose="020F0502020204030204" pitchFamily="34" charset="0"/>
            </a:endParaRPr>
          </a:p>
          <a:p>
            <a:pPr lvl="1"/>
            <a:r>
              <a:rPr lang="en-US" sz="2400" dirty="0">
                <a:latin typeface="Calibri" panose="020F0502020204030204" pitchFamily="34" charset="0"/>
                <a:ea typeface="Times New Roman" panose="02020603050405020304" pitchFamily="18" charset="0"/>
              </a:rPr>
              <a:t>No strategic vision</a:t>
            </a:r>
            <a:endParaRPr lang="en-US" sz="2400" dirty="0">
              <a:latin typeface="Calibri" panose="020F0502020204030204" pitchFamily="34" charset="0"/>
              <a:ea typeface="Calibri" panose="020F0502020204030204" pitchFamily="34" charset="0"/>
            </a:endParaRPr>
          </a:p>
          <a:p>
            <a:pPr lvl="2"/>
            <a:r>
              <a:rPr lang="en-US" sz="2400" dirty="0">
                <a:latin typeface="Calibri" panose="020F0502020204030204" pitchFamily="34" charset="0"/>
                <a:ea typeface="Times New Roman" panose="02020603050405020304" pitchFamily="18" charset="0"/>
              </a:rPr>
              <a:t>Little thought towards organizational or workforce planning beyond the subunit</a:t>
            </a:r>
            <a:endParaRPr lang="en-US" sz="2400" dirty="0">
              <a:latin typeface="Calibri" panose="020F0502020204030204" pitchFamily="34" charset="0"/>
              <a:ea typeface="Calibri" panose="020F0502020204030204" pitchFamily="34" charset="0"/>
            </a:endParaRPr>
          </a:p>
          <a:p>
            <a:pPr lvl="2"/>
            <a:r>
              <a:rPr lang="en-US" sz="2400" dirty="0">
                <a:latin typeface="Calibri" panose="020F0502020204030204" pitchFamily="34" charset="0"/>
                <a:ea typeface="Times New Roman" panose="02020603050405020304" pitchFamily="18" charset="0"/>
              </a:rPr>
              <a:t>No thought towards properly defining essential functions</a:t>
            </a:r>
          </a:p>
          <a:p>
            <a:pPr lvl="1"/>
            <a:r>
              <a:rPr lang="en-US" sz="2400" dirty="0">
                <a:latin typeface="Calibri" panose="020F0502020204030204" pitchFamily="34" charset="0"/>
                <a:ea typeface="Times New Roman" panose="02020603050405020304" pitchFamily="18" charset="0"/>
              </a:rPr>
              <a:t>No budget considerations</a:t>
            </a:r>
          </a:p>
          <a:p>
            <a:pPr lvl="1"/>
            <a:r>
              <a:rPr lang="en-US" sz="2400" dirty="0">
                <a:latin typeface="Calibri" panose="020F0502020204030204" pitchFamily="34" charset="0"/>
                <a:ea typeface="Times New Roman" panose="02020603050405020304" pitchFamily="18" charset="0"/>
              </a:rPr>
              <a:t>No thought towards potential inequalities across units (or AU as a whole)</a:t>
            </a:r>
            <a:endParaRPr lang="en-US" sz="2400" dirty="0">
              <a:latin typeface="Calibri" panose="020F0502020204030204" pitchFamily="34" charset="0"/>
              <a:ea typeface="Calibri" panose="020F0502020204030204" pitchFamily="34" charset="0"/>
            </a:endParaRPr>
          </a:p>
          <a:p>
            <a:pPr lvl="1"/>
            <a:endParaRPr lang="en-US" dirty="0">
              <a:latin typeface="Calibri" panose="020F050202020403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9564885F-477D-A14D-B2C1-5ECAF755F313}" type="slidenum">
              <a:rPr lang="en-US" smtClean="0"/>
              <a:pPr/>
              <a:t>22</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Challenges</a:t>
            </a:r>
          </a:p>
        </p:txBody>
      </p:sp>
    </p:spTree>
    <p:extLst>
      <p:ext uri="{BB962C8B-B14F-4D97-AF65-F5344CB8AC3E}">
        <p14:creationId xmlns:p14="http://schemas.microsoft.com/office/powerpoint/2010/main" val="292584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Calibri" panose="020F0502020204030204" pitchFamily="34" charset="0"/>
                <a:ea typeface="Times New Roman" panose="02020603050405020304" pitchFamily="18" charset="0"/>
              </a:rPr>
              <a:t>Gaining buy in from top leadership</a:t>
            </a:r>
          </a:p>
          <a:p>
            <a:pPr lvl="1"/>
            <a:r>
              <a:rPr lang="en-US" sz="2400" dirty="0">
                <a:latin typeface="Calibri" panose="020F0502020204030204" pitchFamily="34" charset="0"/>
                <a:ea typeface="Calibri" panose="020F0502020204030204" pitchFamily="34" charset="0"/>
              </a:rPr>
              <a:t>People Master Plan</a:t>
            </a:r>
          </a:p>
          <a:p>
            <a:pPr lvl="1"/>
            <a:r>
              <a:rPr lang="en-US" sz="2400" dirty="0">
                <a:latin typeface="Calibri" panose="020F0502020204030204" pitchFamily="34" charset="0"/>
                <a:ea typeface="Calibri" panose="020F0502020204030204" pitchFamily="34" charset="0"/>
              </a:rPr>
              <a:t>Forecast trends</a:t>
            </a:r>
          </a:p>
          <a:p>
            <a:pPr lvl="1"/>
            <a:r>
              <a:rPr lang="en-US" sz="2400" dirty="0">
                <a:latin typeface="Calibri" panose="020F0502020204030204" pitchFamily="34" charset="0"/>
                <a:ea typeface="Calibri" panose="020F0502020204030204" pitchFamily="34" charset="0"/>
              </a:rPr>
              <a:t>Thinking “Big Picture”</a:t>
            </a:r>
            <a:endParaRPr lang="en-US" sz="2400" dirty="0">
              <a:ea typeface="Calibri" panose="020F0502020204030204" pitchFamily="34" charset="0"/>
            </a:endParaRPr>
          </a:p>
          <a:p>
            <a:r>
              <a:rPr lang="en-US" sz="2400" dirty="0">
                <a:latin typeface="Calibri" panose="020F0502020204030204" pitchFamily="34" charset="0"/>
                <a:ea typeface="Times New Roman" panose="02020603050405020304" pitchFamily="18" charset="0"/>
              </a:rPr>
              <a:t>Three areas of opportunity:</a:t>
            </a:r>
          </a:p>
          <a:p>
            <a:pPr lvl="1"/>
            <a:r>
              <a:rPr lang="en-US" sz="2400" dirty="0">
                <a:latin typeface="Calibri" panose="020F0502020204030204" pitchFamily="34" charset="0"/>
                <a:ea typeface="Calibri" panose="020F0502020204030204" pitchFamily="34" charset="0"/>
              </a:rPr>
              <a:t>Manage volume of </a:t>
            </a:r>
            <a:r>
              <a:rPr lang="en-US" sz="2400" dirty="0" err="1">
                <a:latin typeface="Calibri" panose="020F0502020204030204" pitchFamily="34" charset="0"/>
                <a:ea typeface="Calibri" panose="020F0502020204030204" pitchFamily="34" charset="0"/>
              </a:rPr>
              <a:t>reclasses</a:t>
            </a:r>
            <a:r>
              <a:rPr lang="en-US" sz="2400" dirty="0">
                <a:latin typeface="Calibri" panose="020F0502020204030204" pitchFamily="34" charset="0"/>
                <a:ea typeface="Calibri" panose="020F0502020204030204" pitchFamily="34" charset="0"/>
              </a:rPr>
              <a:t> annually</a:t>
            </a:r>
          </a:p>
          <a:p>
            <a:pPr lvl="1"/>
            <a:r>
              <a:rPr lang="en-US" sz="2400" dirty="0">
                <a:latin typeface="Calibri" panose="020F0502020204030204" pitchFamily="34" charset="0"/>
                <a:ea typeface="Calibri" panose="020F0502020204030204" pitchFamily="34" charset="0"/>
              </a:rPr>
              <a:t>Implement PDQ user control</a:t>
            </a:r>
          </a:p>
          <a:p>
            <a:pPr lvl="1"/>
            <a:r>
              <a:rPr lang="en-US" sz="2400" dirty="0">
                <a:latin typeface="Calibri" panose="020F0502020204030204" pitchFamily="34" charset="0"/>
                <a:ea typeface="Calibri" panose="020F0502020204030204" pitchFamily="34" charset="0"/>
              </a:rPr>
              <a:t>Improve internal transactional support</a:t>
            </a:r>
          </a:p>
          <a:p>
            <a:r>
              <a:rPr lang="en-US" sz="2400" dirty="0">
                <a:latin typeface="Calibri" panose="020F0502020204030204" pitchFamily="34" charset="0"/>
                <a:ea typeface="Times New Roman" panose="02020603050405020304" pitchFamily="18" charset="0"/>
              </a:rPr>
              <a:t>Created collaborative business partnership with UHR Comp Team</a:t>
            </a:r>
          </a:p>
          <a:p>
            <a:pPr lvl="1"/>
            <a:endParaRPr lang="en-US" dirty="0">
              <a:latin typeface="Calibri" panose="020F0502020204030204" pitchFamily="34" charset="0"/>
              <a:ea typeface="Calibri" panose="020F0502020204030204" pitchFamily="34" charset="0"/>
            </a:endParaRPr>
          </a:p>
          <a:p>
            <a:pPr lvl="1"/>
            <a:endParaRPr lang="en-US" dirty="0">
              <a:latin typeface="Calibri" panose="020F050202020403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9564885F-477D-A14D-B2C1-5ECAF755F313}" type="slidenum">
              <a:rPr lang="en-US" smtClean="0"/>
              <a:pPr/>
              <a:t>23</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How We addressed the challenges</a:t>
            </a:r>
          </a:p>
        </p:txBody>
      </p:sp>
    </p:spTree>
    <p:extLst>
      <p:ext uri="{BB962C8B-B14F-4D97-AF65-F5344CB8AC3E}">
        <p14:creationId xmlns:p14="http://schemas.microsoft.com/office/powerpoint/2010/main" val="150851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6226" y="4891198"/>
            <a:ext cx="9998798" cy="1107236"/>
          </a:xfrm>
        </p:spPr>
        <p:txBody>
          <a:bodyPr/>
          <a:lstStyle/>
          <a:p>
            <a:r>
              <a:rPr lang="en-US" dirty="0"/>
              <a:t>Strategic Planning</a:t>
            </a:r>
          </a:p>
          <a:p>
            <a:pPr lvl="1"/>
            <a:r>
              <a:rPr lang="en-US" dirty="0">
                <a:latin typeface="Calibri" panose="020F0502020204030204" pitchFamily="34" charset="0"/>
                <a:ea typeface="Times New Roman" panose="02020603050405020304" pitchFamily="18" charset="0"/>
              </a:rPr>
              <a:t>Organizational development – strategic realignments, management restructuring, service development</a:t>
            </a:r>
            <a:endParaRPr lang="en-US" dirty="0">
              <a:latin typeface="Calibri" panose="020F0502020204030204" pitchFamily="34" charset="0"/>
              <a:ea typeface="Calibri" panose="020F0502020204030204" pitchFamily="34" charset="0"/>
            </a:endParaRPr>
          </a:p>
          <a:p>
            <a:pPr lvl="1"/>
            <a:r>
              <a:rPr lang="en-US" dirty="0">
                <a:latin typeface="Calibri" panose="020F0502020204030204" pitchFamily="34" charset="0"/>
                <a:ea typeface="Times New Roman" panose="02020603050405020304" pitchFamily="18" charset="0"/>
              </a:rPr>
              <a:t>Workforce planning – right jobs, right pay, right people with the right skills</a:t>
            </a:r>
          </a:p>
          <a:p>
            <a:pPr lvl="1"/>
            <a:r>
              <a:rPr lang="en-US" dirty="0">
                <a:latin typeface="Calibri" panose="020F0502020204030204" pitchFamily="34" charset="0"/>
                <a:ea typeface="Calibri" panose="020F0502020204030204" pitchFamily="34" charset="0"/>
              </a:rPr>
              <a:t>Pre-approved budgeting</a:t>
            </a:r>
          </a:p>
          <a:p>
            <a:pPr lvl="1"/>
            <a:endParaRPr lang="en-US" dirty="0"/>
          </a:p>
        </p:txBody>
      </p:sp>
      <p:sp>
        <p:nvSpPr>
          <p:cNvPr id="3" name="Text Placeholder 2"/>
          <p:cNvSpPr>
            <a:spLocks noGrp="1"/>
          </p:cNvSpPr>
          <p:nvPr>
            <p:ph type="body" sz="quarter" idx="13"/>
          </p:nvPr>
        </p:nvSpPr>
        <p:spPr/>
        <p:txBody>
          <a:bodyPr/>
          <a:lstStyle/>
          <a:p>
            <a:pPr algn="ctr"/>
            <a:r>
              <a:rPr lang="en-US" dirty="0"/>
              <a:t>Example</a:t>
            </a:r>
          </a:p>
        </p:txBody>
      </p:sp>
      <p:sp>
        <p:nvSpPr>
          <p:cNvPr id="4" name="Slide Number Placeholder 3"/>
          <p:cNvSpPr>
            <a:spLocks noGrp="1"/>
          </p:cNvSpPr>
          <p:nvPr>
            <p:ph type="sldNum" sz="quarter" idx="21"/>
          </p:nvPr>
        </p:nvSpPr>
        <p:spPr/>
        <p:txBody>
          <a:bodyPr/>
          <a:lstStyle/>
          <a:p>
            <a:fld id="{9564885F-477D-A14D-B2C1-5ECAF755F313}" type="slidenum">
              <a:rPr lang="en-US" smtClean="0"/>
              <a:pPr/>
              <a:t>24</a:t>
            </a:fld>
            <a:endParaRPr lang="en-US" spc="400" dirty="0"/>
          </a:p>
        </p:txBody>
      </p:sp>
      <p:sp>
        <p:nvSpPr>
          <p:cNvPr id="5" name="Footer Placeholder 4"/>
          <p:cNvSpPr>
            <a:spLocks noGrp="1"/>
          </p:cNvSpPr>
          <p:nvPr>
            <p:ph type="ftr" sz="quarter" idx="22"/>
          </p:nvPr>
        </p:nvSpPr>
        <p:spPr/>
        <p:txBody>
          <a:bodyPr/>
          <a:lstStyle/>
          <a:p>
            <a:endParaRPr lang="en-US" dirty="0"/>
          </a:p>
        </p:txBody>
      </p:sp>
      <p:sp>
        <p:nvSpPr>
          <p:cNvPr id="6" name="Title 5"/>
          <p:cNvSpPr>
            <a:spLocks noGrp="1"/>
          </p:cNvSpPr>
          <p:nvPr>
            <p:ph type="title"/>
          </p:nvPr>
        </p:nvSpPr>
        <p:spPr/>
        <p:txBody>
          <a:bodyPr/>
          <a:lstStyle/>
          <a:p>
            <a:r>
              <a:rPr lang="en-US" dirty="0"/>
              <a:t>Managing Volume – Strategic Annual Plan</a:t>
            </a:r>
          </a:p>
        </p:txBody>
      </p:sp>
      <p:pic>
        <p:nvPicPr>
          <p:cNvPr id="7" name="Picture 6">
            <a:extLst>
              <a:ext uri="{FF2B5EF4-FFF2-40B4-BE49-F238E27FC236}">
                <a16:creationId xmlns:a16="http://schemas.microsoft.com/office/drawing/2014/main" id="{A910727C-09F3-16AE-06F0-4E3F944840BA}"/>
              </a:ext>
            </a:extLst>
          </p:cNvPr>
          <p:cNvPicPr>
            <a:picLocks noChangeAspect="1"/>
          </p:cNvPicPr>
          <p:nvPr/>
        </p:nvPicPr>
        <p:blipFill>
          <a:blip r:embed="rId2"/>
          <a:stretch>
            <a:fillRect/>
          </a:stretch>
        </p:blipFill>
        <p:spPr>
          <a:xfrm>
            <a:off x="1658383" y="1097952"/>
            <a:ext cx="9706641" cy="3592906"/>
          </a:xfrm>
          <a:prstGeom prst="rect">
            <a:avLst/>
          </a:prstGeom>
          <a:ln w="22225">
            <a:solidFill>
              <a:schemeClr val="tx1"/>
            </a:solidFill>
          </a:ln>
        </p:spPr>
      </p:pic>
    </p:spTree>
    <p:extLst>
      <p:ext uri="{BB962C8B-B14F-4D97-AF65-F5344CB8AC3E}">
        <p14:creationId xmlns:p14="http://schemas.microsoft.com/office/powerpoint/2010/main" val="285028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Streamlined more collaborative approach</a:t>
            </a:r>
          </a:p>
          <a:p>
            <a:pPr lvl="1"/>
            <a:r>
              <a:rPr lang="en-US" sz="2000" dirty="0"/>
              <a:t>Altered how we interacted with leadership</a:t>
            </a:r>
          </a:p>
          <a:p>
            <a:pPr lvl="2"/>
            <a:r>
              <a:rPr lang="en-US" sz="2000" dirty="0"/>
              <a:t>Allowed for more insight and benchmarking of industry: local and global</a:t>
            </a:r>
          </a:p>
          <a:p>
            <a:pPr lvl="1"/>
            <a:r>
              <a:rPr lang="en-US" sz="2000" dirty="0"/>
              <a:t>Allowed leadership to focus on the more critical elements of their day-to-day responsibilities</a:t>
            </a:r>
          </a:p>
          <a:p>
            <a:r>
              <a:rPr lang="en-US" sz="2000" dirty="0"/>
              <a:t>FMR HR responsible from start to finish</a:t>
            </a:r>
          </a:p>
          <a:p>
            <a:pPr lvl="1"/>
            <a:r>
              <a:rPr lang="en-US" sz="2000" dirty="0"/>
              <a:t>Quicker turn around/fewer iterations</a:t>
            </a:r>
          </a:p>
          <a:p>
            <a:pPr lvl="2"/>
            <a:r>
              <a:rPr lang="en-US" sz="2000" dirty="0"/>
              <a:t>Resulting in a more relevant higher quality product</a:t>
            </a:r>
          </a:p>
          <a:p>
            <a:pPr lvl="1"/>
            <a:r>
              <a:rPr lang="en-US" sz="2000" dirty="0"/>
              <a:t>Enabled us to manage impacts</a:t>
            </a:r>
          </a:p>
          <a:p>
            <a:pPr lvl="2"/>
            <a:r>
              <a:rPr lang="en-US" sz="2000" dirty="0"/>
              <a:t>Budgets</a:t>
            </a:r>
          </a:p>
          <a:p>
            <a:pPr lvl="2"/>
            <a:r>
              <a:rPr lang="en-US" sz="2000" dirty="0"/>
              <a:t>Across FM &amp; AU</a:t>
            </a:r>
          </a:p>
          <a:p>
            <a:pPr lvl="2"/>
            <a:endParaRPr lang="en-US" dirty="0"/>
          </a:p>
          <a:p>
            <a:pPr lvl="2"/>
            <a:endParaRPr lang="en-US" dirty="0"/>
          </a:p>
          <a:p>
            <a:pPr lvl="2"/>
            <a:endParaRPr lang="en-US" dirty="0"/>
          </a:p>
          <a:p>
            <a:pPr lvl="2"/>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25</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Implement PDQ User Control</a:t>
            </a:r>
          </a:p>
        </p:txBody>
      </p:sp>
    </p:spTree>
    <p:extLst>
      <p:ext uri="{BB962C8B-B14F-4D97-AF65-F5344CB8AC3E}">
        <p14:creationId xmlns:p14="http://schemas.microsoft.com/office/powerpoint/2010/main" val="159974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4885F-477D-A14D-B2C1-5ECAF755F313}" type="slidenum">
              <a:rPr lang="en-US" smtClean="0"/>
              <a:pPr/>
              <a:t>26</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Process</a:t>
            </a:r>
            <a:br>
              <a:rPr lang="en-US" dirty="0"/>
            </a:br>
            <a:endParaRPr lang="en-US" dirty="0"/>
          </a:p>
        </p:txBody>
      </p:sp>
      <p:graphicFrame>
        <p:nvGraphicFramePr>
          <p:cNvPr id="6" name="Content Placeholder 3">
            <a:extLst>
              <a:ext uri="{FF2B5EF4-FFF2-40B4-BE49-F238E27FC236}">
                <a16:creationId xmlns:a16="http://schemas.microsoft.com/office/drawing/2014/main" id="{79887623-0595-A84C-A817-533A49792B03}"/>
              </a:ext>
            </a:extLst>
          </p:cNvPr>
          <p:cNvGraphicFramePr>
            <a:graphicFrameLocks noGrp="1"/>
          </p:cNvGraphicFramePr>
          <p:nvPr>
            <p:ph idx="1"/>
            <p:extLst>
              <p:ext uri="{D42A27DB-BD31-4B8C-83A1-F6EECF244321}">
                <p14:modId xmlns:p14="http://schemas.microsoft.com/office/powerpoint/2010/main" val="1772097270"/>
              </p:ext>
            </p:extLst>
          </p:nvPr>
        </p:nvGraphicFramePr>
        <p:xfrm>
          <a:off x="457200" y="1164390"/>
          <a:ext cx="11386038" cy="460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Top Corners One Rounded and One Snipped 4">
            <a:extLst>
              <a:ext uri="{FF2B5EF4-FFF2-40B4-BE49-F238E27FC236}">
                <a16:creationId xmlns:a16="http://schemas.microsoft.com/office/drawing/2014/main" id="{207A6351-3ECB-CA45-1688-86013941FC4C}"/>
              </a:ext>
            </a:extLst>
          </p:cNvPr>
          <p:cNvSpPr/>
          <p:nvPr/>
        </p:nvSpPr>
        <p:spPr>
          <a:xfrm>
            <a:off x="6180992" y="4739054"/>
            <a:ext cx="2576146" cy="1437910"/>
          </a:xfrm>
          <a:prstGeom prst="snip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weet Sans Pro"/>
              <a:ea typeface="+mn-ea"/>
              <a:cs typeface="+mn-cs"/>
            </a:endParaRPr>
          </a:p>
        </p:txBody>
      </p:sp>
      <p:sp>
        <p:nvSpPr>
          <p:cNvPr id="8" name="TextBox 7">
            <a:extLst>
              <a:ext uri="{FF2B5EF4-FFF2-40B4-BE49-F238E27FC236}">
                <a16:creationId xmlns:a16="http://schemas.microsoft.com/office/drawing/2014/main" id="{42DB0754-A192-7037-C9D6-E4F2426CCDCB}"/>
              </a:ext>
            </a:extLst>
          </p:cNvPr>
          <p:cNvSpPr txBox="1"/>
          <p:nvPr/>
        </p:nvSpPr>
        <p:spPr>
          <a:xfrm>
            <a:off x="6317272" y="4802696"/>
            <a:ext cx="230358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srgbClr val="03244D"/>
                </a:solidFill>
                <a:effectLst/>
                <a:uLnTx/>
                <a:uFillTx/>
                <a:latin typeface="Avenir Next LT Pro" panose="020B0504020202020204"/>
              </a:rPr>
              <a:t>If applicable</a:t>
            </a:r>
            <a:r>
              <a:rPr kumimoji="0" lang="en-US" sz="1400" b="0" i="1" u="none" strike="noStrike" kern="1200" cap="none" spc="0" normalizeH="0" baseline="0" noProof="0" dirty="0">
                <a:ln>
                  <a:noFill/>
                </a:ln>
                <a:solidFill>
                  <a:srgbClr val="03244D"/>
                </a:solidFill>
                <a:effectLst/>
                <a:uLnTx/>
                <a:uFillTx/>
                <a:latin typeface="Avenir Next LT Pro" panose="020B0504020202020204"/>
              </a:rPr>
              <a:t>: market info, MQ comparison, dept’s presentation to Assoc VP, memo to Comp, invitation to overview meeting with Comp</a:t>
            </a:r>
          </a:p>
        </p:txBody>
      </p:sp>
      <p:sp>
        <p:nvSpPr>
          <p:cNvPr id="9" name="Rectangle: Top Corners One Rounded and One Snipped 6">
            <a:extLst>
              <a:ext uri="{FF2B5EF4-FFF2-40B4-BE49-F238E27FC236}">
                <a16:creationId xmlns:a16="http://schemas.microsoft.com/office/drawing/2014/main" id="{0C3DE9E7-B525-592C-247F-04D529D3C684}"/>
              </a:ext>
            </a:extLst>
          </p:cNvPr>
          <p:cNvSpPr/>
          <p:nvPr/>
        </p:nvSpPr>
        <p:spPr>
          <a:xfrm>
            <a:off x="9211406" y="4739054"/>
            <a:ext cx="2576146" cy="1437910"/>
          </a:xfrm>
          <a:prstGeom prst="snip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weet Sans Pro"/>
              <a:ea typeface="+mn-ea"/>
              <a:cs typeface="+mn-cs"/>
            </a:endParaRPr>
          </a:p>
        </p:txBody>
      </p:sp>
      <p:sp>
        <p:nvSpPr>
          <p:cNvPr id="10" name="TextBox 9">
            <a:extLst>
              <a:ext uri="{FF2B5EF4-FFF2-40B4-BE49-F238E27FC236}">
                <a16:creationId xmlns:a16="http://schemas.microsoft.com/office/drawing/2014/main" id="{64664A14-F332-25A5-A2DD-2CBE71483778}"/>
              </a:ext>
            </a:extLst>
          </p:cNvPr>
          <p:cNvSpPr txBox="1"/>
          <p:nvPr/>
        </p:nvSpPr>
        <p:spPr>
          <a:xfrm>
            <a:off x="9347686" y="4881805"/>
            <a:ext cx="230358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srgbClr val="03244D"/>
                </a:solidFill>
                <a:effectLst/>
                <a:uLnTx/>
                <a:uFillTx/>
                <a:latin typeface="Avenir Next LT Pro" panose="020B0504020202020204"/>
              </a:rPr>
              <a:t>If applicable</a:t>
            </a:r>
            <a:r>
              <a:rPr kumimoji="0" lang="en-US" sz="1400" b="0" i="1" u="none" strike="noStrike" kern="1200" cap="none" spc="0" normalizeH="0" baseline="0" noProof="0" dirty="0">
                <a:ln>
                  <a:noFill/>
                </a:ln>
                <a:solidFill>
                  <a:srgbClr val="03244D"/>
                </a:solidFill>
                <a:effectLst/>
                <a:uLnTx/>
                <a:uFillTx/>
                <a:latin typeface="Avenir Next LT Pro" panose="020B0504020202020204"/>
              </a:rPr>
              <a:t>: Overview meeting with Comp; dept leadership meetings with Comp; additional info and/or presentations</a:t>
            </a:r>
          </a:p>
        </p:txBody>
      </p:sp>
    </p:spTree>
    <p:extLst>
      <p:ext uri="{BB962C8B-B14F-4D97-AF65-F5344CB8AC3E}">
        <p14:creationId xmlns:p14="http://schemas.microsoft.com/office/powerpoint/2010/main" val="30811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739" y="1231458"/>
            <a:ext cx="11357316" cy="4860317"/>
          </a:xfrm>
        </p:spPr>
        <p:txBody>
          <a:bodyPr/>
          <a:lstStyle/>
          <a:p>
            <a:r>
              <a:rPr lang="en-US" sz="2800" dirty="0"/>
              <a:t>Restructured FM HR for better support</a:t>
            </a:r>
          </a:p>
          <a:p>
            <a:pPr lvl="1"/>
            <a:r>
              <a:rPr lang="en-US" sz="2800" dirty="0"/>
              <a:t>Trained, Scheduled and provided the FM HR transactional support</a:t>
            </a:r>
          </a:p>
          <a:p>
            <a:pPr lvl="1"/>
            <a:r>
              <a:rPr lang="en-US" sz="2800" dirty="0"/>
              <a:t>Justified and quantified need for full time support</a:t>
            </a:r>
          </a:p>
          <a:p>
            <a:r>
              <a:rPr lang="en-US" sz="2800" dirty="0"/>
              <a:t>Goal- Gain trust and buy-in from leadership</a:t>
            </a:r>
          </a:p>
          <a:p>
            <a:pPr lvl="1" fontAlgn="ctr">
              <a:buSzPts val="1000"/>
              <a:tabLst>
                <a:tab pos="1371600" algn="l"/>
              </a:tabLst>
            </a:pPr>
            <a:r>
              <a:rPr lang="en-US" sz="2800" dirty="0"/>
              <a:t>Facilitating an efficient and timely process</a:t>
            </a:r>
          </a:p>
          <a:p>
            <a:pPr lvl="1" fontAlgn="ctr">
              <a:buSzPts val="1000"/>
              <a:tabLst>
                <a:tab pos="1371600" algn="l"/>
              </a:tabLst>
            </a:pPr>
            <a:r>
              <a:rPr lang="en-US" sz="2800" dirty="0"/>
              <a:t>SME’s for the entire reclassification process</a:t>
            </a:r>
          </a:p>
          <a:p>
            <a:pPr lvl="1" fontAlgn="ctr">
              <a:buSzPts val="1000"/>
              <a:tabLst>
                <a:tab pos="1371600" algn="l"/>
              </a:tabLst>
            </a:pPr>
            <a:r>
              <a:rPr lang="en-US" sz="2800" dirty="0"/>
              <a:t>Provide consistent and quality product</a:t>
            </a:r>
          </a:p>
          <a:p>
            <a:pPr lvl="1" fontAlgn="ctr">
              <a:buSzPts val="1000"/>
              <a:tabLst>
                <a:tab pos="1371600" algn="l"/>
              </a:tabLst>
            </a:pPr>
            <a:r>
              <a:rPr lang="en-US" sz="2800" dirty="0"/>
              <a:t>Provide metrics and tracking</a:t>
            </a:r>
          </a:p>
          <a:p>
            <a:pPr lvl="1" fontAlgn="ctr">
              <a:buSzPts val="1000"/>
              <a:tabLst>
                <a:tab pos="1371600" algn="l"/>
              </a:tabLst>
            </a:pPr>
            <a:r>
              <a:rPr lang="en-US" sz="2800" dirty="0"/>
              <a:t>Reviewing and evaluating process for continuous improvement </a:t>
            </a:r>
          </a:p>
          <a:p>
            <a:pPr lvl="1"/>
            <a:endParaRPr lang="en-US" sz="2800" dirty="0"/>
          </a:p>
          <a:p>
            <a:pPr lvl="1"/>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27</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Restructured FM Human resources</a:t>
            </a:r>
          </a:p>
        </p:txBody>
      </p:sp>
    </p:spTree>
    <p:extLst>
      <p:ext uri="{BB962C8B-B14F-4D97-AF65-F5344CB8AC3E}">
        <p14:creationId xmlns:p14="http://schemas.microsoft.com/office/powerpoint/2010/main" val="12973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4885F-477D-A14D-B2C1-5ECAF755F313}" type="slidenum">
              <a:rPr lang="en-US" smtClean="0"/>
              <a:pPr/>
              <a:t>28</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Lessons Learned</a:t>
            </a:r>
          </a:p>
        </p:txBody>
      </p:sp>
      <p:sp>
        <p:nvSpPr>
          <p:cNvPr id="6" name="Rectangle 5">
            <a:extLst>
              <a:ext uri="{FF2B5EF4-FFF2-40B4-BE49-F238E27FC236}">
                <a16:creationId xmlns:a16="http://schemas.microsoft.com/office/drawing/2014/main" id="{A9546E32-19A4-DEC1-867F-41A1F45F1247}"/>
              </a:ext>
            </a:extLst>
          </p:cNvPr>
          <p:cNvSpPr/>
          <p:nvPr/>
        </p:nvSpPr>
        <p:spPr>
          <a:xfrm>
            <a:off x="597877" y="1181866"/>
            <a:ext cx="10755923" cy="11453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dirty="0">
                <a:solidFill>
                  <a:schemeClr val="accent1"/>
                </a:solidFill>
                <a:latin typeface="Avenir Next LT Pro"/>
              </a:rPr>
              <a:t>Since October 2018, we have completed over 300 reclassifications which include new job creations, moves between existing jobs, position reclassifications, pay alignments, and job description updates.</a:t>
            </a:r>
          </a:p>
        </p:txBody>
      </p:sp>
      <p:sp>
        <p:nvSpPr>
          <p:cNvPr id="7" name="Rectangle 6">
            <a:extLst>
              <a:ext uri="{FF2B5EF4-FFF2-40B4-BE49-F238E27FC236}">
                <a16:creationId xmlns:a16="http://schemas.microsoft.com/office/drawing/2014/main" id="{5E999F0C-8C67-D326-A3C5-9A1DBA978856}"/>
              </a:ext>
            </a:extLst>
          </p:cNvPr>
          <p:cNvSpPr/>
          <p:nvPr/>
        </p:nvSpPr>
        <p:spPr>
          <a:xfrm>
            <a:off x="597876" y="3297115"/>
            <a:ext cx="2901461" cy="2162908"/>
          </a:xfrm>
          <a:prstGeom prst="rect">
            <a:avLst/>
          </a:prstGeom>
          <a:solidFill>
            <a:srgbClr val="DD550C"/>
          </a:solidFill>
          <a:ln w="28575">
            <a:solidFill>
              <a:srgbClr val="0324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rgbClr val="FFFFFF"/>
                </a:solidFill>
                <a:latin typeface="Avenir Next LT Pro"/>
              </a:rPr>
              <a:t>Important Takeaways</a:t>
            </a:r>
          </a:p>
        </p:txBody>
      </p:sp>
      <p:graphicFrame>
        <p:nvGraphicFramePr>
          <p:cNvPr id="8" name="Diagram 7">
            <a:extLst>
              <a:ext uri="{FF2B5EF4-FFF2-40B4-BE49-F238E27FC236}">
                <a16:creationId xmlns:a16="http://schemas.microsoft.com/office/drawing/2014/main" id="{75E6C04B-0C9D-6C99-598A-7BB8977F43A1}"/>
              </a:ext>
            </a:extLst>
          </p:cNvPr>
          <p:cNvGraphicFramePr/>
          <p:nvPr>
            <p:extLst>
              <p:ext uri="{D42A27DB-BD31-4B8C-83A1-F6EECF244321}">
                <p14:modId xmlns:p14="http://schemas.microsoft.com/office/powerpoint/2010/main" val="1467278768"/>
              </p:ext>
            </p:extLst>
          </p:nvPr>
        </p:nvGraphicFramePr>
        <p:xfrm>
          <a:off x="3694965" y="2588709"/>
          <a:ext cx="7658835" cy="3579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94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120" y="1138671"/>
            <a:ext cx="9998798" cy="4860317"/>
          </a:xfrm>
        </p:spPr>
        <p:txBody>
          <a:bodyPr/>
          <a:lstStyle/>
          <a:p>
            <a:r>
              <a:rPr lang="en-US" sz="2400" dirty="0"/>
              <a:t>The Wage and Hour Division of the Department of Labor was created with the enactment of the Fair Labor Standards Act (FLSA) in 1939.</a:t>
            </a:r>
          </a:p>
          <a:p>
            <a:r>
              <a:rPr lang="en-US" sz="2400" dirty="0"/>
              <a:t>Includes minimum wage, overtime eligibility, record keeping requirements, and youth employment standards.</a:t>
            </a:r>
          </a:p>
          <a:p>
            <a:r>
              <a:rPr lang="en-US" sz="2400" dirty="0"/>
              <a:t>Created to establish a federal statute which requires employers to maintain better working conditions for employees.</a:t>
            </a:r>
          </a:p>
          <a:p>
            <a:r>
              <a:rPr lang="en-US" sz="2400" dirty="0"/>
              <a:t>Youngest age for non-agricultural work?</a:t>
            </a:r>
          </a:p>
          <a:p>
            <a:r>
              <a:rPr lang="en-US" sz="2400" dirty="0"/>
              <a:t>Current federal minimum wage?</a:t>
            </a:r>
          </a:p>
          <a:p>
            <a:r>
              <a:rPr lang="en-US" sz="2400" dirty="0"/>
              <a:t>Current minimum salary threshold to determine overtime eligibility?</a:t>
            </a:r>
          </a:p>
          <a:p>
            <a:r>
              <a:rPr lang="en-US" sz="2400" dirty="0"/>
              <a:t>Hey, maybe this is important!</a:t>
            </a:r>
          </a:p>
          <a:p>
            <a:endParaRPr lang="en-US" dirty="0"/>
          </a:p>
        </p:txBody>
      </p:sp>
      <p:sp>
        <p:nvSpPr>
          <p:cNvPr id="4" name="Slide Number Placeholder 3"/>
          <p:cNvSpPr>
            <a:spLocks noGrp="1"/>
          </p:cNvSpPr>
          <p:nvPr>
            <p:ph type="sldNum" sz="quarter" idx="21"/>
          </p:nvPr>
        </p:nvSpPr>
        <p:spPr/>
        <p:txBody>
          <a:bodyPr/>
          <a:lstStyle/>
          <a:p>
            <a:fld id="{9564885F-477D-A14D-B2C1-5ECAF755F313}" type="slidenum">
              <a:rPr lang="en-US" smtClean="0"/>
              <a:pPr/>
              <a:t>3</a:t>
            </a:fld>
            <a:endParaRPr lang="en-US" spc="400" dirty="0"/>
          </a:p>
        </p:txBody>
      </p:sp>
      <p:sp>
        <p:nvSpPr>
          <p:cNvPr id="5" name="Footer Placeholder 4"/>
          <p:cNvSpPr>
            <a:spLocks noGrp="1"/>
          </p:cNvSpPr>
          <p:nvPr>
            <p:ph type="ftr" sz="quarter" idx="22"/>
          </p:nvPr>
        </p:nvSpPr>
        <p:spPr/>
        <p:txBody>
          <a:bodyPr/>
          <a:lstStyle/>
          <a:p>
            <a:endParaRPr lang="en-US" dirty="0"/>
          </a:p>
        </p:txBody>
      </p:sp>
      <p:sp>
        <p:nvSpPr>
          <p:cNvPr id="6" name="Title 5"/>
          <p:cNvSpPr>
            <a:spLocks noGrp="1"/>
          </p:cNvSpPr>
          <p:nvPr>
            <p:ph type="title"/>
          </p:nvPr>
        </p:nvSpPr>
        <p:spPr>
          <a:xfrm>
            <a:off x="1638279" y="288002"/>
            <a:ext cx="9998798" cy="666736"/>
          </a:xfrm>
        </p:spPr>
        <p:txBody>
          <a:bodyPr/>
          <a:lstStyle/>
          <a:p>
            <a:r>
              <a:rPr lang="en-US" dirty="0"/>
              <a:t>FLSA: </a:t>
            </a:r>
            <a:br>
              <a:rPr lang="en-US" dirty="0"/>
            </a:br>
            <a:r>
              <a:rPr lang="en-US" dirty="0"/>
              <a:t>Can I check E-mail now or is this important?</a:t>
            </a:r>
          </a:p>
        </p:txBody>
      </p:sp>
    </p:spTree>
    <p:extLst>
      <p:ext uri="{BB962C8B-B14F-4D97-AF65-F5344CB8AC3E}">
        <p14:creationId xmlns:p14="http://schemas.microsoft.com/office/powerpoint/2010/main" val="35315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120" y="1871662"/>
            <a:ext cx="11357316" cy="4860317"/>
          </a:xfrm>
        </p:spPr>
        <p:txBody>
          <a:bodyPr/>
          <a:lstStyle/>
          <a:p>
            <a:r>
              <a:rPr lang="en-US" sz="2400" dirty="0"/>
              <a:t>Current federal minimum wage is $7.25 per hour</a:t>
            </a:r>
          </a:p>
          <a:p>
            <a:r>
              <a:rPr lang="en-US" sz="2400" dirty="0"/>
              <a:t>AU minimum (wage) hiring rate is $14.50 per hour</a:t>
            </a:r>
          </a:p>
          <a:p>
            <a:r>
              <a:rPr lang="en-US" sz="2400" dirty="0"/>
              <a:t>~30 states have a minimum wage above $7.25</a:t>
            </a:r>
          </a:p>
          <a:p>
            <a:r>
              <a:rPr lang="en-US" sz="2400" dirty="0"/>
              <a:t>Federal minimum wage last changed on July 24, 2009</a:t>
            </a:r>
          </a:p>
          <a:p>
            <a:r>
              <a:rPr lang="en-US" sz="2400" dirty="0"/>
              <a:t>Current threshold is $35,568 annually/$684 per week (eff. 1/1/2020)</a:t>
            </a:r>
          </a:p>
          <a:p>
            <a:r>
              <a:rPr lang="en-US" sz="2400" dirty="0"/>
              <a:t>Must still meet one of the exemption categories based on job duties</a:t>
            </a:r>
          </a:p>
          <a:p>
            <a:r>
              <a:rPr lang="en-US" sz="2400" dirty="0"/>
              <a:t>Projections for the new threshold range from $45,000 - $52,000</a:t>
            </a:r>
          </a:p>
          <a:p>
            <a:r>
              <a:rPr lang="en-US" sz="2400" dirty="0"/>
              <a:t>Any increase which is implemented will raise wages and costs of the workforce for many employers</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4</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FLSA</a:t>
            </a:r>
            <a:r>
              <a:rPr lang="en-US"/>
              <a:t>: </a:t>
            </a:r>
            <a:br>
              <a:rPr lang="en-US"/>
            </a:br>
            <a:r>
              <a:rPr lang="en-US"/>
              <a:t>Minimum </a:t>
            </a:r>
            <a:r>
              <a:rPr lang="en-US" dirty="0"/>
              <a:t>Wage and Overtime Eligibility Salary Threshold Proposed New Rule</a:t>
            </a:r>
          </a:p>
        </p:txBody>
      </p:sp>
    </p:spTree>
    <p:extLst>
      <p:ext uri="{BB962C8B-B14F-4D97-AF65-F5344CB8AC3E}">
        <p14:creationId xmlns:p14="http://schemas.microsoft.com/office/powerpoint/2010/main" val="164699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4885F-477D-A14D-B2C1-5ECAF755F313}" type="slidenum">
              <a:rPr lang="en-US" smtClean="0"/>
              <a:pPr/>
              <a:t>5</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FLSA Exemption Flow Chart</a:t>
            </a:r>
          </a:p>
        </p:txBody>
      </p:sp>
      <p:grpSp>
        <p:nvGrpSpPr>
          <p:cNvPr id="6" name="Group 5">
            <a:extLst>
              <a:ext uri="{FF2B5EF4-FFF2-40B4-BE49-F238E27FC236}">
                <a16:creationId xmlns:a16="http://schemas.microsoft.com/office/drawing/2014/main" id="{C640C912-BC86-4F76-B0A3-6D97DCC282DC}"/>
              </a:ext>
            </a:extLst>
          </p:cNvPr>
          <p:cNvGrpSpPr/>
          <p:nvPr/>
        </p:nvGrpSpPr>
        <p:grpSpPr>
          <a:xfrm>
            <a:off x="340278" y="2126835"/>
            <a:ext cx="2647018" cy="1588211"/>
            <a:chOff x="316911" y="236081"/>
            <a:chExt cx="2647018" cy="1588211"/>
          </a:xfrm>
        </p:grpSpPr>
        <p:sp>
          <p:nvSpPr>
            <p:cNvPr id="7" name="Rectangle: Rounded Corners 32">
              <a:extLst>
                <a:ext uri="{FF2B5EF4-FFF2-40B4-BE49-F238E27FC236}">
                  <a16:creationId xmlns:a16="http://schemas.microsoft.com/office/drawing/2014/main" id="{63108D54-C323-49A3-8668-D4581F6DB46F}"/>
                </a:ext>
              </a:extLst>
            </p:cNvPr>
            <p:cNvSpPr/>
            <p:nvPr/>
          </p:nvSpPr>
          <p:spPr>
            <a:xfrm>
              <a:off x="316911" y="236081"/>
              <a:ext cx="2647018" cy="1588211"/>
            </a:xfrm>
            <a:prstGeom prst="roundRect">
              <a:avLst>
                <a:gd name="adj" fmla="val 1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D20C644C-7D3B-4493-8375-E7EEB841C795}"/>
                </a:ext>
              </a:extLst>
            </p:cNvPr>
            <p:cNvSpPr txBox="1"/>
            <p:nvPr/>
          </p:nvSpPr>
          <p:spPr>
            <a:xfrm>
              <a:off x="363428" y="282598"/>
              <a:ext cx="2553984" cy="1495177"/>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dirty="0">
                  <a:latin typeface="Avenir Next LT Pro"/>
                </a:rPr>
                <a:t>Step 1:Salary Basis Test</a:t>
              </a:r>
            </a:p>
            <a:p>
              <a:pPr marL="0" lvl="0" indent="0" defTabSz="711200">
                <a:lnSpc>
                  <a:spcPct val="90000"/>
                </a:lnSpc>
                <a:spcBef>
                  <a:spcPct val="0"/>
                </a:spcBef>
                <a:spcAft>
                  <a:spcPct val="35000"/>
                </a:spcAft>
                <a:buNone/>
              </a:pPr>
              <a:r>
                <a:rPr lang="en-US" sz="1600" kern="1200" dirty="0">
                  <a:solidFill>
                    <a:schemeClr val="bg1"/>
                  </a:solidFill>
                  <a:latin typeface="Avenir Next LT Pro"/>
                </a:rPr>
                <a:t>Is the employee paid at least $</a:t>
              </a:r>
              <a:r>
                <a:rPr lang="en-US" sz="1600" dirty="0">
                  <a:solidFill>
                    <a:schemeClr val="bg1"/>
                  </a:solidFill>
                  <a:latin typeface="Avenir Next LT Pro"/>
                </a:rPr>
                <a:t>684</a:t>
              </a:r>
              <a:r>
                <a:rPr lang="en-US" sz="1600" kern="1200" dirty="0">
                  <a:solidFill>
                    <a:schemeClr val="bg1"/>
                  </a:solidFill>
                  <a:latin typeface="Avenir Next LT Pro"/>
                </a:rPr>
                <a:t> per week ($35,568 per year)</a:t>
              </a:r>
            </a:p>
          </p:txBody>
        </p:sp>
      </p:grpSp>
      <p:sp>
        <p:nvSpPr>
          <p:cNvPr id="12" name="Rectangle 11">
            <a:extLst>
              <a:ext uri="{FF2B5EF4-FFF2-40B4-BE49-F238E27FC236}">
                <a16:creationId xmlns:a16="http://schemas.microsoft.com/office/drawing/2014/main" id="{5FDA3968-6B92-4506-8C2B-20384DE38518}"/>
              </a:ext>
            </a:extLst>
          </p:cNvPr>
          <p:cNvSpPr/>
          <p:nvPr/>
        </p:nvSpPr>
        <p:spPr>
          <a:xfrm>
            <a:off x="268034" y="4783262"/>
            <a:ext cx="2719262" cy="57966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bg1"/>
                </a:solidFill>
                <a:latin typeface="Avenir Next LT Pro"/>
              </a:rPr>
              <a:t>Employee is nonexempt</a:t>
            </a:r>
          </a:p>
        </p:txBody>
      </p:sp>
      <p:grpSp>
        <p:nvGrpSpPr>
          <p:cNvPr id="13" name="Group 12">
            <a:extLst>
              <a:ext uri="{FF2B5EF4-FFF2-40B4-BE49-F238E27FC236}">
                <a16:creationId xmlns:a16="http://schemas.microsoft.com/office/drawing/2014/main" id="{C94A1C78-0B63-4DD4-8A81-6555F1D864B2}"/>
              </a:ext>
            </a:extLst>
          </p:cNvPr>
          <p:cNvGrpSpPr/>
          <p:nvPr/>
        </p:nvGrpSpPr>
        <p:grpSpPr>
          <a:xfrm>
            <a:off x="3080685" y="2562009"/>
            <a:ext cx="760410" cy="656460"/>
            <a:chOff x="3097246" y="701747"/>
            <a:chExt cx="760410" cy="656460"/>
          </a:xfrm>
        </p:grpSpPr>
        <p:sp>
          <p:nvSpPr>
            <p:cNvPr id="14" name="Arrow: Right 14">
              <a:extLst>
                <a:ext uri="{FF2B5EF4-FFF2-40B4-BE49-F238E27FC236}">
                  <a16:creationId xmlns:a16="http://schemas.microsoft.com/office/drawing/2014/main" id="{BF015705-C41D-4F1A-A046-EB6145D67E8B}"/>
                </a:ext>
              </a:extLst>
            </p:cNvPr>
            <p:cNvSpPr/>
            <p:nvPr/>
          </p:nvSpPr>
          <p:spPr>
            <a:xfrm rot="21599608">
              <a:off x="3097246" y="701747"/>
              <a:ext cx="760410" cy="6564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5" name="Arrow: Right 4">
              <a:extLst>
                <a:ext uri="{FF2B5EF4-FFF2-40B4-BE49-F238E27FC236}">
                  <a16:creationId xmlns:a16="http://schemas.microsoft.com/office/drawing/2014/main" id="{DE77C7A9-B44A-4236-9B2A-47B3CB179500}"/>
                </a:ext>
              </a:extLst>
            </p:cNvPr>
            <p:cNvSpPr txBox="1"/>
            <p:nvPr/>
          </p:nvSpPr>
          <p:spPr>
            <a:xfrm rot="21599608">
              <a:off x="3097246" y="833050"/>
              <a:ext cx="563472" cy="3938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 </a:t>
              </a:r>
              <a:r>
                <a:rPr lang="en-US" sz="1400" b="1" kern="1200" dirty="0"/>
                <a:t>YES</a:t>
              </a:r>
              <a:endParaRPr lang="en-US" sz="1300" b="1" kern="1200" dirty="0"/>
            </a:p>
          </p:txBody>
        </p:sp>
      </p:grpSp>
      <p:grpSp>
        <p:nvGrpSpPr>
          <p:cNvPr id="16" name="Group 15">
            <a:extLst>
              <a:ext uri="{FF2B5EF4-FFF2-40B4-BE49-F238E27FC236}">
                <a16:creationId xmlns:a16="http://schemas.microsoft.com/office/drawing/2014/main" id="{8563C100-CA44-4733-A41F-CC7BE4EC51C6}"/>
              </a:ext>
            </a:extLst>
          </p:cNvPr>
          <p:cNvGrpSpPr/>
          <p:nvPr/>
        </p:nvGrpSpPr>
        <p:grpSpPr>
          <a:xfrm>
            <a:off x="3820161" y="749087"/>
            <a:ext cx="4418360" cy="4529776"/>
            <a:chOff x="4022737" y="0"/>
            <a:chExt cx="2647018" cy="2059528"/>
          </a:xfrm>
        </p:grpSpPr>
        <p:sp>
          <p:nvSpPr>
            <p:cNvPr id="17" name="Rectangle: Rounded Corners 24">
              <a:extLst>
                <a:ext uri="{FF2B5EF4-FFF2-40B4-BE49-F238E27FC236}">
                  <a16:creationId xmlns:a16="http://schemas.microsoft.com/office/drawing/2014/main" id="{CE299851-7E92-459D-8AD7-FEEF359FE0BF}"/>
                </a:ext>
              </a:extLst>
            </p:cNvPr>
            <p:cNvSpPr/>
            <p:nvPr/>
          </p:nvSpPr>
          <p:spPr>
            <a:xfrm>
              <a:off x="4022737" y="0"/>
              <a:ext cx="2647018" cy="2059528"/>
            </a:xfrm>
            <a:prstGeom prst="roundRect">
              <a:avLst>
                <a:gd name="adj" fmla="val 10000"/>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D1A24C97-B625-4AAC-8A96-DA734164A3C1}"/>
                </a:ext>
              </a:extLst>
            </p:cNvPr>
            <p:cNvSpPr txBox="1"/>
            <p:nvPr/>
          </p:nvSpPr>
          <p:spPr>
            <a:xfrm>
              <a:off x="4083059" y="60322"/>
              <a:ext cx="2526374" cy="1938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dirty="0">
                  <a:latin typeface="Avenir Next LT Pro"/>
                </a:rPr>
                <a:t>Step 2: Exemption Applicability</a:t>
              </a:r>
            </a:p>
            <a:p>
              <a:pPr marL="0" lvl="0" indent="0" defTabSz="711200">
                <a:lnSpc>
                  <a:spcPct val="90000"/>
                </a:lnSpc>
                <a:spcBef>
                  <a:spcPct val="0"/>
                </a:spcBef>
                <a:spcAft>
                  <a:spcPct val="35000"/>
                </a:spcAft>
                <a:buNone/>
              </a:pPr>
              <a:r>
                <a:rPr lang="en-US" sz="1600" u="none" kern="1200" dirty="0">
                  <a:latin typeface="Avenir Next LT Pro"/>
                </a:rPr>
                <a:t>Does the employee perform any of the following types of jobs?</a:t>
              </a:r>
            </a:p>
            <a:p>
              <a:pPr marL="0" lvl="0" indent="0" defTabSz="711200">
                <a:lnSpc>
                  <a:spcPct val="90000"/>
                </a:lnSpc>
                <a:spcBef>
                  <a:spcPct val="0"/>
                </a:spcBef>
                <a:spcAft>
                  <a:spcPct val="35000"/>
                </a:spcAft>
                <a:buNone/>
              </a:pPr>
              <a:r>
                <a:rPr lang="en-US" sz="1600" u="sng" kern="1200" dirty="0">
                  <a:latin typeface="Avenir Next LT Pro"/>
                </a:rPr>
                <a:t>Executive</a:t>
              </a:r>
              <a:r>
                <a:rPr lang="en-US" sz="1600" u="none" kern="1200" dirty="0">
                  <a:latin typeface="Avenir Next LT Pro"/>
                </a:rPr>
                <a:t>-leadership and/or management is the employee’s primary duty</a:t>
              </a:r>
            </a:p>
            <a:p>
              <a:pPr marL="0" lvl="0" indent="0" defTabSz="711200">
                <a:lnSpc>
                  <a:spcPct val="90000"/>
                </a:lnSpc>
                <a:spcBef>
                  <a:spcPct val="0"/>
                </a:spcBef>
                <a:spcAft>
                  <a:spcPct val="35000"/>
                </a:spcAft>
                <a:buNone/>
              </a:pPr>
              <a:r>
                <a:rPr lang="en-US" sz="1600" u="sng" dirty="0">
                  <a:latin typeface="Avenir Next LT Pro"/>
                </a:rPr>
                <a:t>Administrative</a:t>
              </a:r>
              <a:r>
                <a:rPr lang="en-US" sz="1600" dirty="0">
                  <a:latin typeface="Avenir Next LT Pro"/>
                </a:rPr>
                <a:t>-employee performing non-manual office work at a high level</a:t>
              </a:r>
            </a:p>
            <a:p>
              <a:pPr marL="0" lvl="0" indent="0" defTabSz="711200">
                <a:lnSpc>
                  <a:spcPct val="90000"/>
                </a:lnSpc>
                <a:spcBef>
                  <a:spcPct val="0"/>
                </a:spcBef>
                <a:spcAft>
                  <a:spcPct val="35000"/>
                </a:spcAft>
                <a:buNone/>
              </a:pPr>
              <a:r>
                <a:rPr lang="en-US" sz="1600" u="sng" kern="1200" dirty="0">
                  <a:latin typeface="Avenir Next LT Pro"/>
                </a:rPr>
                <a:t>Professional/Creative</a:t>
              </a:r>
              <a:r>
                <a:rPr lang="en-US" sz="1600" u="none" kern="1200" dirty="0">
                  <a:latin typeface="Avenir Next LT Pro"/>
                </a:rPr>
                <a:t>-employee whose work requires highly advanced knowledge</a:t>
              </a:r>
              <a:r>
                <a:rPr lang="en-US" sz="1600" dirty="0">
                  <a:latin typeface="Avenir Next LT Pro"/>
                </a:rPr>
                <a:t>; creative and artistic profession; faculty</a:t>
              </a:r>
            </a:p>
            <a:p>
              <a:pPr marL="0" lvl="0" indent="0" defTabSz="711200">
                <a:lnSpc>
                  <a:spcPct val="90000"/>
                </a:lnSpc>
                <a:spcBef>
                  <a:spcPct val="0"/>
                </a:spcBef>
                <a:spcAft>
                  <a:spcPct val="35000"/>
                </a:spcAft>
                <a:buNone/>
              </a:pPr>
              <a:r>
                <a:rPr lang="en-US" sz="1600" u="sng" kern="1200" dirty="0">
                  <a:latin typeface="Avenir Next LT Pro"/>
                </a:rPr>
                <a:t>Computer professiona</a:t>
              </a:r>
              <a:r>
                <a:rPr lang="en-US" sz="1600" u="none" kern="1200" dirty="0">
                  <a:latin typeface="Avenir Next LT Pro"/>
                </a:rPr>
                <a:t>l-employee involved in design or application of computers &amp; related systems (does not apply to service desk roles)</a:t>
              </a:r>
            </a:p>
            <a:p>
              <a:pPr marL="0" lvl="0" indent="0" defTabSz="711200">
                <a:lnSpc>
                  <a:spcPct val="90000"/>
                </a:lnSpc>
                <a:spcBef>
                  <a:spcPct val="0"/>
                </a:spcBef>
                <a:spcAft>
                  <a:spcPct val="35000"/>
                </a:spcAft>
                <a:buNone/>
              </a:pPr>
              <a:r>
                <a:rPr lang="en-US" sz="1600" u="sng" dirty="0">
                  <a:latin typeface="Avenir Next LT Pro"/>
                </a:rPr>
                <a:t>Outside sales</a:t>
              </a:r>
              <a:r>
                <a:rPr lang="en-US" sz="1600" dirty="0">
                  <a:latin typeface="Avenir Next LT Pro"/>
                </a:rPr>
                <a:t>-employee makings sales or taking orders which influence sales outside of the employers premises</a:t>
              </a:r>
              <a:endParaRPr lang="en-US" sz="1600" u="none" kern="1200" dirty="0">
                <a:latin typeface="Avenir Next LT Pro"/>
              </a:endParaRPr>
            </a:p>
          </p:txBody>
        </p:sp>
      </p:grpSp>
      <p:grpSp>
        <p:nvGrpSpPr>
          <p:cNvPr id="19" name="Group 18">
            <a:extLst>
              <a:ext uri="{FF2B5EF4-FFF2-40B4-BE49-F238E27FC236}">
                <a16:creationId xmlns:a16="http://schemas.microsoft.com/office/drawing/2014/main" id="{181077A3-1EDE-4C43-BB25-8EB9DD3194A9}"/>
              </a:ext>
            </a:extLst>
          </p:cNvPr>
          <p:cNvGrpSpPr/>
          <p:nvPr/>
        </p:nvGrpSpPr>
        <p:grpSpPr>
          <a:xfrm>
            <a:off x="5486761" y="5289001"/>
            <a:ext cx="656461" cy="612649"/>
            <a:chOff x="8694664" y="2062041"/>
            <a:chExt cx="656460" cy="780133"/>
          </a:xfrm>
        </p:grpSpPr>
        <p:sp>
          <p:nvSpPr>
            <p:cNvPr id="20" name="Arrow: Right 28">
              <a:extLst>
                <a:ext uri="{FF2B5EF4-FFF2-40B4-BE49-F238E27FC236}">
                  <a16:creationId xmlns:a16="http://schemas.microsoft.com/office/drawing/2014/main" id="{2235D419-5E3E-4B81-A243-046EE6DD44C7}"/>
                </a:ext>
              </a:extLst>
            </p:cNvPr>
            <p:cNvSpPr/>
            <p:nvPr/>
          </p:nvSpPr>
          <p:spPr>
            <a:xfrm rot="5400000">
              <a:off x="8632827" y="2123878"/>
              <a:ext cx="780133" cy="6564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1" name="Arrow: Right 4">
              <a:extLst>
                <a:ext uri="{FF2B5EF4-FFF2-40B4-BE49-F238E27FC236}">
                  <a16:creationId xmlns:a16="http://schemas.microsoft.com/office/drawing/2014/main" id="{CD2DCCD5-C422-4483-9305-13D98B02B930}"/>
                </a:ext>
              </a:extLst>
            </p:cNvPr>
            <p:cNvSpPr txBox="1"/>
            <p:nvPr/>
          </p:nvSpPr>
          <p:spPr>
            <a:xfrm>
              <a:off x="8825955" y="2062042"/>
              <a:ext cx="393876" cy="5831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400" b="1" kern="1200" dirty="0"/>
                <a:t>NO</a:t>
              </a:r>
            </a:p>
          </p:txBody>
        </p:sp>
      </p:grpSp>
      <p:sp>
        <p:nvSpPr>
          <p:cNvPr id="22" name="Rectangle 21">
            <a:extLst>
              <a:ext uri="{FF2B5EF4-FFF2-40B4-BE49-F238E27FC236}">
                <a16:creationId xmlns:a16="http://schemas.microsoft.com/office/drawing/2014/main" id="{D227A372-D4AF-4D9A-BD9F-FD368C941DF4}"/>
              </a:ext>
            </a:extLst>
          </p:cNvPr>
          <p:cNvSpPr/>
          <p:nvPr/>
        </p:nvSpPr>
        <p:spPr>
          <a:xfrm>
            <a:off x="4393814" y="5901650"/>
            <a:ext cx="2842356" cy="393799"/>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bg1"/>
                </a:solidFill>
                <a:latin typeface="Avenir Next LT Pro"/>
              </a:rPr>
              <a:t>Employee is nonexempt</a:t>
            </a:r>
          </a:p>
        </p:txBody>
      </p:sp>
      <p:grpSp>
        <p:nvGrpSpPr>
          <p:cNvPr id="23" name="Group 22">
            <a:extLst>
              <a:ext uri="{FF2B5EF4-FFF2-40B4-BE49-F238E27FC236}">
                <a16:creationId xmlns:a16="http://schemas.microsoft.com/office/drawing/2014/main" id="{D26294EE-45BD-4578-AED0-9A424628002D}"/>
              </a:ext>
            </a:extLst>
          </p:cNvPr>
          <p:cNvGrpSpPr/>
          <p:nvPr/>
        </p:nvGrpSpPr>
        <p:grpSpPr>
          <a:xfrm>
            <a:off x="8414502" y="2647543"/>
            <a:ext cx="760410" cy="656460"/>
            <a:chOff x="3097246" y="701747"/>
            <a:chExt cx="760410" cy="656460"/>
          </a:xfrm>
        </p:grpSpPr>
        <p:sp>
          <p:nvSpPr>
            <p:cNvPr id="24" name="Arrow: Right 35">
              <a:extLst>
                <a:ext uri="{FF2B5EF4-FFF2-40B4-BE49-F238E27FC236}">
                  <a16:creationId xmlns:a16="http://schemas.microsoft.com/office/drawing/2014/main" id="{74E9AA8A-928E-4B5F-AB00-A084A1B5C64C}"/>
                </a:ext>
              </a:extLst>
            </p:cNvPr>
            <p:cNvSpPr/>
            <p:nvPr/>
          </p:nvSpPr>
          <p:spPr>
            <a:xfrm rot="21599608">
              <a:off x="3097246" y="701747"/>
              <a:ext cx="760410" cy="6564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5" name="Arrow: Right 4">
              <a:extLst>
                <a:ext uri="{FF2B5EF4-FFF2-40B4-BE49-F238E27FC236}">
                  <a16:creationId xmlns:a16="http://schemas.microsoft.com/office/drawing/2014/main" id="{789623CE-2B2B-49E0-959D-B10967688FCC}"/>
                </a:ext>
              </a:extLst>
            </p:cNvPr>
            <p:cNvSpPr txBox="1"/>
            <p:nvPr/>
          </p:nvSpPr>
          <p:spPr>
            <a:xfrm rot="21599608">
              <a:off x="3097246" y="833050"/>
              <a:ext cx="563472" cy="3938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 </a:t>
              </a:r>
              <a:r>
                <a:rPr lang="en-US" sz="1400" b="1" kern="1200" dirty="0"/>
                <a:t>YES</a:t>
              </a:r>
              <a:endParaRPr lang="en-US" sz="1300" b="1" kern="1200" dirty="0"/>
            </a:p>
          </p:txBody>
        </p:sp>
      </p:grpSp>
      <p:grpSp>
        <p:nvGrpSpPr>
          <p:cNvPr id="26" name="Group 25">
            <a:extLst>
              <a:ext uri="{FF2B5EF4-FFF2-40B4-BE49-F238E27FC236}">
                <a16:creationId xmlns:a16="http://schemas.microsoft.com/office/drawing/2014/main" id="{A1B56379-939B-4B6C-98C8-D9DEA469E09F}"/>
              </a:ext>
            </a:extLst>
          </p:cNvPr>
          <p:cNvGrpSpPr/>
          <p:nvPr/>
        </p:nvGrpSpPr>
        <p:grpSpPr>
          <a:xfrm>
            <a:off x="9233085" y="2023926"/>
            <a:ext cx="2647018" cy="1980098"/>
            <a:chOff x="316911" y="236081"/>
            <a:chExt cx="2647018" cy="1588211"/>
          </a:xfrm>
        </p:grpSpPr>
        <p:sp>
          <p:nvSpPr>
            <p:cNvPr id="27" name="Rectangle: Rounded Corners 4">
              <a:extLst>
                <a:ext uri="{FF2B5EF4-FFF2-40B4-BE49-F238E27FC236}">
                  <a16:creationId xmlns:a16="http://schemas.microsoft.com/office/drawing/2014/main" id="{83EC85CB-65C9-437F-BF9A-8934961C627E}"/>
                </a:ext>
              </a:extLst>
            </p:cNvPr>
            <p:cNvSpPr/>
            <p:nvPr/>
          </p:nvSpPr>
          <p:spPr>
            <a:xfrm>
              <a:off x="316911" y="236081"/>
              <a:ext cx="2647018" cy="1588211"/>
            </a:xfrm>
            <a:prstGeom prst="roundRect">
              <a:avLst>
                <a:gd name="adj" fmla="val 1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28" name="Rectangle: Rounded Corners 4">
              <a:extLst>
                <a:ext uri="{FF2B5EF4-FFF2-40B4-BE49-F238E27FC236}">
                  <a16:creationId xmlns:a16="http://schemas.microsoft.com/office/drawing/2014/main" id="{9D98DAE2-1617-4AE7-8C28-E3D966912D18}"/>
                </a:ext>
              </a:extLst>
            </p:cNvPr>
            <p:cNvSpPr txBox="1"/>
            <p:nvPr/>
          </p:nvSpPr>
          <p:spPr>
            <a:xfrm>
              <a:off x="363428" y="282598"/>
              <a:ext cx="2553984" cy="1495177"/>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dirty="0">
                  <a:latin typeface="Avenir Next LT Pro"/>
                </a:rPr>
                <a:t>Step 3:  Job Analysis</a:t>
              </a:r>
            </a:p>
            <a:p>
              <a:pPr marL="0" lvl="0" indent="0" defTabSz="711200">
                <a:lnSpc>
                  <a:spcPct val="90000"/>
                </a:lnSpc>
                <a:spcBef>
                  <a:spcPct val="0"/>
                </a:spcBef>
                <a:spcAft>
                  <a:spcPct val="35000"/>
                </a:spcAft>
                <a:buNone/>
              </a:pPr>
              <a:r>
                <a:rPr lang="en-US" sz="1600" kern="1200" dirty="0">
                  <a:latin typeface="Avenir Next LT Pro"/>
                </a:rPr>
                <a:t>A thorough analysis of job duties must be performed to determine exemption status. An exempt position must pass both the salary and the duties test</a:t>
              </a:r>
            </a:p>
          </p:txBody>
        </p:sp>
      </p:grpSp>
      <p:grpSp>
        <p:nvGrpSpPr>
          <p:cNvPr id="29" name="Group 28">
            <a:extLst>
              <a:ext uri="{FF2B5EF4-FFF2-40B4-BE49-F238E27FC236}">
                <a16:creationId xmlns:a16="http://schemas.microsoft.com/office/drawing/2014/main" id="{181077A3-1EDE-4C43-BB25-8EB9DD3194A9}"/>
              </a:ext>
            </a:extLst>
          </p:cNvPr>
          <p:cNvGrpSpPr/>
          <p:nvPr/>
        </p:nvGrpSpPr>
        <p:grpSpPr>
          <a:xfrm>
            <a:off x="1252243" y="3908729"/>
            <a:ext cx="656460" cy="680849"/>
            <a:chOff x="8694664" y="2062041"/>
            <a:chExt cx="656460" cy="780133"/>
          </a:xfrm>
        </p:grpSpPr>
        <p:sp>
          <p:nvSpPr>
            <p:cNvPr id="30" name="Arrow: Right 28">
              <a:extLst>
                <a:ext uri="{FF2B5EF4-FFF2-40B4-BE49-F238E27FC236}">
                  <a16:creationId xmlns:a16="http://schemas.microsoft.com/office/drawing/2014/main" id="{2235D419-5E3E-4B81-A243-046EE6DD44C7}"/>
                </a:ext>
              </a:extLst>
            </p:cNvPr>
            <p:cNvSpPr/>
            <p:nvPr/>
          </p:nvSpPr>
          <p:spPr>
            <a:xfrm rot="5400000">
              <a:off x="8632827" y="2123878"/>
              <a:ext cx="780133" cy="6564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1" name="Arrow: Right 4">
              <a:extLst>
                <a:ext uri="{FF2B5EF4-FFF2-40B4-BE49-F238E27FC236}">
                  <a16:creationId xmlns:a16="http://schemas.microsoft.com/office/drawing/2014/main" id="{CD2DCCD5-C422-4483-9305-13D98B02B930}"/>
                </a:ext>
              </a:extLst>
            </p:cNvPr>
            <p:cNvSpPr txBox="1"/>
            <p:nvPr/>
          </p:nvSpPr>
          <p:spPr>
            <a:xfrm>
              <a:off x="8825955" y="2062042"/>
              <a:ext cx="393876" cy="5831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400" b="1" kern="1200" dirty="0">
                  <a:latin typeface="Avenir Next LT Pro"/>
                </a:rPr>
                <a:t>NO</a:t>
              </a:r>
            </a:p>
          </p:txBody>
        </p:sp>
      </p:grpSp>
    </p:spTree>
    <p:extLst>
      <p:ext uri="{BB962C8B-B14F-4D97-AF65-F5344CB8AC3E}">
        <p14:creationId xmlns:p14="http://schemas.microsoft.com/office/powerpoint/2010/main" val="29633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64885F-477D-A14D-B2C1-5ECAF755F313}" type="slidenum">
              <a:rPr lang="en-US" smtClean="0"/>
              <a:pPr/>
              <a:t>6</a:t>
            </a:fld>
            <a:endParaRPr lang="en-US" spc="400" dirty="0"/>
          </a:p>
        </p:txBody>
      </p:sp>
      <p:sp>
        <p:nvSpPr>
          <p:cNvPr id="3" name="Footer Placeholder 2"/>
          <p:cNvSpPr>
            <a:spLocks noGrp="1"/>
          </p:cNvSpPr>
          <p:nvPr>
            <p:ph type="ftr" sz="quarter" idx="13"/>
          </p:nvPr>
        </p:nvSpPr>
        <p:spPr/>
        <p:txBody>
          <a:bodyPr/>
          <a:lstStyle/>
          <a:p>
            <a:endParaRPr lang="en-US" dirty="0"/>
          </a:p>
        </p:txBody>
      </p:sp>
      <p:sp>
        <p:nvSpPr>
          <p:cNvPr id="4" name="Title 3"/>
          <p:cNvSpPr>
            <a:spLocks noGrp="1"/>
          </p:cNvSpPr>
          <p:nvPr>
            <p:ph type="title"/>
          </p:nvPr>
        </p:nvSpPr>
        <p:spPr/>
        <p:txBody>
          <a:bodyPr/>
          <a:lstStyle/>
          <a:p>
            <a:r>
              <a:rPr lang="en-US" dirty="0"/>
              <a:t>The Fair Labor Standards Act (FLSA)</a:t>
            </a:r>
          </a:p>
        </p:txBody>
      </p:sp>
      <p:graphicFrame>
        <p:nvGraphicFramePr>
          <p:cNvPr id="5" name="Diagram 4">
            <a:extLst>
              <a:ext uri="{FF2B5EF4-FFF2-40B4-BE49-F238E27FC236}">
                <a16:creationId xmlns:a16="http://schemas.microsoft.com/office/drawing/2014/main" id="{6D9C0851-157B-44A2-A7AE-A8C4BF786027}"/>
              </a:ext>
            </a:extLst>
          </p:cNvPr>
          <p:cNvGraphicFramePr/>
          <p:nvPr>
            <p:extLst>
              <p:ext uri="{D42A27DB-BD31-4B8C-83A1-F6EECF244321}">
                <p14:modId xmlns:p14="http://schemas.microsoft.com/office/powerpoint/2010/main" val="746958034"/>
              </p:ext>
            </p:extLst>
          </p:nvPr>
        </p:nvGraphicFramePr>
        <p:xfrm>
          <a:off x="3417571" y="973467"/>
          <a:ext cx="7021248" cy="537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Pentagon 5">
            <a:extLst>
              <a:ext uri="{FF2B5EF4-FFF2-40B4-BE49-F238E27FC236}">
                <a16:creationId xmlns:a16="http://schemas.microsoft.com/office/drawing/2014/main" id="{D9F6BE39-8B14-4BAB-980F-8CF3BC623091}"/>
              </a:ext>
            </a:extLst>
          </p:cNvPr>
          <p:cNvSpPr/>
          <p:nvPr/>
        </p:nvSpPr>
        <p:spPr>
          <a:xfrm>
            <a:off x="1221862" y="990255"/>
            <a:ext cx="2072083" cy="2254894"/>
          </a:xfrm>
          <a:prstGeom prst="homePlat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accent1"/>
                </a:solidFill>
                <a:latin typeface="Avenir Next LT Pro"/>
              </a:rPr>
              <a:t>The Law</a:t>
            </a:r>
          </a:p>
        </p:txBody>
      </p:sp>
      <p:sp>
        <p:nvSpPr>
          <p:cNvPr id="7" name="Arrow: Pentagon 8">
            <a:extLst>
              <a:ext uri="{FF2B5EF4-FFF2-40B4-BE49-F238E27FC236}">
                <a16:creationId xmlns:a16="http://schemas.microsoft.com/office/drawing/2014/main" id="{619877A9-F9F3-4A73-891A-64C58951CA56}"/>
              </a:ext>
            </a:extLst>
          </p:cNvPr>
          <p:cNvSpPr/>
          <p:nvPr/>
        </p:nvSpPr>
        <p:spPr>
          <a:xfrm>
            <a:off x="1221862" y="3610135"/>
            <a:ext cx="1920240" cy="118872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accent1"/>
                </a:solidFill>
                <a:latin typeface="Avenir Next LT Pro"/>
              </a:rPr>
              <a:t>Requirements</a:t>
            </a:r>
          </a:p>
        </p:txBody>
      </p:sp>
      <p:sp>
        <p:nvSpPr>
          <p:cNvPr id="8" name="Arrow: Pentagon 9">
            <a:extLst>
              <a:ext uri="{FF2B5EF4-FFF2-40B4-BE49-F238E27FC236}">
                <a16:creationId xmlns:a16="http://schemas.microsoft.com/office/drawing/2014/main" id="{2776BDEF-836E-4908-A0AF-3C7B25B5AE40}"/>
              </a:ext>
            </a:extLst>
          </p:cNvPr>
          <p:cNvSpPr/>
          <p:nvPr/>
        </p:nvSpPr>
        <p:spPr>
          <a:xfrm>
            <a:off x="1221862" y="5081336"/>
            <a:ext cx="1920240" cy="118872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accent1"/>
                </a:solidFill>
                <a:latin typeface="Avenir Next LT Pro"/>
              </a:rPr>
              <a:t>Penalties</a:t>
            </a:r>
          </a:p>
        </p:txBody>
      </p:sp>
    </p:spTree>
    <p:extLst>
      <p:ext uri="{BB962C8B-B14F-4D97-AF65-F5344CB8AC3E}">
        <p14:creationId xmlns:p14="http://schemas.microsoft.com/office/powerpoint/2010/main" val="174622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120" y="1165967"/>
            <a:ext cx="9998798" cy="4860317"/>
          </a:xfrm>
        </p:spPr>
        <p:txBody>
          <a:bodyPr/>
          <a:lstStyle/>
          <a:p>
            <a:r>
              <a:rPr lang="en-US" dirty="0"/>
              <a:t>COVID-19 Pandemic impact on the workforce</a:t>
            </a:r>
          </a:p>
          <a:p>
            <a:r>
              <a:rPr lang="en-US" dirty="0"/>
              <a:t>“The Great Resignation”</a:t>
            </a:r>
          </a:p>
          <a:p>
            <a:r>
              <a:rPr lang="en-US" dirty="0"/>
              <a:t>Inflation </a:t>
            </a:r>
          </a:p>
          <a:p>
            <a:pPr lvl="1"/>
            <a:r>
              <a:rPr lang="en-US" sz="1800" dirty="0"/>
              <a:t>2019=2.3%; 2020=1.9%; 2021=7%; 2022=6.5%</a:t>
            </a:r>
          </a:p>
          <a:p>
            <a:r>
              <a:rPr lang="en-US" dirty="0"/>
              <a:t>Rising federal interest rates </a:t>
            </a:r>
          </a:p>
          <a:p>
            <a:pPr lvl="1"/>
            <a:r>
              <a:rPr lang="en-US" sz="1800" dirty="0"/>
              <a:t>from ~0% in 2021 to ~5.25% today</a:t>
            </a:r>
          </a:p>
          <a:p>
            <a:r>
              <a:rPr lang="en-US" dirty="0"/>
              <a:t>Low unemployment </a:t>
            </a:r>
          </a:p>
          <a:p>
            <a:pPr lvl="1"/>
            <a:r>
              <a:rPr lang="en-US" sz="1800" dirty="0"/>
              <a:t>5% in 2016; 3.5% in 2019; 14% in 2020; 3.6% in June 2023 (low of 3.4%)</a:t>
            </a:r>
          </a:p>
          <a:p>
            <a:pPr lvl="1"/>
            <a:r>
              <a:rPr lang="en-US" sz="1800" dirty="0"/>
              <a:t>In Alabama, at a record low of 2.2% in June 2023 (2.6% in June 2022)</a:t>
            </a:r>
          </a:p>
          <a:p>
            <a:r>
              <a:rPr lang="en-US" dirty="0"/>
              <a:t>Wage growth</a:t>
            </a:r>
          </a:p>
          <a:p>
            <a:pPr lvl="1"/>
            <a:r>
              <a:rPr lang="en-US" sz="1800" dirty="0"/>
              <a:t>Reached 15% in 2021; now ~5%</a:t>
            </a:r>
          </a:p>
          <a:p>
            <a:r>
              <a:rPr lang="en-US" dirty="0"/>
              <a:t>Labor supply and demand has an impact on wages</a:t>
            </a:r>
          </a:p>
          <a:p>
            <a:pPr lvl="1"/>
            <a:r>
              <a:rPr lang="en-US" sz="1800" dirty="0"/>
              <a:t>Follow the trends and think about our workforce outcomes</a:t>
            </a:r>
          </a:p>
          <a:p>
            <a:endParaRPr lang="en-US" dirty="0"/>
          </a:p>
        </p:txBody>
      </p:sp>
      <p:sp>
        <p:nvSpPr>
          <p:cNvPr id="3" name="Text Placeholder 2"/>
          <p:cNvSpPr>
            <a:spLocks noGrp="1"/>
          </p:cNvSpPr>
          <p:nvPr>
            <p:ph type="body" sz="quarter" idx="13"/>
          </p:nvPr>
        </p:nvSpPr>
        <p:spPr/>
        <p:txBody>
          <a:bodyPr/>
          <a:lstStyle/>
          <a:p>
            <a:r>
              <a:rPr lang="en-US" dirty="0"/>
              <a:t>The Economy and the workforce</a:t>
            </a:r>
          </a:p>
        </p:txBody>
      </p:sp>
      <p:sp>
        <p:nvSpPr>
          <p:cNvPr id="4" name="Slide Number Placeholder 3"/>
          <p:cNvSpPr>
            <a:spLocks noGrp="1"/>
          </p:cNvSpPr>
          <p:nvPr>
            <p:ph type="sldNum" sz="quarter" idx="21"/>
          </p:nvPr>
        </p:nvSpPr>
        <p:spPr/>
        <p:txBody>
          <a:bodyPr/>
          <a:lstStyle/>
          <a:p>
            <a:fld id="{9564885F-477D-A14D-B2C1-5ECAF755F313}" type="slidenum">
              <a:rPr lang="en-US" smtClean="0"/>
              <a:pPr/>
              <a:t>7</a:t>
            </a:fld>
            <a:endParaRPr lang="en-US" spc="400" dirty="0"/>
          </a:p>
        </p:txBody>
      </p:sp>
      <p:sp>
        <p:nvSpPr>
          <p:cNvPr id="5" name="Footer Placeholder 4"/>
          <p:cNvSpPr>
            <a:spLocks noGrp="1"/>
          </p:cNvSpPr>
          <p:nvPr>
            <p:ph type="ftr" sz="quarter" idx="22"/>
          </p:nvPr>
        </p:nvSpPr>
        <p:spPr/>
        <p:txBody>
          <a:bodyPr/>
          <a:lstStyle/>
          <a:p>
            <a:endParaRPr lang="en-US" dirty="0"/>
          </a:p>
        </p:txBody>
      </p:sp>
      <p:sp>
        <p:nvSpPr>
          <p:cNvPr id="6" name="Title 5"/>
          <p:cNvSpPr>
            <a:spLocks noGrp="1"/>
          </p:cNvSpPr>
          <p:nvPr>
            <p:ph type="title"/>
          </p:nvPr>
        </p:nvSpPr>
        <p:spPr/>
        <p:txBody>
          <a:bodyPr/>
          <a:lstStyle/>
          <a:p>
            <a:r>
              <a:rPr lang="en-US" dirty="0"/>
              <a:t>High Level Macro Considerations:</a:t>
            </a:r>
          </a:p>
        </p:txBody>
      </p:sp>
    </p:spTree>
    <p:extLst>
      <p:ext uri="{BB962C8B-B14F-4D97-AF65-F5344CB8AC3E}">
        <p14:creationId xmlns:p14="http://schemas.microsoft.com/office/powerpoint/2010/main" val="110440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Talent acquisition; talent pools for posted jobs</a:t>
            </a:r>
          </a:p>
          <a:p>
            <a:r>
              <a:rPr lang="en-US" sz="3200" dirty="0"/>
              <a:t>Engagement and retention</a:t>
            </a:r>
          </a:p>
          <a:p>
            <a:r>
              <a:rPr lang="en-US" sz="3200" dirty="0"/>
              <a:t>Learning and professional development opportunities</a:t>
            </a:r>
          </a:p>
          <a:p>
            <a:r>
              <a:rPr lang="en-US" sz="3200" b="1" dirty="0"/>
              <a:t>Analyzing market-competitive wages using valid market data sources</a:t>
            </a:r>
          </a:p>
          <a:p>
            <a:r>
              <a:rPr lang="en-US" sz="3200" b="1" dirty="0"/>
              <a:t>Development and presentation of strategies supported by data for informed decision making</a:t>
            </a:r>
          </a:p>
          <a:p>
            <a:r>
              <a:rPr lang="en-US" sz="3200" b="1" dirty="0"/>
              <a:t>Investments in our workforce and return on those investments</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8</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Auburn university related impact as a major employer</a:t>
            </a:r>
          </a:p>
        </p:txBody>
      </p:sp>
    </p:spTree>
    <p:extLst>
      <p:ext uri="{BB962C8B-B14F-4D97-AF65-F5344CB8AC3E}">
        <p14:creationId xmlns:p14="http://schemas.microsoft.com/office/powerpoint/2010/main" val="260154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If you are an HR team member supporting a unit or the enterprise for workforce decisions, we all have responsibilities for some elements of compensation and classification knowledge and support</a:t>
            </a:r>
          </a:p>
          <a:p>
            <a:r>
              <a:rPr lang="en-US" sz="2400" dirty="0"/>
              <a:t>Earn a seat at the table; trust and confidence is not given</a:t>
            </a:r>
          </a:p>
          <a:p>
            <a:r>
              <a:rPr lang="en-US" sz="2400" dirty="0"/>
              <a:t>Be a transactional expert and a consulting strategist</a:t>
            </a:r>
          </a:p>
          <a:p>
            <a:r>
              <a:rPr lang="en-US" sz="2400" dirty="0"/>
              <a:t>It is art and science; understand the “big picture”</a:t>
            </a:r>
          </a:p>
          <a:p>
            <a:r>
              <a:rPr lang="en-US" sz="2400" dirty="0"/>
              <a:t>Current and complete job descriptions are your best friend</a:t>
            </a:r>
          </a:p>
          <a:p>
            <a:r>
              <a:rPr lang="en-US" sz="2400" dirty="0"/>
              <a:t>Don’t ever give away your power: We </a:t>
            </a:r>
            <a:r>
              <a:rPr lang="en-US" sz="2400" u="sng" dirty="0"/>
              <a:t>are</a:t>
            </a:r>
            <a:r>
              <a:rPr lang="en-US" sz="2400" dirty="0"/>
              <a:t> “They”</a:t>
            </a:r>
          </a:p>
          <a:p>
            <a:r>
              <a:rPr lang="en-US" sz="2400" b="1" u="sng" dirty="0"/>
              <a:t>One Auburn HR:</a:t>
            </a:r>
            <a:r>
              <a:rPr lang="en-US" sz="2400" dirty="0"/>
              <a:t> Pay solutions based in policy.  Driven by data. Aligned with the culture, mission, and vision. Focused on customer requests and operational needs. War Eagle!</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9</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What Can we do as Auburn </a:t>
            </a:r>
            <a:r>
              <a:rPr lang="en-US" dirty="0" err="1"/>
              <a:t>Hr</a:t>
            </a:r>
            <a:r>
              <a:rPr lang="en-US" dirty="0"/>
              <a:t> professionals?</a:t>
            </a:r>
          </a:p>
        </p:txBody>
      </p:sp>
    </p:spTree>
    <p:extLst>
      <p:ext uri="{BB962C8B-B14F-4D97-AF65-F5344CB8AC3E}">
        <p14:creationId xmlns:p14="http://schemas.microsoft.com/office/powerpoint/2010/main" val="35919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EE5CABBB-E4BF-234A-804A-4CEFEFA7C011}"/>
    </a:ext>
  </a:extLst>
</a:theme>
</file>

<file path=ppt/theme/theme2.xml><?xml version="1.0" encoding="utf-8"?>
<a:theme xmlns:a="http://schemas.openxmlformats.org/drawingml/2006/main" name="2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A0248C05-2A7D-6544-BC71-A27F6E66A254}"/>
    </a:ext>
  </a:extLst>
</a:theme>
</file>

<file path=ppt/theme/theme3.xml><?xml version="1.0" encoding="utf-8"?>
<a:theme xmlns:a="http://schemas.openxmlformats.org/drawingml/2006/main" name="3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2A89CD13-A47A-284A-B428-25EB4A74459E}"/>
    </a:ext>
  </a:extLst>
</a:theme>
</file>

<file path=ppt/theme/theme4.xml><?xml version="1.0" encoding="utf-8"?>
<a:theme xmlns:a="http://schemas.openxmlformats.org/drawingml/2006/main" name="4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622C492A-5B0F-1A42-9C4B-778612BF0C80}"/>
    </a:ext>
  </a:extLst>
</a:theme>
</file>

<file path=ppt/theme/theme5.xml><?xml version="1.0" encoding="utf-8"?>
<a:theme xmlns:a="http://schemas.openxmlformats.org/drawingml/2006/main" name="5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955291D9-09CB-FC4C-B74F-71430D0C588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A385D6-1B48-432F-B09D-13C6DAFB4878}">
  <ds:schemaRefs>
    <ds:schemaRef ds:uri="http://purl.org/dc/terms/"/>
    <ds:schemaRef ds:uri="http://schemas.openxmlformats.org/package/2006/metadata/core-properties"/>
    <ds:schemaRef ds:uri="47faa2a4-73f8-432c-a094-497480f69319"/>
    <ds:schemaRef ds:uri="http://schemas.microsoft.com/office/2006/documentManagement/types"/>
    <ds:schemaRef ds:uri="http://schemas.microsoft.com/office/infopath/2007/PartnerControls"/>
    <ds:schemaRef ds:uri="http://purl.org/dc/elements/1.1/"/>
    <ds:schemaRef ds:uri="http://schemas.microsoft.com/office/2006/metadata/properties"/>
    <ds:schemaRef ds:uri="71aba463-9bd0-4bde-b004-aca769530f9c"/>
    <ds:schemaRef ds:uri="http://www.w3.org/XML/1998/namespace"/>
    <ds:schemaRef ds:uri="http://purl.org/dc/dcmitype/"/>
  </ds:schemaRefs>
</ds:datastoreItem>
</file>

<file path=customXml/itemProps3.xml><?xml version="1.0" encoding="utf-8"?>
<ds:datastoreItem xmlns:ds="http://schemas.openxmlformats.org/officeDocument/2006/customXml" ds:itemID="{0ADC454B-2BCB-42DD-9586-84DAABED3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auburn-ppt-template-202307 (1)</Template>
  <TotalTime>1482</TotalTime>
  <Words>1830</Words>
  <Application>Microsoft Macintosh PowerPoint</Application>
  <PresentationFormat>Widescreen</PresentationFormat>
  <Paragraphs>262</Paragraphs>
  <Slides>28</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28</vt:i4>
      </vt:variant>
    </vt:vector>
  </HeadingPairs>
  <TitlesOfParts>
    <vt:vector size="43" baseType="lpstr">
      <vt:lpstr>.AppleSystemUIFont</vt:lpstr>
      <vt:lpstr>Arial</vt:lpstr>
      <vt:lpstr>Avenir Light</vt:lpstr>
      <vt:lpstr>Avenir Next LT Pro</vt:lpstr>
      <vt:lpstr>Avenir Next LT Pro Demi</vt:lpstr>
      <vt:lpstr>Calibri</vt:lpstr>
      <vt:lpstr>KazimirText Medium</vt:lpstr>
      <vt:lpstr>Sweet Sans Pro</vt:lpstr>
      <vt:lpstr>System Font Regular</vt:lpstr>
      <vt:lpstr>Wingdings</vt:lpstr>
      <vt:lpstr>1_AU_2023</vt:lpstr>
      <vt:lpstr>2_AU_2023</vt:lpstr>
      <vt:lpstr>3_AU_2023</vt:lpstr>
      <vt:lpstr>4_AU_2023</vt:lpstr>
      <vt:lpstr>5_AU_2023</vt:lpstr>
      <vt:lpstr>Compensation Strategies: An Overview and Case Study</vt:lpstr>
      <vt:lpstr>Agenda</vt:lpstr>
      <vt:lpstr>FLSA:  Can I check E-mail now or is this important?</vt:lpstr>
      <vt:lpstr>FLSA:  Minimum Wage and Overtime Eligibility Salary Threshold Proposed New Rule</vt:lpstr>
      <vt:lpstr>FLSA Exemption Flow Chart</vt:lpstr>
      <vt:lpstr>The Fair Labor Standards Act (FLSA)</vt:lpstr>
      <vt:lpstr>High Level Macro Considerations:</vt:lpstr>
      <vt:lpstr>Auburn university related impact as a major employer</vt:lpstr>
      <vt:lpstr>What Can we do as Auburn Hr professionals?</vt:lpstr>
      <vt:lpstr>PowerPoint Presentation</vt:lpstr>
      <vt:lpstr>Using Market Data to inform pay decisions</vt:lpstr>
      <vt:lpstr>Using Market data to inform Pay decisions</vt:lpstr>
      <vt:lpstr>Using Market data to inform Pay decisions</vt:lpstr>
      <vt:lpstr>PowerPoint Presentation</vt:lpstr>
      <vt:lpstr>AU’s Response to Changing Market Conditions</vt:lpstr>
      <vt:lpstr>Au Pay:  We’ve come a long way, baby!</vt:lpstr>
      <vt:lpstr>Best Practices for Position Management</vt:lpstr>
      <vt:lpstr>Best Practices for Position Management, cont.</vt:lpstr>
      <vt:lpstr>PowerPoint Presentation</vt:lpstr>
      <vt:lpstr>PowerPoint Presentation</vt:lpstr>
      <vt:lpstr>Facilities Management – Overview</vt:lpstr>
      <vt:lpstr>Challenges</vt:lpstr>
      <vt:lpstr>How We addressed the challenges</vt:lpstr>
      <vt:lpstr>Managing Volume – Strategic Annual Plan</vt:lpstr>
      <vt:lpstr>Implement PDQ User Control</vt:lpstr>
      <vt:lpstr>Process </vt:lpstr>
      <vt:lpstr>Restructured FM Human resources</vt:lpstr>
      <vt:lpstr>Lessons Learned</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before using template</dc:title>
  <dc:creator>Emory Alexander</dc:creator>
  <cp:lastModifiedBy>Patrick Johnston</cp:lastModifiedBy>
  <cp:revision>39</cp:revision>
  <cp:lastPrinted>2019-08-14T19:32:51Z</cp:lastPrinted>
  <dcterms:created xsi:type="dcterms:W3CDTF">2023-07-20T15:11:56Z</dcterms:created>
  <dcterms:modified xsi:type="dcterms:W3CDTF">2023-08-01T19:09:32Z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