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9"/>
  </p:notesMasterIdLst>
  <p:sldIdLst>
    <p:sldId id="2593" r:id="rId9"/>
    <p:sldId id="2610" r:id="rId10"/>
    <p:sldId id="2660" r:id="rId11"/>
    <p:sldId id="2687" r:id="rId12"/>
    <p:sldId id="2661" r:id="rId13"/>
    <p:sldId id="2662" r:id="rId14"/>
    <p:sldId id="2663" r:id="rId15"/>
    <p:sldId id="2664" r:id="rId16"/>
    <p:sldId id="2665" r:id="rId17"/>
    <p:sldId id="2667" r:id="rId18"/>
    <p:sldId id="2668" r:id="rId19"/>
    <p:sldId id="2666" r:id="rId20"/>
    <p:sldId id="2669" r:id="rId21"/>
    <p:sldId id="2670" r:id="rId22"/>
    <p:sldId id="2671" r:id="rId23"/>
    <p:sldId id="2672" r:id="rId24"/>
    <p:sldId id="2673" r:id="rId25"/>
    <p:sldId id="2674" r:id="rId26"/>
    <p:sldId id="2676" r:id="rId27"/>
    <p:sldId id="2677" r:id="rId28"/>
    <p:sldId id="2680" r:id="rId29"/>
    <p:sldId id="2681" r:id="rId30"/>
    <p:sldId id="2682" r:id="rId31"/>
    <p:sldId id="2689" r:id="rId32"/>
    <p:sldId id="2683" r:id="rId33"/>
    <p:sldId id="2684" r:id="rId34"/>
    <p:sldId id="331" r:id="rId35"/>
    <p:sldId id="2688" r:id="rId36"/>
    <p:sldId id="2685" r:id="rId37"/>
    <p:sldId id="2686"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73B"/>
    <a:srgbClr val="F8AD76"/>
    <a:srgbClr val="E86100"/>
    <a:srgbClr val="404040"/>
    <a:srgbClr val="999999"/>
    <a:srgbClr val="666666"/>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41" autoAdjust="0"/>
  </p:normalViewPr>
  <p:slideViewPr>
    <p:cSldViewPr snapToGrid="0" snapToObjects="1">
      <p:cViewPr varScale="1">
        <p:scale>
          <a:sx n="103" d="100"/>
          <a:sy n="103" d="100"/>
        </p:scale>
        <p:origin x="114" y="198"/>
      </p:cViewPr>
      <p:guideLst>
        <p:guide pos="1032"/>
        <p:guide orient="horz" pos="3912"/>
        <p:guide pos="7392"/>
        <p:guide orient="horz" pos="168"/>
        <p:guide pos="6072"/>
      </p:guideLst>
    </p:cSldViewPr>
  </p:slideViewPr>
  <p:outlineViewPr>
    <p:cViewPr>
      <p:scale>
        <a:sx n="33" d="100"/>
        <a:sy n="33" d="100"/>
      </p:scale>
      <p:origin x="0" y="-14196"/>
    </p:cViewPr>
  </p:outlineViewPr>
  <p:notesTextViewPr>
    <p:cViewPr>
      <p:scale>
        <a:sx n="3" d="2"/>
        <a:sy n="3" d="2"/>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Von Ahnen" userId="21cfdd5b-be6a-43d6-9322-43d283529506" providerId="ADAL" clId="{F5AF2E50-A30E-4C07-AE6E-52E02E494E80}"/>
    <pc:docChg chg="modSld">
      <pc:chgData name="Michael Von Ahnen" userId="21cfdd5b-be6a-43d6-9322-43d283529506" providerId="ADAL" clId="{F5AF2E50-A30E-4C07-AE6E-52E02E494E80}" dt="2024-06-24T14:30:00.130" v="40" actId="115"/>
      <pc:docMkLst>
        <pc:docMk/>
      </pc:docMkLst>
      <pc:sldChg chg="modSp mod">
        <pc:chgData name="Michael Von Ahnen" userId="21cfdd5b-be6a-43d6-9322-43d283529506" providerId="ADAL" clId="{F5AF2E50-A30E-4C07-AE6E-52E02E494E80}" dt="2024-06-24T14:30:00.130" v="40" actId="115"/>
        <pc:sldMkLst>
          <pc:docMk/>
          <pc:sldMk cId="2363535727" sldId="2660"/>
        </pc:sldMkLst>
        <pc:spChg chg="mod">
          <ac:chgData name="Michael Von Ahnen" userId="21cfdd5b-be6a-43d6-9322-43d283529506" providerId="ADAL" clId="{F5AF2E50-A30E-4C07-AE6E-52E02E494E80}" dt="2024-06-24T14:30:00.130" v="40" actId="115"/>
          <ac:spMkLst>
            <pc:docMk/>
            <pc:sldMk cId="2363535727" sldId="2660"/>
            <ac:spMk id="7" creationId="{FF121B3B-FACD-4F9C-5DED-BCAB023B0EA2}"/>
          </ac:spMkLst>
        </pc:spChg>
      </pc:sldChg>
      <pc:sldChg chg="modSp mod">
        <pc:chgData name="Michael Von Ahnen" userId="21cfdd5b-be6a-43d6-9322-43d283529506" providerId="ADAL" clId="{F5AF2E50-A30E-4C07-AE6E-52E02E494E80}" dt="2024-06-24T13:54:54.660" v="29" actId="20577"/>
        <pc:sldMkLst>
          <pc:docMk/>
          <pc:sldMk cId="2430925947" sldId="2668"/>
        </pc:sldMkLst>
        <pc:spChg chg="mod">
          <ac:chgData name="Michael Von Ahnen" userId="21cfdd5b-be6a-43d6-9322-43d283529506" providerId="ADAL" clId="{F5AF2E50-A30E-4C07-AE6E-52E02E494E80}" dt="2024-06-24T13:54:54.660" v="29" actId="20577"/>
          <ac:spMkLst>
            <pc:docMk/>
            <pc:sldMk cId="2430925947" sldId="2668"/>
            <ac:spMk id="7" creationId="{FF121B3B-FACD-4F9C-5DED-BCAB023B0EA2}"/>
          </ac:spMkLst>
        </pc:spChg>
      </pc:sldChg>
      <pc:sldChg chg="modSp mod">
        <pc:chgData name="Michael Von Ahnen" userId="21cfdd5b-be6a-43d6-9322-43d283529506" providerId="ADAL" clId="{F5AF2E50-A30E-4C07-AE6E-52E02E494E80}" dt="2024-06-24T14:00:48.951" v="38" actId="20577"/>
        <pc:sldMkLst>
          <pc:docMk/>
          <pc:sldMk cId="3131427983" sldId="2671"/>
        </pc:sldMkLst>
        <pc:spChg chg="mod">
          <ac:chgData name="Michael Von Ahnen" userId="21cfdd5b-be6a-43d6-9322-43d283529506" providerId="ADAL" clId="{F5AF2E50-A30E-4C07-AE6E-52E02E494E80}" dt="2024-06-24T14:00:48.951" v="38" actId="20577"/>
          <ac:spMkLst>
            <pc:docMk/>
            <pc:sldMk cId="3131427983" sldId="2671"/>
            <ac:spMk id="7" creationId="{FF121B3B-FACD-4F9C-5DED-BCAB023B0E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AAD52-6634-4198-AC9A-19FD2E6EFEF1}" type="doc">
      <dgm:prSet loTypeId="urn:microsoft.com/office/officeart/2005/8/layout/cycle8" loCatId="cycle" qsTypeId="urn:microsoft.com/office/officeart/2005/8/quickstyle/simple1" qsCatId="simple" csTypeId="urn:microsoft.com/office/officeart/2005/8/colors/accent1_2" csCatId="accent1" phldr="1"/>
      <dgm:spPr/>
    </dgm:pt>
    <dgm:pt modelId="{039AD917-433D-485B-88C0-28302CE29B5E}">
      <dgm:prSet phldrT="[Text]"/>
      <dgm:spPr>
        <a:solidFill>
          <a:srgbClr val="F0873B"/>
        </a:solidFill>
      </dgm:spPr>
      <dgm:t>
        <a:bodyPr/>
        <a:lstStyle/>
        <a:p>
          <a:r>
            <a:rPr lang="en-US" b="1" i="1" u="sng" dirty="0"/>
            <a:t>Professionalism</a:t>
          </a:r>
        </a:p>
      </dgm:t>
    </dgm:pt>
    <dgm:pt modelId="{3292998D-7B8F-4B71-B3A5-E067621E0FDD}" type="parTrans" cxnId="{6C815A88-98BE-44F5-9980-A15E3F452F10}">
      <dgm:prSet/>
      <dgm:spPr/>
      <dgm:t>
        <a:bodyPr/>
        <a:lstStyle/>
        <a:p>
          <a:endParaRPr lang="en-US"/>
        </a:p>
      </dgm:t>
    </dgm:pt>
    <dgm:pt modelId="{A85B91AE-F6E6-4159-9522-CE55CCB2D0BE}" type="sibTrans" cxnId="{6C815A88-98BE-44F5-9980-A15E3F452F10}">
      <dgm:prSet/>
      <dgm:spPr/>
      <dgm:t>
        <a:bodyPr/>
        <a:lstStyle/>
        <a:p>
          <a:endParaRPr lang="en-US"/>
        </a:p>
      </dgm:t>
    </dgm:pt>
    <dgm:pt modelId="{63E65148-5727-446B-B450-731E2AD30837}">
      <dgm:prSet phldrT="[Text]"/>
      <dgm:spPr>
        <a:solidFill>
          <a:srgbClr val="F0873B"/>
        </a:solidFill>
      </dgm:spPr>
      <dgm:t>
        <a:bodyPr/>
        <a:lstStyle/>
        <a:p>
          <a:r>
            <a:rPr lang="en-US" b="1" dirty="0"/>
            <a:t>Pride</a:t>
          </a:r>
        </a:p>
      </dgm:t>
    </dgm:pt>
    <dgm:pt modelId="{9F659D7B-AF91-41BB-A87A-67BBF494A7D5}" type="parTrans" cxnId="{BFFAB657-478F-4390-B2AB-9300782DE298}">
      <dgm:prSet/>
      <dgm:spPr/>
      <dgm:t>
        <a:bodyPr/>
        <a:lstStyle/>
        <a:p>
          <a:endParaRPr lang="en-US"/>
        </a:p>
      </dgm:t>
    </dgm:pt>
    <dgm:pt modelId="{4593D107-9A43-4B7A-8336-8BA2FC562E49}" type="sibTrans" cxnId="{BFFAB657-478F-4390-B2AB-9300782DE298}">
      <dgm:prSet/>
      <dgm:spPr/>
      <dgm:t>
        <a:bodyPr/>
        <a:lstStyle/>
        <a:p>
          <a:endParaRPr lang="en-US"/>
        </a:p>
      </dgm:t>
    </dgm:pt>
    <dgm:pt modelId="{130A5C47-2CCB-4609-9BAB-54674FA338E6}">
      <dgm:prSet phldrT="[Text]"/>
      <dgm:spPr>
        <a:solidFill>
          <a:srgbClr val="F0873B"/>
        </a:solidFill>
      </dgm:spPr>
      <dgm:t>
        <a:bodyPr/>
        <a:lstStyle/>
        <a:p>
          <a:r>
            <a:rPr lang="en-US" b="1" dirty="0"/>
            <a:t>Performance</a:t>
          </a:r>
        </a:p>
      </dgm:t>
    </dgm:pt>
    <dgm:pt modelId="{04F9E504-6557-4B97-8653-429E8694F1E8}" type="parTrans" cxnId="{2BDC76F3-1C16-49C5-8C27-2750F7178EEB}">
      <dgm:prSet/>
      <dgm:spPr/>
      <dgm:t>
        <a:bodyPr/>
        <a:lstStyle/>
        <a:p>
          <a:endParaRPr lang="en-US"/>
        </a:p>
      </dgm:t>
    </dgm:pt>
    <dgm:pt modelId="{528EFA09-5F99-475E-AF7D-F4BA7EED7852}" type="sibTrans" cxnId="{2BDC76F3-1C16-49C5-8C27-2750F7178EEB}">
      <dgm:prSet/>
      <dgm:spPr/>
      <dgm:t>
        <a:bodyPr/>
        <a:lstStyle/>
        <a:p>
          <a:endParaRPr lang="en-US"/>
        </a:p>
      </dgm:t>
    </dgm:pt>
    <dgm:pt modelId="{807F21CC-54D0-4808-AE52-525F7A515044}" type="pres">
      <dgm:prSet presAssocID="{B31AAD52-6634-4198-AC9A-19FD2E6EFEF1}" presName="compositeShape" presStyleCnt="0">
        <dgm:presLayoutVars>
          <dgm:chMax val="7"/>
          <dgm:dir/>
          <dgm:resizeHandles val="exact"/>
        </dgm:presLayoutVars>
      </dgm:prSet>
      <dgm:spPr/>
    </dgm:pt>
    <dgm:pt modelId="{4AFAD85B-32B5-45FB-9E72-2648DF4BA01B}" type="pres">
      <dgm:prSet presAssocID="{B31AAD52-6634-4198-AC9A-19FD2E6EFEF1}" presName="wedge1" presStyleLbl="node1" presStyleIdx="0" presStyleCnt="3"/>
      <dgm:spPr/>
    </dgm:pt>
    <dgm:pt modelId="{93F5FF51-9A98-4B3C-ADC4-74465C654DF1}" type="pres">
      <dgm:prSet presAssocID="{B31AAD52-6634-4198-AC9A-19FD2E6EFEF1}" presName="dummy1a" presStyleCnt="0"/>
      <dgm:spPr/>
    </dgm:pt>
    <dgm:pt modelId="{6040E4AA-313E-42E0-AB8D-0753C9DE75AD}" type="pres">
      <dgm:prSet presAssocID="{B31AAD52-6634-4198-AC9A-19FD2E6EFEF1}" presName="dummy1b" presStyleCnt="0"/>
      <dgm:spPr/>
    </dgm:pt>
    <dgm:pt modelId="{908F6F7B-CEF9-41E5-B696-102ACE2B3687}" type="pres">
      <dgm:prSet presAssocID="{B31AAD52-6634-4198-AC9A-19FD2E6EFEF1}" presName="wedge1Tx" presStyleLbl="node1" presStyleIdx="0" presStyleCnt="3">
        <dgm:presLayoutVars>
          <dgm:chMax val="0"/>
          <dgm:chPref val="0"/>
          <dgm:bulletEnabled val="1"/>
        </dgm:presLayoutVars>
      </dgm:prSet>
      <dgm:spPr/>
    </dgm:pt>
    <dgm:pt modelId="{865D7419-F495-4C55-BEB6-AAACDC1AF99A}" type="pres">
      <dgm:prSet presAssocID="{B31AAD52-6634-4198-AC9A-19FD2E6EFEF1}" presName="wedge2" presStyleLbl="node1" presStyleIdx="1" presStyleCnt="3"/>
      <dgm:spPr/>
    </dgm:pt>
    <dgm:pt modelId="{9A43AE8B-38DF-441A-A965-95D587DBDB9C}" type="pres">
      <dgm:prSet presAssocID="{B31AAD52-6634-4198-AC9A-19FD2E6EFEF1}" presName="dummy2a" presStyleCnt="0"/>
      <dgm:spPr/>
    </dgm:pt>
    <dgm:pt modelId="{918F5894-F9B3-469E-B8C4-7A76C6D4B467}" type="pres">
      <dgm:prSet presAssocID="{B31AAD52-6634-4198-AC9A-19FD2E6EFEF1}" presName="dummy2b" presStyleCnt="0"/>
      <dgm:spPr/>
    </dgm:pt>
    <dgm:pt modelId="{D2454F69-7D70-44C6-A713-C06797313185}" type="pres">
      <dgm:prSet presAssocID="{B31AAD52-6634-4198-AC9A-19FD2E6EFEF1}" presName="wedge2Tx" presStyleLbl="node1" presStyleIdx="1" presStyleCnt="3">
        <dgm:presLayoutVars>
          <dgm:chMax val="0"/>
          <dgm:chPref val="0"/>
          <dgm:bulletEnabled val="1"/>
        </dgm:presLayoutVars>
      </dgm:prSet>
      <dgm:spPr/>
    </dgm:pt>
    <dgm:pt modelId="{CF0A2A1A-C116-4657-A5BE-F6E5D7441823}" type="pres">
      <dgm:prSet presAssocID="{B31AAD52-6634-4198-AC9A-19FD2E6EFEF1}" presName="wedge3" presStyleLbl="node1" presStyleIdx="2" presStyleCnt="3"/>
      <dgm:spPr/>
    </dgm:pt>
    <dgm:pt modelId="{4AC6EF69-85C7-4CED-9F7A-FD2AC7491929}" type="pres">
      <dgm:prSet presAssocID="{B31AAD52-6634-4198-AC9A-19FD2E6EFEF1}" presName="dummy3a" presStyleCnt="0"/>
      <dgm:spPr/>
    </dgm:pt>
    <dgm:pt modelId="{05154AC1-1161-492E-BEC8-252470387E21}" type="pres">
      <dgm:prSet presAssocID="{B31AAD52-6634-4198-AC9A-19FD2E6EFEF1}" presName="dummy3b" presStyleCnt="0"/>
      <dgm:spPr/>
    </dgm:pt>
    <dgm:pt modelId="{45F6247A-FD54-4677-A906-CAFF0BEA9F7F}" type="pres">
      <dgm:prSet presAssocID="{B31AAD52-6634-4198-AC9A-19FD2E6EFEF1}" presName="wedge3Tx" presStyleLbl="node1" presStyleIdx="2" presStyleCnt="3">
        <dgm:presLayoutVars>
          <dgm:chMax val="0"/>
          <dgm:chPref val="0"/>
          <dgm:bulletEnabled val="1"/>
        </dgm:presLayoutVars>
      </dgm:prSet>
      <dgm:spPr/>
    </dgm:pt>
    <dgm:pt modelId="{F41AB59B-2C3F-4822-A9F1-D7DCC57C9061}" type="pres">
      <dgm:prSet presAssocID="{A85B91AE-F6E6-4159-9522-CE55CCB2D0BE}" presName="arrowWedge1" presStyleLbl="fgSibTrans2D1" presStyleIdx="0" presStyleCnt="3"/>
      <dgm:spPr>
        <a:solidFill>
          <a:schemeClr val="bg1">
            <a:lumMod val="75000"/>
            <a:lumOff val="25000"/>
          </a:schemeClr>
        </a:solidFill>
      </dgm:spPr>
    </dgm:pt>
    <dgm:pt modelId="{231D2489-ECA2-431F-B479-A774B2119BCF}" type="pres">
      <dgm:prSet presAssocID="{4593D107-9A43-4B7A-8336-8BA2FC562E49}" presName="arrowWedge2" presStyleLbl="fgSibTrans2D1" presStyleIdx="1" presStyleCnt="3"/>
      <dgm:spPr>
        <a:solidFill>
          <a:schemeClr val="bg1">
            <a:lumMod val="75000"/>
            <a:lumOff val="25000"/>
          </a:schemeClr>
        </a:solidFill>
      </dgm:spPr>
    </dgm:pt>
    <dgm:pt modelId="{2FB00B0A-9F5E-4B84-BF83-56C15DADC825}" type="pres">
      <dgm:prSet presAssocID="{528EFA09-5F99-475E-AF7D-F4BA7EED7852}" presName="arrowWedge3" presStyleLbl="fgSibTrans2D1" presStyleIdx="2" presStyleCnt="3"/>
      <dgm:spPr>
        <a:solidFill>
          <a:schemeClr val="bg1">
            <a:lumMod val="75000"/>
            <a:lumOff val="25000"/>
          </a:schemeClr>
        </a:solidFill>
      </dgm:spPr>
    </dgm:pt>
  </dgm:ptLst>
  <dgm:cxnLst>
    <dgm:cxn modelId="{B3683164-DD8E-4FF3-80EC-63C15AA6F726}" type="presOf" srcId="{130A5C47-2CCB-4609-9BAB-54674FA338E6}" destId="{CF0A2A1A-C116-4657-A5BE-F6E5D7441823}" srcOrd="0" destOrd="0" presId="urn:microsoft.com/office/officeart/2005/8/layout/cycle8"/>
    <dgm:cxn modelId="{BFFAB657-478F-4390-B2AB-9300782DE298}" srcId="{B31AAD52-6634-4198-AC9A-19FD2E6EFEF1}" destId="{63E65148-5727-446B-B450-731E2AD30837}" srcOrd="1" destOrd="0" parTransId="{9F659D7B-AF91-41BB-A87A-67BBF494A7D5}" sibTransId="{4593D107-9A43-4B7A-8336-8BA2FC562E49}"/>
    <dgm:cxn modelId="{637C5579-9C5A-4DB7-8601-CF0A4D08B6E9}" type="presOf" srcId="{039AD917-433D-485B-88C0-28302CE29B5E}" destId="{4AFAD85B-32B5-45FB-9E72-2648DF4BA01B}" srcOrd="0" destOrd="0" presId="urn:microsoft.com/office/officeart/2005/8/layout/cycle8"/>
    <dgm:cxn modelId="{D2C58A7E-2D21-4FCD-8680-73FA15725952}" type="presOf" srcId="{63E65148-5727-446B-B450-731E2AD30837}" destId="{D2454F69-7D70-44C6-A713-C06797313185}" srcOrd="1" destOrd="0" presId="urn:microsoft.com/office/officeart/2005/8/layout/cycle8"/>
    <dgm:cxn modelId="{6C815A88-98BE-44F5-9980-A15E3F452F10}" srcId="{B31AAD52-6634-4198-AC9A-19FD2E6EFEF1}" destId="{039AD917-433D-485B-88C0-28302CE29B5E}" srcOrd="0" destOrd="0" parTransId="{3292998D-7B8F-4B71-B3A5-E067621E0FDD}" sibTransId="{A85B91AE-F6E6-4159-9522-CE55CCB2D0BE}"/>
    <dgm:cxn modelId="{856C079C-4B8B-48CD-B7F1-8DFC3DC7DD94}" type="presOf" srcId="{B31AAD52-6634-4198-AC9A-19FD2E6EFEF1}" destId="{807F21CC-54D0-4808-AE52-525F7A515044}" srcOrd="0" destOrd="0" presId="urn:microsoft.com/office/officeart/2005/8/layout/cycle8"/>
    <dgm:cxn modelId="{44F090A0-0B4B-44AA-BF75-CFF968039CD5}" type="presOf" srcId="{039AD917-433D-485B-88C0-28302CE29B5E}" destId="{908F6F7B-CEF9-41E5-B696-102ACE2B3687}" srcOrd="1" destOrd="0" presId="urn:microsoft.com/office/officeart/2005/8/layout/cycle8"/>
    <dgm:cxn modelId="{A570B4E6-860F-4D12-BAAA-56FC28A37BEA}" type="presOf" srcId="{130A5C47-2CCB-4609-9BAB-54674FA338E6}" destId="{45F6247A-FD54-4677-A906-CAFF0BEA9F7F}" srcOrd="1" destOrd="0" presId="urn:microsoft.com/office/officeart/2005/8/layout/cycle8"/>
    <dgm:cxn modelId="{20D449ED-7B48-4589-9B03-CA7A5DABF273}" type="presOf" srcId="{63E65148-5727-446B-B450-731E2AD30837}" destId="{865D7419-F495-4C55-BEB6-AAACDC1AF99A}" srcOrd="0" destOrd="0" presId="urn:microsoft.com/office/officeart/2005/8/layout/cycle8"/>
    <dgm:cxn modelId="{2BDC76F3-1C16-49C5-8C27-2750F7178EEB}" srcId="{B31AAD52-6634-4198-AC9A-19FD2E6EFEF1}" destId="{130A5C47-2CCB-4609-9BAB-54674FA338E6}" srcOrd="2" destOrd="0" parTransId="{04F9E504-6557-4B97-8653-429E8694F1E8}" sibTransId="{528EFA09-5F99-475E-AF7D-F4BA7EED7852}"/>
    <dgm:cxn modelId="{2A01AE6F-4DCA-4AD5-8C6F-96F91D97AF6F}" type="presParOf" srcId="{807F21CC-54D0-4808-AE52-525F7A515044}" destId="{4AFAD85B-32B5-45FB-9E72-2648DF4BA01B}" srcOrd="0" destOrd="0" presId="urn:microsoft.com/office/officeart/2005/8/layout/cycle8"/>
    <dgm:cxn modelId="{F54785BB-85EF-497B-92C2-032A9FB94120}" type="presParOf" srcId="{807F21CC-54D0-4808-AE52-525F7A515044}" destId="{93F5FF51-9A98-4B3C-ADC4-74465C654DF1}" srcOrd="1" destOrd="0" presId="urn:microsoft.com/office/officeart/2005/8/layout/cycle8"/>
    <dgm:cxn modelId="{953B9212-741B-4257-82BA-E3614AAA6E0D}" type="presParOf" srcId="{807F21CC-54D0-4808-AE52-525F7A515044}" destId="{6040E4AA-313E-42E0-AB8D-0753C9DE75AD}" srcOrd="2" destOrd="0" presId="urn:microsoft.com/office/officeart/2005/8/layout/cycle8"/>
    <dgm:cxn modelId="{611F2B46-31CF-4D80-9A9B-F6E8F5187E72}" type="presParOf" srcId="{807F21CC-54D0-4808-AE52-525F7A515044}" destId="{908F6F7B-CEF9-41E5-B696-102ACE2B3687}" srcOrd="3" destOrd="0" presId="urn:microsoft.com/office/officeart/2005/8/layout/cycle8"/>
    <dgm:cxn modelId="{1DD924AB-F6C8-4132-B842-8C66D9D842C4}" type="presParOf" srcId="{807F21CC-54D0-4808-AE52-525F7A515044}" destId="{865D7419-F495-4C55-BEB6-AAACDC1AF99A}" srcOrd="4" destOrd="0" presId="urn:microsoft.com/office/officeart/2005/8/layout/cycle8"/>
    <dgm:cxn modelId="{2899D4A9-DAFA-4C4A-A49E-8C6278920673}" type="presParOf" srcId="{807F21CC-54D0-4808-AE52-525F7A515044}" destId="{9A43AE8B-38DF-441A-A965-95D587DBDB9C}" srcOrd="5" destOrd="0" presId="urn:microsoft.com/office/officeart/2005/8/layout/cycle8"/>
    <dgm:cxn modelId="{6AAE169A-FCEA-400B-B0B5-1B4840FC4964}" type="presParOf" srcId="{807F21CC-54D0-4808-AE52-525F7A515044}" destId="{918F5894-F9B3-469E-B8C4-7A76C6D4B467}" srcOrd="6" destOrd="0" presId="urn:microsoft.com/office/officeart/2005/8/layout/cycle8"/>
    <dgm:cxn modelId="{2B60760B-46F3-4DB0-A19F-44174674CB14}" type="presParOf" srcId="{807F21CC-54D0-4808-AE52-525F7A515044}" destId="{D2454F69-7D70-44C6-A713-C06797313185}" srcOrd="7" destOrd="0" presId="urn:microsoft.com/office/officeart/2005/8/layout/cycle8"/>
    <dgm:cxn modelId="{EAE61555-77D1-493C-87B5-AF2A3852A9D8}" type="presParOf" srcId="{807F21CC-54D0-4808-AE52-525F7A515044}" destId="{CF0A2A1A-C116-4657-A5BE-F6E5D7441823}" srcOrd="8" destOrd="0" presId="urn:microsoft.com/office/officeart/2005/8/layout/cycle8"/>
    <dgm:cxn modelId="{1C813BE0-ED6F-4F3B-B500-AA92C8B4A3C2}" type="presParOf" srcId="{807F21CC-54D0-4808-AE52-525F7A515044}" destId="{4AC6EF69-85C7-4CED-9F7A-FD2AC7491929}" srcOrd="9" destOrd="0" presId="urn:microsoft.com/office/officeart/2005/8/layout/cycle8"/>
    <dgm:cxn modelId="{E97B2C50-DBF8-49E0-9366-56E72DDB90BA}" type="presParOf" srcId="{807F21CC-54D0-4808-AE52-525F7A515044}" destId="{05154AC1-1161-492E-BEC8-252470387E21}" srcOrd="10" destOrd="0" presId="urn:microsoft.com/office/officeart/2005/8/layout/cycle8"/>
    <dgm:cxn modelId="{7B38ACF5-5854-459B-AE99-2F94AAD861DD}" type="presParOf" srcId="{807F21CC-54D0-4808-AE52-525F7A515044}" destId="{45F6247A-FD54-4677-A906-CAFF0BEA9F7F}" srcOrd="11" destOrd="0" presId="urn:microsoft.com/office/officeart/2005/8/layout/cycle8"/>
    <dgm:cxn modelId="{E699A6DB-A338-4BD4-93CF-81A2AF3923C2}" type="presParOf" srcId="{807F21CC-54D0-4808-AE52-525F7A515044}" destId="{F41AB59B-2C3F-4822-A9F1-D7DCC57C9061}" srcOrd="12" destOrd="0" presId="urn:microsoft.com/office/officeart/2005/8/layout/cycle8"/>
    <dgm:cxn modelId="{7C73F9D3-D524-4E7F-93BC-43D9167BFD76}" type="presParOf" srcId="{807F21CC-54D0-4808-AE52-525F7A515044}" destId="{231D2489-ECA2-431F-B479-A774B2119BCF}" srcOrd="13" destOrd="0" presId="urn:microsoft.com/office/officeart/2005/8/layout/cycle8"/>
    <dgm:cxn modelId="{96063241-7EC6-4DEC-A1E8-04B2D784DFF8}" type="presParOf" srcId="{807F21CC-54D0-4808-AE52-525F7A515044}" destId="{2FB00B0A-9F5E-4B84-BF83-56C15DADC82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AAD52-6634-4198-AC9A-19FD2E6EFEF1}" type="doc">
      <dgm:prSet loTypeId="urn:microsoft.com/office/officeart/2005/8/layout/cycle8" loCatId="cycle" qsTypeId="urn:microsoft.com/office/officeart/2005/8/quickstyle/simple1" qsCatId="simple" csTypeId="urn:microsoft.com/office/officeart/2005/8/colors/accent1_2" csCatId="accent1" phldr="1"/>
      <dgm:spPr/>
    </dgm:pt>
    <dgm:pt modelId="{039AD917-433D-485B-88C0-28302CE29B5E}">
      <dgm:prSet phldrT="[Text]"/>
      <dgm:spPr>
        <a:solidFill>
          <a:srgbClr val="F0873B"/>
        </a:solidFill>
      </dgm:spPr>
      <dgm:t>
        <a:bodyPr/>
        <a:lstStyle/>
        <a:p>
          <a:r>
            <a:rPr lang="en-US" b="1" i="1" u="sng" dirty="0"/>
            <a:t>Professionalism</a:t>
          </a:r>
        </a:p>
      </dgm:t>
      <dgm:extLst>
        <a:ext uri="{E40237B7-FDA0-4F09-8148-C483321AD2D9}">
          <dgm14:cNvPr xmlns:dgm14="http://schemas.microsoft.com/office/drawing/2010/diagram" id="0" name="" descr="A pie broken into three equal pieces with performance, professionalism, and pride making up the three sections. "/>
        </a:ext>
      </dgm:extLst>
    </dgm:pt>
    <dgm:pt modelId="{3292998D-7B8F-4B71-B3A5-E067621E0FDD}" type="parTrans" cxnId="{6C815A88-98BE-44F5-9980-A15E3F452F10}">
      <dgm:prSet/>
      <dgm:spPr/>
      <dgm:t>
        <a:bodyPr/>
        <a:lstStyle/>
        <a:p>
          <a:endParaRPr lang="en-US"/>
        </a:p>
      </dgm:t>
    </dgm:pt>
    <dgm:pt modelId="{A85B91AE-F6E6-4159-9522-CE55CCB2D0BE}" type="sibTrans" cxnId="{6C815A88-98BE-44F5-9980-A15E3F452F10}">
      <dgm:prSet/>
      <dgm:spPr/>
      <dgm:t>
        <a:bodyPr/>
        <a:lstStyle/>
        <a:p>
          <a:endParaRPr lang="en-US"/>
        </a:p>
      </dgm:t>
    </dgm:pt>
    <dgm:pt modelId="{63E65148-5727-446B-B450-731E2AD30837}">
      <dgm:prSet phldrT="[Text]"/>
      <dgm:spPr>
        <a:solidFill>
          <a:srgbClr val="F0873B"/>
        </a:solidFill>
      </dgm:spPr>
      <dgm:t>
        <a:bodyPr/>
        <a:lstStyle/>
        <a:p>
          <a:r>
            <a:rPr lang="en-US" b="1" dirty="0"/>
            <a:t>Pride</a:t>
          </a:r>
        </a:p>
      </dgm:t>
    </dgm:pt>
    <dgm:pt modelId="{9F659D7B-AF91-41BB-A87A-67BBF494A7D5}" type="parTrans" cxnId="{BFFAB657-478F-4390-B2AB-9300782DE298}">
      <dgm:prSet/>
      <dgm:spPr/>
      <dgm:t>
        <a:bodyPr/>
        <a:lstStyle/>
        <a:p>
          <a:endParaRPr lang="en-US"/>
        </a:p>
      </dgm:t>
    </dgm:pt>
    <dgm:pt modelId="{4593D107-9A43-4B7A-8336-8BA2FC562E49}" type="sibTrans" cxnId="{BFFAB657-478F-4390-B2AB-9300782DE298}">
      <dgm:prSet/>
      <dgm:spPr/>
      <dgm:t>
        <a:bodyPr/>
        <a:lstStyle/>
        <a:p>
          <a:endParaRPr lang="en-US"/>
        </a:p>
      </dgm:t>
    </dgm:pt>
    <dgm:pt modelId="{130A5C47-2CCB-4609-9BAB-54674FA338E6}">
      <dgm:prSet phldrT="[Text]"/>
      <dgm:spPr>
        <a:solidFill>
          <a:srgbClr val="F0873B"/>
        </a:solidFill>
      </dgm:spPr>
      <dgm:t>
        <a:bodyPr/>
        <a:lstStyle/>
        <a:p>
          <a:r>
            <a:rPr lang="en-US" b="1" dirty="0"/>
            <a:t>Performance</a:t>
          </a:r>
        </a:p>
      </dgm:t>
    </dgm:pt>
    <dgm:pt modelId="{04F9E504-6557-4B97-8653-429E8694F1E8}" type="parTrans" cxnId="{2BDC76F3-1C16-49C5-8C27-2750F7178EEB}">
      <dgm:prSet/>
      <dgm:spPr/>
      <dgm:t>
        <a:bodyPr/>
        <a:lstStyle/>
        <a:p>
          <a:endParaRPr lang="en-US"/>
        </a:p>
      </dgm:t>
    </dgm:pt>
    <dgm:pt modelId="{528EFA09-5F99-475E-AF7D-F4BA7EED7852}" type="sibTrans" cxnId="{2BDC76F3-1C16-49C5-8C27-2750F7178EEB}">
      <dgm:prSet/>
      <dgm:spPr/>
      <dgm:t>
        <a:bodyPr/>
        <a:lstStyle/>
        <a:p>
          <a:endParaRPr lang="en-US"/>
        </a:p>
      </dgm:t>
    </dgm:pt>
    <dgm:pt modelId="{807F21CC-54D0-4808-AE52-525F7A515044}" type="pres">
      <dgm:prSet presAssocID="{B31AAD52-6634-4198-AC9A-19FD2E6EFEF1}" presName="compositeShape" presStyleCnt="0">
        <dgm:presLayoutVars>
          <dgm:chMax val="7"/>
          <dgm:dir/>
          <dgm:resizeHandles val="exact"/>
        </dgm:presLayoutVars>
      </dgm:prSet>
      <dgm:spPr/>
    </dgm:pt>
    <dgm:pt modelId="{4AFAD85B-32B5-45FB-9E72-2648DF4BA01B}" type="pres">
      <dgm:prSet presAssocID="{B31AAD52-6634-4198-AC9A-19FD2E6EFEF1}" presName="wedge1" presStyleLbl="node1" presStyleIdx="0" presStyleCnt="3"/>
      <dgm:spPr/>
    </dgm:pt>
    <dgm:pt modelId="{93F5FF51-9A98-4B3C-ADC4-74465C654DF1}" type="pres">
      <dgm:prSet presAssocID="{B31AAD52-6634-4198-AC9A-19FD2E6EFEF1}" presName="dummy1a" presStyleCnt="0"/>
      <dgm:spPr/>
    </dgm:pt>
    <dgm:pt modelId="{6040E4AA-313E-42E0-AB8D-0753C9DE75AD}" type="pres">
      <dgm:prSet presAssocID="{B31AAD52-6634-4198-AC9A-19FD2E6EFEF1}" presName="dummy1b" presStyleCnt="0"/>
      <dgm:spPr/>
    </dgm:pt>
    <dgm:pt modelId="{908F6F7B-CEF9-41E5-B696-102ACE2B3687}" type="pres">
      <dgm:prSet presAssocID="{B31AAD52-6634-4198-AC9A-19FD2E6EFEF1}" presName="wedge1Tx" presStyleLbl="node1" presStyleIdx="0" presStyleCnt="3">
        <dgm:presLayoutVars>
          <dgm:chMax val="0"/>
          <dgm:chPref val="0"/>
          <dgm:bulletEnabled val="1"/>
        </dgm:presLayoutVars>
      </dgm:prSet>
      <dgm:spPr/>
    </dgm:pt>
    <dgm:pt modelId="{865D7419-F495-4C55-BEB6-AAACDC1AF99A}" type="pres">
      <dgm:prSet presAssocID="{B31AAD52-6634-4198-AC9A-19FD2E6EFEF1}" presName="wedge2" presStyleLbl="node1" presStyleIdx="1" presStyleCnt="3"/>
      <dgm:spPr/>
    </dgm:pt>
    <dgm:pt modelId="{9A43AE8B-38DF-441A-A965-95D587DBDB9C}" type="pres">
      <dgm:prSet presAssocID="{B31AAD52-6634-4198-AC9A-19FD2E6EFEF1}" presName="dummy2a" presStyleCnt="0"/>
      <dgm:spPr/>
    </dgm:pt>
    <dgm:pt modelId="{918F5894-F9B3-469E-B8C4-7A76C6D4B467}" type="pres">
      <dgm:prSet presAssocID="{B31AAD52-6634-4198-AC9A-19FD2E6EFEF1}" presName="dummy2b" presStyleCnt="0"/>
      <dgm:spPr/>
    </dgm:pt>
    <dgm:pt modelId="{D2454F69-7D70-44C6-A713-C06797313185}" type="pres">
      <dgm:prSet presAssocID="{B31AAD52-6634-4198-AC9A-19FD2E6EFEF1}" presName="wedge2Tx" presStyleLbl="node1" presStyleIdx="1" presStyleCnt="3">
        <dgm:presLayoutVars>
          <dgm:chMax val="0"/>
          <dgm:chPref val="0"/>
          <dgm:bulletEnabled val="1"/>
        </dgm:presLayoutVars>
      </dgm:prSet>
      <dgm:spPr/>
    </dgm:pt>
    <dgm:pt modelId="{CF0A2A1A-C116-4657-A5BE-F6E5D7441823}" type="pres">
      <dgm:prSet presAssocID="{B31AAD52-6634-4198-AC9A-19FD2E6EFEF1}" presName="wedge3" presStyleLbl="node1" presStyleIdx="2" presStyleCnt="3"/>
      <dgm:spPr/>
    </dgm:pt>
    <dgm:pt modelId="{4AC6EF69-85C7-4CED-9F7A-FD2AC7491929}" type="pres">
      <dgm:prSet presAssocID="{B31AAD52-6634-4198-AC9A-19FD2E6EFEF1}" presName="dummy3a" presStyleCnt="0"/>
      <dgm:spPr/>
    </dgm:pt>
    <dgm:pt modelId="{05154AC1-1161-492E-BEC8-252470387E21}" type="pres">
      <dgm:prSet presAssocID="{B31AAD52-6634-4198-AC9A-19FD2E6EFEF1}" presName="dummy3b" presStyleCnt="0"/>
      <dgm:spPr/>
    </dgm:pt>
    <dgm:pt modelId="{45F6247A-FD54-4677-A906-CAFF0BEA9F7F}" type="pres">
      <dgm:prSet presAssocID="{B31AAD52-6634-4198-AC9A-19FD2E6EFEF1}" presName="wedge3Tx" presStyleLbl="node1" presStyleIdx="2" presStyleCnt="3">
        <dgm:presLayoutVars>
          <dgm:chMax val="0"/>
          <dgm:chPref val="0"/>
          <dgm:bulletEnabled val="1"/>
        </dgm:presLayoutVars>
      </dgm:prSet>
      <dgm:spPr/>
    </dgm:pt>
    <dgm:pt modelId="{F41AB59B-2C3F-4822-A9F1-D7DCC57C9061}" type="pres">
      <dgm:prSet presAssocID="{A85B91AE-F6E6-4159-9522-CE55CCB2D0BE}" presName="arrowWedge1" presStyleLbl="fgSibTrans2D1" presStyleIdx="0" presStyleCnt="3"/>
      <dgm:spPr>
        <a:solidFill>
          <a:schemeClr val="bg1">
            <a:lumMod val="75000"/>
            <a:lumOff val="25000"/>
          </a:schemeClr>
        </a:solidFill>
      </dgm:spPr>
    </dgm:pt>
    <dgm:pt modelId="{231D2489-ECA2-431F-B479-A774B2119BCF}" type="pres">
      <dgm:prSet presAssocID="{4593D107-9A43-4B7A-8336-8BA2FC562E49}" presName="arrowWedge2" presStyleLbl="fgSibTrans2D1" presStyleIdx="1" presStyleCnt="3"/>
      <dgm:spPr>
        <a:solidFill>
          <a:schemeClr val="bg1">
            <a:lumMod val="75000"/>
            <a:lumOff val="25000"/>
          </a:schemeClr>
        </a:solidFill>
      </dgm:spPr>
    </dgm:pt>
    <dgm:pt modelId="{2FB00B0A-9F5E-4B84-BF83-56C15DADC825}" type="pres">
      <dgm:prSet presAssocID="{528EFA09-5F99-475E-AF7D-F4BA7EED7852}" presName="arrowWedge3" presStyleLbl="fgSibTrans2D1" presStyleIdx="2" presStyleCnt="3"/>
      <dgm:spPr>
        <a:solidFill>
          <a:schemeClr val="bg1">
            <a:lumMod val="75000"/>
            <a:lumOff val="25000"/>
          </a:schemeClr>
        </a:solidFill>
      </dgm:spPr>
    </dgm:pt>
  </dgm:ptLst>
  <dgm:cxnLst>
    <dgm:cxn modelId="{B3683164-DD8E-4FF3-80EC-63C15AA6F726}" type="presOf" srcId="{130A5C47-2CCB-4609-9BAB-54674FA338E6}" destId="{CF0A2A1A-C116-4657-A5BE-F6E5D7441823}" srcOrd="0" destOrd="0" presId="urn:microsoft.com/office/officeart/2005/8/layout/cycle8"/>
    <dgm:cxn modelId="{BFFAB657-478F-4390-B2AB-9300782DE298}" srcId="{B31AAD52-6634-4198-AC9A-19FD2E6EFEF1}" destId="{63E65148-5727-446B-B450-731E2AD30837}" srcOrd="1" destOrd="0" parTransId="{9F659D7B-AF91-41BB-A87A-67BBF494A7D5}" sibTransId="{4593D107-9A43-4B7A-8336-8BA2FC562E49}"/>
    <dgm:cxn modelId="{637C5579-9C5A-4DB7-8601-CF0A4D08B6E9}" type="presOf" srcId="{039AD917-433D-485B-88C0-28302CE29B5E}" destId="{4AFAD85B-32B5-45FB-9E72-2648DF4BA01B}" srcOrd="0" destOrd="0" presId="urn:microsoft.com/office/officeart/2005/8/layout/cycle8"/>
    <dgm:cxn modelId="{D2C58A7E-2D21-4FCD-8680-73FA15725952}" type="presOf" srcId="{63E65148-5727-446B-B450-731E2AD30837}" destId="{D2454F69-7D70-44C6-A713-C06797313185}" srcOrd="1" destOrd="0" presId="urn:microsoft.com/office/officeart/2005/8/layout/cycle8"/>
    <dgm:cxn modelId="{6C815A88-98BE-44F5-9980-A15E3F452F10}" srcId="{B31AAD52-6634-4198-AC9A-19FD2E6EFEF1}" destId="{039AD917-433D-485B-88C0-28302CE29B5E}" srcOrd="0" destOrd="0" parTransId="{3292998D-7B8F-4B71-B3A5-E067621E0FDD}" sibTransId="{A85B91AE-F6E6-4159-9522-CE55CCB2D0BE}"/>
    <dgm:cxn modelId="{856C079C-4B8B-48CD-B7F1-8DFC3DC7DD94}" type="presOf" srcId="{B31AAD52-6634-4198-AC9A-19FD2E6EFEF1}" destId="{807F21CC-54D0-4808-AE52-525F7A515044}" srcOrd="0" destOrd="0" presId="urn:microsoft.com/office/officeart/2005/8/layout/cycle8"/>
    <dgm:cxn modelId="{44F090A0-0B4B-44AA-BF75-CFF968039CD5}" type="presOf" srcId="{039AD917-433D-485B-88C0-28302CE29B5E}" destId="{908F6F7B-CEF9-41E5-B696-102ACE2B3687}" srcOrd="1" destOrd="0" presId="urn:microsoft.com/office/officeart/2005/8/layout/cycle8"/>
    <dgm:cxn modelId="{A570B4E6-860F-4D12-BAAA-56FC28A37BEA}" type="presOf" srcId="{130A5C47-2CCB-4609-9BAB-54674FA338E6}" destId="{45F6247A-FD54-4677-A906-CAFF0BEA9F7F}" srcOrd="1" destOrd="0" presId="urn:microsoft.com/office/officeart/2005/8/layout/cycle8"/>
    <dgm:cxn modelId="{20D449ED-7B48-4589-9B03-CA7A5DABF273}" type="presOf" srcId="{63E65148-5727-446B-B450-731E2AD30837}" destId="{865D7419-F495-4C55-BEB6-AAACDC1AF99A}" srcOrd="0" destOrd="0" presId="urn:microsoft.com/office/officeart/2005/8/layout/cycle8"/>
    <dgm:cxn modelId="{2BDC76F3-1C16-49C5-8C27-2750F7178EEB}" srcId="{B31AAD52-6634-4198-AC9A-19FD2E6EFEF1}" destId="{130A5C47-2CCB-4609-9BAB-54674FA338E6}" srcOrd="2" destOrd="0" parTransId="{04F9E504-6557-4B97-8653-429E8694F1E8}" sibTransId="{528EFA09-5F99-475E-AF7D-F4BA7EED7852}"/>
    <dgm:cxn modelId="{2A01AE6F-4DCA-4AD5-8C6F-96F91D97AF6F}" type="presParOf" srcId="{807F21CC-54D0-4808-AE52-525F7A515044}" destId="{4AFAD85B-32B5-45FB-9E72-2648DF4BA01B}" srcOrd="0" destOrd="0" presId="urn:microsoft.com/office/officeart/2005/8/layout/cycle8"/>
    <dgm:cxn modelId="{F54785BB-85EF-497B-92C2-032A9FB94120}" type="presParOf" srcId="{807F21CC-54D0-4808-AE52-525F7A515044}" destId="{93F5FF51-9A98-4B3C-ADC4-74465C654DF1}" srcOrd="1" destOrd="0" presId="urn:microsoft.com/office/officeart/2005/8/layout/cycle8"/>
    <dgm:cxn modelId="{953B9212-741B-4257-82BA-E3614AAA6E0D}" type="presParOf" srcId="{807F21CC-54D0-4808-AE52-525F7A515044}" destId="{6040E4AA-313E-42E0-AB8D-0753C9DE75AD}" srcOrd="2" destOrd="0" presId="urn:microsoft.com/office/officeart/2005/8/layout/cycle8"/>
    <dgm:cxn modelId="{611F2B46-31CF-4D80-9A9B-F6E8F5187E72}" type="presParOf" srcId="{807F21CC-54D0-4808-AE52-525F7A515044}" destId="{908F6F7B-CEF9-41E5-B696-102ACE2B3687}" srcOrd="3" destOrd="0" presId="urn:microsoft.com/office/officeart/2005/8/layout/cycle8"/>
    <dgm:cxn modelId="{1DD924AB-F6C8-4132-B842-8C66D9D842C4}" type="presParOf" srcId="{807F21CC-54D0-4808-AE52-525F7A515044}" destId="{865D7419-F495-4C55-BEB6-AAACDC1AF99A}" srcOrd="4" destOrd="0" presId="urn:microsoft.com/office/officeart/2005/8/layout/cycle8"/>
    <dgm:cxn modelId="{2899D4A9-DAFA-4C4A-A49E-8C6278920673}" type="presParOf" srcId="{807F21CC-54D0-4808-AE52-525F7A515044}" destId="{9A43AE8B-38DF-441A-A965-95D587DBDB9C}" srcOrd="5" destOrd="0" presId="urn:microsoft.com/office/officeart/2005/8/layout/cycle8"/>
    <dgm:cxn modelId="{6AAE169A-FCEA-400B-B0B5-1B4840FC4964}" type="presParOf" srcId="{807F21CC-54D0-4808-AE52-525F7A515044}" destId="{918F5894-F9B3-469E-B8C4-7A76C6D4B467}" srcOrd="6" destOrd="0" presId="urn:microsoft.com/office/officeart/2005/8/layout/cycle8"/>
    <dgm:cxn modelId="{2B60760B-46F3-4DB0-A19F-44174674CB14}" type="presParOf" srcId="{807F21CC-54D0-4808-AE52-525F7A515044}" destId="{D2454F69-7D70-44C6-A713-C06797313185}" srcOrd="7" destOrd="0" presId="urn:microsoft.com/office/officeart/2005/8/layout/cycle8"/>
    <dgm:cxn modelId="{EAE61555-77D1-493C-87B5-AF2A3852A9D8}" type="presParOf" srcId="{807F21CC-54D0-4808-AE52-525F7A515044}" destId="{CF0A2A1A-C116-4657-A5BE-F6E5D7441823}" srcOrd="8" destOrd="0" presId="urn:microsoft.com/office/officeart/2005/8/layout/cycle8"/>
    <dgm:cxn modelId="{1C813BE0-ED6F-4F3B-B500-AA92C8B4A3C2}" type="presParOf" srcId="{807F21CC-54D0-4808-AE52-525F7A515044}" destId="{4AC6EF69-85C7-4CED-9F7A-FD2AC7491929}" srcOrd="9" destOrd="0" presId="urn:microsoft.com/office/officeart/2005/8/layout/cycle8"/>
    <dgm:cxn modelId="{E97B2C50-DBF8-49E0-9366-56E72DDB90BA}" type="presParOf" srcId="{807F21CC-54D0-4808-AE52-525F7A515044}" destId="{05154AC1-1161-492E-BEC8-252470387E21}" srcOrd="10" destOrd="0" presId="urn:microsoft.com/office/officeart/2005/8/layout/cycle8"/>
    <dgm:cxn modelId="{7B38ACF5-5854-459B-AE99-2F94AAD861DD}" type="presParOf" srcId="{807F21CC-54D0-4808-AE52-525F7A515044}" destId="{45F6247A-FD54-4677-A906-CAFF0BEA9F7F}" srcOrd="11" destOrd="0" presId="urn:microsoft.com/office/officeart/2005/8/layout/cycle8"/>
    <dgm:cxn modelId="{E699A6DB-A338-4BD4-93CF-81A2AF3923C2}" type="presParOf" srcId="{807F21CC-54D0-4808-AE52-525F7A515044}" destId="{F41AB59B-2C3F-4822-A9F1-D7DCC57C9061}" srcOrd="12" destOrd="0" presId="urn:microsoft.com/office/officeart/2005/8/layout/cycle8"/>
    <dgm:cxn modelId="{7C73F9D3-D524-4E7F-93BC-43D9167BFD76}" type="presParOf" srcId="{807F21CC-54D0-4808-AE52-525F7A515044}" destId="{231D2489-ECA2-431F-B479-A774B2119BCF}" srcOrd="13" destOrd="0" presId="urn:microsoft.com/office/officeart/2005/8/layout/cycle8"/>
    <dgm:cxn modelId="{96063241-7EC6-4DEC-A1E8-04B2D784DFF8}" type="presParOf" srcId="{807F21CC-54D0-4808-AE52-525F7A515044}" destId="{2FB00B0A-9F5E-4B84-BF83-56C15DADC82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AD85B-32B5-45FB-9E72-2648DF4BA01B}">
      <dsp:nvSpPr>
        <dsp:cNvPr id="0" name=""/>
        <dsp:cNvSpPr/>
      </dsp:nvSpPr>
      <dsp:spPr>
        <a:xfrm>
          <a:off x="1324473" y="232584"/>
          <a:ext cx="3005709" cy="3005709"/>
        </a:xfrm>
        <a:prstGeom prst="pie">
          <a:avLst>
            <a:gd name="adj1" fmla="val 16200000"/>
            <a:gd name="adj2" fmla="val 18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1" u="sng" kern="1200" dirty="0"/>
            <a:t>Professionalism</a:t>
          </a:r>
        </a:p>
      </dsp:txBody>
      <dsp:txXfrm>
        <a:off x="2908554" y="869508"/>
        <a:ext cx="1073467" cy="894556"/>
      </dsp:txXfrm>
    </dsp:sp>
    <dsp:sp modelId="{865D7419-F495-4C55-BEB6-AAACDC1AF99A}">
      <dsp:nvSpPr>
        <dsp:cNvPr id="0" name=""/>
        <dsp:cNvSpPr/>
      </dsp:nvSpPr>
      <dsp:spPr>
        <a:xfrm>
          <a:off x="1262570" y="339931"/>
          <a:ext cx="3005709" cy="3005709"/>
        </a:xfrm>
        <a:prstGeom prst="pie">
          <a:avLst>
            <a:gd name="adj1" fmla="val 1800000"/>
            <a:gd name="adj2" fmla="val 90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Pride</a:t>
          </a:r>
        </a:p>
      </dsp:txBody>
      <dsp:txXfrm>
        <a:off x="1978215" y="2290064"/>
        <a:ext cx="1610201" cy="787209"/>
      </dsp:txXfrm>
    </dsp:sp>
    <dsp:sp modelId="{CF0A2A1A-C116-4657-A5BE-F6E5D7441823}">
      <dsp:nvSpPr>
        <dsp:cNvPr id="0" name=""/>
        <dsp:cNvSpPr/>
      </dsp:nvSpPr>
      <dsp:spPr>
        <a:xfrm>
          <a:off x="1200667" y="232584"/>
          <a:ext cx="3005709" cy="3005709"/>
        </a:xfrm>
        <a:prstGeom prst="pie">
          <a:avLst>
            <a:gd name="adj1" fmla="val 9000000"/>
            <a:gd name="adj2" fmla="val 162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Performance</a:t>
          </a:r>
        </a:p>
      </dsp:txBody>
      <dsp:txXfrm>
        <a:off x="1548828" y="869508"/>
        <a:ext cx="1073467" cy="894556"/>
      </dsp:txXfrm>
    </dsp:sp>
    <dsp:sp modelId="{F41AB59B-2C3F-4822-A9F1-D7DCC57C9061}">
      <dsp:nvSpPr>
        <dsp:cNvPr id="0" name=""/>
        <dsp:cNvSpPr/>
      </dsp:nvSpPr>
      <dsp:spPr>
        <a:xfrm>
          <a:off x="1138654" y="46516"/>
          <a:ext cx="3377844" cy="3377844"/>
        </a:xfrm>
        <a:prstGeom prst="circularArrow">
          <a:avLst>
            <a:gd name="adj1" fmla="val 5085"/>
            <a:gd name="adj2" fmla="val 327528"/>
            <a:gd name="adj3" fmla="val 1472472"/>
            <a:gd name="adj4" fmla="val 16199432"/>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231D2489-ECA2-431F-B479-A774B2119BCF}">
      <dsp:nvSpPr>
        <dsp:cNvPr id="0" name=""/>
        <dsp:cNvSpPr/>
      </dsp:nvSpPr>
      <dsp:spPr>
        <a:xfrm>
          <a:off x="1076502" y="153673"/>
          <a:ext cx="3377844" cy="3377844"/>
        </a:xfrm>
        <a:prstGeom prst="circularArrow">
          <a:avLst>
            <a:gd name="adj1" fmla="val 5085"/>
            <a:gd name="adj2" fmla="val 327528"/>
            <a:gd name="adj3" fmla="val 8671970"/>
            <a:gd name="adj4" fmla="val 1800502"/>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2FB00B0A-9F5E-4B84-BF83-56C15DADC825}">
      <dsp:nvSpPr>
        <dsp:cNvPr id="0" name=""/>
        <dsp:cNvSpPr/>
      </dsp:nvSpPr>
      <dsp:spPr>
        <a:xfrm>
          <a:off x="1014351" y="46516"/>
          <a:ext cx="3377844" cy="3377844"/>
        </a:xfrm>
        <a:prstGeom prst="circularArrow">
          <a:avLst>
            <a:gd name="adj1" fmla="val 5085"/>
            <a:gd name="adj2" fmla="val 327528"/>
            <a:gd name="adj3" fmla="val 15873039"/>
            <a:gd name="adj4" fmla="val 9000000"/>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AD85B-32B5-45FB-9E72-2648DF4BA01B}">
      <dsp:nvSpPr>
        <dsp:cNvPr id="0" name=""/>
        <dsp:cNvSpPr/>
      </dsp:nvSpPr>
      <dsp:spPr>
        <a:xfrm>
          <a:off x="1324473" y="232584"/>
          <a:ext cx="3005709" cy="3005709"/>
        </a:xfrm>
        <a:prstGeom prst="pie">
          <a:avLst>
            <a:gd name="adj1" fmla="val 16200000"/>
            <a:gd name="adj2" fmla="val 18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i="1" u="sng" kern="1200" dirty="0"/>
            <a:t>Professionalism</a:t>
          </a:r>
        </a:p>
      </dsp:txBody>
      <dsp:txXfrm>
        <a:off x="2908554" y="869508"/>
        <a:ext cx="1073467" cy="894556"/>
      </dsp:txXfrm>
    </dsp:sp>
    <dsp:sp modelId="{865D7419-F495-4C55-BEB6-AAACDC1AF99A}">
      <dsp:nvSpPr>
        <dsp:cNvPr id="0" name=""/>
        <dsp:cNvSpPr/>
      </dsp:nvSpPr>
      <dsp:spPr>
        <a:xfrm>
          <a:off x="1262570" y="339931"/>
          <a:ext cx="3005709" cy="3005709"/>
        </a:xfrm>
        <a:prstGeom prst="pie">
          <a:avLst>
            <a:gd name="adj1" fmla="val 1800000"/>
            <a:gd name="adj2" fmla="val 90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Pride</a:t>
          </a:r>
        </a:p>
      </dsp:txBody>
      <dsp:txXfrm>
        <a:off x="1978215" y="2290064"/>
        <a:ext cx="1610201" cy="787209"/>
      </dsp:txXfrm>
    </dsp:sp>
    <dsp:sp modelId="{CF0A2A1A-C116-4657-A5BE-F6E5D7441823}">
      <dsp:nvSpPr>
        <dsp:cNvPr id="0" name=""/>
        <dsp:cNvSpPr/>
      </dsp:nvSpPr>
      <dsp:spPr>
        <a:xfrm>
          <a:off x="1200667" y="232584"/>
          <a:ext cx="3005709" cy="3005709"/>
        </a:xfrm>
        <a:prstGeom prst="pie">
          <a:avLst>
            <a:gd name="adj1" fmla="val 9000000"/>
            <a:gd name="adj2" fmla="val 16200000"/>
          </a:avLst>
        </a:prstGeom>
        <a:solidFill>
          <a:srgbClr val="F087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Performance</a:t>
          </a:r>
        </a:p>
      </dsp:txBody>
      <dsp:txXfrm>
        <a:off x="1548828" y="869508"/>
        <a:ext cx="1073467" cy="894556"/>
      </dsp:txXfrm>
    </dsp:sp>
    <dsp:sp modelId="{F41AB59B-2C3F-4822-A9F1-D7DCC57C9061}">
      <dsp:nvSpPr>
        <dsp:cNvPr id="0" name=""/>
        <dsp:cNvSpPr/>
      </dsp:nvSpPr>
      <dsp:spPr>
        <a:xfrm>
          <a:off x="1138654" y="46516"/>
          <a:ext cx="3377844" cy="3377844"/>
        </a:xfrm>
        <a:prstGeom prst="circularArrow">
          <a:avLst>
            <a:gd name="adj1" fmla="val 5085"/>
            <a:gd name="adj2" fmla="val 327528"/>
            <a:gd name="adj3" fmla="val 1472472"/>
            <a:gd name="adj4" fmla="val 16199432"/>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231D2489-ECA2-431F-B479-A774B2119BCF}">
      <dsp:nvSpPr>
        <dsp:cNvPr id="0" name=""/>
        <dsp:cNvSpPr/>
      </dsp:nvSpPr>
      <dsp:spPr>
        <a:xfrm>
          <a:off x="1076502" y="153673"/>
          <a:ext cx="3377844" cy="3377844"/>
        </a:xfrm>
        <a:prstGeom prst="circularArrow">
          <a:avLst>
            <a:gd name="adj1" fmla="val 5085"/>
            <a:gd name="adj2" fmla="val 327528"/>
            <a:gd name="adj3" fmla="val 8671970"/>
            <a:gd name="adj4" fmla="val 1800502"/>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2FB00B0A-9F5E-4B84-BF83-56C15DADC825}">
      <dsp:nvSpPr>
        <dsp:cNvPr id="0" name=""/>
        <dsp:cNvSpPr/>
      </dsp:nvSpPr>
      <dsp:spPr>
        <a:xfrm>
          <a:off x="1014351" y="46516"/>
          <a:ext cx="3377844" cy="3377844"/>
        </a:xfrm>
        <a:prstGeom prst="circularArrow">
          <a:avLst>
            <a:gd name="adj1" fmla="val 5085"/>
            <a:gd name="adj2" fmla="val 327528"/>
            <a:gd name="adj3" fmla="val 15873039"/>
            <a:gd name="adj4" fmla="val 9000000"/>
            <a:gd name="adj5" fmla="val 5932"/>
          </a:avLst>
        </a:prstGeom>
        <a:solidFill>
          <a:schemeClr val="bg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6/24/2024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3</a:t>
            </a:fld>
            <a:endParaRPr lang="en-US" dirty="0"/>
          </a:p>
        </p:txBody>
      </p:sp>
    </p:spTree>
    <p:extLst>
      <p:ext uri="{BB962C8B-B14F-4D97-AF65-F5344CB8AC3E}">
        <p14:creationId xmlns:p14="http://schemas.microsoft.com/office/powerpoint/2010/main" val="276633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25</a:t>
            </a:fld>
            <a:endParaRPr lang="en-US" dirty="0"/>
          </a:p>
        </p:txBody>
      </p:sp>
    </p:spTree>
    <p:extLst>
      <p:ext uri="{BB962C8B-B14F-4D97-AF65-F5344CB8AC3E}">
        <p14:creationId xmlns:p14="http://schemas.microsoft.com/office/powerpoint/2010/main" val="100601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BDA8F3-0AA7-4218-9990-ABB2F235691A}" type="slidenum">
              <a:rPr lang="en-US" smtClean="0"/>
              <a:t>27</a:t>
            </a:fld>
            <a:endParaRPr lang="en-US" dirty="0"/>
          </a:p>
        </p:txBody>
      </p:sp>
    </p:spTree>
    <p:extLst>
      <p:ext uri="{BB962C8B-B14F-4D97-AF65-F5344CB8AC3E}">
        <p14:creationId xmlns:p14="http://schemas.microsoft.com/office/powerpoint/2010/main" val="2175543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28</a:t>
            </a:fld>
            <a:endParaRPr lang="en-US" dirty="0"/>
          </a:p>
        </p:txBody>
      </p:sp>
    </p:spTree>
    <p:extLst>
      <p:ext uri="{BB962C8B-B14F-4D97-AF65-F5344CB8AC3E}">
        <p14:creationId xmlns:p14="http://schemas.microsoft.com/office/powerpoint/2010/main" val="41260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29</a:t>
            </a:fld>
            <a:endParaRPr lang="en-US" dirty="0"/>
          </a:p>
        </p:txBody>
      </p:sp>
    </p:spTree>
    <p:extLst>
      <p:ext uri="{BB962C8B-B14F-4D97-AF65-F5344CB8AC3E}">
        <p14:creationId xmlns:p14="http://schemas.microsoft.com/office/powerpoint/2010/main" val="202593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4</a:t>
            </a:fld>
            <a:endParaRPr lang="en-US" dirty="0"/>
          </a:p>
        </p:txBody>
      </p:sp>
    </p:spTree>
    <p:extLst>
      <p:ext uri="{BB962C8B-B14F-4D97-AF65-F5344CB8AC3E}">
        <p14:creationId xmlns:p14="http://schemas.microsoft.com/office/powerpoint/2010/main" val="326563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11</a:t>
            </a:fld>
            <a:endParaRPr lang="en-US" dirty="0"/>
          </a:p>
        </p:txBody>
      </p:sp>
    </p:spTree>
    <p:extLst>
      <p:ext uri="{BB962C8B-B14F-4D97-AF65-F5344CB8AC3E}">
        <p14:creationId xmlns:p14="http://schemas.microsoft.com/office/powerpoint/2010/main" val="179153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15</a:t>
            </a:fld>
            <a:endParaRPr lang="en-US" dirty="0"/>
          </a:p>
        </p:txBody>
      </p:sp>
    </p:spTree>
    <p:extLst>
      <p:ext uri="{BB962C8B-B14F-4D97-AF65-F5344CB8AC3E}">
        <p14:creationId xmlns:p14="http://schemas.microsoft.com/office/powerpoint/2010/main" val="292298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16</a:t>
            </a:fld>
            <a:endParaRPr lang="en-US" dirty="0"/>
          </a:p>
        </p:txBody>
      </p:sp>
    </p:spTree>
    <p:extLst>
      <p:ext uri="{BB962C8B-B14F-4D97-AF65-F5344CB8AC3E}">
        <p14:creationId xmlns:p14="http://schemas.microsoft.com/office/powerpoint/2010/main" val="3694735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17</a:t>
            </a:fld>
            <a:endParaRPr lang="en-US" dirty="0"/>
          </a:p>
        </p:txBody>
      </p:sp>
    </p:spTree>
    <p:extLst>
      <p:ext uri="{BB962C8B-B14F-4D97-AF65-F5344CB8AC3E}">
        <p14:creationId xmlns:p14="http://schemas.microsoft.com/office/powerpoint/2010/main" val="349819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18</a:t>
            </a:fld>
            <a:endParaRPr lang="en-US" dirty="0"/>
          </a:p>
        </p:txBody>
      </p:sp>
    </p:spTree>
    <p:extLst>
      <p:ext uri="{BB962C8B-B14F-4D97-AF65-F5344CB8AC3E}">
        <p14:creationId xmlns:p14="http://schemas.microsoft.com/office/powerpoint/2010/main" val="340898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23</a:t>
            </a:fld>
            <a:endParaRPr lang="en-US" dirty="0"/>
          </a:p>
        </p:txBody>
      </p:sp>
    </p:spTree>
    <p:extLst>
      <p:ext uri="{BB962C8B-B14F-4D97-AF65-F5344CB8AC3E}">
        <p14:creationId xmlns:p14="http://schemas.microsoft.com/office/powerpoint/2010/main" val="51965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24</a:t>
            </a:fld>
            <a:endParaRPr lang="en-US" dirty="0"/>
          </a:p>
        </p:txBody>
      </p:sp>
    </p:spTree>
    <p:extLst>
      <p:ext uri="{BB962C8B-B14F-4D97-AF65-F5344CB8AC3E}">
        <p14:creationId xmlns:p14="http://schemas.microsoft.com/office/powerpoint/2010/main" val="122244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dirty="0"/>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72500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72B68CB-F8FD-4B97-8520-E4568B526C11}"/>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6037D043-CD1E-4787-A2BD-44A352393293}"/>
              </a:ext>
              <a:ext uri="{C183D7F6-B498-43B3-948B-1728B52AA6E4}">
                <adec:decorative xmlns:adec="http://schemas.microsoft.com/office/drawing/2017/decorative" val="1"/>
              </a:ext>
            </a:extLst>
          </p:cNvPr>
          <p:cNvGrpSpPr/>
          <p:nvPr userDrawn="1"/>
        </p:nvGrpSpPr>
        <p:grpSpPr>
          <a:xfrm>
            <a:off x="10969445" y="41005"/>
            <a:ext cx="952998" cy="6797768"/>
            <a:chOff x="11084465" y="29503"/>
            <a:chExt cx="952998" cy="6797768"/>
          </a:xfrm>
          <a:solidFill>
            <a:schemeClr val="bg2">
              <a:lumMod val="90000"/>
            </a:schemeClr>
          </a:solidFill>
        </p:grpSpPr>
        <p:sp>
          <p:nvSpPr>
            <p:cNvPr id="8" name="Freeform 6">
              <a:extLst>
                <a:ext uri="{FF2B5EF4-FFF2-40B4-BE49-F238E27FC236}">
                  <a16:creationId xmlns:a16="http://schemas.microsoft.com/office/drawing/2014/main" id="{869ED385-18F1-42FE-AFA9-54EC3471E4F4}"/>
                </a:ext>
              </a:extLst>
            </p:cNvPr>
            <p:cNvSpPr>
              <a:spLocks/>
            </p:cNvSpPr>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2F28A8B0-2F4D-4486-AD9B-ECF44A1CF2A4}"/>
                </a:ext>
              </a:extLst>
            </p:cNvPr>
            <p:cNvSpPr>
              <a:spLocks/>
            </p:cNvSpPr>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22">
              <a:extLst>
                <a:ext uri="{FF2B5EF4-FFF2-40B4-BE49-F238E27FC236}">
                  <a16:creationId xmlns:a16="http://schemas.microsoft.com/office/drawing/2014/main" id="{E5DADFDB-E8AC-42CA-9773-A157F8DB3FBB}"/>
                </a:ext>
              </a:extLst>
            </p:cNvPr>
            <p:cNvSpPr>
              <a:spLocks/>
            </p:cNvSpPr>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27">
              <a:extLst>
                <a:ext uri="{FF2B5EF4-FFF2-40B4-BE49-F238E27FC236}">
                  <a16:creationId xmlns:a16="http://schemas.microsoft.com/office/drawing/2014/main" id="{6AADE751-C1A2-413C-B440-A52583ECA1FF}"/>
                </a:ext>
              </a:extLst>
            </p:cNvPr>
            <p:cNvSpPr>
              <a:spLocks/>
            </p:cNvSpPr>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30">
              <a:extLst>
                <a:ext uri="{FF2B5EF4-FFF2-40B4-BE49-F238E27FC236}">
                  <a16:creationId xmlns:a16="http://schemas.microsoft.com/office/drawing/2014/main" id="{7DD75106-0F40-44E2-84E8-5C40A329AEFC}"/>
                </a:ext>
              </a:extLst>
            </p:cNvPr>
            <p:cNvSpPr>
              <a:spLocks/>
            </p:cNvSpPr>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3">
              <a:extLst>
                <a:ext uri="{FF2B5EF4-FFF2-40B4-BE49-F238E27FC236}">
                  <a16:creationId xmlns:a16="http://schemas.microsoft.com/office/drawing/2014/main" id="{BFAEC116-FC80-4C29-8A28-8FD00F030F3E}"/>
                </a:ext>
              </a:extLst>
            </p:cNvPr>
            <p:cNvSpPr>
              <a:spLocks/>
            </p:cNvSpPr>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1">
              <a:extLst>
                <a:ext uri="{FF2B5EF4-FFF2-40B4-BE49-F238E27FC236}">
                  <a16:creationId xmlns:a16="http://schemas.microsoft.com/office/drawing/2014/main" id="{44DBC9E5-E135-46D9-A964-A2DE4A013EAB}"/>
                </a:ext>
              </a:extLst>
            </p:cNvPr>
            <p:cNvSpPr>
              <a:spLocks/>
            </p:cNvSpPr>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3">
              <a:extLst>
                <a:ext uri="{FF2B5EF4-FFF2-40B4-BE49-F238E27FC236}">
                  <a16:creationId xmlns:a16="http://schemas.microsoft.com/office/drawing/2014/main" id="{A1512CEE-5BA9-4818-BDCD-382A9D408E59}"/>
                </a:ext>
              </a:extLst>
            </p:cNvPr>
            <p:cNvSpPr>
              <a:spLocks/>
            </p:cNvSpPr>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55">
              <a:extLst>
                <a:ext uri="{FF2B5EF4-FFF2-40B4-BE49-F238E27FC236}">
                  <a16:creationId xmlns:a16="http://schemas.microsoft.com/office/drawing/2014/main" id="{9CBED547-5420-4D68-9AE4-6D4A415798DC}"/>
                </a:ext>
              </a:extLst>
            </p:cNvPr>
            <p:cNvSpPr>
              <a:spLocks/>
            </p:cNvSpPr>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6">
              <a:extLst>
                <a:ext uri="{FF2B5EF4-FFF2-40B4-BE49-F238E27FC236}">
                  <a16:creationId xmlns:a16="http://schemas.microsoft.com/office/drawing/2014/main" id="{D7838037-86D1-49DC-9CB5-6E9D7008E02E}"/>
                </a:ext>
              </a:extLst>
            </p:cNvPr>
            <p:cNvSpPr>
              <a:spLocks/>
            </p:cNvSpPr>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7">
              <a:extLst>
                <a:ext uri="{FF2B5EF4-FFF2-40B4-BE49-F238E27FC236}">
                  <a16:creationId xmlns:a16="http://schemas.microsoft.com/office/drawing/2014/main" id="{A6BE671D-C63E-41BB-A81B-BAA5F8087175}"/>
                </a:ext>
              </a:extLst>
            </p:cNvPr>
            <p:cNvSpPr>
              <a:spLocks/>
            </p:cNvSpPr>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60">
              <a:extLst>
                <a:ext uri="{FF2B5EF4-FFF2-40B4-BE49-F238E27FC236}">
                  <a16:creationId xmlns:a16="http://schemas.microsoft.com/office/drawing/2014/main" id="{2D0E7EE7-CD45-4B32-9992-04FB6B2070A5}"/>
                </a:ext>
              </a:extLst>
            </p:cNvPr>
            <p:cNvSpPr>
              <a:spLocks/>
            </p:cNvSpPr>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61">
              <a:extLst>
                <a:ext uri="{FF2B5EF4-FFF2-40B4-BE49-F238E27FC236}">
                  <a16:creationId xmlns:a16="http://schemas.microsoft.com/office/drawing/2014/main" id="{C4DD152F-A45D-4704-A267-2D1B30BA644B}"/>
                </a:ext>
              </a:extLst>
            </p:cNvPr>
            <p:cNvSpPr>
              <a:spLocks/>
            </p:cNvSpPr>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79">
              <a:extLst>
                <a:ext uri="{FF2B5EF4-FFF2-40B4-BE49-F238E27FC236}">
                  <a16:creationId xmlns:a16="http://schemas.microsoft.com/office/drawing/2014/main" id="{9FC125B1-090A-4CBD-95BD-DCDC26A6E5AF}"/>
                </a:ext>
              </a:extLst>
            </p:cNvPr>
            <p:cNvSpPr>
              <a:spLocks/>
            </p:cNvSpPr>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80">
              <a:extLst>
                <a:ext uri="{FF2B5EF4-FFF2-40B4-BE49-F238E27FC236}">
                  <a16:creationId xmlns:a16="http://schemas.microsoft.com/office/drawing/2014/main" id="{EE6DFE33-704F-41F4-ACF6-5816598C5633}"/>
                </a:ext>
              </a:extLst>
            </p:cNvPr>
            <p:cNvSpPr>
              <a:spLocks/>
            </p:cNvSpPr>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81">
              <a:extLst>
                <a:ext uri="{FF2B5EF4-FFF2-40B4-BE49-F238E27FC236}">
                  <a16:creationId xmlns:a16="http://schemas.microsoft.com/office/drawing/2014/main" id="{0798586A-7A0A-4296-9CF4-169DB846766E}"/>
                </a:ext>
              </a:extLst>
            </p:cNvPr>
            <p:cNvSpPr>
              <a:spLocks/>
            </p:cNvSpPr>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82">
              <a:extLst>
                <a:ext uri="{FF2B5EF4-FFF2-40B4-BE49-F238E27FC236}">
                  <a16:creationId xmlns:a16="http://schemas.microsoft.com/office/drawing/2014/main" id="{66BEABE1-9EA1-466A-9394-E543169760F5}"/>
                </a:ext>
              </a:extLst>
            </p:cNvPr>
            <p:cNvSpPr>
              <a:spLocks/>
            </p:cNvSpPr>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83">
              <a:extLst>
                <a:ext uri="{FF2B5EF4-FFF2-40B4-BE49-F238E27FC236}">
                  <a16:creationId xmlns:a16="http://schemas.microsoft.com/office/drawing/2014/main" id="{F53BEE33-ADD3-414A-8D8B-EECE9B2A2B0B}"/>
                </a:ext>
              </a:extLst>
            </p:cNvPr>
            <p:cNvSpPr>
              <a:spLocks/>
            </p:cNvSpPr>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89">
              <a:extLst>
                <a:ext uri="{FF2B5EF4-FFF2-40B4-BE49-F238E27FC236}">
                  <a16:creationId xmlns:a16="http://schemas.microsoft.com/office/drawing/2014/main" id="{4AF58548-3985-4BA7-B19E-B71663FE5D61}"/>
                </a:ext>
              </a:extLst>
            </p:cNvPr>
            <p:cNvSpPr>
              <a:spLocks/>
            </p:cNvSpPr>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90">
              <a:extLst>
                <a:ext uri="{FF2B5EF4-FFF2-40B4-BE49-F238E27FC236}">
                  <a16:creationId xmlns:a16="http://schemas.microsoft.com/office/drawing/2014/main" id="{6621E62E-6CA0-4000-9F63-837FED7B23AE}"/>
                </a:ext>
              </a:extLst>
            </p:cNvPr>
            <p:cNvSpPr>
              <a:spLocks/>
            </p:cNvSpPr>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05">
              <a:extLst>
                <a:ext uri="{FF2B5EF4-FFF2-40B4-BE49-F238E27FC236}">
                  <a16:creationId xmlns:a16="http://schemas.microsoft.com/office/drawing/2014/main" id="{C192FB55-836E-4FAA-821E-A69485CD7D7E}"/>
                </a:ext>
              </a:extLst>
            </p:cNvPr>
            <p:cNvSpPr>
              <a:spLocks/>
            </p:cNvSpPr>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07">
              <a:extLst>
                <a:ext uri="{FF2B5EF4-FFF2-40B4-BE49-F238E27FC236}">
                  <a16:creationId xmlns:a16="http://schemas.microsoft.com/office/drawing/2014/main" id="{9A576495-E896-42DD-A8D0-0602BBBD62D3}"/>
                </a:ext>
              </a:extLst>
            </p:cNvPr>
            <p:cNvSpPr>
              <a:spLocks/>
            </p:cNvSpPr>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108">
              <a:extLst>
                <a:ext uri="{FF2B5EF4-FFF2-40B4-BE49-F238E27FC236}">
                  <a16:creationId xmlns:a16="http://schemas.microsoft.com/office/drawing/2014/main" id="{2D5C97F5-A2BD-4B02-8F88-577233C8FF69}"/>
                </a:ext>
              </a:extLst>
            </p:cNvPr>
            <p:cNvSpPr>
              <a:spLocks/>
            </p:cNvSpPr>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109">
              <a:extLst>
                <a:ext uri="{FF2B5EF4-FFF2-40B4-BE49-F238E27FC236}">
                  <a16:creationId xmlns:a16="http://schemas.microsoft.com/office/drawing/2014/main" id="{EFB27982-4C26-43BC-87C7-4233EB00215B}"/>
                </a:ext>
              </a:extLst>
            </p:cNvPr>
            <p:cNvSpPr>
              <a:spLocks/>
            </p:cNvSpPr>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111">
              <a:extLst>
                <a:ext uri="{FF2B5EF4-FFF2-40B4-BE49-F238E27FC236}">
                  <a16:creationId xmlns:a16="http://schemas.microsoft.com/office/drawing/2014/main" id="{D96FCFEC-D9EF-4DC3-88EA-06C350922FDA}"/>
                </a:ext>
              </a:extLst>
            </p:cNvPr>
            <p:cNvSpPr>
              <a:spLocks/>
            </p:cNvSpPr>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112">
              <a:extLst>
                <a:ext uri="{FF2B5EF4-FFF2-40B4-BE49-F238E27FC236}">
                  <a16:creationId xmlns:a16="http://schemas.microsoft.com/office/drawing/2014/main" id="{B0A1C12C-1427-42E9-99E2-0BDAEF79A0B1}"/>
                </a:ext>
              </a:extLst>
            </p:cNvPr>
            <p:cNvSpPr>
              <a:spLocks/>
            </p:cNvSpPr>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122">
              <a:extLst>
                <a:ext uri="{FF2B5EF4-FFF2-40B4-BE49-F238E27FC236}">
                  <a16:creationId xmlns:a16="http://schemas.microsoft.com/office/drawing/2014/main" id="{5ABB282C-0B91-4FA5-8CA0-70BBA38BF967}"/>
                </a:ext>
              </a:extLst>
            </p:cNvPr>
            <p:cNvSpPr>
              <a:spLocks/>
            </p:cNvSpPr>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32">
              <a:extLst>
                <a:ext uri="{FF2B5EF4-FFF2-40B4-BE49-F238E27FC236}">
                  <a16:creationId xmlns:a16="http://schemas.microsoft.com/office/drawing/2014/main" id="{76634A64-FD61-433D-8C3C-350B9D7D1E1E}"/>
                </a:ext>
              </a:extLst>
            </p:cNvPr>
            <p:cNvSpPr>
              <a:spLocks/>
            </p:cNvSpPr>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33">
              <a:extLst>
                <a:ext uri="{FF2B5EF4-FFF2-40B4-BE49-F238E27FC236}">
                  <a16:creationId xmlns:a16="http://schemas.microsoft.com/office/drawing/2014/main" id="{84641632-A645-44F0-9C65-5F5F208BEC54}"/>
                </a:ext>
              </a:extLst>
            </p:cNvPr>
            <p:cNvSpPr>
              <a:spLocks/>
            </p:cNvSpPr>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34">
              <a:extLst>
                <a:ext uri="{FF2B5EF4-FFF2-40B4-BE49-F238E27FC236}">
                  <a16:creationId xmlns:a16="http://schemas.microsoft.com/office/drawing/2014/main" id="{76A2B880-596C-4B04-8433-D1E753992445}"/>
                </a:ext>
              </a:extLst>
            </p:cNvPr>
            <p:cNvSpPr>
              <a:spLocks/>
            </p:cNvSpPr>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35">
              <a:extLst>
                <a:ext uri="{FF2B5EF4-FFF2-40B4-BE49-F238E27FC236}">
                  <a16:creationId xmlns:a16="http://schemas.microsoft.com/office/drawing/2014/main" id="{8BAD6B9C-6A09-48C5-952A-6C28541C2271}"/>
                </a:ext>
              </a:extLst>
            </p:cNvPr>
            <p:cNvSpPr>
              <a:spLocks/>
            </p:cNvSpPr>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36">
              <a:extLst>
                <a:ext uri="{FF2B5EF4-FFF2-40B4-BE49-F238E27FC236}">
                  <a16:creationId xmlns:a16="http://schemas.microsoft.com/office/drawing/2014/main" id="{64261F9F-4F5C-4C95-B243-FAE85EBA78B2}"/>
                </a:ext>
              </a:extLst>
            </p:cNvPr>
            <p:cNvSpPr>
              <a:spLocks/>
            </p:cNvSpPr>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37">
              <a:extLst>
                <a:ext uri="{FF2B5EF4-FFF2-40B4-BE49-F238E27FC236}">
                  <a16:creationId xmlns:a16="http://schemas.microsoft.com/office/drawing/2014/main" id="{A2442340-E852-4D39-8911-9D981F12BF43}"/>
                </a:ext>
              </a:extLst>
            </p:cNvPr>
            <p:cNvSpPr>
              <a:spLocks/>
            </p:cNvSpPr>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38">
              <a:extLst>
                <a:ext uri="{FF2B5EF4-FFF2-40B4-BE49-F238E27FC236}">
                  <a16:creationId xmlns:a16="http://schemas.microsoft.com/office/drawing/2014/main" id="{999BE747-1760-4290-9554-2DB09B8FC26A}"/>
                </a:ext>
              </a:extLst>
            </p:cNvPr>
            <p:cNvSpPr>
              <a:spLocks/>
            </p:cNvSpPr>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39">
              <a:extLst>
                <a:ext uri="{FF2B5EF4-FFF2-40B4-BE49-F238E27FC236}">
                  <a16:creationId xmlns:a16="http://schemas.microsoft.com/office/drawing/2014/main" id="{503557D6-43E9-4DAA-8B72-26F1D04D6149}"/>
                </a:ext>
              </a:extLst>
            </p:cNvPr>
            <p:cNvSpPr>
              <a:spLocks/>
            </p:cNvSpPr>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40">
              <a:extLst>
                <a:ext uri="{FF2B5EF4-FFF2-40B4-BE49-F238E27FC236}">
                  <a16:creationId xmlns:a16="http://schemas.microsoft.com/office/drawing/2014/main" id="{26EA8B39-FD1C-43EA-9FC3-088FBC5D3F85}"/>
                </a:ext>
              </a:extLst>
            </p:cNvPr>
            <p:cNvSpPr>
              <a:spLocks/>
            </p:cNvSpPr>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41">
              <a:extLst>
                <a:ext uri="{FF2B5EF4-FFF2-40B4-BE49-F238E27FC236}">
                  <a16:creationId xmlns:a16="http://schemas.microsoft.com/office/drawing/2014/main" id="{BDAD28D5-C39E-45C0-B963-E43053C2350F}"/>
                </a:ext>
              </a:extLst>
            </p:cNvPr>
            <p:cNvSpPr>
              <a:spLocks/>
            </p:cNvSpPr>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42">
              <a:extLst>
                <a:ext uri="{FF2B5EF4-FFF2-40B4-BE49-F238E27FC236}">
                  <a16:creationId xmlns:a16="http://schemas.microsoft.com/office/drawing/2014/main" id="{45F46FED-0A7A-412D-945E-5E6A0A04383D}"/>
                </a:ext>
              </a:extLst>
            </p:cNvPr>
            <p:cNvSpPr>
              <a:spLocks/>
            </p:cNvSpPr>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44">
              <a:extLst>
                <a:ext uri="{FF2B5EF4-FFF2-40B4-BE49-F238E27FC236}">
                  <a16:creationId xmlns:a16="http://schemas.microsoft.com/office/drawing/2014/main" id="{9D8B6E58-70EA-4795-9105-6D4CC24EFB1C}"/>
                </a:ext>
              </a:extLst>
            </p:cNvPr>
            <p:cNvSpPr>
              <a:spLocks/>
            </p:cNvSpPr>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45">
              <a:extLst>
                <a:ext uri="{FF2B5EF4-FFF2-40B4-BE49-F238E27FC236}">
                  <a16:creationId xmlns:a16="http://schemas.microsoft.com/office/drawing/2014/main" id="{85EBD4CD-C825-4CBA-8EF9-93AFAB44CA43}"/>
                </a:ext>
              </a:extLst>
            </p:cNvPr>
            <p:cNvSpPr>
              <a:spLocks/>
            </p:cNvSpPr>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46">
              <a:extLst>
                <a:ext uri="{FF2B5EF4-FFF2-40B4-BE49-F238E27FC236}">
                  <a16:creationId xmlns:a16="http://schemas.microsoft.com/office/drawing/2014/main" id="{4AF08BAC-FA3B-4584-AEB1-57F9F11B5EA4}"/>
                </a:ext>
              </a:extLst>
            </p:cNvPr>
            <p:cNvSpPr>
              <a:spLocks/>
            </p:cNvSpPr>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47">
              <a:extLst>
                <a:ext uri="{FF2B5EF4-FFF2-40B4-BE49-F238E27FC236}">
                  <a16:creationId xmlns:a16="http://schemas.microsoft.com/office/drawing/2014/main" id="{7589A4F4-D0D0-424F-8EE2-7FBC52544590}"/>
                </a:ext>
              </a:extLst>
            </p:cNvPr>
            <p:cNvSpPr>
              <a:spLocks/>
            </p:cNvSpPr>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48">
              <a:extLst>
                <a:ext uri="{FF2B5EF4-FFF2-40B4-BE49-F238E27FC236}">
                  <a16:creationId xmlns:a16="http://schemas.microsoft.com/office/drawing/2014/main" id="{73DA695D-C4CA-4BE2-B891-934812AEA325}"/>
                </a:ext>
              </a:extLst>
            </p:cNvPr>
            <p:cNvSpPr>
              <a:spLocks/>
            </p:cNvSpPr>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49">
              <a:extLst>
                <a:ext uri="{FF2B5EF4-FFF2-40B4-BE49-F238E27FC236}">
                  <a16:creationId xmlns:a16="http://schemas.microsoft.com/office/drawing/2014/main" id="{5609509E-6B74-4BB3-8A95-B071E6DEF325}"/>
                </a:ext>
              </a:extLst>
            </p:cNvPr>
            <p:cNvSpPr>
              <a:spLocks/>
            </p:cNvSpPr>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62">
              <a:extLst>
                <a:ext uri="{FF2B5EF4-FFF2-40B4-BE49-F238E27FC236}">
                  <a16:creationId xmlns:a16="http://schemas.microsoft.com/office/drawing/2014/main" id="{D86712FB-DE71-4BEF-AFA8-95798DDA610F}"/>
                </a:ext>
              </a:extLst>
            </p:cNvPr>
            <p:cNvSpPr>
              <a:spLocks/>
            </p:cNvSpPr>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63">
              <a:extLst>
                <a:ext uri="{FF2B5EF4-FFF2-40B4-BE49-F238E27FC236}">
                  <a16:creationId xmlns:a16="http://schemas.microsoft.com/office/drawing/2014/main" id="{A34BC163-A82B-4C2D-9CA4-15AE1DF350C7}"/>
                </a:ext>
              </a:extLst>
            </p:cNvPr>
            <p:cNvSpPr>
              <a:spLocks/>
            </p:cNvSpPr>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64">
              <a:extLst>
                <a:ext uri="{FF2B5EF4-FFF2-40B4-BE49-F238E27FC236}">
                  <a16:creationId xmlns:a16="http://schemas.microsoft.com/office/drawing/2014/main" id="{57647322-5A51-49E6-BE10-81FC4231EAE1}"/>
                </a:ext>
              </a:extLst>
            </p:cNvPr>
            <p:cNvSpPr>
              <a:spLocks/>
            </p:cNvSpPr>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5">
              <a:extLst>
                <a:ext uri="{FF2B5EF4-FFF2-40B4-BE49-F238E27FC236}">
                  <a16:creationId xmlns:a16="http://schemas.microsoft.com/office/drawing/2014/main" id="{D9C30F97-C7F8-4E52-BE39-8741E66A59F2}"/>
                </a:ext>
              </a:extLst>
            </p:cNvPr>
            <p:cNvSpPr>
              <a:spLocks/>
            </p:cNvSpPr>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66">
              <a:extLst>
                <a:ext uri="{FF2B5EF4-FFF2-40B4-BE49-F238E27FC236}">
                  <a16:creationId xmlns:a16="http://schemas.microsoft.com/office/drawing/2014/main" id="{978C2F76-B858-491A-B6CC-0D1A7693946D}"/>
                </a:ext>
              </a:extLst>
            </p:cNvPr>
            <p:cNvSpPr>
              <a:spLocks/>
            </p:cNvSpPr>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67">
              <a:extLst>
                <a:ext uri="{FF2B5EF4-FFF2-40B4-BE49-F238E27FC236}">
                  <a16:creationId xmlns:a16="http://schemas.microsoft.com/office/drawing/2014/main" id="{D535770A-E3CC-44E0-A8F8-554B90FFEABD}"/>
                </a:ext>
              </a:extLst>
            </p:cNvPr>
            <p:cNvSpPr>
              <a:spLocks/>
            </p:cNvSpPr>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8">
              <a:extLst>
                <a:ext uri="{FF2B5EF4-FFF2-40B4-BE49-F238E27FC236}">
                  <a16:creationId xmlns:a16="http://schemas.microsoft.com/office/drawing/2014/main" id="{FD126D69-1EB2-4DCB-A264-762F634E2CAB}"/>
                </a:ext>
              </a:extLst>
            </p:cNvPr>
            <p:cNvSpPr>
              <a:spLocks/>
            </p:cNvSpPr>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9">
              <a:extLst>
                <a:ext uri="{FF2B5EF4-FFF2-40B4-BE49-F238E27FC236}">
                  <a16:creationId xmlns:a16="http://schemas.microsoft.com/office/drawing/2014/main" id="{22488CD0-20F4-40B4-9BDA-3B4871453FEB}"/>
                </a:ext>
              </a:extLst>
            </p:cNvPr>
            <p:cNvSpPr>
              <a:spLocks/>
            </p:cNvSpPr>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70">
              <a:extLst>
                <a:ext uri="{FF2B5EF4-FFF2-40B4-BE49-F238E27FC236}">
                  <a16:creationId xmlns:a16="http://schemas.microsoft.com/office/drawing/2014/main" id="{D3DC5F05-0B96-468C-ABB0-0FA075BED7B1}"/>
                </a:ext>
              </a:extLst>
            </p:cNvPr>
            <p:cNvSpPr>
              <a:spLocks/>
            </p:cNvSpPr>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71">
              <a:extLst>
                <a:ext uri="{FF2B5EF4-FFF2-40B4-BE49-F238E27FC236}">
                  <a16:creationId xmlns:a16="http://schemas.microsoft.com/office/drawing/2014/main" id="{0FDB21DE-5211-4DA0-8D86-4C9D5553E7E4}"/>
                </a:ext>
              </a:extLst>
            </p:cNvPr>
            <p:cNvSpPr>
              <a:spLocks/>
            </p:cNvSpPr>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72">
              <a:extLst>
                <a:ext uri="{FF2B5EF4-FFF2-40B4-BE49-F238E27FC236}">
                  <a16:creationId xmlns:a16="http://schemas.microsoft.com/office/drawing/2014/main" id="{06E5F41D-CA10-44FA-A981-36142953F28D}"/>
                </a:ext>
              </a:extLst>
            </p:cNvPr>
            <p:cNvSpPr>
              <a:spLocks/>
            </p:cNvSpPr>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73">
              <a:extLst>
                <a:ext uri="{FF2B5EF4-FFF2-40B4-BE49-F238E27FC236}">
                  <a16:creationId xmlns:a16="http://schemas.microsoft.com/office/drawing/2014/main" id="{781ACB29-7958-4FB6-A3C1-ABA50A5CA5E7}"/>
                </a:ext>
              </a:extLst>
            </p:cNvPr>
            <p:cNvSpPr>
              <a:spLocks/>
            </p:cNvSpPr>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74">
              <a:extLst>
                <a:ext uri="{FF2B5EF4-FFF2-40B4-BE49-F238E27FC236}">
                  <a16:creationId xmlns:a16="http://schemas.microsoft.com/office/drawing/2014/main" id="{EAE376CE-F382-4FE2-9FAE-6F88B1B5A715}"/>
                </a:ext>
              </a:extLst>
            </p:cNvPr>
            <p:cNvSpPr>
              <a:spLocks/>
            </p:cNvSpPr>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75">
              <a:extLst>
                <a:ext uri="{FF2B5EF4-FFF2-40B4-BE49-F238E27FC236}">
                  <a16:creationId xmlns:a16="http://schemas.microsoft.com/office/drawing/2014/main" id="{DCFA6CA1-29A7-476B-9BE1-EEB5581A1D21}"/>
                </a:ext>
              </a:extLst>
            </p:cNvPr>
            <p:cNvSpPr>
              <a:spLocks/>
            </p:cNvSpPr>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77">
              <a:extLst>
                <a:ext uri="{FF2B5EF4-FFF2-40B4-BE49-F238E27FC236}">
                  <a16:creationId xmlns:a16="http://schemas.microsoft.com/office/drawing/2014/main" id="{9F8A417E-86ED-41C8-90E5-43AAE5E4449C}"/>
                </a:ext>
              </a:extLst>
            </p:cNvPr>
            <p:cNvSpPr>
              <a:spLocks/>
            </p:cNvSpPr>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85">
              <a:extLst>
                <a:ext uri="{FF2B5EF4-FFF2-40B4-BE49-F238E27FC236}">
                  <a16:creationId xmlns:a16="http://schemas.microsoft.com/office/drawing/2014/main" id="{5A0BE459-853D-4C4F-900A-A1B1CDB39B9A}"/>
                </a:ext>
              </a:extLst>
            </p:cNvPr>
            <p:cNvSpPr>
              <a:spLocks/>
            </p:cNvSpPr>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7">
              <a:extLst>
                <a:ext uri="{FF2B5EF4-FFF2-40B4-BE49-F238E27FC236}">
                  <a16:creationId xmlns:a16="http://schemas.microsoft.com/office/drawing/2014/main" id="{A985AB4F-9BF9-4E80-9168-5A1639FAC0DC}"/>
                </a:ext>
              </a:extLst>
            </p:cNvPr>
            <p:cNvSpPr>
              <a:spLocks/>
            </p:cNvSpPr>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8">
              <a:extLst>
                <a:ext uri="{FF2B5EF4-FFF2-40B4-BE49-F238E27FC236}">
                  <a16:creationId xmlns:a16="http://schemas.microsoft.com/office/drawing/2014/main" id="{93C923D1-3B9F-4810-8E5D-C94F6FF62B3F}"/>
                </a:ext>
              </a:extLst>
            </p:cNvPr>
            <p:cNvSpPr>
              <a:spLocks/>
            </p:cNvSpPr>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91">
              <a:extLst>
                <a:ext uri="{FF2B5EF4-FFF2-40B4-BE49-F238E27FC236}">
                  <a16:creationId xmlns:a16="http://schemas.microsoft.com/office/drawing/2014/main" id="{354D28C5-BD2A-41C3-BFC6-43644A0D5E3E}"/>
                </a:ext>
              </a:extLst>
            </p:cNvPr>
            <p:cNvSpPr>
              <a:spLocks/>
            </p:cNvSpPr>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92">
              <a:extLst>
                <a:ext uri="{FF2B5EF4-FFF2-40B4-BE49-F238E27FC236}">
                  <a16:creationId xmlns:a16="http://schemas.microsoft.com/office/drawing/2014/main" id="{104272CE-1E5C-453C-83B6-B68FB2A2B14F}"/>
                </a:ext>
              </a:extLst>
            </p:cNvPr>
            <p:cNvSpPr>
              <a:spLocks/>
            </p:cNvSpPr>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93">
              <a:extLst>
                <a:ext uri="{FF2B5EF4-FFF2-40B4-BE49-F238E27FC236}">
                  <a16:creationId xmlns:a16="http://schemas.microsoft.com/office/drawing/2014/main" id="{55D10D88-9546-400C-A74F-6E3F4CF59900}"/>
                </a:ext>
              </a:extLst>
            </p:cNvPr>
            <p:cNvSpPr>
              <a:spLocks/>
            </p:cNvSpPr>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94">
              <a:extLst>
                <a:ext uri="{FF2B5EF4-FFF2-40B4-BE49-F238E27FC236}">
                  <a16:creationId xmlns:a16="http://schemas.microsoft.com/office/drawing/2014/main" id="{55E335CC-D34F-4DEE-8A0A-9E01C78884EB}"/>
                </a:ext>
              </a:extLst>
            </p:cNvPr>
            <p:cNvSpPr>
              <a:spLocks/>
            </p:cNvSpPr>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95">
              <a:extLst>
                <a:ext uri="{FF2B5EF4-FFF2-40B4-BE49-F238E27FC236}">
                  <a16:creationId xmlns:a16="http://schemas.microsoft.com/office/drawing/2014/main" id="{C1E4C21E-40FD-4FA8-BEE9-05A68374F12C}"/>
                </a:ext>
              </a:extLst>
            </p:cNvPr>
            <p:cNvSpPr>
              <a:spLocks/>
            </p:cNvSpPr>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96">
              <a:extLst>
                <a:ext uri="{FF2B5EF4-FFF2-40B4-BE49-F238E27FC236}">
                  <a16:creationId xmlns:a16="http://schemas.microsoft.com/office/drawing/2014/main" id="{ED0184B0-95A7-46BA-9F96-4C82BB22EE96}"/>
                </a:ext>
              </a:extLst>
            </p:cNvPr>
            <p:cNvSpPr>
              <a:spLocks/>
            </p:cNvSpPr>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97">
              <a:extLst>
                <a:ext uri="{FF2B5EF4-FFF2-40B4-BE49-F238E27FC236}">
                  <a16:creationId xmlns:a16="http://schemas.microsoft.com/office/drawing/2014/main" id="{B059191B-997F-460D-8D4F-76E28A96FFD0}"/>
                </a:ext>
              </a:extLst>
            </p:cNvPr>
            <p:cNvSpPr>
              <a:spLocks/>
            </p:cNvSpPr>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98">
              <a:extLst>
                <a:ext uri="{FF2B5EF4-FFF2-40B4-BE49-F238E27FC236}">
                  <a16:creationId xmlns:a16="http://schemas.microsoft.com/office/drawing/2014/main" id="{30807E6B-1F4F-4780-9CE0-8C43F0C19258}"/>
                </a:ext>
              </a:extLst>
            </p:cNvPr>
            <p:cNvSpPr>
              <a:spLocks/>
            </p:cNvSpPr>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99">
              <a:extLst>
                <a:ext uri="{FF2B5EF4-FFF2-40B4-BE49-F238E27FC236}">
                  <a16:creationId xmlns:a16="http://schemas.microsoft.com/office/drawing/2014/main" id="{352F9236-81D0-479E-81C9-BA5B8639FE2A}"/>
                </a:ext>
              </a:extLst>
            </p:cNvPr>
            <p:cNvSpPr>
              <a:spLocks/>
            </p:cNvSpPr>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100">
              <a:extLst>
                <a:ext uri="{FF2B5EF4-FFF2-40B4-BE49-F238E27FC236}">
                  <a16:creationId xmlns:a16="http://schemas.microsoft.com/office/drawing/2014/main" id="{228F62FF-0CDF-4400-8503-1FF89045D623}"/>
                </a:ext>
              </a:extLst>
            </p:cNvPr>
            <p:cNvSpPr>
              <a:spLocks/>
            </p:cNvSpPr>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101">
              <a:extLst>
                <a:ext uri="{FF2B5EF4-FFF2-40B4-BE49-F238E27FC236}">
                  <a16:creationId xmlns:a16="http://schemas.microsoft.com/office/drawing/2014/main" id="{65D83649-C985-428C-8237-D84AB553446A}"/>
                </a:ext>
              </a:extLst>
            </p:cNvPr>
            <p:cNvSpPr>
              <a:spLocks/>
            </p:cNvSpPr>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102">
              <a:extLst>
                <a:ext uri="{FF2B5EF4-FFF2-40B4-BE49-F238E27FC236}">
                  <a16:creationId xmlns:a16="http://schemas.microsoft.com/office/drawing/2014/main" id="{36B9BD6C-57EB-437C-B02D-C1FA39F7E52D}"/>
                </a:ext>
              </a:extLst>
            </p:cNvPr>
            <p:cNvSpPr>
              <a:spLocks/>
            </p:cNvSpPr>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103">
              <a:extLst>
                <a:ext uri="{FF2B5EF4-FFF2-40B4-BE49-F238E27FC236}">
                  <a16:creationId xmlns:a16="http://schemas.microsoft.com/office/drawing/2014/main" id="{A35D6B53-869E-45B0-AC2C-9506E3AD81AA}"/>
                </a:ext>
              </a:extLst>
            </p:cNvPr>
            <p:cNvSpPr>
              <a:spLocks/>
            </p:cNvSpPr>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04">
              <a:extLst>
                <a:ext uri="{FF2B5EF4-FFF2-40B4-BE49-F238E27FC236}">
                  <a16:creationId xmlns:a16="http://schemas.microsoft.com/office/drawing/2014/main" id="{8619CBCD-ED81-405B-A622-3933C149C831}"/>
                </a:ext>
              </a:extLst>
            </p:cNvPr>
            <p:cNvSpPr>
              <a:spLocks/>
            </p:cNvSpPr>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113">
              <a:extLst>
                <a:ext uri="{FF2B5EF4-FFF2-40B4-BE49-F238E27FC236}">
                  <a16:creationId xmlns:a16="http://schemas.microsoft.com/office/drawing/2014/main" id="{71E64CCC-EF55-487E-ADBA-D2ABDF6CA310}"/>
                </a:ext>
              </a:extLst>
            </p:cNvPr>
            <p:cNvSpPr>
              <a:spLocks/>
            </p:cNvSpPr>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114">
              <a:extLst>
                <a:ext uri="{FF2B5EF4-FFF2-40B4-BE49-F238E27FC236}">
                  <a16:creationId xmlns:a16="http://schemas.microsoft.com/office/drawing/2014/main" id="{1A8DBD4A-D494-4B15-BE34-4072A8D05F19}"/>
                </a:ext>
              </a:extLst>
            </p:cNvPr>
            <p:cNvSpPr>
              <a:spLocks/>
            </p:cNvSpPr>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115">
              <a:extLst>
                <a:ext uri="{FF2B5EF4-FFF2-40B4-BE49-F238E27FC236}">
                  <a16:creationId xmlns:a16="http://schemas.microsoft.com/office/drawing/2014/main" id="{E2C0B363-C273-4882-99C3-AE45D699563A}"/>
                </a:ext>
              </a:extLst>
            </p:cNvPr>
            <p:cNvSpPr>
              <a:spLocks/>
            </p:cNvSpPr>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117">
              <a:extLst>
                <a:ext uri="{FF2B5EF4-FFF2-40B4-BE49-F238E27FC236}">
                  <a16:creationId xmlns:a16="http://schemas.microsoft.com/office/drawing/2014/main" id="{95FFDB61-AA93-4636-A837-AEC981E6C3F7}"/>
                </a:ext>
              </a:extLst>
            </p:cNvPr>
            <p:cNvSpPr>
              <a:spLocks/>
            </p:cNvSpPr>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118">
              <a:extLst>
                <a:ext uri="{FF2B5EF4-FFF2-40B4-BE49-F238E27FC236}">
                  <a16:creationId xmlns:a16="http://schemas.microsoft.com/office/drawing/2014/main" id="{3E309233-7E8B-4BD8-8FF7-0E4938CB39C0}"/>
                </a:ext>
              </a:extLst>
            </p:cNvPr>
            <p:cNvSpPr>
              <a:spLocks/>
            </p:cNvSpPr>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119">
              <a:extLst>
                <a:ext uri="{FF2B5EF4-FFF2-40B4-BE49-F238E27FC236}">
                  <a16:creationId xmlns:a16="http://schemas.microsoft.com/office/drawing/2014/main" id="{82BB5FCB-8AB4-482B-8226-F16D20BF5AE2}"/>
                </a:ext>
              </a:extLst>
            </p:cNvPr>
            <p:cNvSpPr>
              <a:spLocks/>
            </p:cNvSpPr>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120">
              <a:extLst>
                <a:ext uri="{FF2B5EF4-FFF2-40B4-BE49-F238E27FC236}">
                  <a16:creationId xmlns:a16="http://schemas.microsoft.com/office/drawing/2014/main" id="{B7C4FC57-1449-4847-92A1-BDE30A4E6C0A}"/>
                </a:ext>
              </a:extLst>
            </p:cNvPr>
            <p:cNvSpPr>
              <a:spLocks/>
            </p:cNvSpPr>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121">
              <a:extLst>
                <a:ext uri="{FF2B5EF4-FFF2-40B4-BE49-F238E27FC236}">
                  <a16:creationId xmlns:a16="http://schemas.microsoft.com/office/drawing/2014/main" id="{C3695450-3172-4C97-8683-6E56BDFEAE40}"/>
                </a:ext>
              </a:extLst>
            </p:cNvPr>
            <p:cNvSpPr>
              <a:spLocks/>
            </p:cNvSpPr>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100">
              <a:extLst>
                <a:ext uri="{FF2B5EF4-FFF2-40B4-BE49-F238E27FC236}">
                  <a16:creationId xmlns:a16="http://schemas.microsoft.com/office/drawing/2014/main" id="{E458CE95-DB9D-49C0-BD4C-D88C6D1DE566}"/>
                </a:ext>
              </a:extLst>
            </p:cNvPr>
            <p:cNvSpPr>
              <a:spLocks/>
            </p:cNvSpPr>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4" name="Picture Placeholder 93">
            <a:extLst>
              <a:ext uri="{FF2B5EF4-FFF2-40B4-BE49-F238E27FC236}">
                <a16:creationId xmlns:a16="http://schemas.microsoft.com/office/drawing/2014/main" id="{ECAACE1F-A90B-4F9B-ABAB-9DEC39D120B0}"/>
              </a:ext>
              <a:ext uri="{C183D7F6-B498-43B3-948B-1728B52AA6E4}">
                <adec:decorative xmlns:adec="http://schemas.microsoft.com/office/drawing/2017/decorative" val="0"/>
              </a:ext>
            </a:extLst>
          </p:cNvPr>
          <p:cNvSpPr>
            <a:spLocks noGrp="1"/>
          </p:cNvSpPr>
          <p:nvPr>
            <p:ph type="pic" sz="quarter" idx="13"/>
          </p:nvPr>
        </p:nvSpPr>
        <p:spPr>
          <a:xfrm>
            <a:off x="587374" y="694944"/>
            <a:ext cx="10213848" cy="5705856"/>
          </a:xfrm>
          <a:solidFill>
            <a:schemeClr val="accent5">
              <a:lumMod val="60000"/>
              <a:lumOff val="40000"/>
            </a:schemeClr>
          </a:solidFill>
        </p:spPr>
        <p:txBody>
          <a:bodyPr/>
          <a:lstStyle/>
          <a:p>
            <a:r>
              <a:rPr lang="en-US" dirty="0"/>
              <a:t>Click icon to add picture</a:t>
            </a:r>
          </a:p>
        </p:txBody>
      </p:sp>
      <p:sp>
        <p:nvSpPr>
          <p:cNvPr id="6" name="Title 5">
            <a:extLst>
              <a:ext uri="{FF2B5EF4-FFF2-40B4-BE49-F238E27FC236}">
                <a16:creationId xmlns:a16="http://schemas.microsoft.com/office/drawing/2014/main" id="{564AD5C0-4182-41E1-92DD-041CB574CD20}"/>
              </a:ext>
            </a:extLst>
          </p:cNvPr>
          <p:cNvSpPr>
            <a:spLocks noGrp="1"/>
          </p:cNvSpPr>
          <p:nvPr>
            <p:ph type="title" hasCustomPrompt="1"/>
          </p:nvPr>
        </p:nvSpPr>
        <p:spPr>
          <a:xfrm>
            <a:off x="813816" y="4032504"/>
            <a:ext cx="4453128" cy="1737360"/>
          </a:xfrm>
        </p:spPr>
        <p:txBody>
          <a:bodyPr/>
          <a:lstStyle>
            <a:lvl1pPr>
              <a:defRPr sz="3200">
                <a:effectLst/>
              </a:defRPr>
            </a:lvl1pPr>
          </a:lstStyle>
          <a:p>
            <a:r>
              <a:rPr lang="en-US" dirty="0"/>
              <a:t>Click to add title</a:t>
            </a:r>
          </a:p>
        </p:txBody>
      </p:sp>
      <p:sp>
        <p:nvSpPr>
          <p:cNvPr id="96" name="Subtitle 2">
            <a:extLst>
              <a:ext uri="{FF2B5EF4-FFF2-40B4-BE49-F238E27FC236}">
                <a16:creationId xmlns:a16="http://schemas.microsoft.com/office/drawing/2014/main" id="{7534A69E-6090-4226-86ED-8F487C9A04FF}"/>
              </a:ext>
            </a:extLst>
          </p:cNvPr>
          <p:cNvSpPr>
            <a:spLocks noGrp="1"/>
          </p:cNvSpPr>
          <p:nvPr>
            <p:ph type="subTitle" idx="1"/>
          </p:nvPr>
        </p:nvSpPr>
        <p:spPr>
          <a:xfrm>
            <a:off x="817618" y="5678424"/>
            <a:ext cx="4453128" cy="557784"/>
          </a:xfrm>
        </p:spPr>
        <p:txBody>
          <a:bodyPr anchor="t" anchorCtr="0"/>
          <a:lstStyle>
            <a:lvl1pPr marL="0" indent="0">
              <a:buNone/>
              <a:defRPr/>
            </a:lvl1pPr>
          </a:lstStyle>
          <a:p>
            <a:r>
              <a:rPr lang="en-US"/>
              <a:t>Click to edit Master subtitle style</a:t>
            </a:r>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3442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dirty="0"/>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dirty="0"/>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dirty="0"/>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dirty="0"/>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dirty="0"/>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dirty="0"/>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dirty="0"/>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dirty="0"/>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dirty="0"/>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dirty="0"/>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dirty="0"/>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791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8.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9.sv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2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1"/>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2"/>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872" r:id="rId6"/>
    <p:sldLayoutId id="2147483722" r:id="rId7"/>
    <p:sldLayoutId id="2147483728" r:id="rId8"/>
    <p:sldLayoutId id="2147483727" r:id="rId9"/>
    <p:sldLayoutId id="2147483724" r:id="rId10"/>
    <p:sldLayoutId id="2147483731" r:id="rId11"/>
    <p:sldLayoutId id="2147483725" r:id="rId12"/>
    <p:sldLayoutId id="2147483751" r:id="rId13"/>
    <p:sldLayoutId id="2147483721" r:id="rId14"/>
    <p:sldLayoutId id="2147483878" r:id="rId15"/>
    <p:sldLayoutId id="2147483870" r:id="rId16"/>
    <p:sldLayoutId id="2147483864" r:id="rId17"/>
    <p:sldLayoutId id="2147483951" r:id="rId18"/>
    <p:sldLayoutId id="214748395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e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hyperlink" Target="mailto:mpv0009@auburn.edu" TargetMode="External"/><Relationship Id="rId1" Type="http://schemas.openxmlformats.org/officeDocument/2006/relationships/slideLayout" Target="../slideLayouts/slideLayout8.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 Id="rId1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0BBEEF-6C94-F5EB-CDA2-5831838415B7}"/>
              </a:ext>
            </a:extLst>
          </p:cNvPr>
          <p:cNvSpPr>
            <a:spLocks noGrp="1"/>
          </p:cNvSpPr>
          <p:nvPr>
            <p:ph type="ctrTitle"/>
          </p:nvPr>
        </p:nvSpPr>
        <p:spPr>
          <a:xfrm>
            <a:off x="5858359" y="2391025"/>
            <a:ext cx="6013188" cy="2387600"/>
          </a:xfrm>
        </p:spPr>
        <p:txBody>
          <a:bodyPr/>
          <a:lstStyle/>
          <a:p>
            <a:r>
              <a:rPr lang="en-US" dirty="0"/>
              <a:t>Cultural wallpaper</a:t>
            </a:r>
            <a:br>
              <a:rPr lang="en-US" dirty="0"/>
            </a:br>
            <a:br>
              <a:rPr lang="en-US" dirty="0"/>
            </a:br>
            <a:endParaRPr lang="en-US" dirty="0"/>
          </a:p>
        </p:txBody>
      </p:sp>
      <p:sp>
        <p:nvSpPr>
          <p:cNvPr id="7" name="Subtitle 6">
            <a:extLst>
              <a:ext uri="{FF2B5EF4-FFF2-40B4-BE49-F238E27FC236}">
                <a16:creationId xmlns:a16="http://schemas.microsoft.com/office/drawing/2014/main" id="{D1454C56-FB84-7C54-FC70-9B1663EBB427}"/>
              </a:ext>
            </a:extLst>
          </p:cNvPr>
          <p:cNvSpPr>
            <a:spLocks noGrp="1"/>
          </p:cNvSpPr>
          <p:nvPr>
            <p:ph type="subTitle" idx="1"/>
          </p:nvPr>
        </p:nvSpPr>
        <p:spPr>
          <a:xfrm>
            <a:off x="5858359" y="4935971"/>
            <a:ext cx="6013188" cy="827881"/>
          </a:xfrm>
        </p:spPr>
        <p:txBody>
          <a:bodyPr/>
          <a:lstStyle/>
          <a:p>
            <a:r>
              <a:rPr lang="en-US" dirty="0"/>
              <a:t>Mike von Ahnen, SHRM-scp, PMP, CBCP</a:t>
            </a:r>
          </a:p>
          <a:p>
            <a:r>
              <a:rPr lang="en-US" dirty="0"/>
              <a:t>Employee relations</a:t>
            </a:r>
          </a:p>
        </p:txBody>
      </p:sp>
      <p:pic>
        <p:nvPicPr>
          <p:cNvPr id="18" name="Picture Placeholder 18">
            <a:extLst>
              <a:ext uri="{FF2B5EF4-FFF2-40B4-BE49-F238E27FC236}">
                <a16:creationId xmlns:a16="http://schemas.microsoft.com/office/drawing/2014/main" id="{82F6CB31-E24C-0310-3149-5E201A9C16B6}"/>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Tree>
    <p:extLst>
      <p:ext uri="{BB962C8B-B14F-4D97-AF65-F5344CB8AC3E}">
        <p14:creationId xmlns:p14="http://schemas.microsoft.com/office/powerpoint/2010/main" val="33046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6">
            <a:extLst>
              <a:ext uri="{FF2B5EF4-FFF2-40B4-BE49-F238E27FC236}">
                <a16:creationId xmlns:a16="http://schemas.microsoft.com/office/drawing/2014/main" id="{6353D9C5-B205-243A-E9E7-1354D122BF3B}"/>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6381650" y="97050"/>
            <a:ext cx="5376477" cy="2822510"/>
          </a:xfrm>
          <a:prstGeom prst="rect">
            <a:avLst/>
          </a:prstGeom>
        </p:spPr>
      </p:pic>
      <p:pic>
        <p:nvPicPr>
          <p:cNvPr id="8" name="Picture Placeholder 96">
            <a:extLst>
              <a:ext uri="{FF2B5EF4-FFF2-40B4-BE49-F238E27FC236}">
                <a16:creationId xmlns:a16="http://schemas.microsoft.com/office/drawing/2014/main" id="{E56A7F5D-0253-9C53-57AD-256207CF7341}"/>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555446" y="3758518"/>
            <a:ext cx="5376477" cy="3002432"/>
          </a:xfrm>
          <a:prstGeom prst="rect">
            <a:avLst/>
          </a:prstGeom>
        </p:spPr>
      </p:pic>
      <p:pic>
        <p:nvPicPr>
          <p:cNvPr id="9" name="Picture Placeholder 96">
            <a:extLst>
              <a:ext uri="{FF2B5EF4-FFF2-40B4-BE49-F238E27FC236}">
                <a16:creationId xmlns:a16="http://schemas.microsoft.com/office/drawing/2014/main" id="{1C001AD1-271A-6DCA-FEA0-760B9D456304}"/>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6381650" y="3747162"/>
            <a:ext cx="5376477" cy="3013788"/>
          </a:xfrm>
          <a:prstGeom prst="rect">
            <a:avLst/>
          </a:prstGeom>
        </p:spPr>
      </p:pic>
      <p:sp>
        <p:nvSpPr>
          <p:cNvPr id="11" name="TextBox 10">
            <a:extLst>
              <a:ext uri="{FF2B5EF4-FFF2-40B4-BE49-F238E27FC236}">
                <a16:creationId xmlns:a16="http://schemas.microsoft.com/office/drawing/2014/main" id="{97A0194B-6187-D255-0908-6937D2C2E0F7}"/>
              </a:ext>
            </a:extLst>
          </p:cNvPr>
          <p:cNvSpPr txBox="1"/>
          <p:nvPr/>
        </p:nvSpPr>
        <p:spPr>
          <a:xfrm>
            <a:off x="555446" y="3237722"/>
            <a:ext cx="11202680" cy="430887"/>
          </a:xfrm>
          <a:prstGeom prst="rect">
            <a:avLst/>
          </a:prstGeom>
          <a:noFill/>
        </p:spPr>
        <p:txBody>
          <a:bodyPr wrap="square" rtlCol="0">
            <a:spAutoFit/>
          </a:bodyPr>
          <a:lstStyle/>
          <a:p>
            <a:pPr algn="ctr"/>
            <a:r>
              <a:rPr lang="en-US" sz="2200" dirty="0"/>
              <a:t>This is potentially the wallpaper in your </a:t>
            </a:r>
            <a:r>
              <a:rPr lang="en-US" sz="2200" b="1" u="sng" dirty="0"/>
              <a:t>organization!</a:t>
            </a:r>
          </a:p>
        </p:txBody>
      </p:sp>
      <p:sp>
        <p:nvSpPr>
          <p:cNvPr id="2" name="Title 1">
            <a:extLst>
              <a:ext uri="{FF2B5EF4-FFF2-40B4-BE49-F238E27FC236}">
                <a16:creationId xmlns:a16="http://schemas.microsoft.com/office/drawing/2014/main" id="{42A02290-1FD1-C075-5FA7-D8EC8C40F8C9}"/>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Waller at Work!</a:t>
            </a:r>
          </a:p>
        </p:txBody>
      </p:sp>
      <p:pic>
        <p:nvPicPr>
          <p:cNvPr id="3" name="Picture Placeholder 96" descr="Bright pink wallpaper with bright yellow plastic ducks repeating all over it.">
            <a:extLst>
              <a:ext uri="{FF2B5EF4-FFF2-40B4-BE49-F238E27FC236}">
                <a16:creationId xmlns:a16="http://schemas.microsoft.com/office/drawing/2014/main" id="{04FE9CC0-DC93-BC94-2F9F-632D18F5C6B4}"/>
              </a:ext>
            </a:extLst>
          </p:cNvPr>
          <p:cNvPicPr>
            <a:picLocks noGrp="1" noChangeAspect="1"/>
          </p:cNvPicPr>
          <p:nvPr>
            <p:ph type="pic" sz="quarter" idx="12"/>
          </p:nvPr>
        </p:nvPicPr>
        <p:blipFill>
          <a:blip r:embed="rId2"/>
          <a:srcRect t="21875" b="21875"/>
          <a:stretch/>
        </p:blipFill>
        <p:spPr>
          <a:xfrm>
            <a:off x="555445" y="97050"/>
            <a:ext cx="5376477" cy="2822510"/>
          </a:xfrm>
          <a:prstGeom prst="rect">
            <a:avLst/>
          </a:prstGeom>
        </p:spPr>
      </p:pic>
    </p:spTree>
    <p:extLst>
      <p:ext uri="{BB962C8B-B14F-4D97-AF65-F5344CB8AC3E}">
        <p14:creationId xmlns:p14="http://schemas.microsoft.com/office/powerpoint/2010/main" val="3920695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Cultural wallpaper</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15396" cy="4989486"/>
          </a:xfrm>
        </p:spPr>
        <p:txBody>
          <a:bodyPr/>
          <a:lstStyle/>
          <a:p>
            <a:r>
              <a:rPr lang="en-US" sz="2200" dirty="0"/>
              <a:t>The culture in your organization is like wallpaper</a:t>
            </a:r>
          </a:p>
          <a:p>
            <a:endParaRPr lang="en-US" sz="2200" dirty="0"/>
          </a:p>
          <a:p>
            <a:r>
              <a:rPr lang="en-US" sz="2200" dirty="0"/>
              <a:t>The wallpaper is noticeable, it can be good or bad</a:t>
            </a:r>
          </a:p>
          <a:p>
            <a:endParaRPr lang="en-US" sz="2200" dirty="0"/>
          </a:p>
          <a:p>
            <a:r>
              <a:rPr lang="en-US" sz="2200" dirty="0"/>
              <a:t>Cultural wallpaper can potentially permeate the entire organization, even if it started in only one unit</a:t>
            </a:r>
          </a:p>
          <a:p>
            <a:endParaRPr lang="en-US" sz="2200" dirty="0"/>
          </a:p>
          <a:p>
            <a:r>
              <a:rPr lang="en-US" sz="2200" dirty="0"/>
              <a:t>Your wallpaper represents what you have created and what you have tolerated</a:t>
            </a:r>
          </a:p>
          <a:p>
            <a:endParaRPr lang="en-US" sz="2200" dirty="0"/>
          </a:p>
          <a:p>
            <a:r>
              <a:rPr lang="en-US" sz="2200" dirty="0"/>
              <a:t>Just like wallpaper in a house, you can change the wallpaper at work!</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11</a:t>
            </a:fld>
            <a:endParaRPr lang="en-US" dirty="0"/>
          </a:p>
        </p:txBody>
      </p:sp>
    </p:spTree>
    <p:extLst>
      <p:ext uri="{BB962C8B-B14F-4D97-AF65-F5344CB8AC3E}">
        <p14:creationId xmlns:p14="http://schemas.microsoft.com/office/powerpoint/2010/main" val="24309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646EE8B-EA18-4DAF-FBA1-8EACB742E125}"/>
              </a:ext>
              <a:ext uri="{C183D7F6-B498-43B3-948B-1728B52AA6E4}">
                <adec:decorative xmlns:adec="http://schemas.microsoft.com/office/drawing/2017/decorative" val="1"/>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12</a:t>
            </a:fld>
            <a:endParaRPr lang="en-US" dirty="0"/>
          </a:p>
        </p:txBody>
      </p:sp>
      <p:sp>
        <p:nvSpPr>
          <p:cNvPr id="19" name="Title 18">
            <a:extLst>
              <a:ext uri="{FF2B5EF4-FFF2-40B4-BE49-F238E27FC236}">
                <a16:creationId xmlns:a16="http://schemas.microsoft.com/office/drawing/2014/main" id="{9E9C0786-D021-1A14-E97E-AC78A441842C}"/>
              </a:ext>
            </a:extLst>
          </p:cNvPr>
          <p:cNvSpPr>
            <a:spLocks noGrp="1"/>
          </p:cNvSpPr>
          <p:nvPr>
            <p:ph type="title"/>
          </p:nvPr>
        </p:nvSpPr>
        <p:spPr/>
        <p:txBody>
          <a:bodyPr/>
          <a:lstStyle/>
          <a:p>
            <a:r>
              <a:rPr lang="en-US" dirty="0"/>
              <a:t>This is bad cultural wallpaper</a:t>
            </a:r>
          </a:p>
        </p:txBody>
      </p:sp>
      <p:pic>
        <p:nvPicPr>
          <p:cNvPr id="3" name="Picture Placeholder 14">
            <a:extLst>
              <a:ext uri="{FF2B5EF4-FFF2-40B4-BE49-F238E27FC236}">
                <a16:creationId xmlns:a16="http://schemas.microsoft.com/office/drawing/2014/main" id="{2C1D81F6-18D9-4490-B109-12464C835783}"/>
              </a:ext>
              <a:ext uri="{C183D7F6-B498-43B3-948B-1728B52AA6E4}">
                <adec:decorative xmlns:adec="http://schemas.microsoft.com/office/drawing/2017/decorative" val="1"/>
              </a:ext>
            </a:extLst>
          </p:cNvPr>
          <p:cNvPicPr>
            <a:picLocks noGrp="1" noChangeAspect="1"/>
          </p:cNvPicPr>
          <p:nvPr>
            <p:ph type="pic" sz="quarter" idx="20"/>
          </p:nvPr>
        </p:nvPicPr>
        <p:blipFill>
          <a:blip r:embed="rId2"/>
          <a:srcRect l="16667" r="16667"/>
          <a:stretch>
            <a:fillRect/>
          </a:stretch>
        </p:blipFill>
        <p:spPr>
          <a:xfrm>
            <a:off x="300359" y="1240970"/>
            <a:ext cx="3828913" cy="3788229"/>
          </a:xfrm>
          <a:prstGeom prst="rect">
            <a:avLst/>
          </a:prstGeom>
        </p:spPr>
      </p:pic>
      <p:pic>
        <p:nvPicPr>
          <p:cNvPr id="4" name="Picture 2">
            <a:extLst>
              <a:ext uri="{FF2B5EF4-FFF2-40B4-BE49-F238E27FC236}">
                <a16:creationId xmlns:a16="http://schemas.microsoft.com/office/drawing/2014/main" id="{9A2E4F73-C01B-5B11-FB9F-21CC842AF393}"/>
              </a:ext>
              <a:ext uri="{C183D7F6-B498-43B3-948B-1728B52AA6E4}">
                <adec:decorative xmlns:adec="http://schemas.microsoft.com/office/drawing/2017/decorative" val="1"/>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16667" r="16667"/>
          <a:stretch>
            <a:fillRect/>
          </a:stretch>
        </p:blipFill>
        <p:spPr bwMode="auto">
          <a:xfrm>
            <a:off x="3691565" y="1240969"/>
            <a:ext cx="3828911" cy="3788229"/>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2F31EA0-362B-14BB-94B2-8FF23E37DC93}"/>
              </a:ext>
              <a:ext uri="{C183D7F6-B498-43B3-948B-1728B52AA6E4}">
                <adec:decorative xmlns:adec="http://schemas.microsoft.com/office/drawing/2017/decorative" val="1"/>
              </a:ext>
            </a:extLst>
          </p:cNvPr>
          <p:cNvPicPr>
            <a:picLocks noGrp="1" noChangeAspect="1" noChangeArrowheads="1"/>
          </p:cNvPicPr>
          <p:nvPr>
            <p:ph type="pic" sz="quarter" idx="22"/>
          </p:nvPr>
        </p:nvPicPr>
        <p:blipFill>
          <a:blip r:embed="rId4">
            <a:extLst>
              <a:ext uri="{28A0092B-C50C-407E-A947-70E740481C1C}">
                <a14:useLocalDpi xmlns:a14="http://schemas.microsoft.com/office/drawing/2010/main" val="0"/>
              </a:ext>
            </a:extLst>
          </a:blip>
          <a:srcRect l="16667" r="16667"/>
          <a:stretch>
            <a:fillRect/>
          </a:stretch>
        </p:blipFill>
        <p:spPr bwMode="auto">
          <a:xfrm>
            <a:off x="7520476" y="1240971"/>
            <a:ext cx="3892271" cy="3788229"/>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5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646EE8B-EA18-4DAF-FBA1-8EACB742E125}"/>
              </a:ext>
              <a:ext uri="{C183D7F6-B498-43B3-948B-1728B52AA6E4}">
                <adec:decorative xmlns:adec="http://schemas.microsoft.com/office/drawing/2017/decorative" val="1"/>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13</a:t>
            </a:fld>
            <a:endParaRPr lang="en-US" dirty="0"/>
          </a:p>
        </p:txBody>
      </p:sp>
      <p:pic>
        <p:nvPicPr>
          <p:cNvPr id="9" name="Picture 2">
            <a:extLst>
              <a:ext uri="{FF2B5EF4-FFF2-40B4-BE49-F238E27FC236}">
                <a16:creationId xmlns:a16="http://schemas.microsoft.com/office/drawing/2014/main" id="{13D6F1BD-78CE-BECC-B1F5-C8EE7A5EEFF5}"/>
              </a:ext>
              <a:ext uri="{C183D7F6-B498-43B3-948B-1728B52AA6E4}">
                <adec:decorative xmlns:adec="http://schemas.microsoft.com/office/drawing/2017/decorative" val="1"/>
              </a:ext>
            </a:extLst>
          </p:cNvPr>
          <p:cNvPicPr>
            <a:picLocks noGrp="1" noChangeAspect="1" noChangeArrowheads="1"/>
          </p:cNvPicPr>
          <p:nvPr>
            <p:ph type="pic" sz="quarter" idx="20"/>
          </p:nvPr>
        </p:nvPicPr>
        <p:blipFill>
          <a:blip r:embed="rId2">
            <a:extLst>
              <a:ext uri="{28A0092B-C50C-407E-A947-70E740481C1C}">
                <a14:useLocalDpi xmlns:a14="http://schemas.microsoft.com/office/drawing/2010/main" val="0"/>
              </a:ext>
            </a:extLst>
          </a:blip>
          <a:srcRect l="16667" r="16667"/>
          <a:stretch>
            <a:fillRect/>
          </a:stretch>
        </p:blipFill>
        <p:spPr bwMode="auto">
          <a:xfrm>
            <a:off x="461913" y="1240970"/>
            <a:ext cx="3932570" cy="3788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a:extLst>
              <a:ext uri="{FF2B5EF4-FFF2-40B4-BE49-F238E27FC236}">
                <a16:creationId xmlns:a16="http://schemas.microsoft.com/office/drawing/2014/main" id="{1E8D23BD-2DA0-26B2-B013-9C011D59A071}"/>
              </a:ext>
              <a:ext uri="{C183D7F6-B498-43B3-948B-1728B52AA6E4}">
                <adec:decorative xmlns:adec="http://schemas.microsoft.com/office/drawing/2017/decorative" val="1"/>
              </a:ext>
            </a:extLst>
          </p:cNvPr>
          <p:cNvPicPr>
            <a:picLocks noGrp="1" noChangeAspect="1" noChangeArrowheads="1"/>
          </p:cNvPicPr>
          <p:nvPr>
            <p:ph type="pic" sz="quarter" idx="21"/>
          </p:nvPr>
        </p:nvPicPr>
        <p:blipFill>
          <a:blip r:embed="rId3">
            <a:extLst>
              <a:ext uri="{28A0092B-C50C-407E-A947-70E740481C1C}">
                <a14:useLocalDpi xmlns:a14="http://schemas.microsoft.com/office/drawing/2010/main" val="0"/>
              </a:ext>
            </a:extLst>
          </a:blip>
          <a:srcRect l="16667" r="16667"/>
          <a:stretch>
            <a:fillRect/>
          </a:stretch>
        </p:blipFill>
        <p:spPr bwMode="auto">
          <a:xfrm>
            <a:off x="4302150" y="1240969"/>
            <a:ext cx="3861462" cy="3788229"/>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977D8E62-D70A-43BD-5643-0321E60CB014}"/>
              </a:ext>
              <a:ext uri="{C183D7F6-B498-43B3-948B-1728B52AA6E4}">
                <adec:decorative xmlns:adec="http://schemas.microsoft.com/office/drawing/2017/decorative" val="1"/>
              </a:ext>
            </a:extLst>
          </p:cNvPr>
          <p:cNvPicPr>
            <a:picLocks noGrp="1" noChangeAspect="1" noChangeArrowheads="1"/>
          </p:cNvPicPr>
          <p:nvPr>
            <p:ph type="pic" sz="quarter" idx="22"/>
          </p:nvPr>
        </p:nvPicPr>
        <p:blipFill>
          <a:blip r:embed="rId4">
            <a:extLst>
              <a:ext uri="{28A0092B-C50C-407E-A947-70E740481C1C}">
                <a14:useLocalDpi xmlns:a14="http://schemas.microsoft.com/office/drawing/2010/main" val="0"/>
              </a:ext>
            </a:extLst>
          </a:blip>
          <a:srcRect l="16667" r="16667"/>
          <a:stretch>
            <a:fillRect/>
          </a:stretch>
        </p:blipFill>
        <p:spPr bwMode="auto">
          <a:xfrm>
            <a:off x="7894604" y="1240970"/>
            <a:ext cx="3683030" cy="3788229"/>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sp>
        <p:nvSpPr>
          <p:cNvPr id="19" name="Title 18">
            <a:extLst>
              <a:ext uri="{FF2B5EF4-FFF2-40B4-BE49-F238E27FC236}">
                <a16:creationId xmlns:a16="http://schemas.microsoft.com/office/drawing/2014/main" id="{9E9C0786-D021-1A14-E97E-AC78A441842C}"/>
              </a:ext>
            </a:extLst>
          </p:cNvPr>
          <p:cNvSpPr>
            <a:spLocks noGrp="1"/>
          </p:cNvSpPr>
          <p:nvPr>
            <p:ph type="title"/>
          </p:nvPr>
        </p:nvSpPr>
        <p:spPr/>
        <p:txBody>
          <a:bodyPr/>
          <a:lstStyle/>
          <a:p>
            <a:r>
              <a:rPr lang="en-US" dirty="0"/>
              <a:t>This is good cultural wallpaper</a:t>
            </a:r>
          </a:p>
        </p:txBody>
      </p:sp>
    </p:spTree>
    <p:extLst>
      <p:ext uri="{BB962C8B-B14F-4D97-AF65-F5344CB8AC3E}">
        <p14:creationId xmlns:p14="http://schemas.microsoft.com/office/powerpoint/2010/main" val="11800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6">
            <a:extLst>
              <a:ext uri="{FF2B5EF4-FFF2-40B4-BE49-F238E27FC236}">
                <a16:creationId xmlns:a16="http://schemas.microsoft.com/office/drawing/2014/main" id="{6353D9C5-B205-243A-E9E7-1354D122BF3B}"/>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6381650" y="85694"/>
            <a:ext cx="5376477" cy="2822510"/>
          </a:xfrm>
          <a:prstGeom prst="rect">
            <a:avLst/>
          </a:prstGeom>
        </p:spPr>
      </p:pic>
      <p:pic>
        <p:nvPicPr>
          <p:cNvPr id="8" name="Picture Placeholder 96">
            <a:extLst>
              <a:ext uri="{FF2B5EF4-FFF2-40B4-BE49-F238E27FC236}">
                <a16:creationId xmlns:a16="http://schemas.microsoft.com/office/drawing/2014/main" id="{E56A7F5D-0253-9C53-57AD-256207CF7341}"/>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555446" y="3758518"/>
            <a:ext cx="5376477" cy="3002432"/>
          </a:xfrm>
          <a:prstGeom prst="rect">
            <a:avLst/>
          </a:prstGeom>
        </p:spPr>
      </p:pic>
      <p:pic>
        <p:nvPicPr>
          <p:cNvPr id="9" name="Picture Placeholder 96">
            <a:extLst>
              <a:ext uri="{FF2B5EF4-FFF2-40B4-BE49-F238E27FC236}">
                <a16:creationId xmlns:a16="http://schemas.microsoft.com/office/drawing/2014/main" id="{1C001AD1-271A-6DCA-FEA0-760B9D456304}"/>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6381649" y="3758518"/>
            <a:ext cx="5376477" cy="3013788"/>
          </a:xfrm>
          <a:prstGeom prst="rect">
            <a:avLst/>
          </a:prstGeom>
        </p:spPr>
      </p:pic>
      <p:sp>
        <p:nvSpPr>
          <p:cNvPr id="11" name="TextBox 10">
            <a:extLst>
              <a:ext uri="{FF2B5EF4-FFF2-40B4-BE49-F238E27FC236}">
                <a16:creationId xmlns:a16="http://schemas.microsoft.com/office/drawing/2014/main" id="{97A0194B-6187-D255-0908-6937D2C2E0F7}"/>
              </a:ext>
            </a:extLst>
          </p:cNvPr>
          <p:cNvSpPr txBox="1"/>
          <p:nvPr/>
        </p:nvSpPr>
        <p:spPr>
          <a:xfrm>
            <a:off x="555447" y="3237722"/>
            <a:ext cx="11202680" cy="430887"/>
          </a:xfrm>
          <a:prstGeom prst="rect">
            <a:avLst/>
          </a:prstGeom>
          <a:noFill/>
        </p:spPr>
        <p:txBody>
          <a:bodyPr wrap="square" rtlCol="0">
            <a:spAutoFit/>
          </a:bodyPr>
          <a:lstStyle/>
          <a:p>
            <a:pPr algn="ctr"/>
            <a:r>
              <a:rPr lang="en-US" sz="2200" dirty="0"/>
              <a:t>The wallpaper is also seen by visitors/employees/students/potentially parents/donors!</a:t>
            </a:r>
          </a:p>
        </p:txBody>
      </p:sp>
      <p:sp>
        <p:nvSpPr>
          <p:cNvPr id="2" name="Title 1">
            <a:extLst>
              <a:ext uri="{FF2B5EF4-FFF2-40B4-BE49-F238E27FC236}">
                <a16:creationId xmlns:a16="http://schemas.microsoft.com/office/drawing/2014/main" id="{9A35A729-2741-D941-9F6A-55602826C937}"/>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They see the paper</a:t>
            </a:r>
          </a:p>
        </p:txBody>
      </p:sp>
      <p:pic>
        <p:nvPicPr>
          <p:cNvPr id="3" name="Picture Placeholder 96" descr="Bright pink wallpaper with bright yellow plastic ducks repeating all over it.">
            <a:extLst>
              <a:ext uri="{FF2B5EF4-FFF2-40B4-BE49-F238E27FC236}">
                <a16:creationId xmlns:a16="http://schemas.microsoft.com/office/drawing/2014/main" id="{04FE9CC0-DC93-BC94-2F9F-632D18F5C6B4}"/>
              </a:ext>
            </a:extLst>
          </p:cNvPr>
          <p:cNvPicPr>
            <a:picLocks noGrp="1" noChangeAspect="1"/>
          </p:cNvPicPr>
          <p:nvPr>
            <p:ph type="pic" sz="quarter" idx="12"/>
          </p:nvPr>
        </p:nvPicPr>
        <p:blipFill>
          <a:blip r:embed="rId2"/>
          <a:srcRect t="21875" b="21875"/>
          <a:stretch/>
        </p:blipFill>
        <p:spPr>
          <a:xfrm>
            <a:off x="555447" y="69980"/>
            <a:ext cx="5376477" cy="2822510"/>
          </a:xfrm>
          <a:prstGeom prst="rect">
            <a:avLst/>
          </a:prstGeom>
        </p:spPr>
      </p:pic>
    </p:spTree>
    <p:extLst>
      <p:ext uri="{BB962C8B-B14F-4D97-AF65-F5344CB8AC3E}">
        <p14:creationId xmlns:p14="http://schemas.microsoft.com/office/powerpoint/2010/main" val="368173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Cultural wallpaper</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98798" cy="4989486"/>
          </a:xfrm>
        </p:spPr>
        <p:txBody>
          <a:bodyPr/>
          <a:lstStyle/>
          <a:p>
            <a:r>
              <a:rPr lang="en-US" sz="2200" dirty="0"/>
              <a:t>There are several warning signs that negative cultural wallpaper may exist in your workspace </a:t>
            </a:r>
          </a:p>
          <a:p>
            <a:endParaRPr lang="en-US" sz="2200" dirty="0"/>
          </a:p>
          <a:p>
            <a:r>
              <a:rPr lang="en-US" sz="2200" dirty="0"/>
              <a:t>These signs include high turnover rates, office gossip, disengaged employees, poor morale, weak team communication, absenteeism, fear of failure, fear of presenting opposing viewpoints, bullying, low productivity, feeling unappreciated, quiet quitting, </a:t>
            </a:r>
            <a:r>
              <a:rPr lang="en-US" sz="2200" dirty="0" err="1"/>
              <a:t>etc</a:t>
            </a:r>
            <a:r>
              <a:rPr lang="en-US" sz="2200" dirty="0"/>
              <a:t>…</a:t>
            </a:r>
          </a:p>
          <a:p>
            <a:endParaRPr lang="en-US" sz="2200" dirty="0"/>
          </a:p>
          <a:p>
            <a:r>
              <a:rPr lang="en-US" sz="2200" dirty="0"/>
              <a:t>Comments that attempt to justify poor performance and negative behaviors; “they’re just a work in progress” // “that’s just the way they are” // “It’s not my concern, I don’t directly supervise that person” </a:t>
            </a:r>
          </a:p>
          <a:p>
            <a:endParaRPr lang="en-US" sz="2200" dirty="0"/>
          </a:p>
          <a:p>
            <a:r>
              <a:rPr lang="en-US" sz="2200" dirty="0"/>
              <a:t>Have you seen any of these signs before? </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15</a:t>
            </a:fld>
            <a:endParaRPr lang="en-US" dirty="0"/>
          </a:p>
        </p:txBody>
      </p:sp>
    </p:spTree>
    <p:extLst>
      <p:ext uri="{BB962C8B-B14F-4D97-AF65-F5344CB8AC3E}">
        <p14:creationId xmlns:p14="http://schemas.microsoft.com/office/powerpoint/2010/main" val="31314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do you tolerate?</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859412" cy="4989486"/>
          </a:xfrm>
        </p:spPr>
        <p:txBody>
          <a:bodyPr/>
          <a:lstStyle/>
          <a:p>
            <a:r>
              <a:rPr lang="en-US" sz="2200" dirty="0"/>
              <a:t>Do any of the following get tolerated in your work section?</a:t>
            </a:r>
          </a:p>
          <a:p>
            <a:r>
              <a:rPr lang="en-US" sz="2200" dirty="0"/>
              <a:t>Employees arriving late to work</a:t>
            </a:r>
          </a:p>
          <a:p>
            <a:r>
              <a:rPr lang="en-US" sz="2200" dirty="0"/>
              <a:t>Employees departing work early</a:t>
            </a:r>
          </a:p>
          <a:p>
            <a:r>
              <a:rPr lang="en-US" sz="2200" dirty="0"/>
              <a:t>An unhealthy work environment (intimidating behaviors, cussing, offensive/obscene/immoral conduct, etc…</a:t>
            </a:r>
          </a:p>
          <a:p>
            <a:r>
              <a:rPr lang="en-US" sz="2200" dirty="0"/>
              <a:t>Stealing or misappropriating university property</a:t>
            </a:r>
          </a:p>
          <a:p>
            <a:r>
              <a:rPr lang="en-US" sz="2200" dirty="0"/>
              <a:t>Inappropriate pictures or posters that are displayed in office spaces</a:t>
            </a:r>
          </a:p>
          <a:p>
            <a:r>
              <a:rPr lang="en-US" sz="2200" dirty="0"/>
              <a:t>Consistently missed deadlines</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16</a:t>
            </a:fld>
            <a:endParaRPr lang="en-US" dirty="0"/>
          </a:p>
        </p:txBody>
      </p:sp>
    </p:spTree>
    <p:extLst>
      <p:ext uri="{BB962C8B-B14F-4D97-AF65-F5344CB8AC3E}">
        <p14:creationId xmlns:p14="http://schemas.microsoft.com/office/powerpoint/2010/main" val="20903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do you tolerate?</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840751" cy="4989486"/>
          </a:xfrm>
        </p:spPr>
        <p:txBody>
          <a:bodyPr/>
          <a:lstStyle/>
          <a:p>
            <a:r>
              <a:rPr lang="en-US" sz="2200" dirty="0"/>
              <a:t>Sleeping while on duty during working hours</a:t>
            </a:r>
          </a:p>
          <a:p>
            <a:r>
              <a:rPr lang="en-US" sz="2200" dirty="0"/>
              <a:t>The refusal to obey reasonable and necessary supervisory directed tasks or job assignments</a:t>
            </a:r>
          </a:p>
          <a:p>
            <a:r>
              <a:rPr lang="en-US" sz="2200" dirty="0"/>
              <a:t>Disregarding normal safe work practices</a:t>
            </a:r>
          </a:p>
          <a:p>
            <a:r>
              <a:rPr lang="en-US" sz="2200" dirty="0"/>
              <a:t>Disputes between individuals that if left unchecked, could lead to a breakdown of communication</a:t>
            </a:r>
          </a:p>
          <a:p>
            <a:r>
              <a:rPr lang="en-US" sz="2200" dirty="0"/>
              <a:t>Lack of productivity</a:t>
            </a:r>
          </a:p>
          <a:p>
            <a:r>
              <a:rPr lang="en-US" sz="2200" dirty="0"/>
              <a:t>Timeliness of work (slower)</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17</a:t>
            </a:fld>
            <a:endParaRPr lang="en-US" dirty="0"/>
          </a:p>
        </p:txBody>
      </p:sp>
    </p:spTree>
    <p:extLst>
      <p:ext uri="{BB962C8B-B14F-4D97-AF65-F5344CB8AC3E}">
        <p14:creationId xmlns:p14="http://schemas.microsoft.com/office/powerpoint/2010/main" val="20193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do you tolerate?</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850082" cy="4989486"/>
          </a:xfrm>
        </p:spPr>
        <p:txBody>
          <a:bodyPr/>
          <a:lstStyle/>
          <a:p>
            <a:r>
              <a:rPr lang="en-US" sz="2200" dirty="0"/>
              <a:t>Leaders deserve what they tolerate.  To put it another way, “leaders get what they accept.”</a:t>
            </a:r>
          </a:p>
          <a:p>
            <a:r>
              <a:rPr lang="en-US" sz="2200" dirty="0"/>
              <a:t>Selective enforcement of the standards causes selective enforcement of the standards</a:t>
            </a:r>
          </a:p>
          <a:p>
            <a:r>
              <a:rPr lang="en-US" sz="2200" dirty="0"/>
              <a:t>Selective enforcement of standards can erode trust and lead to a perception of favoritism</a:t>
            </a:r>
          </a:p>
          <a:p>
            <a:r>
              <a:rPr lang="en-US" sz="2200" dirty="0"/>
              <a:t>Ignoring issues, failing to address issues, or hoping that issues simply disappear will not solve anything.  It will make things worse</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18</a:t>
            </a:fld>
            <a:endParaRPr lang="en-US" dirty="0"/>
          </a:p>
        </p:txBody>
      </p:sp>
    </p:spTree>
    <p:extLst>
      <p:ext uri="{BB962C8B-B14F-4D97-AF65-F5344CB8AC3E}">
        <p14:creationId xmlns:p14="http://schemas.microsoft.com/office/powerpoint/2010/main" val="336442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What do you tolerate?</a:t>
            </a:r>
          </a:p>
        </p:txBody>
      </p:sp>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2009775"/>
            <a:ext cx="5336081" cy="3997325"/>
          </a:xfrm>
        </p:spPr>
        <p:txBody>
          <a:bodyPr/>
          <a:lstStyle/>
          <a:p>
            <a:r>
              <a:rPr lang="en-US" sz="2200" dirty="0"/>
              <a:t>“I know of no more ruinous path for leaders than selective enforcement of rules and standards.  Excellent leaders have very high standards, and they enforce them without fear or favors.” </a:t>
            </a:r>
          </a:p>
          <a:p>
            <a:endParaRPr lang="en-US" dirty="0"/>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General (ret) w.l. creech, u.s. air force</a:t>
            </a:r>
          </a:p>
        </p:txBody>
      </p:sp>
      <p:sp>
        <p:nvSpPr>
          <p:cNvPr id="8" name="Slide Number Placeholder 7">
            <a:extLst>
              <a:ext uri="{FF2B5EF4-FFF2-40B4-BE49-F238E27FC236}">
                <a16:creationId xmlns:a16="http://schemas.microsoft.com/office/drawing/2014/main" id="{1DF71B62-5AB6-814E-A458-B82208782AA4}"/>
              </a:ext>
              <a:ext uri="{C183D7F6-B498-43B3-948B-1728B52AA6E4}">
                <adec:decorative xmlns:adec="http://schemas.microsoft.com/office/drawing/2017/decorative" val="1"/>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19</a:t>
            </a:fld>
            <a:endParaRPr lang="en-US" dirty="0"/>
          </a:p>
        </p:txBody>
      </p:sp>
      <p:pic>
        <p:nvPicPr>
          <p:cNvPr id="2" name="Picture 1">
            <a:extLst>
              <a:ext uri="{FF2B5EF4-FFF2-40B4-BE49-F238E27FC236}">
                <a16:creationId xmlns:a16="http://schemas.microsoft.com/office/drawing/2014/main" id="{156DE1AC-AC08-E9AE-8CD5-B04BC13D09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60559" y="2231713"/>
            <a:ext cx="2724053" cy="3534784"/>
          </a:xfrm>
          <a:prstGeom prst="rect">
            <a:avLst/>
          </a:prstGeom>
        </p:spPr>
      </p:pic>
    </p:spTree>
    <p:extLst>
      <p:ext uri="{BB962C8B-B14F-4D97-AF65-F5344CB8AC3E}">
        <p14:creationId xmlns:p14="http://schemas.microsoft.com/office/powerpoint/2010/main" val="19410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64A64B-1FBA-CA13-8F84-FF8CB95D7068}"/>
              </a:ext>
            </a:extLst>
          </p:cNvPr>
          <p:cNvSpPr>
            <a:spLocks noGrp="1"/>
          </p:cNvSpPr>
          <p:nvPr>
            <p:ph type="title"/>
          </p:nvPr>
        </p:nvSpPr>
        <p:spPr>
          <a:xfrm>
            <a:off x="1775861" y="230876"/>
            <a:ext cx="9998798" cy="666736"/>
          </a:xfrm>
        </p:spPr>
        <p:txBody>
          <a:bodyPr/>
          <a:lstStyle/>
          <a:p>
            <a:r>
              <a:rPr lang="en-US" dirty="0"/>
              <a:t>CULTURAL WALLPAPER</a:t>
            </a:r>
          </a:p>
        </p:txBody>
      </p:sp>
      <p:sp>
        <p:nvSpPr>
          <p:cNvPr id="8" name="Content Placeholder 7">
            <a:extLst>
              <a:ext uri="{FF2B5EF4-FFF2-40B4-BE49-F238E27FC236}">
                <a16:creationId xmlns:a16="http://schemas.microsoft.com/office/drawing/2014/main" id="{25E1899B-94DE-F2DD-5736-7F312E72AB26}"/>
              </a:ext>
            </a:extLst>
          </p:cNvPr>
          <p:cNvSpPr>
            <a:spLocks noGrp="1"/>
          </p:cNvSpPr>
          <p:nvPr>
            <p:ph idx="1"/>
          </p:nvPr>
        </p:nvSpPr>
        <p:spPr>
          <a:xfrm>
            <a:off x="1771444" y="1316646"/>
            <a:ext cx="9998798" cy="4860317"/>
          </a:xfrm>
        </p:spPr>
        <p:txBody>
          <a:bodyPr/>
          <a:lstStyle/>
          <a:p>
            <a:r>
              <a:rPr lang="en-US" sz="2200" dirty="0"/>
              <a:t>Introduction </a:t>
            </a:r>
          </a:p>
          <a:p>
            <a:r>
              <a:rPr lang="en-US" sz="2200" dirty="0"/>
              <a:t>Cultural Wallpaper</a:t>
            </a:r>
          </a:p>
          <a:p>
            <a:r>
              <a:rPr lang="en-US" sz="2200" dirty="0"/>
              <a:t>What do you tolerate?</a:t>
            </a:r>
          </a:p>
          <a:p>
            <a:r>
              <a:rPr lang="en-US" sz="2200" dirty="0"/>
              <a:t>What can you do? </a:t>
            </a:r>
          </a:p>
          <a:p>
            <a:r>
              <a:rPr lang="en-US" sz="2200" dirty="0"/>
              <a:t>Summary</a:t>
            </a:r>
          </a:p>
        </p:txBody>
      </p:sp>
      <p:sp>
        <p:nvSpPr>
          <p:cNvPr id="5" name="Slide Number Placeholder 4">
            <a:extLst>
              <a:ext uri="{FF2B5EF4-FFF2-40B4-BE49-F238E27FC236}">
                <a16:creationId xmlns:a16="http://schemas.microsoft.com/office/drawing/2014/main" id="{D398282A-6898-0888-EC4D-5FAEB9A21E90}"/>
              </a:ext>
              <a:ext uri="{C183D7F6-B498-43B3-948B-1728B52AA6E4}">
                <adec:decorative xmlns:adec="http://schemas.microsoft.com/office/drawing/2017/decorative" val="1"/>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2</a:t>
            </a:fld>
            <a:endParaRPr lang="en-US" dirty="0"/>
          </a:p>
        </p:txBody>
      </p:sp>
      <p:sp>
        <p:nvSpPr>
          <p:cNvPr id="3" name="Text Placeholder 2">
            <a:extLst>
              <a:ext uri="{FF2B5EF4-FFF2-40B4-BE49-F238E27FC236}">
                <a16:creationId xmlns:a16="http://schemas.microsoft.com/office/drawing/2014/main" id="{48F89145-4BA2-1712-F390-81642413C8D1}"/>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200" dirty="0" err="1"/>
              <a:t>aGENDA</a:t>
            </a:r>
            <a:endParaRPr lang="en-US" sz="2200" dirty="0"/>
          </a:p>
        </p:txBody>
      </p:sp>
    </p:spTree>
    <p:extLst>
      <p:ext uri="{BB962C8B-B14F-4D97-AF65-F5344CB8AC3E}">
        <p14:creationId xmlns:p14="http://schemas.microsoft.com/office/powerpoint/2010/main" val="15098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What do you tolerate?</a:t>
            </a:r>
          </a:p>
        </p:txBody>
      </p:sp>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2009775"/>
            <a:ext cx="5336081" cy="3997325"/>
          </a:xfrm>
        </p:spPr>
        <p:txBody>
          <a:bodyPr/>
          <a:lstStyle/>
          <a:p>
            <a:r>
              <a:rPr lang="en-US" sz="2200" dirty="0"/>
              <a:t>“In the workplace, true leadership is about setting high standards and fostering an environment where </a:t>
            </a:r>
            <a:r>
              <a:rPr lang="en-US" sz="2200" u="sng" dirty="0"/>
              <a:t>professionalism</a:t>
            </a:r>
            <a:r>
              <a:rPr lang="en-US" sz="2200" dirty="0"/>
              <a:t> thrives.” </a:t>
            </a:r>
          </a:p>
          <a:p>
            <a:endParaRPr lang="en-US" dirty="0"/>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Colin Powell, former secretary of state</a:t>
            </a:r>
          </a:p>
        </p:txBody>
      </p:sp>
      <p:sp>
        <p:nvSpPr>
          <p:cNvPr id="8" name="Slide Number Placeholder 7">
            <a:extLst>
              <a:ext uri="{FF2B5EF4-FFF2-40B4-BE49-F238E27FC236}">
                <a16:creationId xmlns:a16="http://schemas.microsoft.com/office/drawing/2014/main" id="{1DF71B62-5AB6-814E-A458-B82208782AA4}"/>
              </a:ext>
              <a:ext uri="{C183D7F6-B498-43B3-948B-1728B52AA6E4}">
                <adec:decorative xmlns:adec="http://schemas.microsoft.com/office/drawing/2017/decorative" val="1"/>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20</a:t>
            </a:fld>
            <a:endParaRPr lang="en-US" dirty="0"/>
          </a:p>
        </p:txBody>
      </p:sp>
      <p:pic>
        <p:nvPicPr>
          <p:cNvPr id="9" name="Picture 8">
            <a:extLst>
              <a:ext uri="{FF2B5EF4-FFF2-40B4-BE49-F238E27FC236}">
                <a16:creationId xmlns:a16="http://schemas.microsoft.com/office/drawing/2014/main" id="{D8C2F692-3D58-AFB0-688C-FBE6EDC05F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01027" y="2307476"/>
            <a:ext cx="5654422" cy="3436426"/>
          </a:xfrm>
          <a:prstGeom prst="rect">
            <a:avLst/>
          </a:prstGeom>
        </p:spPr>
      </p:pic>
    </p:spTree>
    <p:extLst>
      <p:ext uri="{BB962C8B-B14F-4D97-AF65-F5344CB8AC3E}">
        <p14:creationId xmlns:p14="http://schemas.microsoft.com/office/powerpoint/2010/main" val="23186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What can you do?</a:t>
            </a:r>
          </a:p>
        </p:txBody>
      </p:sp>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2009775"/>
            <a:ext cx="5336081" cy="3997325"/>
          </a:xfrm>
        </p:spPr>
        <p:txBody>
          <a:bodyPr/>
          <a:lstStyle/>
          <a:p>
            <a:r>
              <a:rPr lang="en-US" sz="2200" dirty="0"/>
              <a:t>Professionalism</a:t>
            </a:r>
          </a:p>
          <a:p>
            <a:r>
              <a:rPr lang="en-US" sz="2200" dirty="0"/>
              <a:t>Pride </a:t>
            </a:r>
          </a:p>
          <a:p>
            <a:r>
              <a:rPr lang="en-US" sz="2200" dirty="0"/>
              <a:t>Performance</a:t>
            </a:r>
          </a:p>
          <a:p>
            <a:endParaRPr lang="en-US" dirty="0"/>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Cultivate professionalism</a:t>
            </a:r>
          </a:p>
        </p:txBody>
      </p:sp>
      <p:sp>
        <p:nvSpPr>
          <p:cNvPr id="7" name="Text Placeholder 6">
            <a:extLst>
              <a:ext uri="{FF2B5EF4-FFF2-40B4-BE49-F238E27FC236}">
                <a16:creationId xmlns:a16="http://schemas.microsoft.com/office/drawing/2014/main" id="{B643E251-9184-8EEF-2B03-163B89B5EB12}"/>
              </a:ext>
            </a:extLst>
          </p:cNvPr>
          <p:cNvSpPr>
            <a:spLocks noGrp="1"/>
          </p:cNvSpPr>
          <p:nvPr>
            <p:ph type="body" sz="quarter" idx="20"/>
          </p:nvPr>
        </p:nvSpPr>
        <p:spPr>
          <a:xfrm>
            <a:off x="6194679" y="1418365"/>
            <a:ext cx="5498304" cy="520611"/>
          </a:xfrm>
        </p:spPr>
        <p:txBody>
          <a:bodyPr/>
          <a:lstStyle/>
          <a:p>
            <a:r>
              <a:rPr lang="en-US" dirty="0"/>
              <a:t>PPP</a:t>
            </a:r>
          </a:p>
        </p:txBody>
      </p:sp>
      <p:sp>
        <p:nvSpPr>
          <p:cNvPr id="8" name="Slide Number Placeholder 7">
            <a:extLst>
              <a:ext uri="{FF2B5EF4-FFF2-40B4-BE49-F238E27FC236}">
                <a16:creationId xmlns:a16="http://schemas.microsoft.com/office/drawing/2014/main" id="{1DF71B62-5AB6-814E-A458-B82208782AA4}"/>
              </a:ext>
              <a:ext uri="{C183D7F6-B498-43B3-948B-1728B52AA6E4}">
                <adec:decorative xmlns:adec="http://schemas.microsoft.com/office/drawing/2017/decorative" val="1"/>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21</a:t>
            </a:fld>
            <a:endParaRPr lang="en-US" dirty="0"/>
          </a:p>
        </p:txBody>
      </p:sp>
      <p:graphicFrame>
        <p:nvGraphicFramePr>
          <p:cNvPr id="10" name="Content Placeholder 9" descr="A pie broken into three equal pieces with performance, professionalism, and pride making up the three sections. ">
            <a:extLst>
              <a:ext uri="{FF2B5EF4-FFF2-40B4-BE49-F238E27FC236}">
                <a16:creationId xmlns:a16="http://schemas.microsoft.com/office/drawing/2014/main" id="{A0DC85B2-4256-CF82-4592-CCA554637BA5}"/>
              </a:ext>
            </a:extLst>
          </p:cNvPr>
          <p:cNvGraphicFramePr>
            <a:graphicFrameLocks noGrp="1"/>
          </p:cNvGraphicFramePr>
          <p:nvPr>
            <p:ph sz="quarter" idx="17"/>
            <p:extLst>
              <p:ext uri="{D42A27DB-BD31-4B8C-83A1-F6EECF244321}">
                <p14:modId xmlns:p14="http://schemas.microsoft.com/office/powerpoint/2010/main" val="3617549319"/>
              </p:ext>
            </p:extLst>
          </p:nvPr>
        </p:nvGraphicFramePr>
        <p:xfrm>
          <a:off x="6318250" y="2084388"/>
          <a:ext cx="5530850" cy="357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7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What can you do?</a:t>
            </a:r>
          </a:p>
        </p:txBody>
      </p:sp>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2009775"/>
            <a:ext cx="5336081" cy="3997325"/>
          </a:xfrm>
        </p:spPr>
        <p:txBody>
          <a:bodyPr/>
          <a:lstStyle/>
          <a:p>
            <a:r>
              <a:rPr lang="en-US" sz="2200" dirty="0"/>
              <a:t>As leaders, you can affect professionalism in your section.  </a:t>
            </a:r>
          </a:p>
          <a:p>
            <a:r>
              <a:rPr lang="en-US" sz="2200" dirty="0"/>
              <a:t>If you create the environment and culture of a professional organization, pride and performance will follow.  When they do, they become a self-reinforcing loop!</a:t>
            </a:r>
          </a:p>
          <a:p>
            <a:endParaRPr lang="en-US" dirty="0"/>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Cultivate professionalism</a:t>
            </a:r>
          </a:p>
        </p:txBody>
      </p:sp>
      <p:sp>
        <p:nvSpPr>
          <p:cNvPr id="7" name="Text Placeholder 6">
            <a:extLst>
              <a:ext uri="{FF2B5EF4-FFF2-40B4-BE49-F238E27FC236}">
                <a16:creationId xmlns:a16="http://schemas.microsoft.com/office/drawing/2014/main" id="{B643E251-9184-8EEF-2B03-163B89B5EB12}"/>
              </a:ext>
            </a:extLst>
          </p:cNvPr>
          <p:cNvSpPr>
            <a:spLocks noGrp="1"/>
          </p:cNvSpPr>
          <p:nvPr>
            <p:ph type="body" sz="quarter" idx="20"/>
          </p:nvPr>
        </p:nvSpPr>
        <p:spPr>
          <a:xfrm>
            <a:off x="6194679" y="1418365"/>
            <a:ext cx="5498304" cy="520611"/>
          </a:xfrm>
        </p:spPr>
        <p:txBody>
          <a:bodyPr/>
          <a:lstStyle/>
          <a:p>
            <a:r>
              <a:rPr lang="en-US" dirty="0"/>
              <a:t>PPP</a:t>
            </a:r>
          </a:p>
        </p:txBody>
      </p:sp>
      <p:sp>
        <p:nvSpPr>
          <p:cNvPr id="8" name="Slide Number Placeholder 7">
            <a:extLst>
              <a:ext uri="{FF2B5EF4-FFF2-40B4-BE49-F238E27FC236}">
                <a16:creationId xmlns:a16="http://schemas.microsoft.com/office/drawing/2014/main" id="{1DF71B62-5AB6-814E-A458-B82208782AA4}"/>
              </a:ext>
              <a:ext uri="{C183D7F6-B498-43B3-948B-1728B52AA6E4}">
                <adec:decorative xmlns:adec="http://schemas.microsoft.com/office/drawing/2017/decorative" val="1"/>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22</a:t>
            </a:fld>
            <a:endParaRPr lang="en-US" dirty="0"/>
          </a:p>
        </p:txBody>
      </p:sp>
      <p:graphicFrame>
        <p:nvGraphicFramePr>
          <p:cNvPr id="10" name="Content Placeholder 9">
            <a:extLst>
              <a:ext uri="{FF2B5EF4-FFF2-40B4-BE49-F238E27FC236}">
                <a16:creationId xmlns:a16="http://schemas.microsoft.com/office/drawing/2014/main" id="{A0DC85B2-4256-CF82-4592-CCA554637BA5}"/>
              </a:ext>
              <a:ext uri="{C183D7F6-B498-43B3-948B-1728B52AA6E4}">
                <adec:decorative xmlns:adec="http://schemas.microsoft.com/office/drawing/2017/decorative" val="1"/>
              </a:ext>
            </a:extLst>
          </p:cNvPr>
          <p:cNvGraphicFramePr>
            <a:graphicFrameLocks noGrp="1"/>
          </p:cNvGraphicFramePr>
          <p:nvPr>
            <p:ph sz="quarter" idx="17"/>
            <p:extLst>
              <p:ext uri="{D42A27DB-BD31-4B8C-83A1-F6EECF244321}">
                <p14:modId xmlns:p14="http://schemas.microsoft.com/office/powerpoint/2010/main" val="688975756"/>
              </p:ext>
            </p:extLst>
          </p:nvPr>
        </p:nvGraphicFramePr>
        <p:xfrm>
          <a:off x="6318250" y="2084388"/>
          <a:ext cx="5530850" cy="357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51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can you do?</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98798" cy="4989486"/>
          </a:xfrm>
        </p:spPr>
        <p:txBody>
          <a:bodyPr/>
          <a:lstStyle/>
          <a:p>
            <a:r>
              <a:rPr lang="en-US" sz="2200" dirty="0"/>
              <a:t>Ways that a leader can instill </a:t>
            </a:r>
            <a:r>
              <a:rPr lang="en-US" sz="2200" u="sng" dirty="0"/>
              <a:t>professionalism</a:t>
            </a:r>
            <a:r>
              <a:rPr lang="en-US" sz="2200" dirty="0"/>
              <a:t> in the working environment include;</a:t>
            </a:r>
          </a:p>
          <a:p>
            <a:pPr lvl="1"/>
            <a:r>
              <a:rPr lang="en-US" sz="2200" dirty="0"/>
              <a:t>Lead by example</a:t>
            </a:r>
          </a:p>
          <a:p>
            <a:pPr lvl="1"/>
            <a:r>
              <a:rPr lang="en-US" sz="2200" dirty="0"/>
              <a:t>Establish clear expectations</a:t>
            </a:r>
          </a:p>
          <a:p>
            <a:pPr lvl="1"/>
            <a:r>
              <a:rPr lang="en-US" sz="2200" dirty="0"/>
              <a:t>Provide training and resources</a:t>
            </a:r>
          </a:p>
          <a:p>
            <a:pPr lvl="1"/>
            <a:r>
              <a:rPr lang="en-US" sz="2200" dirty="0"/>
              <a:t>Encourage open communication</a:t>
            </a:r>
          </a:p>
          <a:p>
            <a:pPr lvl="1"/>
            <a:r>
              <a:rPr lang="en-US" sz="2200" dirty="0"/>
              <a:t>Promote psychological safety</a:t>
            </a:r>
          </a:p>
          <a:p>
            <a:pPr lvl="1"/>
            <a:r>
              <a:rPr lang="en-US" sz="2200" dirty="0"/>
              <a:t>Recognize and reward professionalism</a:t>
            </a:r>
          </a:p>
          <a:p>
            <a:pPr lvl="1"/>
            <a:r>
              <a:rPr lang="en-US" sz="2200" dirty="0"/>
              <a:t>Provide constructive feedback</a:t>
            </a:r>
          </a:p>
          <a:p>
            <a:pPr lvl="1"/>
            <a:r>
              <a:rPr lang="en-US" sz="2200" dirty="0"/>
              <a:t>Emphasize accountability</a:t>
            </a:r>
          </a:p>
          <a:p>
            <a:pPr lvl="1"/>
            <a:r>
              <a:rPr lang="en-US" sz="2200" dirty="0"/>
              <a:t>Be consistent</a:t>
            </a:r>
          </a:p>
          <a:p>
            <a:pPr lvl="1"/>
            <a:r>
              <a:rPr lang="en-US" sz="2200" dirty="0"/>
              <a:t>Address unprofessional behavior immediately (progressive discipline)</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23</a:t>
            </a:fld>
            <a:endParaRPr lang="en-US" dirty="0"/>
          </a:p>
        </p:txBody>
      </p:sp>
    </p:spTree>
    <p:extLst>
      <p:ext uri="{BB962C8B-B14F-4D97-AF65-F5344CB8AC3E}">
        <p14:creationId xmlns:p14="http://schemas.microsoft.com/office/powerpoint/2010/main" val="251976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06066" cy="4989486"/>
          </a:xfrm>
        </p:spPr>
        <p:txBody>
          <a:bodyPr/>
          <a:lstStyle/>
          <a:p>
            <a:r>
              <a:rPr lang="en-US" sz="2200" dirty="0"/>
              <a:t>Ways that a </a:t>
            </a:r>
            <a:r>
              <a:rPr lang="en-US" sz="2200" u="sng" dirty="0"/>
              <a:t>non-supervisory</a:t>
            </a:r>
            <a:r>
              <a:rPr lang="en-US" sz="2200" dirty="0"/>
              <a:t> employee can address negative cultural wallpaper/issues in the workplace;</a:t>
            </a:r>
          </a:p>
          <a:p>
            <a:pPr marL="0" indent="0">
              <a:buNone/>
            </a:pPr>
            <a:r>
              <a:rPr lang="en-US" sz="2200" dirty="0"/>
              <a:t>	- Peer; speak with your peer or speak to your peer’s supervisor</a:t>
            </a:r>
          </a:p>
          <a:p>
            <a:pPr marL="0" indent="0">
              <a:buNone/>
            </a:pPr>
            <a:r>
              <a:rPr lang="en-US" sz="2200" dirty="0"/>
              <a:t>	- Supervisor; schedule a meeting to speak with your supervisor</a:t>
            </a:r>
          </a:p>
          <a:p>
            <a:pPr marL="0" indent="0">
              <a:buNone/>
            </a:pPr>
            <a:r>
              <a:rPr lang="en-US" sz="2200" dirty="0"/>
              <a:t>	- Supervisors boss; speak with your supervisor to see if they have already           	  attempted to address any issues/concerns</a:t>
            </a:r>
          </a:p>
          <a:p>
            <a:r>
              <a:rPr lang="en-US" sz="2200" dirty="0"/>
              <a:t>Additional ways that a </a:t>
            </a:r>
            <a:r>
              <a:rPr lang="en-US" sz="2200" u="sng" dirty="0"/>
              <a:t>non-supervisory</a:t>
            </a:r>
            <a:r>
              <a:rPr lang="en-US" sz="2200" dirty="0"/>
              <a:t> employee can address issues if the above approaches are unsuccessful; </a:t>
            </a:r>
          </a:p>
          <a:p>
            <a:pPr marL="0" indent="0">
              <a:buNone/>
            </a:pPr>
            <a:r>
              <a:rPr lang="en-US" sz="2200" dirty="0"/>
              <a:t>	- Seek assistance from Human Resources</a:t>
            </a:r>
          </a:p>
          <a:p>
            <a:pPr marL="0" indent="0">
              <a:buNone/>
            </a:pPr>
            <a:r>
              <a:rPr lang="en-US" sz="2200" dirty="0"/>
              <a:t>	- Speak to someone in a higher level of leadership (this approach takes 	  personal courage)</a:t>
            </a:r>
          </a:p>
          <a:p>
            <a:pPr marL="0" indent="0">
              <a:buNone/>
            </a:pPr>
            <a:r>
              <a:rPr lang="en-US" sz="2200" dirty="0"/>
              <a:t>	- Submit an anonymous complaint (Ethics Point at AU) </a:t>
            </a: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24</a:t>
            </a:fld>
            <a:endParaRPr lang="en-US" dirty="0"/>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can you do?</a:t>
            </a:r>
          </a:p>
        </p:txBody>
      </p:sp>
    </p:spTree>
    <p:extLst>
      <p:ext uri="{BB962C8B-B14F-4D97-AF65-F5344CB8AC3E}">
        <p14:creationId xmlns:p14="http://schemas.microsoft.com/office/powerpoint/2010/main" val="33818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06066" cy="4989486"/>
          </a:xfrm>
        </p:spPr>
        <p:txBody>
          <a:bodyPr/>
          <a:lstStyle/>
          <a:p>
            <a:r>
              <a:rPr lang="en-US" sz="2200" dirty="0"/>
              <a:t>Don’t ignore negative cultural wallpaper.  The passage of time alone will not resolve the issues</a:t>
            </a:r>
          </a:p>
          <a:p>
            <a:r>
              <a:rPr lang="en-US" sz="2200" dirty="0"/>
              <a:t>When you identify negative wallpaper, address it immediately.  You </a:t>
            </a:r>
            <a:r>
              <a:rPr lang="en-US" sz="2200" u="sng" dirty="0"/>
              <a:t>must</a:t>
            </a:r>
            <a:r>
              <a:rPr lang="en-US" sz="2200" dirty="0"/>
              <a:t> have the difficult conversations!</a:t>
            </a:r>
          </a:p>
          <a:p>
            <a:r>
              <a:rPr lang="en-US" sz="2200" dirty="0"/>
              <a:t>Be honest and truthful when addressing individuals who have cultivated or have added to a negative work culture </a:t>
            </a:r>
          </a:p>
          <a:p>
            <a:r>
              <a:rPr lang="en-US" sz="2200" dirty="0"/>
              <a:t>Promote the following; trust, transparency, recognition programs, open communication, accountability, cooperation, growth opportunities, employee feedback and utilize the feedback when appropriate, shared goals, core values, teamwork, collaboration, psychological safety, compassion and empathy, innovation, </a:t>
            </a:r>
            <a:r>
              <a:rPr lang="en-US" sz="2200" dirty="0" err="1"/>
              <a:t>etc</a:t>
            </a:r>
            <a:r>
              <a:rPr lang="en-US" sz="2200" dirty="0"/>
              <a:t>…</a:t>
            </a: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25</a:t>
            </a:fld>
            <a:endParaRPr lang="en-US" dirty="0"/>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 can you do?</a:t>
            </a:r>
          </a:p>
        </p:txBody>
      </p:sp>
    </p:spTree>
    <p:extLst>
      <p:ext uri="{BB962C8B-B14F-4D97-AF65-F5344CB8AC3E}">
        <p14:creationId xmlns:p14="http://schemas.microsoft.com/office/powerpoint/2010/main" val="179774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E9C0786-D021-1A14-E97E-AC78A441842C}"/>
              </a:ext>
            </a:extLst>
          </p:cNvPr>
          <p:cNvSpPr>
            <a:spLocks noGrp="1"/>
          </p:cNvSpPr>
          <p:nvPr>
            <p:ph type="title"/>
          </p:nvPr>
        </p:nvSpPr>
        <p:spPr/>
        <p:txBody>
          <a:bodyPr/>
          <a:lstStyle/>
          <a:p>
            <a:r>
              <a:rPr lang="en-US" dirty="0"/>
              <a:t>Cultivating professionalism = team success! </a:t>
            </a:r>
          </a:p>
        </p:txBody>
      </p:sp>
      <p:sp>
        <p:nvSpPr>
          <p:cNvPr id="8" name="Slide Number Placeholder 7">
            <a:extLst>
              <a:ext uri="{FF2B5EF4-FFF2-40B4-BE49-F238E27FC236}">
                <a16:creationId xmlns:a16="http://schemas.microsoft.com/office/drawing/2014/main" id="{0646EE8B-EA18-4DAF-FBA1-8EACB742E125}"/>
              </a:ext>
              <a:ext uri="{C183D7F6-B498-43B3-948B-1728B52AA6E4}">
                <adec:decorative xmlns:adec="http://schemas.microsoft.com/office/drawing/2017/decorative" val="1"/>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26</a:t>
            </a:fld>
            <a:endParaRPr lang="en-US" dirty="0"/>
          </a:p>
        </p:txBody>
      </p:sp>
      <p:pic>
        <p:nvPicPr>
          <p:cNvPr id="7" name="Picture Placeholder 5">
            <a:extLst>
              <a:ext uri="{FF2B5EF4-FFF2-40B4-BE49-F238E27FC236}">
                <a16:creationId xmlns:a16="http://schemas.microsoft.com/office/drawing/2014/main" id="{665054EB-7E9C-F68D-C79B-D7B2ADC688C8}"/>
              </a:ext>
              <a:ext uri="{C183D7F6-B498-43B3-948B-1728B52AA6E4}">
                <adec:decorative xmlns:adec="http://schemas.microsoft.com/office/drawing/2017/decorative" val="1"/>
              </a:ext>
            </a:extLst>
          </p:cNvPr>
          <p:cNvPicPr>
            <a:picLocks noGrp="1" noChangeAspect="1"/>
          </p:cNvPicPr>
          <p:nvPr>
            <p:ph type="pic" sz="quarter" idx="20"/>
          </p:nvPr>
        </p:nvPicPr>
        <p:blipFill>
          <a:blip r:embed="rId2"/>
          <a:srcRect t="12500" b="12500"/>
          <a:stretch>
            <a:fillRect/>
          </a:stretch>
        </p:blipFill>
        <p:spPr>
          <a:xfrm>
            <a:off x="1105512" y="1240970"/>
            <a:ext cx="3036049" cy="3788229"/>
          </a:xfrm>
          <a:prstGeom prst="rect">
            <a:avLst/>
          </a:prstGeom>
          <a:ln>
            <a:solidFill>
              <a:srgbClr val="FFFFFF"/>
            </a:solidFill>
          </a:ln>
        </p:spPr>
      </p:pic>
      <p:pic>
        <p:nvPicPr>
          <p:cNvPr id="11" name="Picture Placeholder 18">
            <a:extLst>
              <a:ext uri="{FF2B5EF4-FFF2-40B4-BE49-F238E27FC236}">
                <a16:creationId xmlns:a16="http://schemas.microsoft.com/office/drawing/2014/main" id="{290F8262-F315-A0E2-2D99-0979280B609F}"/>
              </a:ext>
              <a:ext uri="{C183D7F6-B498-43B3-948B-1728B52AA6E4}">
                <adec:decorative xmlns:adec="http://schemas.microsoft.com/office/drawing/2017/decorative" val="1"/>
              </a:ext>
            </a:extLst>
          </p:cNvPr>
          <p:cNvPicPr>
            <a:picLocks noChangeAspect="1"/>
          </p:cNvPicPr>
          <p:nvPr/>
        </p:nvPicPr>
        <p:blipFill>
          <a:blip r:embed="rId3"/>
          <a:srcRect l="22584" r="22584"/>
          <a:stretch>
            <a:fillRect/>
          </a:stretch>
        </p:blipFill>
        <p:spPr>
          <a:xfrm>
            <a:off x="4124067" y="1240971"/>
            <a:ext cx="3053506" cy="3788228"/>
          </a:xfrm>
          <a:custGeom>
            <a:avLst/>
            <a:gdLst>
              <a:gd name="connsiteX0" fmla="*/ 578459 w 2240280"/>
              <a:gd name="connsiteY0" fmla="*/ 2974910 h 3063240"/>
              <a:gd name="connsiteX1" fmla="*/ 581548 w 2240280"/>
              <a:gd name="connsiteY1" fmla="*/ 2980622 h 3063240"/>
              <a:gd name="connsiteX2" fmla="*/ 578459 w 2240280"/>
              <a:gd name="connsiteY2" fmla="*/ 2974910 h 3063240"/>
              <a:gd name="connsiteX3" fmla="*/ 1149993 w 2240280"/>
              <a:gd name="connsiteY3" fmla="*/ 2969197 h 3063240"/>
              <a:gd name="connsiteX4" fmla="*/ 1156464 w 2240280"/>
              <a:gd name="connsiteY4" fmla="*/ 2972190 h 3063240"/>
              <a:gd name="connsiteX5" fmla="*/ 1149993 w 2240280"/>
              <a:gd name="connsiteY5" fmla="*/ 2969197 h 3063240"/>
              <a:gd name="connsiteX6" fmla="*/ 1643763 w 2240280"/>
              <a:gd name="connsiteY6" fmla="*/ 2957941 h 3063240"/>
              <a:gd name="connsiteX7" fmla="*/ 1679817 w 2240280"/>
              <a:gd name="connsiteY7" fmla="*/ 3015399 h 3063240"/>
              <a:gd name="connsiteX8" fmla="*/ 1643763 w 2240280"/>
              <a:gd name="connsiteY8" fmla="*/ 2957941 h 3063240"/>
              <a:gd name="connsiteX9" fmla="*/ 1823293 w 2240280"/>
              <a:gd name="connsiteY9" fmla="*/ 2947574 h 3063240"/>
              <a:gd name="connsiteX10" fmla="*/ 1803743 w 2240280"/>
              <a:gd name="connsiteY10" fmla="*/ 3026281 h 3063240"/>
              <a:gd name="connsiteX11" fmla="*/ 1823293 w 2240280"/>
              <a:gd name="connsiteY11" fmla="*/ 2947574 h 3063240"/>
              <a:gd name="connsiteX12" fmla="*/ 2094293 w 2240280"/>
              <a:gd name="connsiteY12" fmla="*/ 2917837 h 3063240"/>
              <a:gd name="connsiteX13" fmla="*/ 2087758 w 2240280"/>
              <a:gd name="connsiteY13" fmla="*/ 2987223 h 3063240"/>
              <a:gd name="connsiteX14" fmla="*/ 2094293 w 2240280"/>
              <a:gd name="connsiteY14" fmla="*/ 2917837 h 3063240"/>
              <a:gd name="connsiteX15" fmla="*/ 1440362 w 2240280"/>
              <a:gd name="connsiteY15" fmla="*/ 2914525 h 3063240"/>
              <a:gd name="connsiteX16" fmla="*/ 1414141 w 2240280"/>
              <a:gd name="connsiteY16" fmla="*/ 2990084 h 3063240"/>
              <a:gd name="connsiteX17" fmla="*/ 1440362 w 2240280"/>
              <a:gd name="connsiteY17" fmla="*/ 2914525 h 3063240"/>
              <a:gd name="connsiteX18" fmla="*/ 267927 w 2240280"/>
              <a:gd name="connsiteY18" fmla="*/ 2911022 h 3063240"/>
              <a:gd name="connsiteX19" fmla="*/ 304017 w 2240280"/>
              <a:gd name="connsiteY19" fmla="*/ 2971566 h 3063240"/>
              <a:gd name="connsiteX20" fmla="*/ 267927 w 2240280"/>
              <a:gd name="connsiteY20" fmla="*/ 2911022 h 3063240"/>
              <a:gd name="connsiteX21" fmla="*/ 1182664 w 2240280"/>
              <a:gd name="connsiteY21" fmla="*/ 2907996 h 3063240"/>
              <a:gd name="connsiteX22" fmla="*/ 1218646 w 2240280"/>
              <a:gd name="connsiteY22" fmla="*/ 2959671 h 3063240"/>
              <a:gd name="connsiteX23" fmla="*/ 1182664 w 2240280"/>
              <a:gd name="connsiteY23" fmla="*/ 2907996 h 3063240"/>
              <a:gd name="connsiteX24" fmla="*/ 604363 w 2240280"/>
              <a:gd name="connsiteY24" fmla="*/ 2907996 h 3063240"/>
              <a:gd name="connsiteX25" fmla="*/ 627287 w 2240280"/>
              <a:gd name="connsiteY25" fmla="*/ 2987150 h 3063240"/>
              <a:gd name="connsiteX26" fmla="*/ 604363 w 2240280"/>
              <a:gd name="connsiteY26" fmla="*/ 2907996 h 3063240"/>
              <a:gd name="connsiteX27" fmla="*/ 839006 w 2240280"/>
              <a:gd name="connsiteY27" fmla="*/ 2907994 h 3063240"/>
              <a:gd name="connsiteX28" fmla="*/ 822674 w 2240280"/>
              <a:gd name="connsiteY28" fmla="*/ 2914074 h 3063240"/>
              <a:gd name="connsiteX29" fmla="*/ 865137 w 2240280"/>
              <a:gd name="connsiteY29" fmla="*/ 2914074 h 3063240"/>
              <a:gd name="connsiteX30" fmla="*/ 839006 w 2240280"/>
              <a:gd name="connsiteY30" fmla="*/ 2907994 h 3063240"/>
              <a:gd name="connsiteX31" fmla="*/ 0 w 2240280"/>
              <a:gd name="connsiteY31" fmla="*/ 0 h 3063240"/>
              <a:gd name="connsiteX32" fmla="*/ 2240280 w 2240280"/>
              <a:gd name="connsiteY32" fmla="*/ 0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578459" y="2974910"/>
                </a:moveTo>
                <a:cubicBezTo>
                  <a:pt x="578459" y="2977766"/>
                  <a:pt x="578459" y="2980622"/>
                  <a:pt x="581548" y="2980622"/>
                </a:cubicBezTo>
                <a:cubicBezTo>
                  <a:pt x="584637" y="2977766"/>
                  <a:pt x="581548" y="2974910"/>
                  <a:pt x="578459" y="2974910"/>
                </a:cubicBezTo>
                <a:close/>
                <a:moveTo>
                  <a:pt x="1149993" y="2969197"/>
                </a:moveTo>
                <a:cubicBezTo>
                  <a:pt x="1146757" y="2972190"/>
                  <a:pt x="1153229" y="2978174"/>
                  <a:pt x="1156464" y="2972190"/>
                </a:cubicBezTo>
                <a:cubicBezTo>
                  <a:pt x="1153229" y="2972190"/>
                  <a:pt x="1149993" y="2969197"/>
                  <a:pt x="1149993" y="2969197"/>
                </a:cubicBezTo>
                <a:close/>
                <a:moveTo>
                  <a:pt x="1643763" y="2957941"/>
                </a:moveTo>
                <a:cubicBezTo>
                  <a:pt x="1548710" y="2982134"/>
                  <a:pt x="1620819" y="3057736"/>
                  <a:pt x="1679817" y="3015399"/>
                </a:cubicBezTo>
                <a:cubicBezTo>
                  <a:pt x="1686372" y="2991206"/>
                  <a:pt x="1673262" y="2954917"/>
                  <a:pt x="1643763" y="2957941"/>
                </a:cubicBezTo>
                <a:close/>
                <a:moveTo>
                  <a:pt x="1823293" y="2947574"/>
                </a:moveTo>
                <a:cubicBezTo>
                  <a:pt x="1797226" y="2962710"/>
                  <a:pt x="1748352" y="2965737"/>
                  <a:pt x="1803743" y="3026281"/>
                </a:cubicBezTo>
                <a:cubicBezTo>
                  <a:pt x="1875425" y="3041417"/>
                  <a:pt x="1875425" y="2956656"/>
                  <a:pt x="1823293" y="2947574"/>
                </a:cubicBezTo>
                <a:close/>
                <a:moveTo>
                  <a:pt x="2094293" y="2917837"/>
                </a:moveTo>
                <a:cubicBezTo>
                  <a:pt x="2035479" y="2917837"/>
                  <a:pt x="2025676" y="3008341"/>
                  <a:pt x="2087758" y="2987223"/>
                </a:cubicBezTo>
                <a:cubicBezTo>
                  <a:pt x="2120433" y="3017391"/>
                  <a:pt x="2146573" y="2917837"/>
                  <a:pt x="2094293" y="2917837"/>
                </a:cubicBezTo>
                <a:close/>
                <a:moveTo>
                  <a:pt x="1440362" y="2914525"/>
                </a:moveTo>
                <a:cubicBezTo>
                  <a:pt x="1397752" y="2920570"/>
                  <a:pt x="1368253" y="2968927"/>
                  <a:pt x="1414141" y="2990084"/>
                </a:cubicBezTo>
                <a:cubicBezTo>
                  <a:pt x="1460028" y="2996128"/>
                  <a:pt x="1505915" y="2935682"/>
                  <a:pt x="1440362" y="2914525"/>
                </a:cubicBezTo>
                <a:close/>
                <a:moveTo>
                  <a:pt x="267927" y="2911022"/>
                </a:moveTo>
                <a:cubicBezTo>
                  <a:pt x="176061" y="2944322"/>
                  <a:pt x="235118" y="3001838"/>
                  <a:pt x="304017" y="2971566"/>
                </a:cubicBezTo>
                <a:cubicBezTo>
                  <a:pt x="300736" y="2944322"/>
                  <a:pt x="300736" y="2907995"/>
                  <a:pt x="267927" y="2911022"/>
                </a:cubicBezTo>
                <a:close/>
                <a:moveTo>
                  <a:pt x="1182664" y="2907996"/>
                </a:moveTo>
                <a:cubicBezTo>
                  <a:pt x="1045275" y="2926234"/>
                  <a:pt x="1235002" y="3029584"/>
                  <a:pt x="1218646" y="2959671"/>
                </a:cubicBezTo>
                <a:cubicBezTo>
                  <a:pt x="1208833" y="2935354"/>
                  <a:pt x="1215375" y="2907996"/>
                  <a:pt x="1182664" y="2907996"/>
                </a:cubicBezTo>
                <a:close/>
                <a:moveTo>
                  <a:pt x="604363" y="2907996"/>
                </a:moveTo>
                <a:cubicBezTo>
                  <a:pt x="529041" y="2932351"/>
                  <a:pt x="561790" y="2981061"/>
                  <a:pt x="627287" y="2987150"/>
                </a:cubicBezTo>
                <a:cubicBezTo>
                  <a:pt x="676410" y="2971928"/>
                  <a:pt x="637112" y="2914085"/>
                  <a:pt x="604363" y="2907996"/>
                </a:cubicBezTo>
                <a:close/>
                <a:moveTo>
                  <a:pt x="839006" y="2907994"/>
                </a:moveTo>
                <a:cubicBezTo>
                  <a:pt x="822674" y="2923193"/>
                  <a:pt x="799810" y="2941431"/>
                  <a:pt x="822674" y="2914074"/>
                </a:cubicBezTo>
                <a:cubicBezTo>
                  <a:pt x="721416" y="2983987"/>
                  <a:pt x="940264" y="3029582"/>
                  <a:pt x="865137" y="2914074"/>
                </a:cubicBezTo>
                <a:cubicBezTo>
                  <a:pt x="855338" y="2907994"/>
                  <a:pt x="848805" y="2917113"/>
                  <a:pt x="839006" y="2907994"/>
                </a:cubicBezTo>
                <a:close/>
                <a:moveTo>
                  <a:pt x="0" y="0"/>
                </a:moveTo>
                <a:lnTo>
                  <a:pt x="2240280" y="0"/>
                </a:lnTo>
                <a:lnTo>
                  <a:pt x="2240280" y="3063240"/>
                </a:lnTo>
                <a:lnTo>
                  <a:pt x="0" y="3063240"/>
                </a:lnTo>
                <a:close/>
              </a:path>
            </a:pathLst>
          </a:custGeom>
          <a:ln>
            <a:solidFill>
              <a:srgbClr val="FFFFFF"/>
            </a:solidFill>
          </a:ln>
        </p:spPr>
      </p:pic>
      <p:pic>
        <p:nvPicPr>
          <p:cNvPr id="13" name="Picture Placeholder 24">
            <a:extLst>
              <a:ext uri="{FF2B5EF4-FFF2-40B4-BE49-F238E27FC236}">
                <a16:creationId xmlns:a16="http://schemas.microsoft.com/office/drawing/2014/main" id="{0D2D35AA-5BB5-1DA1-0651-807B696B5908}"/>
              </a:ext>
              <a:ext uri="{C183D7F6-B498-43B3-948B-1728B52AA6E4}">
                <adec:decorative xmlns:adec="http://schemas.microsoft.com/office/drawing/2017/decorative" val="1"/>
              </a:ext>
            </a:extLst>
          </p:cNvPr>
          <p:cNvPicPr>
            <a:picLocks noChangeAspect="1"/>
          </p:cNvPicPr>
          <p:nvPr/>
        </p:nvPicPr>
        <p:blipFill>
          <a:blip r:embed="rId4"/>
          <a:srcRect l="13446" r="13446"/>
          <a:stretch>
            <a:fillRect/>
          </a:stretch>
        </p:blipFill>
        <p:spPr>
          <a:xfrm>
            <a:off x="7177610" y="1240971"/>
            <a:ext cx="3036049" cy="3788229"/>
          </a:xfrm>
          <a:custGeom>
            <a:avLst/>
            <a:gdLst>
              <a:gd name="connsiteX0" fmla="*/ 2139539 w 2240280"/>
              <a:gd name="connsiteY0" fmla="*/ 2979730 h 3063240"/>
              <a:gd name="connsiteX1" fmla="*/ 2087268 w 2240280"/>
              <a:gd name="connsiteY1" fmla="*/ 3058534 h 3063240"/>
              <a:gd name="connsiteX2" fmla="*/ 2139539 w 2240280"/>
              <a:gd name="connsiteY2" fmla="*/ 2979730 h 3063240"/>
              <a:gd name="connsiteX3" fmla="*/ 1865884 w 2240280"/>
              <a:gd name="connsiteY3" fmla="*/ 2962590 h 3063240"/>
              <a:gd name="connsiteX4" fmla="*/ 1852824 w 2240280"/>
              <a:gd name="connsiteY4" fmla="*/ 3037862 h 3063240"/>
              <a:gd name="connsiteX5" fmla="*/ 1865884 w 2240280"/>
              <a:gd name="connsiteY5" fmla="*/ 2962590 h 3063240"/>
              <a:gd name="connsiteX6" fmla="*/ 745492 w 2240280"/>
              <a:gd name="connsiteY6" fmla="*/ 2955105 h 3063240"/>
              <a:gd name="connsiteX7" fmla="*/ 804141 w 2240280"/>
              <a:gd name="connsiteY7" fmla="*/ 3006213 h 3063240"/>
              <a:gd name="connsiteX8" fmla="*/ 745492 w 2240280"/>
              <a:gd name="connsiteY8" fmla="*/ 2955105 h 3063240"/>
              <a:gd name="connsiteX9" fmla="*/ 1336795 w 2240280"/>
              <a:gd name="connsiteY9" fmla="*/ 2953372 h 3063240"/>
              <a:gd name="connsiteX10" fmla="*/ 1343316 w 2240280"/>
              <a:gd name="connsiteY10" fmla="*/ 3031952 h 3063240"/>
              <a:gd name="connsiteX11" fmla="*/ 1336795 w 2240280"/>
              <a:gd name="connsiteY11" fmla="*/ 2953372 h 3063240"/>
              <a:gd name="connsiteX12" fmla="*/ 1650099 w 2240280"/>
              <a:gd name="connsiteY12" fmla="*/ 2950104 h 3063240"/>
              <a:gd name="connsiteX13" fmla="*/ 1679506 w 2240280"/>
              <a:gd name="connsiteY13" fmla="*/ 3010490 h 3063240"/>
              <a:gd name="connsiteX14" fmla="*/ 1650099 w 2240280"/>
              <a:gd name="connsiteY14" fmla="*/ 2950104 h 3063240"/>
              <a:gd name="connsiteX15" fmla="*/ 124550 w 2240280"/>
              <a:gd name="connsiteY15" fmla="*/ 2949255 h 3063240"/>
              <a:gd name="connsiteX16" fmla="*/ 82192 w 2240280"/>
              <a:gd name="connsiteY16" fmla="*/ 3000583 h 3063240"/>
              <a:gd name="connsiteX17" fmla="*/ 124550 w 2240280"/>
              <a:gd name="connsiteY17" fmla="*/ 2949255 h 3063240"/>
              <a:gd name="connsiteX18" fmla="*/ 507956 w 2240280"/>
              <a:gd name="connsiteY18" fmla="*/ 2935740 h 3063240"/>
              <a:gd name="connsiteX19" fmla="*/ 511224 w 2240280"/>
              <a:gd name="connsiteY19" fmla="*/ 3002653 h 3063240"/>
              <a:gd name="connsiteX20" fmla="*/ 507956 w 2240280"/>
              <a:gd name="connsiteY20" fmla="*/ 2935740 h 3063240"/>
              <a:gd name="connsiteX21" fmla="*/ 1036277 w 2240280"/>
              <a:gd name="connsiteY21" fmla="*/ 2934845 h 3063240"/>
              <a:gd name="connsiteX22" fmla="*/ 967575 w 2240280"/>
              <a:gd name="connsiteY22" fmla="*/ 2989468 h 3063240"/>
              <a:gd name="connsiteX23" fmla="*/ 1036277 w 2240280"/>
              <a:gd name="connsiteY23" fmla="*/ 2934845 h 3063240"/>
              <a:gd name="connsiteX24" fmla="*/ 0 w 2240280"/>
              <a:gd name="connsiteY24" fmla="*/ 0 h 3063240"/>
              <a:gd name="connsiteX25" fmla="*/ 2240280 w 2240280"/>
              <a:gd name="connsiteY25" fmla="*/ 0 h 3063240"/>
              <a:gd name="connsiteX26" fmla="*/ 2240280 w 2240280"/>
              <a:gd name="connsiteY26" fmla="*/ 3063240 h 3063240"/>
              <a:gd name="connsiteX27" fmla="*/ 362030 w 2240280"/>
              <a:gd name="connsiteY27" fmla="*/ 3063240 h 3063240"/>
              <a:gd name="connsiteX28" fmla="*/ 378320 w 2240280"/>
              <a:gd name="connsiteY28" fmla="*/ 3039311 h 3063240"/>
              <a:gd name="connsiteX29" fmla="*/ 336690 w 2240280"/>
              <a:gd name="connsiteY29" fmla="*/ 2990414 h 3063240"/>
              <a:gd name="connsiteX30" fmla="*/ 301871 w 2240280"/>
              <a:gd name="connsiteY30" fmla="*/ 3047351 h 3063240"/>
              <a:gd name="connsiteX31" fmla="*/ 315101 w 2240280"/>
              <a:gd name="connsiteY31" fmla="*/ 3063240 h 3063240"/>
              <a:gd name="connsiteX32" fmla="*/ 0 w 2240280"/>
              <a:gd name="connsiteY32"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280" h="3063240">
                <a:moveTo>
                  <a:pt x="2139539" y="2979730"/>
                </a:moveTo>
                <a:cubicBezTo>
                  <a:pt x="2103602" y="2991854"/>
                  <a:pt x="2054598" y="3019132"/>
                  <a:pt x="2087268" y="3058534"/>
                </a:cubicBezTo>
                <a:cubicBezTo>
                  <a:pt x="2146072" y="3064596"/>
                  <a:pt x="2208144" y="3019132"/>
                  <a:pt x="2139539" y="2979730"/>
                </a:cubicBezTo>
                <a:close/>
                <a:moveTo>
                  <a:pt x="1865884" y="2962590"/>
                </a:moveTo>
                <a:cubicBezTo>
                  <a:pt x="1803848" y="2968612"/>
                  <a:pt x="1787522" y="3019797"/>
                  <a:pt x="1852824" y="3037862"/>
                </a:cubicBezTo>
                <a:cubicBezTo>
                  <a:pt x="1901800" y="3049905"/>
                  <a:pt x="1918125" y="2965601"/>
                  <a:pt x="1865884" y="2962590"/>
                </a:cubicBezTo>
                <a:close/>
                <a:moveTo>
                  <a:pt x="745492" y="2955105"/>
                </a:moveTo>
                <a:cubicBezTo>
                  <a:pt x="677068" y="2991181"/>
                  <a:pt x="758525" y="3066341"/>
                  <a:pt x="804141" y="3006213"/>
                </a:cubicBezTo>
                <a:cubicBezTo>
                  <a:pt x="800883" y="2976149"/>
                  <a:pt x="791108" y="2952098"/>
                  <a:pt x="745492" y="2955105"/>
                </a:cubicBezTo>
                <a:close/>
                <a:moveTo>
                  <a:pt x="1336795" y="2953372"/>
                </a:moveTo>
                <a:cubicBezTo>
                  <a:pt x="1274852" y="2950349"/>
                  <a:pt x="1278112" y="3031952"/>
                  <a:pt x="1343316" y="3031952"/>
                </a:cubicBezTo>
                <a:cubicBezTo>
                  <a:pt x="1392218" y="3022885"/>
                  <a:pt x="1375917" y="2953372"/>
                  <a:pt x="1336795" y="2953372"/>
                </a:cubicBezTo>
                <a:close/>
                <a:moveTo>
                  <a:pt x="1650099" y="2950104"/>
                </a:moveTo>
                <a:cubicBezTo>
                  <a:pt x="1565144" y="2971239"/>
                  <a:pt x="1610889" y="3037663"/>
                  <a:pt x="1679506" y="3010490"/>
                </a:cubicBezTo>
                <a:cubicBezTo>
                  <a:pt x="1686041" y="2986335"/>
                  <a:pt x="1679506" y="2947084"/>
                  <a:pt x="1650099" y="2950104"/>
                </a:cubicBezTo>
                <a:close/>
                <a:moveTo>
                  <a:pt x="124550" y="2949255"/>
                </a:moveTo>
                <a:cubicBezTo>
                  <a:pt x="98484" y="2973409"/>
                  <a:pt x="85451" y="2931139"/>
                  <a:pt x="82192" y="3000583"/>
                </a:cubicBezTo>
                <a:cubicBezTo>
                  <a:pt x="134325" y="3082104"/>
                  <a:pt x="209265" y="2961332"/>
                  <a:pt x="124550" y="2949255"/>
                </a:cubicBezTo>
                <a:close/>
                <a:moveTo>
                  <a:pt x="507956" y="2935740"/>
                </a:moveTo>
                <a:cubicBezTo>
                  <a:pt x="445874" y="2953989"/>
                  <a:pt x="468747" y="2990487"/>
                  <a:pt x="511224" y="3002653"/>
                </a:cubicBezTo>
                <a:cubicBezTo>
                  <a:pt x="566771" y="2999612"/>
                  <a:pt x="560236" y="2941823"/>
                  <a:pt x="507956" y="2935740"/>
                </a:cubicBezTo>
                <a:close/>
                <a:moveTo>
                  <a:pt x="1036277" y="2934845"/>
                </a:moveTo>
                <a:cubicBezTo>
                  <a:pt x="1003562" y="2934845"/>
                  <a:pt x="954489" y="2950018"/>
                  <a:pt x="967575" y="2989468"/>
                </a:cubicBezTo>
                <a:cubicBezTo>
                  <a:pt x="1003562" y="3031952"/>
                  <a:pt x="1088621" y="2974295"/>
                  <a:pt x="1036277" y="2934845"/>
                </a:cubicBezTo>
                <a:close/>
                <a:moveTo>
                  <a:pt x="0" y="0"/>
                </a:moveTo>
                <a:lnTo>
                  <a:pt x="2240280" y="0"/>
                </a:lnTo>
                <a:lnTo>
                  <a:pt x="2240280" y="3063240"/>
                </a:lnTo>
                <a:lnTo>
                  <a:pt x="362030" y="3063240"/>
                </a:lnTo>
                <a:lnTo>
                  <a:pt x="378320" y="3039311"/>
                </a:lnTo>
                <a:cubicBezTo>
                  <a:pt x="380768" y="3019000"/>
                  <a:pt x="366076" y="2994928"/>
                  <a:pt x="336690" y="2990414"/>
                </a:cubicBezTo>
                <a:cubicBezTo>
                  <a:pt x="313834" y="3000946"/>
                  <a:pt x="275980" y="3009174"/>
                  <a:pt x="301871" y="3047351"/>
                </a:cubicBezTo>
                <a:lnTo>
                  <a:pt x="315101" y="3063240"/>
                </a:lnTo>
                <a:lnTo>
                  <a:pt x="0" y="3063240"/>
                </a:lnTo>
                <a:close/>
              </a:path>
            </a:pathLst>
          </a:custGeom>
          <a:solidFill>
            <a:schemeClr val="accent5">
              <a:lumMod val="60000"/>
              <a:lumOff val="40000"/>
            </a:schemeClr>
          </a:solidFill>
          <a:ln>
            <a:solidFill>
              <a:srgbClr val="FFFFFF"/>
            </a:solidFill>
          </a:ln>
        </p:spPr>
      </p:pic>
    </p:spTree>
    <p:extLst>
      <p:ext uri="{BB962C8B-B14F-4D97-AF65-F5344CB8AC3E}">
        <p14:creationId xmlns:p14="http://schemas.microsoft.com/office/powerpoint/2010/main" val="20960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143E-AEB3-46A5-B3B5-BB146055C4D6}"/>
              </a:ext>
            </a:extLst>
          </p:cNvPr>
          <p:cNvSpPr>
            <a:spLocks noGrp="1"/>
          </p:cNvSpPr>
          <p:nvPr>
            <p:ph type="title"/>
          </p:nvPr>
        </p:nvSpPr>
        <p:spPr>
          <a:xfrm>
            <a:off x="0" y="4811382"/>
            <a:ext cx="11319821" cy="998522"/>
          </a:xfrm>
        </p:spPr>
        <p:txBody>
          <a:bodyPr vert="horz" lIns="91440" tIns="45720" rIns="91440" bIns="45720" rtlCol="0" anchor="b">
            <a:normAutofit fontScale="90000"/>
          </a:bodyPr>
          <a:lstStyle/>
          <a:p>
            <a:pPr algn="ctr">
              <a:lnSpc>
                <a:spcPct val="90000"/>
              </a:lnSpc>
            </a:pPr>
            <a:r>
              <a:rPr lang="en-US" sz="2800" dirty="0"/>
              <a:t>I believe in honesty and truthfulness, without which I cannot win the respect and confidence of my fellow people. </a:t>
            </a:r>
            <a:br>
              <a:rPr lang="en-US" sz="2800" dirty="0"/>
            </a:br>
            <a:endParaRPr lang="en-US" sz="2800" dirty="0"/>
          </a:p>
        </p:txBody>
      </p:sp>
      <p:sp>
        <p:nvSpPr>
          <p:cNvPr id="3" name="Subtitle 2">
            <a:extLst>
              <a:ext uri="{FF2B5EF4-FFF2-40B4-BE49-F238E27FC236}">
                <a16:creationId xmlns:a16="http://schemas.microsoft.com/office/drawing/2014/main" id="{CCD6EA76-E824-428F-ADE2-7E58125D0F0C}"/>
              </a:ext>
            </a:extLst>
          </p:cNvPr>
          <p:cNvSpPr>
            <a:spLocks noGrp="1"/>
          </p:cNvSpPr>
          <p:nvPr>
            <p:ph type="subTitle" idx="1"/>
          </p:nvPr>
        </p:nvSpPr>
        <p:spPr>
          <a:xfrm>
            <a:off x="2635816" y="5726719"/>
            <a:ext cx="6048188" cy="655793"/>
          </a:xfrm>
        </p:spPr>
        <p:txBody>
          <a:bodyPr vert="horz" lIns="91440" tIns="45720" rIns="91440" bIns="45720" rtlCol="0" anchorCtr="0">
            <a:normAutofit/>
          </a:bodyPr>
          <a:lstStyle/>
          <a:p>
            <a:pPr algn="ctr"/>
            <a:r>
              <a:rPr lang="en-US" sz="1200" cap="all" spc="600" dirty="0"/>
              <a:t>Auburn Creed, George Petrie</a:t>
            </a:r>
          </a:p>
        </p:txBody>
      </p:sp>
      <p:pic>
        <p:nvPicPr>
          <p:cNvPr id="8" name="Picture 7">
            <a:extLst>
              <a:ext uri="{FF2B5EF4-FFF2-40B4-BE49-F238E27FC236}">
                <a16:creationId xmlns:a16="http://schemas.microsoft.com/office/drawing/2014/main" id="{360B2FB3-5C22-0569-F9D6-49B14204F88C}"/>
              </a:ext>
              <a:ext uri="{C183D7F6-B498-43B3-948B-1728B52AA6E4}">
                <adec:decorative xmlns:adec="http://schemas.microsoft.com/office/drawing/2017/decorative" val="1"/>
              </a:ext>
            </a:extLst>
          </p:cNvPr>
          <p:cNvPicPr>
            <a:picLocks noChangeAspect="1"/>
          </p:cNvPicPr>
          <p:nvPr/>
        </p:nvPicPr>
        <p:blipFill rotWithShape="1">
          <a:blip r:embed="rId3"/>
          <a:srcRect t="5143" r="-3" b="-3"/>
          <a:stretch/>
        </p:blipFill>
        <p:spPr>
          <a:xfrm>
            <a:off x="-828660" y="-1240"/>
            <a:ext cx="6140349" cy="4368435"/>
          </a:xfrm>
          <a:prstGeom prst="rect">
            <a:avLst/>
          </a:prstGeom>
        </p:spPr>
      </p:pic>
      <p:sp>
        <p:nvSpPr>
          <p:cNvPr id="4" name="Date Placeholder 3">
            <a:extLst>
              <a:ext uri="{FF2B5EF4-FFF2-40B4-BE49-F238E27FC236}">
                <a16:creationId xmlns:a16="http://schemas.microsoft.com/office/drawing/2014/main" id="{5A32052D-E591-4C2E-A403-7590418B28AA}"/>
              </a:ext>
              <a:ext uri="{C183D7F6-B498-43B3-948B-1728B52AA6E4}">
                <adec:decorative xmlns:adec="http://schemas.microsoft.com/office/drawing/2017/decorative" val="1"/>
              </a:ext>
            </a:extLst>
          </p:cNvPr>
          <p:cNvSpPr>
            <a:spLocks noGrp="1"/>
          </p:cNvSpPr>
          <p:nvPr>
            <p:ph type="dt" sz="half" idx="10"/>
          </p:nvPr>
        </p:nvSpPr>
        <p:spPr>
          <a:xfrm>
            <a:off x="173736" y="6382512"/>
            <a:ext cx="2845901" cy="365125"/>
          </a:xfrm>
        </p:spPr>
        <p:txBody>
          <a:bodyPr vert="horz" lIns="91440" tIns="45720" rIns="91440" bIns="45720" rtlCol="0" anchor="ctr">
            <a:normAutofit lnSpcReduction="10000"/>
          </a:bodyPr>
          <a:lstStyle/>
          <a:p>
            <a:pPr>
              <a:spcAft>
                <a:spcPts val="600"/>
              </a:spcAft>
            </a:pPr>
            <a:endParaRPr lang="en-US" dirty="0"/>
          </a:p>
        </p:txBody>
      </p:sp>
      <p:sp>
        <p:nvSpPr>
          <p:cNvPr id="7" name="Slide Number Placeholder 6">
            <a:extLst>
              <a:ext uri="{FF2B5EF4-FFF2-40B4-BE49-F238E27FC236}">
                <a16:creationId xmlns:a16="http://schemas.microsoft.com/office/drawing/2014/main" id="{AE9BB975-0414-44D7-A578-5DD06E40AC48}"/>
              </a:ext>
              <a:ext uri="{C183D7F6-B498-43B3-948B-1728B52AA6E4}">
                <adec:decorative xmlns:adec="http://schemas.microsoft.com/office/drawing/2017/decorative" val="1"/>
              </a:ext>
            </a:extLst>
          </p:cNvPr>
          <p:cNvSpPr>
            <a:spLocks noGrp="1"/>
          </p:cNvSpPr>
          <p:nvPr>
            <p:ph type="sldNum" sz="quarter" idx="12"/>
          </p:nvPr>
        </p:nvSpPr>
        <p:spPr>
          <a:xfrm>
            <a:off x="11457919" y="6382512"/>
            <a:ext cx="500997" cy="365125"/>
          </a:xfrm>
        </p:spPr>
        <p:txBody>
          <a:bodyPr vert="horz" lIns="91440" tIns="45720" rIns="91440" bIns="45720" rtlCol="0" anchor="ctr">
            <a:normAutofit/>
          </a:bodyPr>
          <a:lstStyle/>
          <a:p>
            <a:pPr>
              <a:spcAft>
                <a:spcPts val="600"/>
              </a:spcAft>
            </a:pPr>
            <a:fld id="{D1BCC2D1-67C3-481C-89D1-D29C6BE43BC1}" type="slidenum">
              <a:rPr lang="en-US" smtClean="0"/>
              <a:pPr>
                <a:spcAft>
                  <a:spcPts val="600"/>
                </a:spcAft>
              </a:pPr>
              <a:t>27</a:t>
            </a:fld>
            <a:endParaRPr lang="en-US" dirty="0"/>
          </a:p>
        </p:txBody>
      </p:sp>
      <p:pic>
        <p:nvPicPr>
          <p:cNvPr id="10" name="Picture 9">
            <a:extLst>
              <a:ext uri="{FF2B5EF4-FFF2-40B4-BE49-F238E27FC236}">
                <a16:creationId xmlns:a16="http://schemas.microsoft.com/office/drawing/2014/main" id="{1290D2F9-0153-DC93-E7BE-2F75547702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6234" y="-1239"/>
            <a:ext cx="6977462" cy="4368435"/>
          </a:xfrm>
          <a:prstGeom prst="rect">
            <a:avLst/>
          </a:prstGeom>
        </p:spPr>
      </p:pic>
    </p:spTree>
    <p:extLst>
      <p:ext uri="{BB962C8B-B14F-4D97-AF65-F5344CB8AC3E}">
        <p14:creationId xmlns:p14="http://schemas.microsoft.com/office/powerpoint/2010/main" val="18737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06066" cy="4989486"/>
          </a:xfrm>
        </p:spPr>
        <p:txBody>
          <a:bodyPr/>
          <a:lstStyle/>
          <a:p>
            <a:r>
              <a:rPr lang="en-US" sz="2200" dirty="0"/>
              <a:t>Less negative personnel issues</a:t>
            </a:r>
          </a:p>
          <a:p>
            <a:r>
              <a:rPr lang="en-US" sz="2200" dirty="0"/>
              <a:t>Less burn-out, happier employees</a:t>
            </a:r>
          </a:p>
          <a:p>
            <a:r>
              <a:rPr lang="en-US" sz="2200" dirty="0"/>
              <a:t>More productivity</a:t>
            </a:r>
          </a:p>
          <a:p>
            <a:r>
              <a:rPr lang="en-US" sz="2200" dirty="0"/>
              <a:t>Employee longevity</a:t>
            </a:r>
          </a:p>
          <a:p>
            <a:r>
              <a:rPr lang="en-US" sz="2200" dirty="0"/>
              <a:t>Stronger teamwork</a:t>
            </a:r>
          </a:p>
          <a:p>
            <a:r>
              <a:rPr lang="en-US" sz="2200" dirty="0"/>
              <a:t>Greater communication</a:t>
            </a:r>
          </a:p>
          <a:p>
            <a:r>
              <a:rPr lang="en-US" sz="2200" dirty="0"/>
              <a:t>Better work quality</a:t>
            </a:r>
          </a:p>
          <a:p>
            <a:r>
              <a:rPr lang="en-US" sz="2200" dirty="0"/>
              <a:t>Employees feeling safe and comfortable in the workplace</a:t>
            </a:r>
          </a:p>
          <a:p>
            <a:r>
              <a:rPr lang="en-US" sz="2200" dirty="0"/>
              <a:t>Increased job satisfaction</a:t>
            </a:r>
          </a:p>
          <a:p>
            <a:r>
              <a:rPr lang="en-US" sz="2200" dirty="0"/>
              <a:t>Accountability</a:t>
            </a:r>
          </a:p>
          <a:p>
            <a:r>
              <a:rPr lang="en-US" sz="2200" dirty="0"/>
              <a:t>Trust</a:t>
            </a:r>
          </a:p>
          <a:p>
            <a:endParaRPr lang="en-US" sz="2200" dirty="0"/>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28</a:t>
            </a:fld>
            <a:endParaRPr lang="en-US" dirty="0"/>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What’s in it for me?</a:t>
            </a:r>
          </a:p>
        </p:txBody>
      </p:sp>
    </p:spTree>
    <p:extLst>
      <p:ext uri="{BB962C8B-B14F-4D97-AF65-F5344CB8AC3E}">
        <p14:creationId xmlns:p14="http://schemas.microsoft.com/office/powerpoint/2010/main" val="6658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nchor="t">
            <a:normAutofit/>
          </a:bodyPr>
          <a:lstStyle/>
          <a:p>
            <a:r>
              <a:rPr lang="en-US" dirty="0"/>
              <a:t>summary</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4809177" cy="4989486"/>
          </a:xfrm>
        </p:spPr>
        <p:txBody>
          <a:bodyPr>
            <a:normAutofit/>
          </a:bodyPr>
          <a:lstStyle/>
          <a:p>
            <a:r>
              <a:rPr lang="en-US" sz="2200" dirty="0"/>
              <a:t>Cultivate professionalism, pride, and performance to build and develop a positive work culture with beautiful wallpaper!</a:t>
            </a:r>
          </a:p>
          <a:p>
            <a:r>
              <a:rPr lang="en-US" sz="2200" dirty="0"/>
              <a:t>What does your cultural wallpaper look like?  </a:t>
            </a:r>
          </a:p>
        </p:txBody>
      </p:sp>
      <p:pic>
        <p:nvPicPr>
          <p:cNvPr id="2" name="Picture Placeholder 10">
            <a:extLst>
              <a:ext uri="{FF2B5EF4-FFF2-40B4-BE49-F238E27FC236}">
                <a16:creationId xmlns:a16="http://schemas.microsoft.com/office/drawing/2014/main" id="{6EEAAEEC-C2CF-CB17-6880-B8783A54D50C}"/>
              </a:ext>
              <a:ext uri="{C183D7F6-B498-43B3-948B-1728B52AA6E4}">
                <adec:decorative xmlns:adec="http://schemas.microsoft.com/office/drawing/2017/decorative" val="1"/>
              </a:ext>
            </a:extLst>
          </p:cNvPr>
          <p:cNvPicPr>
            <a:picLocks noGrp="1" noChangeAspect="1"/>
          </p:cNvPicPr>
          <p:nvPr>
            <p:ph idx="14"/>
          </p:nvPr>
        </p:nvPicPr>
        <p:blipFill rotWithShape="1">
          <a:blip r:embed="rId3"/>
          <a:srcRect l="23192" r="12470" b="-1"/>
          <a:stretch/>
        </p:blipFill>
        <p:spPr>
          <a:xfrm>
            <a:off x="6965482" y="1188721"/>
            <a:ext cx="4809177" cy="4989486"/>
          </a:xfrm>
          <a:noFill/>
        </p:spPr>
      </p:pic>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29</a:t>
            </a:fld>
            <a:endParaRPr lang="en-US" dirty="0"/>
          </a:p>
        </p:txBody>
      </p:sp>
    </p:spTree>
    <p:extLst>
      <p:ext uri="{BB962C8B-B14F-4D97-AF65-F5344CB8AC3E}">
        <p14:creationId xmlns:p14="http://schemas.microsoft.com/office/powerpoint/2010/main" val="37208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introduction</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840751" cy="4989486"/>
          </a:xfrm>
        </p:spPr>
        <p:txBody>
          <a:bodyPr/>
          <a:lstStyle/>
          <a:p>
            <a:r>
              <a:rPr lang="en-US" sz="2200" dirty="0"/>
              <a:t>Work culture is the attitudes and </a:t>
            </a:r>
            <a:r>
              <a:rPr lang="en-US" sz="2200" u="sng" dirty="0"/>
              <a:t>behaviors</a:t>
            </a:r>
            <a:r>
              <a:rPr lang="en-US" sz="2200" dirty="0"/>
              <a:t> of employees within an organization</a:t>
            </a:r>
          </a:p>
          <a:p>
            <a:endParaRPr lang="en-US" sz="2200" dirty="0"/>
          </a:p>
          <a:p>
            <a:r>
              <a:rPr lang="en-US" sz="2200" dirty="0"/>
              <a:t>Work culture evolves over-time based on the </a:t>
            </a:r>
            <a:r>
              <a:rPr lang="en-US" sz="2200" u="sng" dirty="0"/>
              <a:t>behaviors</a:t>
            </a:r>
            <a:r>
              <a:rPr lang="en-US" sz="2200" dirty="0"/>
              <a:t> of the people within the organization, from the Dean, the Director/Manager level, all the way to entry-level positions</a:t>
            </a:r>
          </a:p>
          <a:p>
            <a:endParaRPr lang="en-US" sz="2200" dirty="0"/>
          </a:p>
          <a:p>
            <a:r>
              <a:rPr lang="en-US" sz="2200" dirty="0"/>
              <a:t>The work culture can be different from one section to another section, within the same college</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3</a:t>
            </a:fld>
            <a:endParaRPr lang="en-US" dirty="0"/>
          </a:p>
        </p:txBody>
      </p:sp>
    </p:spTree>
    <p:extLst>
      <p:ext uri="{BB962C8B-B14F-4D97-AF65-F5344CB8AC3E}">
        <p14:creationId xmlns:p14="http://schemas.microsoft.com/office/powerpoint/2010/main" val="23635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The end!</a:t>
            </a:r>
          </a:p>
        </p:txBody>
      </p:sp>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2009775"/>
            <a:ext cx="5336081" cy="3997325"/>
          </a:xfrm>
        </p:spPr>
        <p:txBody>
          <a:bodyPr/>
          <a:lstStyle/>
          <a:p>
            <a:r>
              <a:rPr lang="en-US" dirty="0"/>
              <a:t>Mike Von Ahnen</a:t>
            </a:r>
          </a:p>
          <a:p>
            <a:endParaRPr lang="en-US" dirty="0"/>
          </a:p>
          <a:p>
            <a:r>
              <a:rPr lang="en-US" dirty="0"/>
              <a:t>Employee Relations Specialist</a:t>
            </a:r>
          </a:p>
          <a:p>
            <a:endParaRPr lang="en-US" dirty="0"/>
          </a:p>
          <a:p>
            <a:r>
              <a:rPr lang="en-US" dirty="0">
                <a:hlinkClick r:id="rId2"/>
              </a:rPr>
              <a:t>mpv0009@auburn.edu</a:t>
            </a:r>
            <a:endParaRPr lang="en-US" dirty="0"/>
          </a:p>
          <a:p>
            <a:endParaRPr lang="en-US" dirty="0"/>
          </a:p>
          <a:p>
            <a:r>
              <a:rPr lang="en-US" dirty="0"/>
              <a:t>334-844-1647</a:t>
            </a:r>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Thank you!</a:t>
            </a:r>
          </a:p>
        </p:txBody>
      </p:sp>
      <p:sp>
        <p:nvSpPr>
          <p:cNvPr id="8" name="Slide Number Placeholder 7">
            <a:extLst>
              <a:ext uri="{FF2B5EF4-FFF2-40B4-BE49-F238E27FC236}">
                <a16:creationId xmlns:a16="http://schemas.microsoft.com/office/drawing/2014/main" id="{1DF71B62-5AB6-814E-A458-B82208782AA4}"/>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30</a:t>
            </a:fld>
            <a:endParaRPr lang="en-US" dirty="0"/>
          </a:p>
        </p:txBody>
      </p:sp>
      <p:pic>
        <p:nvPicPr>
          <p:cNvPr id="10" name="Content Placeholder 9">
            <a:extLst>
              <a:ext uri="{FF2B5EF4-FFF2-40B4-BE49-F238E27FC236}">
                <a16:creationId xmlns:a16="http://schemas.microsoft.com/office/drawing/2014/main" id="{14B11328-A3FD-6F89-DBA6-0EF193E95C68}"/>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6194679" y="47625"/>
            <a:ext cx="1962150" cy="1962150"/>
          </a:xfrm>
        </p:spPr>
      </p:pic>
      <p:pic>
        <p:nvPicPr>
          <p:cNvPr id="12" name="Picture 11">
            <a:extLst>
              <a:ext uri="{FF2B5EF4-FFF2-40B4-BE49-F238E27FC236}">
                <a16:creationId xmlns:a16="http://schemas.microsoft.com/office/drawing/2014/main" id="{0C299F80-10D7-B37F-F10C-346C0D2CC5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56829" y="47625"/>
            <a:ext cx="1962150" cy="1962150"/>
          </a:xfrm>
          <a:prstGeom prst="rect">
            <a:avLst/>
          </a:prstGeom>
        </p:spPr>
      </p:pic>
      <p:pic>
        <p:nvPicPr>
          <p:cNvPr id="15" name="Picture 14">
            <a:extLst>
              <a:ext uri="{FF2B5EF4-FFF2-40B4-BE49-F238E27FC236}">
                <a16:creationId xmlns:a16="http://schemas.microsoft.com/office/drawing/2014/main" id="{8AEBE76E-EE6E-93FE-546A-5EE1765109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18978" y="47625"/>
            <a:ext cx="2073021" cy="1962150"/>
          </a:xfrm>
          <a:prstGeom prst="rect">
            <a:avLst/>
          </a:prstGeom>
        </p:spPr>
      </p:pic>
      <p:pic>
        <p:nvPicPr>
          <p:cNvPr id="17" name="Picture 16">
            <a:extLst>
              <a:ext uri="{FF2B5EF4-FFF2-40B4-BE49-F238E27FC236}">
                <a16:creationId xmlns:a16="http://schemas.microsoft.com/office/drawing/2014/main" id="{C1E9D529-FC55-2924-E328-45EEF330C67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89726" y="2009775"/>
            <a:ext cx="1962150" cy="1962150"/>
          </a:xfrm>
          <a:prstGeom prst="rect">
            <a:avLst/>
          </a:prstGeom>
        </p:spPr>
      </p:pic>
      <p:pic>
        <p:nvPicPr>
          <p:cNvPr id="19" name="Picture 18">
            <a:extLst>
              <a:ext uri="{FF2B5EF4-FFF2-40B4-BE49-F238E27FC236}">
                <a16:creationId xmlns:a16="http://schemas.microsoft.com/office/drawing/2014/main" id="{624D9FCC-2B49-9A74-5542-20495E0716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41342" y="2009775"/>
            <a:ext cx="1962150" cy="1962150"/>
          </a:xfrm>
          <a:prstGeom prst="rect">
            <a:avLst/>
          </a:prstGeom>
        </p:spPr>
      </p:pic>
      <p:pic>
        <p:nvPicPr>
          <p:cNvPr id="21" name="Picture 20">
            <a:extLst>
              <a:ext uri="{FF2B5EF4-FFF2-40B4-BE49-F238E27FC236}">
                <a16:creationId xmlns:a16="http://schemas.microsoft.com/office/drawing/2014/main" id="{B2DE585C-62C5-E6B9-C67B-CBBF4CB1E0F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100577" y="2009775"/>
            <a:ext cx="2091423" cy="1962150"/>
          </a:xfrm>
          <a:prstGeom prst="rect">
            <a:avLst/>
          </a:prstGeom>
        </p:spPr>
      </p:pic>
      <p:pic>
        <p:nvPicPr>
          <p:cNvPr id="23" name="Picture 22">
            <a:extLst>
              <a:ext uri="{FF2B5EF4-FFF2-40B4-BE49-F238E27FC236}">
                <a16:creationId xmlns:a16="http://schemas.microsoft.com/office/drawing/2014/main" id="{30AA58B0-0BF0-274F-FBE4-A03615F235A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99632" y="3971925"/>
            <a:ext cx="1962150" cy="2035174"/>
          </a:xfrm>
          <a:prstGeom prst="rect">
            <a:avLst/>
          </a:prstGeom>
        </p:spPr>
      </p:pic>
      <p:pic>
        <p:nvPicPr>
          <p:cNvPr id="27" name="Picture 26">
            <a:extLst>
              <a:ext uri="{FF2B5EF4-FFF2-40B4-BE49-F238E27FC236}">
                <a16:creationId xmlns:a16="http://schemas.microsoft.com/office/drawing/2014/main" id="{F1300124-53D9-2230-ABC5-8378DEDD97A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232529" y="3971925"/>
            <a:ext cx="1962150" cy="2035174"/>
          </a:xfrm>
          <a:prstGeom prst="rect">
            <a:avLst/>
          </a:prstGeom>
        </p:spPr>
      </p:pic>
      <p:pic>
        <p:nvPicPr>
          <p:cNvPr id="29" name="Picture 28">
            <a:extLst>
              <a:ext uri="{FF2B5EF4-FFF2-40B4-BE49-F238E27FC236}">
                <a16:creationId xmlns:a16="http://schemas.microsoft.com/office/drawing/2014/main" id="{539D7AA8-DFEA-A4BB-4C7E-B8D45C1E3BC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237482" y="2009775"/>
            <a:ext cx="1962150" cy="1962150"/>
          </a:xfrm>
          <a:prstGeom prst="rect">
            <a:avLst/>
          </a:prstGeom>
        </p:spPr>
      </p:pic>
      <p:pic>
        <p:nvPicPr>
          <p:cNvPr id="31" name="Picture 30">
            <a:extLst>
              <a:ext uri="{FF2B5EF4-FFF2-40B4-BE49-F238E27FC236}">
                <a16:creationId xmlns:a16="http://schemas.microsoft.com/office/drawing/2014/main" id="{65A45107-603A-9D4C-8A9B-EF232D09DEC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227576" y="47916"/>
            <a:ext cx="1962150" cy="1962150"/>
          </a:xfrm>
          <a:prstGeom prst="rect">
            <a:avLst/>
          </a:prstGeom>
        </p:spPr>
      </p:pic>
      <p:pic>
        <p:nvPicPr>
          <p:cNvPr id="5122" name="Picture 2">
            <a:extLst>
              <a:ext uri="{FF2B5EF4-FFF2-40B4-BE49-F238E27FC236}">
                <a16:creationId xmlns:a16="http://schemas.microsoft.com/office/drawing/2014/main" id="{3FBBFD34-B2D4-E8BF-2452-A3C33F87704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32846" y="3971925"/>
            <a:ext cx="1962150" cy="20351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09C8DED-75C8-EB38-307B-66AF379DBEDC}"/>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94996" y="3971924"/>
            <a:ext cx="2097004" cy="203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dirty="0"/>
              <a:t>introduction</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775861" y="1188721"/>
            <a:ext cx="9998798" cy="4989486"/>
          </a:xfrm>
        </p:spPr>
        <p:txBody>
          <a:bodyPr/>
          <a:lstStyle/>
          <a:p>
            <a:r>
              <a:rPr lang="en-US" sz="2200" dirty="0"/>
              <a:t>Picture in your mind what your dream home would look like</a:t>
            </a:r>
          </a:p>
          <a:p>
            <a:endParaRPr lang="en-US" sz="2200" dirty="0"/>
          </a:p>
          <a:p>
            <a:r>
              <a:rPr lang="en-US" sz="2200" dirty="0"/>
              <a:t>What things are a “must” in your dream home? (swimming pool, 3 or 4 car garage, large closets, large pantry, </a:t>
            </a:r>
            <a:r>
              <a:rPr lang="en-US" sz="2200" dirty="0" err="1"/>
              <a:t>etc</a:t>
            </a:r>
            <a:r>
              <a:rPr lang="en-US" sz="2200" dirty="0"/>
              <a:t>…)</a:t>
            </a:r>
          </a:p>
          <a:p>
            <a:endParaRPr lang="en-US" sz="2200" dirty="0"/>
          </a:p>
          <a:p>
            <a:r>
              <a:rPr lang="en-US" sz="2200" dirty="0"/>
              <a:t>Where would your dream home be located?</a:t>
            </a:r>
          </a:p>
          <a:p>
            <a:endParaRPr lang="en-US" sz="2200" dirty="0"/>
          </a:p>
          <a:p>
            <a:r>
              <a:rPr lang="en-US" sz="2200" dirty="0"/>
              <a:t>Does your dream home look like any of the following homes…</a:t>
            </a:r>
          </a:p>
        </p:txBody>
      </p:sp>
      <p:sp>
        <p:nvSpPr>
          <p:cNvPr id="25" name="Slide Number Placeholder 24">
            <a:extLst>
              <a:ext uri="{FF2B5EF4-FFF2-40B4-BE49-F238E27FC236}">
                <a16:creationId xmlns:a16="http://schemas.microsoft.com/office/drawing/2014/main" id="{B43A566A-E612-174C-B17F-C23B261BAE07}"/>
              </a:ext>
              <a:ext uri="{C183D7F6-B498-43B3-948B-1728B52AA6E4}">
                <adec:decorative xmlns:adec="http://schemas.microsoft.com/office/drawing/2017/decorative" val="1"/>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4</a:t>
            </a:fld>
            <a:endParaRPr lang="en-US" dirty="0"/>
          </a:p>
        </p:txBody>
      </p:sp>
    </p:spTree>
    <p:extLst>
      <p:ext uri="{BB962C8B-B14F-4D97-AF65-F5344CB8AC3E}">
        <p14:creationId xmlns:p14="http://schemas.microsoft.com/office/powerpoint/2010/main" val="197059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76F0-F448-11FC-CA2B-786F07F0BF9F}"/>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California dream</a:t>
            </a:r>
            <a:r>
              <a:rPr lang="en-US" baseline="0" dirty="0"/>
              <a:t> home</a:t>
            </a:r>
            <a:endParaRPr lang="en-US" dirty="0"/>
          </a:p>
        </p:txBody>
      </p:sp>
      <p:pic>
        <p:nvPicPr>
          <p:cNvPr id="1032" name="Picture 8" descr="A large house in a modern style with an infinity pool in the middle of it and open balconies. The home is surrounded by greenery and palm trees suggesting its location somewhere in the mild climate of California. ">
            <a:extLst>
              <a:ext uri="{FF2B5EF4-FFF2-40B4-BE49-F238E27FC236}">
                <a16:creationId xmlns:a16="http://schemas.microsoft.com/office/drawing/2014/main" id="{28BC1F0C-8F71-AC07-AA0E-581DAE3C1183}"/>
              </a:ext>
              <a:ext uri="{C183D7F6-B498-43B3-948B-1728B52AA6E4}">
                <adec:decorative xmlns:adec="http://schemas.microsoft.com/office/drawing/2017/decorative" val="0"/>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93" r="9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4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6E58-E9B5-4633-1AC9-989FDBCDB518}"/>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Mountain dream home</a:t>
            </a:r>
          </a:p>
        </p:txBody>
      </p:sp>
      <p:pic>
        <p:nvPicPr>
          <p:cNvPr id="2050" name="Picture 2" descr="Two dwellings depicted including a two-story treehouse style log cabin with warm, inviting lights and another dwelling nestled in feet of fresh powder snow that appears to be a multi-level high-end log cabin. ">
            <a:extLst>
              <a:ext uri="{FF2B5EF4-FFF2-40B4-BE49-F238E27FC236}">
                <a16:creationId xmlns:a16="http://schemas.microsoft.com/office/drawing/2014/main" id="{85B4FDFE-84CE-5513-7DDF-C210DBB58E84}"/>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bwMode="auto">
          <a:xfrm>
            <a:off x="0" y="14287"/>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4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7E466-7B8B-EB59-842C-AC7454EF6E9B}"/>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Southern</a:t>
            </a:r>
            <a:r>
              <a:rPr lang="en-US" baseline="0" dirty="0"/>
              <a:t> Mansion Dream Home</a:t>
            </a:r>
            <a:endParaRPr lang="en-US" dirty="0"/>
          </a:p>
        </p:txBody>
      </p:sp>
      <p:pic>
        <p:nvPicPr>
          <p:cNvPr id="3076" name="Picture 4" descr="A traditional plantation style mansion with a fountain in front and colonial style pillars and windows. The mansion appears to be at least three stories high and is painted gray with white trim. ">
            <a:extLst>
              <a:ext uri="{FF2B5EF4-FFF2-40B4-BE49-F238E27FC236}">
                <a16:creationId xmlns:a16="http://schemas.microsoft.com/office/drawing/2014/main" id="{D363EC3D-2B4E-15DF-1EBD-590BD8486D09}"/>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7897" b="7897"/>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60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9A7D-1CCD-0C0F-C92B-CEA560AD9597}"/>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Hawaiian Dream Home</a:t>
            </a:r>
          </a:p>
        </p:txBody>
      </p:sp>
      <p:pic>
        <p:nvPicPr>
          <p:cNvPr id="4138" name="Picture 42" descr="A Hawai'ian beachfront house with a rainbow over it. The house is a large bungalow style residence with a green roof and pristine green lawn that opens out onto the beach. The home is surrounded by lush palm trees and other native Hawai'ian greenery. ">
            <a:extLst>
              <a:ext uri="{FF2B5EF4-FFF2-40B4-BE49-F238E27FC236}">
                <a16:creationId xmlns:a16="http://schemas.microsoft.com/office/drawing/2014/main" id="{A1039021-5C4F-D929-7D7D-DFB4D1FC0380}"/>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7833" b="783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6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6" descr="Bright pink wallpaper with bright yellow plastic ducks repeating all over it.">
            <a:extLst>
              <a:ext uri="{FF2B5EF4-FFF2-40B4-BE49-F238E27FC236}">
                <a16:creationId xmlns:a16="http://schemas.microsoft.com/office/drawing/2014/main" id="{6353D9C5-B205-243A-E9E7-1354D122BF3B}"/>
              </a:ext>
            </a:extLst>
          </p:cNvPr>
          <p:cNvPicPr>
            <a:picLocks noChangeAspect="1"/>
          </p:cNvPicPr>
          <p:nvPr/>
        </p:nvPicPr>
        <p:blipFill>
          <a:blip r:embed="rId2"/>
          <a:srcRect t="21875" b="21875"/>
          <a:stretch/>
        </p:blipFill>
        <p:spPr>
          <a:xfrm>
            <a:off x="6287382" y="151681"/>
            <a:ext cx="5376477" cy="2822510"/>
          </a:xfrm>
          <a:prstGeom prst="rect">
            <a:avLst/>
          </a:prstGeom>
        </p:spPr>
      </p:pic>
      <p:sp>
        <p:nvSpPr>
          <p:cNvPr id="11" name="TextBox 10">
            <a:extLst>
              <a:ext uri="{FF2B5EF4-FFF2-40B4-BE49-F238E27FC236}">
                <a16:creationId xmlns:a16="http://schemas.microsoft.com/office/drawing/2014/main" id="{97A0194B-6187-D255-0908-6937D2C2E0F7}"/>
              </a:ext>
            </a:extLst>
          </p:cNvPr>
          <p:cNvSpPr txBox="1"/>
          <p:nvPr/>
        </p:nvSpPr>
        <p:spPr>
          <a:xfrm>
            <a:off x="555447" y="3237722"/>
            <a:ext cx="11202679" cy="430887"/>
          </a:xfrm>
          <a:prstGeom prst="rect">
            <a:avLst/>
          </a:prstGeom>
          <a:noFill/>
        </p:spPr>
        <p:txBody>
          <a:bodyPr wrap="square" rtlCol="0">
            <a:spAutoFit/>
          </a:bodyPr>
          <a:lstStyle/>
          <a:p>
            <a:pPr algn="ctr"/>
            <a:r>
              <a:rPr lang="en-US" sz="2200" dirty="0"/>
              <a:t>This is the wallpaper in the living room of your </a:t>
            </a:r>
            <a:r>
              <a:rPr lang="en-US" sz="2200" u="sng" dirty="0"/>
              <a:t>dream home!</a:t>
            </a:r>
          </a:p>
        </p:txBody>
      </p:sp>
      <p:pic>
        <p:nvPicPr>
          <p:cNvPr id="10" name="Picture Placeholder 96">
            <a:extLst>
              <a:ext uri="{FF2B5EF4-FFF2-40B4-BE49-F238E27FC236}">
                <a16:creationId xmlns:a16="http://schemas.microsoft.com/office/drawing/2014/main" id="{00BCDD0C-A58A-4881-715B-B642F12D0FB4}"/>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461179" y="3736128"/>
            <a:ext cx="5376477" cy="2822510"/>
          </a:xfrm>
          <a:prstGeom prst="rect">
            <a:avLst/>
          </a:prstGeom>
        </p:spPr>
      </p:pic>
      <p:pic>
        <p:nvPicPr>
          <p:cNvPr id="12" name="Picture Placeholder 96">
            <a:extLst>
              <a:ext uri="{FF2B5EF4-FFF2-40B4-BE49-F238E27FC236}">
                <a16:creationId xmlns:a16="http://schemas.microsoft.com/office/drawing/2014/main" id="{9114D04B-AA5B-E201-9005-8945F0EA5754}"/>
              </a:ext>
              <a:ext uri="{C183D7F6-B498-43B3-948B-1728B52AA6E4}">
                <adec:decorative xmlns:adec="http://schemas.microsoft.com/office/drawing/2017/decorative" val="1"/>
              </a:ext>
            </a:extLst>
          </p:cNvPr>
          <p:cNvPicPr>
            <a:picLocks noChangeAspect="1"/>
          </p:cNvPicPr>
          <p:nvPr/>
        </p:nvPicPr>
        <p:blipFill>
          <a:blip r:embed="rId2"/>
          <a:srcRect t="21875" b="21875"/>
          <a:stretch/>
        </p:blipFill>
        <p:spPr>
          <a:xfrm>
            <a:off x="6287382" y="3751842"/>
            <a:ext cx="5376477" cy="2822510"/>
          </a:xfrm>
          <a:prstGeom prst="rect">
            <a:avLst/>
          </a:prstGeom>
        </p:spPr>
      </p:pic>
      <p:sp>
        <p:nvSpPr>
          <p:cNvPr id="13" name="Title 12">
            <a:extLst>
              <a:ext uri="{FF2B5EF4-FFF2-40B4-BE49-F238E27FC236}">
                <a16:creationId xmlns:a16="http://schemas.microsoft.com/office/drawing/2014/main" id="{A701A124-1721-3982-29C8-ED6410FECEF9}"/>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Wallpaper at Home!</a:t>
            </a:r>
          </a:p>
        </p:txBody>
      </p:sp>
      <p:pic>
        <p:nvPicPr>
          <p:cNvPr id="3" name="Picture Placeholder 96">
            <a:extLst>
              <a:ext uri="{FF2B5EF4-FFF2-40B4-BE49-F238E27FC236}">
                <a16:creationId xmlns:a16="http://schemas.microsoft.com/office/drawing/2014/main" id="{04FE9CC0-DC93-BC94-2F9F-632D18F5C6B4}"/>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t="21875" b="21875"/>
          <a:stretch/>
        </p:blipFill>
        <p:spPr>
          <a:xfrm>
            <a:off x="461179" y="135967"/>
            <a:ext cx="5376477" cy="2822510"/>
          </a:xfrm>
          <a:prstGeom prst="rect">
            <a:avLst/>
          </a:prstGeom>
        </p:spPr>
      </p:pic>
    </p:spTree>
    <p:extLst>
      <p:ext uri="{BB962C8B-B14F-4D97-AF65-F5344CB8AC3E}">
        <p14:creationId xmlns:p14="http://schemas.microsoft.com/office/powerpoint/2010/main" val="2583505543"/>
      </p:ext>
    </p:extLst>
  </p:cSld>
  <p:clrMapOvr>
    <a:masterClrMapping/>
  </p:clrMapOvr>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385D6-1B48-432F-B09D-13C6DAFB4878}">
  <ds:schemaRefs>
    <ds:schemaRef ds:uri="http://schemas.microsoft.com/office/2006/documentManagement/types"/>
    <ds:schemaRef ds:uri="http://www.w3.org/XML/1998/namespace"/>
    <ds:schemaRef ds:uri="http://purl.org/dc/dcmitype/"/>
    <ds:schemaRef ds:uri="http://purl.org/dc/elements/1.1/"/>
    <ds:schemaRef ds:uri="71aba463-9bd0-4bde-b004-aca769530f9c"/>
    <ds:schemaRef ds:uri="http://schemas.microsoft.com/office/2006/metadata/properties"/>
    <ds:schemaRef ds:uri="http://purl.org/dc/terms/"/>
    <ds:schemaRef ds:uri="http://schemas.microsoft.com/office/infopath/2007/PartnerControls"/>
    <ds:schemaRef ds:uri="http://schemas.openxmlformats.org/package/2006/metadata/core-properties"/>
    <ds:schemaRef ds:uri="47faa2a4-73f8-432c-a094-497480f69319"/>
  </ds:schemaRefs>
</ds:datastoreItem>
</file>

<file path=customXml/itemProps2.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3.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auburn-ppt-template-202307 (11)</Template>
  <TotalTime>3820</TotalTime>
  <Words>1186</Words>
  <Application>Microsoft Office PowerPoint</Application>
  <PresentationFormat>Widescreen</PresentationFormat>
  <Paragraphs>187</Paragraphs>
  <Slides>30</Slides>
  <Notes>13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.AppleSystemUIFont</vt:lpstr>
      <vt:lpstr>Arial</vt:lpstr>
      <vt:lpstr>Avenir Light</vt:lpstr>
      <vt:lpstr>Avenir Next LT Pro</vt:lpstr>
      <vt:lpstr>Avenir Next LT Pro Demi</vt:lpstr>
      <vt:lpstr>Calibri</vt:lpstr>
      <vt:lpstr>KazimirText Medium</vt:lpstr>
      <vt:lpstr>System Font Regular</vt:lpstr>
      <vt:lpstr>Wingdings</vt:lpstr>
      <vt:lpstr>1_AU_2023</vt:lpstr>
      <vt:lpstr>2_AU_2023</vt:lpstr>
      <vt:lpstr>3_AU_2023</vt:lpstr>
      <vt:lpstr>4_AU_2023</vt:lpstr>
      <vt:lpstr>5_AU_2023</vt:lpstr>
      <vt:lpstr>Cultural wallpaper  </vt:lpstr>
      <vt:lpstr>CULTURAL WALLPAPER</vt:lpstr>
      <vt:lpstr>introduction</vt:lpstr>
      <vt:lpstr>introduction</vt:lpstr>
      <vt:lpstr>California dream home</vt:lpstr>
      <vt:lpstr>Mountain dream home</vt:lpstr>
      <vt:lpstr>Southern Mansion Dream Home</vt:lpstr>
      <vt:lpstr>Hawaiian Dream Home</vt:lpstr>
      <vt:lpstr>Wallpaper at Home!</vt:lpstr>
      <vt:lpstr>Waller at Work!</vt:lpstr>
      <vt:lpstr>Cultural wallpaper</vt:lpstr>
      <vt:lpstr>This is bad cultural wallpaper</vt:lpstr>
      <vt:lpstr>This is good cultural wallpaper</vt:lpstr>
      <vt:lpstr>They see the paper</vt:lpstr>
      <vt:lpstr>Cultural wallpaper</vt:lpstr>
      <vt:lpstr>What do you tolerate?</vt:lpstr>
      <vt:lpstr>What do you tolerate?</vt:lpstr>
      <vt:lpstr>What do you tolerate?</vt:lpstr>
      <vt:lpstr>What do you tolerate?</vt:lpstr>
      <vt:lpstr>What do you tolerate?</vt:lpstr>
      <vt:lpstr>What can you do?</vt:lpstr>
      <vt:lpstr>What can you do?</vt:lpstr>
      <vt:lpstr>What can you do?</vt:lpstr>
      <vt:lpstr>What can you do?</vt:lpstr>
      <vt:lpstr>What can you do?</vt:lpstr>
      <vt:lpstr>Cultivating professionalism = team success! </vt:lpstr>
      <vt:lpstr>I believe in honesty and truthfulness, without which I cannot win the respect and confidence of my fellow people.  </vt:lpstr>
      <vt:lpstr>What’s in it for me?</vt:lpstr>
      <vt:lpstr>summary</vt:lpstr>
      <vt:lpstr>The end!</vt:lpstr>
    </vt:vector>
  </TitlesOfParts>
  <Company>ISS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before using template</dc:title>
  <dc:creator>Michael Von Ahnen</dc:creator>
  <cp:lastModifiedBy>Michael Von Ahnen</cp:lastModifiedBy>
  <cp:revision>32</cp:revision>
  <cp:lastPrinted>2024-04-22T20:33:18Z</cp:lastPrinted>
  <dcterms:created xsi:type="dcterms:W3CDTF">2024-01-30T21:48:19Z</dcterms:created>
  <dcterms:modified xsi:type="dcterms:W3CDTF">2024-06-24T14:30:05Z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