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818" r:id="rId5"/>
    <p:sldMasterId id="2147483907" r:id="rId6"/>
    <p:sldMasterId id="2147483879" r:id="rId7"/>
    <p:sldMasterId id="2147483899" r:id="rId8"/>
  </p:sldMasterIdLst>
  <p:notesMasterIdLst>
    <p:notesMasterId r:id="rId30"/>
  </p:notesMasterIdLst>
  <p:sldIdLst>
    <p:sldId id="2600" r:id="rId9"/>
    <p:sldId id="2629" r:id="rId10"/>
    <p:sldId id="2668" r:id="rId11"/>
    <p:sldId id="2609" r:id="rId12"/>
    <p:sldId id="2669" r:id="rId13"/>
    <p:sldId id="2670" r:id="rId14"/>
    <p:sldId id="2610" r:id="rId15"/>
    <p:sldId id="2661" r:id="rId16"/>
    <p:sldId id="2662" r:id="rId17"/>
    <p:sldId id="2671" r:id="rId18"/>
    <p:sldId id="2663" r:id="rId19"/>
    <p:sldId id="2672" r:id="rId20"/>
    <p:sldId id="2664" r:id="rId21"/>
    <p:sldId id="2673" r:id="rId22"/>
    <p:sldId id="2674" r:id="rId23"/>
    <p:sldId id="2665" r:id="rId24"/>
    <p:sldId id="2666" r:id="rId25"/>
    <p:sldId id="2667" r:id="rId26"/>
    <p:sldId id="2675" r:id="rId27"/>
    <p:sldId id="2307" r:id="rId28"/>
    <p:sldId id="2606"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32" userDrawn="1">
          <p15:clr>
            <a:srgbClr val="A4A3A4"/>
          </p15:clr>
        </p15:guide>
        <p15:guide id="3" orient="horz" pos="3912" userDrawn="1">
          <p15:clr>
            <a:srgbClr val="A4A3A4"/>
          </p15:clr>
        </p15:guide>
        <p15:guide id="4" pos="7392" userDrawn="1">
          <p15:clr>
            <a:srgbClr val="A4A3A4"/>
          </p15:clr>
        </p15:guide>
        <p15:guide id="5" orient="horz" pos="168" userDrawn="1">
          <p15:clr>
            <a:srgbClr val="A4A3A4"/>
          </p15:clr>
        </p15:guide>
        <p15:guide id="6" pos="60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100"/>
    <a:srgbClr val="404040"/>
    <a:srgbClr val="999999"/>
    <a:srgbClr val="666666"/>
    <a:srgbClr val="F8AD76"/>
    <a:srgbClr val="F0873B"/>
    <a:srgbClr val="DA5806"/>
    <a:srgbClr val="CC4E0B"/>
    <a:srgbClr val="DFE2E6"/>
    <a:srgbClr val="B6BD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9" autoAdjust="0"/>
    <p:restoredTop sz="96327" autoAdjust="0"/>
  </p:normalViewPr>
  <p:slideViewPr>
    <p:cSldViewPr snapToGrid="0" snapToObjects="1">
      <p:cViewPr varScale="1">
        <p:scale>
          <a:sx n="110" d="100"/>
          <a:sy n="110" d="100"/>
        </p:scale>
        <p:origin x="176" y="568"/>
      </p:cViewPr>
      <p:guideLst>
        <p:guide pos="1032"/>
        <p:guide orient="horz" pos="3912"/>
        <p:guide pos="7392"/>
        <p:guide orient="horz" pos="168"/>
        <p:guide pos="6072"/>
      </p:guideLst>
    </p:cSldViewPr>
  </p:slideViewPr>
  <p:notesTextViewPr>
    <p:cViewPr>
      <p:scale>
        <a:sx n="105" d="100"/>
        <a:sy n="105" d="100"/>
      </p:scale>
      <p:origin x="0" y="0"/>
    </p:cViewPr>
  </p:notesTextViewPr>
  <p:sorterViewPr>
    <p:cViewPr varScale="1">
      <p:scale>
        <a:sx n="70" d="100"/>
        <a:sy n="70" d="100"/>
      </p:scale>
      <p:origin x="0" y="0"/>
    </p:cViewPr>
  </p:sorterViewPr>
  <p:notesViewPr>
    <p:cSldViewPr snapToGrid="0" snapToObjects="1">
      <p:cViewPr>
        <p:scale>
          <a:sx n="130" d="100"/>
          <a:sy n="130" d="100"/>
        </p:scale>
        <p:origin x="2838" y="-12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EC7DA-A452-8D47-985C-53876DFA5223}" type="datetimeFigureOut">
              <a:rPr lang="en-US" smtClean="0"/>
              <a:t>7/16/24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1A6AEC-34C5-724F-A9F3-C32254C34CCA}" type="slidenum">
              <a:rPr lang="en-US" smtClean="0"/>
              <a:t>‹#›</a:t>
            </a:fld>
            <a:endParaRPr lang="en-US" dirty="0"/>
          </a:p>
        </p:txBody>
      </p:sp>
    </p:spTree>
    <p:extLst>
      <p:ext uri="{BB962C8B-B14F-4D97-AF65-F5344CB8AC3E}">
        <p14:creationId xmlns:p14="http://schemas.microsoft.com/office/powerpoint/2010/main" val="46980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5.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1" y="1316646"/>
            <a:ext cx="11357316"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
        <p:nvSpPr>
          <p:cNvPr id="2" name="Title 1">
            <a:extLst>
              <a:ext uri="{FF2B5EF4-FFF2-40B4-BE49-F238E27FC236}">
                <a16:creationId xmlns:a16="http://schemas.microsoft.com/office/drawing/2014/main" id="{5DE20C52-A91C-3503-89A8-66C50B152B9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10633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6" orient="horz" pos="408" userDrawn="1">
          <p15:clr>
            <a:srgbClr val="FBAE40"/>
          </p15:clr>
        </p15:guide>
        <p15:guide id="7" orient="horz" pos="4224" userDrawn="1">
          <p15:clr>
            <a:srgbClr val="FBAE40"/>
          </p15:clr>
        </p15:guide>
        <p15:guide id="8" orient="horz" pos="38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ections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508C7F-DE7B-FC49-B9D3-2979EDF55648}"/>
              </a:ext>
            </a:extLst>
          </p:cNvPr>
          <p:cNvSpPr/>
          <p:nvPr userDrawn="1"/>
        </p:nvSpPr>
        <p:spPr>
          <a:xfrm>
            <a:off x="341753" y="1026059"/>
            <a:ext cx="5334000" cy="1639757"/>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340605" y="2781603"/>
            <a:ext cx="5336296" cy="1529142"/>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340605" y="4423214"/>
            <a:ext cx="5336296" cy="1758462"/>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582272" y="1194243"/>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582272" y="2937952"/>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582272" y="4607495"/>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5855395" y="1028700"/>
            <a:ext cx="6336605" cy="5143500"/>
          </a:xfrm>
        </p:spPr>
        <p:txBody>
          <a:bodyPr/>
          <a:lstStyle>
            <a:lvl1pPr>
              <a:buClr>
                <a:srgbClr val="E86100"/>
              </a:buClr>
              <a:defRPr/>
            </a:lvl1pPr>
            <a:lvl5pPr>
              <a:defRPr/>
            </a:lvl5pPr>
          </a:lstStyle>
          <a:p>
            <a:r>
              <a:rPr lang="en-US"/>
              <a:t>Click icon to add picture</a:t>
            </a:r>
            <a:endParaRPr lang="en-US" dirty="0"/>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582272" y="4988553"/>
            <a:ext cx="4946658" cy="1032539"/>
          </a:xfrm>
          <a:prstGeom prst="rect">
            <a:avLst/>
          </a:prstGeom>
        </p:spPr>
        <p:txBody>
          <a:bodyPr vert="horz" lIns="0" tIns="45720" rIns="91440" bIns="45720" rtlCol="0">
            <a:noAutofit/>
          </a:bodyPr>
          <a:lstStyle>
            <a:lvl1pPr>
              <a:spcAft>
                <a:spcPts val="600"/>
              </a:spcAft>
              <a:buClr>
                <a:srgbClr val="E87722"/>
              </a:buClr>
              <a:defRPr sz="1200"/>
            </a:lvl1pPr>
            <a:lvl2pPr marL="457200">
              <a:spcAft>
                <a:spcPts val="600"/>
              </a:spcAft>
              <a:buClr>
                <a:srgbClr val="E87722"/>
              </a:buClr>
              <a:defRPr sz="1000"/>
            </a:lvl2pPr>
            <a:lvl3pPr marL="685800">
              <a:spcAft>
                <a:spcPts val="600"/>
              </a:spcAft>
              <a:buClr>
                <a:srgbClr val="E87722"/>
              </a:buClr>
              <a:defRPr sz="800"/>
            </a:lvl3pPr>
            <a:lvl4pPr marL="1371600" indent="0">
              <a:buNone/>
              <a:defRPr/>
            </a:lvl4pPr>
            <a:lvl5pPr marL="182880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582272" y="3296846"/>
            <a:ext cx="4946658" cy="906877"/>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rgbClr val="E87722"/>
              </a:buClr>
              <a:buSzTx/>
              <a:buFont typeface="Wingdings" pitchFamily="2" charset="2"/>
              <a:buChar char="§"/>
              <a:tabLst/>
              <a:defRPr sz="1200"/>
            </a:lvl1pPr>
            <a:lvl2pPr marL="457200" indent="-228600">
              <a:lnSpc>
                <a:spcPct val="90000"/>
              </a:lnSpc>
              <a:spcAft>
                <a:spcPts val="600"/>
              </a:spcAft>
              <a:buClr>
                <a:srgbClr val="E87722"/>
              </a:buClr>
              <a:buFont typeface="System Font Regular"/>
              <a:buChar char="–"/>
              <a:defRPr sz="1000"/>
            </a:lvl2pPr>
            <a:lvl3pPr marL="685800">
              <a:lnSpc>
                <a:spcPct val="90000"/>
              </a:lnSpc>
              <a:spcAft>
                <a:spcPts val="600"/>
              </a:spcAft>
              <a:buClr>
                <a:srgbClr val="E87722"/>
              </a:buClr>
              <a:defRPr sz="800"/>
            </a:lvl3pPr>
            <a:lvl4pPr marL="1371600" indent="0">
              <a:buNone/>
              <a:defRPr/>
            </a:lvl4pPr>
            <a:lvl5pPr marL="1828800" indent="0">
              <a:buNone/>
              <a:defRPr/>
            </a:lvl5pPr>
          </a:lstStyle>
          <a:p>
            <a:pPr lvl="0"/>
            <a:r>
              <a:rPr lang="en-US" dirty="0"/>
              <a:t>Content – Arial,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582272" y="1553138"/>
            <a:ext cx="4946658" cy="906877"/>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200"/>
            </a:lvl1pPr>
            <a:lvl2pPr marL="457200" indent="-228600">
              <a:lnSpc>
                <a:spcPct val="90000"/>
              </a:lnSpc>
              <a:spcAft>
                <a:spcPts val="600"/>
              </a:spcAft>
              <a:buFont typeface="System Font Regular"/>
              <a:buChar char="–"/>
              <a:defRPr sz="1000"/>
            </a:lvl2pPr>
            <a:lvl3pPr marL="685800">
              <a:lnSpc>
                <a:spcPct val="90000"/>
              </a:lnSpc>
              <a:spcAft>
                <a:spcPts val="600"/>
              </a:spcAft>
              <a:defRPr sz="800"/>
            </a:lvl3pPr>
            <a:lvl4pPr marL="1371600" indent="0">
              <a:buNone/>
              <a:defRPr/>
            </a:lvl4pPr>
            <a:lvl5pPr marL="182880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2" name="Title 1">
            <a:extLst>
              <a:ext uri="{FF2B5EF4-FFF2-40B4-BE49-F238E27FC236}">
                <a16:creationId xmlns:a16="http://schemas.microsoft.com/office/drawing/2014/main" id="{66FFF901-05BA-8A3E-891E-5FA2F599501B}"/>
              </a:ext>
            </a:extLst>
          </p:cNvPr>
          <p:cNvSpPr>
            <a:spLocks noGrp="1"/>
          </p:cNvSpPr>
          <p:nvPr>
            <p:ph type="title" hasCustomPrompt="1"/>
          </p:nvPr>
        </p:nvSpPr>
        <p:spPr/>
        <p:txBody>
          <a:bodyPr/>
          <a:lstStyle/>
          <a:p>
            <a:r>
              <a:rPr lang="en-US" dirty="0"/>
              <a:t>TITLE — avenir NEXT LT PRO, DEMI, 28 PT, dark BLUE, caps</a:t>
            </a:r>
          </a:p>
        </p:txBody>
      </p:sp>
      <p:sp>
        <p:nvSpPr>
          <p:cNvPr id="3" name="Footer Placeholder 4">
            <a:extLst>
              <a:ext uri="{FF2B5EF4-FFF2-40B4-BE49-F238E27FC236}">
                <a16:creationId xmlns:a16="http://schemas.microsoft.com/office/drawing/2014/main" id="{70C08F04-C2CD-4A5B-56E3-B08A0BD55FB1}"/>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4" name="Slide Number Placeholder 5">
            <a:extLst>
              <a:ext uri="{FF2B5EF4-FFF2-40B4-BE49-F238E27FC236}">
                <a16:creationId xmlns:a16="http://schemas.microsoft.com/office/drawing/2014/main" id="{2EAB1B03-47C8-C087-3231-E17E06D6ECED}"/>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689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0" userDrawn="1">
          <p15:clr>
            <a:srgbClr val="FBAE40"/>
          </p15:clr>
        </p15:guide>
        <p15:guide id="2" pos="7464" userDrawn="1">
          <p15:clr>
            <a:srgbClr val="FBAE40"/>
          </p15:clr>
        </p15:guide>
        <p15:guide id="3" pos="216" userDrawn="1">
          <p15:clr>
            <a:srgbClr val="FBAE40"/>
          </p15:clr>
        </p15:guide>
        <p15:guide id="5" orient="horz" pos="408" userDrawn="1">
          <p15:clr>
            <a:srgbClr val="FBAE40"/>
          </p15:clr>
        </p15:guide>
        <p15:guide id="6" pos="3576" userDrawn="1">
          <p15:clr>
            <a:srgbClr val="FBAE40"/>
          </p15:clr>
        </p15:guide>
        <p15:guide id="7" pos="3672" userDrawn="1">
          <p15:clr>
            <a:srgbClr val="FBAE40"/>
          </p15:clr>
        </p15:guide>
        <p15:guide id="8" orient="horz" pos="648" userDrawn="1">
          <p15:clr>
            <a:srgbClr val="FBAE40"/>
          </p15:clr>
        </p15:guide>
        <p15:guide id="9" orient="horz" pos="3888" userDrawn="1">
          <p15:clr>
            <a:srgbClr val="FBAE40"/>
          </p15:clr>
        </p15:guide>
        <p15:guide id="10" orient="horz" pos="1752" userDrawn="1">
          <p15:clr>
            <a:srgbClr val="FBAE40"/>
          </p15:clr>
        </p15:guide>
        <p15:guide id="11" orient="horz" pos="2712" userDrawn="1">
          <p15:clr>
            <a:srgbClr val="FBAE40"/>
          </p15:clr>
        </p15:guide>
        <p15:guide id="12" orient="horz" pos="2784" userDrawn="1">
          <p15:clr>
            <a:srgbClr val="FBAE40"/>
          </p15:clr>
        </p15:guide>
        <p15:guide id="14" orient="horz" pos="42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 Icons_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6289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631717"/>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805438"/>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6289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8026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8026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805438"/>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802641"/>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802641"/>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EBFADA-9ECE-88BC-AFF2-7546A760BD11}"/>
              </a:ext>
            </a:extLst>
          </p:cNvPr>
          <p:cNvSpPr>
            <a:spLocks noGrp="1"/>
          </p:cNvSpPr>
          <p:nvPr>
            <p:ph type="title" hasCustomPrompt="1"/>
          </p:nvPr>
        </p:nvSpPr>
        <p:spPr/>
        <p:txBody>
          <a:bodyPr/>
          <a:lstStyle/>
          <a:p>
            <a:r>
              <a:rPr lang="en-US" dirty="0"/>
              <a:t>TITLE — avenir NEXT LT PRO, DEMI, 28 PT, dark BLUE, caps</a:t>
            </a:r>
          </a:p>
        </p:txBody>
      </p:sp>
      <p:sp>
        <p:nvSpPr>
          <p:cNvPr id="5" name="Footer Placeholder 4">
            <a:extLst>
              <a:ext uri="{FF2B5EF4-FFF2-40B4-BE49-F238E27FC236}">
                <a16:creationId xmlns:a16="http://schemas.microsoft.com/office/drawing/2014/main" id="{1A967034-F5F3-BFFB-769E-A83283FFB916}"/>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3C9BFE55-A29D-AA51-BC10-7EE8372A07FD}"/>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1641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userDrawn="1">
          <p15:clr>
            <a:srgbClr val="FBAE40"/>
          </p15:clr>
        </p15:guide>
        <p15:guide id="3" pos="216" userDrawn="1">
          <p15:clr>
            <a:srgbClr val="FBAE40"/>
          </p15:clr>
        </p15:guide>
        <p15:guide id="4" pos="7464" userDrawn="1">
          <p15:clr>
            <a:srgbClr val="FBAE40"/>
          </p15:clr>
        </p15:guide>
        <p15:guide id="6" pos="6408" userDrawn="1">
          <p15:clr>
            <a:srgbClr val="FBAE40"/>
          </p15:clr>
        </p15:guide>
        <p15:guide id="7" pos="720" userDrawn="1">
          <p15:clr>
            <a:srgbClr val="FBAE40"/>
          </p15:clr>
        </p15:guide>
        <p15:guide id="8" pos="6936" userDrawn="1">
          <p15:clr>
            <a:srgbClr val="FBAE40"/>
          </p15:clr>
        </p15:guide>
        <p15:guide id="9" orient="horz" pos="408" userDrawn="1">
          <p15:clr>
            <a:srgbClr val="FBAE40"/>
          </p15:clr>
        </p15:guide>
        <p15:guide id="10" orient="horz" pos="840" userDrawn="1">
          <p15:clr>
            <a:srgbClr val="FBAE40"/>
          </p15:clr>
        </p15:guide>
        <p15:guide id="11" orient="horz" pos="3168" userDrawn="1">
          <p15:clr>
            <a:srgbClr val="FBAE40"/>
          </p15:clr>
        </p15:guide>
        <p15:guide id="12" orient="horz" pos="42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Icons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6289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631717"/>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805438"/>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6289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8026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8026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805438"/>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8026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8026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400"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
        <p:nvSpPr>
          <p:cNvPr id="2" name="Title 1">
            <a:extLst>
              <a:ext uri="{FF2B5EF4-FFF2-40B4-BE49-F238E27FC236}">
                <a16:creationId xmlns:a16="http://schemas.microsoft.com/office/drawing/2014/main" id="{44416E4B-D6CA-6A8E-DBF0-B92A06B40D52}"/>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0352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720">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485900" y="1349036"/>
            <a:ext cx="9182100" cy="2244356"/>
          </a:xfrm>
        </p:spPr>
        <p:txBody>
          <a:bodyPr anchor="b">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4800" b="1" i="1">
                <a:solidFill>
                  <a:schemeClr val="bg1"/>
                </a:solidFill>
                <a:latin typeface="Avenir Next LT Pro Demi" panose="020B0504020202020204" pitchFamily="34" charset="77"/>
                <a:cs typeface="Arial" panose="020B0604020202020204" pitchFamily="34" charset="0"/>
              </a:defRPr>
            </a:lvl1pPr>
            <a:lvl2pPr>
              <a:defRPr/>
            </a:lvl2pPr>
            <a:lvl3pPr marL="9144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5pPr>
          </a:lstStyle>
          <a:p>
            <a:r>
              <a:rPr lang="en-US" i="1" dirty="0"/>
              <a:t>Quote text — Avenir Next LT Pro, Demi Italic, 48 </a:t>
            </a:r>
            <a:r>
              <a:rPr lang="en-US" i="1" dirty="0" err="1"/>
              <a:t>pt</a:t>
            </a:r>
            <a:r>
              <a:rPr lang="en-US" i="1" dirty="0"/>
              <a:t>, dark blue, sentence case.</a:t>
            </a:r>
          </a:p>
        </p:txBody>
      </p:sp>
      <p:sp>
        <p:nvSpPr>
          <p:cNvPr id="12" name="Content Placeholder 2">
            <a:extLst>
              <a:ext uri="{FF2B5EF4-FFF2-40B4-BE49-F238E27FC236}">
                <a16:creationId xmlns:a16="http://schemas.microsoft.com/office/drawing/2014/main" id="{741E1D58-DDCE-FE4F-B7B5-C762A613D1AD}"/>
              </a:ext>
            </a:extLst>
          </p:cNvPr>
          <p:cNvSpPr>
            <a:spLocks noGrp="1"/>
          </p:cNvSpPr>
          <p:nvPr>
            <p:ph idx="13" hasCustomPrompt="1"/>
          </p:nvPr>
        </p:nvSpPr>
        <p:spPr>
          <a:xfrm>
            <a:off x="1485900" y="3833561"/>
            <a:ext cx="9182100" cy="489930"/>
          </a:xfrm>
        </p:spPr>
        <p:txBody>
          <a:bodyPr anchor="t">
            <a:noAutofit/>
          </a:bodyPr>
          <a:lstStyle>
            <a:lvl1pPr marL="0" indent="0" algn="r">
              <a:buNone/>
              <a:defRPr sz="2400">
                <a:solidFill>
                  <a:schemeClr val="accent2"/>
                </a:solidFill>
              </a:defRPr>
            </a:lvl1pPr>
            <a:lvl2pPr>
              <a:defRPr/>
            </a:lvl2pPr>
            <a:lvl3pPr marL="9144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5pPr>
          </a:lstStyle>
          <a:p>
            <a:r>
              <a:rPr lang="en-US" dirty="0"/>
              <a:t>Author — </a:t>
            </a:r>
            <a:r>
              <a:rPr lang="en-US" sz="2400" dirty="0"/>
              <a:t>Avenir Next LT Pro, Regular, 24 </a:t>
            </a:r>
            <a:r>
              <a:rPr lang="en-US" sz="2400" dirty="0" err="1"/>
              <a:t>pt</a:t>
            </a:r>
            <a:r>
              <a:rPr lang="en-US" sz="2400" dirty="0"/>
              <a:t>, Orange, Title Case</a:t>
            </a:r>
          </a:p>
        </p:txBody>
      </p:sp>
      <p:sp>
        <p:nvSpPr>
          <p:cNvPr id="5" name="Footer Placeholder 4">
            <a:extLst>
              <a:ext uri="{FF2B5EF4-FFF2-40B4-BE49-F238E27FC236}">
                <a16:creationId xmlns:a16="http://schemas.microsoft.com/office/drawing/2014/main" id="{92CA122D-94E2-303B-2130-BA13E870F5E6}"/>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4BEF5716-1F6D-F148-3B41-2BF1984EB550}"/>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142495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pos="6720" userDrawn="1">
          <p15:clr>
            <a:srgbClr val="FBAE40"/>
          </p15:clr>
        </p15:guide>
        <p15:guide id="6" pos="936" userDrawn="1">
          <p15:clr>
            <a:srgbClr val="FBAE40"/>
          </p15:clr>
        </p15:guide>
        <p15:guide id="7" orient="horz" pos="42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Informal Vertica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B2E10-7198-50D5-2AA5-93662E9B65E4}"/>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pic>
        <p:nvPicPr>
          <p:cNvPr id="3" name="Picture 2" descr="Logo&#10;&#10;Description automatically generated">
            <a:extLst>
              <a:ext uri="{FF2B5EF4-FFF2-40B4-BE49-F238E27FC236}">
                <a16:creationId xmlns:a16="http://schemas.microsoft.com/office/drawing/2014/main" id="{41578272-D0BC-3608-B333-166A7220BDC4}"/>
              </a:ext>
            </a:extLst>
          </p:cNvPr>
          <p:cNvPicPr>
            <a:picLocks noChangeAspect="1"/>
          </p:cNvPicPr>
          <p:nvPr userDrawn="1"/>
        </p:nvPicPr>
        <p:blipFill>
          <a:blip r:embed="rId4"/>
          <a:stretch>
            <a:fillRect/>
          </a:stretch>
        </p:blipFill>
        <p:spPr>
          <a:xfrm>
            <a:off x="5065806" y="2053170"/>
            <a:ext cx="2060389" cy="1375830"/>
          </a:xfrm>
          <a:prstGeom prst="rect">
            <a:avLst/>
          </a:prstGeom>
        </p:spPr>
      </p:pic>
    </p:spTree>
    <p:extLst>
      <p:ext uri="{BB962C8B-B14F-4D97-AF65-F5344CB8AC3E}">
        <p14:creationId xmlns:p14="http://schemas.microsoft.com/office/powerpoint/2010/main" val="61296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Full Vertica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E155C2-4379-2A11-0BD8-7426CFF3EF8F}"/>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pic>
        <p:nvPicPr>
          <p:cNvPr id="5" name="Picture 4" descr="Logo&#10;&#10;Description automatically generated">
            <a:extLst>
              <a:ext uri="{FF2B5EF4-FFF2-40B4-BE49-F238E27FC236}">
                <a16:creationId xmlns:a16="http://schemas.microsoft.com/office/drawing/2014/main" id="{DB347DCB-34EA-F5EC-8802-6B556CE4DD30}"/>
              </a:ext>
            </a:extLst>
          </p:cNvPr>
          <p:cNvPicPr>
            <a:picLocks noChangeAspect="1"/>
          </p:cNvPicPr>
          <p:nvPr userDrawn="1"/>
        </p:nvPicPr>
        <p:blipFill>
          <a:blip r:embed="rId4"/>
          <a:stretch>
            <a:fillRect/>
          </a:stretch>
        </p:blipFill>
        <p:spPr>
          <a:xfrm>
            <a:off x="5069822" y="2052060"/>
            <a:ext cx="2056374" cy="1631615"/>
          </a:xfrm>
          <a:prstGeom prst="rect">
            <a:avLst/>
          </a:prstGeom>
        </p:spPr>
      </p:pic>
    </p:spTree>
    <p:extLst>
      <p:ext uri="{BB962C8B-B14F-4D97-AF65-F5344CB8AC3E}">
        <p14:creationId xmlns:p14="http://schemas.microsoft.com/office/powerpoint/2010/main" val="23416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Image Background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A8665F-5F8B-E496-5A58-AA0A9793070A}"/>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spTree>
    <p:extLst>
      <p:ext uri="{BB962C8B-B14F-4D97-AF65-F5344CB8AC3E}">
        <p14:creationId xmlns:p14="http://schemas.microsoft.com/office/powerpoint/2010/main" val="307527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1" i="0" baseline="0">
                <a:solidFill>
                  <a:srgbClr val="FFFFFF"/>
                </a:solidFill>
                <a:latin typeface="Avenir Next LT Pro Demi" panose="020B0504020202020204" pitchFamily="34" charset="77"/>
              </a:defRPr>
            </a:lvl1pPr>
          </a:lstStyle>
          <a:p>
            <a:r>
              <a:rPr lang="en-US" dirty="0"/>
              <a:t>avenir NEXT LT PRO, DEMI, 36 PT, white, CAPS</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rgbClr val="E86100"/>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 — Avenir Next LT Pro, Demi, 18 PT</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60093"/>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 — Avenir Next LT Pro, Regular, 14 PT</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54810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 — Avenir Next LT Pro, Regular, 11 PT</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1" name="Picture 10">
            <a:extLst>
              <a:ext uri="{FF2B5EF4-FFF2-40B4-BE49-F238E27FC236}">
                <a16:creationId xmlns:a16="http://schemas.microsoft.com/office/drawing/2014/main" id="{723C0440-4F42-194F-8021-7C37ADF302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38" r="-638" b="-4136"/>
          <a:stretch/>
        </p:blipFill>
        <p:spPr>
          <a:xfrm>
            <a:off x="5375730" y="5468614"/>
            <a:ext cx="1440539" cy="985350"/>
          </a:xfrm>
          <a:prstGeom prst="rect">
            <a:avLst/>
          </a:prstGeom>
        </p:spPr>
      </p:pic>
    </p:spTree>
    <p:extLst>
      <p:ext uri="{BB962C8B-B14F-4D97-AF65-F5344CB8AC3E}">
        <p14:creationId xmlns:p14="http://schemas.microsoft.com/office/powerpoint/2010/main" val="84631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itle Slide + Image">
    <p:bg>
      <p:bgPr>
        <a:solidFill>
          <a:srgbClr val="FFFFFF"/>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8534D9C-C611-CAA2-1AED-EF6768251803}"/>
              </a:ext>
            </a:extLst>
          </p:cNvPr>
          <p:cNvSpPr>
            <a:spLocks noGrp="1"/>
          </p:cNvSpPr>
          <p:nvPr>
            <p:ph type="pic" sz="quarter" idx="12"/>
          </p:nvPr>
        </p:nvSpPr>
        <p:spPr>
          <a:xfrm>
            <a:off x="0" y="0"/>
            <a:ext cx="12192000" cy="6858000"/>
          </a:xfrm>
        </p:spPr>
        <p:txBody>
          <a:bodyPr/>
          <a:lstStyle/>
          <a:p>
            <a:endParaRPr lang="en-US"/>
          </a:p>
        </p:txBody>
      </p:sp>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chemeClr val="bg1"/>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dark blue, ALL CAPS</a:t>
            </a:r>
          </a:p>
        </p:txBody>
      </p:sp>
      <p:pic>
        <p:nvPicPr>
          <p:cNvPr id="5" name="Picture 4" descr="Logo&#10;&#10;Description automatically generated">
            <a:extLst>
              <a:ext uri="{FF2B5EF4-FFF2-40B4-BE49-F238E27FC236}">
                <a16:creationId xmlns:a16="http://schemas.microsoft.com/office/drawing/2014/main" id="{CEB840BA-3B33-0DCD-EED2-837A52428FEA}"/>
              </a:ext>
            </a:extLst>
          </p:cNvPr>
          <p:cNvPicPr>
            <a:picLocks noChangeAspect="1"/>
          </p:cNvPicPr>
          <p:nvPr userDrawn="1"/>
        </p:nvPicPr>
        <p:blipFill>
          <a:blip r:embed="rId2"/>
          <a:stretch>
            <a:fillRect/>
          </a:stretch>
        </p:blipFill>
        <p:spPr>
          <a:xfrm>
            <a:off x="852162" y="4981011"/>
            <a:ext cx="2060389" cy="1375830"/>
          </a:xfrm>
          <a:prstGeom prst="rect">
            <a:avLst/>
          </a:prstGeom>
        </p:spPr>
      </p:pic>
      <p:sp>
        <p:nvSpPr>
          <p:cNvPr id="7" name="Text Placeholder 8">
            <a:extLst>
              <a:ext uri="{FF2B5EF4-FFF2-40B4-BE49-F238E27FC236}">
                <a16:creationId xmlns:a16="http://schemas.microsoft.com/office/drawing/2014/main" id="{34458FDB-DDB7-9B61-24FC-7FCBA62ED078}"/>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2579076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Divider + Vertic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3" name="Picture 2" descr="Logo&#10;&#10;Description automatically generated">
            <a:extLst>
              <a:ext uri="{FF2B5EF4-FFF2-40B4-BE49-F238E27FC236}">
                <a16:creationId xmlns:a16="http://schemas.microsoft.com/office/drawing/2014/main" id="{045685C6-F867-AEEE-995E-CF415D3BF345}"/>
              </a:ext>
            </a:extLst>
          </p:cNvPr>
          <p:cNvPicPr>
            <a:picLocks noChangeAspect="1"/>
          </p:cNvPicPr>
          <p:nvPr userDrawn="1"/>
        </p:nvPicPr>
        <p:blipFill>
          <a:blip r:embed="rId3"/>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110266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512">
          <p15:clr>
            <a:srgbClr val="FBAE40"/>
          </p15:clr>
        </p15:guide>
        <p15:guide id="3" pos="7176">
          <p15:clr>
            <a:srgbClr val="FBAE40"/>
          </p15:clr>
        </p15:guide>
        <p15:guide id="4" pos="216">
          <p15:clr>
            <a:srgbClr val="FBAE40"/>
          </p15:clr>
        </p15:guide>
        <p15:guide id="5" pos="7464">
          <p15:clr>
            <a:srgbClr val="FBAE40"/>
          </p15:clr>
        </p15:guide>
        <p15:guide id="6" orient="horz" pos="4176">
          <p15:clr>
            <a:srgbClr val="FBAE40"/>
          </p15:clr>
        </p15:guide>
        <p15:guide id="7" orient="horz"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771444" y="1316646"/>
            <a:ext cx="9998798"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63656A"/>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1444"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a:t>
            </a:r>
            <a:r>
              <a:rPr lang="en-US" dirty="0" err="1"/>
              <a:t>lt</a:t>
            </a:r>
            <a:r>
              <a:rPr lang="en-US" dirty="0"/>
              <a:t> pro, demi, 18 </a:t>
            </a:r>
            <a:r>
              <a:rPr lang="en-US" dirty="0" err="1"/>
              <a:t>pt</a:t>
            </a:r>
            <a:r>
              <a:rPr lang="en-US" dirty="0"/>
              <a:t>, ORANGE, all CAPS</a:t>
            </a:r>
          </a:p>
        </p:txBody>
      </p:sp>
      <p:sp>
        <p:nvSpPr>
          <p:cNvPr id="8" name="Slide Number Placeholder 1">
            <a:extLst>
              <a:ext uri="{FF2B5EF4-FFF2-40B4-BE49-F238E27FC236}">
                <a16:creationId xmlns:a16="http://schemas.microsoft.com/office/drawing/2014/main" id="{B770C978-D419-8440-9433-36DFF277734A}"/>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a:t>
            </a:fld>
            <a:endParaRPr lang="en-US" spc="400" dirty="0"/>
          </a:p>
        </p:txBody>
      </p:sp>
      <p:sp>
        <p:nvSpPr>
          <p:cNvPr id="10" name="Footer Placeholder 2">
            <a:extLst>
              <a:ext uri="{FF2B5EF4-FFF2-40B4-BE49-F238E27FC236}">
                <a16:creationId xmlns:a16="http://schemas.microsoft.com/office/drawing/2014/main" id="{961DE383-9175-9646-8B8B-A3CA718B7CC3}"/>
              </a:ext>
            </a:extLst>
          </p:cNvPr>
          <p:cNvSpPr>
            <a:spLocks noGrp="1"/>
          </p:cNvSpPr>
          <p:nvPr>
            <p:ph type="ftr" sz="quarter" idx="22"/>
          </p:nvPr>
        </p:nvSpPr>
        <p:spPr>
          <a:xfrm>
            <a:off x="694574" y="6366854"/>
            <a:ext cx="6743700" cy="365125"/>
          </a:xfrm>
        </p:spPr>
        <p:txBody>
          <a:bodyPr/>
          <a:lstStyle/>
          <a:p>
            <a:endParaRPr lang="en-US" dirty="0"/>
          </a:p>
        </p:txBody>
      </p:sp>
      <p:sp>
        <p:nvSpPr>
          <p:cNvPr id="5" name="Title 4">
            <a:extLst>
              <a:ext uri="{FF2B5EF4-FFF2-40B4-BE49-F238E27FC236}">
                <a16:creationId xmlns:a16="http://schemas.microsoft.com/office/drawing/2014/main" id="{CE31BE01-CFBB-27D3-0AA9-E200DBA8532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37798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guide id="7" orient="horz" pos="648" userDrawn="1">
          <p15:clr>
            <a:srgbClr val="FBAE40"/>
          </p15:clr>
        </p15:guide>
        <p15:guide id="8" orient="horz" pos="38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1" y="1316645"/>
            <a:ext cx="11357316" cy="4847602"/>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solidFill>
                  <a:srgbClr val="404040"/>
                </a:solidFill>
              </a:defRPr>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404040"/>
                </a:solidFill>
              </a:defRPr>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6" name="Slide Number Placeholder 5">
            <a:extLst>
              <a:ext uri="{FF2B5EF4-FFF2-40B4-BE49-F238E27FC236}">
                <a16:creationId xmlns:a16="http://schemas.microsoft.com/office/drawing/2014/main" id="{9DD07777-9D5C-C345-A921-AF4955ECBF34}"/>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4">
            <a:extLst>
              <a:ext uri="{FF2B5EF4-FFF2-40B4-BE49-F238E27FC236}">
                <a16:creationId xmlns:a16="http://schemas.microsoft.com/office/drawing/2014/main" id="{4D993031-27B5-9199-CBF9-3D62BFD43087}"/>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5" name="Title 4">
            <a:extLst>
              <a:ext uri="{FF2B5EF4-FFF2-40B4-BE49-F238E27FC236}">
                <a16:creationId xmlns:a16="http://schemas.microsoft.com/office/drawing/2014/main" id="{2B8CA56C-0B78-3ABD-CF72-48D3393E0785}"/>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72736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816" userDrawn="1">
          <p15:clr>
            <a:srgbClr val="FBAE40"/>
          </p15:clr>
        </p15:guide>
        <p15:guide id="4" pos="7464">
          <p15:clr>
            <a:srgbClr val="FBAE40"/>
          </p15:clr>
        </p15:guide>
        <p15:guide id="6" orient="horz" pos="408">
          <p15:clr>
            <a:srgbClr val="FBAE40"/>
          </p15:clr>
        </p15:guide>
        <p15:guide id="7" orient="horz" pos="4224">
          <p15:clr>
            <a:srgbClr val="FBAE40"/>
          </p15:clr>
        </p15:guide>
        <p15:guide id="8" orient="horz" pos="38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417341" y="731741"/>
            <a:ext cx="11357316"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CAPS</a:t>
            </a:r>
          </a:p>
        </p:txBody>
      </p:sp>
      <p:sp>
        <p:nvSpPr>
          <p:cNvPr id="8" name="Content Placeholder 2">
            <a:extLst>
              <a:ext uri="{FF2B5EF4-FFF2-40B4-BE49-F238E27FC236}">
                <a16:creationId xmlns:a16="http://schemas.microsoft.com/office/drawing/2014/main" id="{659FE5D0-C68D-A248-8098-69542EC4FBF3}"/>
              </a:ext>
            </a:extLst>
          </p:cNvPr>
          <p:cNvSpPr>
            <a:spLocks noGrp="1"/>
          </p:cNvSpPr>
          <p:nvPr>
            <p:ph idx="1" hasCustomPrompt="1"/>
          </p:nvPr>
        </p:nvSpPr>
        <p:spPr>
          <a:xfrm>
            <a:off x="417342" y="1316646"/>
            <a:ext cx="11357316"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solidFill>
                  <a:srgbClr val="404040"/>
                </a:solidFill>
              </a:defRPr>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404040"/>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10" name="Slide Number Placeholder 5">
            <a:extLst>
              <a:ext uri="{FF2B5EF4-FFF2-40B4-BE49-F238E27FC236}">
                <a16:creationId xmlns:a16="http://schemas.microsoft.com/office/drawing/2014/main" id="{DA810DD4-2756-5846-A203-7F56B185A851}"/>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11" name="Footer Placeholder 4">
            <a:extLst>
              <a:ext uri="{FF2B5EF4-FFF2-40B4-BE49-F238E27FC236}">
                <a16:creationId xmlns:a16="http://schemas.microsoft.com/office/drawing/2014/main" id="{692B0B1E-1D22-2B4F-922F-74864A4171DD}"/>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chemeClr val="bg1"/>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CE08981C-9C79-8FBC-DF2D-38E9C4C304E8}"/>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86166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guide id="7" orient="horz" pos="648">
          <p15:clr>
            <a:srgbClr val="FBAE40"/>
          </p15:clr>
        </p15:guide>
        <p15:guide id="8" orient="horz" pos="38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82784" y="1316012"/>
            <a:ext cx="5591873" cy="4860316"/>
          </a:xfrm>
        </p:spPr>
        <p:txBody>
          <a:bodyPr/>
          <a:lstStyle>
            <a:lvl1pPr>
              <a:defRPr b="0" i="0">
                <a:latin typeface="Avenir Next LT Pro" panose="020B0504020202020204" pitchFamily="34" charset="77"/>
              </a:defRPr>
            </a:lvl1pPr>
            <a:lvl2pPr>
              <a:defRPr b="0" i="0">
                <a:latin typeface="Avenir Next LT Pro" panose="020B0504020202020204" pitchFamily="34" charset="77"/>
              </a:defRPr>
            </a:lvl2pPr>
            <a:lvl3pPr>
              <a:defRPr b="0" i="0">
                <a:latin typeface="Avenir Next LT Pro" panose="020B0504020202020204" pitchFamily="34" charset="77"/>
              </a:defRPr>
            </a:lvl3pPr>
            <a:lvl4pPr>
              <a:defRPr sz="1200" b="0" i="0">
                <a:latin typeface="Avenir Next LT Pro" panose="020B0504020202020204" pitchFamily="34" charset="77"/>
              </a:defRPr>
            </a:lvl4pPr>
            <a:lvl5pPr>
              <a:defRPr sz="1000"/>
            </a:lvl5pPr>
          </a:lstStyle>
          <a:p>
            <a:pPr lvl="0"/>
            <a:r>
              <a:rPr lang="en-US" dirty="0"/>
              <a:t>This content box can also be used for charts, tables, and images by deleting this text and selecting the type of content you’d like to use instead</a:t>
            </a:r>
          </a:p>
        </p:txBody>
      </p:sp>
      <p:sp>
        <p:nvSpPr>
          <p:cNvPr id="6" name="Slide Number Placeholder 5">
            <a:extLst>
              <a:ext uri="{FF2B5EF4-FFF2-40B4-BE49-F238E27FC236}">
                <a16:creationId xmlns:a16="http://schemas.microsoft.com/office/drawing/2014/main" id="{B37FAF33-EB7E-F044-82B8-3D14FF92A8EA}"/>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7" name="Footer Placeholder 4">
            <a:extLst>
              <a:ext uri="{FF2B5EF4-FFF2-40B4-BE49-F238E27FC236}">
                <a16:creationId xmlns:a16="http://schemas.microsoft.com/office/drawing/2014/main" id="{32C229D6-80F6-154F-B3F2-50AE81843D5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itle 1">
            <a:extLst>
              <a:ext uri="{FF2B5EF4-FFF2-40B4-BE49-F238E27FC236}">
                <a16:creationId xmlns:a16="http://schemas.microsoft.com/office/drawing/2014/main" id="{9EB4E6DD-FD36-F1B9-A8BA-812F893695F8}"/>
              </a:ext>
            </a:extLst>
          </p:cNvPr>
          <p:cNvSpPr>
            <a:spLocks noGrp="1"/>
          </p:cNvSpPr>
          <p:nvPr>
            <p:ph type="title" hasCustomPrompt="1"/>
          </p:nvPr>
        </p:nvSpPr>
        <p:spPr>
          <a:xfrm>
            <a:off x="417341" y="338458"/>
            <a:ext cx="11357316" cy="869909"/>
          </a:xfrm>
        </p:spPr>
        <p:txBody>
          <a:bodyPr/>
          <a:lstStyle/>
          <a:p>
            <a:r>
              <a:rPr lang="en-US" dirty="0"/>
              <a:t>TITLE — avenir NEXT LT PRO, DEMI, 28 PT, DARK BLUE, caps</a:t>
            </a:r>
          </a:p>
        </p:txBody>
      </p:sp>
      <p:sp>
        <p:nvSpPr>
          <p:cNvPr id="9" name="Content Placeholder 3">
            <a:extLst>
              <a:ext uri="{FF2B5EF4-FFF2-40B4-BE49-F238E27FC236}">
                <a16:creationId xmlns:a16="http://schemas.microsoft.com/office/drawing/2014/main" id="{CF7F3128-7FF2-1198-7DB6-D17883A3D325}"/>
              </a:ext>
            </a:extLst>
          </p:cNvPr>
          <p:cNvSpPr>
            <a:spLocks noGrp="1"/>
          </p:cNvSpPr>
          <p:nvPr>
            <p:ph sz="half" idx="10" hasCustomPrompt="1"/>
          </p:nvPr>
        </p:nvSpPr>
        <p:spPr>
          <a:xfrm>
            <a:off x="417341" y="1316012"/>
            <a:ext cx="5591873" cy="4860316"/>
          </a:xfrm>
        </p:spPr>
        <p:txBody>
          <a:bodyPr/>
          <a:lstStyle>
            <a:lvl1pPr>
              <a:defRPr b="0" i="0">
                <a:latin typeface="Avenir Next LT Pro" panose="020B0504020202020204" pitchFamily="34" charset="77"/>
              </a:defRPr>
            </a:lvl1pPr>
            <a:lvl2pPr>
              <a:defRPr b="0" i="0">
                <a:latin typeface="Avenir Next LT Pro" panose="020B0504020202020204" pitchFamily="34" charset="77"/>
              </a:defRPr>
            </a:lvl2pPr>
            <a:lvl3pPr>
              <a:defRPr b="0" i="0">
                <a:latin typeface="Avenir Next LT Pro" panose="020B0504020202020204" pitchFamily="34" charset="77"/>
              </a:defRPr>
            </a:lvl3pPr>
            <a:lvl4pPr>
              <a:defRPr sz="1200" b="0" i="0">
                <a:latin typeface="Avenir Next LT Pro" panose="020B0504020202020204" pitchFamily="34" charset="77"/>
              </a:defRPr>
            </a:lvl4pPr>
            <a:lvl5pPr>
              <a:defRPr sz="10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Tree>
    <p:extLst>
      <p:ext uri="{BB962C8B-B14F-4D97-AF65-F5344CB8AC3E}">
        <p14:creationId xmlns:p14="http://schemas.microsoft.com/office/powerpoint/2010/main" val="419558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6" name="Footer Placeholder 4">
            <a:extLst>
              <a:ext uri="{FF2B5EF4-FFF2-40B4-BE49-F238E27FC236}">
                <a16:creationId xmlns:a16="http://schemas.microsoft.com/office/drawing/2014/main" id="{F1A18547-ED94-1540-A0C7-0D9D6117B35A}"/>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itle 1">
            <a:extLst>
              <a:ext uri="{FF2B5EF4-FFF2-40B4-BE49-F238E27FC236}">
                <a16:creationId xmlns:a16="http://schemas.microsoft.com/office/drawing/2014/main" id="{D382B0BB-FFA8-A548-76E1-8E54DA10E077}"/>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81643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9F13AB3-EAF1-0345-B81F-C2129EDDE517}"/>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6" name="Footer Placeholder 4">
            <a:extLst>
              <a:ext uri="{FF2B5EF4-FFF2-40B4-BE49-F238E27FC236}">
                <a16:creationId xmlns:a16="http://schemas.microsoft.com/office/drawing/2014/main" id="{75D2727C-19AA-AF45-A10B-B1401CE58AA5}"/>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27397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D8776A-E0D2-5E4B-B55C-88B3E68F9F35}"/>
              </a:ext>
            </a:extLst>
          </p:cNvPr>
          <p:cNvSpPr/>
          <p:nvPr userDrawn="1"/>
        </p:nvSpPr>
        <p:spPr>
          <a:xfrm>
            <a:off x="810733"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1116782" y="2414588"/>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6510528" y="2414588"/>
            <a:ext cx="463571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1016102" y="1695697"/>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LT PRO, DEMI, 18 PT, ORANGE,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1016102" y="2567352"/>
            <a:ext cx="4769926" cy="3099478"/>
          </a:xfrm>
        </p:spPr>
        <p:txBody>
          <a:bodyPr/>
          <a:lstStyle>
            <a:lvl1pPr marL="228600" marR="0" indent="-228600" algn="l" defTabSz="914400" rtl="0" eaLnBrk="1" fontAlgn="auto" latinLnBrk="0" hangingPunct="1">
              <a:lnSpc>
                <a:spcPct val="100000"/>
              </a:lnSpc>
              <a:spcBef>
                <a:spcPts val="0"/>
              </a:spcBef>
              <a:spcAft>
                <a:spcPts val="600"/>
              </a:spcAft>
              <a:buClr>
                <a:schemeClr val="accent2"/>
              </a:buClr>
              <a:buSzTx/>
              <a:buFont typeface="Wingdings" pitchFamily="2" charset="2"/>
              <a:buChar char="§"/>
              <a:tabLst>
                <a:tab pos="222250" algn="l"/>
              </a:tabLst>
              <a:defRPr sz="1600"/>
            </a:lvl1pPr>
            <a:lvl2pPr>
              <a:buClr>
                <a:schemeClr val="bg1"/>
              </a:buClr>
              <a:defRPr sz="1400"/>
            </a:lvl2pPr>
            <a:lvl3pPr>
              <a:buClr>
                <a:schemeClr val="bg1"/>
              </a:buClr>
              <a:defRPr sz="1200">
                <a:solidFill>
                  <a:srgbClr val="404040"/>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6211236"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6517285" y="2402930"/>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6416605" y="1684039"/>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LT PRO, DEMI, 18 PT, ORANGE,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6416605" y="2567351"/>
            <a:ext cx="4769926" cy="3099469"/>
          </a:xfrm>
        </p:spPr>
        <p:txBody>
          <a:bodyPr/>
          <a:lstStyle>
            <a:lvl1pPr marL="228600" marR="0" indent="-228600" algn="l" defTabSz="914400" rtl="0" eaLnBrk="1" fontAlgn="auto" latinLnBrk="0" hangingPunct="1">
              <a:lnSpc>
                <a:spcPct val="100000"/>
              </a:lnSpc>
              <a:spcBef>
                <a:spcPts val="0"/>
              </a:spcBef>
              <a:spcAft>
                <a:spcPts val="600"/>
              </a:spcAft>
              <a:buClr>
                <a:schemeClr val="accent2"/>
              </a:buClr>
              <a:buSzTx/>
              <a:buFont typeface="Wingdings" pitchFamily="2" charset="2"/>
              <a:buChar char="§"/>
              <a:tabLst>
                <a:tab pos="222250" algn="l"/>
              </a:tabLst>
              <a:defRPr sz="1600"/>
            </a:lvl1pPr>
            <a:lvl2pPr>
              <a:buClr>
                <a:schemeClr val="bg1"/>
              </a:buClr>
              <a:defRPr sz="1400">
                <a:solidFill>
                  <a:srgbClr val="404040"/>
                </a:solidFill>
              </a:defRPr>
            </a:lvl2pPr>
            <a:lvl3pPr>
              <a:buClr>
                <a:schemeClr val="bg1"/>
              </a:buClr>
              <a:defRPr sz="1200">
                <a:solidFill>
                  <a:srgbClr val="404040"/>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19" name="Slide Number Placeholder 5">
            <a:extLst>
              <a:ext uri="{FF2B5EF4-FFF2-40B4-BE49-F238E27FC236}">
                <a16:creationId xmlns:a16="http://schemas.microsoft.com/office/drawing/2014/main" id="{1FFEE202-3215-CD4E-90B6-134A42DD60FB}"/>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0" name="Footer Placeholder 4">
            <a:extLst>
              <a:ext uri="{FF2B5EF4-FFF2-40B4-BE49-F238E27FC236}">
                <a16:creationId xmlns:a16="http://schemas.microsoft.com/office/drawing/2014/main" id="{09518584-22EB-0849-B9E3-9DFA11585DA7}"/>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3" name="Title 22">
            <a:extLst>
              <a:ext uri="{FF2B5EF4-FFF2-40B4-BE49-F238E27FC236}">
                <a16:creationId xmlns:a16="http://schemas.microsoft.com/office/drawing/2014/main" id="{0BC5DA1D-DDA7-6589-4989-0B879696E13D}"/>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99432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3912">
          <p15:clr>
            <a:srgbClr val="FBAE40"/>
          </p15:clr>
        </p15:guide>
        <p15:guide id="3" pos="816" userDrawn="1">
          <p15:clr>
            <a:srgbClr val="FBAE40"/>
          </p15:clr>
        </p15:guide>
        <p15:guide id="4" pos="216">
          <p15:clr>
            <a:srgbClr val="FBAE40"/>
          </p15:clr>
        </p15:guide>
        <p15:guide id="5" pos="7464">
          <p15:clr>
            <a:srgbClr val="FBAE40"/>
          </p15:clr>
        </p15:guide>
        <p15:guide id="6" pos="7176">
          <p15:clr>
            <a:srgbClr val="FBAE40"/>
          </p15:clr>
        </p15:guide>
        <p15:guide id="7" orient="horz" pos="3888">
          <p15:clr>
            <a:srgbClr val="FBAE40"/>
          </p15:clr>
        </p15:guide>
        <p15:guide id="8" pos="3768">
          <p15:clr>
            <a:srgbClr val="FBAE40"/>
          </p15:clr>
        </p15:guide>
        <p15:guide id="9" orient="horz" pos="936">
          <p15:clr>
            <a:srgbClr val="FBAE40"/>
          </p15:clr>
        </p15:guide>
        <p15:guide id="10" orient="horz" pos="1224">
          <p15:clr>
            <a:srgbClr val="FBAE40"/>
          </p15:clr>
        </p15:guide>
        <p15:guide id="11" orient="horz" pos="4224">
          <p15:clr>
            <a:srgbClr val="FBAE40"/>
          </p15:clr>
        </p15:guide>
        <p15:guide id="12" orient="horz" pos="367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EDDA56-5B0C-9841-BBC5-C0B0741FC492}"/>
              </a:ext>
            </a:extLst>
          </p:cNvPr>
          <p:cNvSpPr/>
          <p:nvPr userDrawn="1"/>
        </p:nvSpPr>
        <p:spPr>
          <a:xfrm>
            <a:off x="4262564"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417341"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8118355"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615923"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4461146"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8316937"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516632"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4372423"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8217646"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18" name="Text Placeholder 3">
            <a:extLst>
              <a:ext uri="{FF2B5EF4-FFF2-40B4-BE49-F238E27FC236}">
                <a16:creationId xmlns:a16="http://schemas.microsoft.com/office/drawing/2014/main" id="{0FC1CE68-9A3E-E34F-96D4-29F358465C8E}"/>
              </a:ext>
            </a:extLst>
          </p:cNvPr>
          <p:cNvSpPr>
            <a:spLocks noGrp="1"/>
          </p:cNvSpPr>
          <p:nvPr>
            <p:ph type="body" sz="quarter" idx="19" hasCustomPrompt="1"/>
          </p:nvPr>
        </p:nvSpPr>
        <p:spPr>
          <a:xfrm>
            <a:off x="516632"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1" name="Text Placeholder 3">
            <a:extLst>
              <a:ext uri="{FF2B5EF4-FFF2-40B4-BE49-F238E27FC236}">
                <a16:creationId xmlns:a16="http://schemas.microsoft.com/office/drawing/2014/main" id="{3A141CB7-F70D-9043-952A-EF5B84C5B578}"/>
              </a:ext>
            </a:extLst>
          </p:cNvPr>
          <p:cNvSpPr>
            <a:spLocks noGrp="1"/>
          </p:cNvSpPr>
          <p:nvPr>
            <p:ph type="body" sz="quarter" idx="25" hasCustomPrompt="1"/>
          </p:nvPr>
        </p:nvSpPr>
        <p:spPr>
          <a:xfrm>
            <a:off x="4372423"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3" name="Text Placeholder 3">
            <a:extLst>
              <a:ext uri="{FF2B5EF4-FFF2-40B4-BE49-F238E27FC236}">
                <a16:creationId xmlns:a16="http://schemas.microsoft.com/office/drawing/2014/main" id="{EE08D536-7D0B-4741-8CDE-468E978246C5}"/>
              </a:ext>
            </a:extLst>
          </p:cNvPr>
          <p:cNvSpPr>
            <a:spLocks noGrp="1"/>
          </p:cNvSpPr>
          <p:nvPr>
            <p:ph type="body" sz="quarter" idx="26" hasCustomPrompt="1"/>
          </p:nvPr>
        </p:nvSpPr>
        <p:spPr>
          <a:xfrm>
            <a:off x="8217646"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2" name="Slide Number Placeholder 5">
            <a:extLst>
              <a:ext uri="{FF2B5EF4-FFF2-40B4-BE49-F238E27FC236}">
                <a16:creationId xmlns:a16="http://schemas.microsoft.com/office/drawing/2014/main" id="{1B480BD6-B5B2-444D-AB77-844E6FD4B7E8}"/>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4" name="Footer Placeholder 4">
            <a:extLst>
              <a:ext uri="{FF2B5EF4-FFF2-40B4-BE49-F238E27FC236}">
                <a16:creationId xmlns:a16="http://schemas.microsoft.com/office/drawing/2014/main" id="{F83C2F21-9649-9042-9359-6EA03353BC6A}"/>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11" name="Title 10">
            <a:extLst>
              <a:ext uri="{FF2B5EF4-FFF2-40B4-BE49-F238E27FC236}">
                <a16:creationId xmlns:a16="http://schemas.microsoft.com/office/drawing/2014/main" id="{0B98202B-1EEF-D977-4C76-CF71381036B3}"/>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81064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72">
          <p15:clr>
            <a:srgbClr val="FBAE40"/>
          </p15:clr>
        </p15:guide>
        <p15:guide id="2" pos="252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936">
          <p15:clr>
            <a:srgbClr val="FBAE40"/>
          </p15:clr>
        </p15:guide>
        <p15:guide id="7" pos="2688">
          <p15:clr>
            <a:srgbClr val="FBAE40"/>
          </p15:clr>
        </p15:guide>
        <p15:guide id="8" pos="4992">
          <p15:clr>
            <a:srgbClr val="FBAE40"/>
          </p15:clr>
        </p15:guide>
        <p15:guide id="9" pos="5160">
          <p15:clr>
            <a:srgbClr val="FBAE40"/>
          </p15:clr>
        </p15:guide>
        <p15:guide id="10" orient="horz" pos="10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 - Cente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EDDA56-5B0C-9841-BBC5-C0B0741FC492}"/>
              </a:ext>
            </a:extLst>
          </p:cNvPr>
          <p:cNvSpPr/>
          <p:nvPr userDrawn="1"/>
        </p:nvSpPr>
        <p:spPr>
          <a:xfrm>
            <a:off x="4262564"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417341"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8118355"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770799"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4597385"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8423971"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FD497B08-CA80-3A4A-80FB-0E86AA7CBA43}"/>
              </a:ext>
            </a:extLst>
          </p:cNvPr>
          <p:cNvSpPr>
            <a:spLocks noGrp="1"/>
          </p:cNvSpPr>
          <p:nvPr>
            <p:ph type="body" sz="quarter" idx="13" hasCustomPrompt="1"/>
          </p:nvPr>
        </p:nvSpPr>
        <p:spPr>
          <a:xfrm>
            <a:off x="615923" y="2567352"/>
            <a:ext cx="3259138" cy="3664398"/>
          </a:xfrm>
        </p:spPr>
        <p:txBody>
          <a:bodyPr>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sentence case. If the title or main content placeholder containers get moved out of place, on the Home tab, click the “Reset” button beside “New Slide” to put them back into the correct place.</a:t>
            </a:r>
          </a:p>
        </p:txBody>
      </p:sp>
      <p:sp>
        <p:nvSpPr>
          <p:cNvPr id="26" name="Text Placeholder 24">
            <a:extLst>
              <a:ext uri="{FF2B5EF4-FFF2-40B4-BE49-F238E27FC236}">
                <a16:creationId xmlns:a16="http://schemas.microsoft.com/office/drawing/2014/main" id="{98B717A5-BFD9-3142-BDC7-883C3610147A}"/>
              </a:ext>
            </a:extLst>
          </p:cNvPr>
          <p:cNvSpPr>
            <a:spLocks noGrp="1"/>
          </p:cNvSpPr>
          <p:nvPr>
            <p:ph type="body" sz="quarter" idx="14" hasCustomPrompt="1"/>
          </p:nvPr>
        </p:nvSpPr>
        <p:spPr>
          <a:xfrm>
            <a:off x="4443390" y="2567352"/>
            <a:ext cx="3259138" cy="3664398"/>
          </a:xfrm>
        </p:spPr>
        <p:txBody>
          <a:bodyPr>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Content – Avenir Next LT Pro, Regular, 16 </a:t>
            </a:r>
            <a:r>
              <a:rPr lang="en-US" dirty="0" err="1"/>
              <a:t>pt</a:t>
            </a:r>
            <a:r>
              <a:rPr lang="en-US" dirty="0"/>
              <a:t>, sentence case. Sentence case means to capitalize only the first letter of the first. When using sentence case, you will still capitalize the first letter of proper nouns and names/titles.</a:t>
            </a:r>
          </a:p>
        </p:txBody>
      </p:sp>
      <p:sp>
        <p:nvSpPr>
          <p:cNvPr id="27" name="Text Placeholder 24">
            <a:extLst>
              <a:ext uri="{FF2B5EF4-FFF2-40B4-BE49-F238E27FC236}">
                <a16:creationId xmlns:a16="http://schemas.microsoft.com/office/drawing/2014/main" id="{76623F4A-CFEA-8740-8286-9A9FD5427D74}"/>
              </a:ext>
            </a:extLst>
          </p:cNvPr>
          <p:cNvSpPr>
            <a:spLocks noGrp="1"/>
          </p:cNvSpPr>
          <p:nvPr>
            <p:ph type="body" sz="quarter" idx="15" hasCustomPrompt="1"/>
          </p:nvPr>
        </p:nvSpPr>
        <p:spPr>
          <a:xfrm>
            <a:off x="8269976" y="2567352"/>
            <a:ext cx="3259138" cy="3664398"/>
          </a:xfrm>
        </p:spPr>
        <p:txBody>
          <a:bodyPr>
            <a:noAutofit/>
          </a:bodyPr>
          <a:lstStyle>
            <a:lvl1pPr marL="0" indent="0">
              <a:buNone/>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sentence case. If using bullet points, be sure to use dark blue square bullets.</a:t>
            </a:r>
          </a:p>
        </p:txBody>
      </p: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554141"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4381606"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8208191"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19" name="Slide Number Placeholder 5">
            <a:extLst>
              <a:ext uri="{FF2B5EF4-FFF2-40B4-BE49-F238E27FC236}">
                <a16:creationId xmlns:a16="http://schemas.microsoft.com/office/drawing/2014/main" id="{5F8156AC-4342-4D4A-945A-8596BF79DE6D}"/>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1" name="Footer Placeholder 4">
            <a:extLst>
              <a:ext uri="{FF2B5EF4-FFF2-40B4-BE49-F238E27FC236}">
                <a16:creationId xmlns:a16="http://schemas.microsoft.com/office/drawing/2014/main" id="{E5FDE0B4-051E-1348-9BF2-570AC2CF5E7D}"/>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41" name="Title 40">
            <a:extLst>
              <a:ext uri="{FF2B5EF4-FFF2-40B4-BE49-F238E27FC236}">
                <a16:creationId xmlns:a16="http://schemas.microsoft.com/office/drawing/2014/main" id="{FF63C081-F164-9C3F-A2AE-2F957624BF4F}"/>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07618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76">
          <p15:clr>
            <a:srgbClr val="FBAE40"/>
          </p15:clr>
        </p15:guide>
        <p15:guide id="2" pos="600">
          <p15:clr>
            <a:srgbClr val="FBAE40"/>
          </p15:clr>
        </p15:guide>
        <p15:guide id="3" pos="4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Sections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508C7F-DE7B-FC49-B9D3-2979EDF55648}"/>
              </a:ext>
            </a:extLst>
          </p:cNvPr>
          <p:cNvSpPr/>
          <p:nvPr userDrawn="1"/>
        </p:nvSpPr>
        <p:spPr>
          <a:xfrm>
            <a:off x="419637" y="1026058"/>
            <a:ext cx="5303000" cy="1636776"/>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417341" y="2781602"/>
            <a:ext cx="5305283" cy="16366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417341" y="4546998"/>
            <a:ext cx="5305283" cy="1634677"/>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566161" y="1194243"/>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ORANGE,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566161" y="2937952"/>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566161" y="4704128"/>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5855395" y="1028700"/>
            <a:ext cx="6336605" cy="5143500"/>
          </a:xfrm>
        </p:spPr>
        <p:txBody>
          <a:bodyPr/>
          <a:lstStyle>
            <a:lvl1pPr>
              <a:buClr>
                <a:srgbClr val="E86100"/>
              </a:buClr>
              <a:defRPr/>
            </a:lvl1pPr>
            <a:lvl5pPr>
              <a:defRPr/>
            </a:lvl5pPr>
          </a:lstStyle>
          <a:p>
            <a:r>
              <a:rPr lang="en-US" dirty="0"/>
              <a:t>Click icon to add picture</a:t>
            </a:r>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566161" y="4998118"/>
            <a:ext cx="4986343" cy="971298"/>
          </a:xfrm>
          <a:prstGeom prst="rect">
            <a:avLst/>
          </a:prstGeom>
        </p:spPr>
        <p:txBody>
          <a:bodyPr vert="horz" lIns="0" tIns="45720" rIns="91440" bIns="45720" rtlCol="0">
            <a:noAutofit/>
          </a:bodyPr>
          <a:lstStyle>
            <a:lvl1pPr>
              <a:spcAft>
                <a:spcPts val="600"/>
              </a:spcAft>
              <a:buClr>
                <a:schemeClr val="accent2"/>
              </a:buClr>
              <a:defRPr sz="1200">
                <a:solidFill>
                  <a:srgbClr val="404040"/>
                </a:solidFill>
              </a:defRPr>
            </a:lvl1pPr>
            <a:lvl2pPr marL="457200">
              <a:spcAft>
                <a:spcPts val="600"/>
              </a:spcAft>
              <a:buClr>
                <a:srgbClr val="E87722"/>
              </a:buClr>
              <a:defRPr sz="1000"/>
            </a:lvl2pPr>
            <a:lvl3pPr marL="685800">
              <a:spcAft>
                <a:spcPts val="600"/>
              </a:spcAft>
              <a:buClr>
                <a:srgbClr val="E87722"/>
              </a:buClr>
              <a:defRPr sz="800"/>
            </a:lvl3pPr>
            <a:lvl4pPr marL="1371600" indent="0">
              <a:buNone/>
              <a:defRPr/>
            </a:lvl4pPr>
            <a:lvl5pPr marL="182880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566161" y="3233325"/>
            <a:ext cx="4986343" cy="965079"/>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chemeClr val="accent2"/>
              </a:buClr>
              <a:buSzTx/>
              <a:buFont typeface="Wingdings" pitchFamily="2" charset="2"/>
              <a:buChar char="§"/>
              <a:tabLst/>
              <a:defRPr sz="1200">
                <a:solidFill>
                  <a:srgbClr val="404040"/>
                </a:solidFill>
              </a:defRPr>
            </a:lvl1pPr>
            <a:lvl2pPr marL="457200" indent="-228600">
              <a:lnSpc>
                <a:spcPct val="90000"/>
              </a:lnSpc>
              <a:spcAft>
                <a:spcPts val="600"/>
              </a:spcAft>
              <a:buClr>
                <a:srgbClr val="E87722"/>
              </a:buClr>
              <a:buFont typeface="System Font Regular"/>
              <a:buChar char="–"/>
              <a:defRPr sz="1000"/>
            </a:lvl2pPr>
            <a:lvl3pPr marL="685800">
              <a:lnSpc>
                <a:spcPct val="90000"/>
              </a:lnSpc>
              <a:spcAft>
                <a:spcPts val="600"/>
              </a:spcAft>
              <a:buClr>
                <a:srgbClr val="E87722"/>
              </a:buClr>
              <a:defRPr sz="800"/>
            </a:lvl3pPr>
            <a:lvl4pPr marL="1371600" indent="0">
              <a:buNone/>
              <a:defRPr/>
            </a:lvl4pPr>
            <a:lvl5pPr marL="1828800" indent="0">
              <a:buNone/>
              <a:defRPr/>
            </a:lvl5pPr>
          </a:lstStyle>
          <a:p>
            <a:pPr lvl="0"/>
            <a:r>
              <a:rPr lang="en-US" dirty="0"/>
              <a:t>Content – Avenir Next LT Pro, Regular,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566162" y="1483397"/>
            <a:ext cx="4986342" cy="965079"/>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chemeClr val="accent2"/>
              </a:buClr>
              <a:buSzTx/>
              <a:buFont typeface="Wingdings" pitchFamily="2" charset="2"/>
              <a:buChar char="§"/>
              <a:tabLst/>
              <a:defRPr sz="1200">
                <a:solidFill>
                  <a:srgbClr val="404040"/>
                </a:solidFill>
              </a:defRPr>
            </a:lvl1pPr>
            <a:lvl2pPr marL="457200" indent="-228600">
              <a:lnSpc>
                <a:spcPct val="90000"/>
              </a:lnSpc>
              <a:spcAft>
                <a:spcPts val="600"/>
              </a:spcAft>
              <a:buFont typeface="System Font Regular"/>
              <a:buChar char="–"/>
              <a:defRPr sz="1000"/>
            </a:lvl2pPr>
            <a:lvl3pPr marL="685800">
              <a:lnSpc>
                <a:spcPct val="90000"/>
              </a:lnSpc>
              <a:spcAft>
                <a:spcPts val="600"/>
              </a:spcAft>
              <a:defRPr sz="800"/>
            </a:lvl3pPr>
            <a:lvl4pPr marL="1371600" indent="0">
              <a:buNone/>
              <a:defRPr/>
            </a:lvl4pPr>
            <a:lvl5pPr marL="182880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18" name="Slide Number Placeholder 5">
            <a:extLst>
              <a:ext uri="{FF2B5EF4-FFF2-40B4-BE49-F238E27FC236}">
                <a16:creationId xmlns:a16="http://schemas.microsoft.com/office/drawing/2014/main" id="{D00C9A79-590D-3740-9D9C-FAE5808E2F76}"/>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0" name="Footer Placeholder 4">
            <a:extLst>
              <a:ext uri="{FF2B5EF4-FFF2-40B4-BE49-F238E27FC236}">
                <a16:creationId xmlns:a16="http://schemas.microsoft.com/office/drawing/2014/main" id="{E433437D-68BB-A743-957B-73822A8B9BD9}"/>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A60512B7-F392-E2B6-A86A-BC05CE6C1CFF}"/>
              </a:ext>
            </a:extLst>
          </p:cNvPr>
          <p:cNvSpPr>
            <a:spLocks noGrp="1"/>
          </p:cNvSpPr>
          <p:nvPr>
            <p:ph type="title" hasCustomPrompt="1"/>
          </p:nvPr>
        </p:nvSpPr>
        <p:spPr>
          <a:xfrm>
            <a:off x="417341" y="338459"/>
            <a:ext cx="11357316" cy="566800"/>
          </a:xfrm>
        </p:spPr>
        <p:txBody>
          <a:bodyPr/>
          <a:lstStyle/>
          <a:p>
            <a:r>
              <a:rPr lang="en-US" dirty="0"/>
              <a:t>TITLE — avenir NEXT LT PRO, DEMI, 28 PT, DARK BLUE, caps</a:t>
            </a:r>
          </a:p>
        </p:txBody>
      </p:sp>
    </p:spTree>
    <p:extLst>
      <p:ext uri="{BB962C8B-B14F-4D97-AF65-F5344CB8AC3E}">
        <p14:creationId xmlns:p14="http://schemas.microsoft.com/office/powerpoint/2010/main" val="160866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0">
          <p15:clr>
            <a:srgbClr val="FBAE40"/>
          </p15:clr>
        </p15:guide>
        <p15:guide id="2" pos="7464">
          <p15:clr>
            <a:srgbClr val="FBAE40"/>
          </p15:clr>
        </p15:guide>
        <p15:guide id="3" pos="816" userDrawn="1">
          <p15:clr>
            <a:srgbClr val="FBAE40"/>
          </p15:clr>
        </p15:guide>
        <p15:guide id="5" orient="horz" pos="408">
          <p15:clr>
            <a:srgbClr val="FBAE40"/>
          </p15:clr>
        </p15:guide>
        <p15:guide id="6" pos="3576">
          <p15:clr>
            <a:srgbClr val="FBAE40"/>
          </p15:clr>
        </p15:guide>
        <p15:guide id="7" pos="3672">
          <p15:clr>
            <a:srgbClr val="FBAE40"/>
          </p15:clr>
        </p15:guide>
        <p15:guide id="8" orient="horz" pos="648">
          <p15:clr>
            <a:srgbClr val="FBAE40"/>
          </p15:clr>
        </p15:guide>
        <p15:guide id="9" orient="horz" pos="3888">
          <p15:clr>
            <a:srgbClr val="FBAE40"/>
          </p15:clr>
        </p15:guide>
        <p15:guide id="10" orient="horz" pos="1752">
          <p15:clr>
            <a:srgbClr val="FBAE40"/>
          </p15:clr>
        </p15:guide>
        <p15:guide id="11" orient="horz" pos="2712">
          <p15:clr>
            <a:srgbClr val="FBAE40"/>
          </p15:clr>
        </p15:guide>
        <p15:guide id="12" orient="horz" pos="2784">
          <p15:clr>
            <a:srgbClr val="FBAE40"/>
          </p15:clr>
        </p15:guide>
        <p15:guide id="14" orient="horz" pos="42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 w/ icons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796323"/>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7991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9728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796323"/>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970044"/>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970044"/>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972841"/>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970044"/>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970044"/>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D05F5668-9431-7542-A05F-9999F7E29047}"/>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38" name="Footer Placeholder 4">
            <a:extLst>
              <a:ext uri="{FF2B5EF4-FFF2-40B4-BE49-F238E27FC236}">
                <a16:creationId xmlns:a16="http://schemas.microsoft.com/office/drawing/2014/main" id="{DAB19935-33C1-AA45-8BB5-FC2BE9106AE6}"/>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8F6BD397-0E40-E919-0BBC-B4AB622EBF86}"/>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59471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816" userDrawn="1">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3210"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ALL CAPS</a:t>
            </a:r>
          </a:p>
        </p:txBody>
      </p:sp>
      <p:sp>
        <p:nvSpPr>
          <p:cNvPr id="4" name="Slide Number Placeholder 3">
            <a:extLst>
              <a:ext uri="{FF2B5EF4-FFF2-40B4-BE49-F238E27FC236}">
                <a16:creationId xmlns:a16="http://schemas.microsoft.com/office/drawing/2014/main" id="{8843B946-D2E2-D646-AFE9-A127CD1C19EF}"/>
              </a:ext>
            </a:extLst>
          </p:cNvPr>
          <p:cNvSpPr>
            <a:spLocks noGrp="1"/>
          </p:cNvSpPr>
          <p:nvPr>
            <p:ph type="sldNum" sz="quarter" idx="14"/>
          </p:nvPr>
        </p:nvSpPr>
        <p:spPr/>
        <p:txBody>
          <a:bodyPr/>
          <a:lstStyle/>
          <a:p>
            <a:fld id="{9564885F-477D-A14D-B2C1-5ECAF755F313}" type="slidenum">
              <a:rPr lang="en-US" smtClean="0"/>
              <a:pPr/>
              <a:t>‹#›</a:t>
            </a:fld>
            <a:endParaRPr lang="en-US" spc="400" dirty="0"/>
          </a:p>
        </p:txBody>
      </p:sp>
      <p:sp>
        <p:nvSpPr>
          <p:cNvPr id="7" name="Footer Placeholder 6">
            <a:extLst>
              <a:ext uri="{FF2B5EF4-FFF2-40B4-BE49-F238E27FC236}">
                <a16:creationId xmlns:a16="http://schemas.microsoft.com/office/drawing/2014/main" id="{74CC990C-4EF5-D644-8DBC-E0234D61CCAF}"/>
              </a:ext>
            </a:extLst>
          </p:cNvPr>
          <p:cNvSpPr>
            <a:spLocks noGrp="1"/>
          </p:cNvSpPr>
          <p:nvPr>
            <p:ph type="ftr" sz="quarter" idx="15"/>
          </p:nvPr>
        </p:nvSpPr>
        <p:spPr/>
        <p:txBody>
          <a:bodyPr/>
          <a:lstStyle/>
          <a:p>
            <a:endParaRPr lang="en-US" dirty="0"/>
          </a:p>
        </p:txBody>
      </p:sp>
      <p:sp>
        <p:nvSpPr>
          <p:cNvPr id="2" name="Title 1">
            <a:extLst>
              <a:ext uri="{FF2B5EF4-FFF2-40B4-BE49-F238E27FC236}">
                <a16:creationId xmlns:a16="http://schemas.microsoft.com/office/drawing/2014/main" id="{D2B0CEC4-5AA2-384C-A2A4-9C0672E515B3}"/>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21099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guide id="7" orient="horz" pos="648" userDrawn="1">
          <p15:clr>
            <a:srgbClr val="FBAE40"/>
          </p15:clr>
        </p15:guide>
        <p15:guide id="8" orient="horz" pos="38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w/ icons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7963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7991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9728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7963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970044"/>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970044"/>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9728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970044"/>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970044"/>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2C171AD9-9BE1-E945-9767-8780DD4E794E}"/>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38" name="Footer Placeholder 4">
            <a:extLst>
              <a:ext uri="{FF2B5EF4-FFF2-40B4-BE49-F238E27FC236}">
                <a16:creationId xmlns:a16="http://schemas.microsoft.com/office/drawing/2014/main" id="{1A9D6AB5-0BDC-5A4C-9196-2600241D1508}"/>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ext Placeholder 24">
            <a:extLst>
              <a:ext uri="{FF2B5EF4-FFF2-40B4-BE49-F238E27FC236}">
                <a16:creationId xmlns:a16="http://schemas.microsoft.com/office/drawing/2014/main" id="{5A772E17-2817-8F89-E115-E087101C64DC}"/>
              </a:ext>
            </a:extLst>
          </p:cNvPr>
          <p:cNvSpPr>
            <a:spLocks noGrp="1"/>
          </p:cNvSpPr>
          <p:nvPr>
            <p:ph type="body" sz="quarter" idx="16" hasCustomPrompt="1"/>
          </p:nvPr>
        </p:nvSpPr>
        <p:spPr>
          <a:xfrm>
            <a:off x="2112150"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 name="Text Placeholder 24">
            <a:extLst>
              <a:ext uri="{FF2B5EF4-FFF2-40B4-BE49-F238E27FC236}">
                <a16:creationId xmlns:a16="http://schemas.microsoft.com/office/drawing/2014/main" id="{A25B7AD8-69A6-7DD7-FAA8-F39067B21F9D}"/>
              </a:ext>
            </a:extLst>
          </p:cNvPr>
          <p:cNvSpPr>
            <a:spLocks noGrp="1"/>
          </p:cNvSpPr>
          <p:nvPr>
            <p:ph type="body" sz="quarter" idx="17" hasCustomPrompt="1"/>
          </p:nvPr>
        </p:nvSpPr>
        <p:spPr>
          <a:xfrm>
            <a:off x="4909958"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4" name="Text Placeholder 24">
            <a:extLst>
              <a:ext uri="{FF2B5EF4-FFF2-40B4-BE49-F238E27FC236}">
                <a16:creationId xmlns:a16="http://schemas.microsoft.com/office/drawing/2014/main" id="{C2E1886E-8B36-96A8-18C4-04A86AB20991}"/>
              </a:ext>
            </a:extLst>
          </p:cNvPr>
          <p:cNvSpPr>
            <a:spLocks noGrp="1"/>
          </p:cNvSpPr>
          <p:nvPr>
            <p:ph type="body" sz="quarter" idx="18" hasCustomPrompt="1"/>
          </p:nvPr>
        </p:nvSpPr>
        <p:spPr>
          <a:xfrm>
            <a:off x="7676245"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6" name="Title 5">
            <a:extLst>
              <a:ext uri="{FF2B5EF4-FFF2-40B4-BE49-F238E27FC236}">
                <a16:creationId xmlns:a16="http://schemas.microsoft.com/office/drawing/2014/main" id="{0B1B8CFF-A83B-3FE4-617F-B84BE4353B59}"/>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67104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816" userDrawn="1">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le Slide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1" i="0" baseline="0">
                <a:solidFill>
                  <a:srgbClr val="FFFFFF"/>
                </a:solidFill>
                <a:latin typeface="Avenir Next LT Pro Demi" panose="020B0504020202020204" pitchFamily="34" charset="77"/>
              </a:defRPr>
            </a:lvl1pPr>
          </a:lstStyle>
          <a:p>
            <a:r>
              <a:rPr lang="en-US" dirty="0"/>
              <a:t>avenir NEXT LT PRO, DEMI, 36 PT, white, CAPS</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rgbClr val="E86100"/>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 — Avenir Next LT Pro, Demi, 18 PT</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60093"/>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 — Avenir Next LT Pro, Regular, 14 PT</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54810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 — Avenir Next LT Pro, Regular, 11 PT</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1" name="Picture 10">
            <a:extLst>
              <a:ext uri="{FF2B5EF4-FFF2-40B4-BE49-F238E27FC236}">
                <a16:creationId xmlns:a16="http://schemas.microsoft.com/office/drawing/2014/main" id="{723C0440-4F42-194F-8021-7C37ADF302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38" r="-638" b="-4136"/>
          <a:stretch/>
        </p:blipFill>
        <p:spPr>
          <a:xfrm>
            <a:off x="5375730" y="5468614"/>
            <a:ext cx="1440539" cy="985350"/>
          </a:xfrm>
          <a:prstGeom prst="rect">
            <a:avLst/>
          </a:prstGeom>
        </p:spPr>
      </p:pic>
    </p:spTree>
    <p:extLst>
      <p:ext uri="{BB962C8B-B14F-4D97-AF65-F5344CB8AC3E}">
        <p14:creationId xmlns:p14="http://schemas.microsoft.com/office/powerpoint/2010/main" val="266506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Title Slide + Image">
    <p:bg>
      <p:bgPr>
        <a:solidFill>
          <a:srgbClr val="FFFFFF"/>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8534D9C-C611-CAA2-1AED-EF6768251803}"/>
              </a:ext>
            </a:extLst>
          </p:cNvPr>
          <p:cNvSpPr>
            <a:spLocks noGrp="1"/>
          </p:cNvSpPr>
          <p:nvPr>
            <p:ph type="pic" sz="quarter" idx="12"/>
          </p:nvPr>
        </p:nvSpPr>
        <p:spPr>
          <a:xfrm>
            <a:off x="0" y="0"/>
            <a:ext cx="12192000" cy="6858000"/>
          </a:xfrm>
        </p:spPr>
        <p:txBody>
          <a:bodyPr/>
          <a:lstStyle/>
          <a:p>
            <a:endParaRPr lang="en-US"/>
          </a:p>
        </p:txBody>
      </p:sp>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chemeClr val="bg1"/>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dark blue, ALL CAPS</a:t>
            </a:r>
          </a:p>
        </p:txBody>
      </p:sp>
      <p:pic>
        <p:nvPicPr>
          <p:cNvPr id="5" name="Picture 4" descr="Logo&#10;&#10;Description automatically generated">
            <a:extLst>
              <a:ext uri="{FF2B5EF4-FFF2-40B4-BE49-F238E27FC236}">
                <a16:creationId xmlns:a16="http://schemas.microsoft.com/office/drawing/2014/main" id="{CEB840BA-3B33-0DCD-EED2-837A52428FEA}"/>
              </a:ext>
            </a:extLst>
          </p:cNvPr>
          <p:cNvPicPr>
            <a:picLocks noChangeAspect="1"/>
          </p:cNvPicPr>
          <p:nvPr userDrawn="1"/>
        </p:nvPicPr>
        <p:blipFill>
          <a:blip r:embed="rId2"/>
          <a:stretch>
            <a:fillRect/>
          </a:stretch>
        </p:blipFill>
        <p:spPr>
          <a:xfrm>
            <a:off x="852162" y="4981011"/>
            <a:ext cx="2060389" cy="1375830"/>
          </a:xfrm>
          <a:prstGeom prst="rect">
            <a:avLst/>
          </a:prstGeom>
        </p:spPr>
      </p:pic>
      <p:sp>
        <p:nvSpPr>
          <p:cNvPr id="7" name="Text Placeholder 8">
            <a:extLst>
              <a:ext uri="{FF2B5EF4-FFF2-40B4-BE49-F238E27FC236}">
                <a16:creationId xmlns:a16="http://schemas.microsoft.com/office/drawing/2014/main" id="{34458FDB-DDB7-9B61-24FC-7FCBA62ED078}"/>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1686039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Sub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771444" y="1316646"/>
            <a:ext cx="9998798"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63656A"/>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1444"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a:t>
            </a:r>
            <a:r>
              <a:rPr lang="en-US" dirty="0" err="1"/>
              <a:t>lt</a:t>
            </a:r>
            <a:r>
              <a:rPr lang="en-US" dirty="0"/>
              <a:t> pro, demi, 18 </a:t>
            </a:r>
            <a:r>
              <a:rPr lang="en-US" dirty="0" err="1"/>
              <a:t>pt</a:t>
            </a:r>
            <a:r>
              <a:rPr lang="en-US" dirty="0"/>
              <a:t>, ORANGE, all CAPS</a:t>
            </a:r>
          </a:p>
        </p:txBody>
      </p:sp>
      <p:sp>
        <p:nvSpPr>
          <p:cNvPr id="8" name="Slide Number Placeholder 1">
            <a:extLst>
              <a:ext uri="{FF2B5EF4-FFF2-40B4-BE49-F238E27FC236}">
                <a16:creationId xmlns:a16="http://schemas.microsoft.com/office/drawing/2014/main" id="{B770C978-D419-8440-9433-36DFF277734A}"/>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a:t>
            </a:fld>
            <a:endParaRPr lang="en-US" spc="400" dirty="0"/>
          </a:p>
        </p:txBody>
      </p:sp>
      <p:sp>
        <p:nvSpPr>
          <p:cNvPr id="10" name="Footer Placeholder 2">
            <a:extLst>
              <a:ext uri="{FF2B5EF4-FFF2-40B4-BE49-F238E27FC236}">
                <a16:creationId xmlns:a16="http://schemas.microsoft.com/office/drawing/2014/main" id="{961DE383-9175-9646-8B8B-A3CA718B7CC3}"/>
              </a:ext>
            </a:extLst>
          </p:cNvPr>
          <p:cNvSpPr>
            <a:spLocks noGrp="1"/>
          </p:cNvSpPr>
          <p:nvPr>
            <p:ph type="ftr" sz="quarter" idx="22"/>
          </p:nvPr>
        </p:nvSpPr>
        <p:spPr>
          <a:xfrm>
            <a:off x="694574" y="6366854"/>
            <a:ext cx="6743700" cy="365125"/>
          </a:xfrm>
        </p:spPr>
        <p:txBody>
          <a:bodyPr/>
          <a:lstStyle/>
          <a:p>
            <a:endParaRPr lang="en-US" dirty="0"/>
          </a:p>
        </p:txBody>
      </p:sp>
      <p:sp>
        <p:nvSpPr>
          <p:cNvPr id="5" name="Title 4">
            <a:extLst>
              <a:ext uri="{FF2B5EF4-FFF2-40B4-BE49-F238E27FC236}">
                <a16:creationId xmlns:a16="http://schemas.microsoft.com/office/drawing/2014/main" id="{CE31BE01-CFBB-27D3-0AA9-E200DBA8532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242496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p15:clr>
            <a:srgbClr val="FBAE40"/>
          </p15:clr>
        </p15:guide>
        <p15:guide id="4" pos="7464">
          <p15:clr>
            <a:srgbClr val="FBAE40"/>
          </p15:clr>
        </p15:guide>
        <p15:guide id="5" orient="horz" pos="408">
          <p15:clr>
            <a:srgbClr val="FBAE40"/>
          </p15:clr>
        </p15:guide>
        <p15:guide id="6" orient="horz" pos="4224">
          <p15:clr>
            <a:srgbClr val="FBAE40"/>
          </p15:clr>
        </p15:guide>
        <p15:guide id="7" orient="horz" pos="648">
          <p15:clr>
            <a:srgbClr val="FBAE40"/>
          </p15:clr>
        </p15:guide>
        <p15:guide id="8" orient="horz" pos="38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Divider + Vertic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3" name="Picture 2" descr="Logo&#10;&#10;Description automatically generated">
            <a:extLst>
              <a:ext uri="{FF2B5EF4-FFF2-40B4-BE49-F238E27FC236}">
                <a16:creationId xmlns:a16="http://schemas.microsoft.com/office/drawing/2014/main" id="{045685C6-F867-AEEE-995E-CF415D3BF345}"/>
              </a:ext>
            </a:extLst>
          </p:cNvPr>
          <p:cNvPicPr>
            <a:picLocks noChangeAspect="1"/>
          </p:cNvPicPr>
          <p:nvPr userDrawn="1"/>
        </p:nvPicPr>
        <p:blipFill>
          <a:blip r:embed="rId3"/>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53903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512">
          <p15:clr>
            <a:srgbClr val="FBAE40"/>
          </p15:clr>
        </p15:guide>
        <p15:guide id="3" pos="7176">
          <p15:clr>
            <a:srgbClr val="FBAE40"/>
          </p15:clr>
        </p15:guide>
        <p15:guide id="4" pos="216">
          <p15:clr>
            <a:srgbClr val="FBAE40"/>
          </p15:clr>
        </p15:guide>
        <p15:guide id="5" pos="7464">
          <p15:clr>
            <a:srgbClr val="FBAE40"/>
          </p15:clr>
        </p15:guide>
        <p15:guide id="6" orient="horz" pos="4176">
          <p15:clr>
            <a:srgbClr val="FBAE40"/>
          </p15:clr>
        </p15:guide>
        <p15:guide id="7" orient="horz" pos="27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1" i="0" baseline="0">
                <a:solidFill>
                  <a:srgbClr val="FFFFFF"/>
                </a:solidFill>
                <a:latin typeface="Avenir Next LT Pro Demi" panose="020B0504020202020204" pitchFamily="34" charset="77"/>
              </a:defRPr>
            </a:lvl1pPr>
          </a:lstStyle>
          <a:p>
            <a:r>
              <a:rPr lang="en-US" dirty="0"/>
              <a:t>avenir NEXT LT PRO, DEMI, 36 PT, white, CAPS</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rgbClr val="E86100"/>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 — Avenir Next LT Pro, Demi, 18 PT</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60093"/>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 — Avenir Next LT Pro, Regular, 14 PT</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54810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 — Avenir Next LT Pro, Regular, 11 PT</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1" name="Picture 10">
            <a:extLst>
              <a:ext uri="{FF2B5EF4-FFF2-40B4-BE49-F238E27FC236}">
                <a16:creationId xmlns:a16="http://schemas.microsoft.com/office/drawing/2014/main" id="{723C0440-4F42-194F-8021-7C37ADF302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38" r="-638" b="-4136"/>
          <a:stretch/>
        </p:blipFill>
        <p:spPr>
          <a:xfrm>
            <a:off x="5375730" y="5468614"/>
            <a:ext cx="1440539" cy="985350"/>
          </a:xfrm>
          <a:prstGeom prst="rect">
            <a:avLst/>
          </a:prstGeom>
        </p:spPr>
      </p:pic>
    </p:spTree>
    <p:extLst>
      <p:ext uri="{BB962C8B-B14F-4D97-AF65-F5344CB8AC3E}">
        <p14:creationId xmlns:p14="http://schemas.microsoft.com/office/powerpoint/2010/main" val="19994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17565"/>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46682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6B9A911-4C44-D04B-A6AC-48BEB9E92860}"/>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2" name="Picture 11">
            <a:extLst>
              <a:ext uri="{FF2B5EF4-FFF2-40B4-BE49-F238E27FC236}">
                <a16:creationId xmlns:a16="http://schemas.microsoft.com/office/drawing/2014/main" id="{05EC4291-2ABB-9942-8524-4850217E535F}"/>
              </a:ext>
            </a:extLst>
          </p:cNvPr>
          <p:cNvPicPr>
            <a:picLocks noChangeAspect="1"/>
          </p:cNvPicPr>
          <p:nvPr userDrawn="1"/>
        </p:nvPicPr>
        <p:blipFill>
          <a:blip r:embed="rId4">
            <a:extLst>
              <a:ext uri="{96DAC541-7B7A-43D3-8B79-37D633B846F1}">
                <asvg:svgBlip xmlns:asvg="http://schemas.microsoft.com/office/drawing/2016/SVG/main" r:embed="rId5"/>
              </a:ext>
            </a:extLst>
          </a:blip>
          <a:srcRect t="401" b="401"/>
          <a:stretch/>
        </p:blipFill>
        <p:spPr>
          <a:xfrm>
            <a:off x="5667697" y="5781991"/>
            <a:ext cx="821437" cy="706204"/>
          </a:xfrm>
          <a:prstGeom prst="rect">
            <a:avLst/>
          </a:prstGeom>
        </p:spPr>
      </p:pic>
    </p:spTree>
    <p:extLst>
      <p:ext uri="{BB962C8B-B14F-4D97-AF65-F5344CB8AC3E}">
        <p14:creationId xmlns:p14="http://schemas.microsoft.com/office/powerpoint/2010/main" val="6806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 Vertic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3" name="Picture 2" descr="Logo&#10;&#10;Description automatically generated">
            <a:extLst>
              <a:ext uri="{FF2B5EF4-FFF2-40B4-BE49-F238E27FC236}">
                <a16:creationId xmlns:a16="http://schemas.microsoft.com/office/drawing/2014/main" id="{045685C6-F867-AEEE-995E-CF415D3BF345}"/>
              </a:ext>
            </a:extLst>
          </p:cNvPr>
          <p:cNvPicPr>
            <a:picLocks noChangeAspect="1"/>
          </p:cNvPicPr>
          <p:nvPr userDrawn="1"/>
        </p:nvPicPr>
        <p:blipFill>
          <a:blip r:embed="rId3"/>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365847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 Horizont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5" name="Picture 4" descr="Icon&#10;&#10;Description automatically generated">
            <a:extLst>
              <a:ext uri="{FF2B5EF4-FFF2-40B4-BE49-F238E27FC236}">
                <a16:creationId xmlns:a16="http://schemas.microsoft.com/office/drawing/2014/main" id="{04020BCF-D8A9-4821-8C19-5471D706D883}"/>
              </a:ext>
            </a:extLst>
          </p:cNvPr>
          <p:cNvPicPr>
            <a:picLocks noChangeAspect="1"/>
          </p:cNvPicPr>
          <p:nvPr userDrawn="1"/>
        </p:nvPicPr>
        <p:blipFill>
          <a:blip r:embed="rId3"/>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14094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Orange)">
    <p:spTree>
      <p:nvGrpSpPr>
        <p:cNvPr id="1" name=""/>
        <p:cNvGrpSpPr/>
        <p:nvPr/>
      </p:nvGrpSpPr>
      <p:grpSpPr>
        <a:xfrm>
          <a:off x="0" y="0"/>
          <a:ext cx="0" cy="0"/>
          <a:chOff x="0" y="0"/>
          <a:chExt cx="0" cy="0"/>
        </a:xfrm>
      </p:grpSpPr>
      <p:pic>
        <p:nvPicPr>
          <p:cNvPr id="14" name="Picture 13" descr="A picture containing dark, light, night sky&#10;&#10;Description automatically generated">
            <a:extLst>
              <a:ext uri="{FF2B5EF4-FFF2-40B4-BE49-F238E27FC236}">
                <a16:creationId xmlns:a16="http://schemas.microsoft.com/office/drawing/2014/main" id="{72B09A68-5798-4340-9B8F-CC807289C73B}"/>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2" name="Title 1">
            <a:extLst>
              <a:ext uri="{FF2B5EF4-FFF2-40B4-BE49-F238E27FC236}">
                <a16:creationId xmlns:a16="http://schemas.microsoft.com/office/drawing/2014/main" id="{AFADBBA8-BB2C-68E0-4966-C28408E7609F}"/>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accent2"/>
                </a:solidFill>
              </a:defRPr>
            </a:lvl1pPr>
          </a:lstStyle>
          <a:p>
            <a:r>
              <a:rPr lang="en-US" dirty="0"/>
              <a:t>DIVIDER — AVENIR NEXT LT PRO DEMI, 36 PT, Orange, caps</a:t>
            </a:r>
          </a:p>
        </p:txBody>
      </p:sp>
      <p:sp>
        <p:nvSpPr>
          <p:cNvPr id="4" name="Subtitle 2">
            <a:extLst>
              <a:ext uri="{FF2B5EF4-FFF2-40B4-BE49-F238E27FC236}">
                <a16:creationId xmlns:a16="http://schemas.microsoft.com/office/drawing/2014/main" id="{FB62AF44-2539-9ABA-5B94-BE413316B679}"/>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bg1"/>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5" name="Picture 4" descr="Icon&#10;&#10;Description automatically generated">
            <a:extLst>
              <a:ext uri="{FF2B5EF4-FFF2-40B4-BE49-F238E27FC236}">
                <a16:creationId xmlns:a16="http://schemas.microsoft.com/office/drawing/2014/main" id="{B352F245-2667-1F1A-FA45-A163EF1FE7E6}"/>
              </a:ext>
            </a:extLst>
          </p:cNvPr>
          <p:cNvPicPr>
            <a:picLocks noChangeAspect="1"/>
          </p:cNvPicPr>
          <p:nvPr userDrawn="1"/>
        </p:nvPicPr>
        <p:blipFill>
          <a:blip r:embed="rId3"/>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2520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512" userDrawn="1">
          <p15:clr>
            <a:srgbClr val="FBAE40"/>
          </p15:clr>
        </p15:guide>
        <p15:guide id="3" pos="7176">
          <p15:clr>
            <a:srgbClr val="FBAE40"/>
          </p15:clr>
        </p15:guide>
        <p15:guide id="4" pos="216">
          <p15:clr>
            <a:srgbClr val="FBAE40"/>
          </p15:clr>
        </p15:guide>
        <p15:guide id="5" pos="7464">
          <p15:clr>
            <a:srgbClr val="FBAE40"/>
          </p15:clr>
        </p15:guide>
        <p15:guide id="6" orient="horz" pos="4176">
          <p15:clr>
            <a:srgbClr val="FBAE40"/>
          </p15:clr>
        </p15:guide>
        <p15:guide id="7" orient="horz" pos="27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118B86-D6FE-1E4C-B019-27D99F3393F7}"/>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3" name="Footer Placeholder 2">
            <a:extLst>
              <a:ext uri="{FF2B5EF4-FFF2-40B4-BE49-F238E27FC236}">
                <a16:creationId xmlns:a16="http://schemas.microsoft.com/office/drawing/2014/main" id="{F49CC5BD-BC74-FF42-A01E-5C226F511CA2}"/>
              </a:ext>
            </a:extLst>
          </p:cNvPr>
          <p:cNvSpPr>
            <a:spLocks noGrp="1"/>
          </p:cNvSpPr>
          <p:nvPr>
            <p:ph type="ftr" sz="quarter" idx="13"/>
          </p:nvPr>
        </p:nvSpPr>
        <p:spPr/>
        <p:txBody>
          <a:bodyPr/>
          <a:lstStyle/>
          <a:p>
            <a:endParaRPr lang="en-US" dirty="0"/>
          </a:p>
        </p:txBody>
      </p:sp>
      <p:sp>
        <p:nvSpPr>
          <p:cNvPr id="4" name="Title 3">
            <a:extLst>
              <a:ext uri="{FF2B5EF4-FFF2-40B4-BE49-F238E27FC236}">
                <a16:creationId xmlns:a16="http://schemas.microsoft.com/office/drawing/2014/main" id="{8F5E04D9-491F-F216-3A3C-6BEEF9C90716}"/>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1367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_Image + Horizontal logo (Dark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5858359" y="2158268"/>
            <a:ext cx="6013188" cy="2387600"/>
          </a:xfrm>
        </p:spPr>
        <p:txBody>
          <a:bodyPr anchor="b">
            <a:noAutofit/>
          </a:bodyPr>
          <a:lstStyle>
            <a:lvl1pPr algn="l">
              <a:defRPr sz="3600">
                <a:solidFill>
                  <a:schemeClr val="bg1"/>
                </a:solidFill>
              </a:defRPr>
            </a:lvl1pPr>
          </a:lstStyle>
          <a:p>
            <a:r>
              <a:rPr lang="en-US" dirty="0"/>
              <a:t>TITLE or divider slide — AVENIR NEXT LT PRO, DEMI, 36 PT, Dark blue,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5858359" y="4703214"/>
            <a:ext cx="6013188"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all CAPS</a:t>
            </a:r>
          </a:p>
        </p:txBody>
      </p:sp>
      <p:sp>
        <p:nvSpPr>
          <p:cNvPr id="72" name="Picture Placeholder 71">
            <a:extLst>
              <a:ext uri="{FF2B5EF4-FFF2-40B4-BE49-F238E27FC236}">
                <a16:creationId xmlns:a16="http://schemas.microsoft.com/office/drawing/2014/main" id="{AF88045B-87F0-0C87-2BCB-D7C92CB67D12}"/>
              </a:ext>
            </a:extLst>
          </p:cNvPr>
          <p:cNvSpPr>
            <a:spLocks noGrp="1"/>
          </p:cNvSpPr>
          <p:nvPr>
            <p:ph type="pic" sz="quarter" idx="10"/>
          </p:nvPr>
        </p:nvSpPr>
        <p:spPr>
          <a:xfrm>
            <a:off x="1" y="-139452"/>
            <a:ext cx="6837635" cy="6282114"/>
          </a:xfrm>
          <a:custGeom>
            <a:avLst/>
            <a:gdLst>
              <a:gd name="connsiteX0" fmla="*/ 395832 w 6837635"/>
              <a:gd name="connsiteY0" fmla="*/ 0 h 6282114"/>
              <a:gd name="connsiteX1" fmla="*/ 1884390 w 6837635"/>
              <a:gd name="connsiteY1" fmla="*/ 0 h 6282114"/>
              <a:gd name="connsiteX2" fmla="*/ 1884392 w 6837635"/>
              <a:gd name="connsiteY2" fmla="*/ 1 h 6282114"/>
              <a:gd name="connsiteX3" fmla="*/ 2661751 w 6837635"/>
              <a:gd name="connsiteY3" fmla="*/ 1 h 6282114"/>
              <a:gd name="connsiteX4" fmla="*/ 2661749 w 6837635"/>
              <a:gd name="connsiteY4" fmla="*/ 0 h 6282114"/>
              <a:gd name="connsiteX5" fmla="*/ 3133252 w 6837635"/>
              <a:gd name="connsiteY5" fmla="*/ 0 h 6282114"/>
              <a:gd name="connsiteX6" fmla="*/ 6837635 w 6837635"/>
              <a:gd name="connsiteY6" fmla="*/ 2207486 h 6282114"/>
              <a:gd name="connsiteX7" fmla="*/ 0 w 6837635"/>
              <a:gd name="connsiteY7" fmla="*/ 6282114 h 6282114"/>
              <a:gd name="connsiteX8" fmla="*/ 0 w 6837635"/>
              <a:gd name="connsiteY8" fmla="*/ 6001140 h 6282114"/>
              <a:gd name="connsiteX9" fmla="*/ 6366132 w 6837635"/>
              <a:gd name="connsiteY9" fmla="*/ 2207486 h 6282114"/>
              <a:gd name="connsiteX10" fmla="*/ 2895765 w 6837635"/>
              <a:gd name="connsiteY10" fmla="*/ 139453 h 6282114"/>
              <a:gd name="connsiteX11" fmla="*/ 2120526 w 6837635"/>
              <a:gd name="connsiteY11" fmla="*/ 139453 h 6282114"/>
              <a:gd name="connsiteX12" fmla="*/ 5622326 w 6837635"/>
              <a:gd name="connsiteY12" fmla="*/ 2207486 h 6282114"/>
              <a:gd name="connsiteX13" fmla="*/ 0 w 6837635"/>
              <a:gd name="connsiteY13" fmla="*/ 5527823 h 6282114"/>
              <a:gd name="connsiteX14" fmla="*/ 0 w 6837635"/>
              <a:gd name="connsiteY14" fmla="*/ 4648736 h 6282114"/>
              <a:gd name="connsiteX15" fmla="*/ 4133768 w 6837635"/>
              <a:gd name="connsiteY15" fmla="*/ 2207486 h 628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7635" h="6282114">
                <a:moveTo>
                  <a:pt x="395832" y="0"/>
                </a:moveTo>
                <a:lnTo>
                  <a:pt x="1884390" y="0"/>
                </a:lnTo>
                <a:lnTo>
                  <a:pt x="1884392" y="1"/>
                </a:lnTo>
                <a:lnTo>
                  <a:pt x="2661751" y="1"/>
                </a:lnTo>
                <a:lnTo>
                  <a:pt x="2661749" y="0"/>
                </a:lnTo>
                <a:lnTo>
                  <a:pt x="3133252" y="0"/>
                </a:lnTo>
                <a:lnTo>
                  <a:pt x="6837635" y="2207486"/>
                </a:lnTo>
                <a:lnTo>
                  <a:pt x="0" y="6282114"/>
                </a:lnTo>
                <a:lnTo>
                  <a:pt x="0" y="6001140"/>
                </a:lnTo>
                <a:lnTo>
                  <a:pt x="6366132" y="2207486"/>
                </a:lnTo>
                <a:lnTo>
                  <a:pt x="2895765" y="139453"/>
                </a:lnTo>
                <a:lnTo>
                  <a:pt x="2120526" y="139453"/>
                </a:lnTo>
                <a:lnTo>
                  <a:pt x="5622326" y="2207486"/>
                </a:lnTo>
                <a:lnTo>
                  <a:pt x="0" y="5527823"/>
                </a:lnTo>
                <a:lnTo>
                  <a:pt x="0" y="4648736"/>
                </a:lnTo>
                <a:lnTo>
                  <a:pt x="4133768" y="2207486"/>
                </a:lnTo>
                <a:close/>
              </a:path>
            </a:pathLst>
          </a:custGeom>
        </p:spPr>
        <p:txBody>
          <a:bodyPr wrap="square">
            <a:noAutofit/>
          </a:bodyPr>
          <a:lstStyle/>
          <a:p>
            <a:endParaRPr lang="en-US"/>
          </a:p>
        </p:txBody>
      </p:sp>
      <p:pic>
        <p:nvPicPr>
          <p:cNvPr id="3" name="Picture 2" descr="Logo&#10;&#10;Description automatically generated">
            <a:extLst>
              <a:ext uri="{FF2B5EF4-FFF2-40B4-BE49-F238E27FC236}">
                <a16:creationId xmlns:a16="http://schemas.microsoft.com/office/drawing/2014/main" id="{4B1726D9-414A-E41E-057C-94AE4E484B79}"/>
              </a:ext>
            </a:extLst>
          </p:cNvPr>
          <p:cNvPicPr>
            <a:picLocks noChangeAspect="1"/>
          </p:cNvPicPr>
          <p:nvPr userDrawn="1"/>
        </p:nvPicPr>
        <p:blipFill>
          <a:blip r:embed="rId2"/>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278203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_Image + Vertical logo (Dark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5858359" y="2391025"/>
            <a:ext cx="6013188" cy="2387600"/>
          </a:xfrm>
        </p:spPr>
        <p:txBody>
          <a:bodyPr anchor="b">
            <a:noAutofit/>
          </a:bodyPr>
          <a:lstStyle>
            <a:lvl1pPr algn="l">
              <a:defRPr sz="3600">
                <a:solidFill>
                  <a:srgbClr val="0B2341"/>
                </a:solidFill>
              </a:defRPr>
            </a:lvl1pPr>
          </a:lstStyle>
          <a:p>
            <a:r>
              <a:rPr lang="en-US" dirty="0"/>
              <a:t>TITLE or divider slide — AVENIR NEXT LT PRO, DEMI, 36 PT, Dark blue,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5858359" y="4935971"/>
            <a:ext cx="6013188" cy="827881"/>
          </a:xfrm>
        </p:spPr>
        <p:txBody>
          <a:bodyPr>
            <a:noAutofit/>
          </a:bodyPr>
          <a:lstStyle>
            <a:lvl1pPr marL="0" indent="0" algn="l">
              <a:buNone/>
              <a:defRPr lang="en-US" sz="1800" b="1" i="0" kern="1200" cap="all" spc="0" baseline="0" dirty="0">
                <a:solidFill>
                  <a:srgbClr val="E86100"/>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all CAPS</a:t>
            </a:r>
          </a:p>
        </p:txBody>
      </p:sp>
      <p:sp>
        <p:nvSpPr>
          <p:cNvPr id="3" name="Picture Placeholder 2">
            <a:extLst>
              <a:ext uri="{FF2B5EF4-FFF2-40B4-BE49-F238E27FC236}">
                <a16:creationId xmlns:a16="http://schemas.microsoft.com/office/drawing/2014/main" id="{76141FDD-EBCA-0F2D-C255-0C1B7FCB48EF}"/>
              </a:ext>
            </a:extLst>
          </p:cNvPr>
          <p:cNvSpPr>
            <a:spLocks noGrp="1"/>
          </p:cNvSpPr>
          <p:nvPr>
            <p:ph type="pic" sz="quarter" idx="10"/>
          </p:nvPr>
        </p:nvSpPr>
        <p:spPr>
          <a:xfrm>
            <a:off x="1" y="-139452"/>
            <a:ext cx="6837635" cy="6282114"/>
          </a:xfrm>
          <a:custGeom>
            <a:avLst/>
            <a:gdLst>
              <a:gd name="connsiteX0" fmla="*/ 395832 w 6837635"/>
              <a:gd name="connsiteY0" fmla="*/ 0 h 6282114"/>
              <a:gd name="connsiteX1" fmla="*/ 1884390 w 6837635"/>
              <a:gd name="connsiteY1" fmla="*/ 0 h 6282114"/>
              <a:gd name="connsiteX2" fmla="*/ 1884392 w 6837635"/>
              <a:gd name="connsiteY2" fmla="*/ 1 h 6282114"/>
              <a:gd name="connsiteX3" fmla="*/ 2661751 w 6837635"/>
              <a:gd name="connsiteY3" fmla="*/ 1 h 6282114"/>
              <a:gd name="connsiteX4" fmla="*/ 2661749 w 6837635"/>
              <a:gd name="connsiteY4" fmla="*/ 0 h 6282114"/>
              <a:gd name="connsiteX5" fmla="*/ 3133252 w 6837635"/>
              <a:gd name="connsiteY5" fmla="*/ 0 h 6282114"/>
              <a:gd name="connsiteX6" fmla="*/ 6837635 w 6837635"/>
              <a:gd name="connsiteY6" fmla="*/ 2207486 h 6282114"/>
              <a:gd name="connsiteX7" fmla="*/ 0 w 6837635"/>
              <a:gd name="connsiteY7" fmla="*/ 6282114 h 6282114"/>
              <a:gd name="connsiteX8" fmla="*/ 0 w 6837635"/>
              <a:gd name="connsiteY8" fmla="*/ 6001140 h 6282114"/>
              <a:gd name="connsiteX9" fmla="*/ 6366132 w 6837635"/>
              <a:gd name="connsiteY9" fmla="*/ 2207486 h 6282114"/>
              <a:gd name="connsiteX10" fmla="*/ 2895765 w 6837635"/>
              <a:gd name="connsiteY10" fmla="*/ 139453 h 6282114"/>
              <a:gd name="connsiteX11" fmla="*/ 2120526 w 6837635"/>
              <a:gd name="connsiteY11" fmla="*/ 139453 h 6282114"/>
              <a:gd name="connsiteX12" fmla="*/ 5622326 w 6837635"/>
              <a:gd name="connsiteY12" fmla="*/ 2207486 h 6282114"/>
              <a:gd name="connsiteX13" fmla="*/ 0 w 6837635"/>
              <a:gd name="connsiteY13" fmla="*/ 5527823 h 6282114"/>
              <a:gd name="connsiteX14" fmla="*/ 0 w 6837635"/>
              <a:gd name="connsiteY14" fmla="*/ 4648736 h 6282114"/>
              <a:gd name="connsiteX15" fmla="*/ 4133768 w 6837635"/>
              <a:gd name="connsiteY15" fmla="*/ 2207486 h 628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7635" h="6282114">
                <a:moveTo>
                  <a:pt x="395832" y="0"/>
                </a:moveTo>
                <a:lnTo>
                  <a:pt x="1884390" y="0"/>
                </a:lnTo>
                <a:lnTo>
                  <a:pt x="1884392" y="1"/>
                </a:lnTo>
                <a:lnTo>
                  <a:pt x="2661751" y="1"/>
                </a:lnTo>
                <a:lnTo>
                  <a:pt x="2661749" y="0"/>
                </a:lnTo>
                <a:lnTo>
                  <a:pt x="3133252" y="0"/>
                </a:lnTo>
                <a:lnTo>
                  <a:pt x="6837635" y="2207486"/>
                </a:lnTo>
                <a:lnTo>
                  <a:pt x="0" y="6282114"/>
                </a:lnTo>
                <a:lnTo>
                  <a:pt x="0" y="6001140"/>
                </a:lnTo>
                <a:lnTo>
                  <a:pt x="6366132" y="2207486"/>
                </a:lnTo>
                <a:lnTo>
                  <a:pt x="2895765" y="139453"/>
                </a:lnTo>
                <a:lnTo>
                  <a:pt x="2120526" y="139453"/>
                </a:lnTo>
                <a:lnTo>
                  <a:pt x="5622326" y="2207486"/>
                </a:lnTo>
                <a:lnTo>
                  <a:pt x="0" y="5527823"/>
                </a:lnTo>
                <a:lnTo>
                  <a:pt x="0" y="4648736"/>
                </a:lnTo>
                <a:lnTo>
                  <a:pt x="4133768" y="2207486"/>
                </a:lnTo>
                <a:close/>
              </a:path>
            </a:pathLst>
          </a:custGeom>
        </p:spPr>
        <p:txBody>
          <a:bodyPr wrap="square">
            <a:noAutofit/>
          </a:bodyPr>
          <a:lstStyle/>
          <a:p>
            <a:endParaRPr lang="en-US"/>
          </a:p>
        </p:txBody>
      </p:sp>
      <p:pic>
        <p:nvPicPr>
          <p:cNvPr id="4" name="Picture 3" descr="Icon&#10;&#10;Description automatically generated">
            <a:extLst>
              <a:ext uri="{FF2B5EF4-FFF2-40B4-BE49-F238E27FC236}">
                <a16:creationId xmlns:a16="http://schemas.microsoft.com/office/drawing/2014/main" id="{4B815A73-A0E1-664B-E59D-DCFF50D36038}"/>
              </a:ext>
            </a:extLst>
          </p:cNvPr>
          <p:cNvPicPr>
            <a:picLocks noChangeAspect="1"/>
          </p:cNvPicPr>
          <p:nvPr userDrawn="1"/>
        </p:nvPicPr>
        <p:blipFill>
          <a:blip r:embed="rId2"/>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1393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With Icons (Oran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D05ADA-E156-0643-B183-FFE72FA07362}"/>
              </a:ext>
            </a:extLst>
          </p:cNvPr>
          <p:cNvSpPr>
            <a:spLocks noGrp="1"/>
          </p:cNvSpPr>
          <p:nvPr>
            <p:ph type="sldNum" sz="quarter" idx="12"/>
          </p:nvPr>
        </p:nvSpPr>
        <p:spPr>
          <a:xfrm>
            <a:off x="616649" y="6395203"/>
            <a:ext cx="407541" cy="365125"/>
          </a:xfrm>
          <a:prstGeom prst="rect">
            <a:avLst/>
          </a:prstGeom>
        </p:spPr>
        <p:txBody>
          <a:bodyPr/>
          <a:lstStyle>
            <a:lvl1pPr algn="r">
              <a:defRPr>
                <a:solidFill>
                  <a:srgbClr val="999999"/>
                </a:solidFill>
              </a:defRPr>
            </a:lvl1pPr>
          </a:lstStyle>
          <a:p>
            <a:fld id="{9564885F-477D-A14D-B2C1-5ECAF755F313}" type="slidenum">
              <a:rPr lang="en-US" smtClean="0"/>
              <a:pPr/>
              <a:t>‹#›</a:t>
            </a:fld>
            <a:endParaRPr lang="en-US" dirty="0"/>
          </a:p>
        </p:txBody>
      </p:sp>
      <p:sp>
        <p:nvSpPr>
          <p:cNvPr id="19" name="Oval 18">
            <a:extLst>
              <a:ext uri="{FF2B5EF4-FFF2-40B4-BE49-F238E27FC236}">
                <a16:creationId xmlns:a16="http://schemas.microsoft.com/office/drawing/2014/main" id="{669E0A95-0C53-4047-82CE-0598CA3A5F7B}"/>
              </a:ext>
            </a:extLst>
          </p:cNvPr>
          <p:cNvSpPr>
            <a:spLocks noChangeAspect="1"/>
          </p:cNvSpPr>
          <p:nvPr userDrawn="1"/>
        </p:nvSpPr>
        <p:spPr>
          <a:xfrm>
            <a:off x="1325939" y="40929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0" name="Oval 19">
            <a:extLst>
              <a:ext uri="{FF2B5EF4-FFF2-40B4-BE49-F238E27FC236}">
                <a16:creationId xmlns:a16="http://schemas.microsoft.com/office/drawing/2014/main" id="{9EA5C336-9855-E141-918F-0E89EE827690}"/>
              </a:ext>
            </a:extLst>
          </p:cNvPr>
          <p:cNvSpPr>
            <a:spLocks noChangeAspect="1"/>
          </p:cNvSpPr>
          <p:nvPr userDrawn="1"/>
        </p:nvSpPr>
        <p:spPr>
          <a:xfrm>
            <a:off x="1325939" y="160016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1" name="Oval 20">
            <a:extLst>
              <a:ext uri="{FF2B5EF4-FFF2-40B4-BE49-F238E27FC236}">
                <a16:creationId xmlns:a16="http://schemas.microsoft.com/office/drawing/2014/main" id="{29EA0B01-E266-E545-A750-4CBD0D03EDBD}"/>
              </a:ext>
            </a:extLst>
          </p:cNvPr>
          <p:cNvSpPr>
            <a:spLocks noChangeAspect="1"/>
          </p:cNvSpPr>
          <p:nvPr userDrawn="1"/>
        </p:nvSpPr>
        <p:spPr>
          <a:xfrm>
            <a:off x="1499660" y="1773881"/>
            <a:ext cx="1554480" cy="1554480"/>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5A7B65ED-5F59-074C-B2D7-9F9B76C45DA3}"/>
              </a:ext>
            </a:extLst>
          </p:cNvPr>
          <p:cNvSpPr>
            <a:spLocks noChangeAspect="1"/>
          </p:cNvSpPr>
          <p:nvPr userDrawn="1"/>
        </p:nvSpPr>
        <p:spPr>
          <a:xfrm>
            <a:off x="1499660" y="4266645"/>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5" name="Picture Placeholder 7">
            <a:extLst>
              <a:ext uri="{FF2B5EF4-FFF2-40B4-BE49-F238E27FC236}">
                <a16:creationId xmlns:a16="http://schemas.microsoft.com/office/drawing/2014/main" id="{064CEFBA-6629-6046-B591-5AF03121D1DC}"/>
              </a:ext>
            </a:extLst>
          </p:cNvPr>
          <p:cNvSpPr>
            <a:spLocks noGrp="1"/>
          </p:cNvSpPr>
          <p:nvPr>
            <p:ph type="pic" sz="quarter" idx="20" hasCustomPrompt="1"/>
          </p:nvPr>
        </p:nvSpPr>
        <p:spPr>
          <a:xfrm>
            <a:off x="1499660" y="177388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26" name="Picture Placeholder 7">
            <a:extLst>
              <a:ext uri="{FF2B5EF4-FFF2-40B4-BE49-F238E27FC236}">
                <a16:creationId xmlns:a16="http://schemas.microsoft.com/office/drawing/2014/main" id="{267FBC05-7AF0-414F-977C-E66855B2438D}"/>
              </a:ext>
            </a:extLst>
          </p:cNvPr>
          <p:cNvSpPr>
            <a:spLocks noGrp="1"/>
          </p:cNvSpPr>
          <p:nvPr>
            <p:ph type="pic" sz="quarter" idx="21" hasCustomPrompt="1"/>
          </p:nvPr>
        </p:nvSpPr>
        <p:spPr>
          <a:xfrm>
            <a:off x="1499660" y="4266645"/>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28" name="Content Placeholder 2">
            <a:extLst>
              <a:ext uri="{FF2B5EF4-FFF2-40B4-BE49-F238E27FC236}">
                <a16:creationId xmlns:a16="http://schemas.microsoft.com/office/drawing/2014/main" id="{3386FF98-DC36-3D48-893F-D61A2FC191D1}"/>
              </a:ext>
            </a:extLst>
          </p:cNvPr>
          <p:cNvSpPr>
            <a:spLocks noGrp="1"/>
          </p:cNvSpPr>
          <p:nvPr>
            <p:ph idx="1" hasCustomPrompt="1"/>
          </p:nvPr>
        </p:nvSpPr>
        <p:spPr>
          <a:xfrm>
            <a:off x="3771900" y="1600159"/>
            <a:ext cx="8077200" cy="1901923"/>
          </a:xfrm>
        </p:spPr>
        <p:txBody>
          <a:bodyPr anchor="ctr">
            <a:noAutofit/>
          </a:bodyPr>
          <a:lstStyle>
            <a:lvl1pPr marL="228600" indent="-228600">
              <a:spcAft>
                <a:spcPts val="600"/>
              </a:spcAft>
              <a:buClr>
                <a:srgbClr val="E86100"/>
              </a:buClr>
              <a:buFont typeface="Wingdings" pitchFamily="2" charset="2"/>
              <a:buChar char="§"/>
              <a:tabLst/>
              <a:defRPr sz="1800" b="1" i="0">
                <a:latin typeface="Avenir Next LT Pro Demi" panose="020B0504020202020204" pitchFamily="34" charset="77"/>
              </a:defRPr>
            </a:lvl1pPr>
            <a:lvl2pPr>
              <a:spcAft>
                <a:spcPts val="600"/>
              </a:spcAft>
              <a:defRPr sz="1600"/>
            </a:lvl2pPr>
            <a:lvl3pPr marL="914400" marR="0" indent="0" algn="l" defTabSz="914400" rtl="0" eaLnBrk="1" fontAlgn="auto" latinLnBrk="0" hangingPunct="1">
              <a:lnSpc>
                <a:spcPct val="90000"/>
              </a:lnSpc>
              <a:spcBef>
                <a:spcPts val="0"/>
              </a:spcBef>
              <a:spcAft>
                <a:spcPts val="600"/>
              </a:spcAft>
              <a:buClr>
                <a:schemeClr val="tx2"/>
              </a:buClr>
              <a:buSzTx/>
              <a:buFont typeface="Arial" panose="020B0604020202020204" pitchFamily="34" charset="0"/>
              <a:buNone/>
              <a:tabLst/>
              <a:defRPr sz="1400"/>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pPr>
              <a:spcAft>
                <a:spcPts val="200"/>
              </a:spcAft>
            </a:pPr>
            <a:r>
              <a:rPr lang="en-US" dirty="0"/>
              <a:t>To insert an image</a:t>
            </a:r>
          </a:p>
          <a:p>
            <a:pPr lvl="1">
              <a:spcAft>
                <a:spcPts val="200"/>
              </a:spcAft>
            </a:pPr>
            <a:r>
              <a:rPr lang="en-US" dirty="0"/>
              <a:t>Click the center of the placeholder</a:t>
            </a:r>
          </a:p>
          <a:p>
            <a:pPr lvl="1">
              <a:spcAft>
                <a:spcPts val="200"/>
              </a:spcAft>
            </a:pPr>
            <a:r>
              <a:rPr lang="en-US" dirty="0"/>
              <a:t>From your computer’s file options that appear, select the image you want </a:t>
            </a:r>
          </a:p>
          <a:p>
            <a:pPr lvl="1">
              <a:spcAft>
                <a:spcPts val="200"/>
              </a:spcAft>
            </a:pPr>
            <a:r>
              <a:rPr lang="en-US" dirty="0"/>
              <a:t>Click Insert </a:t>
            </a:r>
          </a:p>
        </p:txBody>
      </p:sp>
      <p:sp>
        <p:nvSpPr>
          <p:cNvPr id="31" name="Content Placeholder 2">
            <a:extLst>
              <a:ext uri="{FF2B5EF4-FFF2-40B4-BE49-F238E27FC236}">
                <a16:creationId xmlns:a16="http://schemas.microsoft.com/office/drawing/2014/main" id="{25656F1B-7A31-2049-8171-C1264E2E1F1F}"/>
              </a:ext>
            </a:extLst>
          </p:cNvPr>
          <p:cNvSpPr>
            <a:spLocks noGrp="1"/>
          </p:cNvSpPr>
          <p:nvPr>
            <p:ph idx="22" hasCustomPrompt="1"/>
          </p:nvPr>
        </p:nvSpPr>
        <p:spPr>
          <a:xfrm>
            <a:off x="3771900" y="4092923"/>
            <a:ext cx="8077200" cy="1901923"/>
          </a:xfrm>
        </p:spPr>
        <p:txBody>
          <a:bodyPr anchor="ctr">
            <a:noAutofit/>
          </a:bodyPr>
          <a:lstStyle>
            <a:lvl1pPr>
              <a:spcAft>
                <a:spcPts val="600"/>
              </a:spcAft>
              <a:buClr>
                <a:srgbClr val="E86100"/>
              </a:buClr>
              <a:defRPr sz="1800" b="1" i="0">
                <a:latin typeface="Avenir Next LT Pro Demi" panose="020B0504020202020204" pitchFamily="34" charset="77"/>
              </a:defRPr>
            </a:lvl1pPr>
            <a:lvl2pPr>
              <a:spcAft>
                <a:spcPts val="600"/>
              </a:spcAft>
              <a:defRPr sz="1600"/>
            </a:lvl2pPr>
            <a:lvl3pPr marL="914400" marR="0" indent="0" algn="l" defTabSz="914400" rtl="0" eaLnBrk="1" fontAlgn="auto" latinLnBrk="0" hangingPunct="1">
              <a:lnSpc>
                <a:spcPct val="90000"/>
              </a:lnSpc>
              <a:spcBef>
                <a:spcPts val="0"/>
              </a:spcBef>
              <a:spcAft>
                <a:spcPts val="600"/>
              </a:spcAft>
              <a:buClr>
                <a:schemeClr val="tx2"/>
              </a:buClr>
              <a:buSzTx/>
              <a:buFont typeface="Arial" panose="020B0604020202020204" pitchFamily="34" charset="0"/>
              <a:buNone/>
              <a:tabLst/>
              <a:defRPr sz="1400"/>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pPr>
              <a:spcAft>
                <a:spcPts val="200"/>
              </a:spcAft>
            </a:pPr>
            <a:r>
              <a:rPr lang="en-US" dirty="0"/>
              <a:t>To insert an image</a:t>
            </a:r>
          </a:p>
          <a:p>
            <a:pPr lvl="1">
              <a:spcAft>
                <a:spcPts val="200"/>
              </a:spcAft>
            </a:pPr>
            <a:r>
              <a:rPr lang="en-US" dirty="0"/>
              <a:t>Click the center of the placeholder</a:t>
            </a:r>
          </a:p>
          <a:p>
            <a:pPr lvl="1">
              <a:spcAft>
                <a:spcPts val="200"/>
              </a:spcAft>
            </a:pPr>
            <a:r>
              <a:rPr lang="en-US" dirty="0"/>
              <a:t>From your computer’s file options that appear, select the image you want </a:t>
            </a:r>
          </a:p>
          <a:p>
            <a:pPr lvl="1">
              <a:spcAft>
                <a:spcPts val="200"/>
              </a:spcAft>
            </a:pPr>
            <a:r>
              <a:rPr lang="en-US" dirty="0"/>
              <a:t>Click Insert </a:t>
            </a:r>
          </a:p>
        </p:txBody>
      </p:sp>
      <p:cxnSp>
        <p:nvCxnSpPr>
          <p:cNvPr id="32" name="Straight Connector 31">
            <a:extLst>
              <a:ext uri="{FF2B5EF4-FFF2-40B4-BE49-F238E27FC236}">
                <a16:creationId xmlns:a16="http://schemas.microsoft.com/office/drawing/2014/main" id="{3EF769BB-C4DC-104B-B5D4-C82338900C6B}"/>
              </a:ext>
            </a:extLst>
          </p:cNvPr>
          <p:cNvCxnSpPr>
            <a:cxnSpLocks/>
          </p:cNvCxnSpPr>
          <p:nvPr userDrawn="1"/>
        </p:nvCxnSpPr>
        <p:spPr>
          <a:xfrm flipV="1">
            <a:off x="3481796" y="1600160"/>
            <a:ext cx="0" cy="1901923"/>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0F226-232D-084B-9073-6353ACE15E65}"/>
              </a:ext>
            </a:extLst>
          </p:cNvPr>
          <p:cNvCxnSpPr>
            <a:cxnSpLocks/>
          </p:cNvCxnSpPr>
          <p:nvPr userDrawn="1"/>
        </p:nvCxnSpPr>
        <p:spPr>
          <a:xfrm flipV="1">
            <a:off x="3481796" y="4092923"/>
            <a:ext cx="0" cy="1901923"/>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A1A6BB-4B01-264F-9B2F-7150B4AF3CBE}"/>
              </a:ext>
            </a:extLst>
          </p:cNvPr>
          <p:cNvCxnSpPr>
            <a:cxnSpLocks/>
            <a:stCxn id="20" idx="6"/>
          </p:cNvCxnSpPr>
          <p:nvPr userDrawn="1"/>
        </p:nvCxnSpPr>
        <p:spPr>
          <a:xfrm>
            <a:off x="3227862" y="2551122"/>
            <a:ext cx="253934"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E71469-9F27-A94E-9820-2F21B780DD54}"/>
              </a:ext>
            </a:extLst>
          </p:cNvPr>
          <p:cNvCxnSpPr>
            <a:cxnSpLocks/>
          </p:cNvCxnSpPr>
          <p:nvPr userDrawn="1"/>
        </p:nvCxnSpPr>
        <p:spPr>
          <a:xfrm>
            <a:off x="3227862" y="5043884"/>
            <a:ext cx="253934"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828ABE-A104-1B47-BB4A-7979D868BD4A}"/>
              </a:ext>
            </a:extLst>
          </p:cNvPr>
          <p:cNvSpPr/>
          <p:nvPr userDrawn="1"/>
        </p:nvSpPr>
        <p:spPr>
          <a:xfrm>
            <a:off x="0" y="0"/>
            <a:ext cx="342900" cy="6858000"/>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Footer Placeholder 6">
            <a:extLst>
              <a:ext uri="{FF2B5EF4-FFF2-40B4-BE49-F238E27FC236}">
                <a16:creationId xmlns:a16="http://schemas.microsoft.com/office/drawing/2014/main" id="{A0CF961C-97BB-8F44-A598-7A4400817869}"/>
              </a:ext>
            </a:extLst>
          </p:cNvPr>
          <p:cNvSpPr>
            <a:spLocks noGrp="1"/>
          </p:cNvSpPr>
          <p:nvPr>
            <p:ph type="ftr" sz="quarter" idx="13"/>
          </p:nvPr>
        </p:nvSpPr>
        <p:spPr>
          <a:xfrm>
            <a:off x="1118203" y="6395203"/>
            <a:ext cx="6743700" cy="365125"/>
          </a:xfrm>
          <a:prstGeom prst="rect">
            <a:avLst/>
          </a:prstGeom>
        </p:spPr>
        <p:txBody>
          <a:bodyPr/>
          <a:lstStyle>
            <a:lvl1pPr>
              <a:defRPr>
                <a:solidFill>
                  <a:srgbClr val="999999"/>
                </a:solidFill>
              </a:defRPr>
            </a:lvl1pPr>
          </a:lstStyle>
          <a:p>
            <a:endParaRPr lang="en-US" dirty="0"/>
          </a:p>
        </p:txBody>
      </p:sp>
      <p:sp>
        <p:nvSpPr>
          <p:cNvPr id="2" name="Title 1">
            <a:extLst>
              <a:ext uri="{FF2B5EF4-FFF2-40B4-BE49-F238E27FC236}">
                <a16:creationId xmlns:a16="http://schemas.microsoft.com/office/drawing/2014/main" id="{B7C2D28E-8834-9183-4BA7-30DAC0A0EAB3}"/>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spTree>
    <p:extLst>
      <p:ext uri="{BB962C8B-B14F-4D97-AF65-F5344CB8AC3E}">
        <p14:creationId xmlns:p14="http://schemas.microsoft.com/office/powerpoint/2010/main" val="170961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2376" userDrawn="1">
          <p15:clr>
            <a:srgbClr val="FBAE40"/>
          </p15:clr>
        </p15:guide>
        <p15:guide id="3" pos="7464" userDrawn="1">
          <p15:clr>
            <a:srgbClr val="FBAE40"/>
          </p15:clr>
        </p15:guide>
        <p15:guide id="4" orient="horz" pos="1008" userDrawn="1">
          <p15:clr>
            <a:srgbClr val="FBAE40"/>
          </p15:clr>
        </p15:guide>
        <p15:guide id="5" orient="horz" pos="2208" userDrawn="1">
          <p15:clr>
            <a:srgbClr val="FBAE40"/>
          </p15:clr>
        </p15:guide>
        <p15:guide id="6" orient="horz" pos="2568" userDrawn="1">
          <p15:clr>
            <a:srgbClr val="FBAE40"/>
          </p15:clr>
        </p15:guide>
        <p15:guide id="7" orient="horz" pos="4176" userDrawn="1">
          <p15:clr>
            <a:srgbClr val="FBAE40"/>
          </p15:clr>
        </p15:guide>
        <p15:guide id="8" pos="4056" userDrawn="1">
          <p15:clr>
            <a:srgbClr val="FBAE40"/>
          </p15:clr>
        </p15:guide>
        <p15:guide id="9" pos="3912" userDrawn="1">
          <p15:clr>
            <a:srgbClr val="FBAE40"/>
          </p15:clr>
        </p15:guide>
        <p15:guide id="10" pos="216" userDrawn="1">
          <p15:clr>
            <a:srgbClr val="FBAE40"/>
          </p15:clr>
        </p15:guide>
        <p15:guide id="11" orient="horz" pos="379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207301"/>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rgbClr val="FFFFFF"/>
              </a:buClr>
              <a:buFont typeface="Wingdings" pitchFamily="2" charset="2"/>
              <a:buChar char="§"/>
              <a:tabLst/>
              <a:defRPr sz="1800">
                <a:solidFill>
                  <a:srgbClr val="FFFFFF"/>
                </a:solidFill>
              </a:defRPr>
            </a:lvl1pPr>
            <a:lvl2pPr marL="685800" indent="-228600">
              <a:spcAft>
                <a:spcPts val="1200"/>
              </a:spcAft>
              <a:buClr>
                <a:srgbClr val="FFFFFF"/>
              </a:buClr>
              <a:buFont typeface="System Font Regular"/>
              <a:buChar char="–"/>
              <a:defRPr sz="1600">
                <a:solidFill>
                  <a:srgbClr val="FFFFFF"/>
                </a:solidFill>
              </a:defRPr>
            </a:lvl2pPr>
            <a:lvl3pPr>
              <a:spcAft>
                <a:spcPts val="1200"/>
              </a:spcAft>
              <a:buClr>
                <a:srgbClr val="FFFFFF"/>
              </a:buClr>
              <a:defRPr sz="1400">
                <a:solidFill>
                  <a:srgbClr val="FFFFFF"/>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rgbClr val="FFFFFF"/>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999999"/>
                </a:solidFill>
              </a:defRPr>
            </a:lvl1pPr>
          </a:lstStyle>
          <a:p>
            <a:fld id="{9564885F-477D-A14D-B2C1-5ECAF755F313}" type="slidenum">
              <a:rPr lang="en-US" smtClean="0"/>
              <a:pPr/>
              <a:t>‹#›</a:t>
            </a:fld>
            <a:endParaRPr lang="en-US" spc="400"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a:xfrm>
            <a:off x="661002" y="6395203"/>
            <a:ext cx="6743700" cy="365125"/>
          </a:xfrm>
          <a:prstGeom prst="rect">
            <a:avLst/>
          </a:prstGeom>
        </p:spPr>
        <p:txBody>
          <a:bodyPr/>
          <a:lstStyle>
            <a:lvl1pPr>
              <a:defRPr>
                <a:solidFill>
                  <a:srgbClr val="999999"/>
                </a:solidFill>
              </a:defRPr>
            </a:lvl1pPr>
          </a:lstStyle>
          <a:p>
            <a:endParaRPr lang="en-US" dirty="0"/>
          </a:p>
        </p:txBody>
      </p:sp>
      <p:sp>
        <p:nvSpPr>
          <p:cNvPr id="6" name="Title 5">
            <a:extLst>
              <a:ext uri="{FF2B5EF4-FFF2-40B4-BE49-F238E27FC236}">
                <a16:creationId xmlns:a16="http://schemas.microsoft.com/office/drawing/2014/main" id="{CF9ED658-7518-FA9A-4030-FCD0D646E0B3}"/>
              </a:ext>
            </a:extLst>
          </p:cNvPr>
          <p:cNvSpPr>
            <a:spLocks noGrp="1"/>
          </p:cNvSpPr>
          <p:nvPr>
            <p:ph type="title" hasCustomPrompt="1"/>
          </p:nvPr>
        </p:nvSpPr>
        <p:spPr/>
        <p:txBody>
          <a:bodyPr/>
          <a:lstStyle>
            <a:lvl1pPr>
              <a:defRPr>
                <a:solidFill>
                  <a:srgbClr val="FFFFFF"/>
                </a:solidFill>
              </a:defRPr>
            </a:lvl1pPr>
          </a:lstStyle>
          <a:p>
            <a:r>
              <a:rPr lang="en-US" dirty="0"/>
              <a:t>TITLE — avenir NEXT LT PRO, DEMI, 28 PT, white, caps</a:t>
            </a:r>
          </a:p>
        </p:txBody>
      </p:sp>
    </p:spTree>
    <p:extLst>
      <p:ext uri="{BB962C8B-B14F-4D97-AF65-F5344CB8AC3E}">
        <p14:creationId xmlns:p14="http://schemas.microsoft.com/office/powerpoint/2010/main" val="76005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7464" userDrawn="1">
          <p15:clr>
            <a:srgbClr val="FBAE40"/>
          </p15:clr>
        </p15:guide>
        <p15:guide id="5" pos="216" userDrawn="1">
          <p15:clr>
            <a:srgbClr val="FBAE40"/>
          </p15:clr>
        </p15:guide>
        <p15:guide id="8" orient="horz" pos="3888" userDrawn="1">
          <p15:clr>
            <a:srgbClr val="FBAE40"/>
          </p15:clr>
        </p15:guide>
        <p15:guide id="9" orient="horz" pos="4272"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207301"/>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999999"/>
                </a:solidFill>
              </a:defRPr>
            </a:lvl1pPr>
          </a:lstStyle>
          <a:p>
            <a:fld id="{9564885F-477D-A14D-B2C1-5ECAF755F313}" type="slidenum">
              <a:rPr lang="en-US" smtClean="0"/>
              <a:pPr/>
              <a:t>‹#›</a:t>
            </a:fld>
            <a:endParaRPr lang="en-US" spc="400" dirty="0"/>
          </a:p>
        </p:txBody>
      </p:sp>
      <p:sp>
        <p:nvSpPr>
          <p:cNvPr id="14" name="Footer Placeholder 6">
            <a:extLst>
              <a:ext uri="{FF2B5EF4-FFF2-40B4-BE49-F238E27FC236}">
                <a16:creationId xmlns:a16="http://schemas.microsoft.com/office/drawing/2014/main" id="{BEA7F822-B616-3D4B-820A-AAC364B9D982}"/>
              </a:ext>
            </a:extLst>
          </p:cNvPr>
          <p:cNvSpPr>
            <a:spLocks noGrp="1"/>
          </p:cNvSpPr>
          <p:nvPr>
            <p:ph type="ftr" sz="quarter" idx="13"/>
          </p:nvPr>
        </p:nvSpPr>
        <p:spPr>
          <a:xfrm>
            <a:off x="661002" y="6395203"/>
            <a:ext cx="6743700" cy="365125"/>
          </a:xfrm>
          <a:prstGeom prst="rect">
            <a:avLst/>
          </a:prstGeom>
        </p:spPr>
        <p:txBody>
          <a:bodyPr/>
          <a:lstStyle>
            <a:lvl1pPr>
              <a:defRPr>
                <a:solidFill>
                  <a:srgbClr val="999999"/>
                </a:solidFill>
              </a:defRPr>
            </a:lvl1pPr>
          </a:lstStyle>
          <a:p>
            <a:endParaRPr lang="en-US" dirty="0"/>
          </a:p>
        </p:txBody>
      </p:sp>
      <p:sp>
        <p:nvSpPr>
          <p:cNvPr id="2" name="Title 1">
            <a:extLst>
              <a:ext uri="{FF2B5EF4-FFF2-40B4-BE49-F238E27FC236}">
                <a16:creationId xmlns:a16="http://schemas.microsoft.com/office/drawing/2014/main" id="{D1F1C435-283E-EC56-5C84-218C941F74B2}"/>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sp>
        <p:nvSpPr>
          <p:cNvPr id="3" name="Content Placeholder 2">
            <a:extLst>
              <a:ext uri="{FF2B5EF4-FFF2-40B4-BE49-F238E27FC236}">
                <a16:creationId xmlns:a16="http://schemas.microsoft.com/office/drawing/2014/main" id="{8111E8F7-C390-9F2F-8159-70E5095B4FE4}"/>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chemeClr val="bg1"/>
              </a:buClr>
              <a:buFont typeface="Wingdings" pitchFamily="2" charset="2"/>
              <a:buChar char="§"/>
              <a:tabLst/>
              <a:defRPr sz="1800">
                <a:solidFill>
                  <a:schemeClr val="bg1"/>
                </a:solidFill>
              </a:defRPr>
            </a:lvl1pPr>
            <a:lvl2pPr marL="685800" indent="-228600">
              <a:spcAft>
                <a:spcPts val="1200"/>
              </a:spcAft>
              <a:buClr>
                <a:schemeClr val="bg1"/>
              </a:buClr>
              <a:buFont typeface="System Font Regular"/>
              <a:buChar char="–"/>
              <a:defRPr sz="1600">
                <a:solidFill>
                  <a:schemeClr val="bg1"/>
                </a:solidFill>
              </a:defRPr>
            </a:lvl2pPr>
            <a:lvl3pPr>
              <a:spcAft>
                <a:spcPts val="1200"/>
              </a:spcAft>
              <a:buClrTx/>
              <a:defRPr sz="1400">
                <a:solidFill>
                  <a:schemeClr val="bg1"/>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chemeClr val="bg1"/>
                </a:solidFill>
              </a:defRPr>
            </a:lvl5pPr>
          </a:lstStyle>
          <a:p>
            <a:r>
              <a:rPr lang="en-US" dirty="0"/>
              <a:t>First level - white square bullets, Avenir Next LT Pro, Regular, 18 </a:t>
            </a:r>
            <a:r>
              <a:rPr lang="en-US" dirty="0" err="1"/>
              <a:t>pt</a:t>
            </a:r>
            <a:r>
              <a:rPr lang="en-US" dirty="0"/>
              <a:t>, dark blue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19408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7464">
          <p15:clr>
            <a:srgbClr val="FBAE40"/>
          </p15:clr>
        </p15:guide>
        <p15:guide id="5" pos="216">
          <p15:clr>
            <a:srgbClr val="FBAE40"/>
          </p15:clr>
        </p15:guide>
        <p15:guide id="8" orient="horz" pos="3888">
          <p15:clr>
            <a:srgbClr val="FBAE40"/>
          </p15:clr>
        </p15:guide>
        <p15:guide id="9" orient="horz" pos="420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Full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857999"/>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FFFFFF"/>
                </a:solidFill>
              </a:defRPr>
            </a:lvl1pPr>
          </a:lstStyle>
          <a:p>
            <a:fld id="{9564885F-477D-A14D-B2C1-5ECAF755F313}" type="slidenum">
              <a:rPr lang="en-LT" smtClean="0"/>
              <a:pPr/>
              <a:t>‹#›</a:t>
            </a:fld>
            <a:endParaRPr lang="en-LT" spc="400" dirty="0"/>
          </a:p>
        </p:txBody>
      </p:sp>
      <p:pic>
        <p:nvPicPr>
          <p:cNvPr id="6" name="Picture 5">
            <a:extLst>
              <a:ext uri="{FF2B5EF4-FFF2-40B4-BE49-F238E27FC236}">
                <a16:creationId xmlns:a16="http://schemas.microsoft.com/office/drawing/2014/main" id="{F65EE4A9-B904-344F-B48D-CC2525260B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98" t="1813" b="-11538"/>
          <a:stretch/>
        </p:blipFill>
        <p:spPr>
          <a:xfrm>
            <a:off x="11236960" y="6197533"/>
            <a:ext cx="600461" cy="562795"/>
          </a:xfrm>
          <a:prstGeom prst="rect">
            <a:avLst/>
          </a:prstGeom>
        </p:spPr>
      </p:pic>
      <p:sp>
        <p:nvSpPr>
          <p:cNvPr id="11" name="Footer Placeholder 6">
            <a:extLst>
              <a:ext uri="{FF2B5EF4-FFF2-40B4-BE49-F238E27FC236}">
                <a16:creationId xmlns:a16="http://schemas.microsoft.com/office/drawing/2014/main" id="{64D5BE1B-B83E-2449-B4A9-4CA84373DB0F}"/>
              </a:ext>
            </a:extLst>
          </p:cNvPr>
          <p:cNvSpPr>
            <a:spLocks noGrp="1"/>
          </p:cNvSpPr>
          <p:nvPr>
            <p:ph type="ftr" sz="quarter" idx="13"/>
          </p:nvPr>
        </p:nvSpPr>
        <p:spPr>
          <a:xfrm>
            <a:off x="661002" y="6395203"/>
            <a:ext cx="6743700" cy="365125"/>
          </a:xfrm>
          <a:prstGeom prst="rect">
            <a:avLst/>
          </a:prstGeom>
        </p:spPr>
        <p:txBody>
          <a:bodyPr/>
          <a:lstStyle>
            <a:lvl1pPr>
              <a:defRPr>
                <a:solidFill>
                  <a:srgbClr val="FFFFFF"/>
                </a:solidFill>
              </a:defRPr>
            </a:lvl1pPr>
          </a:lstStyle>
          <a:p>
            <a:endParaRPr lang="en-US" dirty="0"/>
          </a:p>
        </p:txBody>
      </p:sp>
      <p:sp>
        <p:nvSpPr>
          <p:cNvPr id="2" name="Title 1">
            <a:extLst>
              <a:ext uri="{FF2B5EF4-FFF2-40B4-BE49-F238E27FC236}">
                <a16:creationId xmlns:a16="http://schemas.microsoft.com/office/drawing/2014/main" id="{866EA023-30A8-EAD6-6284-D4D578BCC0AF}"/>
              </a:ext>
            </a:extLst>
          </p:cNvPr>
          <p:cNvSpPr>
            <a:spLocks noGrp="1"/>
          </p:cNvSpPr>
          <p:nvPr>
            <p:ph type="title" hasCustomPrompt="1"/>
          </p:nvPr>
        </p:nvSpPr>
        <p:spPr/>
        <p:txBody>
          <a:bodyPr/>
          <a:lstStyle>
            <a:lvl1pPr>
              <a:defRPr>
                <a:solidFill>
                  <a:srgbClr val="FFFFFF"/>
                </a:solidFill>
              </a:defRPr>
            </a:lvl1pPr>
          </a:lstStyle>
          <a:p>
            <a:r>
              <a:rPr lang="en-US" dirty="0"/>
              <a:t>TITLE — avenir NEXT LT PRO, DEMI, 28 PT, white, caps</a:t>
            </a:r>
          </a:p>
        </p:txBody>
      </p:sp>
      <p:sp>
        <p:nvSpPr>
          <p:cNvPr id="3" name="Content Placeholder 2">
            <a:extLst>
              <a:ext uri="{FF2B5EF4-FFF2-40B4-BE49-F238E27FC236}">
                <a16:creationId xmlns:a16="http://schemas.microsoft.com/office/drawing/2014/main" id="{98B416E2-F9AB-E2B7-99B8-A367FB2A521C}"/>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rgbClr val="FFFFFF"/>
              </a:buClr>
              <a:buFont typeface="Wingdings" pitchFamily="2" charset="2"/>
              <a:buChar char="§"/>
              <a:tabLst/>
              <a:defRPr sz="1800">
                <a:solidFill>
                  <a:srgbClr val="FFFFFF"/>
                </a:solidFill>
              </a:defRPr>
            </a:lvl1pPr>
            <a:lvl2pPr marL="685800" indent="-228600">
              <a:spcAft>
                <a:spcPts val="1200"/>
              </a:spcAft>
              <a:buClr>
                <a:srgbClr val="FFFFFF"/>
              </a:buClr>
              <a:buFont typeface="System Font Regular"/>
              <a:buChar char="–"/>
              <a:defRPr sz="1600">
                <a:solidFill>
                  <a:srgbClr val="FFFFFF"/>
                </a:solidFill>
              </a:defRPr>
            </a:lvl2pPr>
            <a:lvl3pPr>
              <a:spcAft>
                <a:spcPts val="1200"/>
              </a:spcAft>
              <a:buClr>
                <a:srgbClr val="FFFFFF"/>
              </a:buClr>
              <a:defRPr sz="1400">
                <a:solidFill>
                  <a:srgbClr val="FFFFFF"/>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rgbClr val="FFFFFF"/>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068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7464">
          <p15:clr>
            <a:srgbClr val="FBAE40"/>
          </p15:clr>
        </p15:guide>
        <p15:guide id="5" pos="216">
          <p15:clr>
            <a:srgbClr val="FBAE40"/>
          </p15:clr>
        </p15:guide>
        <p15:guide id="8" orient="horz" pos="3888">
          <p15:clr>
            <a:srgbClr val="FBAE40"/>
          </p15:clr>
        </p15:guide>
        <p15:guide id="9" orient="horz" pos="427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Chevron)">
    <p:spTree>
      <p:nvGrpSpPr>
        <p:cNvPr id="1" name=""/>
        <p:cNvGrpSpPr/>
        <p:nvPr/>
      </p:nvGrpSpPr>
      <p:grpSpPr>
        <a:xfrm>
          <a:off x="0" y="0"/>
          <a:ext cx="0" cy="0"/>
          <a:chOff x="0" y="0"/>
          <a:chExt cx="0" cy="0"/>
        </a:xfrm>
      </p:grpSpPr>
      <p:pic>
        <p:nvPicPr>
          <p:cNvPr id="7" name="Picture 6" descr="A picture containing building&#10;&#10;Description automatically generated">
            <a:extLst>
              <a:ext uri="{FF2B5EF4-FFF2-40B4-BE49-F238E27FC236}">
                <a16:creationId xmlns:a16="http://schemas.microsoft.com/office/drawing/2014/main" id="{571B09A9-C323-0F40-BD65-3E8EEDC89956}"/>
              </a:ext>
            </a:extLst>
          </p:cNvPr>
          <p:cNvPicPr>
            <a:picLocks noChangeAspect="1"/>
          </p:cNvPicPr>
          <p:nvPr userDrawn="1"/>
        </p:nvPicPr>
        <p:blipFill>
          <a:blip r:embed="rId2"/>
          <a:stretch>
            <a:fillRect/>
          </a:stretch>
        </p:blipFill>
        <p:spPr>
          <a:xfrm>
            <a:off x="-14087" y="0"/>
            <a:ext cx="12192000" cy="6858000"/>
          </a:xfrm>
          <a:prstGeom prst="rect">
            <a:avLst/>
          </a:prstGeom>
        </p:spPr>
      </p:pic>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3"/>
          <a:stretch>
            <a:fillRect/>
          </a:stretch>
        </p:blipFill>
        <p:spPr>
          <a:xfrm>
            <a:off x="10815870" y="5639233"/>
            <a:ext cx="1104467" cy="1104467"/>
          </a:xfrm>
          <a:prstGeom prst="rect">
            <a:avLst/>
          </a:prstGeom>
        </p:spPr>
      </p:pic>
      <p:sp>
        <p:nvSpPr>
          <p:cNvPr id="8" name="Title 7">
            <a:extLst>
              <a:ext uri="{FF2B5EF4-FFF2-40B4-BE49-F238E27FC236}">
                <a16:creationId xmlns:a16="http://schemas.microsoft.com/office/drawing/2014/main" id="{D93DF7CD-9853-E840-8CD8-C1FB53A2562F}"/>
              </a:ext>
            </a:extLst>
          </p:cNvPr>
          <p:cNvSpPr>
            <a:spLocks noGrp="1"/>
          </p:cNvSpPr>
          <p:nvPr>
            <p:ph type="title" hasCustomPrompt="1"/>
          </p:nvPr>
        </p:nvSpPr>
        <p:spPr>
          <a:xfrm>
            <a:off x="2098556" y="1896641"/>
            <a:ext cx="8016406" cy="869909"/>
          </a:xfrm>
        </p:spPr>
        <p:txBody>
          <a:bodyPr anchor="b"/>
          <a:lstStyle>
            <a:lvl1pPr algn="ctr">
              <a:lnSpc>
                <a:spcPct val="100000"/>
              </a:lnSpc>
              <a:defRPr sz="3600">
                <a:solidFill>
                  <a:schemeClr val="bg1"/>
                </a:solidFill>
              </a:defRPr>
            </a:lvl1pPr>
          </a:lstStyle>
          <a:p>
            <a:r>
              <a:rPr lang="en-US" dirty="0"/>
              <a:t>TITLE — avenir NEXT LT PRO, DEMI, 36 PT, dark BLUE, CAPS</a:t>
            </a:r>
          </a:p>
        </p:txBody>
      </p:sp>
      <p:sp>
        <p:nvSpPr>
          <p:cNvPr id="23" name="Text Placeholder 22">
            <a:extLst>
              <a:ext uri="{FF2B5EF4-FFF2-40B4-BE49-F238E27FC236}">
                <a16:creationId xmlns:a16="http://schemas.microsoft.com/office/drawing/2014/main" id="{7DE7A83B-ACBA-6D46-8A75-44B1AE6D72F1}"/>
              </a:ext>
            </a:extLst>
          </p:cNvPr>
          <p:cNvSpPr>
            <a:spLocks noGrp="1"/>
          </p:cNvSpPr>
          <p:nvPr>
            <p:ph type="body" sz="quarter" idx="10" hasCustomPrompt="1"/>
          </p:nvPr>
        </p:nvSpPr>
        <p:spPr>
          <a:xfrm>
            <a:off x="4795838" y="3098800"/>
            <a:ext cx="2630487" cy="330200"/>
          </a:xfrm>
        </p:spPr>
        <p:txBody>
          <a:bodyPr/>
          <a:lstStyle>
            <a:lvl1pPr marL="0" indent="0" algn="ctr">
              <a:buNone/>
              <a:defRPr b="1" i="0">
                <a:solidFill>
                  <a:schemeClr val="accent2"/>
                </a:solidFill>
                <a:latin typeface="Avenir Next LT Pro Demi" panose="020B0504020202020204" pitchFamily="34" charset="77"/>
              </a:defRPr>
            </a:lvl1pPr>
          </a:lstStyle>
          <a:p>
            <a:pPr lvl="0"/>
            <a:r>
              <a:rPr lang="en-US" dirty="0"/>
              <a:t>01.01.23</a:t>
            </a:r>
          </a:p>
        </p:txBody>
      </p:sp>
      <p:cxnSp>
        <p:nvCxnSpPr>
          <p:cNvPr id="9" name="Straight Connector 8">
            <a:extLst>
              <a:ext uri="{FF2B5EF4-FFF2-40B4-BE49-F238E27FC236}">
                <a16:creationId xmlns:a16="http://schemas.microsoft.com/office/drawing/2014/main" id="{C3B0A18C-8C0D-FD43-B530-4E09E19288CF}"/>
              </a:ext>
            </a:extLst>
          </p:cNvPr>
          <p:cNvCxnSpPr>
            <a:cxnSpLocks/>
          </p:cNvCxnSpPr>
          <p:nvPr userDrawn="1"/>
        </p:nvCxnSpPr>
        <p:spPr>
          <a:xfrm>
            <a:off x="3475318" y="2851076"/>
            <a:ext cx="5262880" cy="0"/>
          </a:xfrm>
          <a:prstGeom prst="line">
            <a:avLst/>
          </a:prstGeom>
          <a:ln>
            <a:solidFill>
              <a:srgbClr val="E86100"/>
            </a:solidFill>
          </a:ln>
        </p:spPr>
        <p:style>
          <a:lnRef idx="3">
            <a:schemeClr val="accent1"/>
          </a:lnRef>
          <a:fillRef idx="0">
            <a:schemeClr val="accent1"/>
          </a:fillRef>
          <a:effectRef idx="2">
            <a:schemeClr val="accent1"/>
          </a:effectRef>
          <a:fontRef idx="minor">
            <a:schemeClr val="tx1"/>
          </a:fontRef>
        </p:style>
      </p:cxnSp>
      <p:grpSp>
        <p:nvGrpSpPr>
          <p:cNvPr id="3" name="Group 2">
            <a:extLst>
              <a:ext uri="{FF2B5EF4-FFF2-40B4-BE49-F238E27FC236}">
                <a16:creationId xmlns:a16="http://schemas.microsoft.com/office/drawing/2014/main" id="{25C214D9-3B75-CB61-9C8D-F8B7A3358C42}"/>
              </a:ext>
            </a:extLst>
          </p:cNvPr>
          <p:cNvGrpSpPr/>
          <p:nvPr userDrawn="1"/>
        </p:nvGrpSpPr>
        <p:grpSpPr>
          <a:xfrm>
            <a:off x="5683065" y="5489999"/>
            <a:ext cx="821437" cy="706204"/>
            <a:chOff x="5683065" y="5489999"/>
            <a:chExt cx="821437" cy="706204"/>
          </a:xfrm>
        </p:grpSpPr>
        <p:sp>
          <p:nvSpPr>
            <p:cNvPr id="2" name="Triangle 1">
              <a:extLst>
                <a:ext uri="{FF2B5EF4-FFF2-40B4-BE49-F238E27FC236}">
                  <a16:creationId xmlns:a16="http://schemas.microsoft.com/office/drawing/2014/main" id="{BCA55C20-93AD-2815-92CF-95A1F4E8E264}"/>
                </a:ext>
              </a:extLst>
            </p:cNvPr>
            <p:cNvSpPr/>
            <p:nvPr userDrawn="1"/>
          </p:nvSpPr>
          <p:spPr>
            <a:xfrm>
              <a:off x="5793762" y="5577761"/>
              <a:ext cx="576302" cy="5079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a:extLst>
                <a:ext uri="{FF2B5EF4-FFF2-40B4-BE49-F238E27FC236}">
                  <a16:creationId xmlns:a16="http://schemas.microsoft.com/office/drawing/2014/main" id="{2B29FA34-7599-7C4E-9348-0672AAEA11A1}"/>
                </a:ext>
              </a:extLst>
            </p:cNvPr>
            <p:cNvPicPr>
              <a:picLocks noChangeAspect="1"/>
            </p:cNvPicPr>
            <p:nvPr userDrawn="1"/>
          </p:nvPicPr>
          <p:blipFill>
            <a:blip r:embed="rId4">
              <a:extLst>
                <a:ext uri="{96DAC541-7B7A-43D3-8B79-37D633B846F1}">
                  <asvg:svgBlip xmlns:asvg="http://schemas.microsoft.com/office/drawing/2016/SVG/main" r:embed="rId5"/>
                </a:ext>
              </a:extLst>
            </a:blip>
            <a:srcRect t="401" b="401"/>
            <a:stretch/>
          </p:blipFill>
          <p:spPr>
            <a:xfrm>
              <a:off x="5683065" y="5489999"/>
              <a:ext cx="821437" cy="706204"/>
            </a:xfrm>
            <a:prstGeom prst="rect">
              <a:avLst/>
            </a:prstGeom>
          </p:spPr>
        </p:pic>
      </p:grpSp>
    </p:spTree>
    <p:extLst>
      <p:ext uri="{BB962C8B-B14F-4D97-AF65-F5344CB8AC3E}">
        <p14:creationId xmlns:p14="http://schemas.microsoft.com/office/powerpoint/2010/main" val="364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5472" userDrawn="1">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20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Vertical Logo + Image">
    <p:bg>
      <p:bgPr>
        <a:solidFill>
          <a:srgbClr val="FFFFFF"/>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6BD2F76-8CE3-16B2-687E-F1538928DDA6}"/>
              </a:ext>
            </a:extLst>
          </p:cNvPr>
          <p:cNvSpPr>
            <a:spLocks noGrp="1"/>
          </p:cNvSpPr>
          <p:nvPr>
            <p:ph type="pic" sz="quarter" idx="12"/>
          </p:nvPr>
        </p:nvSpPr>
        <p:spPr>
          <a:xfrm>
            <a:off x="0" y="0"/>
            <a:ext cx="12192000" cy="6858000"/>
          </a:xfrm>
        </p:spPr>
        <p:txBody>
          <a:bodyPr/>
          <a:lstStyle/>
          <a:p>
            <a:endParaRPr lang="en-US"/>
          </a:p>
        </p:txBody>
      </p:sp>
      <p:pic>
        <p:nvPicPr>
          <p:cNvPr id="7" name="Picture 6">
            <a:extLst>
              <a:ext uri="{FF2B5EF4-FFF2-40B4-BE49-F238E27FC236}">
                <a16:creationId xmlns:a16="http://schemas.microsoft.com/office/drawing/2014/main" id="{E5CB8221-7BEF-6DC6-E2A5-C7BE056A76D4}"/>
              </a:ext>
            </a:extLst>
          </p:cNvPr>
          <p:cNvPicPr>
            <a:picLocks noChangeAspect="1"/>
          </p:cNvPicPr>
          <p:nvPr userDrawn="1"/>
        </p:nvPicPr>
        <p:blipFill>
          <a:blip r:embed="rId2">
            <a:alphaModFix amt="67000"/>
          </a:blip>
          <a:stretch>
            <a:fillRect/>
          </a:stretch>
        </p:blipFill>
        <p:spPr>
          <a:xfrm>
            <a:off x="228600" y="3116749"/>
            <a:ext cx="4267657" cy="3755538"/>
          </a:xfrm>
          <a:prstGeom prst="rect">
            <a:avLst/>
          </a:prstGeom>
        </p:spPr>
      </p:pic>
      <p:pic>
        <p:nvPicPr>
          <p:cNvPr id="4" name="Picture 3" descr="Logo&#10;&#10;Description automatically generated">
            <a:extLst>
              <a:ext uri="{FF2B5EF4-FFF2-40B4-BE49-F238E27FC236}">
                <a16:creationId xmlns:a16="http://schemas.microsoft.com/office/drawing/2014/main" id="{8060FA48-531C-D88B-964C-F00206558AF6}"/>
              </a:ext>
            </a:extLst>
          </p:cNvPr>
          <p:cNvPicPr>
            <a:picLocks noChangeAspect="1"/>
          </p:cNvPicPr>
          <p:nvPr userDrawn="1"/>
        </p:nvPicPr>
        <p:blipFill>
          <a:blip r:embed="rId3"/>
          <a:stretch>
            <a:fillRect/>
          </a:stretch>
        </p:blipFill>
        <p:spPr>
          <a:xfrm>
            <a:off x="1332233" y="876300"/>
            <a:ext cx="2060389" cy="1375830"/>
          </a:xfrm>
          <a:prstGeom prst="rect">
            <a:avLst/>
          </a:prstGeom>
        </p:spPr>
      </p:pic>
    </p:spTree>
    <p:extLst>
      <p:ext uri="{BB962C8B-B14F-4D97-AF65-F5344CB8AC3E}">
        <p14:creationId xmlns:p14="http://schemas.microsoft.com/office/powerpoint/2010/main" val="139394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Slide + Image">
    <p:bg>
      <p:bgPr>
        <a:solidFill>
          <a:srgbClr val="FFFFFF"/>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2900B3-EEDC-5C68-3ED7-B67F078BE520}"/>
              </a:ext>
            </a:extLst>
          </p:cNvPr>
          <p:cNvSpPr>
            <a:spLocks noGrp="1"/>
          </p:cNvSpPr>
          <p:nvPr>
            <p:ph type="pic" sz="quarter" idx="12"/>
          </p:nvPr>
        </p:nvSpPr>
        <p:spPr>
          <a:xfrm>
            <a:off x="0" y="0"/>
            <a:ext cx="12192000" cy="6858000"/>
          </a:xfrm>
        </p:spPr>
        <p:txBody>
          <a:bodyPr/>
          <a:lstStyle/>
          <a:p>
            <a:endParaRPr lang="en-US"/>
          </a:p>
        </p:txBody>
      </p:sp>
      <p:sp>
        <p:nvSpPr>
          <p:cNvPr id="5" name="Rectangle 4">
            <a:extLst>
              <a:ext uri="{FF2B5EF4-FFF2-40B4-BE49-F238E27FC236}">
                <a16:creationId xmlns:a16="http://schemas.microsoft.com/office/drawing/2014/main" id="{DF1EA582-DEA5-504F-89C0-2462E41ACC9B}"/>
              </a:ext>
            </a:extLst>
          </p:cNvPr>
          <p:cNvSpPr/>
          <p:nvPr userDrawn="1"/>
        </p:nvSpPr>
        <p:spPr>
          <a:xfrm>
            <a:off x="8091378" y="0"/>
            <a:ext cx="4100622" cy="6858000"/>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54290" y="304800"/>
            <a:ext cx="3484170" cy="1945207"/>
          </a:xfrm>
          <a:noFill/>
        </p:spPr>
        <p:txBody>
          <a:bodyPr wrap="square" lIns="0" rtlCol="0" anchor="b">
            <a:noAutofit/>
          </a:bodyPr>
          <a:lstStyle>
            <a:lvl1pPr algn="r">
              <a:defRPr lang="en-US" sz="3600" dirty="0">
                <a:solidFill>
                  <a:schemeClr val="bg1"/>
                </a:solidFill>
                <a:ea typeface="+mn-ea"/>
                <a:cs typeface="+mn-cs"/>
              </a:defRPr>
            </a:lvl1pPr>
          </a:lstStyle>
          <a:p>
            <a:pPr marL="0" lvl="0" algn="r"/>
            <a:r>
              <a:rPr lang="en-US" dirty="0"/>
              <a:t>avenir next </a:t>
            </a:r>
            <a:r>
              <a:rPr lang="en-US" dirty="0" err="1"/>
              <a:t>lt</a:t>
            </a:r>
            <a:r>
              <a:rPr lang="en-US" dirty="0"/>
              <a:t> pro, demi, 36 </a:t>
            </a:r>
            <a:r>
              <a:rPr lang="en-US" dirty="0" err="1"/>
              <a:t>pt</a:t>
            </a:r>
            <a:r>
              <a:rPr lang="en-US" dirty="0"/>
              <a:t>, dark blue, ALL CAPS</a:t>
            </a:r>
          </a:p>
        </p:txBody>
      </p:sp>
      <p:sp>
        <p:nvSpPr>
          <p:cNvPr id="11" name="Text Placeholder 10">
            <a:extLst>
              <a:ext uri="{FF2B5EF4-FFF2-40B4-BE49-F238E27FC236}">
                <a16:creationId xmlns:a16="http://schemas.microsoft.com/office/drawing/2014/main" id="{2D6ABA3E-175D-F845-860A-5D0839809EC8}"/>
              </a:ext>
            </a:extLst>
          </p:cNvPr>
          <p:cNvSpPr>
            <a:spLocks noGrp="1"/>
          </p:cNvSpPr>
          <p:nvPr>
            <p:ph type="body" sz="quarter" idx="10" hasCustomPrompt="1"/>
          </p:nvPr>
        </p:nvSpPr>
        <p:spPr>
          <a:xfrm>
            <a:off x="8354290" y="2376246"/>
            <a:ext cx="3484169" cy="866684"/>
          </a:xfrm>
        </p:spPr>
        <p:txBody>
          <a:bodyPr/>
          <a:lstStyle>
            <a:lvl1pPr marL="0" indent="0" algn="r">
              <a:buNone/>
              <a:defRPr lang="en-US" sz="1800" b="1" i="0" cap="all" baseline="0" dirty="0">
                <a:solidFill>
                  <a:schemeClr val="accent2"/>
                </a:solidFill>
                <a:latin typeface="Avenir Next LT Pro Demi" panose="020B0504020202020204" pitchFamily="34" charset="77"/>
                <a:ea typeface="Avenir Next LT Pro Demi" panose="020B0504020202020204" pitchFamily="34" charset="77"/>
              </a:defRPr>
            </a:lvl1pPr>
          </a:lstStyle>
          <a:p>
            <a:pPr marL="228600" marR="0" lvl="0" indent="-228600" algn="r" defTabSz="914400" rtl="0" eaLnBrk="1" fontAlgn="auto" latinLnBrk="0" hangingPunct="1">
              <a:lnSpc>
                <a:spcPct val="90000"/>
              </a:lnSpc>
              <a:spcBef>
                <a:spcPts val="0"/>
              </a:spcBef>
              <a:spcAft>
                <a:spcPts val="600"/>
              </a:spcAft>
              <a:buClr>
                <a:srgbClr val="E86100"/>
              </a:buClr>
              <a:buSzTx/>
              <a:buFont typeface="Wingdings" pitchFamily="2" charset="2"/>
              <a:buNone/>
              <a:tabLst/>
              <a:defRPr/>
            </a:pPr>
            <a:r>
              <a:rPr lang="en-US" dirty="0"/>
              <a:t>Subtitle — avenir next </a:t>
            </a:r>
            <a:r>
              <a:rPr lang="en-US" dirty="0" err="1"/>
              <a:t>lt</a:t>
            </a:r>
            <a:r>
              <a:rPr lang="en-US" dirty="0"/>
              <a:t> pro, demi, 18 </a:t>
            </a:r>
            <a:r>
              <a:rPr lang="en-US" dirty="0" err="1"/>
              <a:t>pt</a:t>
            </a:r>
            <a:r>
              <a:rPr lang="en-US" dirty="0"/>
              <a:t>, orange, all caps</a:t>
            </a:r>
          </a:p>
        </p:txBody>
      </p:sp>
      <p:sp>
        <p:nvSpPr>
          <p:cNvPr id="12" name="Text Placeholder 10">
            <a:extLst>
              <a:ext uri="{FF2B5EF4-FFF2-40B4-BE49-F238E27FC236}">
                <a16:creationId xmlns:a16="http://schemas.microsoft.com/office/drawing/2014/main" id="{735FB8E0-2482-B049-8CF0-3F3759460F34}"/>
              </a:ext>
            </a:extLst>
          </p:cNvPr>
          <p:cNvSpPr>
            <a:spLocks noGrp="1"/>
          </p:cNvSpPr>
          <p:nvPr>
            <p:ph type="body" sz="quarter" idx="11" hasCustomPrompt="1"/>
          </p:nvPr>
        </p:nvSpPr>
        <p:spPr>
          <a:xfrm>
            <a:off x="8354289" y="3841000"/>
            <a:ext cx="3484169" cy="560603"/>
          </a:xfrm>
        </p:spPr>
        <p:txBody>
          <a:bodyPr/>
          <a:lstStyle>
            <a:lvl1pPr marL="0" indent="0" algn="r">
              <a:buNone/>
              <a:defRPr lang="en-US" b="0" i="0" dirty="0">
                <a:solidFill>
                  <a:schemeClr val="bg1"/>
                </a:solidFill>
                <a:latin typeface="Avenir Next LT Pro Demi" panose="020B0504020202020204" pitchFamily="34" charset="77"/>
                <a:ea typeface="Avenir Next LT Pro Demi" panose="020B0504020202020204" pitchFamily="34" charset="77"/>
              </a:defRPr>
            </a:lvl1pPr>
          </a:lstStyle>
          <a:p>
            <a:pPr marL="228600" lvl="0" indent="-228600" algn="r"/>
            <a:r>
              <a:rPr lang="en-GB" dirty="0"/>
              <a:t>Presenter name or other additional text — </a:t>
            </a:r>
            <a:br>
              <a:rPr lang="en-GB" dirty="0"/>
            </a:br>
            <a:r>
              <a:rPr lang="en-GB" dirty="0"/>
              <a:t>Avenir Next LT Pro, 18 PT, demi, sentence case</a:t>
            </a:r>
          </a:p>
        </p:txBody>
      </p:sp>
      <p:pic>
        <p:nvPicPr>
          <p:cNvPr id="6" name="Picture 5" descr="Icon&#10;&#10;Description automatically generated">
            <a:extLst>
              <a:ext uri="{FF2B5EF4-FFF2-40B4-BE49-F238E27FC236}">
                <a16:creationId xmlns:a16="http://schemas.microsoft.com/office/drawing/2014/main" id="{EBB25409-7616-D79E-8496-0C6E805D6D1E}"/>
              </a:ext>
            </a:extLst>
          </p:cNvPr>
          <p:cNvPicPr>
            <a:picLocks noChangeAspect="1"/>
          </p:cNvPicPr>
          <p:nvPr userDrawn="1"/>
        </p:nvPicPr>
        <p:blipFill>
          <a:blip r:embed="rId2"/>
          <a:stretch>
            <a:fillRect/>
          </a:stretch>
        </p:blipFill>
        <p:spPr>
          <a:xfrm>
            <a:off x="9006295" y="5840197"/>
            <a:ext cx="2727545" cy="560603"/>
          </a:xfrm>
          <a:prstGeom prst="rect">
            <a:avLst/>
          </a:prstGeom>
        </p:spPr>
      </p:pic>
    </p:spTree>
    <p:extLst>
      <p:ext uri="{BB962C8B-B14F-4D97-AF65-F5344CB8AC3E}">
        <p14:creationId xmlns:p14="http://schemas.microsoft.com/office/powerpoint/2010/main" val="1245388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Title Slide + Image">
    <p:bg>
      <p:bgPr>
        <a:solidFill>
          <a:srgbClr val="FFFFFF"/>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8534D9C-C611-CAA2-1AED-EF6768251803}"/>
              </a:ext>
            </a:extLst>
          </p:cNvPr>
          <p:cNvSpPr>
            <a:spLocks noGrp="1"/>
          </p:cNvSpPr>
          <p:nvPr>
            <p:ph type="pic" sz="quarter" idx="12"/>
          </p:nvPr>
        </p:nvSpPr>
        <p:spPr>
          <a:xfrm>
            <a:off x="0" y="0"/>
            <a:ext cx="12192000" cy="6858000"/>
          </a:xfrm>
        </p:spPr>
        <p:txBody>
          <a:bodyPr/>
          <a:lstStyle/>
          <a:p>
            <a:endParaRPr lang="en-US"/>
          </a:p>
        </p:txBody>
      </p:sp>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chemeClr val="bg1"/>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dark blue, ALL CAPS</a:t>
            </a:r>
          </a:p>
        </p:txBody>
      </p:sp>
      <p:pic>
        <p:nvPicPr>
          <p:cNvPr id="5" name="Picture 4" descr="Logo&#10;&#10;Description automatically generated">
            <a:extLst>
              <a:ext uri="{FF2B5EF4-FFF2-40B4-BE49-F238E27FC236}">
                <a16:creationId xmlns:a16="http://schemas.microsoft.com/office/drawing/2014/main" id="{CEB840BA-3B33-0DCD-EED2-837A52428FEA}"/>
              </a:ext>
            </a:extLst>
          </p:cNvPr>
          <p:cNvPicPr>
            <a:picLocks noChangeAspect="1"/>
          </p:cNvPicPr>
          <p:nvPr userDrawn="1"/>
        </p:nvPicPr>
        <p:blipFill>
          <a:blip r:embed="rId2"/>
          <a:stretch>
            <a:fillRect/>
          </a:stretch>
        </p:blipFill>
        <p:spPr>
          <a:xfrm>
            <a:off x="852162" y="4981011"/>
            <a:ext cx="2060389" cy="1375830"/>
          </a:xfrm>
          <a:prstGeom prst="rect">
            <a:avLst/>
          </a:prstGeom>
        </p:spPr>
      </p:pic>
      <p:sp>
        <p:nvSpPr>
          <p:cNvPr id="7" name="Text Placeholder 8">
            <a:extLst>
              <a:ext uri="{FF2B5EF4-FFF2-40B4-BE49-F238E27FC236}">
                <a16:creationId xmlns:a16="http://schemas.microsoft.com/office/drawing/2014/main" id="{34458FDB-DDB7-9B61-24FC-7FCBA62ED078}"/>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172647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06F60-ADB0-7A4D-AE29-8FBF8096E847}"/>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CDC8ECD8-22E0-5647-A2D4-B71EF7F03BE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9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_Title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49345"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pic>
        <p:nvPicPr>
          <p:cNvPr id="7" name="Picture 6" descr="Logo&#10;&#10;Description automatically generated">
            <a:extLst>
              <a:ext uri="{FF2B5EF4-FFF2-40B4-BE49-F238E27FC236}">
                <a16:creationId xmlns:a16="http://schemas.microsoft.com/office/drawing/2014/main" id="{CFA185E6-7431-CC25-31E0-8CC78EDDE5CA}"/>
              </a:ext>
            </a:extLst>
          </p:cNvPr>
          <p:cNvPicPr>
            <a:picLocks noChangeAspect="1"/>
          </p:cNvPicPr>
          <p:nvPr userDrawn="1"/>
        </p:nvPicPr>
        <p:blipFill>
          <a:blip r:embed="rId3"/>
          <a:stretch>
            <a:fillRect/>
          </a:stretch>
        </p:blipFill>
        <p:spPr>
          <a:xfrm>
            <a:off x="834710" y="4956201"/>
            <a:ext cx="2107825" cy="1400639"/>
          </a:xfrm>
          <a:prstGeom prst="rect">
            <a:avLst/>
          </a:prstGeom>
        </p:spPr>
      </p:pic>
      <p:sp>
        <p:nvSpPr>
          <p:cNvPr id="3" name="Title 1">
            <a:extLst>
              <a:ext uri="{FF2B5EF4-FFF2-40B4-BE49-F238E27FC236}">
                <a16:creationId xmlns:a16="http://schemas.microsoft.com/office/drawing/2014/main" id="{83C14C5C-CBFA-E351-42CF-FB01FC36D708}"/>
              </a:ext>
            </a:extLst>
          </p:cNvPr>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rgbClr val="FFFFFF"/>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white, ALL CAPS</a:t>
            </a:r>
          </a:p>
        </p:txBody>
      </p:sp>
      <p:sp>
        <p:nvSpPr>
          <p:cNvPr id="5" name="Text Placeholder 8">
            <a:extLst>
              <a:ext uri="{FF2B5EF4-FFF2-40B4-BE49-F238E27FC236}">
                <a16:creationId xmlns:a16="http://schemas.microsoft.com/office/drawing/2014/main" id="{6383EAD1-A341-C552-D4D8-6B35B2779C56}"/>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997794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Sub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771444" y="1316646"/>
            <a:ext cx="9998798"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63656A"/>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1444"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a:t>
            </a:r>
            <a:r>
              <a:rPr lang="en-US" dirty="0" err="1"/>
              <a:t>lt</a:t>
            </a:r>
            <a:r>
              <a:rPr lang="en-US" dirty="0"/>
              <a:t> pro, demi, 18 </a:t>
            </a:r>
            <a:r>
              <a:rPr lang="en-US" dirty="0" err="1"/>
              <a:t>pt</a:t>
            </a:r>
            <a:r>
              <a:rPr lang="en-US" dirty="0"/>
              <a:t>, ORANGE, all CAPS</a:t>
            </a:r>
          </a:p>
        </p:txBody>
      </p:sp>
      <p:sp>
        <p:nvSpPr>
          <p:cNvPr id="8" name="Slide Number Placeholder 1">
            <a:extLst>
              <a:ext uri="{FF2B5EF4-FFF2-40B4-BE49-F238E27FC236}">
                <a16:creationId xmlns:a16="http://schemas.microsoft.com/office/drawing/2014/main" id="{B770C978-D419-8440-9433-36DFF277734A}"/>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a:t>
            </a:fld>
            <a:endParaRPr lang="en-US" spc="400" dirty="0"/>
          </a:p>
        </p:txBody>
      </p:sp>
      <p:sp>
        <p:nvSpPr>
          <p:cNvPr id="10" name="Footer Placeholder 2">
            <a:extLst>
              <a:ext uri="{FF2B5EF4-FFF2-40B4-BE49-F238E27FC236}">
                <a16:creationId xmlns:a16="http://schemas.microsoft.com/office/drawing/2014/main" id="{961DE383-9175-9646-8B8B-A3CA718B7CC3}"/>
              </a:ext>
            </a:extLst>
          </p:cNvPr>
          <p:cNvSpPr>
            <a:spLocks noGrp="1"/>
          </p:cNvSpPr>
          <p:nvPr>
            <p:ph type="ftr" sz="quarter" idx="22"/>
          </p:nvPr>
        </p:nvSpPr>
        <p:spPr>
          <a:xfrm>
            <a:off x="694574" y="6366854"/>
            <a:ext cx="6743700" cy="365125"/>
          </a:xfrm>
        </p:spPr>
        <p:txBody>
          <a:bodyPr/>
          <a:lstStyle/>
          <a:p>
            <a:endParaRPr lang="en-US" dirty="0"/>
          </a:p>
        </p:txBody>
      </p:sp>
      <p:sp>
        <p:nvSpPr>
          <p:cNvPr id="5" name="Title 4">
            <a:extLst>
              <a:ext uri="{FF2B5EF4-FFF2-40B4-BE49-F238E27FC236}">
                <a16:creationId xmlns:a16="http://schemas.microsoft.com/office/drawing/2014/main" id="{CE31BE01-CFBB-27D3-0AA9-E200DBA8532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175254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p15:clr>
            <a:srgbClr val="FBAE40"/>
          </p15:clr>
        </p15:guide>
        <p15:guide id="4" pos="7464">
          <p15:clr>
            <a:srgbClr val="FBAE40"/>
          </p15:clr>
        </p15:guide>
        <p15:guide id="5" orient="horz" pos="408">
          <p15:clr>
            <a:srgbClr val="FBAE40"/>
          </p15:clr>
        </p15:guide>
        <p15:guide id="6" orient="horz" pos="4224">
          <p15:clr>
            <a:srgbClr val="FBAE40"/>
          </p15:clr>
        </p15:guide>
        <p15:guide id="7" orient="horz" pos="648">
          <p15:clr>
            <a:srgbClr val="FBAE40"/>
          </p15:clr>
        </p15:guide>
        <p15:guide id="8" orient="horz" pos="388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1" y="1316646"/>
            <a:ext cx="11357316"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
        <p:nvSpPr>
          <p:cNvPr id="2" name="Title 1">
            <a:extLst>
              <a:ext uri="{FF2B5EF4-FFF2-40B4-BE49-F238E27FC236}">
                <a16:creationId xmlns:a16="http://schemas.microsoft.com/office/drawing/2014/main" id="{5DE20C52-A91C-3503-89A8-66C50B152B9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236061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p15:clr>
            <a:srgbClr val="FBAE40"/>
          </p15:clr>
        </p15:guide>
        <p15:guide id="4" pos="7464">
          <p15:clr>
            <a:srgbClr val="FBAE40"/>
          </p15:clr>
        </p15:guide>
        <p15:guide id="6" orient="horz" pos="408">
          <p15:clr>
            <a:srgbClr val="FBAE40"/>
          </p15:clr>
        </p15:guide>
        <p15:guide id="7" orient="horz" pos="4224">
          <p15:clr>
            <a:srgbClr val="FBAE40"/>
          </p15:clr>
        </p15:guide>
        <p15:guide id="8" orient="horz" pos="388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Content + Corner Graphi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7D9781-1CE4-FD50-9B69-D325BA5C5C1C}"/>
              </a:ext>
            </a:extLst>
          </p:cNvPr>
          <p:cNvSpPr>
            <a:spLocks noGrp="1"/>
          </p:cNvSpPr>
          <p:nvPr>
            <p:ph idx="1" hasCustomPrompt="1"/>
          </p:nvPr>
        </p:nvSpPr>
        <p:spPr>
          <a:xfrm>
            <a:off x="417340" y="1316645"/>
            <a:ext cx="11361867" cy="4811871"/>
          </a:xfrm>
          <a:prstGeom prst="rect">
            <a:avLst/>
          </a:prstGeom>
        </p:spPr>
        <p:txBody>
          <a:bodyPr vert="horz" lIns="91440" tIns="45720" rIns="91440" bIns="45720" rtlCol="0">
            <a:noAutofit/>
          </a:bodyPr>
          <a:lstStyle>
            <a:lvl3pPr marL="1143000" indent="-228600">
              <a:buFont typeface="Arial" panose="020B0604020202020204" pitchFamily="34" charset="0"/>
              <a:buChar char="•"/>
              <a:defRPr/>
            </a:lvl3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a:p>
            <a:pPr lvl="2"/>
            <a:endParaRPr lang="en-US" dirty="0"/>
          </a:p>
        </p:txBody>
      </p:sp>
      <p:pic>
        <p:nvPicPr>
          <p:cNvPr id="2" name="Picture 1" descr="A picture containing shape&#10;&#10;Description automatically generated">
            <a:extLst>
              <a:ext uri="{FF2B5EF4-FFF2-40B4-BE49-F238E27FC236}">
                <a16:creationId xmlns:a16="http://schemas.microsoft.com/office/drawing/2014/main" id="{57A71E21-4AE2-CF88-7F58-B7751346D097}"/>
              </a:ext>
            </a:extLst>
          </p:cNvPr>
          <p:cNvPicPr>
            <a:picLocks noChangeAspect="1"/>
          </p:cNvPicPr>
          <p:nvPr userDrawn="1"/>
        </p:nvPicPr>
        <p:blipFill rotWithShape="1">
          <a:blip r:embed="rId2">
            <a:alphaModFix/>
          </a:blip>
          <a:srcRect l="75049" t="22411"/>
          <a:stretch/>
        </p:blipFill>
        <p:spPr>
          <a:xfrm>
            <a:off x="9150396" y="1537588"/>
            <a:ext cx="3041604" cy="5320412"/>
          </a:xfrm>
          <a:prstGeom prst="rect">
            <a:avLst/>
          </a:prstGeom>
        </p:spPr>
      </p:pic>
      <p:sp>
        <p:nvSpPr>
          <p:cNvPr id="6" name="Title 5">
            <a:extLst>
              <a:ext uri="{FF2B5EF4-FFF2-40B4-BE49-F238E27FC236}">
                <a16:creationId xmlns:a16="http://schemas.microsoft.com/office/drawing/2014/main" id="{737B019D-09F3-0F11-E18F-0907142759A5}"/>
              </a:ext>
            </a:extLst>
          </p:cNvPr>
          <p:cNvSpPr>
            <a:spLocks noGrp="1"/>
          </p:cNvSpPr>
          <p:nvPr>
            <p:ph type="title" hasCustomPrompt="1"/>
          </p:nvPr>
        </p:nvSpPr>
        <p:spPr/>
        <p:txBody>
          <a:bodyPr/>
          <a:lstStyle/>
          <a:p>
            <a:r>
              <a:rPr lang="en-US" dirty="0"/>
              <a:t>TITLE — avenir NEXT LT PRO, DEMI, 28 PT, DARK BLUE, caps</a:t>
            </a:r>
          </a:p>
        </p:txBody>
      </p:sp>
      <p:sp>
        <p:nvSpPr>
          <p:cNvPr id="8" name="Footer Placeholder 7">
            <a:extLst>
              <a:ext uri="{FF2B5EF4-FFF2-40B4-BE49-F238E27FC236}">
                <a16:creationId xmlns:a16="http://schemas.microsoft.com/office/drawing/2014/main" id="{ACDC8089-B67C-F3C5-2637-F2ECBA7FE7D1}"/>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7854B60C-0290-782A-8B86-B9F2CA7122F5}"/>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spTree>
    <p:extLst>
      <p:ext uri="{BB962C8B-B14F-4D97-AF65-F5344CB8AC3E}">
        <p14:creationId xmlns:p14="http://schemas.microsoft.com/office/powerpoint/2010/main" val="21476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Image Background + Chevr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9CC8F0-23CF-1C70-B01F-F2FB57B92F3A}"/>
              </a:ext>
            </a:extLst>
          </p:cNvPr>
          <p:cNvSpPr>
            <a:spLocks noGrp="1"/>
          </p:cNvSpPr>
          <p:nvPr>
            <p:ph type="pic" sz="quarter" idx="11"/>
          </p:nvPr>
        </p:nvSpPr>
        <p:spPr>
          <a:xfrm>
            <a:off x="3042138" y="0"/>
            <a:ext cx="9149862" cy="6858000"/>
          </a:xfrm>
        </p:spPr>
        <p:txBody>
          <a:bodyPr/>
          <a:lstStyle/>
          <a:p>
            <a:endParaRPr lang="en-US"/>
          </a:p>
        </p:txBody>
      </p:sp>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lumMod val="50000"/>
                  </a:schemeClr>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1">
            <a:extLst>
              <a:ext uri="{FF2B5EF4-FFF2-40B4-BE49-F238E27FC236}">
                <a16:creationId xmlns:a16="http://schemas.microsoft.com/office/drawing/2014/main" id="{54F4024B-5C58-86B3-DA38-9FDE31C6419A}"/>
              </a:ext>
            </a:extLst>
          </p:cNvPr>
          <p:cNvSpPr>
            <a:spLocks noGrp="1"/>
          </p:cNvSpPr>
          <p:nvPr>
            <p:ph type="ftr" sz="quarter" idx="10"/>
          </p:nvPr>
        </p:nvSpPr>
        <p:spPr/>
        <p:txBody>
          <a:bodyPr/>
          <a:lstStyle/>
          <a:p>
            <a:endParaRPr lang="en-US" dirty="0"/>
          </a:p>
        </p:txBody>
      </p:sp>
      <p:pic>
        <p:nvPicPr>
          <p:cNvPr id="8" name="Picture 7" descr="Background pattern&#10;&#10;Description automatically generated">
            <a:extLst>
              <a:ext uri="{FF2B5EF4-FFF2-40B4-BE49-F238E27FC236}">
                <a16:creationId xmlns:a16="http://schemas.microsoft.com/office/drawing/2014/main" id="{31B91A2D-9FA0-E857-7E05-7C58EA8DCA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406"/>
          <a:stretch/>
        </p:blipFill>
        <p:spPr>
          <a:xfrm>
            <a:off x="0" y="0"/>
            <a:ext cx="9157672" cy="6857554"/>
          </a:xfrm>
          <a:prstGeom prst="rect">
            <a:avLst/>
          </a:prstGeom>
        </p:spPr>
      </p:pic>
      <p:sp>
        <p:nvSpPr>
          <p:cNvPr id="3" name="Title 2">
            <a:extLst>
              <a:ext uri="{FF2B5EF4-FFF2-40B4-BE49-F238E27FC236}">
                <a16:creationId xmlns:a16="http://schemas.microsoft.com/office/drawing/2014/main" id="{9363D29E-7455-6821-DE4E-F310FF90204A}"/>
              </a:ext>
            </a:extLst>
          </p:cNvPr>
          <p:cNvSpPr>
            <a:spLocks noGrp="1"/>
          </p:cNvSpPr>
          <p:nvPr>
            <p:ph type="title" hasCustomPrompt="1"/>
          </p:nvPr>
        </p:nvSpPr>
        <p:spPr>
          <a:xfrm>
            <a:off x="417342" y="338458"/>
            <a:ext cx="6453016" cy="869909"/>
          </a:xfrm>
        </p:spPr>
        <p:txBody>
          <a:bodyPr/>
          <a:lstStyle>
            <a:lvl1pPr>
              <a:defRPr>
                <a:solidFill>
                  <a:srgbClr val="FFFFFF"/>
                </a:solidFill>
              </a:defRPr>
            </a:lvl1pPr>
          </a:lstStyle>
          <a:p>
            <a:r>
              <a:rPr lang="en-US" dirty="0"/>
              <a:t>TITLE — avenir NEXT LT PRO, DEMI, 28 PT, DARK BLUE, caps</a:t>
            </a:r>
          </a:p>
        </p:txBody>
      </p:sp>
      <p:sp>
        <p:nvSpPr>
          <p:cNvPr id="4" name="Text Placeholder 8">
            <a:extLst>
              <a:ext uri="{FF2B5EF4-FFF2-40B4-BE49-F238E27FC236}">
                <a16:creationId xmlns:a16="http://schemas.microsoft.com/office/drawing/2014/main" id="{6091561E-B278-FDB2-B4E9-67147CBFB54F}"/>
              </a:ext>
            </a:extLst>
          </p:cNvPr>
          <p:cNvSpPr>
            <a:spLocks noGrp="1"/>
          </p:cNvSpPr>
          <p:nvPr>
            <p:ph type="body" sz="quarter" idx="13" hasCustomPrompt="1"/>
          </p:nvPr>
        </p:nvSpPr>
        <p:spPr>
          <a:xfrm>
            <a:off x="417341" y="1078437"/>
            <a:ext cx="6453016" cy="350772"/>
          </a:xfrm>
        </p:spPr>
        <p:txBody>
          <a:bodyPr anchor="t">
            <a:noAutofit/>
          </a:bodyPr>
          <a:lstStyle>
            <a:lvl1pPr marL="0" indent="0">
              <a:buNone/>
              <a:defRPr sz="1800" b="1" i="0" cap="all" baseline="0">
                <a:solidFill>
                  <a:srgbClr val="E86100"/>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CAPS</a:t>
            </a:r>
          </a:p>
        </p:txBody>
      </p:sp>
      <p:sp>
        <p:nvSpPr>
          <p:cNvPr id="10" name="Content Placeholder 9">
            <a:extLst>
              <a:ext uri="{FF2B5EF4-FFF2-40B4-BE49-F238E27FC236}">
                <a16:creationId xmlns:a16="http://schemas.microsoft.com/office/drawing/2014/main" id="{E1AF9206-0960-5940-6714-008FF318D97C}"/>
              </a:ext>
            </a:extLst>
          </p:cNvPr>
          <p:cNvSpPr>
            <a:spLocks noGrp="1"/>
          </p:cNvSpPr>
          <p:nvPr>
            <p:ph sz="quarter" idx="14" hasCustomPrompt="1"/>
          </p:nvPr>
        </p:nvSpPr>
        <p:spPr>
          <a:xfrm>
            <a:off x="417513" y="2016331"/>
            <a:ext cx="5002984" cy="2824892"/>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defRPr>
                <a:solidFill>
                  <a:schemeClr val="bg1"/>
                </a:solidFill>
              </a:defRPr>
            </a:lvl4pPr>
            <a:lvl5pPr>
              <a:defRPr>
                <a:solidFill>
                  <a:schemeClr val="bg1"/>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endParaRPr lang="en-US" dirty="0"/>
          </a:p>
        </p:txBody>
      </p:sp>
    </p:spTree>
    <p:extLst>
      <p:ext uri="{BB962C8B-B14F-4D97-AF65-F5344CB8AC3E}">
        <p14:creationId xmlns:p14="http://schemas.microsoft.com/office/powerpoint/2010/main" val="30661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Background + Chevr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9CC8F0-23CF-1C70-B01F-F2FB57B92F3A}"/>
              </a:ext>
            </a:extLst>
          </p:cNvPr>
          <p:cNvSpPr>
            <a:spLocks noGrp="1"/>
          </p:cNvSpPr>
          <p:nvPr>
            <p:ph type="pic" sz="quarter" idx="11"/>
          </p:nvPr>
        </p:nvSpPr>
        <p:spPr>
          <a:xfrm>
            <a:off x="3042138" y="0"/>
            <a:ext cx="9149862" cy="6858000"/>
          </a:xfrm>
        </p:spPr>
        <p:txBody>
          <a:bodyPr/>
          <a:lstStyle/>
          <a:p>
            <a:endParaRPr lang="en-US"/>
          </a:p>
        </p:txBody>
      </p:sp>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lumMod val="50000"/>
                  </a:schemeClr>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1">
            <a:extLst>
              <a:ext uri="{FF2B5EF4-FFF2-40B4-BE49-F238E27FC236}">
                <a16:creationId xmlns:a16="http://schemas.microsoft.com/office/drawing/2014/main" id="{54F4024B-5C58-86B3-DA38-9FDE31C6419A}"/>
              </a:ext>
            </a:extLst>
          </p:cNvPr>
          <p:cNvSpPr>
            <a:spLocks noGrp="1"/>
          </p:cNvSpPr>
          <p:nvPr>
            <p:ph type="ftr" sz="quarter" idx="10"/>
          </p:nvPr>
        </p:nvSpPr>
        <p:spPr/>
        <p:txBody>
          <a:bodyPr/>
          <a:lstStyle/>
          <a:p>
            <a:endParaRPr lang="en-US" dirty="0"/>
          </a:p>
        </p:txBody>
      </p:sp>
      <p:pic>
        <p:nvPicPr>
          <p:cNvPr id="8" name="Picture 7" descr="Background pattern&#10;&#10;Description automatically generated">
            <a:extLst>
              <a:ext uri="{FF2B5EF4-FFF2-40B4-BE49-F238E27FC236}">
                <a16:creationId xmlns:a16="http://schemas.microsoft.com/office/drawing/2014/main" id="{31B91A2D-9FA0-E857-7E05-7C58EA8DCA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406"/>
          <a:stretch/>
        </p:blipFill>
        <p:spPr>
          <a:xfrm>
            <a:off x="0" y="0"/>
            <a:ext cx="9157672" cy="6857554"/>
          </a:xfrm>
          <a:prstGeom prst="rect">
            <a:avLst/>
          </a:prstGeom>
        </p:spPr>
      </p:pic>
    </p:spTree>
    <p:extLst>
      <p:ext uri="{BB962C8B-B14F-4D97-AF65-F5344CB8AC3E}">
        <p14:creationId xmlns:p14="http://schemas.microsoft.com/office/powerpoint/2010/main" val="317188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background w/ corner graphic">
    <p:bg>
      <p:bgPr>
        <a:solidFill>
          <a:srgbClr val="FFFFFF"/>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09687A9A-8C44-4E3B-F722-83255EE96850}"/>
              </a:ext>
            </a:extLst>
          </p:cNvPr>
          <p:cNvSpPr>
            <a:spLocks noGrp="1"/>
          </p:cNvSpPr>
          <p:nvPr>
            <p:ph type="pic" sz="quarter" idx="12"/>
          </p:nvPr>
        </p:nvSpPr>
        <p:spPr>
          <a:xfrm>
            <a:off x="0" y="0"/>
            <a:ext cx="12192000" cy="6858000"/>
          </a:xfrm>
        </p:spPr>
        <p:txBody>
          <a:bodyPr/>
          <a:lstStyle/>
          <a:p>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4" name="Picture 3">
            <a:extLst>
              <a:ext uri="{FF2B5EF4-FFF2-40B4-BE49-F238E27FC236}">
                <a16:creationId xmlns:a16="http://schemas.microsoft.com/office/drawing/2014/main" id="{D40F56A8-7B1A-F404-DA26-16AE9539E703}"/>
              </a:ext>
            </a:extLst>
          </p:cNvPr>
          <p:cNvPicPr>
            <a:picLocks noChangeAspect="1"/>
          </p:cNvPicPr>
          <p:nvPr userDrawn="1"/>
        </p:nvPicPr>
        <p:blipFill rotWithShape="1">
          <a:blip r:embed="rId2">
            <a:alphaModFix amt="67000"/>
          </a:blip>
          <a:srcRect r="50045"/>
          <a:stretch/>
        </p:blipFill>
        <p:spPr>
          <a:xfrm>
            <a:off x="9452119" y="2031447"/>
            <a:ext cx="2739881" cy="4826553"/>
          </a:xfrm>
          <a:prstGeom prst="rect">
            <a:avLst/>
          </a:prstGeom>
        </p:spPr>
      </p:pic>
    </p:spTree>
    <p:extLst>
      <p:ext uri="{BB962C8B-B14F-4D97-AF65-F5344CB8AC3E}">
        <p14:creationId xmlns:p14="http://schemas.microsoft.com/office/powerpoint/2010/main" val="18092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Image background w/ corner graphic">
    <p:bg>
      <p:bgPr>
        <a:solidFill>
          <a:srgbClr val="FFFFFF"/>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AA34F802-A113-422C-717A-9C88430FBDB9}"/>
              </a:ext>
            </a:extLst>
          </p:cNvPr>
          <p:cNvSpPr>
            <a:spLocks noGrp="1"/>
          </p:cNvSpPr>
          <p:nvPr>
            <p:ph type="pic" sz="quarter" idx="12"/>
          </p:nvPr>
        </p:nvSpPr>
        <p:spPr>
          <a:xfrm>
            <a:off x="0" y="0"/>
            <a:ext cx="12192000" cy="6858000"/>
          </a:xfrm>
        </p:spPr>
        <p:txBody>
          <a:bodyPr/>
          <a:lstStyle/>
          <a:p>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descr="A picture containing shape&#10;&#10;Description automatically generated">
            <a:extLst>
              <a:ext uri="{FF2B5EF4-FFF2-40B4-BE49-F238E27FC236}">
                <a16:creationId xmlns:a16="http://schemas.microsoft.com/office/drawing/2014/main" id="{2DF6CFE1-D29F-F039-4327-49ECC30AA12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75102"/>
          <a:stretch/>
        </p:blipFill>
        <p:spPr>
          <a:xfrm>
            <a:off x="9156820" y="893"/>
            <a:ext cx="3035180" cy="6857107"/>
          </a:xfrm>
          <a:prstGeom prst="rect">
            <a:avLst/>
          </a:prstGeom>
        </p:spPr>
      </p:pic>
    </p:spTree>
    <p:extLst>
      <p:ext uri="{BB962C8B-B14F-4D97-AF65-F5344CB8AC3E}">
        <p14:creationId xmlns:p14="http://schemas.microsoft.com/office/powerpoint/2010/main" val="277660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Image background w/ corner graphic">
    <p:bg>
      <p:bgPr>
        <a:solidFill>
          <a:srgbClr val="FFFFFF"/>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AA34F802-A113-422C-717A-9C88430FBDB9}"/>
              </a:ext>
            </a:extLst>
          </p:cNvPr>
          <p:cNvSpPr>
            <a:spLocks noGrp="1"/>
          </p:cNvSpPr>
          <p:nvPr>
            <p:ph type="pic" sz="quarter" idx="12"/>
          </p:nvPr>
        </p:nvSpPr>
        <p:spPr>
          <a:xfrm>
            <a:off x="0" y="0"/>
            <a:ext cx="12192000" cy="6858000"/>
          </a:xfrm>
        </p:spPr>
        <p:txBody>
          <a:bodyPr/>
          <a:lstStyle/>
          <a:p>
            <a:endParaRPr lang="en-US"/>
          </a:p>
        </p:txBody>
      </p:sp>
      <p:sp>
        <p:nvSpPr>
          <p:cNvPr id="9" name="Freeform 8">
            <a:extLst>
              <a:ext uri="{FF2B5EF4-FFF2-40B4-BE49-F238E27FC236}">
                <a16:creationId xmlns:a16="http://schemas.microsoft.com/office/drawing/2014/main" id="{14BEC28F-9640-1329-DC1D-FE07AF104D99}"/>
              </a:ext>
            </a:extLst>
          </p:cNvPr>
          <p:cNvSpPr/>
          <p:nvPr userDrawn="1"/>
        </p:nvSpPr>
        <p:spPr>
          <a:xfrm>
            <a:off x="0" y="0"/>
            <a:ext cx="8493210" cy="6858000"/>
          </a:xfrm>
          <a:custGeom>
            <a:avLst/>
            <a:gdLst>
              <a:gd name="connsiteX0" fmla="*/ 0 w 8493210"/>
              <a:gd name="connsiteY0" fmla="*/ 0 h 6858000"/>
              <a:gd name="connsiteX1" fmla="*/ 3970638 w 8493210"/>
              <a:gd name="connsiteY1" fmla="*/ 0 h 6858000"/>
              <a:gd name="connsiteX2" fmla="*/ 3970638 w 8493210"/>
              <a:gd name="connsiteY2" fmla="*/ 1670 h 6858000"/>
              <a:gd name="connsiteX3" fmla="*/ 3971605 w 8493210"/>
              <a:gd name="connsiteY3" fmla="*/ 0 h 6858000"/>
              <a:gd name="connsiteX4" fmla="*/ 8493210 w 8493210"/>
              <a:gd name="connsiteY4" fmla="*/ 0 h 6858000"/>
              <a:gd name="connsiteX5" fmla="*/ 4521605 w 8493210"/>
              <a:gd name="connsiteY5" fmla="*/ 6858000 h 6858000"/>
              <a:gd name="connsiteX6" fmla="*/ 3970638 w 8493210"/>
              <a:gd name="connsiteY6" fmla="*/ 6858000 h 6858000"/>
              <a:gd name="connsiteX7" fmla="*/ 0 w 849321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3210" h="6858000">
                <a:moveTo>
                  <a:pt x="0" y="0"/>
                </a:moveTo>
                <a:lnTo>
                  <a:pt x="3970638" y="0"/>
                </a:lnTo>
                <a:lnTo>
                  <a:pt x="3970638" y="1670"/>
                </a:lnTo>
                <a:lnTo>
                  <a:pt x="3971605" y="0"/>
                </a:lnTo>
                <a:lnTo>
                  <a:pt x="8493210" y="0"/>
                </a:lnTo>
                <a:lnTo>
                  <a:pt x="4521605" y="6858000"/>
                </a:lnTo>
                <a:lnTo>
                  <a:pt x="3970638" y="6858000"/>
                </a:lnTo>
                <a:lnTo>
                  <a:pt x="0" y="6858000"/>
                </a:lnTo>
                <a:close/>
              </a:path>
            </a:pathLst>
          </a:cu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descr="A picture containing shape&#10;&#10;Description automatically generated">
            <a:extLst>
              <a:ext uri="{FF2B5EF4-FFF2-40B4-BE49-F238E27FC236}">
                <a16:creationId xmlns:a16="http://schemas.microsoft.com/office/drawing/2014/main" id="{2DF6CFE1-D29F-F039-4327-49ECC30AA12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75102"/>
          <a:stretch/>
        </p:blipFill>
        <p:spPr>
          <a:xfrm>
            <a:off x="9156820" y="893"/>
            <a:ext cx="3035180" cy="6857107"/>
          </a:xfrm>
          <a:prstGeom prst="rect">
            <a:avLst/>
          </a:prstGeom>
        </p:spPr>
      </p:pic>
      <p:sp>
        <p:nvSpPr>
          <p:cNvPr id="8" name="Title 7">
            <a:extLst>
              <a:ext uri="{FF2B5EF4-FFF2-40B4-BE49-F238E27FC236}">
                <a16:creationId xmlns:a16="http://schemas.microsoft.com/office/drawing/2014/main" id="{FB8B284B-BF25-3F29-20DA-648739024569}"/>
              </a:ext>
            </a:extLst>
          </p:cNvPr>
          <p:cNvSpPr>
            <a:spLocks noGrp="1"/>
          </p:cNvSpPr>
          <p:nvPr>
            <p:ph type="title" hasCustomPrompt="1"/>
          </p:nvPr>
        </p:nvSpPr>
        <p:spPr>
          <a:xfrm>
            <a:off x="417341" y="2994046"/>
            <a:ext cx="3825145" cy="869909"/>
          </a:xfrm>
        </p:spPr>
        <p:txBody>
          <a:bodyPr tIns="137160" anchor="ctr"/>
          <a:lstStyle>
            <a:lvl1pPr algn="l">
              <a:defRPr>
                <a:solidFill>
                  <a:srgbClr val="FFFFFF"/>
                </a:solidFill>
              </a:defRPr>
            </a:lvl1pPr>
          </a:lstStyle>
          <a:p>
            <a:r>
              <a:rPr lang="en-US" dirty="0"/>
              <a:t>TITLE — avenir NEXT LT PRO, DEMI, 28 PT, white, caps</a:t>
            </a:r>
          </a:p>
        </p:txBody>
      </p:sp>
    </p:spTree>
    <p:extLst>
      <p:ext uri="{BB962C8B-B14F-4D97-AF65-F5344CB8AC3E}">
        <p14:creationId xmlns:p14="http://schemas.microsoft.com/office/powerpoint/2010/main" val="62463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Image background w/ corner graphic +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6AC954-6CA7-543F-C5D0-4EAE85B9BA59}"/>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sp>
        <p:nvSpPr>
          <p:cNvPr id="6" name="Title 5">
            <a:extLst>
              <a:ext uri="{FF2B5EF4-FFF2-40B4-BE49-F238E27FC236}">
                <a16:creationId xmlns:a16="http://schemas.microsoft.com/office/drawing/2014/main" id="{9FDF18CD-5E38-6E8C-A903-4B683B1D8A99}"/>
              </a:ext>
            </a:extLst>
          </p:cNvPr>
          <p:cNvSpPr>
            <a:spLocks noGrp="1"/>
          </p:cNvSpPr>
          <p:nvPr>
            <p:ph type="title" hasCustomPrompt="1"/>
          </p:nvPr>
        </p:nvSpPr>
        <p:spPr/>
        <p:txBody>
          <a:bodyPr/>
          <a:lstStyle/>
          <a:p>
            <a:r>
              <a:rPr lang="en-US" dirty="0"/>
              <a:t>TITLE — avenir NEXT LT PRO, DEMI, 28 PT, DARK BLUE, caps</a:t>
            </a:r>
          </a:p>
        </p:txBody>
      </p:sp>
      <p:sp>
        <p:nvSpPr>
          <p:cNvPr id="15" name="Content Placeholder 24">
            <a:extLst>
              <a:ext uri="{FF2B5EF4-FFF2-40B4-BE49-F238E27FC236}">
                <a16:creationId xmlns:a16="http://schemas.microsoft.com/office/drawing/2014/main" id="{62B92C90-35F0-9B96-E5A1-B637E53F587A}"/>
              </a:ext>
            </a:extLst>
          </p:cNvPr>
          <p:cNvSpPr>
            <a:spLocks noGrp="1"/>
          </p:cNvSpPr>
          <p:nvPr>
            <p:ph sz="quarter" idx="13" hasCustomPrompt="1"/>
          </p:nvPr>
        </p:nvSpPr>
        <p:spPr>
          <a:xfrm>
            <a:off x="714374" y="1800713"/>
            <a:ext cx="2528845"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6" name="Content Placeholder 24">
            <a:extLst>
              <a:ext uri="{FF2B5EF4-FFF2-40B4-BE49-F238E27FC236}">
                <a16:creationId xmlns:a16="http://schemas.microsoft.com/office/drawing/2014/main" id="{CCC44B6A-BD53-199B-6C3F-BA941179D59C}"/>
              </a:ext>
            </a:extLst>
          </p:cNvPr>
          <p:cNvSpPr>
            <a:spLocks noGrp="1"/>
          </p:cNvSpPr>
          <p:nvPr>
            <p:ph sz="quarter" idx="14" hasCustomPrompt="1"/>
          </p:nvPr>
        </p:nvSpPr>
        <p:spPr>
          <a:xfrm>
            <a:off x="6199709" y="1800713"/>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7" name="Content Placeholder 24">
            <a:extLst>
              <a:ext uri="{FF2B5EF4-FFF2-40B4-BE49-F238E27FC236}">
                <a16:creationId xmlns:a16="http://schemas.microsoft.com/office/drawing/2014/main" id="{2FB39DA2-11E2-1CB2-8A99-7017F88BB120}"/>
              </a:ext>
            </a:extLst>
          </p:cNvPr>
          <p:cNvSpPr>
            <a:spLocks noGrp="1"/>
          </p:cNvSpPr>
          <p:nvPr>
            <p:ph sz="quarter" idx="15" hasCustomPrompt="1"/>
          </p:nvPr>
        </p:nvSpPr>
        <p:spPr>
          <a:xfrm>
            <a:off x="3457043"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8" name="Content Placeholder 24">
            <a:extLst>
              <a:ext uri="{FF2B5EF4-FFF2-40B4-BE49-F238E27FC236}">
                <a16:creationId xmlns:a16="http://schemas.microsoft.com/office/drawing/2014/main" id="{A8E3D096-23D2-2CF2-7054-7DAA81FA0213}"/>
              </a:ext>
            </a:extLst>
          </p:cNvPr>
          <p:cNvSpPr>
            <a:spLocks noGrp="1"/>
          </p:cNvSpPr>
          <p:nvPr>
            <p:ph sz="quarter" idx="16" hasCustomPrompt="1"/>
          </p:nvPr>
        </p:nvSpPr>
        <p:spPr>
          <a:xfrm>
            <a:off x="8948777" y="3972527"/>
            <a:ext cx="2528843"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9" name="Content Placeholder 24">
            <a:extLst>
              <a:ext uri="{FF2B5EF4-FFF2-40B4-BE49-F238E27FC236}">
                <a16:creationId xmlns:a16="http://schemas.microsoft.com/office/drawing/2014/main" id="{3E88AF7F-7697-30D4-C70F-94E55E745EB7}"/>
              </a:ext>
            </a:extLst>
          </p:cNvPr>
          <p:cNvSpPr>
            <a:spLocks noGrp="1"/>
          </p:cNvSpPr>
          <p:nvPr>
            <p:ph sz="quarter" idx="17" hasCustomPrompt="1"/>
          </p:nvPr>
        </p:nvSpPr>
        <p:spPr>
          <a:xfrm>
            <a:off x="8948777" y="1800713"/>
            <a:ext cx="2528843"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0" name="Content Placeholder 24">
            <a:extLst>
              <a:ext uri="{FF2B5EF4-FFF2-40B4-BE49-F238E27FC236}">
                <a16:creationId xmlns:a16="http://schemas.microsoft.com/office/drawing/2014/main" id="{B0E1B67B-9B45-F320-BE2E-A3F1E466E52B}"/>
              </a:ext>
            </a:extLst>
          </p:cNvPr>
          <p:cNvSpPr>
            <a:spLocks noGrp="1"/>
          </p:cNvSpPr>
          <p:nvPr>
            <p:ph sz="quarter" idx="18" hasCustomPrompt="1"/>
          </p:nvPr>
        </p:nvSpPr>
        <p:spPr>
          <a:xfrm>
            <a:off x="3457043" y="1800713"/>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1" name="Content Placeholder 24">
            <a:extLst>
              <a:ext uri="{FF2B5EF4-FFF2-40B4-BE49-F238E27FC236}">
                <a16:creationId xmlns:a16="http://schemas.microsoft.com/office/drawing/2014/main" id="{53F76D3E-DB54-3304-07DF-5F5091F60935}"/>
              </a:ext>
            </a:extLst>
          </p:cNvPr>
          <p:cNvSpPr>
            <a:spLocks noGrp="1"/>
          </p:cNvSpPr>
          <p:nvPr>
            <p:ph sz="quarter" idx="19" hasCustomPrompt="1"/>
          </p:nvPr>
        </p:nvSpPr>
        <p:spPr>
          <a:xfrm>
            <a:off x="714375"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2" name="Content Placeholder 24">
            <a:extLst>
              <a:ext uri="{FF2B5EF4-FFF2-40B4-BE49-F238E27FC236}">
                <a16:creationId xmlns:a16="http://schemas.microsoft.com/office/drawing/2014/main" id="{A4788FE8-3589-909A-5200-FFB04D1185C8}"/>
              </a:ext>
            </a:extLst>
          </p:cNvPr>
          <p:cNvSpPr>
            <a:spLocks noGrp="1"/>
          </p:cNvSpPr>
          <p:nvPr>
            <p:ph sz="quarter" idx="20" hasCustomPrompt="1"/>
          </p:nvPr>
        </p:nvSpPr>
        <p:spPr>
          <a:xfrm>
            <a:off x="6199709"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Tree>
    <p:extLst>
      <p:ext uri="{BB962C8B-B14F-4D97-AF65-F5344CB8AC3E}">
        <p14:creationId xmlns:p14="http://schemas.microsoft.com/office/powerpoint/2010/main" val="380733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 Content + One Photo">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9C47DA44-3DE1-054E-8E91-2F6AB98D22B1}"/>
              </a:ext>
            </a:extLst>
          </p:cNvPr>
          <p:cNvSpPr>
            <a:spLocks noGrp="1"/>
          </p:cNvSpPr>
          <p:nvPr>
            <p:ph type="body" sz="quarter" idx="14" hasCustomPrompt="1"/>
          </p:nvPr>
        </p:nvSpPr>
        <p:spPr>
          <a:xfrm>
            <a:off x="417341" y="1785013"/>
            <a:ext cx="6701376" cy="4122275"/>
          </a:xfrm>
        </p:spPr>
        <p:txBody>
          <a:bodyPr>
            <a:noAutofit/>
          </a:bodyPr>
          <a:lstStyle>
            <a:lvl1pPr marL="228600" marR="0" indent="-228600" algn="l" defTabSz="914400" rtl="0" eaLnBrk="1" fontAlgn="auto" latinLnBrk="0" hangingPunct="1">
              <a:lnSpc>
                <a:spcPct val="90000"/>
              </a:lnSpc>
              <a:spcBef>
                <a:spcPts val="0"/>
              </a:spcBef>
              <a:spcAft>
                <a:spcPts val="400"/>
              </a:spcAft>
              <a:buClr>
                <a:srgbClr val="E86100"/>
              </a:buClr>
              <a:buSzTx/>
              <a:buFont typeface="Wingdings" panose="05000000000000000000" pitchFamily="2" charset="2"/>
              <a:buChar char="§"/>
              <a:tabLst/>
              <a:defRPr sz="1600">
                <a:solidFill>
                  <a:srgbClr val="63656A"/>
                </a:solidFill>
              </a:defRPr>
            </a:lvl1pPr>
            <a:lvl2pPr marL="685800" indent="-228600">
              <a:lnSpc>
                <a:spcPct val="90000"/>
              </a:lnSpc>
              <a:spcAft>
                <a:spcPts val="400"/>
              </a:spcAft>
              <a:buClr>
                <a:srgbClr val="0C2340"/>
              </a:buClr>
              <a:buFont typeface="System Font Regular"/>
              <a:buChar char="–"/>
              <a:defRPr sz="1400">
                <a:solidFill>
                  <a:srgbClr val="63656A"/>
                </a:solidFill>
              </a:defRPr>
            </a:lvl2pPr>
            <a:lvl3pPr marL="1143000" indent="-228600">
              <a:lnSpc>
                <a:spcPct val="90000"/>
              </a:lnSpc>
              <a:spcAft>
                <a:spcPts val="400"/>
              </a:spcAft>
              <a:buClr>
                <a:srgbClr val="0C2340"/>
              </a:buClr>
              <a:buFont typeface="Arial" panose="020B0604020202020204" pitchFamily="34" charset="0"/>
              <a:buChar char="•"/>
              <a:defRPr sz="12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Content – Avenir Next LT Pro, Regular, 16 </a:t>
            </a:r>
            <a:r>
              <a:rPr lang="en-US" dirty="0" err="1"/>
              <a:t>pt</a:t>
            </a:r>
            <a:r>
              <a:rPr lang="en-US" dirty="0"/>
              <a:t>, gray font, sentence case</a:t>
            </a:r>
          </a:p>
          <a:p>
            <a:r>
              <a:rPr lang="en-US" dirty="0"/>
              <a:t>To change the photo</a:t>
            </a:r>
          </a:p>
          <a:p>
            <a:pPr lvl="1"/>
            <a:r>
              <a:rPr lang="en-US" dirty="0"/>
              <a:t>Delete existing photo</a:t>
            </a:r>
          </a:p>
          <a:p>
            <a:pPr lvl="1"/>
            <a:r>
              <a:rPr lang="en-US" dirty="0"/>
              <a:t>Click picture icon in center of placeholder</a:t>
            </a:r>
          </a:p>
          <a:p>
            <a:pPr lvl="1"/>
            <a:r>
              <a:rPr lang="en-US" dirty="0"/>
              <a:t>Locate and select photo from your computer’s file options</a:t>
            </a:r>
          </a:p>
          <a:p>
            <a:pPr lvl="1"/>
            <a:r>
              <a:rPr lang="en-US" dirty="0"/>
              <a:t>Click Insert</a:t>
            </a:r>
          </a:p>
          <a:p>
            <a:pPr lvl="1"/>
            <a:r>
              <a:rPr lang="en-US" dirty="0"/>
              <a:t>PPT will size photo to fit</a:t>
            </a:r>
          </a:p>
          <a:p>
            <a:r>
              <a:rPr lang="en-US" dirty="0"/>
              <a:t>To reposition the image within the graphic container:</a:t>
            </a:r>
          </a:p>
          <a:p>
            <a:pPr lvl="1"/>
            <a:r>
              <a:rPr lang="en-US" dirty="0"/>
              <a:t>Click Crop in the Picture Format tab</a:t>
            </a:r>
          </a:p>
          <a:p>
            <a:pPr lvl="1"/>
            <a:r>
              <a:rPr lang="en-US" dirty="0"/>
              <a:t>Click middle of image and drag to reposition</a:t>
            </a:r>
          </a:p>
          <a:p>
            <a:pPr lvl="1"/>
            <a:r>
              <a:rPr lang="en-US" dirty="0"/>
              <a:t>To adjust image size, click and drag corners of image (not corners of graphic container)</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p>
        </p:txBody>
      </p:sp>
      <p:sp>
        <p:nvSpPr>
          <p:cNvPr id="11" name="Text Placeholder 24">
            <a:extLst>
              <a:ext uri="{FF2B5EF4-FFF2-40B4-BE49-F238E27FC236}">
                <a16:creationId xmlns:a16="http://schemas.microsoft.com/office/drawing/2014/main" id="{5B5ABDF0-F3ED-C245-9D0C-39E133980F7A}"/>
              </a:ext>
            </a:extLst>
          </p:cNvPr>
          <p:cNvSpPr>
            <a:spLocks noGrp="1"/>
          </p:cNvSpPr>
          <p:nvPr>
            <p:ph type="body" sz="quarter" idx="16" hasCustomPrompt="1"/>
          </p:nvPr>
        </p:nvSpPr>
        <p:spPr>
          <a:xfrm>
            <a:off x="1775859" y="950712"/>
            <a:ext cx="5342858" cy="548640"/>
          </a:xfrm>
        </p:spPr>
        <p:txBody>
          <a:bodyPr>
            <a:noAutofit/>
          </a:bodyPr>
          <a:lstStyle>
            <a:lvl1pPr marL="0" indent="0" algn="l">
              <a:buNone/>
              <a:defRPr sz="1800" b="1" i="0" cap="all" baseline="0">
                <a:solidFill>
                  <a:schemeClr val="tx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subTITLE – AVENIR NEXT LT PRO, DEMI, 18 </a:t>
            </a:r>
            <a:r>
              <a:rPr lang="en-US" dirty="0" err="1"/>
              <a:t>pt</a:t>
            </a:r>
            <a:r>
              <a:rPr lang="en-US" dirty="0"/>
              <a:t>, ORANGE , caps</a:t>
            </a:r>
          </a:p>
        </p:txBody>
      </p:sp>
      <p:sp>
        <p:nvSpPr>
          <p:cNvPr id="8" name="Picture Placeholder 7">
            <a:extLst>
              <a:ext uri="{FF2B5EF4-FFF2-40B4-BE49-F238E27FC236}">
                <a16:creationId xmlns:a16="http://schemas.microsoft.com/office/drawing/2014/main" id="{C0A8442C-C506-D548-B49D-D6C32C802F47}"/>
              </a:ext>
            </a:extLst>
          </p:cNvPr>
          <p:cNvSpPr>
            <a:spLocks noGrp="1"/>
          </p:cNvSpPr>
          <p:nvPr>
            <p:ph type="pic" sz="quarter" idx="17" hasCustomPrompt="1"/>
          </p:nvPr>
        </p:nvSpPr>
        <p:spPr>
          <a:xfrm>
            <a:off x="7426916" y="0"/>
            <a:ext cx="4765083" cy="5912601"/>
          </a:xfrm>
        </p:spPr>
        <p:txBody>
          <a:bodyPr anchor="ctr"/>
          <a:lstStyle>
            <a:lvl1pPr marL="0" indent="0" algn="ctr">
              <a:buNone/>
              <a:defRPr/>
            </a:lvl1pPr>
          </a:lstStyle>
          <a:p>
            <a:r>
              <a:rPr lang="en-US" dirty="0"/>
              <a:t>Insert Photo Here</a:t>
            </a:r>
          </a:p>
        </p:txBody>
      </p:sp>
      <p:sp>
        <p:nvSpPr>
          <p:cNvPr id="5" name="Title 4">
            <a:extLst>
              <a:ext uri="{FF2B5EF4-FFF2-40B4-BE49-F238E27FC236}">
                <a16:creationId xmlns:a16="http://schemas.microsoft.com/office/drawing/2014/main" id="{C10D9159-DD0C-DA37-3CD3-AF3FF38144EF}"/>
              </a:ext>
            </a:extLst>
          </p:cNvPr>
          <p:cNvSpPr>
            <a:spLocks noGrp="1"/>
          </p:cNvSpPr>
          <p:nvPr>
            <p:ph type="title" hasCustomPrompt="1"/>
          </p:nvPr>
        </p:nvSpPr>
        <p:spPr>
          <a:xfrm>
            <a:off x="1775860" y="230876"/>
            <a:ext cx="5342858" cy="666736"/>
          </a:xfrm>
        </p:spPr>
        <p:txBody>
          <a:bodyPr/>
          <a:lstStyle/>
          <a:p>
            <a:r>
              <a:rPr lang="en-US" dirty="0"/>
              <a:t>TITLE — avenir NEXT LT PRO, DEMI, 28 PT, dark BLUE, caps</a:t>
            </a:r>
          </a:p>
        </p:txBody>
      </p:sp>
      <p:sp>
        <p:nvSpPr>
          <p:cNvPr id="2" name="Footer Placeholder 4">
            <a:extLst>
              <a:ext uri="{FF2B5EF4-FFF2-40B4-BE49-F238E27FC236}">
                <a16:creationId xmlns:a16="http://schemas.microsoft.com/office/drawing/2014/main" id="{4CDDD68E-EA8B-1F4B-5426-2EAFD1635F6A}"/>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04BBD494-7C14-CBC2-C1FC-49861B51926E}"/>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7003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3840" userDrawn="1">
          <p15:clr>
            <a:srgbClr val="FBAE40"/>
          </p15:clr>
        </p15:guide>
        <p15:guide id="3" pos="216" userDrawn="1">
          <p15:clr>
            <a:srgbClr val="FBAE40"/>
          </p15:clr>
        </p15:guide>
        <p15:guide id="4" pos="7464" userDrawn="1">
          <p15:clr>
            <a:srgbClr val="FBAE40"/>
          </p15:clr>
        </p15:guide>
        <p15:guide id="5" pos="3624" userDrawn="1">
          <p15:clr>
            <a:srgbClr val="FBAE40"/>
          </p15:clr>
        </p15:guide>
        <p15:guide id="6" orient="horz" pos="1128" userDrawn="1">
          <p15:clr>
            <a:srgbClr val="FBAE40"/>
          </p15:clr>
        </p15:guide>
        <p15:guide id="7" orient="horz" pos="422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Image background w/ arrow graphic">
    <p:bg>
      <p:bgPr>
        <a:solidFill>
          <a:schemeClr val="bg1"/>
        </a:solidFill>
        <a:effectLst/>
      </p:bgPr>
    </p:bg>
    <p:spTree>
      <p:nvGrpSpPr>
        <p:cNvPr id="1" name=""/>
        <p:cNvGrpSpPr/>
        <p:nvPr/>
      </p:nvGrpSpPr>
      <p:grpSpPr>
        <a:xfrm>
          <a:off x="0" y="0"/>
          <a:ext cx="0" cy="0"/>
          <a:chOff x="0" y="0"/>
          <a:chExt cx="0" cy="0"/>
        </a:xfrm>
      </p:grpSpPr>
      <p:pic>
        <p:nvPicPr>
          <p:cNvPr id="4" name="Picture Placeholder 7" descr="A brick walkway leading to a church&#10;&#10;Description automatically generated with low confidence">
            <a:extLst>
              <a:ext uri="{FF2B5EF4-FFF2-40B4-BE49-F238E27FC236}">
                <a16:creationId xmlns:a16="http://schemas.microsoft.com/office/drawing/2014/main" id="{D1E39196-2E7E-9F11-E104-CE524C1E0E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 r="61"/>
          <a:stretch/>
        </p:blipFill>
        <p:spPr>
          <a:xfrm>
            <a:off x="0" y="0"/>
            <a:ext cx="12192000" cy="6858000"/>
          </a:xfrm>
          <a:prstGeom prst="rect">
            <a:avLst/>
          </a:prstGeom>
        </p:spPr>
      </p:pic>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a:extLst>
              <a:ext uri="{FF2B5EF4-FFF2-40B4-BE49-F238E27FC236}">
                <a16:creationId xmlns:a16="http://schemas.microsoft.com/office/drawing/2014/main" id="{573751B3-810A-B01E-E623-0E630DB6B117}"/>
              </a:ext>
            </a:extLst>
          </p:cNvPr>
          <p:cNvPicPr>
            <a:picLocks noChangeAspect="1"/>
          </p:cNvPicPr>
          <p:nvPr userDrawn="1"/>
        </p:nvPicPr>
        <p:blipFill>
          <a:blip r:embed="rId3">
            <a:alphaModFix amt="67000"/>
          </a:blip>
          <a:stretch>
            <a:fillRect/>
          </a:stretch>
        </p:blipFill>
        <p:spPr>
          <a:xfrm>
            <a:off x="401427" y="3629865"/>
            <a:ext cx="3667828" cy="3227689"/>
          </a:xfrm>
          <a:prstGeom prst="rect">
            <a:avLst/>
          </a:prstGeom>
        </p:spPr>
      </p:pic>
      <p:pic>
        <p:nvPicPr>
          <p:cNvPr id="6" name="Picture 5" descr="Logo&#10;&#10;Description automatically generated">
            <a:extLst>
              <a:ext uri="{FF2B5EF4-FFF2-40B4-BE49-F238E27FC236}">
                <a16:creationId xmlns:a16="http://schemas.microsoft.com/office/drawing/2014/main" id="{F047E3BB-37B4-0F74-BE2E-0C761F8F678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756" y="612807"/>
            <a:ext cx="1949196" cy="1301581"/>
          </a:xfrm>
          <a:prstGeom prst="rect">
            <a:avLst/>
          </a:prstGeom>
        </p:spPr>
      </p:pic>
    </p:spTree>
    <p:extLst>
      <p:ext uri="{BB962C8B-B14F-4D97-AF65-F5344CB8AC3E}">
        <p14:creationId xmlns:p14="http://schemas.microsoft.com/office/powerpoint/2010/main" val="55295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Title Slide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1" i="0" baseline="0">
                <a:solidFill>
                  <a:srgbClr val="FFFFFF"/>
                </a:solidFill>
                <a:latin typeface="Avenir Next LT Pro Demi" panose="020B0504020202020204" pitchFamily="34" charset="77"/>
              </a:defRPr>
            </a:lvl1pPr>
          </a:lstStyle>
          <a:p>
            <a:r>
              <a:rPr lang="en-US" dirty="0"/>
              <a:t>avenir NEXT LT PRO, DEMI, 36 PT, white, CAPS</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rgbClr val="E86100"/>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 — Avenir Next LT Pro, Demi, 18 PT</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60093"/>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 — Avenir Next LT Pro, Regular, 14 PT</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54810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 — Avenir Next LT Pro, Regular, 11 PT</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1" name="Picture 10">
            <a:extLst>
              <a:ext uri="{FF2B5EF4-FFF2-40B4-BE49-F238E27FC236}">
                <a16:creationId xmlns:a16="http://schemas.microsoft.com/office/drawing/2014/main" id="{723C0440-4F42-194F-8021-7C37ADF302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38" r="-638" b="-4136"/>
          <a:stretch/>
        </p:blipFill>
        <p:spPr>
          <a:xfrm>
            <a:off x="5375730" y="5468614"/>
            <a:ext cx="1440539" cy="985350"/>
          </a:xfrm>
          <a:prstGeom prst="rect">
            <a:avLst/>
          </a:prstGeom>
        </p:spPr>
      </p:pic>
    </p:spTree>
    <p:extLst>
      <p:ext uri="{BB962C8B-B14F-4D97-AF65-F5344CB8AC3E}">
        <p14:creationId xmlns:p14="http://schemas.microsoft.com/office/powerpoint/2010/main" val="162630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2_Title Slide + Image">
    <p:bg>
      <p:bgPr>
        <a:solidFill>
          <a:srgbClr val="FFFFFF"/>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8534D9C-C611-CAA2-1AED-EF6768251803}"/>
              </a:ext>
            </a:extLst>
          </p:cNvPr>
          <p:cNvSpPr>
            <a:spLocks noGrp="1"/>
          </p:cNvSpPr>
          <p:nvPr>
            <p:ph type="pic" sz="quarter" idx="12"/>
          </p:nvPr>
        </p:nvSpPr>
        <p:spPr>
          <a:xfrm>
            <a:off x="0" y="0"/>
            <a:ext cx="12192000" cy="6858000"/>
          </a:xfrm>
        </p:spPr>
        <p:txBody>
          <a:bodyPr/>
          <a:lstStyle/>
          <a:p>
            <a:endParaRPr lang="en-US"/>
          </a:p>
        </p:txBody>
      </p:sp>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chemeClr val="bg1"/>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dark blue, ALL CAPS</a:t>
            </a:r>
          </a:p>
        </p:txBody>
      </p:sp>
      <p:pic>
        <p:nvPicPr>
          <p:cNvPr id="5" name="Picture 4" descr="Logo&#10;&#10;Description automatically generated">
            <a:extLst>
              <a:ext uri="{FF2B5EF4-FFF2-40B4-BE49-F238E27FC236}">
                <a16:creationId xmlns:a16="http://schemas.microsoft.com/office/drawing/2014/main" id="{CEB840BA-3B33-0DCD-EED2-837A52428FEA}"/>
              </a:ext>
            </a:extLst>
          </p:cNvPr>
          <p:cNvPicPr>
            <a:picLocks noChangeAspect="1"/>
          </p:cNvPicPr>
          <p:nvPr userDrawn="1"/>
        </p:nvPicPr>
        <p:blipFill>
          <a:blip r:embed="rId2"/>
          <a:stretch>
            <a:fillRect/>
          </a:stretch>
        </p:blipFill>
        <p:spPr>
          <a:xfrm>
            <a:off x="852162" y="4981011"/>
            <a:ext cx="2060389" cy="1375830"/>
          </a:xfrm>
          <a:prstGeom prst="rect">
            <a:avLst/>
          </a:prstGeom>
        </p:spPr>
      </p:pic>
      <p:sp>
        <p:nvSpPr>
          <p:cNvPr id="7" name="Text Placeholder 8">
            <a:extLst>
              <a:ext uri="{FF2B5EF4-FFF2-40B4-BE49-F238E27FC236}">
                <a16:creationId xmlns:a16="http://schemas.microsoft.com/office/drawing/2014/main" id="{34458FDB-DDB7-9B61-24FC-7FCBA62ED078}"/>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33962253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nd Sub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771444" y="1316646"/>
            <a:ext cx="9998798"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63656A"/>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1444"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a:t>
            </a:r>
            <a:r>
              <a:rPr lang="en-US" dirty="0" err="1"/>
              <a:t>lt</a:t>
            </a:r>
            <a:r>
              <a:rPr lang="en-US" dirty="0"/>
              <a:t> pro, demi, 18 </a:t>
            </a:r>
            <a:r>
              <a:rPr lang="en-US" dirty="0" err="1"/>
              <a:t>pt</a:t>
            </a:r>
            <a:r>
              <a:rPr lang="en-US" dirty="0"/>
              <a:t>, ORANGE, all CAPS</a:t>
            </a:r>
          </a:p>
        </p:txBody>
      </p:sp>
      <p:sp>
        <p:nvSpPr>
          <p:cNvPr id="8" name="Slide Number Placeholder 1">
            <a:extLst>
              <a:ext uri="{FF2B5EF4-FFF2-40B4-BE49-F238E27FC236}">
                <a16:creationId xmlns:a16="http://schemas.microsoft.com/office/drawing/2014/main" id="{B770C978-D419-8440-9433-36DFF277734A}"/>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a:t>
            </a:fld>
            <a:endParaRPr lang="en-US" spc="400" dirty="0"/>
          </a:p>
        </p:txBody>
      </p:sp>
      <p:sp>
        <p:nvSpPr>
          <p:cNvPr id="10" name="Footer Placeholder 2">
            <a:extLst>
              <a:ext uri="{FF2B5EF4-FFF2-40B4-BE49-F238E27FC236}">
                <a16:creationId xmlns:a16="http://schemas.microsoft.com/office/drawing/2014/main" id="{961DE383-9175-9646-8B8B-A3CA718B7CC3}"/>
              </a:ext>
            </a:extLst>
          </p:cNvPr>
          <p:cNvSpPr>
            <a:spLocks noGrp="1"/>
          </p:cNvSpPr>
          <p:nvPr>
            <p:ph type="ftr" sz="quarter" idx="22"/>
          </p:nvPr>
        </p:nvSpPr>
        <p:spPr>
          <a:xfrm>
            <a:off x="694574" y="6366854"/>
            <a:ext cx="6743700" cy="365125"/>
          </a:xfrm>
        </p:spPr>
        <p:txBody>
          <a:bodyPr/>
          <a:lstStyle/>
          <a:p>
            <a:endParaRPr lang="en-US" dirty="0"/>
          </a:p>
        </p:txBody>
      </p:sp>
      <p:sp>
        <p:nvSpPr>
          <p:cNvPr id="5" name="Title 4">
            <a:extLst>
              <a:ext uri="{FF2B5EF4-FFF2-40B4-BE49-F238E27FC236}">
                <a16:creationId xmlns:a16="http://schemas.microsoft.com/office/drawing/2014/main" id="{CE31BE01-CFBB-27D3-0AA9-E200DBA8532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112646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p15:clr>
            <a:srgbClr val="FBAE40"/>
          </p15:clr>
        </p15:guide>
        <p15:guide id="4" pos="7464">
          <p15:clr>
            <a:srgbClr val="FBAE40"/>
          </p15:clr>
        </p15:guide>
        <p15:guide id="5" orient="horz" pos="408">
          <p15:clr>
            <a:srgbClr val="FBAE40"/>
          </p15:clr>
        </p15:guide>
        <p15:guide id="6" orient="horz" pos="4224">
          <p15:clr>
            <a:srgbClr val="FBAE40"/>
          </p15:clr>
        </p15:guide>
        <p15:guide id="7" orient="horz" pos="648">
          <p15:clr>
            <a:srgbClr val="FBAE40"/>
          </p15:clr>
        </p15:guide>
        <p15:guide id="8" orient="horz" pos="388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Content Placeholder 2"/>
          <p:cNvSpPr>
            <a:spLocks noGrp="1"/>
          </p:cNvSpPr>
          <p:nvPr>
            <p:ph idx="1" hasCustomPrompt="1"/>
          </p:nvPr>
        </p:nvSpPr>
        <p:spPr/>
        <p:txBody>
          <a:bodyPr/>
          <a:lstStyle>
            <a:lvl1pPr>
              <a:defRPr>
                <a:solidFill>
                  <a:srgbClr val="404040"/>
                </a:solidFill>
              </a:defRPr>
            </a:lvl1pPr>
            <a:lvl2pPr>
              <a:defRPr>
                <a:solidFill>
                  <a:srgbClr val="404040"/>
                </a:solidFill>
              </a:defRPr>
            </a:lvl2pPr>
            <a:lvl3pPr>
              <a:defRPr>
                <a:solidFill>
                  <a:srgbClr val="404040"/>
                </a:solidFill>
              </a:defRPr>
            </a:lvl3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5" name="Footer Placeholder 4"/>
          <p:cNvSpPr>
            <a:spLocks noGrp="1"/>
          </p:cNvSpPr>
          <p:nvPr>
            <p:ph type="ftr" sz="quarter" idx="11"/>
          </p:nvPr>
        </p:nvSpPr>
        <p:spPr>
          <a:xfrm>
            <a:off x="753446" y="6459579"/>
            <a:ext cx="7617506" cy="385538"/>
          </a:xfrm>
          <a:prstGeom prst="rect">
            <a:avLst/>
          </a:prstGeom>
        </p:spPr>
        <p:txBody>
          <a:bodyPr/>
          <a:lstStyle>
            <a:lvl1pPr>
              <a:defRPr>
                <a:solidFill>
                  <a:srgbClr val="999999"/>
                </a:solidFill>
              </a:defRPr>
            </a:lvl1p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lvl1pPr>
              <a:defRPr>
                <a:solidFill>
                  <a:srgbClr val="999999"/>
                </a:solidFill>
              </a:defRPr>
            </a:lvl1pPr>
          </a:lstStyle>
          <a:p>
            <a:fld id="{5A640DB1-243D-164F-BD31-C408540BA241}" type="slidenum">
              <a:rPr lang="en-US" smtClean="0"/>
              <a:pPr/>
              <a:t>‹#›</a:t>
            </a:fld>
            <a:endParaRPr lang="en-US" dirty="0"/>
          </a:p>
        </p:txBody>
      </p:sp>
      <p:sp>
        <p:nvSpPr>
          <p:cNvPr id="7" name="Title 6">
            <a:extLst>
              <a:ext uri="{FF2B5EF4-FFF2-40B4-BE49-F238E27FC236}">
                <a16:creationId xmlns:a16="http://schemas.microsoft.com/office/drawing/2014/main" id="{A2207C00-1FEC-4A68-337F-9052F6A4B1FA}"/>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1422242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Divider + Vertic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3" name="Picture 2" descr="Logo&#10;&#10;Description automatically generated">
            <a:extLst>
              <a:ext uri="{FF2B5EF4-FFF2-40B4-BE49-F238E27FC236}">
                <a16:creationId xmlns:a16="http://schemas.microsoft.com/office/drawing/2014/main" id="{045685C6-F867-AEEE-995E-CF415D3BF345}"/>
              </a:ext>
            </a:extLst>
          </p:cNvPr>
          <p:cNvPicPr>
            <a:picLocks noChangeAspect="1"/>
          </p:cNvPicPr>
          <p:nvPr userDrawn="1"/>
        </p:nvPicPr>
        <p:blipFill>
          <a:blip r:embed="rId3"/>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132938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512">
          <p15:clr>
            <a:srgbClr val="FBAE40"/>
          </p15:clr>
        </p15:guide>
        <p15:guide id="3" pos="7176">
          <p15:clr>
            <a:srgbClr val="FBAE40"/>
          </p15:clr>
        </p15:guide>
        <p15:guide id="4" pos="216">
          <p15:clr>
            <a:srgbClr val="FBAE40"/>
          </p15:clr>
        </p15:guide>
        <p15:guide id="5" pos="7464">
          <p15:clr>
            <a:srgbClr val="FBAE40"/>
          </p15:clr>
        </p15:guide>
        <p15:guide id="6" orient="horz" pos="4176">
          <p15:clr>
            <a:srgbClr val="FBAE40"/>
          </p15:clr>
        </p15:guide>
        <p15:guide id="7" orient="horz" pos="278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Content Placeholder 2"/>
          <p:cNvSpPr>
            <a:spLocks noGrp="1"/>
          </p:cNvSpPr>
          <p:nvPr>
            <p:ph idx="1" hasCustomPrompt="1"/>
          </p:nvPr>
        </p:nvSpPr>
        <p:spPr/>
        <p:txBody>
          <a:bodyPr/>
          <a:lstStyle>
            <a:lvl1pPr>
              <a:defRPr>
                <a:solidFill>
                  <a:srgbClr val="404040"/>
                </a:solidFill>
              </a:defRPr>
            </a:lvl1pPr>
            <a:lvl2pPr>
              <a:defRPr>
                <a:solidFill>
                  <a:srgbClr val="404040"/>
                </a:solidFill>
              </a:defRPr>
            </a:lvl2pPr>
            <a:lvl3pPr>
              <a:defRPr>
                <a:solidFill>
                  <a:srgbClr val="404040"/>
                </a:solidFill>
              </a:defRPr>
            </a:lvl3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5" name="Footer Placeholder 4"/>
          <p:cNvSpPr>
            <a:spLocks noGrp="1"/>
          </p:cNvSpPr>
          <p:nvPr>
            <p:ph type="ftr" sz="quarter" idx="11"/>
          </p:nvPr>
        </p:nvSpPr>
        <p:spPr>
          <a:xfrm>
            <a:off x="753446" y="6459579"/>
            <a:ext cx="7617506" cy="385538"/>
          </a:xfrm>
          <a:prstGeom prst="rect">
            <a:avLst/>
          </a:prstGeom>
        </p:spPr>
        <p:txBody>
          <a:bodyPr/>
          <a:lstStyle>
            <a:lvl1pPr>
              <a:defRPr>
                <a:solidFill>
                  <a:srgbClr val="999999"/>
                </a:solidFill>
              </a:defRPr>
            </a:lvl1p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lvl1pPr>
              <a:defRPr>
                <a:solidFill>
                  <a:srgbClr val="999999"/>
                </a:solidFill>
              </a:defRPr>
            </a:lvl1pPr>
          </a:lstStyle>
          <a:p>
            <a:fld id="{5A640DB1-243D-164F-BD31-C408540BA241}" type="slidenum">
              <a:rPr lang="en-US" smtClean="0"/>
              <a:pPr/>
              <a:t>‹#›</a:t>
            </a:fld>
            <a:endParaRPr lang="en-US" dirty="0"/>
          </a:p>
        </p:txBody>
      </p:sp>
      <p:sp>
        <p:nvSpPr>
          <p:cNvPr id="7" name="Title 6">
            <a:extLst>
              <a:ext uri="{FF2B5EF4-FFF2-40B4-BE49-F238E27FC236}">
                <a16:creationId xmlns:a16="http://schemas.microsoft.com/office/drawing/2014/main" id="{A2207C00-1FEC-4A68-337F-9052F6A4B1FA}"/>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22504645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 Bucke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sp>
        <p:nvSpPr>
          <p:cNvPr id="7" name="Title 6">
            <a:extLst>
              <a:ext uri="{FF2B5EF4-FFF2-40B4-BE49-F238E27FC236}">
                <a16:creationId xmlns:a16="http://schemas.microsoft.com/office/drawing/2014/main" id="{A2207C00-1FEC-4A68-337F-9052F6A4B1FA}"/>
              </a:ext>
            </a:extLst>
          </p:cNvPr>
          <p:cNvSpPr>
            <a:spLocks noGrp="1"/>
          </p:cNvSpPr>
          <p:nvPr>
            <p:ph type="title" hasCustomPrompt="1"/>
          </p:nvPr>
        </p:nvSpPr>
        <p:spPr/>
        <p:txBody>
          <a:bodyPr/>
          <a:lstStyle/>
          <a:p>
            <a:r>
              <a:rPr lang="en-US" dirty="0"/>
              <a:t>TITLE — avenir NEXT LT PRO, DEMI, 28 PT, DARK BLUE, caps</a:t>
            </a:r>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
        <p:nvSpPr>
          <p:cNvPr id="25" name="Content Placeholder 24">
            <a:extLst>
              <a:ext uri="{FF2B5EF4-FFF2-40B4-BE49-F238E27FC236}">
                <a16:creationId xmlns:a16="http://schemas.microsoft.com/office/drawing/2014/main" id="{FC062BB8-023A-081D-CE57-2A17EBEB05FC}"/>
              </a:ext>
            </a:extLst>
          </p:cNvPr>
          <p:cNvSpPr>
            <a:spLocks noGrp="1"/>
          </p:cNvSpPr>
          <p:nvPr>
            <p:ph sz="quarter" idx="13" hasCustomPrompt="1"/>
          </p:nvPr>
        </p:nvSpPr>
        <p:spPr>
          <a:xfrm>
            <a:off x="714374" y="1968527"/>
            <a:ext cx="2528845"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6" name="Content Placeholder 24">
            <a:extLst>
              <a:ext uri="{FF2B5EF4-FFF2-40B4-BE49-F238E27FC236}">
                <a16:creationId xmlns:a16="http://schemas.microsoft.com/office/drawing/2014/main" id="{49249564-E340-1DC7-2A78-608F5533642B}"/>
              </a:ext>
            </a:extLst>
          </p:cNvPr>
          <p:cNvSpPr>
            <a:spLocks noGrp="1"/>
          </p:cNvSpPr>
          <p:nvPr>
            <p:ph sz="quarter" idx="14" hasCustomPrompt="1"/>
          </p:nvPr>
        </p:nvSpPr>
        <p:spPr>
          <a:xfrm>
            <a:off x="6199709" y="1968527"/>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7" name="Content Placeholder 24">
            <a:extLst>
              <a:ext uri="{FF2B5EF4-FFF2-40B4-BE49-F238E27FC236}">
                <a16:creationId xmlns:a16="http://schemas.microsoft.com/office/drawing/2014/main" id="{5844A590-D5FA-3121-ED08-B93CF36DE064}"/>
              </a:ext>
            </a:extLst>
          </p:cNvPr>
          <p:cNvSpPr>
            <a:spLocks noGrp="1"/>
          </p:cNvSpPr>
          <p:nvPr>
            <p:ph sz="quarter" idx="15" hasCustomPrompt="1"/>
          </p:nvPr>
        </p:nvSpPr>
        <p:spPr>
          <a:xfrm>
            <a:off x="3457043"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8" name="Content Placeholder 24">
            <a:extLst>
              <a:ext uri="{FF2B5EF4-FFF2-40B4-BE49-F238E27FC236}">
                <a16:creationId xmlns:a16="http://schemas.microsoft.com/office/drawing/2014/main" id="{1FC2C082-C8FE-C9B8-70FB-27E6E31C0D43}"/>
              </a:ext>
            </a:extLst>
          </p:cNvPr>
          <p:cNvSpPr>
            <a:spLocks noGrp="1"/>
          </p:cNvSpPr>
          <p:nvPr>
            <p:ph sz="quarter" idx="16" hasCustomPrompt="1"/>
          </p:nvPr>
        </p:nvSpPr>
        <p:spPr>
          <a:xfrm>
            <a:off x="8948777" y="4067849"/>
            <a:ext cx="2528843"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5" name="Content Placeholder 24">
            <a:extLst>
              <a:ext uri="{FF2B5EF4-FFF2-40B4-BE49-F238E27FC236}">
                <a16:creationId xmlns:a16="http://schemas.microsoft.com/office/drawing/2014/main" id="{C36B5D71-82B5-F956-04BE-8C3DCFE24D6D}"/>
              </a:ext>
            </a:extLst>
          </p:cNvPr>
          <p:cNvSpPr>
            <a:spLocks noGrp="1"/>
          </p:cNvSpPr>
          <p:nvPr>
            <p:ph sz="quarter" idx="17" hasCustomPrompt="1"/>
          </p:nvPr>
        </p:nvSpPr>
        <p:spPr>
          <a:xfrm>
            <a:off x="8948777" y="1968527"/>
            <a:ext cx="2528843"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6" name="Content Placeholder 24">
            <a:extLst>
              <a:ext uri="{FF2B5EF4-FFF2-40B4-BE49-F238E27FC236}">
                <a16:creationId xmlns:a16="http://schemas.microsoft.com/office/drawing/2014/main" id="{2AA4B72F-E957-ECE7-C4A8-A4B7664394EA}"/>
              </a:ext>
            </a:extLst>
          </p:cNvPr>
          <p:cNvSpPr>
            <a:spLocks noGrp="1"/>
          </p:cNvSpPr>
          <p:nvPr>
            <p:ph sz="quarter" idx="18" hasCustomPrompt="1"/>
          </p:nvPr>
        </p:nvSpPr>
        <p:spPr>
          <a:xfrm>
            <a:off x="3457043" y="1968527"/>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7" name="Content Placeholder 24">
            <a:extLst>
              <a:ext uri="{FF2B5EF4-FFF2-40B4-BE49-F238E27FC236}">
                <a16:creationId xmlns:a16="http://schemas.microsoft.com/office/drawing/2014/main" id="{A60BC61B-3C72-74CE-B32F-6F3AB0D2C372}"/>
              </a:ext>
            </a:extLst>
          </p:cNvPr>
          <p:cNvSpPr>
            <a:spLocks noGrp="1"/>
          </p:cNvSpPr>
          <p:nvPr>
            <p:ph sz="quarter" idx="19" hasCustomPrompt="1"/>
          </p:nvPr>
        </p:nvSpPr>
        <p:spPr>
          <a:xfrm>
            <a:off x="714375"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8" name="Content Placeholder 24">
            <a:extLst>
              <a:ext uri="{FF2B5EF4-FFF2-40B4-BE49-F238E27FC236}">
                <a16:creationId xmlns:a16="http://schemas.microsoft.com/office/drawing/2014/main" id="{C8668597-37D1-9224-1213-DB8E9D2BDDBC}"/>
              </a:ext>
            </a:extLst>
          </p:cNvPr>
          <p:cNvSpPr>
            <a:spLocks noGrp="1"/>
          </p:cNvSpPr>
          <p:nvPr>
            <p:ph sz="quarter" idx="20" hasCustomPrompt="1"/>
          </p:nvPr>
        </p:nvSpPr>
        <p:spPr>
          <a:xfrm>
            <a:off x="6199709"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Tree>
    <p:extLst>
      <p:ext uri="{BB962C8B-B14F-4D97-AF65-F5344CB8AC3E}">
        <p14:creationId xmlns:p14="http://schemas.microsoft.com/office/powerpoint/2010/main" val="32962029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Picture Placeholder 11">
            <a:extLst>
              <a:ext uri="{FF2B5EF4-FFF2-40B4-BE49-F238E27FC236}">
                <a16:creationId xmlns:a16="http://schemas.microsoft.com/office/drawing/2014/main" id="{658EC727-29A9-99CD-7145-556BC96EDCD6}"/>
              </a:ext>
            </a:extLst>
          </p:cNvPr>
          <p:cNvSpPr>
            <a:spLocks noGrp="1"/>
          </p:cNvSpPr>
          <p:nvPr>
            <p:ph type="pic" sz="quarter" idx="13"/>
          </p:nvPr>
        </p:nvSpPr>
        <p:spPr>
          <a:xfrm>
            <a:off x="364109" y="1451799"/>
            <a:ext cx="5493766" cy="4619391"/>
          </a:xfrm>
        </p:spPr>
        <p:txBody>
          <a:bodyPr/>
          <a:lstStyle/>
          <a:p>
            <a:endParaRPr lang="en-US"/>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
        <p:nvSpPr>
          <p:cNvPr id="2" name="TextBox 1">
            <a:extLst>
              <a:ext uri="{FF2B5EF4-FFF2-40B4-BE49-F238E27FC236}">
                <a16:creationId xmlns:a16="http://schemas.microsoft.com/office/drawing/2014/main" id="{AFBAA0B7-7990-3A9A-4269-A0BCB807AC78}"/>
              </a:ext>
            </a:extLst>
          </p:cNvPr>
          <p:cNvSpPr txBox="1"/>
          <p:nvPr userDrawn="1"/>
        </p:nvSpPr>
        <p:spPr>
          <a:xfrm>
            <a:off x="6096000" y="841950"/>
            <a:ext cx="1034581" cy="2738763"/>
          </a:xfrm>
          <a:prstGeom prst="rect">
            <a:avLst/>
          </a:prstGeom>
          <a:noFill/>
        </p:spPr>
        <p:txBody>
          <a:bodyPr wrap="square" rtlCol="0">
            <a:spAutoFit/>
          </a:bodyPr>
          <a:lstStyle/>
          <a:p>
            <a:r>
              <a:rPr lang="en-US" sz="17197" dirty="0">
                <a:solidFill>
                  <a:schemeClr val="tx1">
                    <a:alpha val="8000"/>
                  </a:schemeClr>
                </a:solidFill>
                <a:latin typeface="KazimirText Medium" panose="02070503070706040303" pitchFamily="18" charset="77"/>
              </a:rPr>
              <a:t>“</a:t>
            </a:r>
          </a:p>
        </p:txBody>
      </p:sp>
      <p:sp>
        <p:nvSpPr>
          <p:cNvPr id="14" name="Text Placeholder 13">
            <a:extLst>
              <a:ext uri="{FF2B5EF4-FFF2-40B4-BE49-F238E27FC236}">
                <a16:creationId xmlns:a16="http://schemas.microsoft.com/office/drawing/2014/main" id="{058DA57B-4F9E-B602-C98C-AF1464DD9FFB}"/>
              </a:ext>
            </a:extLst>
          </p:cNvPr>
          <p:cNvSpPr>
            <a:spLocks noGrp="1"/>
          </p:cNvSpPr>
          <p:nvPr>
            <p:ph type="body" sz="quarter" idx="14"/>
          </p:nvPr>
        </p:nvSpPr>
        <p:spPr>
          <a:xfrm>
            <a:off x="7131049" y="1575260"/>
            <a:ext cx="4643607" cy="3508375"/>
          </a:xfrm>
        </p:spPr>
        <p:txBody>
          <a:bodyPr>
            <a:normAutofit/>
          </a:bodyPr>
          <a:lstStyle>
            <a:lvl1pPr marL="0" indent="0">
              <a:buNone/>
              <a:defRPr sz="2800" b="0" i="1">
                <a:solidFill>
                  <a:schemeClr val="bg1"/>
                </a:solidFill>
                <a:latin typeface="Avenir Next LT Pro"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id="{E427A4A9-26C4-B3E8-955C-C145F2141DD2}"/>
              </a:ext>
            </a:extLst>
          </p:cNvPr>
          <p:cNvSpPr>
            <a:spLocks noGrp="1"/>
          </p:cNvSpPr>
          <p:nvPr>
            <p:ph type="body" sz="quarter" idx="15" hasCustomPrompt="1"/>
          </p:nvPr>
        </p:nvSpPr>
        <p:spPr>
          <a:xfrm>
            <a:off x="7131049" y="5224172"/>
            <a:ext cx="4643607" cy="847018"/>
          </a:xfrm>
        </p:spPr>
        <p:txBody>
          <a:bodyPr anchor="b">
            <a:normAutofit/>
          </a:bodyPr>
          <a:lstStyle>
            <a:lvl1pPr marL="0" indent="0">
              <a:buNone/>
              <a:defRPr sz="1800" b="1" i="0" cap="all" baseline="0">
                <a:solidFill>
                  <a:schemeClr val="bg1"/>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 Attribution Goes Here</a:t>
            </a:r>
          </a:p>
        </p:txBody>
      </p:sp>
      <p:sp>
        <p:nvSpPr>
          <p:cNvPr id="3" name="Title 2">
            <a:extLst>
              <a:ext uri="{FF2B5EF4-FFF2-40B4-BE49-F238E27FC236}">
                <a16:creationId xmlns:a16="http://schemas.microsoft.com/office/drawing/2014/main" id="{143A0AD2-FB9F-421F-EEDF-2076A9AD265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034784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EDBB2C4-C519-E26E-9278-803335E043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337" t="-1" r="-1" b="-546"/>
          <a:stretch/>
        </p:blipFill>
        <p:spPr>
          <a:xfrm>
            <a:off x="0" y="3429000"/>
            <a:ext cx="5485685" cy="457647"/>
          </a:xfrm>
          <a:prstGeom prst="rect">
            <a:avLst/>
          </a:prstGeom>
        </p:spPr>
      </p:pic>
      <p:sp>
        <p:nvSpPr>
          <p:cNvPr id="2" name="Title 1">
            <a:extLst>
              <a:ext uri="{FF2B5EF4-FFF2-40B4-BE49-F238E27FC236}">
                <a16:creationId xmlns:a16="http://schemas.microsoft.com/office/drawing/2014/main" id="{51D3EE3E-9E1C-9C07-1FFF-F9B599197F63}"/>
              </a:ext>
            </a:extLst>
          </p:cNvPr>
          <p:cNvSpPr>
            <a:spLocks noGrp="1"/>
          </p:cNvSpPr>
          <p:nvPr>
            <p:ph type="title" hasCustomPrompt="1"/>
          </p:nvPr>
        </p:nvSpPr>
        <p:spPr>
          <a:xfrm>
            <a:off x="7586133" y="338457"/>
            <a:ext cx="4188524" cy="821475"/>
          </a:xfrm>
        </p:spPr>
        <p:txBody>
          <a:bodyPr/>
          <a:lstStyle>
            <a:lvl1pPr>
              <a:defRPr>
                <a:solidFill>
                  <a:schemeClr val="bg1"/>
                </a:solidFill>
              </a:defRPr>
            </a:lvl1pPr>
          </a:lstStyle>
          <a:p>
            <a:r>
              <a:rPr lang="en-US" dirty="0"/>
              <a:t>TITLE — avenir NEXT LT PRO, DEMI, 28 PT, DARK BLUE, caps</a:t>
            </a:r>
          </a:p>
        </p:txBody>
      </p:sp>
      <p:sp>
        <p:nvSpPr>
          <p:cNvPr id="3" name="Slide Number Placeholder 2">
            <a:extLst>
              <a:ext uri="{FF2B5EF4-FFF2-40B4-BE49-F238E27FC236}">
                <a16:creationId xmlns:a16="http://schemas.microsoft.com/office/drawing/2014/main" id="{70669466-EE8F-FEEE-6355-DA5EC8DD0FCD}"/>
              </a:ext>
            </a:extLst>
          </p:cNvPr>
          <p:cNvSpPr>
            <a:spLocks noGrp="1"/>
          </p:cNvSpPr>
          <p:nvPr>
            <p:ph type="sldNum" sz="quarter" idx="10"/>
          </p:nvPr>
        </p:nvSpPr>
        <p:spPr/>
        <p:txBody>
          <a:bodyPr/>
          <a:lstStyle/>
          <a:p>
            <a:fld id="{9564885F-477D-A14D-B2C1-5ECAF755F313}" type="slidenum">
              <a:rPr lang="en-US" smtClean="0"/>
              <a:pPr/>
              <a:t>‹#›</a:t>
            </a:fld>
            <a:endParaRPr lang="en-US" spc="400" dirty="0"/>
          </a:p>
        </p:txBody>
      </p:sp>
      <p:sp>
        <p:nvSpPr>
          <p:cNvPr id="4" name="Footer Placeholder 3">
            <a:extLst>
              <a:ext uri="{FF2B5EF4-FFF2-40B4-BE49-F238E27FC236}">
                <a16:creationId xmlns:a16="http://schemas.microsoft.com/office/drawing/2014/main" id="{6EDF3F91-9431-8B7E-F1F8-12ED3CE1E12A}"/>
              </a:ext>
            </a:extLst>
          </p:cNvPr>
          <p:cNvSpPr>
            <a:spLocks noGrp="1"/>
          </p:cNvSpPr>
          <p:nvPr>
            <p:ph type="ftr" sz="quarter" idx="11"/>
          </p:nvPr>
        </p:nvSpPr>
        <p:spPr/>
        <p:txBody>
          <a:bodyPr/>
          <a:lstStyle/>
          <a:p>
            <a:endParaRPr lang="en-US" dirty="0"/>
          </a:p>
        </p:txBody>
      </p:sp>
      <p:sp>
        <p:nvSpPr>
          <p:cNvPr id="26" name="Picture Placeholder 25">
            <a:extLst>
              <a:ext uri="{FF2B5EF4-FFF2-40B4-BE49-F238E27FC236}">
                <a16:creationId xmlns:a16="http://schemas.microsoft.com/office/drawing/2014/main" id="{477D8352-FDA0-ABBE-4665-F896488A01A6}"/>
              </a:ext>
            </a:extLst>
          </p:cNvPr>
          <p:cNvSpPr>
            <a:spLocks noGrp="1"/>
          </p:cNvSpPr>
          <p:nvPr>
            <p:ph type="pic" sz="quarter" idx="12"/>
          </p:nvPr>
        </p:nvSpPr>
        <p:spPr>
          <a:xfrm>
            <a:off x="1" y="0"/>
            <a:ext cx="7470043" cy="3166532"/>
          </a:xfrm>
          <a:custGeom>
            <a:avLst/>
            <a:gdLst>
              <a:gd name="connsiteX0" fmla="*/ 0 w 7470043"/>
              <a:gd name="connsiteY0" fmla="*/ 0 h 3166532"/>
              <a:gd name="connsiteX1" fmla="*/ 7470043 w 7470043"/>
              <a:gd name="connsiteY1" fmla="*/ 0 h 3166532"/>
              <a:gd name="connsiteX2" fmla="*/ 5658122 w 7470043"/>
              <a:gd name="connsiteY2" fmla="*/ 3166532 h 3166532"/>
              <a:gd name="connsiteX3" fmla="*/ 0 w 7470043"/>
              <a:gd name="connsiteY3" fmla="*/ 3166532 h 3166532"/>
            </a:gdLst>
            <a:ahLst/>
            <a:cxnLst>
              <a:cxn ang="0">
                <a:pos x="connsiteX0" y="connsiteY0"/>
              </a:cxn>
              <a:cxn ang="0">
                <a:pos x="connsiteX1" y="connsiteY1"/>
              </a:cxn>
              <a:cxn ang="0">
                <a:pos x="connsiteX2" y="connsiteY2"/>
              </a:cxn>
              <a:cxn ang="0">
                <a:pos x="connsiteX3" y="connsiteY3"/>
              </a:cxn>
            </a:cxnLst>
            <a:rect l="l" t="t" r="r" b="b"/>
            <a:pathLst>
              <a:path w="7470043" h="3166532">
                <a:moveTo>
                  <a:pt x="0" y="0"/>
                </a:moveTo>
                <a:lnTo>
                  <a:pt x="7470043" y="0"/>
                </a:lnTo>
                <a:lnTo>
                  <a:pt x="5658122" y="3166532"/>
                </a:lnTo>
                <a:lnTo>
                  <a:pt x="0" y="3166532"/>
                </a:lnTo>
                <a:close/>
              </a:path>
            </a:pathLst>
          </a:custGeom>
        </p:spPr>
        <p:txBody>
          <a:bodyPr wrap="square">
            <a:noAutofit/>
          </a:bodyPr>
          <a:lstStyle/>
          <a:p>
            <a:endParaRPr lang="en-US"/>
          </a:p>
        </p:txBody>
      </p:sp>
      <p:sp>
        <p:nvSpPr>
          <p:cNvPr id="29" name="Picture Placeholder 28">
            <a:extLst>
              <a:ext uri="{FF2B5EF4-FFF2-40B4-BE49-F238E27FC236}">
                <a16:creationId xmlns:a16="http://schemas.microsoft.com/office/drawing/2014/main" id="{83FAFA0B-64AF-1F62-805D-43F67CFEE686}"/>
              </a:ext>
            </a:extLst>
          </p:cNvPr>
          <p:cNvSpPr>
            <a:spLocks noGrp="1"/>
          </p:cNvSpPr>
          <p:nvPr>
            <p:ph type="pic" sz="quarter" idx="13"/>
          </p:nvPr>
        </p:nvSpPr>
        <p:spPr>
          <a:xfrm>
            <a:off x="0" y="4171951"/>
            <a:ext cx="5082812" cy="2686051"/>
          </a:xfrm>
          <a:custGeom>
            <a:avLst/>
            <a:gdLst>
              <a:gd name="connsiteX0" fmla="*/ 0 w 5082812"/>
              <a:gd name="connsiteY0" fmla="*/ 0 h 2686051"/>
              <a:gd name="connsiteX1" fmla="*/ 5082812 w 5082812"/>
              <a:gd name="connsiteY1" fmla="*/ 0 h 2686051"/>
              <a:gd name="connsiteX2" fmla="*/ 3545827 w 5082812"/>
              <a:gd name="connsiteY2" fmla="*/ 2686051 h 2686051"/>
              <a:gd name="connsiteX3" fmla="*/ 0 w 5082812"/>
              <a:gd name="connsiteY3" fmla="*/ 2686051 h 2686051"/>
            </a:gdLst>
            <a:ahLst/>
            <a:cxnLst>
              <a:cxn ang="0">
                <a:pos x="connsiteX0" y="connsiteY0"/>
              </a:cxn>
              <a:cxn ang="0">
                <a:pos x="connsiteX1" y="connsiteY1"/>
              </a:cxn>
              <a:cxn ang="0">
                <a:pos x="connsiteX2" y="connsiteY2"/>
              </a:cxn>
              <a:cxn ang="0">
                <a:pos x="connsiteX3" y="connsiteY3"/>
              </a:cxn>
            </a:cxnLst>
            <a:rect l="l" t="t" r="r" b="b"/>
            <a:pathLst>
              <a:path w="5082812" h="2686051">
                <a:moveTo>
                  <a:pt x="0" y="0"/>
                </a:moveTo>
                <a:lnTo>
                  <a:pt x="5082812" y="0"/>
                </a:lnTo>
                <a:lnTo>
                  <a:pt x="3545827" y="2686051"/>
                </a:lnTo>
                <a:lnTo>
                  <a:pt x="0" y="2686051"/>
                </a:lnTo>
                <a:close/>
              </a:path>
            </a:pathLst>
          </a:custGeom>
        </p:spPr>
        <p:txBody>
          <a:bodyPr wrap="square">
            <a:noAutofit/>
          </a:bodyPr>
          <a:lstStyle/>
          <a:p>
            <a:endParaRPr lang="en-US"/>
          </a:p>
        </p:txBody>
      </p:sp>
    </p:spTree>
    <p:extLst>
      <p:ext uri="{BB962C8B-B14F-4D97-AF65-F5344CB8AC3E}">
        <p14:creationId xmlns:p14="http://schemas.microsoft.com/office/powerpoint/2010/main" val="288975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E0565-FE34-F64B-ADC4-B0ADC919081E}"/>
              </a:ext>
            </a:extLst>
          </p:cNvPr>
          <p:cNvSpPr/>
          <p:nvPr userDrawn="1"/>
        </p:nvSpPr>
        <p:spPr>
          <a:xfrm>
            <a:off x="6194678" y="2009864"/>
            <a:ext cx="5997321" cy="39974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DD11C5B5-95FC-2849-A9BF-2F7A149B538C}"/>
              </a:ext>
            </a:extLst>
          </p:cNvPr>
          <p:cNvSpPr>
            <a:spLocks noGrp="1"/>
          </p:cNvSpPr>
          <p:nvPr>
            <p:ph sz="quarter" idx="17" hasCustomPrompt="1"/>
          </p:nvPr>
        </p:nvSpPr>
        <p:spPr>
          <a:xfrm>
            <a:off x="6318898" y="2083979"/>
            <a:ext cx="5530202" cy="3578948"/>
          </a:xfrm>
        </p:spPr>
        <p:txBody>
          <a:bodyPr/>
          <a:lstStyle>
            <a:lvl1pPr marL="0" indent="0">
              <a:buNone/>
              <a:defRPr/>
            </a:lvl1pPr>
          </a:lstStyle>
          <a:p>
            <a:pPr lvl="0"/>
            <a:r>
              <a:rPr lang="en-US" dirty="0"/>
              <a:t>Insert table, chart, graph</a:t>
            </a:r>
          </a:p>
        </p:txBody>
      </p:sp>
      <p:cxnSp>
        <p:nvCxnSpPr>
          <p:cNvPr id="18" name="Straight Connector 17">
            <a:extLst>
              <a:ext uri="{FF2B5EF4-FFF2-40B4-BE49-F238E27FC236}">
                <a16:creationId xmlns:a16="http://schemas.microsoft.com/office/drawing/2014/main" id="{B26A2B42-F807-4B97-AC03-9EC30BBFD82D}"/>
              </a:ext>
            </a:extLst>
          </p:cNvPr>
          <p:cNvCxnSpPr>
            <a:cxnSpLocks/>
          </p:cNvCxnSpPr>
          <p:nvPr userDrawn="1"/>
        </p:nvCxnSpPr>
        <p:spPr>
          <a:xfrm>
            <a:off x="415044" y="1235887"/>
            <a:ext cx="541249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4">
            <a:extLst>
              <a:ext uri="{FF2B5EF4-FFF2-40B4-BE49-F238E27FC236}">
                <a16:creationId xmlns:a16="http://schemas.microsoft.com/office/drawing/2014/main" id="{CE2E4D19-23A0-4B07-8D29-276516BF132F}"/>
              </a:ext>
            </a:extLst>
          </p:cNvPr>
          <p:cNvSpPr>
            <a:spLocks noGrp="1"/>
          </p:cNvSpPr>
          <p:nvPr>
            <p:ph type="body" sz="quarter" idx="14" hasCustomPrompt="1"/>
          </p:nvPr>
        </p:nvSpPr>
        <p:spPr>
          <a:xfrm>
            <a:off x="417341" y="2009865"/>
            <a:ext cx="5410200" cy="3997401"/>
          </a:xfrm>
        </p:spPr>
        <p:txBody>
          <a:bodyPr>
            <a:noAutofit/>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63656A"/>
                </a:solidFill>
              </a:defRPr>
            </a:lvl1pPr>
            <a:lvl2pPr marL="685800" indent="-228600">
              <a:lnSpc>
                <a:spcPct val="90000"/>
              </a:lnSpc>
              <a:spcAft>
                <a:spcPts val="600"/>
              </a:spcAft>
              <a:buClr>
                <a:srgbClr val="0C2340"/>
              </a:buClr>
              <a:buFont typeface="System Font Regular"/>
              <a:buChar char="–"/>
              <a:defRPr sz="1400">
                <a:solidFill>
                  <a:srgbClr val="63656A"/>
                </a:solidFill>
              </a:defRPr>
            </a:lvl2pPr>
            <a:lvl3pPr marL="1143000" indent="-228600">
              <a:lnSpc>
                <a:spcPct val="90000"/>
              </a:lnSpc>
              <a:spcAft>
                <a:spcPts val="600"/>
              </a:spcAft>
              <a:buClr>
                <a:srgbClr val="0C2340"/>
              </a:buClr>
              <a:buFont typeface="Arial" panose="020B0604020202020204" pitchFamily="34" charset="0"/>
              <a:buChar char="•"/>
              <a:defRPr sz="1200">
                <a:solidFill>
                  <a:srgbClr val="63656A"/>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a:lnSpc>
                <a:spcPct val="87000"/>
              </a:lnSpc>
            </a:pPr>
            <a:r>
              <a:rPr lang="en-US" dirty="0"/>
              <a:t>First level bullet, square, orange</a:t>
            </a:r>
          </a:p>
          <a:p>
            <a:pPr lvl="1">
              <a:lnSpc>
                <a:spcPct val="87000"/>
              </a:lnSpc>
            </a:pPr>
            <a:r>
              <a:rPr lang="en-US" dirty="0"/>
              <a:t>Second level bullet, dash, dark blue</a:t>
            </a:r>
          </a:p>
          <a:p>
            <a:pPr lvl="2">
              <a:lnSpc>
                <a:spcPct val="87000"/>
              </a:lnSpc>
            </a:pPr>
            <a:r>
              <a:rPr lang="en-US" dirty="0"/>
              <a:t>Third level bullet, circle, dark blue</a:t>
            </a:r>
          </a:p>
          <a:p>
            <a:pPr>
              <a:lnSpc>
                <a:spcPct val="87000"/>
              </a:lnSpc>
            </a:pPr>
            <a:r>
              <a:rPr lang="en-US" dirty="0"/>
              <a:t>Text is Avenir Next LT Pro, Regular, 16 </a:t>
            </a:r>
            <a:r>
              <a:rPr lang="en-US" dirty="0" err="1"/>
              <a:t>pt</a:t>
            </a:r>
            <a:r>
              <a:rPr lang="en-US" dirty="0"/>
              <a:t>, gray font, sentence case</a:t>
            </a:r>
          </a:p>
          <a:p>
            <a:pPr lvl="1">
              <a:lnSpc>
                <a:spcPct val="87000"/>
              </a:lnSpc>
            </a:pPr>
            <a:r>
              <a:rPr lang="en-US" dirty="0"/>
              <a:t>Sentence case is capitalizing only the first letter of the first word and any proper names/titles. </a:t>
            </a:r>
          </a:p>
          <a:p>
            <a:pPr lvl="2">
              <a:lnSpc>
                <a:spcPct val="87000"/>
              </a:lnSpc>
            </a:pPr>
            <a:r>
              <a:rPr lang="en-US" dirty="0"/>
              <a:t>Use a period if the bullet is a complete sentence. </a:t>
            </a:r>
          </a:p>
          <a:p>
            <a:pPr>
              <a:lnSpc>
                <a:spcPct val="87000"/>
              </a:lnSpc>
            </a:pPr>
            <a:r>
              <a:rPr lang="en-US" dirty="0"/>
              <a:t>To add a second level bullet after this first level bullet, press enter, then tab.  </a:t>
            </a:r>
          </a:p>
          <a:p>
            <a:pPr lvl="1">
              <a:lnSpc>
                <a:spcPct val="87000"/>
              </a:lnSpc>
            </a:pPr>
            <a:r>
              <a:rPr lang="en-US" dirty="0"/>
              <a:t>To add a third level bullet after this second level bullet, press enter, then tab. </a:t>
            </a:r>
          </a:p>
          <a:p>
            <a:pPr lvl="2">
              <a:lnSpc>
                <a:spcPct val="87000"/>
              </a:lnSpc>
            </a:pPr>
            <a:r>
              <a:rPr lang="en-US" dirty="0"/>
              <a:t>To go back to a second level bullet from here, press enter, then shift + tab.  </a:t>
            </a:r>
          </a:p>
          <a:p>
            <a:pPr lvl="1">
              <a:lnSpc>
                <a:spcPct val="87000"/>
              </a:lnSpc>
            </a:pPr>
            <a:r>
              <a:rPr lang="en-US" dirty="0"/>
              <a:t>Using shift + tab takes you back one level at a time.</a:t>
            </a:r>
          </a:p>
          <a:p>
            <a:pPr lvl="2">
              <a:lnSpc>
                <a:spcPct val="87000"/>
              </a:lnSpc>
            </a:pPr>
            <a:r>
              <a:rPr lang="en-US" dirty="0"/>
              <a:t>To go back to a first level bullet from here, press enter, then shift + tab twice.  </a:t>
            </a:r>
          </a:p>
        </p:txBody>
      </p:sp>
      <p:sp>
        <p:nvSpPr>
          <p:cNvPr id="20" name="Text Placeholder 24">
            <a:extLst>
              <a:ext uri="{FF2B5EF4-FFF2-40B4-BE49-F238E27FC236}">
                <a16:creationId xmlns:a16="http://schemas.microsoft.com/office/drawing/2014/main" id="{C6473A8B-D36F-439A-9B85-EFE74FE956B2}"/>
              </a:ext>
            </a:extLst>
          </p:cNvPr>
          <p:cNvSpPr>
            <a:spLocks noGrp="1"/>
          </p:cNvSpPr>
          <p:nvPr>
            <p:ph type="body" sz="quarter" idx="16" hasCustomPrompt="1"/>
          </p:nvPr>
        </p:nvSpPr>
        <p:spPr>
          <a:xfrm>
            <a:off x="417341" y="1418365"/>
            <a:ext cx="5410200" cy="548640"/>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subTITLE – AVENIR NEXT LT PRO, DEMI, 18 </a:t>
            </a:r>
            <a:r>
              <a:rPr lang="en-US" dirty="0" err="1"/>
              <a:t>pt</a:t>
            </a:r>
            <a:r>
              <a:rPr lang="en-US" dirty="0"/>
              <a:t>, orange, CAPS</a:t>
            </a:r>
          </a:p>
        </p:txBody>
      </p:sp>
      <p:sp>
        <p:nvSpPr>
          <p:cNvPr id="12" name="Text Placeholder 16">
            <a:extLst>
              <a:ext uri="{FF2B5EF4-FFF2-40B4-BE49-F238E27FC236}">
                <a16:creationId xmlns:a16="http://schemas.microsoft.com/office/drawing/2014/main" id="{325679FD-09AB-454E-9FC7-CB284AEAB5C9}"/>
              </a:ext>
            </a:extLst>
          </p:cNvPr>
          <p:cNvSpPr>
            <a:spLocks noGrp="1"/>
          </p:cNvSpPr>
          <p:nvPr>
            <p:ph type="body" sz="quarter" idx="20" hasCustomPrompt="1"/>
          </p:nvPr>
        </p:nvSpPr>
        <p:spPr>
          <a:xfrm>
            <a:off x="6194679" y="1418366"/>
            <a:ext cx="5498304" cy="548640"/>
          </a:xfrm>
        </p:spPr>
        <p:txBody>
          <a:bodyPr tIns="45720">
            <a:noAutofit/>
          </a:bodyPr>
          <a:lstStyle>
            <a:lvl1pPr marL="0" marR="0" indent="0" algn="l" defTabSz="914400" rtl="0" eaLnBrk="1" fontAlgn="auto" latinLnBrk="0" hangingPunct="1">
              <a:lnSpc>
                <a:spcPct val="90000"/>
              </a:lnSpc>
              <a:spcBef>
                <a:spcPts val="0"/>
              </a:spcBef>
              <a:spcAft>
                <a:spcPts val="0"/>
              </a:spcAft>
              <a:buClrTx/>
              <a:buSzTx/>
              <a:buFontTx/>
              <a:buNone/>
              <a:tabLst/>
              <a:defRPr sz="1800" b="1" i="0" cap="all" baseline="0">
                <a:solidFill>
                  <a:schemeClr val="accent2"/>
                </a:solidFill>
                <a:latin typeface="Avenir Next LT Pro Demi" panose="020B0504020202020204" pitchFamily="34" charset="77"/>
              </a:defRPr>
            </a:lvl1pPr>
          </a:lstStyle>
          <a:p>
            <a:r>
              <a:rPr lang="en-US" dirty="0"/>
              <a:t>SUBTITLE – AVENIR NEXT LT PRO, DEMI, 18 </a:t>
            </a:r>
            <a:r>
              <a:rPr lang="en-US" dirty="0" err="1"/>
              <a:t>pt</a:t>
            </a:r>
            <a:r>
              <a:rPr lang="en-US" dirty="0"/>
              <a:t>, orange, CAPS</a:t>
            </a:r>
          </a:p>
        </p:txBody>
      </p:sp>
      <p:sp>
        <p:nvSpPr>
          <p:cNvPr id="2" name="Slide Number Placeholder 1">
            <a:extLst>
              <a:ext uri="{FF2B5EF4-FFF2-40B4-BE49-F238E27FC236}">
                <a16:creationId xmlns:a16="http://schemas.microsoft.com/office/drawing/2014/main" id="{2409C4C5-DD58-F143-87AE-1F3AC0B60101}"/>
              </a:ext>
            </a:extLst>
          </p:cNvPr>
          <p:cNvSpPr>
            <a:spLocks noGrp="1"/>
          </p:cNvSpPr>
          <p:nvPr>
            <p:ph type="sldNum" sz="quarter" idx="21"/>
          </p:nvPr>
        </p:nvSpPr>
        <p:spPr/>
        <p:txBody>
          <a:bodyPr/>
          <a:lstStyle/>
          <a:p>
            <a:fld id="{9564885F-477D-A14D-B2C1-5ECAF755F313}" type="slidenum">
              <a:rPr lang="en-US" smtClean="0"/>
              <a:pPr/>
              <a:t>‹#›</a:t>
            </a:fld>
            <a:endParaRPr lang="en-US" spc="400" dirty="0"/>
          </a:p>
        </p:txBody>
      </p:sp>
      <p:sp>
        <p:nvSpPr>
          <p:cNvPr id="3" name="Footer Placeholder 2">
            <a:extLst>
              <a:ext uri="{FF2B5EF4-FFF2-40B4-BE49-F238E27FC236}">
                <a16:creationId xmlns:a16="http://schemas.microsoft.com/office/drawing/2014/main" id="{A43A7B8C-8BA0-814A-B195-A077C11F620D}"/>
              </a:ext>
            </a:extLst>
          </p:cNvPr>
          <p:cNvSpPr>
            <a:spLocks noGrp="1"/>
          </p:cNvSpPr>
          <p:nvPr>
            <p:ph type="ftr" sz="quarter" idx="22"/>
          </p:nvPr>
        </p:nvSpPr>
        <p:spPr/>
        <p:txBody>
          <a:bodyPr/>
          <a:lstStyle/>
          <a:p>
            <a:endParaRPr lang="en-US" dirty="0"/>
          </a:p>
        </p:txBody>
      </p:sp>
      <p:sp>
        <p:nvSpPr>
          <p:cNvPr id="4" name="Title 3">
            <a:extLst>
              <a:ext uri="{FF2B5EF4-FFF2-40B4-BE49-F238E27FC236}">
                <a16:creationId xmlns:a16="http://schemas.microsoft.com/office/drawing/2014/main" id="{60734D29-EB78-1C27-210C-5766D9D26E62}"/>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89324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216" userDrawn="1">
          <p15:clr>
            <a:srgbClr val="FBAE40"/>
          </p15:clr>
        </p15:guide>
        <p15:guide id="4" orient="horz" pos="3960" userDrawn="1">
          <p15:clr>
            <a:srgbClr val="FBAE40"/>
          </p15:clr>
        </p15:guide>
        <p15:guide id="5" pos="3624" userDrawn="1">
          <p15:clr>
            <a:srgbClr val="FBAE40"/>
          </p15:clr>
        </p15:guide>
        <p15:guide id="6" orient="horz" pos="408" userDrawn="1">
          <p15:clr>
            <a:srgbClr val="FBAE40"/>
          </p15:clr>
        </p15:guide>
        <p15:guide id="7" orient="horz" pos="1056" userDrawn="1">
          <p15:clr>
            <a:srgbClr val="FBAE40"/>
          </p15:clr>
        </p15:guide>
        <p15:guide id="8" orient="horz" pos="4224" userDrawn="1">
          <p15:clr>
            <a:srgbClr val="FBAE40"/>
          </p15:clr>
        </p15:guide>
        <p15:guide id="10" pos="746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lank + imag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40362352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2_Blank + Imag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226CDB-2B4E-C514-6F13-F2A8051DBFA7}"/>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Footer Placeholder 1">
            <a:extLst>
              <a:ext uri="{FF2B5EF4-FFF2-40B4-BE49-F238E27FC236}">
                <a16:creationId xmlns:a16="http://schemas.microsoft.com/office/drawing/2014/main" id="{A0FBB374-4D4D-FFBD-2D6A-34F7881C1277}"/>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1F65725-F09F-FB0F-D5EF-0F1E2B66A56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4" name="Picture 3">
            <a:extLst>
              <a:ext uri="{FF2B5EF4-FFF2-40B4-BE49-F238E27FC236}">
                <a16:creationId xmlns:a16="http://schemas.microsoft.com/office/drawing/2014/main" id="{45B55D06-16AC-E425-A685-8456067A2A0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76337" t="-1" r="-1" b="-546"/>
          <a:stretch/>
        </p:blipFill>
        <p:spPr>
          <a:xfrm>
            <a:off x="0" y="278942"/>
            <a:ext cx="5485685" cy="457647"/>
          </a:xfrm>
          <a:prstGeom prst="rect">
            <a:avLst/>
          </a:prstGeom>
        </p:spPr>
      </p:pic>
    </p:spTree>
    <p:extLst>
      <p:ext uri="{BB962C8B-B14F-4D97-AF65-F5344CB8AC3E}">
        <p14:creationId xmlns:p14="http://schemas.microsoft.com/office/powerpoint/2010/main" val="62799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FBB374-4D4D-FFBD-2D6A-34F7881C1277}"/>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1F65725-F09F-FB0F-D5EF-0F1E2B66A56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a:extLst>
              <a:ext uri="{FF2B5EF4-FFF2-40B4-BE49-F238E27FC236}">
                <a16:creationId xmlns:a16="http://schemas.microsoft.com/office/drawing/2014/main" id="{F3C8C599-03C8-99E9-6F9B-7C8FCFDC759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337" t="-1" r="-1" b="-546"/>
          <a:stretch/>
        </p:blipFill>
        <p:spPr>
          <a:xfrm>
            <a:off x="0" y="278942"/>
            <a:ext cx="5485685" cy="457647"/>
          </a:xfrm>
          <a:prstGeom prst="rect">
            <a:avLst/>
          </a:prstGeom>
        </p:spPr>
      </p:pic>
    </p:spTree>
    <p:extLst>
      <p:ext uri="{BB962C8B-B14F-4D97-AF65-F5344CB8AC3E}">
        <p14:creationId xmlns:p14="http://schemas.microsoft.com/office/powerpoint/2010/main" val="128286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Title Slide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1" i="0" baseline="0">
                <a:solidFill>
                  <a:srgbClr val="FFFFFF"/>
                </a:solidFill>
                <a:latin typeface="Avenir Next LT Pro Demi" panose="020B0504020202020204" pitchFamily="34" charset="77"/>
              </a:defRPr>
            </a:lvl1pPr>
          </a:lstStyle>
          <a:p>
            <a:r>
              <a:rPr lang="en-US" dirty="0"/>
              <a:t>avenir NEXT LT PRO, DEMI, 36 PT, white, CAPS</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rgbClr val="E86100"/>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 — Avenir Next LT Pro, Demi, 18 PT</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60093"/>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 — Avenir Next LT Pro, Regular, 14 PT</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54810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 — Avenir Next LT Pro, Regular, 11 PT</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1" name="Picture 10">
            <a:extLst>
              <a:ext uri="{FF2B5EF4-FFF2-40B4-BE49-F238E27FC236}">
                <a16:creationId xmlns:a16="http://schemas.microsoft.com/office/drawing/2014/main" id="{723C0440-4F42-194F-8021-7C37ADF302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38" r="-638" b="-4136"/>
          <a:stretch/>
        </p:blipFill>
        <p:spPr>
          <a:xfrm>
            <a:off x="5375730" y="5468614"/>
            <a:ext cx="1440539" cy="985350"/>
          </a:xfrm>
          <a:prstGeom prst="rect">
            <a:avLst/>
          </a:prstGeom>
        </p:spPr>
      </p:pic>
    </p:spTree>
    <p:extLst>
      <p:ext uri="{BB962C8B-B14F-4D97-AF65-F5344CB8AC3E}">
        <p14:creationId xmlns:p14="http://schemas.microsoft.com/office/powerpoint/2010/main" val="242928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2_Title Slide + Image">
    <p:bg>
      <p:bgPr>
        <a:solidFill>
          <a:srgbClr val="FFFFFF"/>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8534D9C-C611-CAA2-1AED-EF6768251803}"/>
              </a:ext>
            </a:extLst>
          </p:cNvPr>
          <p:cNvSpPr>
            <a:spLocks noGrp="1"/>
          </p:cNvSpPr>
          <p:nvPr>
            <p:ph type="pic" sz="quarter" idx="12"/>
          </p:nvPr>
        </p:nvSpPr>
        <p:spPr>
          <a:xfrm>
            <a:off x="0" y="0"/>
            <a:ext cx="12192000" cy="6858000"/>
          </a:xfrm>
        </p:spPr>
        <p:txBody>
          <a:bodyPr/>
          <a:lstStyle/>
          <a:p>
            <a:endParaRPr lang="en-US"/>
          </a:p>
        </p:txBody>
      </p:sp>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chemeClr val="bg1"/>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dark blue, ALL CAPS</a:t>
            </a:r>
          </a:p>
        </p:txBody>
      </p:sp>
      <p:pic>
        <p:nvPicPr>
          <p:cNvPr id="5" name="Picture 4" descr="Logo&#10;&#10;Description automatically generated">
            <a:extLst>
              <a:ext uri="{FF2B5EF4-FFF2-40B4-BE49-F238E27FC236}">
                <a16:creationId xmlns:a16="http://schemas.microsoft.com/office/drawing/2014/main" id="{CEB840BA-3B33-0DCD-EED2-837A52428FEA}"/>
              </a:ext>
            </a:extLst>
          </p:cNvPr>
          <p:cNvPicPr>
            <a:picLocks noChangeAspect="1"/>
          </p:cNvPicPr>
          <p:nvPr userDrawn="1"/>
        </p:nvPicPr>
        <p:blipFill>
          <a:blip r:embed="rId2"/>
          <a:stretch>
            <a:fillRect/>
          </a:stretch>
        </p:blipFill>
        <p:spPr>
          <a:xfrm>
            <a:off x="852162" y="4981011"/>
            <a:ext cx="2060389" cy="1375830"/>
          </a:xfrm>
          <a:prstGeom prst="rect">
            <a:avLst/>
          </a:prstGeom>
        </p:spPr>
      </p:pic>
      <p:sp>
        <p:nvSpPr>
          <p:cNvPr id="7" name="Text Placeholder 8">
            <a:extLst>
              <a:ext uri="{FF2B5EF4-FFF2-40B4-BE49-F238E27FC236}">
                <a16:creationId xmlns:a16="http://schemas.microsoft.com/office/drawing/2014/main" id="{34458FDB-DDB7-9B61-24FC-7FCBA62ED078}"/>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39838755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and Sub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771444" y="1316646"/>
            <a:ext cx="9998798"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63656A"/>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1444"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a:t>
            </a:r>
            <a:r>
              <a:rPr lang="en-US" dirty="0" err="1"/>
              <a:t>lt</a:t>
            </a:r>
            <a:r>
              <a:rPr lang="en-US" dirty="0"/>
              <a:t> pro, demi, 18 </a:t>
            </a:r>
            <a:r>
              <a:rPr lang="en-US" dirty="0" err="1"/>
              <a:t>pt</a:t>
            </a:r>
            <a:r>
              <a:rPr lang="en-US" dirty="0"/>
              <a:t>, ORANGE, all CAPS</a:t>
            </a:r>
          </a:p>
        </p:txBody>
      </p:sp>
      <p:sp>
        <p:nvSpPr>
          <p:cNvPr id="8" name="Slide Number Placeholder 1">
            <a:extLst>
              <a:ext uri="{FF2B5EF4-FFF2-40B4-BE49-F238E27FC236}">
                <a16:creationId xmlns:a16="http://schemas.microsoft.com/office/drawing/2014/main" id="{B770C978-D419-8440-9433-36DFF277734A}"/>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a:t>
            </a:fld>
            <a:endParaRPr lang="en-US" spc="400" dirty="0"/>
          </a:p>
        </p:txBody>
      </p:sp>
      <p:sp>
        <p:nvSpPr>
          <p:cNvPr id="10" name="Footer Placeholder 2">
            <a:extLst>
              <a:ext uri="{FF2B5EF4-FFF2-40B4-BE49-F238E27FC236}">
                <a16:creationId xmlns:a16="http://schemas.microsoft.com/office/drawing/2014/main" id="{961DE383-9175-9646-8B8B-A3CA718B7CC3}"/>
              </a:ext>
            </a:extLst>
          </p:cNvPr>
          <p:cNvSpPr>
            <a:spLocks noGrp="1"/>
          </p:cNvSpPr>
          <p:nvPr>
            <p:ph type="ftr" sz="quarter" idx="22"/>
          </p:nvPr>
        </p:nvSpPr>
        <p:spPr>
          <a:xfrm>
            <a:off x="694574" y="6366854"/>
            <a:ext cx="6743700" cy="365125"/>
          </a:xfrm>
        </p:spPr>
        <p:txBody>
          <a:bodyPr/>
          <a:lstStyle/>
          <a:p>
            <a:endParaRPr lang="en-US" dirty="0"/>
          </a:p>
        </p:txBody>
      </p:sp>
      <p:sp>
        <p:nvSpPr>
          <p:cNvPr id="5" name="Title 4">
            <a:extLst>
              <a:ext uri="{FF2B5EF4-FFF2-40B4-BE49-F238E27FC236}">
                <a16:creationId xmlns:a16="http://schemas.microsoft.com/office/drawing/2014/main" id="{CE31BE01-CFBB-27D3-0AA9-E200DBA8532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289136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p15:clr>
            <a:srgbClr val="FBAE40"/>
          </p15:clr>
        </p15:guide>
        <p15:guide id="4" pos="7464">
          <p15:clr>
            <a:srgbClr val="FBAE40"/>
          </p15:clr>
        </p15:guide>
        <p15:guide id="5" orient="horz" pos="408">
          <p15:clr>
            <a:srgbClr val="FBAE40"/>
          </p15:clr>
        </p15:guide>
        <p15:guide id="6" orient="horz" pos="4224">
          <p15:clr>
            <a:srgbClr val="FBAE40"/>
          </p15:clr>
        </p15:guide>
        <p15:guide id="7" orient="horz" pos="648">
          <p15:clr>
            <a:srgbClr val="FBAE40"/>
          </p15:clr>
        </p15:guide>
        <p15:guide id="8" orient="horz" pos="388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Divider + Vertic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3" name="Picture 2" descr="Logo&#10;&#10;Description automatically generated">
            <a:extLst>
              <a:ext uri="{FF2B5EF4-FFF2-40B4-BE49-F238E27FC236}">
                <a16:creationId xmlns:a16="http://schemas.microsoft.com/office/drawing/2014/main" id="{045685C6-F867-AEEE-995E-CF415D3BF345}"/>
              </a:ext>
            </a:extLst>
          </p:cNvPr>
          <p:cNvPicPr>
            <a:picLocks noChangeAspect="1"/>
          </p:cNvPicPr>
          <p:nvPr userDrawn="1"/>
        </p:nvPicPr>
        <p:blipFill>
          <a:blip r:embed="rId3"/>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409683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512">
          <p15:clr>
            <a:srgbClr val="FBAE40"/>
          </p15:clr>
        </p15:guide>
        <p15:guide id="3" pos="7176">
          <p15:clr>
            <a:srgbClr val="FBAE40"/>
          </p15:clr>
        </p15:guide>
        <p15:guide id="4" pos="216">
          <p15:clr>
            <a:srgbClr val="FBAE40"/>
          </p15:clr>
        </p15:guide>
        <p15:guide id="5" pos="7464">
          <p15:clr>
            <a:srgbClr val="FBAE40"/>
          </p15:clr>
        </p15:guide>
        <p15:guide id="6" orient="horz" pos="4176">
          <p15:clr>
            <a:srgbClr val="FBAE40"/>
          </p15:clr>
        </p15:guide>
        <p15:guide id="7" orient="horz" pos="27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D8776A-E0D2-5E4B-B55C-88B3E68F9F35}"/>
              </a:ext>
            </a:extLst>
          </p:cNvPr>
          <p:cNvSpPr/>
          <p:nvPr userDrawn="1"/>
        </p:nvSpPr>
        <p:spPr>
          <a:xfrm>
            <a:off x="810733"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1116782" y="2414588"/>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6510528" y="2414588"/>
            <a:ext cx="463571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1016102" y="1695697"/>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1016102" y="2679700"/>
            <a:ext cx="4769926" cy="2998788"/>
          </a:xfrm>
        </p:spPr>
        <p:txBody>
          <a:bodyPr/>
          <a:lstStyle>
            <a:lvl1pPr marL="228600" marR="0" indent="-228600" algn="l" defTabSz="914400" rtl="0" eaLnBrk="1" fontAlgn="auto" latinLnBrk="0" hangingPunct="1">
              <a:lnSpc>
                <a:spcPct val="100000"/>
              </a:lnSpc>
              <a:spcBef>
                <a:spcPts val="0"/>
              </a:spcBef>
              <a:spcAft>
                <a:spcPts val="600"/>
              </a:spcAft>
              <a:buClr>
                <a:srgbClr val="E86100"/>
              </a:buClr>
              <a:buSzTx/>
              <a:buFont typeface="Wingdings" pitchFamily="2" charset="2"/>
              <a:buChar char="§"/>
              <a:tabLst>
                <a:tab pos="222250" algn="l"/>
              </a:tabLst>
              <a:defRPr sz="1600"/>
            </a:lvl1pPr>
            <a:lvl2pPr>
              <a:buClr>
                <a:srgbClr val="0C2340"/>
              </a:buClr>
              <a:defRPr sz="1400"/>
            </a:lvl2pPr>
            <a:lvl3pPr>
              <a:buClr>
                <a:srgbClr val="0C2340"/>
              </a:buClr>
              <a:defRPr sz="1200">
                <a:solidFill>
                  <a:srgbClr val="63656A"/>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94B951B9-413F-E748-B8A8-3C296BD78D0B}"/>
              </a:ext>
            </a:extLst>
          </p:cNvPr>
          <p:cNvSpPr>
            <a:spLocks noGrp="1"/>
          </p:cNvSpPr>
          <p:nvPr>
            <p:ph type="sldNum" sz="quarter" idx="20"/>
          </p:nvPr>
        </p:nvSpPr>
        <p:spPr/>
        <p:txBody>
          <a:body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4AEE57CC-1897-CF47-AD81-D183691F30DC}"/>
              </a:ext>
            </a:extLst>
          </p:cNvPr>
          <p:cNvSpPr>
            <a:spLocks noGrp="1"/>
          </p:cNvSpPr>
          <p:nvPr>
            <p:ph type="ftr" sz="quarter" idx="21"/>
          </p:nvPr>
        </p:nvSpPr>
        <p:spPr/>
        <p:txBody>
          <a:bodyPr/>
          <a:lstStyle/>
          <a:p>
            <a:endParaRPr lang="en-US" dirty="0"/>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6211236" y="1485900"/>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6517285" y="2402930"/>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6416605" y="1684039"/>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6416605" y="2668042"/>
            <a:ext cx="4769926" cy="2998788"/>
          </a:xfrm>
        </p:spPr>
        <p:txBody>
          <a:bodyPr/>
          <a:lstStyle>
            <a:lvl1pPr marL="228600" marR="0" indent="-228600" algn="l" defTabSz="914400" rtl="0" eaLnBrk="1" fontAlgn="auto" latinLnBrk="0" hangingPunct="1">
              <a:lnSpc>
                <a:spcPct val="100000"/>
              </a:lnSpc>
              <a:spcBef>
                <a:spcPts val="0"/>
              </a:spcBef>
              <a:spcAft>
                <a:spcPts val="600"/>
              </a:spcAft>
              <a:buClr>
                <a:srgbClr val="E86100"/>
              </a:buClr>
              <a:buSzTx/>
              <a:buFont typeface="Wingdings" pitchFamily="2" charset="2"/>
              <a:buChar char="§"/>
              <a:tabLst>
                <a:tab pos="222250" algn="l"/>
              </a:tabLst>
              <a:defRPr sz="1600"/>
            </a:lvl1pPr>
            <a:lvl2pPr>
              <a:buClr>
                <a:srgbClr val="0C2340"/>
              </a:buClr>
              <a:defRPr sz="1400"/>
            </a:lvl2pPr>
            <a:lvl3pPr>
              <a:buClr>
                <a:srgbClr val="0C2340"/>
              </a:buClr>
              <a:defRPr sz="1200">
                <a:solidFill>
                  <a:srgbClr val="63656A"/>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6A246F7-1E5D-19FE-71BF-1307690E6C3F}"/>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8917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3912" userDrawn="1">
          <p15:clr>
            <a:srgbClr val="FBAE40"/>
          </p15:clr>
        </p15:guide>
        <p15:guide id="3" pos="504" userDrawn="1">
          <p15:clr>
            <a:srgbClr val="FBAE40"/>
          </p15:clr>
        </p15:guide>
        <p15:guide id="4" pos="216" userDrawn="1">
          <p15:clr>
            <a:srgbClr val="FBAE40"/>
          </p15:clr>
        </p15:guide>
        <p15:guide id="5" pos="7464" userDrawn="1">
          <p15:clr>
            <a:srgbClr val="FBAE40"/>
          </p15:clr>
        </p15:guide>
        <p15:guide id="6" pos="7176" userDrawn="1">
          <p15:clr>
            <a:srgbClr val="FBAE40"/>
          </p15:clr>
        </p15:guide>
        <p15:guide id="7" orient="horz" pos="3888" userDrawn="1">
          <p15:clr>
            <a:srgbClr val="FBAE40"/>
          </p15:clr>
        </p15:guide>
        <p15:guide id="8" pos="3768" userDrawn="1">
          <p15:clr>
            <a:srgbClr val="FBAE40"/>
          </p15:clr>
        </p15:guide>
        <p15:guide id="9" orient="horz" pos="936" userDrawn="1">
          <p15:clr>
            <a:srgbClr val="FBAE40"/>
          </p15:clr>
        </p15:guide>
        <p15:guide id="10" orient="horz" pos="1224" userDrawn="1">
          <p15:clr>
            <a:srgbClr val="FBAE40"/>
          </p15:clr>
        </p15:guide>
        <p15:guide id="11" orient="horz" pos="4224" userDrawn="1">
          <p15:clr>
            <a:srgbClr val="FBAE40"/>
          </p15:clr>
        </p15:guide>
        <p15:guide id="12" orient="horz" pos="367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677B-49B5-649A-6B4A-1C90DDD2817B}"/>
              </a:ext>
            </a:extLst>
          </p:cNvPr>
          <p:cNvSpPr>
            <a:spLocks noGrp="1"/>
          </p:cNvSpPr>
          <p:nvPr>
            <p:ph type="title" hasCustomPrompt="1"/>
          </p:nvPr>
        </p:nvSpPr>
        <p:spPr/>
        <p:txBody>
          <a:bodyPr/>
          <a:lstStyle/>
          <a:p>
            <a:r>
              <a:rPr lang="en-US" dirty="0"/>
              <a:t>TITLE — avenir NEXT LT PRO, DEMI, 28 PT, dark BLUE, caps</a:t>
            </a:r>
          </a:p>
        </p:txBody>
      </p:sp>
      <p:sp>
        <p:nvSpPr>
          <p:cNvPr id="27" name="Rectangle 26">
            <a:extLst>
              <a:ext uri="{FF2B5EF4-FFF2-40B4-BE49-F238E27FC236}">
                <a16:creationId xmlns:a16="http://schemas.microsoft.com/office/drawing/2014/main" id="{2109E868-B2EF-F261-F70C-C946C6FB45A1}"/>
              </a:ext>
            </a:extLst>
          </p:cNvPr>
          <p:cNvSpPr/>
          <p:nvPr userDrawn="1"/>
        </p:nvSpPr>
        <p:spPr>
          <a:xfrm>
            <a:off x="4262564"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857914F-F564-C7C1-54B2-805BCF3FE5FA}"/>
              </a:ext>
            </a:extLst>
          </p:cNvPr>
          <p:cNvSpPr/>
          <p:nvPr userDrawn="1"/>
        </p:nvSpPr>
        <p:spPr>
          <a:xfrm>
            <a:off x="417341"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8DD7A51-A8FE-04BB-DEA1-6C51AE046E12}"/>
              </a:ext>
            </a:extLst>
          </p:cNvPr>
          <p:cNvSpPr/>
          <p:nvPr userDrawn="1"/>
        </p:nvSpPr>
        <p:spPr>
          <a:xfrm>
            <a:off x="8118355"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290513EB-AC40-8CCE-D29C-DF6476B335FE}"/>
              </a:ext>
            </a:extLst>
          </p:cNvPr>
          <p:cNvCxnSpPr>
            <a:cxnSpLocks/>
          </p:cNvCxnSpPr>
          <p:nvPr userDrawn="1"/>
        </p:nvCxnSpPr>
        <p:spPr>
          <a:xfrm>
            <a:off x="615923"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08E7F6-1265-949F-7088-AA84FA101D81}"/>
              </a:ext>
            </a:extLst>
          </p:cNvPr>
          <p:cNvCxnSpPr>
            <a:cxnSpLocks/>
          </p:cNvCxnSpPr>
          <p:nvPr userDrawn="1"/>
        </p:nvCxnSpPr>
        <p:spPr>
          <a:xfrm>
            <a:off x="4461146"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71258EE-888D-7038-288B-9EBA670EE28D}"/>
              </a:ext>
            </a:extLst>
          </p:cNvPr>
          <p:cNvCxnSpPr>
            <a:cxnSpLocks/>
          </p:cNvCxnSpPr>
          <p:nvPr userDrawn="1"/>
        </p:nvCxnSpPr>
        <p:spPr>
          <a:xfrm>
            <a:off x="8316937"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4">
            <a:extLst>
              <a:ext uri="{FF2B5EF4-FFF2-40B4-BE49-F238E27FC236}">
                <a16:creationId xmlns:a16="http://schemas.microsoft.com/office/drawing/2014/main" id="{E184A46C-A5F6-134F-AEE3-CA81434EA7A3}"/>
              </a:ext>
            </a:extLst>
          </p:cNvPr>
          <p:cNvSpPr>
            <a:spLocks noGrp="1"/>
          </p:cNvSpPr>
          <p:nvPr>
            <p:ph type="body" sz="quarter" idx="27" hasCustomPrompt="1"/>
          </p:nvPr>
        </p:nvSpPr>
        <p:spPr>
          <a:xfrm>
            <a:off x="516632"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7" name="Text Placeholder 24">
            <a:extLst>
              <a:ext uri="{FF2B5EF4-FFF2-40B4-BE49-F238E27FC236}">
                <a16:creationId xmlns:a16="http://schemas.microsoft.com/office/drawing/2014/main" id="{A1A56CF7-DCC1-D8CA-19AD-B538129E81CC}"/>
              </a:ext>
            </a:extLst>
          </p:cNvPr>
          <p:cNvSpPr>
            <a:spLocks noGrp="1"/>
          </p:cNvSpPr>
          <p:nvPr>
            <p:ph type="body" sz="quarter" idx="28" hasCustomPrompt="1"/>
          </p:nvPr>
        </p:nvSpPr>
        <p:spPr>
          <a:xfrm>
            <a:off x="4372423"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8" name="Text Placeholder 24">
            <a:extLst>
              <a:ext uri="{FF2B5EF4-FFF2-40B4-BE49-F238E27FC236}">
                <a16:creationId xmlns:a16="http://schemas.microsoft.com/office/drawing/2014/main" id="{4F6FF271-7C91-28FA-F42A-79EC5616A179}"/>
              </a:ext>
            </a:extLst>
          </p:cNvPr>
          <p:cNvSpPr>
            <a:spLocks noGrp="1"/>
          </p:cNvSpPr>
          <p:nvPr>
            <p:ph type="body" sz="quarter" idx="29" hasCustomPrompt="1"/>
          </p:nvPr>
        </p:nvSpPr>
        <p:spPr>
          <a:xfrm>
            <a:off x="8217646"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9" name="Text Placeholder 3">
            <a:extLst>
              <a:ext uri="{FF2B5EF4-FFF2-40B4-BE49-F238E27FC236}">
                <a16:creationId xmlns:a16="http://schemas.microsoft.com/office/drawing/2014/main" id="{F8F0387D-621D-8E12-C735-9032E17AB710}"/>
              </a:ext>
            </a:extLst>
          </p:cNvPr>
          <p:cNvSpPr>
            <a:spLocks noGrp="1"/>
          </p:cNvSpPr>
          <p:nvPr>
            <p:ph type="body" sz="quarter" idx="30" hasCustomPrompt="1"/>
          </p:nvPr>
        </p:nvSpPr>
        <p:spPr>
          <a:xfrm>
            <a:off x="516632"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40" name="Text Placeholder 3">
            <a:extLst>
              <a:ext uri="{FF2B5EF4-FFF2-40B4-BE49-F238E27FC236}">
                <a16:creationId xmlns:a16="http://schemas.microsoft.com/office/drawing/2014/main" id="{E0C6D441-49DB-42E1-7008-D7205EF18750}"/>
              </a:ext>
            </a:extLst>
          </p:cNvPr>
          <p:cNvSpPr>
            <a:spLocks noGrp="1"/>
          </p:cNvSpPr>
          <p:nvPr>
            <p:ph type="body" sz="quarter" idx="31" hasCustomPrompt="1"/>
          </p:nvPr>
        </p:nvSpPr>
        <p:spPr>
          <a:xfrm>
            <a:off x="4372423"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41" name="Text Placeholder 3">
            <a:extLst>
              <a:ext uri="{FF2B5EF4-FFF2-40B4-BE49-F238E27FC236}">
                <a16:creationId xmlns:a16="http://schemas.microsoft.com/office/drawing/2014/main" id="{BBE82EE8-B6AB-F9B1-449C-57867409CCFE}"/>
              </a:ext>
            </a:extLst>
          </p:cNvPr>
          <p:cNvSpPr>
            <a:spLocks noGrp="1"/>
          </p:cNvSpPr>
          <p:nvPr>
            <p:ph type="body" sz="quarter" idx="32" hasCustomPrompt="1"/>
          </p:nvPr>
        </p:nvSpPr>
        <p:spPr>
          <a:xfrm>
            <a:off x="8217646"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64AF8623-4263-5AA8-87A9-29DE313B59EA}"/>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C08972B4-D144-9073-209C-29993DEDA8A2}"/>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1981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72" userDrawn="1">
          <p15:clr>
            <a:srgbClr val="FBAE40"/>
          </p15:clr>
        </p15:guide>
        <p15:guide id="2" pos="2520" userDrawn="1">
          <p15:clr>
            <a:srgbClr val="FBAE40"/>
          </p15:clr>
        </p15:guide>
        <p15:guide id="3" pos="216" userDrawn="1">
          <p15:clr>
            <a:srgbClr val="FBAE40"/>
          </p15:clr>
        </p15:guide>
        <p15:guide id="4" pos="7464" userDrawn="1">
          <p15:clr>
            <a:srgbClr val="FBAE40"/>
          </p15:clr>
        </p15:guide>
        <p15:guide id="5" orient="horz" pos="408" userDrawn="1">
          <p15:clr>
            <a:srgbClr val="FBAE40"/>
          </p15:clr>
        </p15:guide>
        <p15:guide id="6" orient="horz" pos="936" userDrawn="1">
          <p15:clr>
            <a:srgbClr val="FBAE40"/>
          </p15:clr>
        </p15:guide>
        <p15:guide id="7" pos="2688" userDrawn="1">
          <p15:clr>
            <a:srgbClr val="FBAE40"/>
          </p15:clr>
        </p15:guide>
        <p15:guide id="8" pos="4992" userDrawn="1">
          <p15:clr>
            <a:srgbClr val="FBAE40"/>
          </p15:clr>
        </p15:guide>
        <p15:guide id="9" pos="5160" userDrawn="1">
          <p15:clr>
            <a:srgbClr val="FBAE40"/>
          </p15:clr>
        </p15:guide>
        <p15:guide id="10" orient="horz" pos="10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1.pn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13.sv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28.emf"/><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1775861" y="230876"/>
            <a:ext cx="9998798" cy="666736"/>
          </a:xfrm>
          <a:prstGeom prst="rect">
            <a:avLst/>
          </a:prstGeom>
        </p:spPr>
        <p:txBody>
          <a:bodyPr vert="horz" lIns="91440" tIns="45720" rIns="91440" bIns="45720" rtlCol="0" anchor="t" anchorCtr="0">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3" y="1316646"/>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pic>
        <p:nvPicPr>
          <p:cNvPr id="20" name="Picture 19">
            <a:extLst>
              <a:ext uri="{FF2B5EF4-FFF2-40B4-BE49-F238E27FC236}">
                <a16:creationId xmlns:a16="http://schemas.microsoft.com/office/drawing/2014/main" id="{6414F18D-9838-884F-89A1-A3F795E9032F}"/>
              </a:ext>
            </a:extLst>
          </p:cNvPr>
          <p:cNvPicPr>
            <a:picLocks noChangeAspect="1"/>
          </p:cNvPicPr>
          <p:nvPr userDrawn="1"/>
        </p:nvPicPr>
        <p:blipFill rotWithShape="1">
          <a:blip r:embed="rId21"/>
          <a:srcRect l="80233"/>
          <a:stretch/>
        </p:blipFill>
        <p:spPr>
          <a:xfrm>
            <a:off x="0" y="171121"/>
            <a:ext cx="1536405" cy="952500"/>
          </a:xfrm>
          <a:prstGeom prst="rect">
            <a:avLst/>
          </a:prstGeom>
        </p:spPr>
      </p:pic>
      <p:pic>
        <p:nvPicPr>
          <p:cNvPr id="7" name="Picture 6">
            <a:extLst>
              <a:ext uri="{FF2B5EF4-FFF2-40B4-BE49-F238E27FC236}">
                <a16:creationId xmlns:a16="http://schemas.microsoft.com/office/drawing/2014/main" id="{F9F376C0-00E3-A94E-9D2F-168DDAF221A6}"/>
              </a:ext>
            </a:extLst>
          </p:cNvPr>
          <p:cNvPicPr>
            <a:picLocks noChangeAspect="1"/>
          </p:cNvPicPr>
          <p:nvPr userDrawn="1"/>
        </p:nvPicPr>
        <p:blipFill>
          <a:blip r:embed="rId22"/>
          <a:stretch>
            <a:fillRect/>
          </a:stretch>
        </p:blipFill>
        <p:spPr>
          <a:xfrm>
            <a:off x="-339634" y="6183236"/>
            <a:ext cx="12897394" cy="368300"/>
          </a:xfrm>
          <a:prstGeom prst="rect">
            <a:avLst/>
          </a:prstGeom>
        </p:spPr>
      </p:pic>
    </p:spTree>
    <p:extLst>
      <p:ext uri="{BB962C8B-B14F-4D97-AF65-F5344CB8AC3E}">
        <p14:creationId xmlns:p14="http://schemas.microsoft.com/office/powerpoint/2010/main" val="1101178340"/>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869" r:id="rId3"/>
    <p:sldLayoutId id="2147483714" r:id="rId4"/>
    <p:sldLayoutId id="2147483655" r:id="rId5"/>
    <p:sldLayoutId id="2147483722" r:id="rId6"/>
    <p:sldLayoutId id="2147483728" r:id="rId7"/>
    <p:sldLayoutId id="2147483727" r:id="rId8"/>
    <p:sldLayoutId id="2147483724" r:id="rId9"/>
    <p:sldLayoutId id="2147483731" r:id="rId10"/>
    <p:sldLayoutId id="2147483725" r:id="rId11"/>
    <p:sldLayoutId id="2147483751" r:id="rId12"/>
    <p:sldLayoutId id="2147483721" r:id="rId13"/>
    <p:sldLayoutId id="2147483878" r:id="rId14"/>
    <p:sldLayoutId id="2147483870" r:id="rId15"/>
    <p:sldLayoutId id="2147483864" r:id="rId16"/>
    <p:sldLayoutId id="2147483966" r:id="rId17"/>
    <p:sldLayoutId id="2147483967" r:id="rId18"/>
    <p:sldLayoutId id="214748396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840" userDrawn="1">
          <p15:clr>
            <a:srgbClr val="F26B43"/>
          </p15:clr>
        </p15:guide>
        <p15:guide id="3" pos="240" userDrawn="1">
          <p15:clr>
            <a:srgbClr val="F26B43"/>
          </p15:clr>
        </p15:guide>
        <p15:guide id="4" pos="7464" userDrawn="1">
          <p15:clr>
            <a:srgbClr val="F26B43"/>
          </p15:clr>
        </p15:guide>
        <p15:guide id="5" orient="horz" pos="3912" userDrawn="1">
          <p15:clr>
            <a:srgbClr val="F26B43"/>
          </p15:clr>
        </p15:guide>
        <p15:guide id="6" orient="horz" pos="552" userDrawn="1">
          <p15:clr>
            <a:srgbClr val="F26B43"/>
          </p15:clr>
        </p15:guide>
        <p15:guide id="7" pos="3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F16E82-0C31-F1D7-67C9-067E8E21435A}"/>
              </a:ext>
            </a:extLst>
          </p:cNvPr>
          <p:cNvPicPr>
            <a:picLocks noChangeAspect="1"/>
          </p:cNvPicPr>
          <p:nvPr userDrawn="1"/>
        </p:nvPicPr>
        <p:blipFill rotWithShape="1">
          <a:blip r:embed="rId17"/>
          <a:srcRect l="46457" t="1" r="-46457" b="21862"/>
          <a:stretch/>
        </p:blipFill>
        <p:spPr>
          <a:xfrm>
            <a:off x="0" y="6455833"/>
            <a:ext cx="22553713" cy="414670"/>
          </a:xfrm>
          <a:prstGeom prst="rect">
            <a:avLst/>
          </a:prstGeom>
        </p:spPr>
      </p:pic>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8458"/>
            <a:ext cx="11357316" cy="869909"/>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5"/>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367915184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43" r:id="rId3"/>
    <p:sldLayoutId id="2147483830" r:id="rId4"/>
    <p:sldLayoutId id="2147483831" r:id="rId5"/>
    <p:sldLayoutId id="2147483832" r:id="rId6"/>
    <p:sldLayoutId id="2147483833" r:id="rId7"/>
    <p:sldLayoutId id="2147483844" r:id="rId8"/>
    <p:sldLayoutId id="2147483834" r:id="rId9"/>
    <p:sldLayoutId id="2147483835" r:id="rId10"/>
    <p:sldLayoutId id="2147483836" r:id="rId11"/>
    <p:sldLayoutId id="2147483962" r:id="rId12"/>
    <p:sldLayoutId id="2147483963" r:id="rId13"/>
    <p:sldLayoutId id="2147483964" r:id="rId14"/>
    <p:sldLayoutId id="214748396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7035"/>
            <a:ext cx="11357316" cy="939109"/>
          </a:xfrm>
          <a:prstGeom prst="rect">
            <a:avLst/>
          </a:prstGeom>
        </p:spPr>
        <p:txBody>
          <a:bodyPr vert="horz" lIns="91440" tIns="45720" rIns="91440" bIns="45720" rtlCol="0" anchor="t" anchorCtr="0">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6"/>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pic>
        <p:nvPicPr>
          <p:cNvPr id="10" name="Picture 9">
            <a:extLst>
              <a:ext uri="{FF2B5EF4-FFF2-40B4-BE49-F238E27FC236}">
                <a16:creationId xmlns:a16="http://schemas.microsoft.com/office/drawing/2014/main" id="{5584AA60-9EC7-C229-7B0D-637A9CC364CB}"/>
              </a:ext>
            </a:extLst>
          </p:cNvPr>
          <p:cNvPicPr>
            <a:picLocks noChangeAspect="1"/>
          </p:cNvPicPr>
          <p:nvPr userDrawn="1"/>
        </p:nvPicPr>
        <p:blipFill>
          <a:blip r:embed="rId20">
            <a:extLst>
              <a:ext uri="{96DAC541-7B7A-43D3-8B79-37D633B846F1}">
                <asvg:svgBlip xmlns:asvg="http://schemas.microsoft.com/office/drawing/2016/SVG/main" r:embed="rId21"/>
              </a:ext>
            </a:extLst>
          </a:blip>
          <a:srcRect t="401" b="401"/>
          <a:stretch/>
        </p:blipFill>
        <p:spPr>
          <a:xfrm>
            <a:off x="11326500" y="6311041"/>
            <a:ext cx="522600" cy="449288"/>
          </a:xfrm>
          <a:prstGeom prst="rect">
            <a:avLst/>
          </a:prstGeom>
        </p:spPr>
      </p:pic>
      <p:sp>
        <p:nvSpPr>
          <p:cNvPr id="13" name="Footer Placeholder 4">
            <a:extLst>
              <a:ext uri="{FF2B5EF4-FFF2-40B4-BE49-F238E27FC236}">
                <a16:creationId xmlns:a16="http://schemas.microsoft.com/office/drawing/2014/main" id="{68F8E9F5-C013-8A12-AF55-D232E33DD814}"/>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14" name="Slide Number Placeholder 5">
            <a:extLst>
              <a:ext uri="{FF2B5EF4-FFF2-40B4-BE49-F238E27FC236}">
                <a16:creationId xmlns:a16="http://schemas.microsoft.com/office/drawing/2014/main" id="{C6AB9BA4-9CF3-ACA9-B33F-6F0BEDBD60D5}"/>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940983014"/>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1" r:id="rId3"/>
    <p:sldLayoutId id="2147483912" r:id="rId4"/>
    <p:sldLayoutId id="2147483915" r:id="rId5"/>
    <p:sldLayoutId id="2147483913" r:id="rId6"/>
    <p:sldLayoutId id="2147483914" r:id="rId7"/>
    <p:sldLayoutId id="2147483916" r:id="rId8"/>
    <p:sldLayoutId id="2147483917" r:id="rId9"/>
    <p:sldLayoutId id="2147483918" r:id="rId10"/>
    <p:sldLayoutId id="2147483919" r:id="rId11"/>
    <p:sldLayoutId id="2147483910" r:id="rId12"/>
    <p:sldLayoutId id="2147483936" r:id="rId13"/>
    <p:sldLayoutId id="2147483937" r:id="rId14"/>
    <p:sldLayoutId id="2147483938" r:id="rId15"/>
    <p:sldLayoutId id="2147483939" r:id="rId16"/>
    <p:sldLayoutId id="2147483951" r:id="rId17"/>
    <p:sldLayoutId id="214748395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840" userDrawn="1">
          <p15:clr>
            <a:srgbClr val="F26B43"/>
          </p15:clr>
        </p15:guide>
        <p15:guide id="3" pos="240" userDrawn="1">
          <p15:clr>
            <a:srgbClr val="F26B43"/>
          </p15:clr>
        </p15:guide>
        <p15:guide id="4" pos="7464" userDrawn="1">
          <p15:clr>
            <a:srgbClr val="F26B43"/>
          </p15:clr>
        </p15:guide>
        <p15:guide id="5" orient="horz" pos="3912" userDrawn="1">
          <p15:clr>
            <a:srgbClr val="F26B43"/>
          </p15:clr>
        </p15:guide>
        <p15:guide id="6" orient="horz" pos="552" userDrawn="1">
          <p15:clr>
            <a:srgbClr val="F26B43"/>
          </p15:clr>
        </p15:guide>
        <p15:guide id="7" pos="38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8458"/>
            <a:ext cx="11361867" cy="869909"/>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5"/>
            <a:ext cx="11357316" cy="481187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999999"/>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999999"/>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3800523274"/>
      </p:ext>
    </p:extLst>
  </p:cSld>
  <p:clrMap bg1="lt1" tx1="dk1" bg2="lt2" tx2="dk2" accent1="accent1" accent2="accent2" accent3="accent3" accent4="accent4" accent5="accent5" accent6="accent6" hlink="hlink" folHlink="folHlink"/>
  <p:sldLayoutIdLst>
    <p:sldLayoutId id="2147483886" r:id="rId1"/>
    <p:sldLayoutId id="2147483946" r:id="rId2"/>
    <p:sldLayoutId id="2147483905" r:id="rId3"/>
    <p:sldLayoutId id="2147483940" r:id="rId4"/>
    <p:sldLayoutId id="2147483944" r:id="rId5"/>
    <p:sldLayoutId id="2147483950" r:id="rId6"/>
    <p:sldLayoutId id="2147483945" r:id="rId7"/>
    <p:sldLayoutId id="2147483941" r:id="rId8"/>
    <p:sldLayoutId id="2147483957" r:id="rId9"/>
    <p:sldLayoutId id="2147483958" r:id="rId10"/>
    <p:sldLayoutId id="2147483959" r:id="rId11"/>
    <p:sldLayoutId id="2147483960" r:id="rId12"/>
    <p:sldLayoutId id="21474839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3773011" y="245990"/>
            <a:ext cx="8001646" cy="336692"/>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0" y="1316645"/>
            <a:ext cx="11357317" cy="481187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999999"/>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999999"/>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pic>
        <p:nvPicPr>
          <p:cNvPr id="10" name="Picture 9">
            <a:extLst>
              <a:ext uri="{FF2B5EF4-FFF2-40B4-BE49-F238E27FC236}">
                <a16:creationId xmlns:a16="http://schemas.microsoft.com/office/drawing/2014/main" id="{728580DD-A52A-C7B3-5157-BCAF2C7D7E03}"/>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1542675660"/>
      </p:ext>
    </p:extLst>
  </p:cSld>
  <p:clrMap bg1="lt1" tx1="dk1" bg2="lt2" tx2="dk2" accent1="accent1" accent2="accent2" accent3="accent3" accent4="accent4" accent5="accent5" accent6="accent6" hlink="hlink" folHlink="folHlink"/>
  <p:sldLayoutIdLst>
    <p:sldLayoutId id="2147483904" r:id="rId1"/>
    <p:sldLayoutId id="2147483949" r:id="rId2"/>
    <p:sldLayoutId id="2147483947" r:id="rId3"/>
    <p:sldLayoutId id="2147483942" r:id="rId4"/>
    <p:sldLayoutId id="2147483948" r:id="rId5"/>
    <p:sldLayoutId id="2147483896" r:id="rId6"/>
    <p:sldLayoutId id="2147483943" r:id="rId7"/>
    <p:sldLayoutId id="2147483953" r:id="rId8"/>
    <p:sldLayoutId id="2147483954" r:id="rId9"/>
    <p:sldLayoutId id="2147483955" r:id="rId10"/>
    <p:sldLayoutId id="214748395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rgbClr val="0C2340"/>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humnres@auburn.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humnres@auburn.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payroll@auburn.edu" TargetMode="External"/><Relationship Id="rId2" Type="http://schemas.openxmlformats.org/officeDocument/2006/relationships/hyperlink" Target="mailto:benefit@auburn.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11DEC1C-17CF-ABB8-1F50-32435F0EF54C}"/>
              </a:ext>
            </a:extLst>
          </p:cNvPr>
          <p:cNvSpPr>
            <a:spLocks noGrp="1"/>
          </p:cNvSpPr>
          <p:nvPr>
            <p:ph type="ctrTitle"/>
          </p:nvPr>
        </p:nvSpPr>
        <p:spPr>
          <a:xfrm>
            <a:off x="375921" y="1058039"/>
            <a:ext cx="8897288" cy="1104467"/>
          </a:xfrm>
        </p:spPr>
        <p:txBody>
          <a:bodyPr/>
          <a:lstStyle/>
          <a:p>
            <a:r>
              <a:rPr lang="en-US" sz="4800"/>
              <a:t>Scenarios regarding  </a:t>
            </a:r>
            <a:r>
              <a:rPr lang="en-US" sz="4800" dirty="0"/>
              <a:t>THE EMPLOYEE LIFE CYCLE</a:t>
            </a:r>
          </a:p>
        </p:txBody>
      </p:sp>
      <p:sp>
        <p:nvSpPr>
          <p:cNvPr id="15" name="Text Placeholder 14">
            <a:extLst>
              <a:ext uri="{FF2B5EF4-FFF2-40B4-BE49-F238E27FC236}">
                <a16:creationId xmlns:a16="http://schemas.microsoft.com/office/drawing/2014/main" id="{127F9037-D1AC-71AA-7319-0F3C8C2F9F30}"/>
              </a:ext>
            </a:extLst>
          </p:cNvPr>
          <p:cNvSpPr>
            <a:spLocks noGrp="1"/>
          </p:cNvSpPr>
          <p:nvPr>
            <p:ph type="body" sz="quarter" idx="10"/>
          </p:nvPr>
        </p:nvSpPr>
        <p:spPr/>
        <p:txBody>
          <a:bodyPr/>
          <a:lstStyle/>
          <a:p>
            <a:r>
              <a:rPr lang="en-US" sz="2400" dirty="0"/>
              <a:t>Ann Shore and Sonya Dixon</a:t>
            </a:r>
          </a:p>
        </p:txBody>
      </p:sp>
      <p:sp>
        <p:nvSpPr>
          <p:cNvPr id="16" name="Text Placeholder 15">
            <a:extLst>
              <a:ext uri="{FF2B5EF4-FFF2-40B4-BE49-F238E27FC236}">
                <a16:creationId xmlns:a16="http://schemas.microsoft.com/office/drawing/2014/main" id="{5E9BE8DC-6A69-7CDE-322E-75938757CA4F}"/>
              </a:ext>
            </a:extLst>
          </p:cNvPr>
          <p:cNvSpPr>
            <a:spLocks noGrp="1"/>
          </p:cNvSpPr>
          <p:nvPr>
            <p:ph type="body" sz="quarter" idx="11"/>
          </p:nvPr>
        </p:nvSpPr>
        <p:spPr/>
        <p:txBody>
          <a:bodyPr/>
          <a:lstStyle/>
          <a:p>
            <a:r>
              <a:rPr lang="en-US" sz="1800" i="1" dirty="0"/>
              <a:t>UHR Benefits and Campus Relations</a:t>
            </a:r>
          </a:p>
        </p:txBody>
      </p:sp>
      <p:pic>
        <p:nvPicPr>
          <p:cNvPr id="4" name="Picture 3">
            <a:extLst>
              <a:ext uri="{FF2B5EF4-FFF2-40B4-BE49-F238E27FC236}">
                <a16:creationId xmlns:a16="http://schemas.microsoft.com/office/drawing/2014/main" id="{77AB7AE2-9E8D-B24A-F5A4-0D5D478DCA7B}"/>
              </a:ext>
            </a:extLst>
          </p:cNvPr>
          <p:cNvPicPr>
            <a:picLocks noChangeAspect="1"/>
          </p:cNvPicPr>
          <p:nvPr/>
        </p:nvPicPr>
        <p:blipFill>
          <a:blip r:embed="rId2"/>
          <a:srcRect/>
          <a:stretch/>
        </p:blipFill>
        <p:spPr>
          <a:xfrm>
            <a:off x="6335415" y="2461587"/>
            <a:ext cx="2743200" cy="1829715"/>
          </a:xfrm>
          <a:prstGeom prst="rect">
            <a:avLst/>
          </a:prstGeom>
          <a:ln>
            <a:noFill/>
          </a:ln>
          <a:effectLst>
            <a:softEdge rad="112500"/>
          </a:effectLst>
        </p:spPr>
      </p:pic>
      <p:pic>
        <p:nvPicPr>
          <p:cNvPr id="5" name="Picture 4">
            <a:extLst>
              <a:ext uri="{FF2B5EF4-FFF2-40B4-BE49-F238E27FC236}">
                <a16:creationId xmlns:a16="http://schemas.microsoft.com/office/drawing/2014/main" id="{458A544C-575C-6D83-9831-340A21B35CC8}"/>
              </a:ext>
            </a:extLst>
          </p:cNvPr>
          <p:cNvPicPr>
            <a:picLocks noChangeAspect="1"/>
          </p:cNvPicPr>
          <p:nvPr/>
        </p:nvPicPr>
        <p:blipFill>
          <a:blip r:embed="rId3"/>
          <a:srcRect/>
          <a:stretch/>
        </p:blipFill>
        <p:spPr>
          <a:xfrm>
            <a:off x="9078615" y="2461586"/>
            <a:ext cx="2743200" cy="1829715"/>
          </a:xfrm>
          <a:prstGeom prst="rect">
            <a:avLst/>
          </a:prstGeom>
          <a:ln>
            <a:noFill/>
          </a:ln>
          <a:effectLst>
            <a:softEdge rad="112500"/>
          </a:effectLst>
        </p:spPr>
      </p:pic>
    </p:spTree>
    <p:extLst>
      <p:ext uri="{BB962C8B-B14F-4D97-AF65-F5344CB8AC3E}">
        <p14:creationId xmlns:p14="http://schemas.microsoft.com/office/powerpoint/2010/main" val="196719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622C53-F1BE-AF3F-BD81-430FE56DD884}"/>
              </a:ext>
            </a:extLst>
          </p:cNvPr>
          <p:cNvSpPr>
            <a:spLocks noGrp="1"/>
          </p:cNvSpPr>
          <p:nvPr>
            <p:ph idx="1"/>
          </p:nvPr>
        </p:nvSpPr>
        <p:spPr>
          <a:xfrm>
            <a:off x="694943" y="1161288"/>
            <a:ext cx="10744021" cy="4860317"/>
          </a:xfrm>
        </p:spPr>
        <p:txBody>
          <a:bodyPr/>
          <a:lstStyle/>
          <a:p>
            <a:pPr>
              <a:lnSpc>
                <a:spcPct val="100000"/>
              </a:lnSpc>
              <a:spcAft>
                <a:spcPts val="800"/>
              </a:spcAft>
            </a:pPr>
            <a:r>
              <a:rPr lang="en-US" sz="2400" dirty="0">
                <a:solidFill>
                  <a:schemeClr val="bg1"/>
                </a:solidFill>
              </a:rPr>
              <a:t>PEB sends information for RSA Teacher’s Retirement to family/beneficiary. </a:t>
            </a:r>
          </a:p>
          <a:p>
            <a:pPr lvl="1">
              <a:lnSpc>
                <a:spcPct val="100000"/>
              </a:lnSpc>
              <a:spcAft>
                <a:spcPts val="800"/>
              </a:spcAft>
            </a:pPr>
            <a:r>
              <a:rPr lang="en-US" sz="2400" dirty="0">
                <a:solidFill>
                  <a:schemeClr val="bg1"/>
                </a:solidFill>
              </a:rPr>
              <a:t>If the employee is not eligible to retire the beneficiary receives member contributions, total interest earned and one year of the employee’s annual salary</a:t>
            </a:r>
          </a:p>
          <a:p>
            <a:pPr lvl="1">
              <a:lnSpc>
                <a:spcPct val="100000"/>
              </a:lnSpc>
              <a:spcAft>
                <a:spcPts val="800"/>
              </a:spcAft>
            </a:pPr>
            <a:r>
              <a:rPr lang="en-US" sz="2400" dirty="0">
                <a:solidFill>
                  <a:schemeClr val="bg1"/>
                </a:solidFill>
              </a:rPr>
              <a:t>If the employee is eligible to retire and the beneficiary is a spouse, the spouse has a choice of a lifetime monthly benefit option 2 (100%) </a:t>
            </a:r>
          </a:p>
          <a:p>
            <a:pPr lvl="2">
              <a:lnSpc>
                <a:spcPct val="100000"/>
              </a:lnSpc>
              <a:spcAft>
                <a:spcPts val="800"/>
              </a:spcAft>
            </a:pPr>
            <a:r>
              <a:rPr lang="en-US" sz="2400" dirty="0">
                <a:solidFill>
                  <a:schemeClr val="bg1"/>
                </a:solidFill>
              </a:rPr>
              <a:t>If the beneficiary is not a spouse the beneficiary has a choice of option 3 (50%) or the beneficiary can choose to receive the member contributions, total interest earned and one year of the employee’s salary </a:t>
            </a:r>
          </a:p>
          <a:p>
            <a:pPr lvl="1">
              <a:lnSpc>
                <a:spcPct val="100000"/>
              </a:lnSpc>
              <a:spcAft>
                <a:spcPts val="800"/>
              </a:spcAft>
            </a:pPr>
            <a:r>
              <a:rPr lang="en-US" sz="2400" dirty="0">
                <a:solidFill>
                  <a:schemeClr val="bg1"/>
                </a:solidFill>
              </a:rPr>
              <a:t>Certified death certificate required along with RSA Survivor Beneficiary Form- PEB will process and send to TRS. </a:t>
            </a:r>
          </a:p>
          <a:p>
            <a:pPr lvl="1">
              <a:lnSpc>
                <a:spcPct val="100000"/>
              </a:lnSpc>
              <a:spcAft>
                <a:spcPts val="800"/>
              </a:spcAft>
            </a:pPr>
            <a:endParaRPr lang="en-US" sz="2400" dirty="0">
              <a:solidFill>
                <a:schemeClr val="bg1"/>
              </a:solidFill>
            </a:endParaRPr>
          </a:p>
          <a:p>
            <a:pPr marL="457200" lvl="1" indent="0">
              <a:lnSpc>
                <a:spcPct val="100000"/>
              </a:lnSpc>
              <a:spcAft>
                <a:spcPts val="800"/>
              </a:spcAft>
              <a:buNone/>
            </a:pPr>
            <a:endParaRPr lang="en-US" sz="2400" dirty="0"/>
          </a:p>
          <a:p>
            <a:pPr lvl="1">
              <a:lnSpc>
                <a:spcPct val="100000"/>
              </a:lnSpc>
              <a:spcAft>
                <a:spcPts val="800"/>
              </a:spcAft>
            </a:pPr>
            <a:endParaRPr lang="en-US" sz="2400" dirty="0"/>
          </a:p>
          <a:p>
            <a:pPr lvl="1">
              <a:lnSpc>
                <a:spcPct val="100000"/>
              </a:lnSpc>
              <a:spcAft>
                <a:spcPts val="800"/>
              </a:spcAft>
            </a:pPr>
            <a:endParaRPr lang="en-US" sz="2400" dirty="0"/>
          </a:p>
        </p:txBody>
      </p:sp>
      <p:sp>
        <p:nvSpPr>
          <p:cNvPr id="3" name="Text Placeholder 2">
            <a:extLst>
              <a:ext uri="{FF2B5EF4-FFF2-40B4-BE49-F238E27FC236}">
                <a16:creationId xmlns:a16="http://schemas.microsoft.com/office/drawing/2014/main" id="{F111ED63-CA5C-0961-7156-9E76E674A3A3}"/>
              </a:ext>
            </a:extLst>
          </p:cNvPr>
          <p:cNvSpPr>
            <a:spLocks noGrp="1"/>
          </p:cNvSpPr>
          <p:nvPr>
            <p:ph type="body" sz="quarter" idx="13"/>
          </p:nvPr>
        </p:nvSpPr>
        <p:spPr/>
        <p:txBody>
          <a:bodyPr/>
          <a:lstStyle/>
          <a:p>
            <a:r>
              <a:rPr lang="en-US" dirty="0"/>
              <a:t>Employee Life cycle </a:t>
            </a:r>
          </a:p>
        </p:txBody>
      </p:sp>
      <p:sp>
        <p:nvSpPr>
          <p:cNvPr id="4" name="Slide Number Placeholder 3">
            <a:extLst>
              <a:ext uri="{FF2B5EF4-FFF2-40B4-BE49-F238E27FC236}">
                <a16:creationId xmlns:a16="http://schemas.microsoft.com/office/drawing/2014/main" id="{C2E7CD4F-DD03-3439-23AC-79A489CF1AE8}"/>
              </a:ext>
            </a:extLst>
          </p:cNvPr>
          <p:cNvSpPr>
            <a:spLocks noGrp="1"/>
          </p:cNvSpPr>
          <p:nvPr>
            <p:ph type="sldNum" sz="quarter" idx="21"/>
          </p:nvPr>
        </p:nvSpPr>
        <p:spPr/>
        <p:txBody>
          <a:bodyPr/>
          <a:lstStyle/>
          <a:p>
            <a:fld id="{9564885F-477D-A14D-B2C1-5ECAF755F313}" type="slidenum">
              <a:rPr lang="en-US" smtClean="0"/>
              <a:pPr/>
              <a:t>10</a:t>
            </a:fld>
            <a:endParaRPr lang="en-US" spc="400" dirty="0"/>
          </a:p>
        </p:txBody>
      </p:sp>
      <p:sp>
        <p:nvSpPr>
          <p:cNvPr id="5" name="Footer Placeholder 4">
            <a:extLst>
              <a:ext uri="{FF2B5EF4-FFF2-40B4-BE49-F238E27FC236}">
                <a16:creationId xmlns:a16="http://schemas.microsoft.com/office/drawing/2014/main" id="{AD5D2373-45B7-9F6B-AAF2-472FC7C68139}"/>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EF4716A7-0502-4205-2622-DB2E3B45D6A3}"/>
              </a:ext>
            </a:extLst>
          </p:cNvPr>
          <p:cNvSpPr>
            <a:spLocks noGrp="1"/>
          </p:cNvSpPr>
          <p:nvPr>
            <p:ph type="title"/>
          </p:nvPr>
        </p:nvSpPr>
        <p:spPr/>
        <p:txBody>
          <a:bodyPr/>
          <a:lstStyle/>
          <a:p>
            <a:r>
              <a:rPr lang="en-US" dirty="0"/>
              <a:t>Employee dies while employed  </a:t>
            </a:r>
          </a:p>
        </p:txBody>
      </p:sp>
    </p:spTree>
    <p:extLst>
      <p:ext uri="{BB962C8B-B14F-4D97-AF65-F5344CB8AC3E}">
        <p14:creationId xmlns:p14="http://schemas.microsoft.com/office/powerpoint/2010/main" val="1913097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6A2C78-0F10-ABE0-8F80-C11E60D30F8F}"/>
              </a:ext>
            </a:extLst>
          </p:cNvPr>
          <p:cNvSpPr>
            <a:spLocks noGrp="1"/>
          </p:cNvSpPr>
          <p:nvPr>
            <p:ph idx="1"/>
          </p:nvPr>
        </p:nvSpPr>
        <p:spPr>
          <a:xfrm>
            <a:off x="694944" y="1161288"/>
            <a:ext cx="11075298" cy="4860317"/>
          </a:xfrm>
        </p:spPr>
        <p:txBody>
          <a:bodyPr/>
          <a:lstStyle/>
          <a:p>
            <a:pPr>
              <a:lnSpc>
                <a:spcPct val="100000"/>
              </a:lnSpc>
            </a:pPr>
            <a:r>
              <a:rPr lang="en-US" sz="2400" dirty="0">
                <a:solidFill>
                  <a:schemeClr val="bg1"/>
                </a:solidFill>
              </a:rPr>
              <a:t>Contact Debra Walters in PEB regarding welfare benefits to include health, dental, vision </a:t>
            </a:r>
          </a:p>
          <a:p>
            <a:pPr>
              <a:lnSpc>
                <a:spcPct val="100000"/>
              </a:lnSpc>
            </a:pPr>
            <a:r>
              <a:rPr lang="en-US" sz="2400" dirty="0">
                <a:solidFill>
                  <a:schemeClr val="bg1"/>
                </a:solidFill>
              </a:rPr>
              <a:t>COBRA offered on certain plans if eligible dependents covered (see above bullet) </a:t>
            </a:r>
          </a:p>
          <a:p>
            <a:pPr>
              <a:lnSpc>
                <a:spcPct val="100000"/>
              </a:lnSpc>
            </a:pPr>
            <a:r>
              <a:rPr lang="en-US" sz="2400" dirty="0">
                <a:solidFill>
                  <a:schemeClr val="bg1"/>
                </a:solidFill>
              </a:rPr>
              <a:t>May be eligible for other reimbursement from supplemental plans such as Cancer Plans, Critical Illness, additional life insurance</a:t>
            </a:r>
          </a:p>
          <a:p>
            <a:pPr>
              <a:lnSpc>
                <a:spcPct val="100000"/>
              </a:lnSpc>
            </a:pPr>
            <a:r>
              <a:rPr lang="en-US" sz="2400" dirty="0">
                <a:solidFill>
                  <a:schemeClr val="bg1"/>
                </a:solidFill>
              </a:rPr>
              <a:t>Options with voluntary retirement plans based on beneficiary – rollover, cash out, etc. </a:t>
            </a:r>
          </a:p>
          <a:p>
            <a:pPr>
              <a:lnSpc>
                <a:spcPct val="100000"/>
              </a:lnSpc>
            </a:pPr>
            <a:r>
              <a:rPr lang="en-US" sz="2400" dirty="0">
                <a:solidFill>
                  <a:schemeClr val="bg1"/>
                </a:solidFill>
              </a:rPr>
              <a:t>Final paycheck issued </a:t>
            </a:r>
          </a:p>
          <a:p>
            <a:pPr>
              <a:lnSpc>
                <a:spcPct val="100000"/>
              </a:lnSpc>
            </a:pPr>
            <a:endParaRPr lang="en-US" sz="2400" dirty="0">
              <a:solidFill>
                <a:schemeClr val="bg1"/>
              </a:solidFill>
            </a:endParaRPr>
          </a:p>
        </p:txBody>
      </p:sp>
      <p:sp>
        <p:nvSpPr>
          <p:cNvPr id="3" name="Text Placeholder 2">
            <a:extLst>
              <a:ext uri="{FF2B5EF4-FFF2-40B4-BE49-F238E27FC236}">
                <a16:creationId xmlns:a16="http://schemas.microsoft.com/office/drawing/2014/main" id="{22C9F2CB-679F-2611-E897-FC6F61B8E2C1}"/>
              </a:ext>
            </a:extLst>
          </p:cNvPr>
          <p:cNvSpPr>
            <a:spLocks noGrp="1"/>
          </p:cNvSpPr>
          <p:nvPr>
            <p:ph type="body" sz="quarter" idx="13"/>
          </p:nvPr>
        </p:nvSpPr>
        <p:spPr/>
        <p:txBody>
          <a:bodyPr/>
          <a:lstStyle/>
          <a:p>
            <a:r>
              <a:rPr lang="en-US" dirty="0"/>
              <a:t>Employee Life cycle </a:t>
            </a:r>
          </a:p>
        </p:txBody>
      </p:sp>
      <p:sp>
        <p:nvSpPr>
          <p:cNvPr id="4" name="Slide Number Placeholder 3">
            <a:extLst>
              <a:ext uri="{FF2B5EF4-FFF2-40B4-BE49-F238E27FC236}">
                <a16:creationId xmlns:a16="http://schemas.microsoft.com/office/drawing/2014/main" id="{223E6986-F305-7DB5-3049-7239FAA5FE1F}"/>
              </a:ext>
            </a:extLst>
          </p:cNvPr>
          <p:cNvSpPr>
            <a:spLocks noGrp="1"/>
          </p:cNvSpPr>
          <p:nvPr>
            <p:ph type="sldNum" sz="quarter" idx="21"/>
          </p:nvPr>
        </p:nvSpPr>
        <p:spPr/>
        <p:txBody>
          <a:bodyPr/>
          <a:lstStyle/>
          <a:p>
            <a:fld id="{9564885F-477D-A14D-B2C1-5ECAF755F313}" type="slidenum">
              <a:rPr lang="en-US" smtClean="0"/>
              <a:pPr/>
              <a:t>11</a:t>
            </a:fld>
            <a:endParaRPr lang="en-US" spc="400" dirty="0"/>
          </a:p>
        </p:txBody>
      </p:sp>
      <p:sp>
        <p:nvSpPr>
          <p:cNvPr id="5" name="Footer Placeholder 4">
            <a:extLst>
              <a:ext uri="{FF2B5EF4-FFF2-40B4-BE49-F238E27FC236}">
                <a16:creationId xmlns:a16="http://schemas.microsoft.com/office/drawing/2014/main" id="{599B3616-FC2A-B1D0-A235-59B93AA301CB}"/>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98A43D5F-84BC-4240-8FBF-F07A1A3E5692}"/>
              </a:ext>
            </a:extLst>
          </p:cNvPr>
          <p:cNvSpPr>
            <a:spLocks noGrp="1"/>
          </p:cNvSpPr>
          <p:nvPr>
            <p:ph type="title"/>
          </p:nvPr>
        </p:nvSpPr>
        <p:spPr/>
        <p:txBody>
          <a:bodyPr/>
          <a:lstStyle/>
          <a:p>
            <a:r>
              <a:rPr lang="en-US" dirty="0"/>
              <a:t>Employee dies while employed </a:t>
            </a:r>
          </a:p>
        </p:txBody>
      </p:sp>
    </p:spTree>
    <p:extLst>
      <p:ext uri="{BB962C8B-B14F-4D97-AF65-F5344CB8AC3E}">
        <p14:creationId xmlns:p14="http://schemas.microsoft.com/office/powerpoint/2010/main" val="158649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6A2C78-0F10-ABE0-8F80-C11E60D30F8F}"/>
              </a:ext>
            </a:extLst>
          </p:cNvPr>
          <p:cNvSpPr>
            <a:spLocks noGrp="1"/>
          </p:cNvSpPr>
          <p:nvPr>
            <p:ph idx="1"/>
          </p:nvPr>
        </p:nvSpPr>
        <p:spPr>
          <a:xfrm>
            <a:off x="694944" y="1161288"/>
            <a:ext cx="11075298" cy="4860317"/>
          </a:xfrm>
        </p:spPr>
        <p:txBody>
          <a:bodyPr/>
          <a:lstStyle/>
          <a:p>
            <a:pPr>
              <a:lnSpc>
                <a:spcPct val="100000"/>
              </a:lnSpc>
            </a:pPr>
            <a:r>
              <a:rPr lang="en-US" sz="2400" dirty="0">
                <a:solidFill>
                  <a:schemeClr val="bg1"/>
                </a:solidFill>
              </a:rPr>
              <a:t>Annual leave payout issued if employee has balance (up to 173.3 hours)</a:t>
            </a:r>
          </a:p>
          <a:p>
            <a:pPr>
              <a:lnSpc>
                <a:spcPct val="100000"/>
              </a:lnSpc>
            </a:pPr>
            <a:r>
              <a:rPr lang="en-US" sz="2400" dirty="0">
                <a:solidFill>
                  <a:schemeClr val="bg1"/>
                </a:solidFill>
              </a:rPr>
              <a:t>Advise Employee Relations </a:t>
            </a:r>
          </a:p>
          <a:p>
            <a:pPr>
              <a:lnSpc>
                <a:spcPct val="100000"/>
              </a:lnSpc>
            </a:pPr>
            <a:r>
              <a:rPr lang="en-US" sz="2400" dirty="0">
                <a:solidFill>
                  <a:schemeClr val="bg1"/>
                </a:solidFill>
              </a:rPr>
              <a:t>Advise if Employee Assistance Program (EAP) is needed for department and or family </a:t>
            </a:r>
          </a:p>
          <a:p>
            <a:pPr>
              <a:lnSpc>
                <a:spcPct val="100000"/>
              </a:lnSpc>
            </a:pPr>
            <a:r>
              <a:rPr lang="en-US" sz="2400" dirty="0">
                <a:solidFill>
                  <a:schemeClr val="bg1"/>
                </a:solidFill>
              </a:rPr>
              <a:t>Use correct termination code on EPAF with date of death </a:t>
            </a:r>
          </a:p>
          <a:p>
            <a:pPr>
              <a:lnSpc>
                <a:spcPct val="100000"/>
              </a:lnSpc>
            </a:pPr>
            <a:r>
              <a:rPr lang="en-US" sz="2400" dirty="0">
                <a:solidFill>
                  <a:schemeClr val="bg1"/>
                </a:solidFill>
              </a:rPr>
              <a:t>Stress importance of updated beneficiary and emergency contact information in Self Service Banner </a:t>
            </a:r>
          </a:p>
          <a:p>
            <a:pPr marL="0" indent="0">
              <a:lnSpc>
                <a:spcPct val="100000"/>
              </a:lnSpc>
              <a:buNone/>
            </a:pPr>
            <a:endParaRPr lang="en-US" sz="2400" dirty="0">
              <a:solidFill>
                <a:schemeClr val="bg1"/>
              </a:solidFill>
            </a:endParaRPr>
          </a:p>
        </p:txBody>
      </p:sp>
      <p:sp>
        <p:nvSpPr>
          <p:cNvPr id="3" name="Text Placeholder 2">
            <a:extLst>
              <a:ext uri="{FF2B5EF4-FFF2-40B4-BE49-F238E27FC236}">
                <a16:creationId xmlns:a16="http://schemas.microsoft.com/office/drawing/2014/main" id="{22C9F2CB-679F-2611-E897-FC6F61B8E2C1}"/>
              </a:ext>
            </a:extLst>
          </p:cNvPr>
          <p:cNvSpPr>
            <a:spLocks noGrp="1"/>
          </p:cNvSpPr>
          <p:nvPr>
            <p:ph type="body" sz="quarter" idx="13"/>
          </p:nvPr>
        </p:nvSpPr>
        <p:spPr/>
        <p:txBody>
          <a:bodyPr/>
          <a:lstStyle/>
          <a:p>
            <a:r>
              <a:rPr lang="en-US" dirty="0"/>
              <a:t>Employee Life cycle </a:t>
            </a:r>
          </a:p>
        </p:txBody>
      </p:sp>
      <p:sp>
        <p:nvSpPr>
          <p:cNvPr id="4" name="Slide Number Placeholder 3">
            <a:extLst>
              <a:ext uri="{FF2B5EF4-FFF2-40B4-BE49-F238E27FC236}">
                <a16:creationId xmlns:a16="http://schemas.microsoft.com/office/drawing/2014/main" id="{223E6986-F305-7DB5-3049-7239FAA5FE1F}"/>
              </a:ext>
            </a:extLst>
          </p:cNvPr>
          <p:cNvSpPr>
            <a:spLocks noGrp="1"/>
          </p:cNvSpPr>
          <p:nvPr>
            <p:ph type="sldNum" sz="quarter" idx="21"/>
          </p:nvPr>
        </p:nvSpPr>
        <p:spPr/>
        <p:txBody>
          <a:bodyPr/>
          <a:lstStyle/>
          <a:p>
            <a:fld id="{9564885F-477D-A14D-B2C1-5ECAF755F313}" type="slidenum">
              <a:rPr lang="en-US" smtClean="0"/>
              <a:pPr/>
              <a:t>12</a:t>
            </a:fld>
            <a:endParaRPr lang="en-US" spc="400" dirty="0"/>
          </a:p>
        </p:txBody>
      </p:sp>
      <p:sp>
        <p:nvSpPr>
          <p:cNvPr id="5" name="Footer Placeholder 4">
            <a:extLst>
              <a:ext uri="{FF2B5EF4-FFF2-40B4-BE49-F238E27FC236}">
                <a16:creationId xmlns:a16="http://schemas.microsoft.com/office/drawing/2014/main" id="{599B3616-FC2A-B1D0-A235-59B93AA301CB}"/>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98A43D5F-84BC-4240-8FBF-F07A1A3E5692}"/>
              </a:ext>
            </a:extLst>
          </p:cNvPr>
          <p:cNvSpPr>
            <a:spLocks noGrp="1"/>
          </p:cNvSpPr>
          <p:nvPr>
            <p:ph type="title"/>
          </p:nvPr>
        </p:nvSpPr>
        <p:spPr/>
        <p:txBody>
          <a:bodyPr/>
          <a:lstStyle/>
          <a:p>
            <a:r>
              <a:rPr lang="en-US" dirty="0"/>
              <a:t>Employee dies while employed </a:t>
            </a:r>
          </a:p>
        </p:txBody>
      </p:sp>
    </p:spTree>
    <p:extLst>
      <p:ext uri="{BB962C8B-B14F-4D97-AF65-F5344CB8AC3E}">
        <p14:creationId xmlns:p14="http://schemas.microsoft.com/office/powerpoint/2010/main" val="3277985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EB1BB2-00AB-DA2E-CB83-F1F0A8CFAB3B}"/>
              </a:ext>
            </a:extLst>
          </p:cNvPr>
          <p:cNvSpPr>
            <a:spLocks noGrp="1"/>
          </p:cNvSpPr>
          <p:nvPr>
            <p:ph idx="1"/>
          </p:nvPr>
        </p:nvSpPr>
        <p:spPr>
          <a:xfrm>
            <a:off x="694944" y="1161287"/>
            <a:ext cx="11075298" cy="4864608"/>
          </a:xfrm>
        </p:spPr>
        <p:txBody>
          <a:bodyPr/>
          <a:lstStyle/>
          <a:p>
            <a:pPr>
              <a:lnSpc>
                <a:spcPct val="100000"/>
              </a:lnSpc>
            </a:pPr>
            <a:r>
              <a:rPr lang="en-US" sz="2400" dirty="0">
                <a:solidFill>
                  <a:schemeClr val="bg1"/>
                </a:solidFill>
              </a:rPr>
              <a:t>Assign correct termination reason on EPAF.</a:t>
            </a:r>
          </a:p>
          <a:p>
            <a:pPr>
              <a:lnSpc>
                <a:spcPct val="100000"/>
              </a:lnSpc>
            </a:pPr>
            <a:r>
              <a:rPr lang="en-US" sz="2400" dirty="0">
                <a:solidFill>
                  <a:schemeClr val="bg1"/>
                </a:solidFill>
              </a:rPr>
              <a:t>Send EPAF and resignation letter to </a:t>
            </a:r>
            <a:r>
              <a:rPr lang="en-US" sz="2400" dirty="0">
                <a:solidFill>
                  <a:schemeClr val="bg1"/>
                </a:solidFill>
                <a:hlinkClick r:id="rId2">
                  <a:extLst>
                    <a:ext uri="{A12FA001-AC4F-418D-AE19-62706E023703}">
                      <ahyp:hlinkClr xmlns:ahyp="http://schemas.microsoft.com/office/drawing/2018/hyperlinkcolor" val="tx"/>
                    </a:ext>
                  </a:extLst>
                </a:hlinkClick>
              </a:rPr>
              <a:t>humnres@auburn.edu</a:t>
            </a:r>
            <a:r>
              <a:rPr lang="en-US" sz="2400" dirty="0">
                <a:solidFill>
                  <a:schemeClr val="bg1"/>
                </a:solidFill>
              </a:rPr>
              <a:t>.</a:t>
            </a:r>
          </a:p>
          <a:p>
            <a:pPr>
              <a:lnSpc>
                <a:spcPct val="100000"/>
              </a:lnSpc>
            </a:pPr>
            <a:r>
              <a:rPr lang="en-US" sz="2400" dirty="0">
                <a:solidFill>
                  <a:schemeClr val="bg1"/>
                </a:solidFill>
              </a:rPr>
              <a:t>Ensure EPAF is the last day of employment (date on letter).</a:t>
            </a:r>
          </a:p>
          <a:p>
            <a:pPr>
              <a:lnSpc>
                <a:spcPct val="100000"/>
              </a:lnSpc>
            </a:pPr>
            <a:r>
              <a:rPr lang="en-US" sz="2400" dirty="0">
                <a:solidFill>
                  <a:schemeClr val="bg1"/>
                </a:solidFill>
              </a:rPr>
              <a:t>PEB will send COBRA information where applicable.</a:t>
            </a:r>
          </a:p>
          <a:p>
            <a:pPr>
              <a:lnSpc>
                <a:spcPct val="100000"/>
              </a:lnSpc>
            </a:pPr>
            <a:r>
              <a:rPr lang="en-US" sz="2400" dirty="0">
                <a:solidFill>
                  <a:schemeClr val="bg1"/>
                </a:solidFill>
              </a:rPr>
              <a:t>Employee will contact RSA/TRS if vested at appropriate age requirement</a:t>
            </a:r>
          </a:p>
          <a:p>
            <a:pPr lvl="1">
              <a:lnSpc>
                <a:spcPct val="100000"/>
              </a:lnSpc>
            </a:pPr>
            <a:r>
              <a:rPr lang="en-US" sz="2400" dirty="0">
                <a:solidFill>
                  <a:schemeClr val="bg1"/>
                </a:solidFill>
              </a:rPr>
              <a:t>RSA will contact AU PEB for certification.</a:t>
            </a:r>
          </a:p>
          <a:p>
            <a:pPr lvl="1">
              <a:lnSpc>
                <a:spcPct val="100000"/>
              </a:lnSpc>
            </a:pPr>
            <a:r>
              <a:rPr lang="en-US" sz="2400" dirty="0">
                <a:solidFill>
                  <a:schemeClr val="bg1"/>
                </a:solidFill>
              </a:rPr>
              <a:t>If the employee not vested, they contact TRS for options. </a:t>
            </a:r>
          </a:p>
          <a:p>
            <a:pPr>
              <a:lnSpc>
                <a:spcPct val="100000"/>
              </a:lnSpc>
            </a:pPr>
            <a:endParaRPr lang="en-US" sz="2400" dirty="0">
              <a:solidFill>
                <a:schemeClr val="bg1"/>
              </a:solidFill>
            </a:endParaRPr>
          </a:p>
        </p:txBody>
      </p:sp>
      <p:sp>
        <p:nvSpPr>
          <p:cNvPr id="3" name="Text Placeholder 2">
            <a:extLst>
              <a:ext uri="{FF2B5EF4-FFF2-40B4-BE49-F238E27FC236}">
                <a16:creationId xmlns:a16="http://schemas.microsoft.com/office/drawing/2014/main" id="{900F1C87-A706-A077-460C-3F105D9D5681}"/>
              </a:ext>
            </a:extLst>
          </p:cNvPr>
          <p:cNvSpPr>
            <a:spLocks noGrp="1"/>
          </p:cNvSpPr>
          <p:nvPr>
            <p:ph type="body" sz="quarter" idx="13"/>
          </p:nvPr>
        </p:nvSpPr>
        <p:spPr/>
        <p:txBody>
          <a:bodyPr/>
          <a:lstStyle/>
          <a:p>
            <a:r>
              <a:rPr lang="en-US" dirty="0"/>
              <a:t>Employee life cycle </a:t>
            </a:r>
          </a:p>
        </p:txBody>
      </p:sp>
      <p:sp>
        <p:nvSpPr>
          <p:cNvPr id="4" name="Slide Number Placeholder 3">
            <a:extLst>
              <a:ext uri="{FF2B5EF4-FFF2-40B4-BE49-F238E27FC236}">
                <a16:creationId xmlns:a16="http://schemas.microsoft.com/office/drawing/2014/main" id="{9CB29BAE-4A33-48AD-4027-84E3910B9FBE}"/>
              </a:ext>
            </a:extLst>
          </p:cNvPr>
          <p:cNvSpPr>
            <a:spLocks noGrp="1"/>
          </p:cNvSpPr>
          <p:nvPr>
            <p:ph type="sldNum" sz="quarter" idx="21"/>
          </p:nvPr>
        </p:nvSpPr>
        <p:spPr/>
        <p:txBody>
          <a:bodyPr/>
          <a:lstStyle/>
          <a:p>
            <a:fld id="{9564885F-477D-A14D-B2C1-5ECAF755F313}" type="slidenum">
              <a:rPr lang="en-US" smtClean="0"/>
              <a:pPr/>
              <a:t>13</a:t>
            </a:fld>
            <a:endParaRPr lang="en-US" spc="400" dirty="0"/>
          </a:p>
        </p:txBody>
      </p:sp>
      <p:sp>
        <p:nvSpPr>
          <p:cNvPr id="5" name="Footer Placeholder 4">
            <a:extLst>
              <a:ext uri="{FF2B5EF4-FFF2-40B4-BE49-F238E27FC236}">
                <a16:creationId xmlns:a16="http://schemas.microsoft.com/office/drawing/2014/main" id="{ADB7580F-D2EE-950A-1B77-63D94CA8CCB7}"/>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F7E04BEE-2091-5F48-C54A-7245E730A251}"/>
              </a:ext>
            </a:extLst>
          </p:cNvPr>
          <p:cNvSpPr>
            <a:spLocks noGrp="1"/>
          </p:cNvSpPr>
          <p:nvPr>
            <p:ph type="title"/>
          </p:nvPr>
        </p:nvSpPr>
        <p:spPr/>
        <p:txBody>
          <a:bodyPr/>
          <a:lstStyle/>
          <a:p>
            <a:r>
              <a:rPr lang="en-US" dirty="0"/>
              <a:t>Employee resigns </a:t>
            </a:r>
            <a:r>
              <a:rPr lang="en-US" i="1" dirty="0"/>
              <a:t>(Nonretirement)</a:t>
            </a:r>
          </a:p>
        </p:txBody>
      </p:sp>
    </p:spTree>
    <p:extLst>
      <p:ext uri="{BB962C8B-B14F-4D97-AF65-F5344CB8AC3E}">
        <p14:creationId xmlns:p14="http://schemas.microsoft.com/office/powerpoint/2010/main" val="363958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EB1BB2-00AB-DA2E-CB83-F1F0A8CFAB3B}"/>
              </a:ext>
            </a:extLst>
          </p:cNvPr>
          <p:cNvSpPr>
            <a:spLocks noGrp="1"/>
          </p:cNvSpPr>
          <p:nvPr>
            <p:ph idx="1"/>
          </p:nvPr>
        </p:nvSpPr>
        <p:spPr>
          <a:xfrm>
            <a:off x="694944" y="1161287"/>
            <a:ext cx="11075298" cy="4864608"/>
          </a:xfrm>
        </p:spPr>
        <p:txBody>
          <a:bodyPr/>
          <a:lstStyle/>
          <a:p>
            <a:pPr>
              <a:lnSpc>
                <a:spcPct val="100000"/>
              </a:lnSpc>
            </a:pPr>
            <a:r>
              <a:rPr lang="en-US" sz="2400" dirty="0">
                <a:solidFill>
                  <a:schemeClr val="bg1"/>
                </a:solidFill>
              </a:rPr>
              <a:t>Some portability options with supplemental plans such as life, cancer, critical illness </a:t>
            </a:r>
          </a:p>
          <a:p>
            <a:pPr>
              <a:lnSpc>
                <a:spcPct val="100000"/>
              </a:lnSpc>
            </a:pPr>
            <a:r>
              <a:rPr lang="en-US" sz="2400" dirty="0">
                <a:solidFill>
                  <a:schemeClr val="bg1"/>
                </a:solidFill>
              </a:rPr>
              <a:t>Choices regarding voluntary retirement plans (403b, 457b, Roth) to include rollovers, cash out or leave at AU</a:t>
            </a:r>
          </a:p>
          <a:p>
            <a:pPr>
              <a:lnSpc>
                <a:spcPct val="100000"/>
              </a:lnSpc>
            </a:pPr>
            <a:r>
              <a:rPr lang="en-US" sz="2400" dirty="0">
                <a:solidFill>
                  <a:schemeClr val="bg1"/>
                </a:solidFill>
              </a:rPr>
              <a:t>Annual leave, if available, up to 173.3 hours will be paid out</a:t>
            </a:r>
          </a:p>
          <a:p>
            <a:pPr lvl="1">
              <a:lnSpc>
                <a:spcPct val="100000"/>
              </a:lnSpc>
            </a:pPr>
            <a:r>
              <a:rPr lang="en-US" sz="2400" dirty="0">
                <a:solidFill>
                  <a:schemeClr val="bg1"/>
                </a:solidFill>
              </a:rPr>
              <a:t>Bi-weekly-next pay period </a:t>
            </a:r>
          </a:p>
          <a:p>
            <a:pPr lvl="1">
              <a:lnSpc>
                <a:spcPct val="100000"/>
              </a:lnSpc>
            </a:pPr>
            <a:r>
              <a:rPr lang="en-US" sz="2400" dirty="0">
                <a:solidFill>
                  <a:schemeClr val="bg1"/>
                </a:solidFill>
              </a:rPr>
              <a:t>Monthly/Semi-monthly- as soon as possible after PLOP is processed </a:t>
            </a:r>
          </a:p>
          <a:p>
            <a:pPr>
              <a:lnSpc>
                <a:spcPct val="100000"/>
              </a:lnSpc>
            </a:pPr>
            <a:endParaRPr lang="en-US" sz="2400" dirty="0">
              <a:solidFill>
                <a:schemeClr val="bg1"/>
              </a:solidFill>
            </a:endParaRPr>
          </a:p>
        </p:txBody>
      </p:sp>
      <p:sp>
        <p:nvSpPr>
          <p:cNvPr id="3" name="Text Placeholder 2">
            <a:extLst>
              <a:ext uri="{FF2B5EF4-FFF2-40B4-BE49-F238E27FC236}">
                <a16:creationId xmlns:a16="http://schemas.microsoft.com/office/drawing/2014/main" id="{900F1C87-A706-A077-460C-3F105D9D5681}"/>
              </a:ext>
            </a:extLst>
          </p:cNvPr>
          <p:cNvSpPr>
            <a:spLocks noGrp="1"/>
          </p:cNvSpPr>
          <p:nvPr>
            <p:ph type="body" sz="quarter" idx="13"/>
          </p:nvPr>
        </p:nvSpPr>
        <p:spPr/>
        <p:txBody>
          <a:bodyPr/>
          <a:lstStyle/>
          <a:p>
            <a:r>
              <a:rPr lang="en-US" dirty="0"/>
              <a:t>Employee life cycle </a:t>
            </a:r>
          </a:p>
        </p:txBody>
      </p:sp>
      <p:sp>
        <p:nvSpPr>
          <p:cNvPr id="4" name="Slide Number Placeholder 3">
            <a:extLst>
              <a:ext uri="{FF2B5EF4-FFF2-40B4-BE49-F238E27FC236}">
                <a16:creationId xmlns:a16="http://schemas.microsoft.com/office/drawing/2014/main" id="{9CB29BAE-4A33-48AD-4027-84E3910B9FBE}"/>
              </a:ext>
            </a:extLst>
          </p:cNvPr>
          <p:cNvSpPr>
            <a:spLocks noGrp="1"/>
          </p:cNvSpPr>
          <p:nvPr>
            <p:ph type="sldNum" sz="quarter" idx="21"/>
          </p:nvPr>
        </p:nvSpPr>
        <p:spPr/>
        <p:txBody>
          <a:bodyPr/>
          <a:lstStyle/>
          <a:p>
            <a:fld id="{9564885F-477D-A14D-B2C1-5ECAF755F313}" type="slidenum">
              <a:rPr lang="en-US" smtClean="0"/>
              <a:pPr/>
              <a:t>14</a:t>
            </a:fld>
            <a:endParaRPr lang="en-US" spc="400" dirty="0"/>
          </a:p>
        </p:txBody>
      </p:sp>
      <p:sp>
        <p:nvSpPr>
          <p:cNvPr id="5" name="Footer Placeholder 4">
            <a:extLst>
              <a:ext uri="{FF2B5EF4-FFF2-40B4-BE49-F238E27FC236}">
                <a16:creationId xmlns:a16="http://schemas.microsoft.com/office/drawing/2014/main" id="{ADB7580F-D2EE-950A-1B77-63D94CA8CCB7}"/>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F7E04BEE-2091-5F48-C54A-7245E730A251}"/>
              </a:ext>
            </a:extLst>
          </p:cNvPr>
          <p:cNvSpPr>
            <a:spLocks noGrp="1"/>
          </p:cNvSpPr>
          <p:nvPr>
            <p:ph type="title"/>
          </p:nvPr>
        </p:nvSpPr>
        <p:spPr/>
        <p:txBody>
          <a:bodyPr/>
          <a:lstStyle/>
          <a:p>
            <a:r>
              <a:rPr lang="en-US" dirty="0"/>
              <a:t>Employee resigns </a:t>
            </a:r>
            <a:r>
              <a:rPr lang="en-US" i="1" dirty="0"/>
              <a:t>(Nonretirement)</a:t>
            </a:r>
          </a:p>
        </p:txBody>
      </p:sp>
    </p:spTree>
    <p:extLst>
      <p:ext uri="{BB962C8B-B14F-4D97-AF65-F5344CB8AC3E}">
        <p14:creationId xmlns:p14="http://schemas.microsoft.com/office/powerpoint/2010/main" val="1011788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5ED527-A0AB-C728-D89F-CFDE9F0E00BA}"/>
              </a:ext>
            </a:extLst>
          </p:cNvPr>
          <p:cNvSpPr>
            <a:spLocks noGrp="1"/>
          </p:cNvSpPr>
          <p:nvPr>
            <p:ph idx="1"/>
          </p:nvPr>
        </p:nvSpPr>
        <p:spPr>
          <a:xfrm>
            <a:off x="694944" y="1161288"/>
            <a:ext cx="11075298" cy="4860317"/>
          </a:xfrm>
        </p:spPr>
        <p:txBody>
          <a:bodyPr/>
          <a:lstStyle/>
          <a:p>
            <a:pPr>
              <a:lnSpc>
                <a:spcPct val="100000"/>
              </a:lnSpc>
            </a:pPr>
            <a:r>
              <a:rPr lang="en-US" sz="2400" dirty="0">
                <a:solidFill>
                  <a:schemeClr val="bg1"/>
                </a:solidFill>
              </a:rPr>
              <a:t>The employee meets in advance with Linda Sanders in PEB for completion of  information and paperwork.</a:t>
            </a:r>
          </a:p>
          <a:p>
            <a:pPr lvl="1">
              <a:lnSpc>
                <a:spcPct val="100000"/>
              </a:lnSpc>
            </a:pPr>
            <a:r>
              <a:rPr lang="en-US" sz="2400" dirty="0">
                <a:solidFill>
                  <a:schemeClr val="bg1"/>
                </a:solidFill>
              </a:rPr>
              <a:t>The employee is required to complete certain things, covered in meeting with due dates communicated</a:t>
            </a:r>
          </a:p>
          <a:p>
            <a:pPr lvl="1">
              <a:lnSpc>
                <a:spcPct val="100000"/>
              </a:lnSpc>
            </a:pPr>
            <a:r>
              <a:rPr lang="en-US" sz="2400" dirty="0">
                <a:solidFill>
                  <a:schemeClr val="bg1"/>
                </a:solidFill>
              </a:rPr>
              <a:t>MUST MEET TRS DEADLINES!</a:t>
            </a:r>
          </a:p>
          <a:p>
            <a:pPr>
              <a:lnSpc>
                <a:spcPct val="100000"/>
              </a:lnSpc>
            </a:pPr>
            <a:r>
              <a:rPr lang="en-US" sz="2400" dirty="0">
                <a:solidFill>
                  <a:schemeClr val="bg1"/>
                </a:solidFill>
              </a:rPr>
              <a:t>All completed paperwork must be submitted to TRS a minimum of 30 days in advance and a maximum of 90 days in advance of the retirement date.</a:t>
            </a:r>
          </a:p>
          <a:p>
            <a:pPr>
              <a:lnSpc>
                <a:spcPct val="100000"/>
              </a:lnSpc>
            </a:pPr>
            <a:r>
              <a:rPr lang="en-US" sz="2400" dirty="0">
                <a:solidFill>
                  <a:schemeClr val="bg1"/>
                </a:solidFill>
              </a:rPr>
              <a:t>Select correct termination reason on EPAF-RETD and correct termination date. </a:t>
            </a:r>
          </a:p>
          <a:p>
            <a:pPr>
              <a:lnSpc>
                <a:spcPct val="100000"/>
              </a:lnSpc>
            </a:pPr>
            <a:r>
              <a:rPr lang="en-US" sz="2400" dirty="0">
                <a:solidFill>
                  <a:schemeClr val="bg1"/>
                </a:solidFill>
              </a:rPr>
              <a:t>Send EPAF and resignation letter to </a:t>
            </a:r>
            <a:r>
              <a:rPr lang="en-US" sz="2400" dirty="0">
                <a:solidFill>
                  <a:schemeClr val="bg1"/>
                </a:solidFill>
                <a:hlinkClick r:id="rId2">
                  <a:extLst>
                    <a:ext uri="{A12FA001-AC4F-418D-AE19-62706E023703}">
                      <ahyp:hlinkClr xmlns:ahyp="http://schemas.microsoft.com/office/drawing/2018/hyperlinkcolor" val="tx"/>
                    </a:ext>
                  </a:extLst>
                </a:hlinkClick>
              </a:rPr>
              <a:t>humnres@auburn.edu</a:t>
            </a:r>
            <a:r>
              <a:rPr lang="en-US" sz="2400" dirty="0">
                <a:solidFill>
                  <a:schemeClr val="bg1"/>
                </a:solidFill>
              </a:rPr>
              <a:t>.</a:t>
            </a:r>
          </a:p>
          <a:p>
            <a:pPr>
              <a:lnSpc>
                <a:spcPct val="100000"/>
              </a:lnSpc>
            </a:pPr>
            <a:endParaRPr lang="en-US" sz="2400" dirty="0">
              <a:solidFill>
                <a:schemeClr val="bg1"/>
              </a:solidFill>
            </a:endParaRPr>
          </a:p>
          <a:p>
            <a:pPr>
              <a:lnSpc>
                <a:spcPct val="100000"/>
              </a:lnSpc>
            </a:pPr>
            <a:endParaRPr lang="en-US" sz="2400" dirty="0">
              <a:solidFill>
                <a:schemeClr val="bg1"/>
              </a:solidFill>
            </a:endParaRPr>
          </a:p>
          <a:p>
            <a:pPr>
              <a:lnSpc>
                <a:spcPct val="100000"/>
              </a:lnSpc>
            </a:pPr>
            <a:endParaRPr lang="en-US" sz="2400" dirty="0">
              <a:solidFill>
                <a:schemeClr val="bg1"/>
              </a:solidFill>
            </a:endParaRPr>
          </a:p>
          <a:p>
            <a:pPr>
              <a:lnSpc>
                <a:spcPct val="100000"/>
              </a:lnSpc>
            </a:pPr>
            <a:endParaRPr lang="en-US" sz="2400" dirty="0">
              <a:solidFill>
                <a:schemeClr val="bg1"/>
              </a:solidFill>
            </a:endParaRPr>
          </a:p>
        </p:txBody>
      </p:sp>
      <p:sp>
        <p:nvSpPr>
          <p:cNvPr id="3" name="Text Placeholder 2">
            <a:extLst>
              <a:ext uri="{FF2B5EF4-FFF2-40B4-BE49-F238E27FC236}">
                <a16:creationId xmlns:a16="http://schemas.microsoft.com/office/drawing/2014/main" id="{6C03D86B-755C-4724-3C4F-6CBBB0A109B0}"/>
              </a:ext>
            </a:extLst>
          </p:cNvPr>
          <p:cNvSpPr>
            <a:spLocks noGrp="1"/>
          </p:cNvSpPr>
          <p:nvPr>
            <p:ph type="body" sz="quarter" idx="13"/>
          </p:nvPr>
        </p:nvSpPr>
        <p:spPr/>
        <p:txBody>
          <a:bodyPr/>
          <a:lstStyle/>
          <a:p>
            <a:r>
              <a:rPr lang="en-US" dirty="0"/>
              <a:t>Employee  life cycle</a:t>
            </a:r>
          </a:p>
        </p:txBody>
      </p:sp>
      <p:sp>
        <p:nvSpPr>
          <p:cNvPr id="4" name="Slide Number Placeholder 3">
            <a:extLst>
              <a:ext uri="{FF2B5EF4-FFF2-40B4-BE49-F238E27FC236}">
                <a16:creationId xmlns:a16="http://schemas.microsoft.com/office/drawing/2014/main" id="{ECC12BCC-216B-1887-904E-A5DFC3876FD7}"/>
              </a:ext>
            </a:extLst>
          </p:cNvPr>
          <p:cNvSpPr>
            <a:spLocks noGrp="1"/>
          </p:cNvSpPr>
          <p:nvPr>
            <p:ph type="sldNum" sz="quarter" idx="21"/>
          </p:nvPr>
        </p:nvSpPr>
        <p:spPr/>
        <p:txBody>
          <a:bodyPr/>
          <a:lstStyle/>
          <a:p>
            <a:fld id="{9564885F-477D-A14D-B2C1-5ECAF755F313}" type="slidenum">
              <a:rPr lang="en-US" smtClean="0"/>
              <a:pPr/>
              <a:t>15</a:t>
            </a:fld>
            <a:endParaRPr lang="en-US" spc="400" dirty="0"/>
          </a:p>
        </p:txBody>
      </p:sp>
      <p:sp>
        <p:nvSpPr>
          <p:cNvPr id="6" name="Title 5">
            <a:extLst>
              <a:ext uri="{FF2B5EF4-FFF2-40B4-BE49-F238E27FC236}">
                <a16:creationId xmlns:a16="http://schemas.microsoft.com/office/drawing/2014/main" id="{1E2A5D9C-E0C6-BE7E-8256-379ABDBA3F7A}"/>
              </a:ext>
            </a:extLst>
          </p:cNvPr>
          <p:cNvSpPr>
            <a:spLocks noGrp="1"/>
          </p:cNvSpPr>
          <p:nvPr>
            <p:ph type="title"/>
          </p:nvPr>
        </p:nvSpPr>
        <p:spPr/>
        <p:txBody>
          <a:bodyPr/>
          <a:lstStyle/>
          <a:p>
            <a:r>
              <a:rPr lang="en-US" dirty="0"/>
              <a:t>Employee retires (trs retirement)</a:t>
            </a:r>
          </a:p>
        </p:txBody>
      </p:sp>
      <p:sp>
        <p:nvSpPr>
          <p:cNvPr id="5" name="Footer Placeholder 4">
            <a:extLst>
              <a:ext uri="{FF2B5EF4-FFF2-40B4-BE49-F238E27FC236}">
                <a16:creationId xmlns:a16="http://schemas.microsoft.com/office/drawing/2014/main" id="{1CC7B333-A455-45FD-6665-EAA9622B7C3E}"/>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401969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5ED527-A0AB-C728-D89F-CFDE9F0E00BA}"/>
              </a:ext>
            </a:extLst>
          </p:cNvPr>
          <p:cNvSpPr>
            <a:spLocks noGrp="1"/>
          </p:cNvSpPr>
          <p:nvPr>
            <p:ph idx="1"/>
          </p:nvPr>
        </p:nvSpPr>
        <p:spPr>
          <a:xfrm>
            <a:off x="694944" y="1161288"/>
            <a:ext cx="11075298" cy="4860317"/>
          </a:xfrm>
        </p:spPr>
        <p:txBody>
          <a:bodyPr/>
          <a:lstStyle/>
          <a:p>
            <a:pPr>
              <a:lnSpc>
                <a:spcPct val="100000"/>
              </a:lnSpc>
            </a:pPr>
            <a:r>
              <a:rPr lang="en-US" sz="2400" dirty="0">
                <a:solidFill>
                  <a:schemeClr val="bg1"/>
                </a:solidFill>
              </a:rPr>
              <a:t>PEB will send COBRA paperwork where applicable.</a:t>
            </a:r>
          </a:p>
          <a:p>
            <a:pPr>
              <a:lnSpc>
                <a:spcPct val="100000"/>
              </a:lnSpc>
            </a:pPr>
            <a:r>
              <a:rPr lang="en-US" sz="2400" dirty="0">
                <a:solidFill>
                  <a:schemeClr val="bg1"/>
                </a:solidFill>
              </a:rPr>
              <a:t>There are some portability options with supplemental plans such as life, cancer, critical illness. </a:t>
            </a:r>
          </a:p>
          <a:p>
            <a:pPr>
              <a:lnSpc>
                <a:spcPct val="100000"/>
              </a:lnSpc>
            </a:pPr>
            <a:r>
              <a:rPr lang="en-US" sz="2400" dirty="0">
                <a:solidFill>
                  <a:schemeClr val="bg1"/>
                </a:solidFill>
              </a:rPr>
              <a:t>Choices regarding voluntary retirement plans (403b, 457b, Roth) include rollovers, cash out or leave at AU.</a:t>
            </a:r>
          </a:p>
          <a:p>
            <a:pPr>
              <a:lnSpc>
                <a:spcPct val="100000"/>
              </a:lnSpc>
            </a:pPr>
            <a:r>
              <a:rPr lang="en-US" sz="2400" dirty="0">
                <a:solidFill>
                  <a:schemeClr val="bg1"/>
                </a:solidFill>
              </a:rPr>
              <a:t>Annual leave, if available, up to 173.3 hours will be paid out.</a:t>
            </a:r>
          </a:p>
          <a:p>
            <a:pPr lvl="1">
              <a:lnSpc>
                <a:spcPct val="100000"/>
              </a:lnSpc>
            </a:pPr>
            <a:r>
              <a:rPr lang="en-US" sz="2400" dirty="0">
                <a:solidFill>
                  <a:schemeClr val="bg1"/>
                </a:solidFill>
              </a:rPr>
              <a:t>Bi-weekly-next pay period </a:t>
            </a:r>
          </a:p>
          <a:p>
            <a:pPr lvl="1">
              <a:lnSpc>
                <a:spcPct val="100000"/>
              </a:lnSpc>
            </a:pPr>
            <a:r>
              <a:rPr lang="en-US" sz="2400" dirty="0">
                <a:solidFill>
                  <a:schemeClr val="bg1"/>
                </a:solidFill>
              </a:rPr>
              <a:t>Monthly/Semi-monthly- as soon as possible after PLOP is processed </a:t>
            </a:r>
          </a:p>
          <a:p>
            <a:pPr>
              <a:lnSpc>
                <a:spcPct val="100000"/>
              </a:lnSpc>
            </a:pPr>
            <a:endParaRPr lang="en-US" sz="2400" dirty="0">
              <a:solidFill>
                <a:schemeClr val="bg1"/>
              </a:solidFill>
            </a:endParaRPr>
          </a:p>
          <a:p>
            <a:pPr>
              <a:lnSpc>
                <a:spcPct val="100000"/>
              </a:lnSpc>
            </a:pPr>
            <a:endParaRPr lang="en-US" sz="2400" dirty="0">
              <a:solidFill>
                <a:schemeClr val="bg1"/>
              </a:solidFill>
            </a:endParaRPr>
          </a:p>
          <a:p>
            <a:pPr>
              <a:lnSpc>
                <a:spcPct val="100000"/>
              </a:lnSpc>
            </a:pPr>
            <a:endParaRPr lang="en-US" sz="2400" dirty="0">
              <a:solidFill>
                <a:schemeClr val="bg1"/>
              </a:solidFill>
            </a:endParaRPr>
          </a:p>
          <a:p>
            <a:pPr>
              <a:lnSpc>
                <a:spcPct val="100000"/>
              </a:lnSpc>
            </a:pPr>
            <a:endParaRPr lang="en-US" sz="2400" dirty="0">
              <a:solidFill>
                <a:schemeClr val="bg1"/>
              </a:solidFill>
            </a:endParaRPr>
          </a:p>
        </p:txBody>
      </p:sp>
      <p:sp>
        <p:nvSpPr>
          <p:cNvPr id="3" name="Text Placeholder 2">
            <a:extLst>
              <a:ext uri="{FF2B5EF4-FFF2-40B4-BE49-F238E27FC236}">
                <a16:creationId xmlns:a16="http://schemas.microsoft.com/office/drawing/2014/main" id="{6C03D86B-755C-4724-3C4F-6CBBB0A109B0}"/>
              </a:ext>
            </a:extLst>
          </p:cNvPr>
          <p:cNvSpPr>
            <a:spLocks noGrp="1"/>
          </p:cNvSpPr>
          <p:nvPr>
            <p:ph type="body" sz="quarter" idx="13"/>
          </p:nvPr>
        </p:nvSpPr>
        <p:spPr/>
        <p:txBody>
          <a:bodyPr/>
          <a:lstStyle/>
          <a:p>
            <a:r>
              <a:rPr lang="en-US" dirty="0"/>
              <a:t>Employee  life cycle</a:t>
            </a:r>
          </a:p>
        </p:txBody>
      </p:sp>
      <p:sp>
        <p:nvSpPr>
          <p:cNvPr id="4" name="Slide Number Placeholder 3">
            <a:extLst>
              <a:ext uri="{FF2B5EF4-FFF2-40B4-BE49-F238E27FC236}">
                <a16:creationId xmlns:a16="http://schemas.microsoft.com/office/drawing/2014/main" id="{ECC12BCC-216B-1887-904E-A5DFC3876FD7}"/>
              </a:ext>
            </a:extLst>
          </p:cNvPr>
          <p:cNvSpPr>
            <a:spLocks noGrp="1"/>
          </p:cNvSpPr>
          <p:nvPr>
            <p:ph type="sldNum" sz="quarter" idx="21"/>
          </p:nvPr>
        </p:nvSpPr>
        <p:spPr/>
        <p:txBody>
          <a:bodyPr/>
          <a:lstStyle/>
          <a:p>
            <a:fld id="{9564885F-477D-A14D-B2C1-5ECAF755F313}" type="slidenum">
              <a:rPr lang="en-US" smtClean="0"/>
              <a:pPr/>
              <a:t>16</a:t>
            </a:fld>
            <a:endParaRPr lang="en-US" spc="400" dirty="0"/>
          </a:p>
        </p:txBody>
      </p:sp>
      <p:sp>
        <p:nvSpPr>
          <p:cNvPr id="5" name="Footer Placeholder 4">
            <a:extLst>
              <a:ext uri="{FF2B5EF4-FFF2-40B4-BE49-F238E27FC236}">
                <a16:creationId xmlns:a16="http://schemas.microsoft.com/office/drawing/2014/main" id="{1CC7B333-A455-45FD-6665-EAA9622B7C3E}"/>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1E2A5D9C-E0C6-BE7E-8256-379ABDBA3F7A}"/>
              </a:ext>
            </a:extLst>
          </p:cNvPr>
          <p:cNvSpPr>
            <a:spLocks noGrp="1"/>
          </p:cNvSpPr>
          <p:nvPr>
            <p:ph type="title"/>
          </p:nvPr>
        </p:nvSpPr>
        <p:spPr/>
        <p:txBody>
          <a:bodyPr/>
          <a:lstStyle/>
          <a:p>
            <a:r>
              <a:rPr lang="en-US" dirty="0"/>
              <a:t>employee retires (trs retirement)</a:t>
            </a:r>
          </a:p>
        </p:txBody>
      </p:sp>
    </p:spTree>
    <p:extLst>
      <p:ext uri="{BB962C8B-B14F-4D97-AF65-F5344CB8AC3E}">
        <p14:creationId xmlns:p14="http://schemas.microsoft.com/office/powerpoint/2010/main" val="37512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B43BD1-F60E-F0CF-7AF7-4883360DFBAB}"/>
              </a:ext>
            </a:extLst>
          </p:cNvPr>
          <p:cNvSpPr>
            <a:spLocks noGrp="1"/>
          </p:cNvSpPr>
          <p:nvPr>
            <p:ph idx="1"/>
          </p:nvPr>
        </p:nvSpPr>
        <p:spPr>
          <a:xfrm>
            <a:off x="694944" y="1161288"/>
            <a:ext cx="11075298" cy="4860317"/>
          </a:xfrm>
        </p:spPr>
        <p:txBody>
          <a:bodyPr/>
          <a:lstStyle/>
          <a:p>
            <a:pPr>
              <a:lnSpc>
                <a:spcPct val="100000"/>
              </a:lnSpc>
            </a:pPr>
            <a:r>
              <a:rPr lang="en-US" sz="2400" dirty="0">
                <a:solidFill>
                  <a:schemeClr val="bg1"/>
                </a:solidFill>
              </a:rPr>
              <a:t>Annual retirement seminars held at AU include </a:t>
            </a:r>
          </a:p>
          <a:p>
            <a:pPr lvl="1">
              <a:lnSpc>
                <a:spcPct val="100000"/>
              </a:lnSpc>
            </a:pPr>
            <a:r>
              <a:rPr lang="en-US" sz="2400" dirty="0">
                <a:solidFill>
                  <a:schemeClr val="bg1"/>
                </a:solidFill>
              </a:rPr>
              <a:t>RSA/TRS/PEEHIP*</a:t>
            </a:r>
          </a:p>
          <a:p>
            <a:pPr lvl="1">
              <a:lnSpc>
                <a:spcPct val="100000"/>
              </a:lnSpc>
            </a:pPr>
            <a:r>
              <a:rPr lang="en-US" sz="2400" dirty="0">
                <a:solidFill>
                  <a:schemeClr val="bg1"/>
                </a:solidFill>
              </a:rPr>
              <a:t>Social Security Administration </a:t>
            </a:r>
          </a:p>
          <a:p>
            <a:pPr lvl="1">
              <a:lnSpc>
                <a:spcPct val="100000"/>
              </a:lnSpc>
            </a:pPr>
            <a:r>
              <a:rPr lang="en-US" sz="2400" dirty="0">
                <a:solidFill>
                  <a:schemeClr val="bg1"/>
                </a:solidFill>
              </a:rPr>
              <a:t>Tier I retirement- Johnson Sterling </a:t>
            </a:r>
          </a:p>
          <a:p>
            <a:pPr lvl="1">
              <a:lnSpc>
                <a:spcPct val="100000"/>
              </a:lnSpc>
            </a:pPr>
            <a:r>
              <a:rPr lang="en-US" sz="2400" dirty="0">
                <a:solidFill>
                  <a:schemeClr val="bg1"/>
                </a:solidFill>
              </a:rPr>
              <a:t>Tier II retirement- Johnson Sterling</a:t>
            </a:r>
          </a:p>
          <a:p>
            <a:pPr marL="0" indent="0">
              <a:lnSpc>
                <a:spcPct val="100000"/>
              </a:lnSpc>
              <a:buNone/>
            </a:pPr>
            <a:r>
              <a:rPr lang="en-US" sz="2400" i="1" dirty="0">
                <a:solidFill>
                  <a:schemeClr val="bg1"/>
                </a:solidFill>
              </a:rPr>
              <a:t>* Employees invited include those that are already vested and/or within 5 years of vesting eligibility. </a:t>
            </a:r>
            <a:endParaRPr lang="en-US" sz="2400" dirty="0">
              <a:solidFill>
                <a:schemeClr val="bg1"/>
              </a:solidFill>
            </a:endParaRPr>
          </a:p>
        </p:txBody>
      </p:sp>
      <p:sp>
        <p:nvSpPr>
          <p:cNvPr id="3" name="Text Placeholder 2">
            <a:extLst>
              <a:ext uri="{FF2B5EF4-FFF2-40B4-BE49-F238E27FC236}">
                <a16:creationId xmlns:a16="http://schemas.microsoft.com/office/drawing/2014/main" id="{E24E768F-A08C-D580-BF99-C9775D4E13B2}"/>
              </a:ext>
            </a:extLst>
          </p:cNvPr>
          <p:cNvSpPr>
            <a:spLocks noGrp="1"/>
          </p:cNvSpPr>
          <p:nvPr>
            <p:ph type="body" sz="quarter" idx="13"/>
          </p:nvPr>
        </p:nvSpPr>
        <p:spPr/>
        <p:txBody>
          <a:bodyPr/>
          <a:lstStyle/>
          <a:p>
            <a:r>
              <a:rPr lang="en-US" dirty="0"/>
              <a:t>Employee Life cycle </a:t>
            </a:r>
          </a:p>
        </p:txBody>
      </p:sp>
      <p:sp>
        <p:nvSpPr>
          <p:cNvPr id="4" name="Slide Number Placeholder 3">
            <a:extLst>
              <a:ext uri="{FF2B5EF4-FFF2-40B4-BE49-F238E27FC236}">
                <a16:creationId xmlns:a16="http://schemas.microsoft.com/office/drawing/2014/main" id="{B2AD4405-5330-5973-EE55-2936DF3D2AD7}"/>
              </a:ext>
            </a:extLst>
          </p:cNvPr>
          <p:cNvSpPr>
            <a:spLocks noGrp="1"/>
          </p:cNvSpPr>
          <p:nvPr>
            <p:ph type="sldNum" sz="quarter" idx="21"/>
          </p:nvPr>
        </p:nvSpPr>
        <p:spPr/>
        <p:txBody>
          <a:bodyPr/>
          <a:lstStyle/>
          <a:p>
            <a:fld id="{9564885F-477D-A14D-B2C1-5ECAF755F313}" type="slidenum">
              <a:rPr lang="en-US" smtClean="0"/>
              <a:pPr/>
              <a:t>17</a:t>
            </a:fld>
            <a:endParaRPr lang="en-US" spc="400" dirty="0"/>
          </a:p>
        </p:txBody>
      </p:sp>
      <p:sp>
        <p:nvSpPr>
          <p:cNvPr id="5" name="Footer Placeholder 4">
            <a:extLst>
              <a:ext uri="{FF2B5EF4-FFF2-40B4-BE49-F238E27FC236}">
                <a16:creationId xmlns:a16="http://schemas.microsoft.com/office/drawing/2014/main" id="{784FE0AC-BA48-C032-CBA6-27287D8F997A}"/>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E7FD1BEC-92BF-7AD9-E160-4964152C3334}"/>
              </a:ext>
            </a:extLst>
          </p:cNvPr>
          <p:cNvSpPr>
            <a:spLocks noGrp="1"/>
          </p:cNvSpPr>
          <p:nvPr>
            <p:ph type="title"/>
          </p:nvPr>
        </p:nvSpPr>
        <p:spPr/>
        <p:txBody>
          <a:bodyPr/>
          <a:lstStyle/>
          <a:p>
            <a:r>
              <a:rPr lang="en-US" dirty="0"/>
              <a:t>aU Annual retirement seminars </a:t>
            </a:r>
          </a:p>
        </p:txBody>
      </p:sp>
    </p:spTree>
    <p:extLst>
      <p:ext uri="{BB962C8B-B14F-4D97-AF65-F5344CB8AC3E}">
        <p14:creationId xmlns:p14="http://schemas.microsoft.com/office/powerpoint/2010/main" val="205836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8C377B-483D-91E9-3200-9B6350EA1A0B}"/>
              </a:ext>
            </a:extLst>
          </p:cNvPr>
          <p:cNvSpPr>
            <a:spLocks noGrp="1"/>
          </p:cNvSpPr>
          <p:nvPr>
            <p:ph idx="1"/>
          </p:nvPr>
        </p:nvSpPr>
        <p:spPr>
          <a:xfrm>
            <a:off x="694944" y="1161288"/>
            <a:ext cx="9998798" cy="4860317"/>
          </a:xfrm>
        </p:spPr>
        <p:txBody>
          <a:bodyPr/>
          <a:lstStyle/>
          <a:p>
            <a:pPr>
              <a:lnSpc>
                <a:spcPct val="100000"/>
              </a:lnSpc>
            </a:pPr>
            <a:r>
              <a:rPr lang="en-US" sz="2400" dirty="0">
                <a:solidFill>
                  <a:schemeClr val="bg1"/>
                </a:solidFill>
              </a:rPr>
              <a:t>HRD classes for Payroll, Benefits, Kronos, financial wellness, etc. </a:t>
            </a:r>
          </a:p>
          <a:p>
            <a:pPr>
              <a:lnSpc>
                <a:spcPct val="100000"/>
              </a:lnSpc>
            </a:pPr>
            <a:r>
              <a:rPr lang="en-US" sz="2400" dirty="0">
                <a:solidFill>
                  <a:schemeClr val="bg1"/>
                </a:solidFill>
              </a:rPr>
              <a:t>Tiger Perks program</a:t>
            </a:r>
          </a:p>
          <a:p>
            <a:pPr>
              <a:lnSpc>
                <a:spcPct val="100000"/>
              </a:lnSpc>
            </a:pPr>
            <a:r>
              <a:rPr lang="en-US" sz="2400" dirty="0">
                <a:solidFill>
                  <a:schemeClr val="bg1"/>
                </a:solidFill>
              </a:rPr>
              <a:t>Postdoc benefits are different per Graduate School request-separate BAG for them. </a:t>
            </a:r>
          </a:p>
          <a:p>
            <a:pPr>
              <a:lnSpc>
                <a:spcPct val="100000"/>
              </a:lnSpc>
            </a:pPr>
            <a:r>
              <a:rPr lang="en-US" sz="2400" dirty="0">
                <a:solidFill>
                  <a:schemeClr val="bg1"/>
                </a:solidFill>
              </a:rPr>
              <a:t>Dependent Education Benefit </a:t>
            </a:r>
          </a:p>
          <a:p>
            <a:pPr>
              <a:lnSpc>
                <a:spcPct val="100000"/>
              </a:lnSpc>
            </a:pPr>
            <a:r>
              <a:rPr lang="en-US" sz="2400" dirty="0">
                <a:solidFill>
                  <a:schemeClr val="bg1"/>
                </a:solidFill>
              </a:rPr>
              <a:t>Employee Education Benefit </a:t>
            </a:r>
          </a:p>
          <a:p>
            <a:pPr marL="0" indent="0">
              <a:lnSpc>
                <a:spcPct val="100000"/>
              </a:lnSpc>
              <a:buNone/>
            </a:pPr>
            <a:endParaRPr lang="en-US" sz="2400" dirty="0">
              <a:solidFill>
                <a:schemeClr val="bg1"/>
              </a:solidFill>
            </a:endParaRPr>
          </a:p>
          <a:p>
            <a:pPr lvl="1">
              <a:lnSpc>
                <a:spcPct val="100000"/>
              </a:lnSpc>
            </a:pPr>
            <a:endParaRPr lang="en-US" sz="2400" dirty="0">
              <a:solidFill>
                <a:schemeClr val="bg1"/>
              </a:solidFill>
            </a:endParaRPr>
          </a:p>
          <a:p>
            <a:pPr marL="457200" lvl="1" indent="0">
              <a:lnSpc>
                <a:spcPct val="100000"/>
              </a:lnSpc>
              <a:buNone/>
            </a:pPr>
            <a:endParaRPr lang="en-US" sz="2400" dirty="0">
              <a:solidFill>
                <a:schemeClr val="bg1"/>
              </a:solidFill>
            </a:endParaRPr>
          </a:p>
          <a:p>
            <a:pPr lvl="1">
              <a:lnSpc>
                <a:spcPct val="100000"/>
              </a:lnSpc>
            </a:pPr>
            <a:endParaRPr lang="en-US" sz="2400" dirty="0">
              <a:solidFill>
                <a:schemeClr val="bg1"/>
              </a:solidFill>
            </a:endParaRPr>
          </a:p>
          <a:p>
            <a:pPr lvl="1">
              <a:lnSpc>
                <a:spcPct val="100000"/>
              </a:lnSpc>
            </a:pPr>
            <a:endParaRPr lang="en-US" sz="2400" dirty="0">
              <a:solidFill>
                <a:schemeClr val="bg1"/>
              </a:solidFill>
            </a:endParaRPr>
          </a:p>
        </p:txBody>
      </p:sp>
      <p:sp>
        <p:nvSpPr>
          <p:cNvPr id="3" name="Text Placeholder 2">
            <a:extLst>
              <a:ext uri="{FF2B5EF4-FFF2-40B4-BE49-F238E27FC236}">
                <a16:creationId xmlns:a16="http://schemas.microsoft.com/office/drawing/2014/main" id="{80F9C12E-E5B0-74E9-F133-8005155C9C90}"/>
              </a:ext>
            </a:extLst>
          </p:cNvPr>
          <p:cNvSpPr>
            <a:spLocks noGrp="1"/>
          </p:cNvSpPr>
          <p:nvPr>
            <p:ph type="body" sz="quarter" idx="13"/>
          </p:nvPr>
        </p:nvSpPr>
        <p:spPr/>
        <p:txBody>
          <a:bodyPr/>
          <a:lstStyle/>
          <a:p>
            <a:r>
              <a:rPr lang="en-US" dirty="0"/>
              <a:t>Employee life cycle </a:t>
            </a:r>
          </a:p>
        </p:txBody>
      </p:sp>
      <p:sp>
        <p:nvSpPr>
          <p:cNvPr id="4" name="Slide Number Placeholder 3">
            <a:extLst>
              <a:ext uri="{FF2B5EF4-FFF2-40B4-BE49-F238E27FC236}">
                <a16:creationId xmlns:a16="http://schemas.microsoft.com/office/drawing/2014/main" id="{1150C443-E94E-AEC1-4B67-FF053F6F64B3}"/>
              </a:ext>
            </a:extLst>
          </p:cNvPr>
          <p:cNvSpPr>
            <a:spLocks noGrp="1"/>
          </p:cNvSpPr>
          <p:nvPr>
            <p:ph type="sldNum" sz="quarter" idx="21"/>
          </p:nvPr>
        </p:nvSpPr>
        <p:spPr/>
        <p:txBody>
          <a:bodyPr/>
          <a:lstStyle/>
          <a:p>
            <a:fld id="{9564885F-477D-A14D-B2C1-5ECAF755F313}" type="slidenum">
              <a:rPr lang="en-US" smtClean="0"/>
              <a:pPr/>
              <a:t>18</a:t>
            </a:fld>
            <a:endParaRPr lang="en-US" spc="400" dirty="0"/>
          </a:p>
        </p:txBody>
      </p:sp>
      <p:sp>
        <p:nvSpPr>
          <p:cNvPr id="5" name="Footer Placeholder 4">
            <a:extLst>
              <a:ext uri="{FF2B5EF4-FFF2-40B4-BE49-F238E27FC236}">
                <a16:creationId xmlns:a16="http://schemas.microsoft.com/office/drawing/2014/main" id="{9F5F2AD6-E2C6-C7C5-D52A-23C2ED4B251A}"/>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27951BDA-310B-4ED6-61FA-6C8EC8FA9589}"/>
              </a:ext>
            </a:extLst>
          </p:cNvPr>
          <p:cNvSpPr>
            <a:spLocks noGrp="1"/>
          </p:cNvSpPr>
          <p:nvPr>
            <p:ph type="title"/>
          </p:nvPr>
        </p:nvSpPr>
        <p:spPr/>
        <p:txBody>
          <a:bodyPr/>
          <a:lstStyle/>
          <a:p>
            <a:r>
              <a:rPr lang="en-US" dirty="0"/>
              <a:t>Other information </a:t>
            </a:r>
          </a:p>
        </p:txBody>
      </p:sp>
    </p:spTree>
    <p:extLst>
      <p:ext uri="{BB962C8B-B14F-4D97-AF65-F5344CB8AC3E}">
        <p14:creationId xmlns:p14="http://schemas.microsoft.com/office/powerpoint/2010/main" val="276950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8C377B-483D-91E9-3200-9B6350EA1A0B}"/>
              </a:ext>
            </a:extLst>
          </p:cNvPr>
          <p:cNvSpPr>
            <a:spLocks noGrp="1"/>
          </p:cNvSpPr>
          <p:nvPr>
            <p:ph idx="1"/>
          </p:nvPr>
        </p:nvSpPr>
        <p:spPr>
          <a:xfrm>
            <a:off x="694944" y="1161288"/>
            <a:ext cx="10416752" cy="4860317"/>
          </a:xfrm>
        </p:spPr>
        <p:txBody>
          <a:bodyPr/>
          <a:lstStyle/>
          <a:p>
            <a:pPr>
              <a:lnSpc>
                <a:spcPct val="100000"/>
              </a:lnSpc>
            </a:pPr>
            <a:r>
              <a:rPr lang="en-US" sz="2400" dirty="0">
                <a:solidFill>
                  <a:schemeClr val="bg1"/>
                </a:solidFill>
              </a:rPr>
              <a:t>All employee are eligible for the Employee Assistance Program (EAP).</a:t>
            </a:r>
          </a:p>
          <a:p>
            <a:pPr lvl="1">
              <a:lnSpc>
                <a:spcPct val="100000"/>
              </a:lnSpc>
            </a:pPr>
            <a:r>
              <a:rPr lang="en-US" sz="2400" dirty="0">
                <a:solidFill>
                  <a:schemeClr val="bg1"/>
                </a:solidFill>
              </a:rPr>
              <a:t>Up to six free visits per year per covered employee/eligible dependent-counseling</a:t>
            </a:r>
          </a:p>
          <a:p>
            <a:pPr lvl="1">
              <a:lnSpc>
                <a:spcPct val="100000"/>
              </a:lnSpc>
            </a:pPr>
            <a:r>
              <a:rPr lang="en-US" sz="2400" dirty="0">
                <a:solidFill>
                  <a:schemeClr val="bg1"/>
                </a:solidFill>
              </a:rPr>
              <a:t>Up to six free visits per year per covered employee/eligible dependent-life coaching </a:t>
            </a:r>
          </a:p>
          <a:p>
            <a:pPr lvl="2">
              <a:lnSpc>
                <a:spcPct val="100000"/>
              </a:lnSpc>
            </a:pPr>
            <a:r>
              <a:rPr lang="en-US" sz="2400" b="1" dirty="0">
                <a:solidFill>
                  <a:schemeClr val="bg1"/>
                </a:solidFill>
              </a:rPr>
              <a:t>IMPORTANT</a:t>
            </a:r>
            <a:r>
              <a:rPr lang="en-US" sz="2400" dirty="0">
                <a:solidFill>
                  <a:schemeClr val="bg1"/>
                </a:solidFill>
              </a:rPr>
              <a:t>: Open enrollment dates are different for 2024.</a:t>
            </a:r>
          </a:p>
          <a:p>
            <a:pPr lvl="3">
              <a:lnSpc>
                <a:spcPct val="100000"/>
              </a:lnSpc>
            </a:pPr>
            <a:r>
              <a:rPr lang="en-US" sz="2400" dirty="0">
                <a:solidFill>
                  <a:schemeClr val="bg1"/>
                </a:solidFill>
                <a:latin typeface="Avenir Next LT Pro" panose="020B0504020202020204" pitchFamily="34" charset="77"/>
              </a:rPr>
              <a:t>October 1-31, 2024</a:t>
            </a:r>
          </a:p>
          <a:p>
            <a:pPr lvl="3">
              <a:lnSpc>
                <a:spcPct val="100000"/>
              </a:lnSpc>
            </a:pPr>
            <a:r>
              <a:rPr lang="en-US" sz="2400" b="1" dirty="0">
                <a:solidFill>
                  <a:srgbClr val="C00000"/>
                </a:solidFill>
                <a:latin typeface="Avenir Next LT Pro" panose="020B0504020202020204" pitchFamily="34" charset="77"/>
              </a:rPr>
              <a:t>NO LATE ENROLLMENTS OR CHANGES WILL BE ALLOWED!</a:t>
            </a:r>
          </a:p>
          <a:p>
            <a:pPr lvl="1">
              <a:lnSpc>
                <a:spcPct val="100000"/>
              </a:lnSpc>
            </a:pPr>
            <a:endParaRPr lang="en-US" sz="2400" dirty="0">
              <a:solidFill>
                <a:schemeClr val="bg1"/>
              </a:solidFill>
            </a:endParaRPr>
          </a:p>
          <a:p>
            <a:pPr lvl="1">
              <a:lnSpc>
                <a:spcPct val="100000"/>
              </a:lnSpc>
            </a:pPr>
            <a:endParaRPr lang="en-US" sz="2400" dirty="0">
              <a:solidFill>
                <a:schemeClr val="bg1"/>
              </a:solidFill>
            </a:endParaRPr>
          </a:p>
          <a:p>
            <a:pPr marL="457200" lvl="1" indent="0">
              <a:lnSpc>
                <a:spcPct val="100000"/>
              </a:lnSpc>
              <a:buNone/>
            </a:pPr>
            <a:endParaRPr lang="en-US" sz="2400" dirty="0">
              <a:solidFill>
                <a:schemeClr val="bg1"/>
              </a:solidFill>
            </a:endParaRPr>
          </a:p>
          <a:p>
            <a:pPr lvl="1">
              <a:lnSpc>
                <a:spcPct val="100000"/>
              </a:lnSpc>
            </a:pPr>
            <a:endParaRPr lang="en-US" sz="2400" dirty="0">
              <a:solidFill>
                <a:schemeClr val="bg1"/>
              </a:solidFill>
            </a:endParaRPr>
          </a:p>
          <a:p>
            <a:pPr lvl="1">
              <a:lnSpc>
                <a:spcPct val="100000"/>
              </a:lnSpc>
            </a:pPr>
            <a:endParaRPr lang="en-US" sz="2400" dirty="0">
              <a:solidFill>
                <a:schemeClr val="bg1"/>
              </a:solidFill>
            </a:endParaRPr>
          </a:p>
        </p:txBody>
      </p:sp>
      <p:sp>
        <p:nvSpPr>
          <p:cNvPr id="3" name="Text Placeholder 2">
            <a:extLst>
              <a:ext uri="{FF2B5EF4-FFF2-40B4-BE49-F238E27FC236}">
                <a16:creationId xmlns:a16="http://schemas.microsoft.com/office/drawing/2014/main" id="{80F9C12E-E5B0-74E9-F133-8005155C9C90}"/>
              </a:ext>
            </a:extLst>
          </p:cNvPr>
          <p:cNvSpPr>
            <a:spLocks noGrp="1"/>
          </p:cNvSpPr>
          <p:nvPr>
            <p:ph type="body" sz="quarter" idx="13"/>
          </p:nvPr>
        </p:nvSpPr>
        <p:spPr/>
        <p:txBody>
          <a:bodyPr/>
          <a:lstStyle/>
          <a:p>
            <a:r>
              <a:rPr lang="en-US" dirty="0"/>
              <a:t>Employee life cycle </a:t>
            </a:r>
          </a:p>
        </p:txBody>
      </p:sp>
      <p:sp>
        <p:nvSpPr>
          <p:cNvPr id="4" name="Slide Number Placeholder 3">
            <a:extLst>
              <a:ext uri="{FF2B5EF4-FFF2-40B4-BE49-F238E27FC236}">
                <a16:creationId xmlns:a16="http://schemas.microsoft.com/office/drawing/2014/main" id="{1150C443-E94E-AEC1-4B67-FF053F6F64B3}"/>
              </a:ext>
            </a:extLst>
          </p:cNvPr>
          <p:cNvSpPr>
            <a:spLocks noGrp="1"/>
          </p:cNvSpPr>
          <p:nvPr>
            <p:ph type="sldNum" sz="quarter" idx="21"/>
          </p:nvPr>
        </p:nvSpPr>
        <p:spPr/>
        <p:txBody>
          <a:bodyPr/>
          <a:lstStyle/>
          <a:p>
            <a:fld id="{9564885F-477D-A14D-B2C1-5ECAF755F313}" type="slidenum">
              <a:rPr lang="en-US" smtClean="0"/>
              <a:pPr/>
              <a:t>19</a:t>
            </a:fld>
            <a:endParaRPr lang="en-US" spc="400" dirty="0"/>
          </a:p>
        </p:txBody>
      </p:sp>
      <p:sp>
        <p:nvSpPr>
          <p:cNvPr id="5" name="Footer Placeholder 4">
            <a:extLst>
              <a:ext uri="{FF2B5EF4-FFF2-40B4-BE49-F238E27FC236}">
                <a16:creationId xmlns:a16="http://schemas.microsoft.com/office/drawing/2014/main" id="{9F5F2AD6-E2C6-C7C5-D52A-23C2ED4B251A}"/>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27951BDA-310B-4ED6-61FA-6C8EC8FA9589}"/>
              </a:ext>
            </a:extLst>
          </p:cNvPr>
          <p:cNvSpPr>
            <a:spLocks noGrp="1"/>
          </p:cNvSpPr>
          <p:nvPr>
            <p:ph type="title"/>
          </p:nvPr>
        </p:nvSpPr>
        <p:spPr/>
        <p:txBody>
          <a:bodyPr/>
          <a:lstStyle/>
          <a:p>
            <a:r>
              <a:rPr lang="en-US" dirty="0"/>
              <a:t>Other information </a:t>
            </a:r>
          </a:p>
        </p:txBody>
      </p:sp>
    </p:spTree>
    <p:extLst>
      <p:ext uri="{BB962C8B-B14F-4D97-AF65-F5344CB8AC3E}">
        <p14:creationId xmlns:p14="http://schemas.microsoft.com/office/powerpoint/2010/main" val="465397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7" descr="A brick walkway leading to a church&#10;&#10;Description automatically generated with low confidence">
            <a:extLst>
              <a:ext uri="{FF2B5EF4-FFF2-40B4-BE49-F238E27FC236}">
                <a16:creationId xmlns:a16="http://schemas.microsoft.com/office/drawing/2014/main" id="{6D927873-A7D5-23BB-442E-370B34D4FC0B}"/>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l="61" r="61"/>
          <a:stretch/>
        </p:blipFill>
        <p:spPr>
          <a:prstGeom prst="rect">
            <a:avLst/>
          </a:prstGeom>
        </p:spPr>
      </p:pic>
      <p:sp>
        <p:nvSpPr>
          <p:cNvPr id="2" name="Rectangle 1">
            <a:extLst>
              <a:ext uri="{FF2B5EF4-FFF2-40B4-BE49-F238E27FC236}">
                <a16:creationId xmlns:a16="http://schemas.microsoft.com/office/drawing/2014/main" id="{D56D4997-CC73-5398-7747-9C2ECECF1836}"/>
              </a:ext>
            </a:extLst>
          </p:cNvPr>
          <p:cNvSpPr/>
          <p:nvPr/>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54D9790-7E80-08BF-6E11-ABCAA207C19F}"/>
              </a:ext>
            </a:extLst>
          </p:cNvPr>
          <p:cNvSpPr>
            <a:spLocks noGrp="1"/>
          </p:cNvSpPr>
          <p:nvPr>
            <p:ph type="title"/>
          </p:nvPr>
        </p:nvSpPr>
        <p:spPr>
          <a:xfrm>
            <a:off x="4181131" y="4781487"/>
            <a:ext cx="7879726" cy="1200329"/>
          </a:xfrm>
        </p:spPr>
        <p:txBody>
          <a:bodyPr/>
          <a:lstStyle/>
          <a:p>
            <a:pPr>
              <a:lnSpc>
                <a:spcPct val="100000"/>
              </a:lnSpc>
            </a:pPr>
            <a:r>
              <a:rPr lang="en-US" dirty="0"/>
              <a:t>Employee Lifecycle related to payroll &amp; employee Benefits </a:t>
            </a:r>
          </a:p>
        </p:txBody>
      </p:sp>
      <p:sp>
        <p:nvSpPr>
          <p:cNvPr id="5" name="Text Placeholder 4">
            <a:extLst>
              <a:ext uri="{FF2B5EF4-FFF2-40B4-BE49-F238E27FC236}">
                <a16:creationId xmlns:a16="http://schemas.microsoft.com/office/drawing/2014/main" id="{2331A6B8-4D75-5AE2-963F-B261B38F84D0}"/>
              </a:ext>
            </a:extLst>
          </p:cNvPr>
          <p:cNvSpPr>
            <a:spLocks noGrp="1"/>
          </p:cNvSpPr>
          <p:nvPr>
            <p:ph type="body" sz="quarter" idx="13"/>
          </p:nvPr>
        </p:nvSpPr>
        <p:spPr>
          <a:xfrm>
            <a:off x="4170348" y="6069136"/>
            <a:ext cx="7417295" cy="350772"/>
          </a:xfrm>
        </p:spPr>
        <p:txBody>
          <a:bodyPr/>
          <a:lstStyle/>
          <a:p>
            <a:r>
              <a:rPr lang="en-US" dirty="0"/>
              <a:t>Ann shore, Executive Director, Peb , Human resources </a:t>
            </a:r>
          </a:p>
        </p:txBody>
      </p:sp>
      <p:cxnSp>
        <p:nvCxnSpPr>
          <p:cNvPr id="3" name="Straight Connector 2">
            <a:extLst>
              <a:ext uri="{FF2B5EF4-FFF2-40B4-BE49-F238E27FC236}">
                <a16:creationId xmlns:a16="http://schemas.microsoft.com/office/drawing/2014/main" id="{3DFB39F1-BE7E-B25F-B3D3-76102A8B5542}"/>
              </a:ext>
            </a:extLst>
          </p:cNvPr>
          <p:cNvCxnSpPr>
            <a:cxnSpLocks/>
          </p:cNvCxnSpPr>
          <p:nvPr/>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pic>
        <p:nvPicPr>
          <p:cNvPr id="6" name="Picture 5" descr="Logo&#10;&#10;Description automatically generated">
            <a:extLst>
              <a:ext uri="{FF2B5EF4-FFF2-40B4-BE49-F238E27FC236}">
                <a16:creationId xmlns:a16="http://schemas.microsoft.com/office/drawing/2014/main" id="{74F72797-2FD8-1A5A-81DA-37E335208817}"/>
              </a:ext>
            </a:extLst>
          </p:cNvPr>
          <p:cNvPicPr>
            <a:picLocks noChangeAspect="1"/>
          </p:cNvPicPr>
          <p:nvPr/>
        </p:nvPicPr>
        <p:blipFill>
          <a:blip r:embed="rId3"/>
          <a:stretch>
            <a:fillRect/>
          </a:stretch>
        </p:blipFill>
        <p:spPr>
          <a:xfrm>
            <a:off x="852162" y="4981011"/>
            <a:ext cx="2060389" cy="1375830"/>
          </a:xfrm>
          <a:prstGeom prst="rect">
            <a:avLst/>
          </a:prstGeom>
        </p:spPr>
      </p:pic>
    </p:spTree>
    <p:extLst>
      <p:ext uri="{BB962C8B-B14F-4D97-AF65-F5344CB8AC3E}">
        <p14:creationId xmlns:p14="http://schemas.microsoft.com/office/powerpoint/2010/main" val="74468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F1E27E-34EC-3598-E14E-2F12EF4BAA00}"/>
              </a:ext>
            </a:extLst>
          </p:cNvPr>
          <p:cNvSpPr>
            <a:spLocks noGrp="1"/>
          </p:cNvSpPr>
          <p:nvPr>
            <p:ph type="ctrTitle"/>
          </p:nvPr>
        </p:nvSpPr>
        <p:spPr>
          <a:xfrm>
            <a:off x="2292202" y="2067340"/>
            <a:ext cx="7607596" cy="732870"/>
          </a:xfrm>
        </p:spPr>
        <p:txBody>
          <a:bodyPr/>
          <a:lstStyle/>
          <a:p>
            <a:pPr algn="ctr"/>
            <a:r>
              <a:rPr lang="en-US" dirty="0"/>
              <a:t>Questions? Comments?</a:t>
            </a:r>
          </a:p>
        </p:txBody>
      </p:sp>
      <p:sp>
        <p:nvSpPr>
          <p:cNvPr id="7" name="Subtitle 6">
            <a:extLst>
              <a:ext uri="{FF2B5EF4-FFF2-40B4-BE49-F238E27FC236}">
                <a16:creationId xmlns:a16="http://schemas.microsoft.com/office/drawing/2014/main" id="{66FCFCD0-8B60-CD0F-E508-45397ACF07A9}"/>
              </a:ext>
            </a:extLst>
          </p:cNvPr>
          <p:cNvSpPr>
            <a:spLocks noGrp="1"/>
          </p:cNvSpPr>
          <p:nvPr>
            <p:ph type="subTitle" idx="1"/>
          </p:nvPr>
        </p:nvSpPr>
        <p:spPr>
          <a:xfrm>
            <a:off x="3790985" y="3104511"/>
            <a:ext cx="4610029" cy="827881"/>
          </a:xfrm>
        </p:spPr>
        <p:txBody>
          <a:bodyPr/>
          <a:lstStyle/>
          <a:p>
            <a:pPr algn="ctr"/>
            <a:r>
              <a:rPr lang="en-US" sz="4000" dirty="0"/>
              <a:t>war eagle!</a:t>
            </a:r>
          </a:p>
        </p:txBody>
      </p:sp>
    </p:spTree>
    <p:extLst>
      <p:ext uri="{BB962C8B-B14F-4D97-AF65-F5344CB8AC3E}">
        <p14:creationId xmlns:p14="http://schemas.microsoft.com/office/powerpoint/2010/main" val="238114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27F9037-D1AC-71AA-7319-0F3C8C2F9F30}"/>
              </a:ext>
            </a:extLst>
          </p:cNvPr>
          <p:cNvSpPr>
            <a:spLocks noGrp="1"/>
          </p:cNvSpPr>
          <p:nvPr>
            <p:ph type="body" sz="quarter" idx="10"/>
          </p:nvPr>
        </p:nvSpPr>
        <p:spPr>
          <a:xfrm>
            <a:off x="395748" y="1632277"/>
            <a:ext cx="11163206" cy="551931"/>
          </a:xfrm>
        </p:spPr>
        <p:txBody>
          <a:bodyPr/>
          <a:lstStyle/>
          <a:p>
            <a:pPr algn="ctr"/>
            <a:r>
              <a:rPr lang="en-US" sz="5400" dirty="0"/>
              <a:t>Thank you for attending!</a:t>
            </a:r>
          </a:p>
        </p:txBody>
      </p:sp>
      <p:sp>
        <p:nvSpPr>
          <p:cNvPr id="16" name="Text Placeholder 15">
            <a:extLst>
              <a:ext uri="{FF2B5EF4-FFF2-40B4-BE49-F238E27FC236}">
                <a16:creationId xmlns:a16="http://schemas.microsoft.com/office/drawing/2014/main" id="{5E9BE8DC-6A69-7CDE-322E-75938757CA4F}"/>
              </a:ext>
            </a:extLst>
          </p:cNvPr>
          <p:cNvSpPr>
            <a:spLocks noGrp="1"/>
          </p:cNvSpPr>
          <p:nvPr>
            <p:ph type="body" sz="quarter" idx="11"/>
          </p:nvPr>
        </p:nvSpPr>
        <p:spPr>
          <a:xfrm>
            <a:off x="395748" y="2420716"/>
            <a:ext cx="11163206" cy="2016568"/>
          </a:xfrm>
        </p:spPr>
        <p:txBody>
          <a:bodyPr/>
          <a:lstStyle/>
          <a:p>
            <a:pPr algn="ctr" rtl="0" fontAlgn="base"/>
            <a:r>
              <a:rPr lang="en-US" sz="3600" u="none" strike="noStrike" dirty="0">
                <a:solidFill>
                  <a:srgbClr val="FFFFFF"/>
                </a:solidFill>
                <a:effectLst/>
                <a:latin typeface="Avenir Medium" panose="02000503020000020003" pitchFamily="2" charset="0"/>
              </a:rPr>
              <a:t>Please sign the attendance sheet if you have yet to do so.</a:t>
            </a:r>
            <a:endParaRPr lang="en-US" sz="3600" u="none" strike="noStrike" dirty="0">
              <a:solidFill>
                <a:srgbClr val="000000"/>
              </a:solidFill>
              <a:effectLst/>
              <a:latin typeface="Avenir Medium" panose="02000503020000020003" pitchFamily="2" charset="0"/>
            </a:endParaRPr>
          </a:p>
        </p:txBody>
      </p:sp>
    </p:spTree>
    <p:extLst>
      <p:ext uri="{BB962C8B-B14F-4D97-AF65-F5344CB8AC3E}">
        <p14:creationId xmlns:p14="http://schemas.microsoft.com/office/powerpoint/2010/main" val="237418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0399C1-0DF6-6949-2995-869A34540B30}"/>
              </a:ext>
            </a:extLst>
          </p:cNvPr>
          <p:cNvSpPr>
            <a:spLocks noGrp="1"/>
          </p:cNvSpPr>
          <p:nvPr>
            <p:ph idx="1"/>
          </p:nvPr>
        </p:nvSpPr>
        <p:spPr>
          <a:xfrm>
            <a:off x="694574" y="1159506"/>
            <a:ext cx="9998798" cy="4860317"/>
          </a:xfrm>
        </p:spPr>
        <p:txBody>
          <a:bodyPr/>
          <a:lstStyle/>
          <a:p>
            <a:pPr>
              <a:lnSpc>
                <a:spcPct val="100000"/>
              </a:lnSpc>
            </a:pPr>
            <a:r>
              <a:rPr lang="en-US" sz="2400" dirty="0">
                <a:solidFill>
                  <a:schemeClr val="bg1"/>
                </a:solidFill>
              </a:rPr>
              <a:t>Employee is hired (after Onboarding)</a:t>
            </a:r>
          </a:p>
          <a:p>
            <a:pPr>
              <a:lnSpc>
                <a:spcPct val="100000"/>
              </a:lnSpc>
            </a:pPr>
            <a:r>
              <a:rPr lang="en-US" sz="2400" dirty="0">
                <a:solidFill>
                  <a:schemeClr val="bg1"/>
                </a:solidFill>
              </a:rPr>
              <a:t>Employment tenure </a:t>
            </a:r>
          </a:p>
          <a:p>
            <a:pPr>
              <a:lnSpc>
                <a:spcPct val="100000"/>
              </a:lnSpc>
            </a:pPr>
            <a:r>
              <a:rPr lang="en-US" sz="2400" dirty="0">
                <a:solidFill>
                  <a:schemeClr val="bg1"/>
                </a:solidFill>
              </a:rPr>
              <a:t>Employee dies while employed</a:t>
            </a:r>
          </a:p>
          <a:p>
            <a:pPr>
              <a:lnSpc>
                <a:spcPct val="100000"/>
              </a:lnSpc>
            </a:pPr>
            <a:r>
              <a:rPr lang="en-US" sz="2400" dirty="0">
                <a:solidFill>
                  <a:schemeClr val="bg1"/>
                </a:solidFill>
              </a:rPr>
              <a:t>Employee resigns (Nonretirement)</a:t>
            </a:r>
          </a:p>
          <a:p>
            <a:pPr>
              <a:lnSpc>
                <a:spcPct val="100000"/>
              </a:lnSpc>
            </a:pPr>
            <a:r>
              <a:rPr lang="en-US" sz="2400" dirty="0">
                <a:solidFill>
                  <a:schemeClr val="bg1"/>
                </a:solidFill>
              </a:rPr>
              <a:t>Employee retires (TRS retirement)</a:t>
            </a:r>
          </a:p>
          <a:p>
            <a:pPr>
              <a:lnSpc>
                <a:spcPct val="100000"/>
              </a:lnSpc>
            </a:pPr>
            <a:r>
              <a:rPr lang="en-US" sz="2400" dirty="0">
                <a:solidFill>
                  <a:schemeClr val="bg1"/>
                </a:solidFill>
              </a:rPr>
              <a:t>AU annual retirement seminars</a:t>
            </a:r>
          </a:p>
          <a:p>
            <a:pPr>
              <a:lnSpc>
                <a:spcPct val="100000"/>
              </a:lnSpc>
            </a:pPr>
            <a:r>
              <a:rPr lang="en-US" sz="2400" dirty="0">
                <a:solidFill>
                  <a:schemeClr val="bg1"/>
                </a:solidFill>
              </a:rPr>
              <a:t>Other information</a:t>
            </a:r>
          </a:p>
          <a:p>
            <a:pPr>
              <a:lnSpc>
                <a:spcPct val="100000"/>
              </a:lnSpc>
            </a:pPr>
            <a:endParaRPr lang="en-US" sz="3200" dirty="0"/>
          </a:p>
        </p:txBody>
      </p:sp>
      <p:sp>
        <p:nvSpPr>
          <p:cNvPr id="3" name="Text Placeholder 2">
            <a:extLst>
              <a:ext uri="{FF2B5EF4-FFF2-40B4-BE49-F238E27FC236}">
                <a16:creationId xmlns:a16="http://schemas.microsoft.com/office/drawing/2014/main" id="{474D5DEB-B55A-2B99-7BC9-C57EE50FE951}"/>
              </a:ext>
            </a:extLst>
          </p:cNvPr>
          <p:cNvSpPr>
            <a:spLocks noGrp="1"/>
          </p:cNvSpPr>
          <p:nvPr>
            <p:ph type="body" sz="quarter" idx="13"/>
          </p:nvPr>
        </p:nvSpPr>
        <p:spPr/>
        <p:txBody>
          <a:bodyPr/>
          <a:lstStyle/>
          <a:p>
            <a:r>
              <a:rPr lang="en-US" dirty="0"/>
              <a:t>Agenda </a:t>
            </a:r>
          </a:p>
        </p:txBody>
      </p:sp>
      <p:sp>
        <p:nvSpPr>
          <p:cNvPr id="4" name="Slide Number Placeholder 3">
            <a:extLst>
              <a:ext uri="{FF2B5EF4-FFF2-40B4-BE49-F238E27FC236}">
                <a16:creationId xmlns:a16="http://schemas.microsoft.com/office/drawing/2014/main" id="{A6A14786-38DE-7704-0177-703DD0508D35}"/>
              </a:ext>
            </a:extLst>
          </p:cNvPr>
          <p:cNvSpPr>
            <a:spLocks noGrp="1"/>
          </p:cNvSpPr>
          <p:nvPr>
            <p:ph type="sldNum" sz="quarter" idx="21"/>
          </p:nvPr>
        </p:nvSpPr>
        <p:spPr/>
        <p:txBody>
          <a:bodyPr/>
          <a:lstStyle/>
          <a:p>
            <a:fld id="{9564885F-477D-A14D-B2C1-5ECAF755F313}" type="slidenum">
              <a:rPr lang="en-US" smtClean="0"/>
              <a:pPr/>
              <a:t>3</a:t>
            </a:fld>
            <a:endParaRPr lang="en-US" spc="400" dirty="0"/>
          </a:p>
        </p:txBody>
      </p:sp>
      <p:sp>
        <p:nvSpPr>
          <p:cNvPr id="5" name="Footer Placeholder 4">
            <a:extLst>
              <a:ext uri="{FF2B5EF4-FFF2-40B4-BE49-F238E27FC236}">
                <a16:creationId xmlns:a16="http://schemas.microsoft.com/office/drawing/2014/main" id="{5AA640AD-63D0-655D-FF3F-EA614369415B}"/>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A3258DF8-1D50-AC12-5313-145ADE1F8A3A}"/>
              </a:ext>
            </a:extLst>
          </p:cNvPr>
          <p:cNvSpPr>
            <a:spLocks noGrp="1"/>
          </p:cNvSpPr>
          <p:nvPr>
            <p:ph type="title"/>
          </p:nvPr>
        </p:nvSpPr>
        <p:spPr>
          <a:xfrm>
            <a:off x="1771444" y="230876"/>
            <a:ext cx="9998798" cy="666736"/>
          </a:xfrm>
        </p:spPr>
        <p:txBody>
          <a:bodyPr/>
          <a:lstStyle/>
          <a:p>
            <a:r>
              <a:rPr lang="en-US" dirty="0"/>
              <a:t>EMPLOYEE LIFE CYCLE </a:t>
            </a:r>
          </a:p>
        </p:txBody>
      </p:sp>
    </p:spTree>
    <p:extLst>
      <p:ext uri="{BB962C8B-B14F-4D97-AF65-F5344CB8AC3E}">
        <p14:creationId xmlns:p14="http://schemas.microsoft.com/office/powerpoint/2010/main" val="77289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A9B2E13-248B-B55F-E203-5F101C9AAE7C}"/>
              </a:ext>
            </a:extLst>
          </p:cNvPr>
          <p:cNvSpPr>
            <a:spLocks noGrp="1"/>
          </p:cNvSpPr>
          <p:nvPr>
            <p:ph idx="1"/>
          </p:nvPr>
        </p:nvSpPr>
        <p:spPr>
          <a:xfrm>
            <a:off x="694944" y="1161288"/>
            <a:ext cx="10953717" cy="4860317"/>
          </a:xfrm>
        </p:spPr>
        <p:txBody>
          <a:bodyPr/>
          <a:lstStyle/>
          <a:p>
            <a:pPr>
              <a:lnSpc>
                <a:spcPct val="100000"/>
              </a:lnSpc>
              <a:spcAft>
                <a:spcPts val="800"/>
              </a:spcAft>
            </a:pPr>
            <a:r>
              <a:rPr lang="en-US" sz="2400" dirty="0">
                <a:solidFill>
                  <a:schemeClr val="bg1"/>
                </a:solidFill>
              </a:rPr>
              <a:t>Must attend New Employee Orientation within 30 days of hire date </a:t>
            </a:r>
          </a:p>
          <a:p>
            <a:pPr lvl="1">
              <a:lnSpc>
                <a:spcPct val="100000"/>
              </a:lnSpc>
              <a:spcAft>
                <a:spcPts val="800"/>
              </a:spcAft>
            </a:pPr>
            <a:r>
              <a:rPr lang="en-US" sz="2400" dirty="0">
                <a:solidFill>
                  <a:schemeClr val="bg1"/>
                </a:solidFill>
              </a:rPr>
              <a:t>Benefit election/enrollment must be completed within 30 days of hire date per AU Section 125 Plan. </a:t>
            </a:r>
          </a:p>
          <a:p>
            <a:pPr lvl="2">
              <a:lnSpc>
                <a:spcPct val="100000"/>
              </a:lnSpc>
              <a:spcAft>
                <a:spcPts val="800"/>
              </a:spcAft>
            </a:pPr>
            <a:r>
              <a:rPr lang="en-US" sz="2400" dirty="0">
                <a:solidFill>
                  <a:schemeClr val="bg1"/>
                </a:solidFill>
              </a:rPr>
              <a:t>Benefits are covered in detail with active enrollment during NEO for all full-time benefit eligible employees.</a:t>
            </a:r>
          </a:p>
          <a:p>
            <a:pPr>
              <a:lnSpc>
                <a:spcPct val="100000"/>
              </a:lnSpc>
              <a:spcAft>
                <a:spcPts val="800"/>
              </a:spcAft>
            </a:pPr>
            <a:endParaRPr lang="en-US" sz="2400" dirty="0"/>
          </a:p>
          <a:p>
            <a:pPr marL="914400" lvl="2" indent="0">
              <a:lnSpc>
                <a:spcPct val="100000"/>
              </a:lnSpc>
              <a:spcAft>
                <a:spcPts val="800"/>
              </a:spcAft>
              <a:buNone/>
            </a:pPr>
            <a:endParaRPr lang="en-US" sz="2400" dirty="0"/>
          </a:p>
        </p:txBody>
      </p:sp>
      <p:sp>
        <p:nvSpPr>
          <p:cNvPr id="3" name="Slide Number Placeholder 2">
            <a:extLst>
              <a:ext uri="{FF2B5EF4-FFF2-40B4-BE49-F238E27FC236}">
                <a16:creationId xmlns:a16="http://schemas.microsoft.com/office/drawing/2014/main" id="{7E534743-CADE-F69B-258A-50D472494324}"/>
              </a:ext>
            </a:extLst>
          </p:cNvPr>
          <p:cNvSpPr>
            <a:spLocks noGrp="1"/>
          </p:cNvSpPr>
          <p:nvPr>
            <p:ph type="sldNum" sz="quarter" idx="12"/>
          </p:nvPr>
        </p:nvSpPr>
        <p:spPr/>
        <p:txBody>
          <a:bodyPr/>
          <a:lstStyle/>
          <a:p>
            <a:fld id="{9564885F-477D-A14D-B2C1-5ECAF755F313}" type="slidenum">
              <a:rPr lang="en-US" smtClean="0"/>
              <a:pPr/>
              <a:t>4</a:t>
            </a:fld>
            <a:endParaRPr lang="en-US" dirty="0"/>
          </a:p>
        </p:txBody>
      </p:sp>
      <p:sp>
        <p:nvSpPr>
          <p:cNvPr id="9" name="Title 8">
            <a:extLst>
              <a:ext uri="{FF2B5EF4-FFF2-40B4-BE49-F238E27FC236}">
                <a16:creationId xmlns:a16="http://schemas.microsoft.com/office/drawing/2014/main" id="{3F430DE3-A0AD-9161-0E3C-DA8BF40916A3}"/>
              </a:ext>
            </a:extLst>
          </p:cNvPr>
          <p:cNvSpPr>
            <a:spLocks noGrp="1"/>
          </p:cNvSpPr>
          <p:nvPr>
            <p:ph type="title"/>
          </p:nvPr>
        </p:nvSpPr>
        <p:spPr>
          <a:xfrm>
            <a:off x="1775861" y="230876"/>
            <a:ext cx="9998798" cy="666736"/>
          </a:xfrm>
        </p:spPr>
        <p:txBody>
          <a:bodyPr/>
          <a:lstStyle/>
          <a:p>
            <a:r>
              <a:rPr lang="en-US" dirty="0"/>
              <a:t>employee is hired </a:t>
            </a:r>
            <a:r>
              <a:rPr lang="en-US" i="1" dirty="0"/>
              <a:t>(After onboarding)</a:t>
            </a:r>
          </a:p>
        </p:txBody>
      </p:sp>
    </p:spTree>
    <p:extLst>
      <p:ext uri="{BB962C8B-B14F-4D97-AF65-F5344CB8AC3E}">
        <p14:creationId xmlns:p14="http://schemas.microsoft.com/office/powerpoint/2010/main" val="248781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A9B2E13-248B-B55F-E203-5F101C9AAE7C}"/>
              </a:ext>
            </a:extLst>
          </p:cNvPr>
          <p:cNvSpPr>
            <a:spLocks noGrp="1"/>
          </p:cNvSpPr>
          <p:nvPr>
            <p:ph idx="1"/>
          </p:nvPr>
        </p:nvSpPr>
        <p:spPr>
          <a:xfrm>
            <a:off x="694944" y="1161288"/>
            <a:ext cx="11357316" cy="4860317"/>
          </a:xfrm>
        </p:spPr>
        <p:txBody>
          <a:bodyPr/>
          <a:lstStyle/>
          <a:p>
            <a:pPr>
              <a:lnSpc>
                <a:spcPct val="100000"/>
              </a:lnSpc>
              <a:spcAft>
                <a:spcPts val="800"/>
              </a:spcAft>
            </a:pPr>
            <a:r>
              <a:rPr lang="en-US" sz="2400" dirty="0">
                <a:solidFill>
                  <a:schemeClr val="bg1"/>
                </a:solidFill>
              </a:rPr>
              <a:t>Onboarding in department covers many items including:</a:t>
            </a:r>
          </a:p>
          <a:p>
            <a:pPr lvl="1">
              <a:lnSpc>
                <a:spcPct val="100000"/>
              </a:lnSpc>
              <a:spcAft>
                <a:spcPts val="800"/>
              </a:spcAft>
            </a:pPr>
            <a:r>
              <a:rPr lang="en-US" sz="2400" dirty="0">
                <a:solidFill>
                  <a:schemeClr val="bg1"/>
                </a:solidFill>
              </a:rPr>
              <a:t>Kronos training; clocking if non-exempt</a:t>
            </a:r>
          </a:p>
          <a:p>
            <a:pPr lvl="1">
              <a:lnSpc>
                <a:spcPct val="100000"/>
              </a:lnSpc>
              <a:spcAft>
                <a:spcPts val="800"/>
              </a:spcAft>
            </a:pPr>
            <a:r>
              <a:rPr lang="en-US" sz="2400" dirty="0">
                <a:solidFill>
                  <a:schemeClr val="bg1"/>
                </a:solidFill>
              </a:rPr>
              <a:t>Requesting annual/sick/other leave </a:t>
            </a:r>
          </a:p>
          <a:p>
            <a:pPr lvl="1">
              <a:lnSpc>
                <a:spcPct val="100000"/>
              </a:lnSpc>
              <a:spcAft>
                <a:spcPts val="800"/>
              </a:spcAft>
            </a:pPr>
            <a:r>
              <a:rPr lang="en-US" sz="2400" dirty="0">
                <a:solidFill>
                  <a:schemeClr val="bg1"/>
                </a:solidFill>
              </a:rPr>
              <a:t>Pay schedules </a:t>
            </a:r>
          </a:p>
          <a:p>
            <a:pPr lvl="1">
              <a:lnSpc>
                <a:spcPct val="100000"/>
              </a:lnSpc>
              <a:spcAft>
                <a:spcPts val="800"/>
              </a:spcAft>
            </a:pPr>
            <a:r>
              <a:rPr lang="en-US" sz="2400" dirty="0">
                <a:solidFill>
                  <a:schemeClr val="bg1"/>
                </a:solidFill>
              </a:rPr>
              <a:t>Department specific information</a:t>
            </a:r>
          </a:p>
          <a:p>
            <a:pPr lvl="1">
              <a:lnSpc>
                <a:spcPct val="100000"/>
              </a:lnSpc>
              <a:spcAft>
                <a:spcPts val="800"/>
              </a:spcAft>
            </a:pPr>
            <a:r>
              <a:rPr lang="en-US" sz="2400" dirty="0">
                <a:solidFill>
                  <a:schemeClr val="bg1"/>
                </a:solidFill>
              </a:rPr>
              <a:t>Ideally-who admins and HRLs are in the department </a:t>
            </a:r>
          </a:p>
          <a:p>
            <a:pPr lvl="1">
              <a:lnSpc>
                <a:spcPct val="100000"/>
              </a:lnSpc>
              <a:spcAft>
                <a:spcPts val="800"/>
              </a:spcAft>
            </a:pPr>
            <a:r>
              <a:rPr lang="en-US" sz="2400" dirty="0">
                <a:solidFill>
                  <a:schemeClr val="bg1"/>
                </a:solidFill>
              </a:rPr>
              <a:t>What else is best practice? </a:t>
            </a:r>
          </a:p>
          <a:p>
            <a:pPr>
              <a:lnSpc>
                <a:spcPct val="100000"/>
              </a:lnSpc>
              <a:spcAft>
                <a:spcPts val="800"/>
              </a:spcAft>
            </a:pPr>
            <a:endParaRPr lang="en-US" sz="2400" dirty="0"/>
          </a:p>
          <a:p>
            <a:pPr marL="914400" lvl="2" indent="0">
              <a:lnSpc>
                <a:spcPct val="100000"/>
              </a:lnSpc>
              <a:spcAft>
                <a:spcPts val="800"/>
              </a:spcAft>
              <a:buNone/>
            </a:pPr>
            <a:endParaRPr lang="en-US" sz="2400" dirty="0"/>
          </a:p>
        </p:txBody>
      </p:sp>
      <p:sp>
        <p:nvSpPr>
          <p:cNvPr id="3" name="Slide Number Placeholder 2">
            <a:extLst>
              <a:ext uri="{FF2B5EF4-FFF2-40B4-BE49-F238E27FC236}">
                <a16:creationId xmlns:a16="http://schemas.microsoft.com/office/drawing/2014/main" id="{7E534743-CADE-F69B-258A-50D472494324}"/>
              </a:ext>
            </a:extLst>
          </p:cNvPr>
          <p:cNvSpPr>
            <a:spLocks noGrp="1"/>
          </p:cNvSpPr>
          <p:nvPr>
            <p:ph type="sldNum" sz="quarter" idx="12"/>
          </p:nvPr>
        </p:nvSpPr>
        <p:spPr/>
        <p:txBody>
          <a:bodyPr/>
          <a:lstStyle/>
          <a:p>
            <a:fld id="{9564885F-477D-A14D-B2C1-5ECAF755F313}" type="slidenum">
              <a:rPr lang="en-US" smtClean="0"/>
              <a:pPr/>
              <a:t>5</a:t>
            </a:fld>
            <a:endParaRPr lang="en-US" dirty="0"/>
          </a:p>
        </p:txBody>
      </p:sp>
      <p:sp>
        <p:nvSpPr>
          <p:cNvPr id="9" name="Title 8">
            <a:extLst>
              <a:ext uri="{FF2B5EF4-FFF2-40B4-BE49-F238E27FC236}">
                <a16:creationId xmlns:a16="http://schemas.microsoft.com/office/drawing/2014/main" id="{3F430DE3-A0AD-9161-0E3C-DA8BF40916A3}"/>
              </a:ext>
            </a:extLst>
          </p:cNvPr>
          <p:cNvSpPr>
            <a:spLocks noGrp="1"/>
          </p:cNvSpPr>
          <p:nvPr>
            <p:ph type="title"/>
          </p:nvPr>
        </p:nvSpPr>
        <p:spPr>
          <a:xfrm>
            <a:off x="1775861" y="230876"/>
            <a:ext cx="9998798" cy="666736"/>
          </a:xfrm>
        </p:spPr>
        <p:txBody>
          <a:bodyPr/>
          <a:lstStyle/>
          <a:p>
            <a:r>
              <a:rPr lang="en-US" dirty="0"/>
              <a:t>employee is hired </a:t>
            </a:r>
            <a:r>
              <a:rPr lang="en-US" i="1" dirty="0"/>
              <a:t>(After onboarding)</a:t>
            </a:r>
            <a:endParaRPr lang="en-US" dirty="0"/>
          </a:p>
        </p:txBody>
      </p:sp>
    </p:spTree>
    <p:extLst>
      <p:ext uri="{BB962C8B-B14F-4D97-AF65-F5344CB8AC3E}">
        <p14:creationId xmlns:p14="http://schemas.microsoft.com/office/powerpoint/2010/main" val="916851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5E1899B-94DE-F2DD-5736-7F312E72AB26}"/>
              </a:ext>
            </a:extLst>
          </p:cNvPr>
          <p:cNvSpPr>
            <a:spLocks noGrp="1"/>
          </p:cNvSpPr>
          <p:nvPr>
            <p:ph idx="1"/>
          </p:nvPr>
        </p:nvSpPr>
        <p:spPr>
          <a:xfrm>
            <a:off x="694944" y="1161288"/>
            <a:ext cx="10953717" cy="4860317"/>
          </a:xfrm>
        </p:spPr>
        <p:txBody>
          <a:bodyPr/>
          <a:lstStyle/>
          <a:p>
            <a:pPr>
              <a:lnSpc>
                <a:spcPct val="100000"/>
              </a:lnSpc>
              <a:spcAft>
                <a:spcPts val="800"/>
              </a:spcAft>
            </a:pPr>
            <a:r>
              <a:rPr lang="en-US" sz="2400" dirty="0">
                <a:solidFill>
                  <a:schemeClr val="bg1"/>
                </a:solidFill>
              </a:rPr>
              <a:t>Annual Leave Accrual  (Excluding F9 Faculty and Coaches)</a:t>
            </a:r>
          </a:p>
          <a:p>
            <a:pPr lvl="1">
              <a:lnSpc>
                <a:spcPct val="100000"/>
              </a:lnSpc>
              <a:spcAft>
                <a:spcPts val="800"/>
              </a:spcAft>
            </a:pPr>
            <a:r>
              <a:rPr lang="en-US" sz="2400" dirty="0">
                <a:solidFill>
                  <a:schemeClr val="bg1"/>
                </a:solidFill>
              </a:rPr>
              <a:t>Full time eligible employees accrue at 13.34 hours per month. (160 hours per year)</a:t>
            </a:r>
          </a:p>
          <a:p>
            <a:pPr lvl="1">
              <a:lnSpc>
                <a:spcPct val="100000"/>
              </a:lnSpc>
              <a:spcAft>
                <a:spcPts val="800"/>
              </a:spcAft>
            </a:pPr>
            <a:r>
              <a:rPr lang="en-US" sz="2400" dirty="0">
                <a:solidFill>
                  <a:schemeClr val="bg1"/>
                </a:solidFill>
              </a:rPr>
              <a:t>Part time employees who have an FTE accrue at a prorated amount based on the FTE.</a:t>
            </a:r>
          </a:p>
          <a:p>
            <a:pPr>
              <a:lnSpc>
                <a:spcPct val="100000"/>
              </a:lnSpc>
              <a:spcAft>
                <a:spcPts val="800"/>
              </a:spcAft>
            </a:pPr>
            <a:r>
              <a:rPr lang="en-US" sz="2400" dirty="0">
                <a:solidFill>
                  <a:schemeClr val="bg1"/>
                </a:solidFill>
              </a:rPr>
              <a:t>Sick Leave Accrual </a:t>
            </a:r>
          </a:p>
          <a:p>
            <a:pPr lvl="1">
              <a:lnSpc>
                <a:spcPct val="100000"/>
              </a:lnSpc>
              <a:spcAft>
                <a:spcPts val="800"/>
              </a:spcAft>
            </a:pPr>
            <a:r>
              <a:rPr lang="en-US" sz="2400" dirty="0">
                <a:solidFill>
                  <a:schemeClr val="bg1"/>
                </a:solidFill>
              </a:rPr>
              <a:t>Full time employees accrue at rate of 8 hours per month. (96 hours per year)</a:t>
            </a:r>
          </a:p>
          <a:p>
            <a:pPr>
              <a:lnSpc>
                <a:spcPct val="100000"/>
              </a:lnSpc>
            </a:pPr>
            <a:endParaRPr lang="en-US" sz="2400" dirty="0"/>
          </a:p>
          <a:p>
            <a:pPr>
              <a:lnSpc>
                <a:spcPct val="100000"/>
              </a:lnSpc>
            </a:pPr>
            <a:endParaRPr lang="en-US" sz="2400" dirty="0"/>
          </a:p>
          <a:p>
            <a:pPr>
              <a:lnSpc>
                <a:spcPct val="100000"/>
              </a:lnSpc>
            </a:pPr>
            <a:endParaRPr lang="en-US" sz="2400" dirty="0"/>
          </a:p>
        </p:txBody>
      </p:sp>
      <p:sp>
        <p:nvSpPr>
          <p:cNvPr id="9" name="Text Placeholder 8">
            <a:extLst>
              <a:ext uri="{FF2B5EF4-FFF2-40B4-BE49-F238E27FC236}">
                <a16:creationId xmlns:a16="http://schemas.microsoft.com/office/drawing/2014/main" id="{8A41B6D3-7085-54B6-DB05-4710A470681E}"/>
              </a:ext>
            </a:extLst>
          </p:cNvPr>
          <p:cNvSpPr>
            <a:spLocks noGrp="1"/>
          </p:cNvSpPr>
          <p:nvPr>
            <p:ph type="body" sz="quarter" idx="13"/>
          </p:nvPr>
        </p:nvSpPr>
        <p:spPr/>
        <p:txBody>
          <a:bodyPr/>
          <a:lstStyle/>
          <a:p>
            <a:r>
              <a:rPr lang="en-US" dirty="0"/>
              <a:t>Employee life cycle </a:t>
            </a:r>
          </a:p>
        </p:txBody>
      </p:sp>
      <p:sp>
        <p:nvSpPr>
          <p:cNvPr id="5" name="Slide Number Placeholder 4">
            <a:extLst>
              <a:ext uri="{FF2B5EF4-FFF2-40B4-BE49-F238E27FC236}">
                <a16:creationId xmlns:a16="http://schemas.microsoft.com/office/drawing/2014/main" id="{D398282A-6898-0888-EC4D-5FAEB9A21E90}"/>
              </a:ext>
            </a:extLst>
          </p:cNvPr>
          <p:cNvSpPr>
            <a:spLocks noGrp="1"/>
          </p:cNvSpPr>
          <p:nvPr>
            <p:ph type="sldNum" sz="quarter" idx="21"/>
          </p:nvPr>
        </p:nvSpPr>
        <p:spPr/>
        <p:txBody>
          <a:bodyPr/>
          <a:lstStyle/>
          <a:p>
            <a:fld id="{9564885F-477D-A14D-B2C1-5ECAF755F313}" type="slidenum">
              <a:rPr lang="en-US" smtClean="0"/>
              <a:pPr/>
              <a:t>6</a:t>
            </a:fld>
            <a:endParaRPr lang="en-US" dirty="0"/>
          </a:p>
        </p:txBody>
      </p:sp>
      <p:sp>
        <p:nvSpPr>
          <p:cNvPr id="7" name="Title 6">
            <a:extLst>
              <a:ext uri="{FF2B5EF4-FFF2-40B4-BE49-F238E27FC236}">
                <a16:creationId xmlns:a16="http://schemas.microsoft.com/office/drawing/2014/main" id="{BF64A64B-1FBA-CA13-8F84-FF8CB95D7068}"/>
              </a:ext>
            </a:extLst>
          </p:cNvPr>
          <p:cNvSpPr>
            <a:spLocks noGrp="1"/>
          </p:cNvSpPr>
          <p:nvPr>
            <p:ph type="title"/>
          </p:nvPr>
        </p:nvSpPr>
        <p:spPr>
          <a:xfrm>
            <a:off x="1775861" y="230876"/>
            <a:ext cx="9998798" cy="666736"/>
          </a:xfrm>
        </p:spPr>
        <p:txBody>
          <a:bodyPr/>
          <a:lstStyle/>
          <a:p>
            <a:r>
              <a:rPr lang="en-US" dirty="0"/>
              <a:t>Employment Tenure</a:t>
            </a:r>
          </a:p>
        </p:txBody>
      </p:sp>
    </p:spTree>
    <p:extLst>
      <p:ext uri="{BB962C8B-B14F-4D97-AF65-F5344CB8AC3E}">
        <p14:creationId xmlns:p14="http://schemas.microsoft.com/office/powerpoint/2010/main" val="2052175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5E1899B-94DE-F2DD-5736-7F312E72AB26}"/>
              </a:ext>
            </a:extLst>
          </p:cNvPr>
          <p:cNvSpPr>
            <a:spLocks noGrp="1"/>
          </p:cNvSpPr>
          <p:nvPr>
            <p:ph idx="1"/>
          </p:nvPr>
        </p:nvSpPr>
        <p:spPr>
          <a:xfrm>
            <a:off x="694944" y="1161288"/>
            <a:ext cx="11075298" cy="4860317"/>
          </a:xfrm>
        </p:spPr>
        <p:txBody>
          <a:bodyPr/>
          <a:lstStyle/>
          <a:p>
            <a:pPr>
              <a:lnSpc>
                <a:spcPct val="100000"/>
              </a:lnSpc>
              <a:spcAft>
                <a:spcPts val="800"/>
              </a:spcAft>
            </a:pPr>
            <a:r>
              <a:rPr lang="en-US" sz="2400" dirty="0">
                <a:solidFill>
                  <a:schemeClr val="bg1"/>
                </a:solidFill>
              </a:rPr>
              <a:t>Requests time off in Kronos </a:t>
            </a:r>
          </a:p>
          <a:p>
            <a:pPr lvl="1">
              <a:lnSpc>
                <a:spcPct val="100000"/>
              </a:lnSpc>
              <a:spcAft>
                <a:spcPts val="800"/>
              </a:spcAft>
            </a:pPr>
            <a:r>
              <a:rPr lang="en-US" sz="2400" dirty="0">
                <a:solidFill>
                  <a:schemeClr val="bg1"/>
                </a:solidFill>
              </a:rPr>
              <a:t>Supervisor approval/Timekeeper </a:t>
            </a:r>
          </a:p>
          <a:p>
            <a:pPr>
              <a:lnSpc>
                <a:spcPct val="100000"/>
              </a:lnSpc>
              <a:spcAft>
                <a:spcPts val="800"/>
              </a:spcAft>
            </a:pPr>
            <a:r>
              <a:rPr lang="en-US" sz="2400" dirty="0">
                <a:solidFill>
                  <a:schemeClr val="bg1"/>
                </a:solidFill>
              </a:rPr>
              <a:t> Takes different types of leave over employment tenure </a:t>
            </a:r>
          </a:p>
          <a:p>
            <a:pPr>
              <a:lnSpc>
                <a:spcPct val="100000"/>
              </a:lnSpc>
              <a:spcAft>
                <a:spcPts val="800"/>
              </a:spcAft>
            </a:pPr>
            <a:r>
              <a:rPr lang="en-US" sz="2400" dirty="0">
                <a:solidFill>
                  <a:schemeClr val="bg1"/>
                </a:solidFill>
              </a:rPr>
              <a:t>Uses health and welfare benefits to include health, dental, vision, supplemental plans, retirement plans, disability, etc. </a:t>
            </a:r>
          </a:p>
          <a:p>
            <a:pPr>
              <a:lnSpc>
                <a:spcPct val="100000"/>
              </a:lnSpc>
              <a:spcAft>
                <a:spcPts val="800"/>
              </a:spcAft>
            </a:pPr>
            <a:r>
              <a:rPr lang="en-US" sz="2400" dirty="0">
                <a:solidFill>
                  <a:schemeClr val="bg1"/>
                </a:solidFill>
              </a:rPr>
              <a:t>PEB here to assist! </a:t>
            </a:r>
          </a:p>
          <a:p>
            <a:pPr lvl="1">
              <a:lnSpc>
                <a:spcPct val="100000"/>
              </a:lnSpc>
              <a:spcAft>
                <a:spcPts val="800"/>
              </a:spcAft>
            </a:pPr>
            <a:r>
              <a:rPr lang="en-US" sz="2200" dirty="0">
                <a:hlinkClick r:id="rId2"/>
              </a:rPr>
              <a:t>benefit@auburn.edu</a:t>
            </a:r>
            <a:endParaRPr lang="en-US" sz="2200" dirty="0"/>
          </a:p>
          <a:p>
            <a:pPr lvl="1">
              <a:lnSpc>
                <a:spcPct val="100000"/>
              </a:lnSpc>
              <a:spcAft>
                <a:spcPts val="800"/>
              </a:spcAft>
            </a:pPr>
            <a:r>
              <a:rPr lang="en-US" sz="2200" dirty="0">
                <a:hlinkClick r:id="rId3"/>
              </a:rPr>
              <a:t>payroll@auburn.edu</a:t>
            </a:r>
            <a:r>
              <a:rPr lang="en-US" sz="2200" dirty="0"/>
              <a:t> </a:t>
            </a:r>
          </a:p>
          <a:p>
            <a:pPr>
              <a:lnSpc>
                <a:spcPct val="100000"/>
              </a:lnSpc>
            </a:pPr>
            <a:endParaRPr lang="en-US" sz="2400" dirty="0"/>
          </a:p>
          <a:p>
            <a:pPr>
              <a:lnSpc>
                <a:spcPct val="100000"/>
              </a:lnSpc>
            </a:pPr>
            <a:endParaRPr lang="en-US" sz="2400" dirty="0"/>
          </a:p>
          <a:p>
            <a:pPr>
              <a:lnSpc>
                <a:spcPct val="100000"/>
              </a:lnSpc>
            </a:pPr>
            <a:endParaRPr lang="en-US" sz="2400" dirty="0"/>
          </a:p>
        </p:txBody>
      </p:sp>
      <p:sp>
        <p:nvSpPr>
          <p:cNvPr id="9" name="Text Placeholder 8">
            <a:extLst>
              <a:ext uri="{FF2B5EF4-FFF2-40B4-BE49-F238E27FC236}">
                <a16:creationId xmlns:a16="http://schemas.microsoft.com/office/drawing/2014/main" id="{8A41B6D3-7085-54B6-DB05-4710A470681E}"/>
              </a:ext>
            </a:extLst>
          </p:cNvPr>
          <p:cNvSpPr>
            <a:spLocks noGrp="1"/>
          </p:cNvSpPr>
          <p:nvPr>
            <p:ph type="body" sz="quarter" idx="13"/>
          </p:nvPr>
        </p:nvSpPr>
        <p:spPr/>
        <p:txBody>
          <a:bodyPr/>
          <a:lstStyle/>
          <a:p>
            <a:r>
              <a:rPr lang="en-US" dirty="0"/>
              <a:t>Employee life cycle </a:t>
            </a:r>
          </a:p>
        </p:txBody>
      </p:sp>
      <p:sp>
        <p:nvSpPr>
          <p:cNvPr id="5" name="Slide Number Placeholder 4">
            <a:extLst>
              <a:ext uri="{FF2B5EF4-FFF2-40B4-BE49-F238E27FC236}">
                <a16:creationId xmlns:a16="http://schemas.microsoft.com/office/drawing/2014/main" id="{D398282A-6898-0888-EC4D-5FAEB9A21E90}"/>
              </a:ext>
            </a:extLst>
          </p:cNvPr>
          <p:cNvSpPr>
            <a:spLocks noGrp="1"/>
          </p:cNvSpPr>
          <p:nvPr>
            <p:ph type="sldNum" sz="quarter" idx="21"/>
          </p:nvPr>
        </p:nvSpPr>
        <p:spPr/>
        <p:txBody>
          <a:bodyPr/>
          <a:lstStyle/>
          <a:p>
            <a:fld id="{9564885F-477D-A14D-B2C1-5ECAF755F313}" type="slidenum">
              <a:rPr lang="en-US" smtClean="0"/>
              <a:pPr/>
              <a:t>7</a:t>
            </a:fld>
            <a:endParaRPr lang="en-US" dirty="0"/>
          </a:p>
        </p:txBody>
      </p:sp>
      <p:sp>
        <p:nvSpPr>
          <p:cNvPr id="7" name="Title 6">
            <a:extLst>
              <a:ext uri="{FF2B5EF4-FFF2-40B4-BE49-F238E27FC236}">
                <a16:creationId xmlns:a16="http://schemas.microsoft.com/office/drawing/2014/main" id="{BF64A64B-1FBA-CA13-8F84-FF8CB95D7068}"/>
              </a:ext>
            </a:extLst>
          </p:cNvPr>
          <p:cNvSpPr>
            <a:spLocks noGrp="1"/>
          </p:cNvSpPr>
          <p:nvPr>
            <p:ph type="title"/>
          </p:nvPr>
        </p:nvSpPr>
        <p:spPr>
          <a:xfrm>
            <a:off x="1775861" y="230876"/>
            <a:ext cx="9998798" cy="666736"/>
          </a:xfrm>
        </p:spPr>
        <p:txBody>
          <a:bodyPr/>
          <a:lstStyle/>
          <a:p>
            <a:r>
              <a:rPr lang="en-US" dirty="0"/>
              <a:t>Employment Tenure</a:t>
            </a:r>
          </a:p>
        </p:txBody>
      </p:sp>
    </p:spTree>
    <p:extLst>
      <p:ext uri="{BB962C8B-B14F-4D97-AF65-F5344CB8AC3E}">
        <p14:creationId xmlns:p14="http://schemas.microsoft.com/office/powerpoint/2010/main" val="150980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196AE4-C9EF-7275-9CC3-E6B13E181EB3}"/>
              </a:ext>
            </a:extLst>
          </p:cNvPr>
          <p:cNvSpPr>
            <a:spLocks noGrp="1"/>
          </p:cNvSpPr>
          <p:nvPr>
            <p:ph idx="1"/>
          </p:nvPr>
        </p:nvSpPr>
        <p:spPr>
          <a:xfrm>
            <a:off x="694944" y="1931493"/>
            <a:ext cx="11075298" cy="3562651"/>
          </a:xfrm>
        </p:spPr>
        <p:txBody>
          <a:bodyPr numCol="2"/>
          <a:lstStyle/>
          <a:p>
            <a:pPr lvl="1">
              <a:buFont typeface="Arial" panose="020B0604020202020204" pitchFamily="34" charset="0"/>
              <a:buChar char="•"/>
            </a:pPr>
            <a:r>
              <a:rPr lang="en-US" sz="2400" dirty="0">
                <a:solidFill>
                  <a:schemeClr val="bg1"/>
                </a:solidFill>
              </a:rPr>
              <a:t>FMLA- REQUIRED NOT OPTIONAL – Must be eligible and must be approved by HR </a:t>
            </a:r>
          </a:p>
          <a:p>
            <a:pPr lvl="1">
              <a:buFont typeface="Arial" panose="020B0604020202020204" pitchFamily="34" charset="0"/>
              <a:buChar char="•"/>
            </a:pPr>
            <a:r>
              <a:rPr lang="en-US" sz="2400" dirty="0">
                <a:solidFill>
                  <a:schemeClr val="bg1"/>
                </a:solidFill>
              </a:rPr>
              <a:t>Annual Leave </a:t>
            </a:r>
          </a:p>
          <a:p>
            <a:pPr lvl="1">
              <a:buFont typeface="Arial" panose="020B0604020202020204" pitchFamily="34" charset="0"/>
              <a:buChar char="•"/>
            </a:pPr>
            <a:r>
              <a:rPr lang="en-US" sz="2400" dirty="0">
                <a:solidFill>
                  <a:schemeClr val="bg1"/>
                </a:solidFill>
              </a:rPr>
              <a:t>Sick Leave</a:t>
            </a:r>
          </a:p>
          <a:p>
            <a:pPr lvl="1">
              <a:buFont typeface="Arial" panose="020B0604020202020204" pitchFamily="34" charset="0"/>
              <a:buChar char="•"/>
            </a:pPr>
            <a:r>
              <a:rPr lang="en-US" sz="2400" dirty="0">
                <a:solidFill>
                  <a:schemeClr val="bg1"/>
                </a:solidFill>
              </a:rPr>
              <a:t>Paid Parental Leave </a:t>
            </a:r>
          </a:p>
          <a:p>
            <a:pPr lvl="1">
              <a:buFont typeface="Arial" panose="020B0604020202020204" pitchFamily="34" charset="0"/>
              <a:buChar char="•"/>
            </a:pPr>
            <a:r>
              <a:rPr lang="en-US" sz="2400" dirty="0">
                <a:solidFill>
                  <a:schemeClr val="bg1"/>
                </a:solidFill>
              </a:rPr>
              <a:t>Salary Continuation Plan </a:t>
            </a:r>
          </a:p>
          <a:p>
            <a:pPr lvl="1">
              <a:buFont typeface="Arial" panose="020B0604020202020204" pitchFamily="34" charset="0"/>
              <a:buChar char="•"/>
            </a:pPr>
            <a:r>
              <a:rPr lang="en-US" sz="2400" dirty="0">
                <a:solidFill>
                  <a:schemeClr val="bg1"/>
                </a:solidFill>
              </a:rPr>
              <a:t>Bereavement Leave </a:t>
            </a:r>
          </a:p>
          <a:p>
            <a:pPr lvl="1">
              <a:buFont typeface="Arial" panose="020B0604020202020204" pitchFamily="34" charset="0"/>
              <a:buChar char="•"/>
            </a:pPr>
            <a:r>
              <a:rPr lang="en-US" sz="2400" dirty="0">
                <a:solidFill>
                  <a:schemeClr val="bg1"/>
                </a:solidFill>
              </a:rPr>
              <a:t>Jury Duty Leave </a:t>
            </a:r>
          </a:p>
          <a:p>
            <a:pPr lvl="1">
              <a:buFont typeface="Arial" panose="020B0604020202020204" pitchFamily="34" charset="0"/>
              <a:buChar char="•"/>
            </a:pPr>
            <a:r>
              <a:rPr lang="en-US" sz="2400" dirty="0">
                <a:solidFill>
                  <a:schemeClr val="bg1"/>
                </a:solidFill>
              </a:rPr>
              <a:t>Military Leave </a:t>
            </a:r>
          </a:p>
          <a:p>
            <a:pPr lvl="1">
              <a:buFont typeface="Arial" panose="020B0604020202020204" pitchFamily="34" charset="0"/>
              <a:buChar char="•"/>
            </a:pPr>
            <a:r>
              <a:rPr lang="en-US" sz="2400" dirty="0">
                <a:solidFill>
                  <a:schemeClr val="bg1"/>
                </a:solidFill>
              </a:rPr>
              <a:t>On the Job Injury (OJI)</a:t>
            </a:r>
          </a:p>
          <a:p>
            <a:pPr lvl="1">
              <a:buFont typeface="Arial" panose="020B0604020202020204" pitchFamily="34" charset="0"/>
              <a:buChar char="•"/>
            </a:pPr>
            <a:r>
              <a:rPr lang="en-US" sz="2400" dirty="0">
                <a:solidFill>
                  <a:schemeClr val="bg1"/>
                </a:solidFill>
              </a:rPr>
              <a:t>Community Service Leave </a:t>
            </a:r>
          </a:p>
          <a:p>
            <a:pPr lvl="1">
              <a:buFont typeface="Arial" panose="020B0604020202020204" pitchFamily="34" charset="0"/>
              <a:buChar char="•"/>
            </a:pPr>
            <a:r>
              <a:rPr lang="en-US" sz="2400" dirty="0">
                <a:solidFill>
                  <a:schemeClr val="bg1"/>
                </a:solidFill>
              </a:rPr>
              <a:t>Leave without pay/Professional Improvement Leave (via Provost office)</a:t>
            </a:r>
          </a:p>
          <a:p>
            <a:pPr lvl="2"/>
            <a:r>
              <a:rPr lang="en-US" sz="2000" dirty="0">
                <a:solidFill>
                  <a:schemeClr val="bg1"/>
                </a:solidFill>
              </a:rPr>
              <a:t>Voluntary or Involuntary </a:t>
            </a:r>
          </a:p>
        </p:txBody>
      </p:sp>
      <p:sp>
        <p:nvSpPr>
          <p:cNvPr id="3" name="Text Placeholder 2">
            <a:extLst>
              <a:ext uri="{FF2B5EF4-FFF2-40B4-BE49-F238E27FC236}">
                <a16:creationId xmlns:a16="http://schemas.microsoft.com/office/drawing/2014/main" id="{3962B166-9F18-6512-CEAD-DACA1395BE95}"/>
              </a:ext>
            </a:extLst>
          </p:cNvPr>
          <p:cNvSpPr>
            <a:spLocks noGrp="1"/>
          </p:cNvSpPr>
          <p:nvPr>
            <p:ph type="body" sz="quarter" idx="13"/>
          </p:nvPr>
        </p:nvSpPr>
        <p:spPr/>
        <p:txBody>
          <a:bodyPr/>
          <a:lstStyle/>
          <a:p>
            <a:r>
              <a:rPr lang="en-US" dirty="0"/>
              <a:t>Employee Life cycle </a:t>
            </a:r>
          </a:p>
        </p:txBody>
      </p:sp>
      <p:sp>
        <p:nvSpPr>
          <p:cNvPr id="4" name="Slide Number Placeholder 3">
            <a:extLst>
              <a:ext uri="{FF2B5EF4-FFF2-40B4-BE49-F238E27FC236}">
                <a16:creationId xmlns:a16="http://schemas.microsoft.com/office/drawing/2014/main" id="{D2711463-555C-B914-AFDB-3AB2255BB853}"/>
              </a:ext>
            </a:extLst>
          </p:cNvPr>
          <p:cNvSpPr>
            <a:spLocks noGrp="1"/>
          </p:cNvSpPr>
          <p:nvPr>
            <p:ph type="sldNum" sz="quarter" idx="21"/>
          </p:nvPr>
        </p:nvSpPr>
        <p:spPr/>
        <p:txBody>
          <a:bodyPr/>
          <a:lstStyle/>
          <a:p>
            <a:fld id="{9564885F-477D-A14D-B2C1-5ECAF755F313}" type="slidenum">
              <a:rPr lang="en-US" smtClean="0"/>
              <a:pPr/>
              <a:t>8</a:t>
            </a:fld>
            <a:endParaRPr lang="en-US" spc="400" dirty="0"/>
          </a:p>
        </p:txBody>
      </p:sp>
      <p:sp>
        <p:nvSpPr>
          <p:cNvPr id="5" name="Footer Placeholder 4">
            <a:extLst>
              <a:ext uri="{FF2B5EF4-FFF2-40B4-BE49-F238E27FC236}">
                <a16:creationId xmlns:a16="http://schemas.microsoft.com/office/drawing/2014/main" id="{B2028A8A-70D5-FA14-E5D2-72F4DF3A28B7}"/>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326A202C-C285-FD32-E08A-9BBAA9D76F08}"/>
              </a:ext>
            </a:extLst>
          </p:cNvPr>
          <p:cNvSpPr>
            <a:spLocks noGrp="1"/>
          </p:cNvSpPr>
          <p:nvPr>
            <p:ph type="title"/>
          </p:nvPr>
        </p:nvSpPr>
        <p:spPr>
          <a:xfrm>
            <a:off x="1771444" y="228600"/>
            <a:ext cx="9998798" cy="666736"/>
          </a:xfrm>
        </p:spPr>
        <p:txBody>
          <a:bodyPr/>
          <a:lstStyle/>
          <a:p>
            <a:r>
              <a:rPr lang="en-US" dirty="0"/>
              <a:t>EMPLOYMENT TENURE</a:t>
            </a:r>
          </a:p>
        </p:txBody>
      </p:sp>
      <p:sp>
        <p:nvSpPr>
          <p:cNvPr id="8" name="TextBox 7">
            <a:extLst>
              <a:ext uri="{FF2B5EF4-FFF2-40B4-BE49-F238E27FC236}">
                <a16:creationId xmlns:a16="http://schemas.microsoft.com/office/drawing/2014/main" id="{F7758FF1-8C45-1142-BBBA-D9BB6A98CCC3}"/>
              </a:ext>
            </a:extLst>
          </p:cNvPr>
          <p:cNvSpPr txBox="1"/>
          <p:nvPr/>
        </p:nvSpPr>
        <p:spPr>
          <a:xfrm>
            <a:off x="694574" y="1363856"/>
            <a:ext cx="6445526" cy="461665"/>
          </a:xfrm>
          <a:prstGeom prst="rect">
            <a:avLst/>
          </a:prstGeom>
          <a:noFill/>
        </p:spPr>
        <p:txBody>
          <a:bodyPr wrap="square">
            <a:spAutoFit/>
          </a:bodyPr>
          <a:lstStyle/>
          <a:p>
            <a:r>
              <a:rPr lang="en-US" sz="2400" dirty="0">
                <a:solidFill>
                  <a:schemeClr val="bg1"/>
                </a:solidFill>
                <a:latin typeface="Avenir Next LT Pro" panose="020B0504020202020204" pitchFamily="34" charset="77"/>
              </a:rPr>
              <a:t>If eligible may use leave to include: </a:t>
            </a:r>
          </a:p>
        </p:txBody>
      </p:sp>
    </p:spTree>
    <p:extLst>
      <p:ext uri="{BB962C8B-B14F-4D97-AF65-F5344CB8AC3E}">
        <p14:creationId xmlns:p14="http://schemas.microsoft.com/office/powerpoint/2010/main" val="212940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622C53-F1BE-AF3F-BD81-430FE56DD884}"/>
              </a:ext>
            </a:extLst>
          </p:cNvPr>
          <p:cNvSpPr>
            <a:spLocks noGrp="1"/>
          </p:cNvSpPr>
          <p:nvPr>
            <p:ph idx="1"/>
          </p:nvPr>
        </p:nvSpPr>
        <p:spPr>
          <a:xfrm>
            <a:off x="694943" y="1161288"/>
            <a:ext cx="10744021" cy="4860317"/>
          </a:xfrm>
        </p:spPr>
        <p:txBody>
          <a:bodyPr/>
          <a:lstStyle/>
          <a:p>
            <a:pPr>
              <a:lnSpc>
                <a:spcPct val="100000"/>
              </a:lnSpc>
              <a:spcAft>
                <a:spcPts val="800"/>
              </a:spcAft>
            </a:pPr>
            <a:r>
              <a:rPr lang="en-US" sz="2400" dirty="0">
                <a:solidFill>
                  <a:schemeClr val="bg1"/>
                </a:solidFill>
              </a:rPr>
              <a:t>Contact Linda Sanders in PEB for life insurance information. </a:t>
            </a:r>
          </a:p>
          <a:p>
            <a:pPr>
              <a:lnSpc>
                <a:spcPct val="100000"/>
              </a:lnSpc>
              <a:spcAft>
                <a:spcPts val="800"/>
              </a:spcAft>
            </a:pPr>
            <a:r>
              <a:rPr lang="en-US" sz="2400" dirty="0">
                <a:solidFill>
                  <a:schemeClr val="bg1"/>
                </a:solidFill>
              </a:rPr>
              <a:t>PEB sends beneficiary paperwork/information for The Standard. (term life insurance)</a:t>
            </a:r>
          </a:p>
          <a:p>
            <a:pPr lvl="1">
              <a:lnSpc>
                <a:spcPct val="100000"/>
              </a:lnSpc>
              <a:spcAft>
                <a:spcPts val="800"/>
              </a:spcAft>
            </a:pPr>
            <a:r>
              <a:rPr lang="en-US" sz="2400" dirty="0">
                <a:solidFill>
                  <a:schemeClr val="bg1"/>
                </a:solidFill>
              </a:rPr>
              <a:t>Basic to $35k for full time benefit eligible </a:t>
            </a:r>
          </a:p>
          <a:p>
            <a:pPr>
              <a:lnSpc>
                <a:spcPct val="100000"/>
              </a:lnSpc>
              <a:spcAft>
                <a:spcPts val="800"/>
              </a:spcAft>
            </a:pPr>
            <a:r>
              <a:rPr lang="en-US" sz="2400" dirty="0">
                <a:solidFill>
                  <a:schemeClr val="bg1"/>
                </a:solidFill>
              </a:rPr>
              <a:t>Certified death certificate required with claim form/PEB will assist with form completion.</a:t>
            </a:r>
          </a:p>
          <a:p>
            <a:pPr marL="457200" lvl="1" indent="0">
              <a:lnSpc>
                <a:spcPct val="100000"/>
              </a:lnSpc>
              <a:spcAft>
                <a:spcPts val="800"/>
              </a:spcAft>
              <a:buNone/>
            </a:pPr>
            <a:endParaRPr lang="en-US" sz="2400" dirty="0"/>
          </a:p>
          <a:p>
            <a:pPr lvl="1">
              <a:lnSpc>
                <a:spcPct val="100000"/>
              </a:lnSpc>
              <a:spcAft>
                <a:spcPts val="800"/>
              </a:spcAft>
            </a:pPr>
            <a:endParaRPr lang="en-US" sz="2400" dirty="0"/>
          </a:p>
          <a:p>
            <a:pPr lvl="1">
              <a:lnSpc>
                <a:spcPct val="100000"/>
              </a:lnSpc>
              <a:spcAft>
                <a:spcPts val="800"/>
              </a:spcAft>
            </a:pPr>
            <a:endParaRPr lang="en-US" sz="2400" dirty="0"/>
          </a:p>
        </p:txBody>
      </p:sp>
      <p:sp>
        <p:nvSpPr>
          <p:cNvPr id="3" name="Text Placeholder 2">
            <a:extLst>
              <a:ext uri="{FF2B5EF4-FFF2-40B4-BE49-F238E27FC236}">
                <a16:creationId xmlns:a16="http://schemas.microsoft.com/office/drawing/2014/main" id="{F111ED63-CA5C-0961-7156-9E76E674A3A3}"/>
              </a:ext>
            </a:extLst>
          </p:cNvPr>
          <p:cNvSpPr>
            <a:spLocks noGrp="1"/>
          </p:cNvSpPr>
          <p:nvPr>
            <p:ph type="body" sz="quarter" idx="13"/>
          </p:nvPr>
        </p:nvSpPr>
        <p:spPr/>
        <p:txBody>
          <a:bodyPr/>
          <a:lstStyle/>
          <a:p>
            <a:r>
              <a:rPr lang="en-US" dirty="0"/>
              <a:t>Employee Life cycle </a:t>
            </a:r>
          </a:p>
        </p:txBody>
      </p:sp>
      <p:sp>
        <p:nvSpPr>
          <p:cNvPr id="4" name="Slide Number Placeholder 3">
            <a:extLst>
              <a:ext uri="{FF2B5EF4-FFF2-40B4-BE49-F238E27FC236}">
                <a16:creationId xmlns:a16="http://schemas.microsoft.com/office/drawing/2014/main" id="{C2E7CD4F-DD03-3439-23AC-79A489CF1AE8}"/>
              </a:ext>
            </a:extLst>
          </p:cNvPr>
          <p:cNvSpPr>
            <a:spLocks noGrp="1"/>
          </p:cNvSpPr>
          <p:nvPr>
            <p:ph type="sldNum" sz="quarter" idx="21"/>
          </p:nvPr>
        </p:nvSpPr>
        <p:spPr/>
        <p:txBody>
          <a:bodyPr/>
          <a:lstStyle/>
          <a:p>
            <a:fld id="{9564885F-477D-A14D-B2C1-5ECAF755F313}" type="slidenum">
              <a:rPr lang="en-US" smtClean="0"/>
              <a:pPr/>
              <a:t>9</a:t>
            </a:fld>
            <a:endParaRPr lang="en-US" spc="400" dirty="0"/>
          </a:p>
        </p:txBody>
      </p:sp>
      <p:sp>
        <p:nvSpPr>
          <p:cNvPr id="5" name="Footer Placeholder 4">
            <a:extLst>
              <a:ext uri="{FF2B5EF4-FFF2-40B4-BE49-F238E27FC236}">
                <a16:creationId xmlns:a16="http://schemas.microsoft.com/office/drawing/2014/main" id="{AD5D2373-45B7-9F6B-AAF2-472FC7C68139}"/>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EF4716A7-0502-4205-2622-DB2E3B45D6A3}"/>
              </a:ext>
            </a:extLst>
          </p:cNvPr>
          <p:cNvSpPr>
            <a:spLocks noGrp="1"/>
          </p:cNvSpPr>
          <p:nvPr>
            <p:ph type="title"/>
          </p:nvPr>
        </p:nvSpPr>
        <p:spPr/>
        <p:txBody>
          <a:bodyPr/>
          <a:lstStyle/>
          <a:p>
            <a:r>
              <a:rPr lang="en-US" dirty="0"/>
              <a:t>Employee dies while employed  </a:t>
            </a:r>
          </a:p>
        </p:txBody>
      </p:sp>
    </p:spTree>
    <p:extLst>
      <p:ext uri="{BB962C8B-B14F-4D97-AF65-F5344CB8AC3E}">
        <p14:creationId xmlns:p14="http://schemas.microsoft.com/office/powerpoint/2010/main" val="132250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EE5CABBB-E4BF-234A-804A-4CEFEFA7C011}"/>
    </a:ext>
  </a:extLst>
</a:theme>
</file>

<file path=ppt/theme/theme2.xml><?xml version="1.0" encoding="utf-8"?>
<a:theme xmlns:a="http://schemas.openxmlformats.org/drawingml/2006/main" name="2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A0248C05-2A7D-6544-BC71-A27F6E66A254}"/>
    </a:ext>
  </a:extLst>
</a:theme>
</file>

<file path=ppt/theme/theme3.xml><?xml version="1.0" encoding="utf-8"?>
<a:theme xmlns:a="http://schemas.openxmlformats.org/drawingml/2006/main" name="3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2A89CD13-A47A-284A-B428-25EB4A74459E}"/>
    </a:ext>
  </a:extLst>
</a:theme>
</file>

<file path=ppt/theme/theme4.xml><?xml version="1.0" encoding="utf-8"?>
<a:theme xmlns:a="http://schemas.openxmlformats.org/drawingml/2006/main" name="4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622C492A-5B0F-1A42-9C4B-778612BF0C80}"/>
    </a:ext>
  </a:extLst>
</a:theme>
</file>

<file path=ppt/theme/theme5.xml><?xml version="1.0" encoding="utf-8"?>
<a:theme xmlns:a="http://schemas.openxmlformats.org/drawingml/2006/main" name="5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955291D9-09CB-FC4C-B74F-71430D0C588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4F76E9301313458F19DD4D452F56EC" ma:contentTypeVersion="13" ma:contentTypeDescription="Create a new document." ma:contentTypeScope="" ma:versionID="9d81154add1fd4f75d805480f6d64db3">
  <xsd:schema xmlns:xsd="http://www.w3.org/2001/XMLSchema" xmlns:xs="http://www.w3.org/2001/XMLSchema" xmlns:p="http://schemas.microsoft.com/office/2006/metadata/properties" xmlns:ns3="47faa2a4-73f8-432c-a094-497480f69319" xmlns:ns4="71aba463-9bd0-4bde-b004-aca769530f9c" targetNamespace="http://schemas.microsoft.com/office/2006/metadata/properties" ma:root="true" ma:fieldsID="715fe8dc12c8fd5f1162692daee474f9" ns3:_="" ns4:_="">
    <xsd:import namespace="47faa2a4-73f8-432c-a094-497480f69319"/>
    <xsd:import namespace="71aba463-9bd0-4bde-b004-aca769530f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aa2a4-73f8-432c-a094-497480f69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aba463-9bd0-4bde-b004-aca769530f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DC454B-2BCB-42DD-9586-84DAABED36F7}">
  <ds:schemaRefs>
    <ds:schemaRef ds:uri="http://schemas.microsoft.com/sharepoint/v3/contenttype/forms"/>
  </ds:schemaRefs>
</ds:datastoreItem>
</file>

<file path=customXml/itemProps2.xml><?xml version="1.0" encoding="utf-8"?>
<ds:datastoreItem xmlns:ds="http://schemas.openxmlformats.org/officeDocument/2006/customXml" ds:itemID="{8DB7EA70-07D6-4FCA-96A1-C2E404416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aa2a4-73f8-432c-a094-497480f69319"/>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A385D6-1B48-432F-B09D-13C6DAFB4878}">
  <ds:schemaRefs>
    <ds:schemaRef ds:uri="47faa2a4-73f8-432c-a094-497480f69319"/>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71aba463-9bd0-4bde-b004-aca769530f9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1_AU_2023</Template>
  <TotalTime>267</TotalTime>
  <Words>1228</Words>
  <Application>Microsoft Macintosh PowerPoint</Application>
  <PresentationFormat>Widescreen</PresentationFormat>
  <Paragraphs>175</Paragraphs>
  <Slides>21</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21</vt:i4>
      </vt:variant>
    </vt:vector>
  </HeadingPairs>
  <TitlesOfParts>
    <vt:vector size="36" baseType="lpstr">
      <vt:lpstr>.AppleSystemUIFont</vt:lpstr>
      <vt:lpstr>Arial</vt:lpstr>
      <vt:lpstr>Avenir Light</vt:lpstr>
      <vt:lpstr>Avenir Medium</vt:lpstr>
      <vt:lpstr>Avenir Next LT Pro</vt:lpstr>
      <vt:lpstr>Avenir Next LT Pro Demi</vt:lpstr>
      <vt:lpstr>Calibri</vt:lpstr>
      <vt:lpstr>KazimirText Medium</vt:lpstr>
      <vt:lpstr>System Font Regular</vt:lpstr>
      <vt:lpstr>Wingdings</vt:lpstr>
      <vt:lpstr>1_AU_2023</vt:lpstr>
      <vt:lpstr>2_AU_2023</vt:lpstr>
      <vt:lpstr>3_AU_2023</vt:lpstr>
      <vt:lpstr>4_AU_2023</vt:lpstr>
      <vt:lpstr>5_AU_2023</vt:lpstr>
      <vt:lpstr>Scenarios regarding  THE EMPLOYEE LIFE CYCLE</vt:lpstr>
      <vt:lpstr>Employee Lifecycle related to payroll &amp; employee Benefits </vt:lpstr>
      <vt:lpstr>EMPLOYEE LIFE CYCLE </vt:lpstr>
      <vt:lpstr>employee is hired (After onboarding)</vt:lpstr>
      <vt:lpstr>employee is hired (After onboarding)</vt:lpstr>
      <vt:lpstr>Employment Tenure</vt:lpstr>
      <vt:lpstr>Employment Tenure</vt:lpstr>
      <vt:lpstr>EMPLOYMENT TENURE</vt:lpstr>
      <vt:lpstr>Employee dies while employed  </vt:lpstr>
      <vt:lpstr>Employee dies while employed  </vt:lpstr>
      <vt:lpstr>Employee dies while employed </vt:lpstr>
      <vt:lpstr>Employee dies while employed </vt:lpstr>
      <vt:lpstr>Employee resigns (Nonretirement)</vt:lpstr>
      <vt:lpstr>Employee resigns (Nonretirement)</vt:lpstr>
      <vt:lpstr>Employee retires (trs retirement)</vt:lpstr>
      <vt:lpstr>employee retires (trs retirement)</vt:lpstr>
      <vt:lpstr>aU Annual retirement seminars </vt:lpstr>
      <vt:lpstr>Other information </vt:lpstr>
      <vt:lpstr>Other information </vt:lpstr>
      <vt:lpstr>Questions? Comments?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 before using template</dc:title>
  <dc:creator>Patrick Johnston</dc:creator>
  <cp:lastModifiedBy>Patrick Johnston</cp:lastModifiedBy>
  <cp:revision>18</cp:revision>
  <cp:lastPrinted>2019-08-14T19:32:51Z</cp:lastPrinted>
  <dcterms:created xsi:type="dcterms:W3CDTF">2023-07-21T19:22:52Z</dcterms:created>
  <dcterms:modified xsi:type="dcterms:W3CDTF">2024-07-16T16:38:34Z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0x010100B34F76E9301313458F19DD4D452F56EC</vt:lpwstr>
  </property>
</Properties>
</file>