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4"/>
    <p:sldMasterId id="2147483818" r:id="rId5"/>
    <p:sldMasterId id="2147483907" r:id="rId6"/>
    <p:sldMasterId id="2147483879" r:id="rId7"/>
    <p:sldMasterId id="2147483899" r:id="rId8"/>
  </p:sldMasterIdLst>
  <p:notesMasterIdLst>
    <p:notesMasterId r:id="rId29"/>
  </p:notesMasterIdLst>
  <p:sldIdLst>
    <p:sldId id="2661" r:id="rId9"/>
    <p:sldId id="2699" r:id="rId10"/>
    <p:sldId id="2698" r:id="rId11"/>
    <p:sldId id="2676" r:id="rId12"/>
    <p:sldId id="2700" r:id="rId13"/>
    <p:sldId id="2679" r:id="rId14"/>
    <p:sldId id="2701" r:id="rId15"/>
    <p:sldId id="2695" r:id="rId16"/>
    <p:sldId id="2702" r:id="rId17"/>
    <p:sldId id="2690" r:id="rId18"/>
    <p:sldId id="2704" r:id="rId19"/>
    <p:sldId id="2692" r:id="rId20"/>
    <p:sldId id="2705" r:id="rId21"/>
    <p:sldId id="2707" r:id="rId22"/>
    <p:sldId id="2710" r:id="rId23"/>
    <p:sldId id="2711" r:id="rId24"/>
    <p:sldId id="2712" r:id="rId25"/>
    <p:sldId id="2713" r:id="rId26"/>
    <p:sldId id="2714" r:id="rId27"/>
    <p:sldId id="2693" r:id="rId2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1032" userDrawn="1">
          <p15:clr>
            <a:srgbClr val="A4A3A4"/>
          </p15:clr>
        </p15:guide>
        <p15:guide id="3" orient="horz" pos="3912" userDrawn="1">
          <p15:clr>
            <a:srgbClr val="A4A3A4"/>
          </p15:clr>
        </p15:guide>
        <p15:guide id="4" pos="7392" userDrawn="1">
          <p15:clr>
            <a:srgbClr val="A4A3A4"/>
          </p15:clr>
        </p15:guide>
        <p15:guide id="5" orient="horz" pos="168" userDrawn="1">
          <p15:clr>
            <a:srgbClr val="A4A3A4"/>
          </p15:clr>
        </p15:guide>
        <p15:guide id="6" pos="607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6100"/>
    <a:srgbClr val="404040"/>
    <a:srgbClr val="999999"/>
    <a:srgbClr val="666666"/>
    <a:srgbClr val="F8AD76"/>
    <a:srgbClr val="F0873B"/>
    <a:srgbClr val="DA5806"/>
    <a:srgbClr val="CC4E0B"/>
    <a:srgbClr val="DFE2E6"/>
    <a:srgbClr val="B6BD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42" autoAdjust="0"/>
    <p:restoredTop sz="80025" autoAdjust="0"/>
  </p:normalViewPr>
  <p:slideViewPr>
    <p:cSldViewPr snapToGrid="0" snapToObjects="1">
      <p:cViewPr varScale="1">
        <p:scale>
          <a:sx n="72" d="100"/>
          <a:sy n="72" d="100"/>
        </p:scale>
        <p:origin x="1428" y="60"/>
      </p:cViewPr>
      <p:guideLst>
        <p:guide pos="1032"/>
        <p:guide orient="horz" pos="3912"/>
        <p:guide pos="7392"/>
        <p:guide orient="horz" pos="168"/>
        <p:guide pos="6072"/>
      </p:guideLst>
    </p:cSldViewPr>
  </p:slideViewPr>
  <p:outlineViewPr>
    <p:cViewPr>
      <p:scale>
        <a:sx n="33" d="100"/>
        <a:sy n="33" d="100"/>
      </p:scale>
      <p:origin x="0" y="-6012"/>
    </p:cViewPr>
  </p:outlineViewPr>
  <p:notesTextViewPr>
    <p:cViewPr>
      <p:scale>
        <a:sx n="3" d="2"/>
        <a:sy n="3" d="2"/>
      </p:scale>
      <p:origin x="0" y="0"/>
    </p:cViewPr>
  </p:notesTextViewPr>
  <p:sorterViewPr>
    <p:cViewPr varScale="1">
      <p:scale>
        <a:sx n="70" d="100"/>
        <a:sy n="70" d="100"/>
      </p:scale>
      <p:origin x="0" y="0"/>
    </p:cViewPr>
  </p:sorterViewPr>
  <p:notesViewPr>
    <p:cSldViewPr snapToGrid="0" snapToObjects="1">
      <p:cViewPr>
        <p:scale>
          <a:sx n="130" d="100"/>
          <a:sy n="130" d="100"/>
        </p:scale>
        <p:origin x="2856" y="-12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presProps" Target="presProps.xml"/><Relationship Id="rId8" Type="http://schemas.openxmlformats.org/officeDocument/2006/relationships/slideMaster" Target="slideMasters/slideMaster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87EC7DA-A452-8D47-985C-53876DFA5223}" type="datetimeFigureOut">
              <a:rPr lang="en-US" smtClean="0"/>
              <a:t>7/22/2024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91A6AEC-34C5-724F-A9F3-C32254C34CCA}" type="slidenum">
              <a:rPr lang="en-US" smtClean="0"/>
              <a:t>‹#›</a:t>
            </a:fld>
            <a:endParaRPr lang="en-US" dirty="0"/>
          </a:p>
        </p:txBody>
      </p:sp>
    </p:spTree>
    <p:extLst>
      <p:ext uri="{BB962C8B-B14F-4D97-AF65-F5344CB8AC3E}">
        <p14:creationId xmlns:p14="http://schemas.microsoft.com/office/powerpoint/2010/main" val="469809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ltLang="en-US" sz="1100" dirty="0">
                <a:solidFill>
                  <a:srgbClr val="000000"/>
                </a:solidFill>
                <a:latin typeface="Times New Roman" panose="02020603050405020304" pitchFamily="18" charset="0"/>
                <a:cs typeface="Times New Roman" panose="02020603050405020304" pitchFamily="18" charset="0"/>
              </a:rPr>
              <a:t>Today’s topic is the federal Family &amp; Medical Leave Act. This training is based on a law that lets certain employees take </a:t>
            </a:r>
            <a:r>
              <a:rPr lang="en-US" altLang="en-US" sz="1100" b="1" dirty="0">
                <a:solidFill>
                  <a:srgbClr val="000000"/>
                </a:solidFill>
                <a:latin typeface="Times New Roman" panose="02020603050405020304" pitchFamily="18" charset="0"/>
                <a:cs typeface="Times New Roman" panose="02020603050405020304" pitchFamily="18" charset="0"/>
              </a:rPr>
              <a:t>unpaid</a:t>
            </a:r>
            <a:r>
              <a:rPr lang="en-US" altLang="en-US" sz="1100" dirty="0">
                <a:solidFill>
                  <a:srgbClr val="000000"/>
                </a:solidFill>
                <a:latin typeface="Times New Roman" panose="02020603050405020304" pitchFamily="18" charset="0"/>
                <a:cs typeface="Times New Roman" panose="02020603050405020304" pitchFamily="18" charset="0"/>
              </a:rPr>
              <a:t> time off from work for specific reasons (29 CFR Part 825). The </a:t>
            </a:r>
            <a:r>
              <a:rPr lang="en-US" altLang="en-US" sz="1100" b="1" dirty="0">
                <a:solidFill>
                  <a:srgbClr val="000000"/>
                </a:solidFill>
                <a:latin typeface="Times New Roman" panose="02020603050405020304" pitchFamily="18" charset="0"/>
                <a:cs typeface="Times New Roman" panose="02020603050405020304" pitchFamily="18" charset="0"/>
              </a:rPr>
              <a:t>goal</a:t>
            </a:r>
            <a:r>
              <a:rPr lang="en-US" altLang="en-US" sz="1100" dirty="0">
                <a:solidFill>
                  <a:srgbClr val="000000"/>
                </a:solidFill>
                <a:latin typeface="Times New Roman" panose="02020603050405020304" pitchFamily="18" charset="0"/>
                <a:cs typeface="Times New Roman" panose="02020603050405020304" pitchFamily="18" charset="0"/>
              </a:rPr>
              <a:t> of the law is to </a:t>
            </a:r>
            <a:r>
              <a:rPr lang="en-US" altLang="en-US" sz="1100" b="1" dirty="0">
                <a:solidFill>
                  <a:srgbClr val="000000"/>
                </a:solidFill>
                <a:latin typeface="Times New Roman" panose="02020603050405020304" pitchFamily="18" charset="0"/>
                <a:cs typeface="Times New Roman" panose="02020603050405020304" pitchFamily="18" charset="0"/>
              </a:rPr>
              <a:t>help people balance their work and family </a:t>
            </a:r>
            <a:r>
              <a:rPr lang="en-US" altLang="en-US" sz="1100" dirty="0">
                <a:solidFill>
                  <a:srgbClr val="000000"/>
                </a:solidFill>
                <a:latin typeface="Times New Roman" panose="02020603050405020304" pitchFamily="18" charset="0"/>
                <a:cs typeface="Times New Roman" panose="02020603050405020304" pitchFamily="18" charset="0"/>
              </a:rPr>
              <a:t>responsibilities.</a:t>
            </a:r>
            <a:br>
              <a:rPr lang="en-US" altLang="en-US" sz="1100" dirty="0">
                <a:solidFill>
                  <a:srgbClr val="000000"/>
                </a:solidFill>
                <a:latin typeface="Times New Roman" panose="02020603050405020304" pitchFamily="18" charset="0"/>
                <a:cs typeface="Times New Roman" panose="02020603050405020304" pitchFamily="18" charset="0"/>
              </a:rPr>
            </a:br>
            <a:endParaRPr lang="en-US" altLang="en-US" sz="1100" dirty="0">
              <a:solidFill>
                <a:srgbClr val="000000"/>
              </a:solidFill>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altLang="en-US" sz="1100" dirty="0">
                <a:solidFill>
                  <a:srgbClr val="000000"/>
                </a:solidFill>
                <a:latin typeface="Times New Roman" panose="02020603050405020304" pitchFamily="18" charset="0"/>
                <a:cs typeface="Times New Roman" panose="02020603050405020304" pitchFamily="18" charset="0"/>
              </a:rPr>
              <a:t>You will learn about:</a:t>
            </a:r>
          </a:p>
          <a:p>
            <a:pPr marL="628644" lvl="1" indent="-171450">
              <a:buFont typeface="Times New Roman" panose="02020603050405020304" pitchFamily="18" charset="0"/>
              <a:buChar char="‾"/>
            </a:pPr>
            <a:r>
              <a:rPr lang="en-US" altLang="en-US" sz="1100" dirty="0">
                <a:solidFill>
                  <a:srgbClr val="000000"/>
                </a:solidFill>
                <a:latin typeface="Times New Roman" panose="02020603050405020304" pitchFamily="18" charset="0"/>
                <a:cs typeface="Times New Roman" panose="02020603050405020304" pitchFamily="18" charset="0"/>
              </a:rPr>
              <a:t> </a:t>
            </a:r>
            <a:r>
              <a:rPr lang="en-US" altLang="en-US" sz="1100" b="1" dirty="0">
                <a:solidFill>
                  <a:srgbClr val="000000"/>
                </a:solidFill>
                <a:latin typeface="Times New Roman" panose="02020603050405020304" pitchFamily="18" charset="0"/>
                <a:cs typeface="Times New Roman" panose="02020603050405020304" pitchFamily="18" charset="0"/>
              </a:rPr>
              <a:t>Who’s eligible </a:t>
            </a:r>
            <a:r>
              <a:rPr lang="en-US" altLang="en-US" sz="1100" dirty="0">
                <a:solidFill>
                  <a:srgbClr val="000000"/>
                </a:solidFill>
                <a:latin typeface="Times New Roman" panose="02020603050405020304" pitchFamily="18" charset="0"/>
                <a:cs typeface="Times New Roman" panose="02020603050405020304" pitchFamily="18" charset="0"/>
              </a:rPr>
              <a:t>for leave</a:t>
            </a:r>
          </a:p>
          <a:p>
            <a:pPr marL="628644" lvl="1" indent="-171450">
              <a:buFont typeface="Times New Roman" panose="02020603050405020304" pitchFamily="18" charset="0"/>
              <a:buChar char="‾"/>
            </a:pPr>
            <a:r>
              <a:rPr lang="en-US" altLang="en-US" sz="1100" dirty="0">
                <a:solidFill>
                  <a:srgbClr val="000000"/>
                </a:solidFill>
                <a:latin typeface="Times New Roman" panose="02020603050405020304" pitchFamily="18" charset="0"/>
                <a:cs typeface="Times New Roman" panose="02020603050405020304" pitchFamily="18" charset="0"/>
              </a:rPr>
              <a:t> </a:t>
            </a:r>
            <a:r>
              <a:rPr lang="en-US" altLang="en-US" sz="1100" b="1" dirty="0">
                <a:solidFill>
                  <a:srgbClr val="000000"/>
                </a:solidFill>
                <a:latin typeface="Times New Roman" panose="02020603050405020304" pitchFamily="18" charset="0"/>
                <a:cs typeface="Times New Roman" panose="02020603050405020304" pitchFamily="18" charset="0"/>
              </a:rPr>
              <a:t>What people must do </a:t>
            </a:r>
            <a:r>
              <a:rPr lang="en-US" altLang="en-US" sz="1100" dirty="0">
                <a:solidFill>
                  <a:srgbClr val="000000"/>
                </a:solidFill>
                <a:latin typeface="Times New Roman" panose="02020603050405020304" pitchFamily="18" charset="0"/>
                <a:cs typeface="Times New Roman" panose="02020603050405020304" pitchFamily="18" charset="0"/>
              </a:rPr>
              <a:t>to become eligible for leave	</a:t>
            </a:r>
          </a:p>
          <a:p>
            <a:pPr marL="628644" lvl="1" indent="-171450">
              <a:buFont typeface="Calibri" panose="020F0502020204030204" pitchFamily="34" charset="0"/>
              <a:buChar char="⁻"/>
            </a:pPr>
            <a:r>
              <a:rPr lang="en-US" altLang="en-US" sz="1100" dirty="0">
                <a:solidFill>
                  <a:srgbClr val="000000"/>
                </a:solidFill>
                <a:latin typeface="Times New Roman" panose="02020603050405020304" pitchFamily="18" charset="0"/>
                <a:cs typeface="Times New Roman" panose="02020603050405020304" pitchFamily="18" charset="0"/>
              </a:rPr>
              <a:t> When and how workers must </a:t>
            </a:r>
            <a:r>
              <a:rPr lang="en-US" altLang="en-US" sz="1100" b="1" dirty="0">
                <a:solidFill>
                  <a:srgbClr val="000000"/>
                </a:solidFill>
                <a:latin typeface="Times New Roman" panose="02020603050405020304" pitchFamily="18" charset="0"/>
                <a:cs typeface="Times New Roman" panose="02020603050405020304" pitchFamily="18" charset="0"/>
              </a:rPr>
              <a:t>notify you</a:t>
            </a:r>
          </a:p>
          <a:p>
            <a:pPr marL="628644" lvl="1" indent="-171450">
              <a:buFont typeface="Calibri" panose="020F0502020204030204" pitchFamily="34" charset="0"/>
              <a:buChar char="⁻"/>
            </a:pPr>
            <a:r>
              <a:rPr lang="en-US" altLang="en-US" sz="1100" dirty="0">
                <a:solidFill>
                  <a:srgbClr val="000000"/>
                </a:solidFill>
                <a:latin typeface="Times New Roman" panose="02020603050405020304" pitchFamily="18" charset="0"/>
                <a:cs typeface="Times New Roman" panose="02020603050405020304" pitchFamily="18" charset="0"/>
              </a:rPr>
              <a:t> What </a:t>
            </a:r>
            <a:r>
              <a:rPr lang="en-US" altLang="en-US" sz="1100" b="1" dirty="0">
                <a:solidFill>
                  <a:srgbClr val="000000"/>
                </a:solidFill>
                <a:latin typeface="Times New Roman" panose="02020603050405020304" pitchFamily="18" charset="0"/>
                <a:cs typeface="Times New Roman" panose="02020603050405020304" pitchFamily="18" charset="0"/>
              </a:rPr>
              <a:t>rights employees have </a:t>
            </a:r>
            <a:r>
              <a:rPr lang="en-US" altLang="en-US" sz="1100" dirty="0">
                <a:solidFill>
                  <a:srgbClr val="000000"/>
                </a:solidFill>
                <a:latin typeface="Times New Roman" panose="02020603050405020304" pitchFamily="18" charset="0"/>
                <a:cs typeface="Times New Roman" panose="02020603050405020304" pitchFamily="18" charset="0"/>
              </a:rPr>
              <a:t>under the law	</a:t>
            </a:r>
            <a:endParaRPr lang="en-US" altLang="en-US" sz="1100"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91A6AEC-34C5-724F-A9F3-C32254C34CCA}" type="slidenum">
              <a:rPr lang="en-US" smtClean="0"/>
              <a:t>1</a:t>
            </a:fld>
            <a:endParaRPr lang="en-US" dirty="0"/>
          </a:p>
        </p:txBody>
      </p:sp>
    </p:spTree>
    <p:extLst>
      <p:ext uri="{BB962C8B-B14F-4D97-AF65-F5344CB8AC3E}">
        <p14:creationId xmlns:p14="http://schemas.microsoft.com/office/powerpoint/2010/main" val="15825524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1A6AEC-34C5-724F-A9F3-C32254C34CCA}" type="slidenum">
              <a:rPr lang="en-US" smtClean="0"/>
              <a:t>10</a:t>
            </a:fld>
            <a:endParaRPr lang="en-US" dirty="0"/>
          </a:p>
        </p:txBody>
      </p:sp>
    </p:spTree>
    <p:extLst>
      <p:ext uri="{BB962C8B-B14F-4D97-AF65-F5344CB8AC3E}">
        <p14:creationId xmlns:p14="http://schemas.microsoft.com/office/powerpoint/2010/main" val="9966095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Patricia requests two weeks of FMLA leave to begin on November 1st. The employer looks back 12 months (from November 1st back to the previous November 2nd) and sees that Patricia had taken four weeks of FMLA leave beginning January 1st, four weeks beginning March 1st, and three weeks beginning June 1st. Patricia has taken 11 weeks of FMLA leave in the 12-month period and only has one week of FMLA-protected leave available. After Patricia takes the one week in November, she can next take FMLA leave beginning January 1st as the days of her previous January leave “roll off” the leave year. </a:t>
            </a:r>
          </a:p>
          <a:p>
            <a:endParaRPr lang="en-US" dirty="0"/>
          </a:p>
        </p:txBody>
      </p:sp>
      <p:sp>
        <p:nvSpPr>
          <p:cNvPr id="4" name="Slide Number Placeholder 3"/>
          <p:cNvSpPr>
            <a:spLocks noGrp="1"/>
          </p:cNvSpPr>
          <p:nvPr>
            <p:ph type="sldNum" sz="quarter" idx="10"/>
          </p:nvPr>
        </p:nvSpPr>
        <p:spPr/>
        <p:txBody>
          <a:bodyPr/>
          <a:lstStyle/>
          <a:p>
            <a:fld id="{991A6AEC-34C5-724F-A9F3-C32254C34CCA}" type="slidenum">
              <a:rPr lang="en-US" smtClean="0"/>
              <a:t>11</a:t>
            </a:fld>
            <a:endParaRPr lang="en-US" dirty="0"/>
          </a:p>
        </p:txBody>
      </p:sp>
    </p:spTree>
    <p:extLst>
      <p:ext uri="{BB962C8B-B14F-4D97-AF65-F5344CB8AC3E}">
        <p14:creationId xmlns:p14="http://schemas.microsoft.com/office/powerpoint/2010/main" val="29015060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solidFill>
                <a:srgbClr val="000000"/>
              </a:solidFill>
              <a:cs typeface="Times New Roman" pitchFamily="18" charset="0"/>
            </a:endParaRPr>
          </a:p>
          <a:p>
            <a:pPr marL="171450" indent="-171450">
              <a:spcAft>
                <a:spcPct val="25000"/>
              </a:spcAft>
              <a:buFont typeface="Arial" panose="020B0604020202020204" pitchFamily="34" charset="0"/>
              <a:buChar char="•"/>
            </a:pPr>
            <a:r>
              <a:rPr lang="en-US" altLang="en-US" dirty="0">
                <a:solidFill>
                  <a:srgbClr val="000000"/>
                </a:solidFill>
              </a:rPr>
              <a:t>While having people out on FMLA leave may mean you’re short-handed for a while, sooner or later you’ll get the person back – the law says </a:t>
            </a:r>
            <a:r>
              <a:rPr lang="en-US" altLang="en-US" b="1" dirty="0">
                <a:solidFill>
                  <a:srgbClr val="000000"/>
                </a:solidFill>
              </a:rPr>
              <a:t>most returning employees must be restored to their original jobs, or to equivalent jobs</a:t>
            </a:r>
            <a:r>
              <a:rPr lang="en-US" altLang="en-US" dirty="0">
                <a:solidFill>
                  <a:srgbClr val="000000"/>
                </a:solidFill>
              </a:rPr>
              <a:t> with equivalent pay, benefits and other terms of employment.</a:t>
            </a:r>
          </a:p>
          <a:p>
            <a:pPr marL="171450" indent="-171450">
              <a:spcAft>
                <a:spcPct val="25000"/>
              </a:spcAft>
              <a:buFont typeface="Arial" panose="020B0604020202020204" pitchFamily="34" charset="0"/>
              <a:buChar char="•"/>
            </a:pPr>
            <a:r>
              <a:rPr lang="en-US" altLang="en-US" dirty="0">
                <a:solidFill>
                  <a:srgbClr val="000000"/>
                </a:solidFill>
              </a:rPr>
              <a:t>The good news is that </a:t>
            </a:r>
            <a:r>
              <a:rPr lang="en-US" altLang="en-US" b="1" dirty="0">
                <a:solidFill>
                  <a:srgbClr val="000000"/>
                </a:solidFill>
              </a:rPr>
              <a:t>you don’t have to reinstate people who can no longer perform the essential duties of their former position</a:t>
            </a:r>
            <a:r>
              <a:rPr lang="en-US" altLang="en-US" dirty="0">
                <a:solidFill>
                  <a:srgbClr val="000000"/>
                </a:solidFill>
              </a:rPr>
              <a:t>. For example, Jack took off 12 weeks under the FMLA because he was suffering from chronic fatigue syndrome. When he was ready to return to work, he told supervisor Stanley that he needed “a few medical accommodations” – things like not taking any long business trips and never working overtime. The company decided it couldn’t reinstate Jack to his former position, but Stanley recommended him for another job in the firm. Jack objected, saying he had to get his old job back, and ended up suing the company. In the end, the judge sided with Stanley’s company, saying the FMLA doesn’t require firms to accommodate employees’ illnesses </a:t>
            </a:r>
            <a:r>
              <a:rPr lang="en-US" altLang="en-US" i="1" dirty="0">
                <a:solidFill>
                  <a:srgbClr val="000000"/>
                </a:solidFill>
              </a:rPr>
              <a:t>(</a:t>
            </a:r>
            <a:r>
              <a:rPr lang="en-US" altLang="en-US" i="1" dirty="0" err="1">
                <a:solidFill>
                  <a:srgbClr val="000000"/>
                </a:solidFill>
              </a:rPr>
              <a:t>Alifano</a:t>
            </a:r>
            <a:r>
              <a:rPr lang="en-US" altLang="en-US" i="1" dirty="0">
                <a:solidFill>
                  <a:srgbClr val="000000"/>
                </a:solidFill>
              </a:rPr>
              <a:t> v. Merck and Co.)</a:t>
            </a:r>
            <a:r>
              <a:rPr lang="en-US" altLang="en-US" dirty="0">
                <a:solidFill>
                  <a:srgbClr val="000000"/>
                </a:solidFill>
              </a:rPr>
              <a:t>.</a:t>
            </a:r>
          </a:p>
          <a:p>
            <a:pPr marL="171450" indent="-171450">
              <a:buFont typeface="Arial" panose="020B0604020202020204" pitchFamily="34" charset="0"/>
              <a:buChar char="•"/>
            </a:pPr>
            <a:r>
              <a:rPr lang="en-US" altLang="en-US" dirty="0">
                <a:solidFill>
                  <a:srgbClr val="000000"/>
                </a:solidFill>
              </a:rPr>
              <a:t>You can also let employees know that the </a:t>
            </a:r>
            <a:r>
              <a:rPr lang="en-US" altLang="en-US" b="1" dirty="0">
                <a:solidFill>
                  <a:srgbClr val="000000"/>
                </a:solidFill>
              </a:rPr>
              <a:t>use of FMLA leave can’t result in him or her losing any employment benefit that he or she earned</a:t>
            </a:r>
            <a:r>
              <a:rPr lang="en-US" altLang="en-US" dirty="0">
                <a:solidFill>
                  <a:srgbClr val="000000"/>
                </a:solidFill>
              </a:rPr>
              <a:t>, or was entitled to, before using FMLA leave. You also can’t count the absence against a “no fault” attendance policy, if your company has one. If you have questions, your HR Department can help you track leave correctly.</a:t>
            </a:r>
          </a:p>
          <a:p>
            <a:endParaRPr lang="en-US" dirty="0"/>
          </a:p>
        </p:txBody>
      </p:sp>
      <p:sp>
        <p:nvSpPr>
          <p:cNvPr id="4" name="Slide Number Placeholder 3"/>
          <p:cNvSpPr>
            <a:spLocks noGrp="1"/>
          </p:cNvSpPr>
          <p:nvPr>
            <p:ph type="sldNum" sz="quarter" idx="5"/>
          </p:nvPr>
        </p:nvSpPr>
        <p:spPr/>
        <p:txBody>
          <a:bodyPr/>
          <a:lstStyle/>
          <a:p>
            <a:fld id="{991A6AEC-34C5-724F-A9F3-C32254C34CCA}" type="slidenum">
              <a:rPr lang="en-US" smtClean="0"/>
              <a:t>12</a:t>
            </a:fld>
            <a:endParaRPr lang="en-US" dirty="0"/>
          </a:p>
        </p:txBody>
      </p:sp>
    </p:spTree>
    <p:extLst>
      <p:ext uri="{BB962C8B-B14F-4D97-AF65-F5344CB8AC3E}">
        <p14:creationId xmlns:p14="http://schemas.microsoft.com/office/powerpoint/2010/main" val="35525741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p>
          <a:p>
            <a:endParaRPr lang="en-US" altLang="en-US" dirty="0"/>
          </a:p>
          <a:p>
            <a:pPr marL="171450" indent="-171450">
              <a:buFont typeface="Arial" panose="020B0604020202020204" pitchFamily="34" charset="0"/>
              <a:buChar char="•"/>
            </a:pPr>
            <a:r>
              <a:rPr lang="en-US" altLang="en-US" dirty="0">
                <a:latin typeface="Times" pitchFamily="18" charset="0"/>
              </a:rPr>
              <a:t>Where do you come in? The employee is likely to make the first leave request to his or her direct supervisor, and to give the supervisor the required documentation, such as a doctor’s certificate. If there are questions about an employee’s eligibility for FMLA leave, see HR and we’ll decide on that.</a:t>
            </a:r>
          </a:p>
          <a:p>
            <a:pPr marL="171450" indent="-171450">
              <a:buFont typeface="Arial" panose="020B0604020202020204" pitchFamily="34" charset="0"/>
              <a:buChar char="•"/>
            </a:pPr>
            <a:r>
              <a:rPr lang="en-US" altLang="en-US" dirty="0">
                <a:latin typeface="Times" pitchFamily="18" charset="0"/>
              </a:rPr>
              <a:t>As often happens, federal laws such as HIPAA and FMLA overlap. So you’re required to maintain employee confidentiality about their reasons for taking FMLA leave and any supporting documentation they provide or you maintain. </a:t>
            </a:r>
            <a:r>
              <a:rPr lang="en-US" altLang="en-US" b="1" dirty="0">
                <a:latin typeface="Times" pitchFamily="18" charset="0"/>
              </a:rPr>
              <a:t>Common sense prevails here</a:t>
            </a:r>
            <a:r>
              <a:rPr lang="en-US" altLang="en-US" dirty="0">
                <a:latin typeface="Times" pitchFamily="18" charset="0"/>
              </a:rPr>
              <a:t>. Employee’s health problems – especially if they’re emotional problems – aren’t fair game for casual conversation.</a:t>
            </a:r>
          </a:p>
          <a:p>
            <a:pPr marL="171450" indent="-171450">
              <a:buFont typeface="Arial" panose="020B0604020202020204" pitchFamily="34" charset="0"/>
              <a:buChar char="•"/>
            </a:pPr>
            <a:r>
              <a:rPr lang="en-US" altLang="en-US" dirty="0">
                <a:latin typeface="Times" pitchFamily="18" charset="0"/>
              </a:rPr>
              <a:t>FMLA records must be filed</a:t>
            </a:r>
            <a:r>
              <a:rPr lang="en-US" altLang="en-US" baseline="0" dirty="0">
                <a:latin typeface="Times" pitchFamily="18" charset="0"/>
              </a:rPr>
              <a:t> separately from other personnel records, and under “lock and key” security.</a:t>
            </a:r>
            <a:endParaRPr lang="en-US" altLang="en-US" dirty="0">
              <a:latin typeface="Times" pitchFamily="18" charset="0"/>
            </a:endParaRPr>
          </a:p>
          <a:p>
            <a:endParaRPr lang="en-US" dirty="0"/>
          </a:p>
        </p:txBody>
      </p:sp>
      <p:sp>
        <p:nvSpPr>
          <p:cNvPr id="4" name="Slide Number Placeholder 3"/>
          <p:cNvSpPr>
            <a:spLocks noGrp="1"/>
          </p:cNvSpPr>
          <p:nvPr>
            <p:ph type="sldNum" sz="quarter" idx="10"/>
          </p:nvPr>
        </p:nvSpPr>
        <p:spPr/>
        <p:txBody>
          <a:bodyPr/>
          <a:lstStyle/>
          <a:p>
            <a:fld id="{991A6AEC-34C5-724F-A9F3-C32254C34CCA}" type="slidenum">
              <a:rPr lang="en-US" smtClean="0"/>
              <a:t>13</a:t>
            </a:fld>
            <a:endParaRPr lang="en-US" dirty="0"/>
          </a:p>
        </p:txBody>
      </p:sp>
    </p:spTree>
    <p:extLst>
      <p:ext uri="{BB962C8B-B14F-4D97-AF65-F5344CB8AC3E}">
        <p14:creationId xmlns:p14="http://schemas.microsoft.com/office/powerpoint/2010/main" val="8538855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p>
          <a:p>
            <a:endParaRPr lang="en-US" altLang="en-US" dirty="0"/>
          </a:p>
          <a:p>
            <a:pPr marL="171450" indent="-171450">
              <a:buFont typeface="Arial" panose="020B0604020202020204" pitchFamily="34" charset="0"/>
              <a:buChar char="•"/>
            </a:pPr>
            <a:r>
              <a:rPr lang="en-US" altLang="en-US" dirty="0"/>
              <a:t>Certain people are allowed to take unpaid time off to deal with personal, health-related matters, and </a:t>
            </a:r>
            <a:r>
              <a:rPr lang="en-US" altLang="en-US" b="1" dirty="0"/>
              <a:t>we are committed to granting those requests when warranted</a:t>
            </a:r>
            <a:r>
              <a:rPr lang="en-US" altLang="en-US" dirty="0"/>
              <a:t>.</a:t>
            </a:r>
          </a:p>
          <a:p>
            <a:pPr marL="171450" indent="-171450">
              <a:buFont typeface="Arial" panose="020B0604020202020204" pitchFamily="34" charset="0"/>
              <a:buChar char="•"/>
            </a:pPr>
            <a:r>
              <a:rPr lang="en-US" altLang="en-US" dirty="0"/>
              <a:t>Of course as a supervisor, you probably </a:t>
            </a:r>
            <a:r>
              <a:rPr lang="en-US" altLang="en-US" b="1" dirty="0"/>
              <a:t>wonder how you’ll get all the work done </a:t>
            </a:r>
            <a:r>
              <a:rPr lang="en-US" altLang="en-US" dirty="0"/>
              <a:t>if you keep letting people take time off. It’s up to us </a:t>
            </a:r>
            <a:r>
              <a:rPr lang="en-US" altLang="en-US" dirty="0">
                <a:latin typeface="Courier New" pitchFamily="49" charset="0"/>
                <a:cs typeface="Courier New" pitchFamily="49" charset="0"/>
              </a:rPr>
              <a:t>—</a:t>
            </a:r>
            <a:r>
              <a:rPr lang="en-US" altLang="en-US" dirty="0"/>
              <a:t> with help from Human Resources </a:t>
            </a:r>
            <a:r>
              <a:rPr lang="en-US" altLang="en-US" dirty="0">
                <a:latin typeface="Courier New" pitchFamily="49" charset="0"/>
                <a:cs typeface="Courier New" pitchFamily="49" charset="0"/>
              </a:rPr>
              <a:t>—</a:t>
            </a:r>
            <a:r>
              <a:rPr lang="en-US" altLang="en-US" dirty="0"/>
              <a:t> to find ways to abide by the law and still fulfill our responsibilities.</a:t>
            </a:r>
          </a:p>
          <a:p>
            <a:pPr marL="171450" indent="-171450">
              <a:buFont typeface="Arial" panose="020B0604020202020204" pitchFamily="34" charset="0"/>
              <a:buChar char="•"/>
            </a:pPr>
            <a:r>
              <a:rPr lang="en-US" altLang="en-US" dirty="0"/>
              <a:t>If we don’t, there could be serious consequences. At a minimum, denying the request from an employee who legitimately deserves time off could mean that </a:t>
            </a:r>
            <a:r>
              <a:rPr lang="en-US" altLang="en-US" b="1" dirty="0"/>
              <a:t>person badmouths the company </a:t>
            </a:r>
            <a:r>
              <a:rPr lang="en-US" altLang="en-US" dirty="0"/>
              <a:t>to his or her co-workers. That could hurt morale and productivity and affect turnover.</a:t>
            </a:r>
          </a:p>
          <a:p>
            <a:pPr marL="171450" indent="-171450">
              <a:buFont typeface="Arial" panose="020B0604020202020204" pitchFamily="34" charset="0"/>
              <a:buChar char="•"/>
            </a:pPr>
            <a:r>
              <a:rPr lang="en-US" altLang="en-US" dirty="0"/>
              <a:t>In a worst-case scenario, </a:t>
            </a:r>
            <a:r>
              <a:rPr lang="en-US" altLang="en-US" b="1" dirty="0"/>
              <a:t>our company could get hauled into court </a:t>
            </a:r>
            <a:r>
              <a:rPr lang="en-US" altLang="en-US" dirty="0"/>
              <a:t>and end up not only paying expensive attorney’s fees, but also money to settle a lawsuit.  </a:t>
            </a:r>
          </a:p>
          <a:p>
            <a:endParaRPr lang="en-US" dirty="0"/>
          </a:p>
        </p:txBody>
      </p:sp>
      <p:sp>
        <p:nvSpPr>
          <p:cNvPr id="4" name="Slide Number Placeholder 3"/>
          <p:cNvSpPr>
            <a:spLocks noGrp="1"/>
          </p:cNvSpPr>
          <p:nvPr>
            <p:ph type="sldNum" sz="quarter" idx="10"/>
          </p:nvPr>
        </p:nvSpPr>
        <p:spPr/>
        <p:txBody>
          <a:bodyPr/>
          <a:lstStyle/>
          <a:p>
            <a:fld id="{991A6AEC-34C5-724F-A9F3-C32254C34CCA}" type="slidenum">
              <a:rPr lang="en-US" smtClean="0"/>
              <a:t>14</a:t>
            </a:fld>
            <a:endParaRPr lang="en-US" dirty="0"/>
          </a:p>
        </p:txBody>
      </p:sp>
    </p:spTree>
    <p:extLst>
      <p:ext uri="{BB962C8B-B14F-4D97-AF65-F5344CB8AC3E}">
        <p14:creationId xmlns:p14="http://schemas.microsoft.com/office/powerpoint/2010/main" val="23191503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1A6AEC-34C5-724F-A9F3-C32254C34CCA}" type="slidenum">
              <a:rPr lang="en-US" smtClean="0"/>
              <a:t>15</a:t>
            </a:fld>
            <a:endParaRPr lang="en-US" dirty="0"/>
          </a:p>
        </p:txBody>
      </p:sp>
    </p:spTree>
    <p:extLst>
      <p:ext uri="{BB962C8B-B14F-4D97-AF65-F5344CB8AC3E}">
        <p14:creationId xmlns:p14="http://schemas.microsoft.com/office/powerpoint/2010/main" val="36931203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1A6AEC-34C5-724F-A9F3-C32254C34CCA}" type="slidenum">
              <a:rPr lang="en-US" smtClean="0"/>
              <a:t>16</a:t>
            </a:fld>
            <a:endParaRPr lang="en-US" dirty="0"/>
          </a:p>
        </p:txBody>
      </p:sp>
    </p:spTree>
    <p:extLst>
      <p:ext uri="{BB962C8B-B14F-4D97-AF65-F5344CB8AC3E}">
        <p14:creationId xmlns:p14="http://schemas.microsoft.com/office/powerpoint/2010/main" val="7371938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1A6AEC-34C5-724F-A9F3-C32254C34CCA}" type="slidenum">
              <a:rPr lang="en-US" smtClean="0"/>
              <a:t>17</a:t>
            </a:fld>
            <a:endParaRPr lang="en-US" dirty="0"/>
          </a:p>
        </p:txBody>
      </p:sp>
    </p:spTree>
    <p:extLst>
      <p:ext uri="{BB962C8B-B14F-4D97-AF65-F5344CB8AC3E}">
        <p14:creationId xmlns:p14="http://schemas.microsoft.com/office/powerpoint/2010/main" val="13649731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1A6AEC-34C5-724F-A9F3-C32254C34CCA}" type="slidenum">
              <a:rPr lang="en-US" smtClean="0"/>
              <a:t>18</a:t>
            </a:fld>
            <a:endParaRPr lang="en-US" dirty="0"/>
          </a:p>
        </p:txBody>
      </p:sp>
    </p:spTree>
    <p:extLst>
      <p:ext uri="{BB962C8B-B14F-4D97-AF65-F5344CB8AC3E}">
        <p14:creationId xmlns:p14="http://schemas.microsoft.com/office/powerpoint/2010/main" val="17351084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1A6AEC-34C5-724F-A9F3-C32254C34CCA}" type="slidenum">
              <a:rPr lang="en-US" smtClean="0"/>
              <a:t>19</a:t>
            </a:fld>
            <a:endParaRPr lang="en-US" dirty="0"/>
          </a:p>
        </p:txBody>
      </p:sp>
    </p:spTree>
    <p:extLst>
      <p:ext uri="{BB962C8B-B14F-4D97-AF65-F5344CB8AC3E}">
        <p14:creationId xmlns:p14="http://schemas.microsoft.com/office/powerpoint/2010/main" val="8700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ltLang="en-US" dirty="0">
                <a:solidFill>
                  <a:srgbClr val="000000"/>
                </a:solidFill>
              </a:rPr>
              <a:t>You’ve probably heard about the </a:t>
            </a:r>
            <a:r>
              <a:rPr lang="en-US" altLang="en-US" b="1" dirty="0">
                <a:solidFill>
                  <a:srgbClr val="000000"/>
                </a:solidFill>
              </a:rPr>
              <a:t>Family &amp; Medical Leave Act</a:t>
            </a:r>
            <a:r>
              <a:rPr lang="en-US" altLang="en-US" dirty="0">
                <a:solidFill>
                  <a:srgbClr val="000000"/>
                </a:solidFill>
              </a:rPr>
              <a:t>, which we’ll refer to from now on as the “FMLA.” This federal law was enacted back in 1993 to help people balance their work and personal lives. </a:t>
            </a:r>
          </a:p>
          <a:p>
            <a:pPr marL="171450" indent="-171450">
              <a:buFont typeface="Arial" panose="020B0604020202020204" pitchFamily="34" charset="0"/>
              <a:buChar char="•"/>
            </a:pPr>
            <a:r>
              <a:rPr lang="en-US" altLang="en-US" dirty="0">
                <a:solidFill>
                  <a:srgbClr val="000000"/>
                </a:solidFill>
              </a:rPr>
              <a:t>Amendments to FMLA in late 2008 became effective 1/16/2009; significant changes including Military Family Leave and Exigency Leave.</a:t>
            </a:r>
          </a:p>
          <a:p>
            <a:pPr marL="171450" indent="-171450">
              <a:buFont typeface="Arial" panose="020B0604020202020204" pitchFamily="34" charset="0"/>
              <a:buChar char="•"/>
            </a:pPr>
            <a:r>
              <a:rPr lang="en-US" altLang="en-US" dirty="0">
                <a:solidFill>
                  <a:srgbClr val="000000"/>
                </a:solidFill>
              </a:rPr>
              <a:t>Some of the people you supervise may come to you one day asking for time off under this law. The good news is you’ll never have to make FMLA decisions yourself. You’ll always want to </a:t>
            </a:r>
            <a:r>
              <a:rPr lang="en-US" altLang="en-US" b="1" u="sng" dirty="0">
                <a:solidFill>
                  <a:srgbClr val="000000"/>
                </a:solidFill>
              </a:rPr>
              <a:t>talk to someone in the Human Resources Department</a:t>
            </a:r>
            <a:r>
              <a:rPr lang="en-US" altLang="en-US" dirty="0">
                <a:solidFill>
                  <a:srgbClr val="000000"/>
                </a:solidFill>
              </a:rPr>
              <a:t>, or your own supervisor, for guidance.</a:t>
            </a:r>
          </a:p>
          <a:p>
            <a:pPr marL="171450" indent="-171450">
              <a:buFont typeface="Arial" panose="020B0604020202020204" pitchFamily="34" charset="0"/>
              <a:buChar char="•"/>
            </a:pPr>
            <a:r>
              <a:rPr lang="en-US" altLang="en-US" dirty="0">
                <a:solidFill>
                  <a:srgbClr val="000000"/>
                </a:solidFill>
              </a:rPr>
              <a:t>The law lets </a:t>
            </a:r>
            <a:r>
              <a:rPr lang="en-US" altLang="en-US" b="1" dirty="0">
                <a:solidFill>
                  <a:srgbClr val="000000"/>
                </a:solidFill>
              </a:rPr>
              <a:t>eligible employees at covered companies take up to 12 workweeks of job-protected, unpaid leave during any 12-month period </a:t>
            </a:r>
            <a:r>
              <a:rPr lang="en-US" altLang="en-US" dirty="0">
                <a:solidFill>
                  <a:srgbClr val="000000"/>
                </a:solidFill>
              </a:rPr>
              <a:t>for one or more of the following reasons:</a:t>
            </a:r>
          </a:p>
          <a:p>
            <a:pPr marL="628645" lvl="1" indent="-171450">
              <a:buFont typeface="Calibri" panose="020F0502020204030204" pitchFamily="34" charset="0"/>
              <a:buChar char="⁻"/>
            </a:pPr>
            <a:r>
              <a:rPr lang="en-US" altLang="en-US" dirty="0">
                <a:solidFill>
                  <a:srgbClr val="000000"/>
                </a:solidFill>
              </a:rPr>
              <a:t>For the birth and care of the newborn child of the employee</a:t>
            </a:r>
          </a:p>
          <a:p>
            <a:pPr marL="628645" lvl="1" indent="-171450">
              <a:buFont typeface="Times" panose="02020603050405020304" pitchFamily="18" charset="0"/>
              <a:buChar char="‾"/>
            </a:pPr>
            <a:r>
              <a:rPr lang="en-US" altLang="en-US" dirty="0">
                <a:solidFill>
                  <a:srgbClr val="000000"/>
                </a:solidFill>
                <a:latin typeface="Times" pitchFamily="18" charset="0"/>
                <a:cs typeface="Times New Roman" pitchFamily="18" charset="0"/>
              </a:rPr>
              <a:t>F</a:t>
            </a:r>
            <a:r>
              <a:rPr lang="en-US" altLang="en-US" dirty="0">
                <a:solidFill>
                  <a:srgbClr val="000000"/>
                </a:solidFill>
              </a:rPr>
              <a:t>or placement of a son or daughter for adoption or foster care with </a:t>
            </a:r>
            <a:br>
              <a:rPr lang="en-US" altLang="en-US" dirty="0">
                <a:solidFill>
                  <a:srgbClr val="000000"/>
                </a:solidFill>
              </a:rPr>
            </a:br>
            <a:r>
              <a:rPr lang="en-US" altLang="en-US" dirty="0">
                <a:solidFill>
                  <a:srgbClr val="000000"/>
                </a:solidFill>
              </a:rPr>
              <a:t>the employee</a:t>
            </a:r>
          </a:p>
          <a:p>
            <a:pPr marL="628645" lvl="1" indent="-171450">
              <a:buFont typeface="Calibri" panose="020F0502020204030204" pitchFamily="34" charset="0"/>
              <a:buChar char="⁻"/>
            </a:pPr>
            <a:r>
              <a:rPr lang="en-US" altLang="en-US" dirty="0">
                <a:solidFill>
                  <a:srgbClr val="000000"/>
                </a:solidFill>
              </a:rPr>
              <a:t>To care for an immediate family member (</a:t>
            </a:r>
            <a:r>
              <a:rPr lang="en-US" altLang="en-US" b="1" dirty="0">
                <a:solidFill>
                  <a:srgbClr val="000000"/>
                </a:solidFill>
              </a:rPr>
              <a:t>spouse, child [&lt;18] or parent</a:t>
            </a:r>
            <a:r>
              <a:rPr lang="en-US" altLang="en-US" dirty="0">
                <a:solidFill>
                  <a:srgbClr val="000000"/>
                </a:solidFill>
              </a:rPr>
              <a:t>) with a serious health condition, </a:t>
            </a:r>
            <a:r>
              <a:rPr lang="en-US" altLang="en-US" b="1" dirty="0">
                <a:solidFill>
                  <a:srgbClr val="000000"/>
                </a:solidFill>
              </a:rPr>
              <a:t>or</a:t>
            </a:r>
            <a:endParaRPr lang="en-US" altLang="en-US" dirty="0">
              <a:solidFill>
                <a:srgbClr val="000000"/>
              </a:solidFill>
            </a:endParaRPr>
          </a:p>
          <a:p>
            <a:pPr marL="628645" lvl="1" indent="-171450">
              <a:buFont typeface="Calibri" panose="020F0502020204030204" pitchFamily="34" charset="0"/>
              <a:buChar char="⁻"/>
            </a:pPr>
            <a:r>
              <a:rPr lang="en-US" altLang="en-US" dirty="0">
                <a:solidFill>
                  <a:srgbClr val="000000"/>
                </a:solidFill>
              </a:rPr>
              <a:t>To take medical leave when the employee is unable to work because of his or her own serious health condition.</a:t>
            </a:r>
            <a:br>
              <a:rPr lang="en-US" altLang="en-US" dirty="0">
                <a:solidFill>
                  <a:srgbClr val="000000"/>
                </a:solidFill>
              </a:rPr>
            </a:br>
            <a:endParaRPr lang="en-US" altLang="en-US" dirty="0">
              <a:solidFill>
                <a:srgbClr val="000000"/>
              </a:solidFill>
            </a:endParaRPr>
          </a:p>
          <a:p>
            <a:pPr marL="171450" indent="-171450">
              <a:spcBef>
                <a:spcPct val="0"/>
              </a:spcBef>
              <a:buFont typeface="Arial" panose="020B0604020202020204" pitchFamily="34" charset="0"/>
              <a:buChar char="•"/>
            </a:pPr>
            <a:r>
              <a:rPr lang="en-US" altLang="en-US" dirty="0"/>
              <a:t>Now we’ll discuss which companies must abide by this law, and which employees are eligible for this unpaid time off. </a:t>
            </a:r>
          </a:p>
          <a:p>
            <a:endParaRPr lang="en-US" dirty="0"/>
          </a:p>
        </p:txBody>
      </p:sp>
      <p:sp>
        <p:nvSpPr>
          <p:cNvPr id="4" name="Slide Number Placeholder 3"/>
          <p:cNvSpPr>
            <a:spLocks noGrp="1"/>
          </p:cNvSpPr>
          <p:nvPr>
            <p:ph type="sldNum" sz="quarter" idx="10"/>
          </p:nvPr>
        </p:nvSpPr>
        <p:spPr/>
        <p:txBody>
          <a:bodyPr/>
          <a:lstStyle/>
          <a:p>
            <a:fld id="{991A6AEC-34C5-724F-A9F3-C32254C34CCA}" type="slidenum">
              <a:rPr lang="en-US" smtClean="0"/>
              <a:t>2</a:t>
            </a:fld>
            <a:endParaRPr lang="en-US" dirty="0"/>
          </a:p>
        </p:txBody>
      </p:sp>
    </p:spTree>
    <p:extLst>
      <p:ext uri="{BB962C8B-B14F-4D97-AF65-F5344CB8AC3E}">
        <p14:creationId xmlns:p14="http://schemas.microsoft.com/office/powerpoint/2010/main" val="654702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1A6AEC-34C5-724F-A9F3-C32254C34CCA}" type="slidenum">
              <a:rPr lang="en-US" smtClean="0"/>
              <a:t>20</a:t>
            </a:fld>
            <a:endParaRPr lang="en-US" dirty="0"/>
          </a:p>
        </p:txBody>
      </p:sp>
    </p:spTree>
    <p:extLst>
      <p:ext uri="{BB962C8B-B14F-4D97-AF65-F5344CB8AC3E}">
        <p14:creationId xmlns:p14="http://schemas.microsoft.com/office/powerpoint/2010/main" val="3475255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4D5156"/>
                </a:solidFill>
                <a:effectLst/>
                <a:latin typeface="Google Sans"/>
              </a:rPr>
              <a:t>Defined as an “exigency” as something that is necessary in a particular situation that requires or demands immediate aid or action.</a:t>
            </a:r>
            <a:endParaRPr lang="en-US" dirty="0"/>
          </a:p>
          <a:p>
            <a:endParaRPr lang="en-US" dirty="0"/>
          </a:p>
        </p:txBody>
      </p:sp>
      <p:sp>
        <p:nvSpPr>
          <p:cNvPr id="4" name="Slide Number Placeholder 3"/>
          <p:cNvSpPr>
            <a:spLocks noGrp="1"/>
          </p:cNvSpPr>
          <p:nvPr>
            <p:ph type="sldNum" sz="quarter" idx="10"/>
          </p:nvPr>
        </p:nvSpPr>
        <p:spPr/>
        <p:txBody>
          <a:bodyPr/>
          <a:lstStyle/>
          <a:p>
            <a:fld id="{991A6AEC-34C5-724F-A9F3-C32254C34CCA}" type="slidenum">
              <a:rPr lang="en-US" smtClean="0"/>
              <a:t>3</a:t>
            </a:fld>
            <a:endParaRPr lang="en-US" dirty="0"/>
          </a:p>
        </p:txBody>
      </p:sp>
    </p:spTree>
    <p:extLst>
      <p:ext uri="{BB962C8B-B14F-4D97-AF65-F5344CB8AC3E}">
        <p14:creationId xmlns:p14="http://schemas.microsoft.com/office/powerpoint/2010/main" val="3555558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195" indent="-177195" defTabSz="911291">
              <a:buFont typeface="Arial" panose="020B0604020202020204" pitchFamily="34" charset="0"/>
              <a:buChar char="•"/>
              <a:defRPr/>
            </a:pPr>
            <a:r>
              <a:rPr lang="en-US" altLang="en-US" dirty="0"/>
              <a:t>Son or Daughter - </a:t>
            </a:r>
            <a:r>
              <a:rPr lang="en-US" altLang="en-US" i="1" u="sng" dirty="0"/>
              <a:t>For leave other than military family leave,  ** For military leave the son or daughter does not have an age requirement </a:t>
            </a:r>
          </a:p>
          <a:p>
            <a:pPr marL="177195" indent="-177195" defTabSz="911291">
              <a:defRPr/>
            </a:pPr>
            <a:endParaRPr lang="en-US" i="1" u="sng" dirty="0"/>
          </a:p>
          <a:p>
            <a:pPr marL="177195" indent="-177195" defTabSz="911291">
              <a:buFont typeface="Arial" panose="020B0604020202020204" pitchFamily="34" charset="0"/>
              <a:buChar char="•"/>
              <a:defRPr/>
            </a:pPr>
            <a:r>
              <a:rPr lang="en-US" b="0" i="0" dirty="0">
                <a:solidFill>
                  <a:srgbClr val="202124"/>
                </a:solidFill>
                <a:effectLst/>
                <a:latin typeface="Google Sans"/>
              </a:rPr>
              <a:t>“Standing in loco parentis” means </a:t>
            </a:r>
            <a:r>
              <a:rPr lang="en-US" b="0" i="0" dirty="0">
                <a:solidFill>
                  <a:srgbClr val="040C28"/>
                </a:solidFill>
                <a:effectLst/>
                <a:latin typeface="Google Sans"/>
              </a:rPr>
              <a:t>a person is in the role of a parent</a:t>
            </a:r>
            <a:r>
              <a:rPr lang="en-US" b="0" i="0" dirty="0">
                <a:solidFill>
                  <a:srgbClr val="202124"/>
                </a:solidFill>
                <a:effectLst/>
                <a:latin typeface="Google Sans"/>
              </a:rPr>
              <a:t>.</a:t>
            </a:r>
            <a:endParaRPr lang="en-US" dirty="0"/>
          </a:p>
          <a:p>
            <a:endParaRPr lang="en-US" dirty="0"/>
          </a:p>
        </p:txBody>
      </p:sp>
      <p:sp>
        <p:nvSpPr>
          <p:cNvPr id="4" name="Slide Number Placeholder 3"/>
          <p:cNvSpPr>
            <a:spLocks noGrp="1"/>
          </p:cNvSpPr>
          <p:nvPr>
            <p:ph type="sldNum" sz="quarter" idx="5"/>
          </p:nvPr>
        </p:nvSpPr>
        <p:spPr/>
        <p:txBody>
          <a:bodyPr/>
          <a:lstStyle/>
          <a:p>
            <a:fld id="{991A6AEC-34C5-724F-A9F3-C32254C34CCA}" type="slidenum">
              <a:rPr lang="en-US" smtClean="0"/>
              <a:t>4</a:t>
            </a:fld>
            <a:endParaRPr lang="en-US" dirty="0"/>
          </a:p>
        </p:txBody>
      </p:sp>
    </p:spTree>
    <p:extLst>
      <p:ext uri="{BB962C8B-B14F-4D97-AF65-F5344CB8AC3E}">
        <p14:creationId xmlns:p14="http://schemas.microsoft.com/office/powerpoint/2010/main" val="136163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p>
          <a:p>
            <a:endParaRPr lang="en-US" altLang="en-US" dirty="0">
              <a:solidFill>
                <a:srgbClr val="000000"/>
              </a:solidFill>
              <a:cs typeface="Times New Roman" pitchFamily="18" charset="0"/>
            </a:endParaRPr>
          </a:p>
          <a:p>
            <a:pPr marL="171450" indent="-171450">
              <a:buFont typeface="Arial" panose="020B0604020202020204" pitchFamily="34" charset="0"/>
              <a:buChar char="•"/>
            </a:pPr>
            <a:r>
              <a:rPr lang="en-US" altLang="en-US" dirty="0">
                <a:solidFill>
                  <a:srgbClr val="000000"/>
                </a:solidFill>
              </a:rPr>
              <a:t>You’re probably wondering, “Do I have to let every person I supervise take unpaid time off whenever needed?” The answer is that </a:t>
            </a:r>
            <a:r>
              <a:rPr lang="en-US" altLang="en-US" b="1" dirty="0">
                <a:solidFill>
                  <a:srgbClr val="000000"/>
                </a:solidFill>
              </a:rPr>
              <a:t>not every employee is eligible </a:t>
            </a:r>
            <a:r>
              <a:rPr lang="en-US" altLang="en-US" dirty="0">
                <a:solidFill>
                  <a:srgbClr val="000000"/>
                </a:solidFill>
              </a:rPr>
              <a:t>for unpaid time off.</a:t>
            </a:r>
          </a:p>
          <a:p>
            <a:pPr marL="171450" indent="-171450">
              <a:buFont typeface="Arial" panose="020B0604020202020204" pitchFamily="34" charset="0"/>
              <a:buChar char="•"/>
            </a:pPr>
            <a:r>
              <a:rPr lang="en-US" altLang="en-US" dirty="0">
                <a:solidFill>
                  <a:srgbClr val="000000"/>
                </a:solidFill>
              </a:rPr>
              <a:t>The law says to qualify for FMLA benefits, an employee must:	</a:t>
            </a:r>
          </a:p>
          <a:p>
            <a:pPr marL="628645" lvl="1" indent="-171450">
              <a:buFont typeface="Calibri" panose="020F0502020204030204" pitchFamily="34" charset="0"/>
              <a:buChar char="⁻"/>
            </a:pPr>
            <a:r>
              <a:rPr lang="en-US" altLang="en-US" dirty="0">
                <a:solidFill>
                  <a:srgbClr val="000000"/>
                </a:solidFill>
              </a:rPr>
              <a:t>Work for a covered employer</a:t>
            </a:r>
          </a:p>
          <a:p>
            <a:pPr marL="628645" lvl="1" indent="-171450">
              <a:buFont typeface="Calibri" panose="020F0502020204030204" pitchFamily="34" charset="0"/>
              <a:buChar char="⁻"/>
            </a:pPr>
            <a:r>
              <a:rPr lang="en-US" altLang="en-US" dirty="0">
                <a:solidFill>
                  <a:srgbClr val="000000"/>
                </a:solidFill>
              </a:rPr>
              <a:t>Have worked for the employer for a total of 12 months</a:t>
            </a:r>
          </a:p>
          <a:p>
            <a:pPr marL="628645" lvl="1" indent="-171450">
              <a:buFont typeface="Calibri" panose="020F0502020204030204" pitchFamily="34" charset="0"/>
              <a:buChar char="⁻"/>
            </a:pPr>
            <a:r>
              <a:rPr lang="en-US" altLang="en-US" dirty="0">
                <a:solidFill>
                  <a:srgbClr val="000000"/>
                </a:solidFill>
              </a:rPr>
              <a:t>Have worked at least 1,250 hours over the previous 12 months and</a:t>
            </a:r>
          </a:p>
          <a:p>
            <a:pPr marL="628645" lvl="1" indent="-171450">
              <a:buFont typeface="Calibri" panose="020F0502020204030204" pitchFamily="34" charset="0"/>
              <a:buChar char="⁻"/>
            </a:pPr>
            <a:r>
              <a:rPr lang="en-US" altLang="en-US" dirty="0">
                <a:solidFill>
                  <a:srgbClr val="000000"/>
                </a:solidFill>
              </a:rPr>
              <a:t>Work at a location in the U.S. or in any U.S. territory or possession where at least 50 employees are employed by the company within 75 miles</a:t>
            </a:r>
          </a:p>
          <a:p>
            <a:pPr marL="171450" indent="-171450">
              <a:buFont typeface="Arial" panose="020B0604020202020204" pitchFamily="34" charset="0"/>
              <a:buChar char="•"/>
            </a:pPr>
            <a:r>
              <a:rPr lang="en-US" altLang="en-US" dirty="0">
                <a:solidFill>
                  <a:srgbClr val="000000"/>
                </a:solidFill>
              </a:rPr>
              <a:t>Let’s talk a moment about what “</a:t>
            </a:r>
            <a:r>
              <a:rPr lang="en-US" altLang="en-US" b="1" dirty="0">
                <a:solidFill>
                  <a:srgbClr val="000000"/>
                </a:solidFill>
              </a:rPr>
              <a:t>12 months</a:t>
            </a:r>
            <a:r>
              <a:rPr lang="en-US" altLang="en-US" dirty="0">
                <a:solidFill>
                  <a:srgbClr val="000000"/>
                </a:solidFill>
              </a:rPr>
              <a:t>” means so you’ll know just how long people can take off, and you’ll be able to answer employees’ questions when they come up. </a:t>
            </a:r>
          </a:p>
          <a:p>
            <a:endParaRPr lang="en-US" dirty="0"/>
          </a:p>
        </p:txBody>
      </p:sp>
      <p:sp>
        <p:nvSpPr>
          <p:cNvPr id="4" name="Slide Number Placeholder 3"/>
          <p:cNvSpPr>
            <a:spLocks noGrp="1"/>
          </p:cNvSpPr>
          <p:nvPr>
            <p:ph type="sldNum" sz="quarter" idx="10"/>
          </p:nvPr>
        </p:nvSpPr>
        <p:spPr/>
        <p:txBody>
          <a:bodyPr/>
          <a:lstStyle/>
          <a:p>
            <a:fld id="{991A6AEC-34C5-724F-A9F3-C32254C34CCA}" type="slidenum">
              <a:rPr lang="en-US" smtClean="0"/>
              <a:t>5</a:t>
            </a:fld>
            <a:endParaRPr lang="en-US" dirty="0"/>
          </a:p>
        </p:txBody>
      </p:sp>
    </p:spTree>
    <p:extLst>
      <p:ext uri="{BB962C8B-B14F-4D97-AF65-F5344CB8AC3E}">
        <p14:creationId xmlns:p14="http://schemas.microsoft.com/office/powerpoint/2010/main" val="3850205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p>
          <a:p>
            <a:endParaRPr lang="en-US" altLang="en-US" dirty="0">
              <a:solidFill>
                <a:srgbClr val="000000"/>
              </a:solidFill>
              <a:cs typeface="Times New Roman" pitchFamily="18" charset="0"/>
            </a:endParaRPr>
          </a:p>
          <a:p>
            <a:pPr marL="171450" indent="-171450">
              <a:buFont typeface="Arial" panose="020B0604020202020204" pitchFamily="34" charset="0"/>
              <a:buChar char="•"/>
            </a:pPr>
            <a:r>
              <a:rPr lang="en-US" altLang="en-US" dirty="0">
                <a:solidFill>
                  <a:srgbClr val="000000"/>
                </a:solidFill>
              </a:rPr>
              <a:t>In the examples I just gave you, both Susie and Jim took their time off in 12-week blocks. But the </a:t>
            </a:r>
            <a:r>
              <a:rPr lang="en-US" altLang="en-US" b="1" dirty="0">
                <a:solidFill>
                  <a:srgbClr val="000000"/>
                </a:solidFill>
              </a:rPr>
              <a:t>time off doesn’t have to be 12 weeks straight</a:t>
            </a:r>
            <a:r>
              <a:rPr lang="en-US" altLang="en-US" dirty="0">
                <a:solidFill>
                  <a:srgbClr val="000000"/>
                </a:solidFill>
              </a:rPr>
              <a:t>. Remember, people can take </a:t>
            </a:r>
            <a:r>
              <a:rPr lang="en-US" altLang="en-US" b="1" dirty="0">
                <a:solidFill>
                  <a:srgbClr val="000000"/>
                </a:solidFill>
              </a:rPr>
              <a:t>up to</a:t>
            </a:r>
            <a:r>
              <a:rPr lang="en-US" altLang="en-US" dirty="0">
                <a:solidFill>
                  <a:srgbClr val="000000"/>
                </a:solidFill>
              </a:rPr>
              <a:t> 12 weeks off. Some may need a week while others need five or six. </a:t>
            </a:r>
          </a:p>
          <a:p>
            <a:pPr marL="171450" indent="-171450">
              <a:buFont typeface="Arial" panose="020B0604020202020204" pitchFamily="34" charset="0"/>
              <a:buChar char="•"/>
            </a:pPr>
            <a:r>
              <a:rPr lang="en-US" altLang="en-US" dirty="0">
                <a:solidFill>
                  <a:srgbClr val="000000"/>
                </a:solidFill>
              </a:rPr>
              <a:t>The law also says the leave doesn’t have to be taken over 12 straight weeks. </a:t>
            </a:r>
            <a:r>
              <a:rPr lang="en-US" altLang="en-US" b="1" dirty="0">
                <a:solidFill>
                  <a:srgbClr val="000000"/>
                </a:solidFill>
              </a:rPr>
              <a:t>Employees may take their leave intermittently when medically necessary </a:t>
            </a:r>
            <a:r>
              <a:rPr lang="en-US" altLang="en-US" dirty="0">
                <a:solidFill>
                  <a:srgbClr val="000000"/>
                </a:solidFill>
              </a:rPr>
              <a:t>– which means taking their leave in blocks of time, or by reducing their weekly or daily work schedule. </a:t>
            </a:r>
          </a:p>
          <a:p>
            <a:pPr marL="171450" indent="-171450">
              <a:buFont typeface="Arial" panose="020B0604020202020204" pitchFamily="34" charset="0"/>
              <a:buChar char="•"/>
            </a:pPr>
            <a:r>
              <a:rPr lang="en-US" altLang="en-US" dirty="0">
                <a:solidFill>
                  <a:srgbClr val="000000"/>
                </a:solidFill>
              </a:rPr>
              <a:t>If people want to take </a:t>
            </a:r>
            <a:r>
              <a:rPr lang="en-US" altLang="en-US" b="1" dirty="0">
                <a:solidFill>
                  <a:srgbClr val="000000"/>
                </a:solidFill>
              </a:rPr>
              <a:t>blocks of time for the placement, adoption or foster care of a child, or the birth and care of a newborn child, ask HR</a:t>
            </a:r>
            <a:r>
              <a:rPr lang="en-US" altLang="en-US" dirty="0">
                <a:solidFill>
                  <a:srgbClr val="000000"/>
                </a:solidFill>
              </a:rPr>
              <a:t>.</a:t>
            </a:r>
          </a:p>
          <a:p>
            <a:pPr marL="171450" indent="-171450">
              <a:buFont typeface="Arial" panose="020B0604020202020204" pitchFamily="34" charset="0"/>
              <a:buChar char="•"/>
            </a:pPr>
            <a:r>
              <a:rPr lang="en-US" altLang="en-US" dirty="0">
                <a:solidFill>
                  <a:srgbClr val="000000"/>
                </a:solidFill>
              </a:rPr>
              <a:t>Employees who need </a:t>
            </a:r>
            <a:r>
              <a:rPr lang="en-US" altLang="en-US" b="1" dirty="0">
                <a:solidFill>
                  <a:srgbClr val="000000"/>
                </a:solidFill>
              </a:rPr>
              <a:t>pregnancy-related leave can take their leave in blocks if they’re sick or have complications </a:t>
            </a:r>
            <a:r>
              <a:rPr lang="en-US" altLang="en-US" dirty="0">
                <a:solidFill>
                  <a:srgbClr val="000000"/>
                </a:solidFill>
              </a:rPr>
              <a:t>before the baby’s birth.</a:t>
            </a:r>
          </a:p>
          <a:p>
            <a:pPr marL="171450" indent="-171450">
              <a:buFont typeface="Arial" panose="020B0604020202020204" pitchFamily="34" charset="0"/>
              <a:buChar char="•"/>
            </a:pPr>
            <a:r>
              <a:rPr lang="en-US" altLang="en-US" dirty="0">
                <a:solidFill>
                  <a:srgbClr val="000000"/>
                </a:solidFill>
              </a:rPr>
              <a:t>People can take FMLA leave intermittently whenever medically necessary to care for a seriously ill family member, or because the employee is seriously ill and unable to work.</a:t>
            </a:r>
          </a:p>
          <a:p>
            <a:pPr marL="171450" indent="-171450">
              <a:buFont typeface="Arial" panose="020B0604020202020204" pitchFamily="34" charset="0"/>
              <a:buChar char="•"/>
            </a:pPr>
            <a:r>
              <a:rPr lang="en-US" altLang="en-US" dirty="0"/>
              <a:t>Again, remember, you shouldn’t decide yourself when someone qualifies for intermittent leave. Talk to someone in HR or your supervisor.</a:t>
            </a:r>
            <a:br>
              <a:rPr lang="en-US" altLang="en-US" dirty="0"/>
            </a:b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a typeface="Calibri"/>
              <a:cs typeface="Calibri"/>
            </a:endParaRPr>
          </a:p>
          <a:p>
            <a:endParaRPr lang="en-US" b="1" dirty="0">
              <a:ea typeface="Calibri"/>
              <a:cs typeface="Calibri"/>
            </a:endParaRPr>
          </a:p>
          <a:p>
            <a:endParaRPr lang="en-US" b="1" dirty="0">
              <a:ea typeface="Calibri"/>
              <a:cs typeface="Calibri"/>
            </a:endParaRPr>
          </a:p>
          <a:p>
            <a:endParaRPr lang="en-US" dirty="0"/>
          </a:p>
        </p:txBody>
      </p:sp>
      <p:sp>
        <p:nvSpPr>
          <p:cNvPr id="4" name="Slide Number Placeholder 3"/>
          <p:cNvSpPr>
            <a:spLocks noGrp="1"/>
          </p:cNvSpPr>
          <p:nvPr>
            <p:ph type="sldNum" sz="quarter" idx="5"/>
          </p:nvPr>
        </p:nvSpPr>
        <p:spPr/>
        <p:txBody>
          <a:bodyPr/>
          <a:lstStyle/>
          <a:p>
            <a:fld id="{991A6AEC-34C5-724F-A9F3-C32254C34CCA}" type="slidenum">
              <a:rPr lang="en-US" smtClean="0"/>
              <a:t>6</a:t>
            </a:fld>
            <a:endParaRPr lang="en-US" dirty="0"/>
          </a:p>
        </p:txBody>
      </p:sp>
    </p:spTree>
    <p:extLst>
      <p:ext uri="{BB962C8B-B14F-4D97-AF65-F5344CB8AC3E}">
        <p14:creationId xmlns:p14="http://schemas.microsoft.com/office/powerpoint/2010/main" val="816167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p>
          <a:p>
            <a:endParaRPr lang="en-US" altLang="en-US" dirty="0">
              <a:solidFill>
                <a:srgbClr val="000000"/>
              </a:solidFill>
              <a:cs typeface="Times New Roman" pitchFamily="18" charset="0"/>
            </a:endParaRPr>
          </a:p>
          <a:p>
            <a:pPr marL="171450" indent="-171450">
              <a:buFont typeface="Arial" panose="020B0604020202020204" pitchFamily="34" charset="0"/>
              <a:buChar char="•"/>
            </a:pPr>
            <a:r>
              <a:rPr lang="en-US" altLang="en-US" dirty="0">
                <a:solidFill>
                  <a:srgbClr val="000000"/>
                </a:solidFill>
              </a:rPr>
              <a:t>As I mentioned earlier, we need to discuss what qualifies as a “</a:t>
            </a:r>
            <a:r>
              <a:rPr lang="en-US" altLang="en-US" b="1" dirty="0">
                <a:solidFill>
                  <a:srgbClr val="000000"/>
                </a:solidFill>
              </a:rPr>
              <a:t>serious health condition</a:t>
            </a:r>
            <a:r>
              <a:rPr lang="en-US" altLang="en-US" dirty="0">
                <a:solidFill>
                  <a:srgbClr val="000000"/>
                </a:solidFill>
              </a:rPr>
              <a:t>.” You’ll want to know this information so you’ll have a good idea whether the person legitimately deserves time off under FMLA before you speak to HR. After all, you can’t have people taking time off for paper cuts and </a:t>
            </a:r>
            <a:br>
              <a:rPr lang="en-US" altLang="en-US" dirty="0">
                <a:solidFill>
                  <a:srgbClr val="000000"/>
                </a:solidFill>
              </a:rPr>
            </a:br>
            <a:r>
              <a:rPr lang="en-US" altLang="en-US" dirty="0">
                <a:solidFill>
                  <a:srgbClr val="000000"/>
                </a:solidFill>
              </a:rPr>
              <a:t>stubbed toes!</a:t>
            </a:r>
            <a:br>
              <a:rPr lang="en-US" altLang="en-US" dirty="0">
                <a:solidFill>
                  <a:srgbClr val="000000"/>
                </a:solidFill>
              </a:rPr>
            </a:br>
            <a:endParaRPr lang="en-US" altLang="en-US" dirty="0">
              <a:solidFill>
                <a:srgbClr val="000000"/>
              </a:solidFill>
            </a:endParaRPr>
          </a:p>
          <a:p>
            <a:pPr marL="171450" indent="-171450">
              <a:buFont typeface="Arial" panose="020B0604020202020204" pitchFamily="34" charset="0"/>
              <a:buChar char="•"/>
            </a:pPr>
            <a:r>
              <a:rPr lang="en-US" altLang="en-US" b="1" dirty="0">
                <a:solidFill>
                  <a:srgbClr val="000000"/>
                </a:solidFill>
              </a:rPr>
              <a:t>“Serious health condition” means an illness, injury, impairment or physical or mental condition that involves either:</a:t>
            </a:r>
          </a:p>
          <a:p>
            <a:pPr marL="628645" lvl="1" indent="-171450">
              <a:buFont typeface="Calibri" panose="020F0502020204030204" pitchFamily="34" charset="0"/>
              <a:buChar char="⁻"/>
            </a:pPr>
            <a:r>
              <a:rPr lang="en-US" altLang="en-US" b="1" dirty="0">
                <a:solidFill>
                  <a:srgbClr val="000000"/>
                </a:solidFill>
              </a:rPr>
              <a:t>Any period of incapacity or treatment such as an overnight stay in a hospital, hospice or residential medical-care facility, and any period of incapacity connected with this care, or</a:t>
            </a:r>
          </a:p>
          <a:p>
            <a:pPr marL="628645" lvl="1" indent="-171450">
              <a:buFont typeface="Calibri" panose="020F0502020204030204" pitchFamily="34" charset="0"/>
              <a:buChar char="⁻"/>
            </a:pPr>
            <a:r>
              <a:rPr lang="en-US" altLang="en-US" b="1" dirty="0">
                <a:solidFill>
                  <a:srgbClr val="000000"/>
                </a:solidFill>
              </a:rPr>
              <a:t>Continuing treatment by a healthcare provider which includes any period of incapacity</a:t>
            </a:r>
            <a:r>
              <a:rPr lang="en-US" altLang="en-US" dirty="0">
                <a:solidFill>
                  <a:srgbClr val="000000"/>
                </a:solidFill>
              </a:rPr>
              <a:t> – that means an inability to work, attend school or perform other regular daily activities.</a:t>
            </a:r>
          </a:p>
          <a:p>
            <a:endParaRPr lang="en-US" dirty="0"/>
          </a:p>
        </p:txBody>
      </p:sp>
      <p:sp>
        <p:nvSpPr>
          <p:cNvPr id="4" name="Slide Number Placeholder 3"/>
          <p:cNvSpPr>
            <a:spLocks noGrp="1"/>
          </p:cNvSpPr>
          <p:nvPr>
            <p:ph type="sldNum" sz="quarter" idx="10"/>
          </p:nvPr>
        </p:nvSpPr>
        <p:spPr/>
        <p:txBody>
          <a:bodyPr/>
          <a:lstStyle/>
          <a:p>
            <a:fld id="{991A6AEC-34C5-724F-A9F3-C32254C34CCA}" type="slidenum">
              <a:rPr lang="en-US" smtClean="0"/>
              <a:t>7</a:t>
            </a:fld>
            <a:endParaRPr lang="en-US" dirty="0"/>
          </a:p>
        </p:txBody>
      </p:sp>
    </p:spTree>
    <p:extLst>
      <p:ext uri="{BB962C8B-B14F-4D97-AF65-F5344CB8AC3E}">
        <p14:creationId xmlns:p14="http://schemas.microsoft.com/office/powerpoint/2010/main" val="90848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endParaRPr lang="en-US" altLang="en-US" dirty="0"/>
          </a:p>
          <a:p>
            <a:pPr marL="0" indent="0"/>
            <a:endParaRPr lang="en-US" altLang="en-US" dirty="0">
              <a:solidFill>
                <a:srgbClr val="000000"/>
              </a:solidFill>
              <a:cs typeface="Times New Roman" pitchFamily="18" charset="0"/>
            </a:endParaRPr>
          </a:p>
          <a:p>
            <a:pPr marL="0" indent="0">
              <a:buNone/>
            </a:pPr>
            <a:r>
              <a:rPr lang="en-US" altLang="en-US" dirty="0">
                <a:solidFill>
                  <a:srgbClr val="000000"/>
                </a:solidFill>
              </a:rPr>
              <a:t>Now when I say continuing treatment, that can mean many things. You need to know so you can assess what’s a legitimate request and what isn’t. Here are some examples of </a:t>
            </a:r>
            <a:r>
              <a:rPr lang="en-US" altLang="en-US" b="1" dirty="0">
                <a:solidFill>
                  <a:srgbClr val="000000"/>
                </a:solidFill>
              </a:rPr>
              <a:t>continuing treatment</a:t>
            </a:r>
            <a:r>
              <a:rPr lang="en-US" altLang="en-US" dirty="0">
                <a:solidFill>
                  <a:srgbClr val="000000"/>
                </a:solidFill>
              </a:rPr>
              <a:t>:</a:t>
            </a:r>
          </a:p>
          <a:p>
            <a:pPr marL="623881" lvl="1" indent="-166686"/>
            <a:r>
              <a:rPr lang="en-US" altLang="en-US" b="1" dirty="0">
                <a:solidFill>
                  <a:srgbClr val="000000"/>
                </a:solidFill>
              </a:rPr>
              <a:t>- Health condition lasting more than three consecutive days</a:t>
            </a:r>
            <a:r>
              <a:rPr lang="en-US" altLang="en-US" dirty="0">
                <a:solidFill>
                  <a:srgbClr val="000000"/>
                </a:solidFill>
              </a:rPr>
              <a:t>, and any treatment or period of incapacity related to the condition. This also includes treatment two or more times by a healthcare provider or one treatment by a healthcare provider with continuing treatment.</a:t>
            </a:r>
          </a:p>
          <a:p>
            <a:pPr marL="623881" lvl="1" indent="-166686"/>
            <a:r>
              <a:rPr lang="en-US" altLang="en-US" b="1" dirty="0">
                <a:solidFill>
                  <a:srgbClr val="000000"/>
                </a:solidFill>
              </a:rPr>
              <a:t>- Pregnancy or prenatal care</a:t>
            </a:r>
            <a:r>
              <a:rPr lang="en-US" altLang="en-US" dirty="0">
                <a:solidFill>
                  <a:srgbClr val="000000"/>
                </a:solidFill>
              </a:rPr>
              <a:t>. Be careful on this one </a:t>
            </a:r>
            <a:r>
              <a:rPr lang="en-US" altLang="en-US" dirty="0">
                <a:solidFill>
                  <a:srgbClr val="000000"/>
                </a:solidFill>
                <a:latin typeface="Courier New" pitchFamily="49" charset="0"/>
                <a:cs typeface="Courier New" pitchFamily="49" charset="0"/>
              </a:rPr>
              <a:t>—</a:t>
            </a:r>
            <a:r>
              <a:rPr lang="en-US" altLang="en-US" dirty="0">
                <a:solidFill>
                  <a:srgbClr val="000000"/>
                </a:solidFill>
              </a:rPr>
              <a:t> a </a:t>
            </a:r>
            <a:r>
              <a:rPr lang="en-US" altLang="en-US" b="1" dirty="0">
                <a:solidFill>
                  <a:srgbClr val="000000"/>
                </a:solidFill>
              </a:rPr>
              <a:t>visit to the healthcare provider isn’t necessary for each absence</a:t>
            </a:r>
            <a:r>
              <a:rPr lang="en-US" altLang="en-US" dirty="0">
                <a:solidFill>
                  <a:srgbClr val="000000"/>
                </a:solidFill>
              </a:rPr>
              <a:t>. Women can take intermittent leave if, for example, they have severe morning sickness.</a:t>
            </a:r>
          </a:p>
          <a:p>
            <a:pPr marL="623881" lvl="1" indent="-166686"/>
            <a:r>
              <a:rPr lang="en-US" altLang="en-US" b="1" dirty="0">
                <a:solidFill>
                  <a:srgbClr val="000000"/>
                </a:solidFill>
              </a:rPr>
              <a:t>- Chronic serious health condition which requires periodic visits </a:t>
            </a:r>
            <a:r>
              <a:rPr lang="en-US" altLang="en-US" dirty="0">
                <a:solidFill>
                  <a:srgbClr val="000000"/>
                </a:solidFill>
              </a:rPr>
              <a:t>to a healthcare provider and may involve occasional episodes of incapacity. For example, </a:t>
            </a:r>
            <a:r>
              <a:rPr lang="en-US" altLang="en-US" b="1" dirty="0">
                <a:solidFill>
                  <a:srgbClr val="000000"/>
                </a:solidFill>
              </a:rPr>
              <a:t>asthma and diabetes</a:t>
            </a:r>
            <a:r>
              <a:rPr lang="en-US" altLang="en-US" dirty="0">
                <a:solidFill>
                  <a:srgbClr val="000000"/>
                </a:solidFill>
              </a:rPr>
              <a:t> may be covered. Again, a visit to the healthcare provider isn’t necessary for each absence.</a:t>
            </a:r>
          </a:p>
          <a:p>
            <a:pPr marL="623881" lvl="1" indent="-166686"/>
            <a:r>
              <a:rPr lang="en-US" altLang="en-US" b="1" dirty="0">
                <a:solidFill>
                  <a:srgbClr val="000000"/>
                </a:solidFill>
              </a:rPr>
              <a:t>- Permanent or long-term condition for which treatment may not be effective</a:t>
            </a:r>
            <a:r>
              <a:rPr lang="en-US" altLang="en-US" dirty="0">
                <a:solidFill>
                  <a:srgbClr val="000000"/>
                </a:solidFill>
              </a:rPr>
              <a:t>. Examples include Alzheimer’s, a severe stroke and terminal cancer. In these cases, your employee needs only to be supervised by a healthcare provider – he or she doesn’t have to receive active treatment.</a:t>
            </a:r>
          </a:p>
          <a:p>
            <a:pPr marL="623881" lvl="1" indent="-166686"/>
            <a:r>
              <a:rPr lang="en-US" altLang="en-US" b="1" dirty="0"/>
              <a:t>- Absences to receive multiple treatments for restorative surgery</a:t>
            </a:r>
            <a:r>
              <a:rPr lang="en-US" altLang="en-US" dirty="0"/>
              <a:t> for a condition which, if untreated, would likely incapacitate the person for more than three days, such as chemotherapy or radiation treatments for cancer.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991A6AEC-34C5-724F-A9F3-C32254C34CCA}" type="slidenum">
              <a:rPr lang="en-US" smtClean="0"/>
              <a:t>8</a:t>
            </a:fld>
            <a:endParaRPr lang="en-US" dirty="0"/>
          </a:p>
        </p:txBody>
      </p:sp>
    </p:spTree>
    <p:extLst>
      <p:ext uri="{BB962C8B-B14F-4D97-AF65-F5344CB8AC3E}">
        <p14:creationId xmlns:p14="http://schemas.microsoft.com/office/powerpoint/2010/main" val="3424560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p>
          <a:p>
            <a:endParaRPr lang="en-US" altLang="en-US" dirty="0"/>
          </a:p>
          <a:p>
            <a:pPr marL="171450" indent="-171450">
              <a:buFont typeface="Arial" panose="020B0604020202020204" pitchFamily="34" charset="0"/>
              <a:buChar char="•"/>
            </a:pPr>
            <a:r>
              <a:rPr lang="en-US" altLang="en-US" dirty="0"/>
              <a:t>Here’s an important point: Many employees will not specifically ask you for time off under the FMLA – that is, they won’t refer to the law by name. That’s OK. It’s up to you as the supervisor to </a:t>
            </a:r>
            <a:r>
              <a:rPr lang="en-US" altLang="en-US" b="1" u="sng" dirty="0"/>
              <a:t>recognize that a request for time off may indeed qualify as FMLA leave. After that, you should talk to HR </a:t>
            </a:r>
            <a:r>
              <a:rPr lang="en-US" altLang="en-US" dirty="0"/>
              <a:t>immediately. </a:t>
            </a:r>
            <a:br>
              <a:rPr lang="en-US" altLang="en-US" dirty="0"/>
            </a:br>
            <a:endParaRPr lang="en-US" altLang="en-US" dirty="0"/>
          </a:p>
          <a:p>
            <a:pPr marL="171450" indent="-171450">
              <a:buFont typeface="Arial" panose="020B0604020202020204" pitchFamily="34" charset="0"/>
              <a:buChar char="•"/>
            </a:pPr>
            <a:r>
              <a:rPr lang="en-US" altLang="en-US" dirty="0"/>
              <a:t>In one case, </a:t>
            </a:r>
            <a:r>
              <a:rPr lang="en-US" altLang="en-US" b="1" dirty="0"/>
              <a:t>Randy </a:t>
            </a:r>
            <a:r>
              <a:rPr lang="en-US" altLang="en-US" dirty="0"/>
              <a:t>told his supervisor that his wife had terminal cancer and that he might need time off to care for her as her condition worsened. The </a:t>
            </a:r>
            <a:r>
              <a:rPr lang="en-US" altLang="en-US" b="1" dirty="0"/>
              <a:t>supervisor, Karen</a:t>
            </a:r>
            <a:r>
              <a:rPr lang="en-US" altLang="en-US" dirty="0"/>
              <a:t>, was prepared to approve a block of time off for Randy, but he never specifically asked. Meanwhile, each time Randy asked for a few hours off Karen approved the time. Problem was, he didn’t always ask her for the time and just left work when he needed to. After a while, Karen began feeling like Randy was taking advantage of her. She warned him that he’d better come to work for the whole eight hours, every day, until further notice. When Randy left an hour and a half early one day to take his wife to the doctor, Karen fired him. Randy sued, and the company had to fight a lengthy legal battle. A judge pointed out that </a:t>
            </a:r>
            <a:r>
              <a:rPr lang="en-US" altLang="en-US" b="1" dirty="0"/>
              <a:t>Randy’s  hours off were part of an ongoing, intermittent FMLA leave</a:t>
            </a:r>
            <a:r>
              <a:rPr lang="en-US" altLang="en-US" dirty="0"/>
              <a:t>, and that he’d given Karen notice he needed the leave when he told her his wife was terminally ill.  </a:t>
            </a:r>
            <a:r>
              <a:rPr lang="en-US" altLang="en-US" i="1" dirty="0"/>
              <a:t>(Moore v. UIIS, Inc.)</a:t>
            </a:r>
            <a:r>
              <a:rPr lang="en-US" altLang="en-US" dirty="0"/>
              <a:t>.</a:t>
            </a:r>
            <a:br>
              <a:rPr lang="en-US" altLang="en-US" dirty="0"/>
            </a:br>
            <a:endParaRPr lang="en-US" altLang="en-US" dirty="0"/>
          </a:p>
          <a:p>
            <a:pPr marL="171450" indent="-171450">
              <a:buFont typeface="Arial" panose="020B0604020202020204" pitchFamily="34" charset="0"/>
              <a:buChar char="•"/>
            </a:pPr>
            <a:r>
              <a:rPr lang="en-US" altLang="en-US" dirty="0"/>
              <a:t>Key: Remember, employees don’t have to ask for FMLA leave by name in order to get it. And they don’t have to use it in large blocks or all at once.</a:t>
            </a:r>
          </a:p>
          <a:p>
            <a:endParaRPr lang="en-US" dirty="0"/>
          </a:p>
        </p:txBody>
      </p:sp>
      <p:sp>
        <p:nvSpPr>
          <p:cNvPr id="4" name="Slide Number Placeholder 3"/>
          <p:cNvSpPr>
            <a:spLocks noGrp="1"/>
          </p:cNvSpPr>
          <p:nvPr>
            <p:ph type="sldNum" sz="quarter" idx="10"/>
          </p:nvPr>
        </p:nvSpPr>
        <p:spPr/>
        <p:txBody>
          <a:bodyPr/>
          <a:lstStyle/>
          <a:p>
            <a:fld id="{991A6AEC-34C5-724F-A9F3-C32254C34CCA}" type="slidenum">
              <a:rPr lang="en-US" smtClean="0"/>
              <a:t>9</a:t>
            </a:fld>
            <a:endParaRPr lang="en-US" dirty="0"/>
          </a:p>
        </p:txBody>
      </p:sp>
    </p:spTree>
    <p:extLst>
      <p:ext uri="{BB962C8B-B14F-4D97-AF65-F5344CB8AC3E}">
        <p14:creationId xmlns:p14="http://schemas.microsoft.com/office/powerpoint/2010/main" val="2988464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png"/><Relationship Id="rId1" Type="http://schemas.openxmlformats.org/officeDocument/2006/relationships/slideMaster" Target="../slideMasters/slideMaster3.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emf"/><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25.jpeg"/><Relationship Id="rId1" Type="http://schemas.openxmlformats.org/officeDocument/2006/relationships/slideMaster" Target="../slideMasters/slideMaster4.xml"/><Relationship Id="rId4" Type="http://schemas.openxmlformats.org/officeDocument/2006/relationships/image" Target="../media/image26.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8.jpe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8.jpe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8.jpe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8.jpe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9.jpe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28AEC2-BB00-E14A-935A-51CB9E4A467E}"/>
              </a:ext>
            </a:extLst>
          </p:cNvPr>
          <p:cNvSpPr>
            <a:spLocks noGrp="1"/>
          </p:cNvSpPr>
          <p:nvPr>
            <p:ph idx="1" hasCustomPrompt="1"/>
          </p:nvPr>
        </p:nvSpPr>
        <p:spPr>
          <a:xfrm>
            <a:off x="417341" y="1316646"/>
            <a:ext cx="11357316" cy="4860317"/>
          </a:xfrm>
        </p:spPr>
        <p:txBody>
          <a:bodyPr>
            <a:noAutofit/>
          </a:bodyPr>
          <a:lstStyle>
            <a:lvl1pPr marL="228600" marR="0" indent="-228600" algn="l" defTabSz="914400" rtl="0" eaLnBrk="1" fontAlgn="auto" latinLnBrk="0" hangingPunct="1">
              <a:lnSpc>
                <a:spcPct val="90000"/>
              </a:lnSpc>
              <a:spcBef>
                <a:spcPts val="0"/>
              </a:spcBef>
              <a:spcAft>
                <a:spcPts val="1200"/>
              </a:spcAft>
              <a:buClr>
                <a:srgbClr val="E86100"/>
              </a:buClr>
              <a:buSzTx/>
              <a:buFont typeface="Wingdings" pitchFamily="2" charset="2"/>
              <a:buChar char="§"/>
              <a:tabLst>
                <a:tab pos="222250" algn="l"/>
              </a:tabLst>
              <a:defRPr sz="1800"/>
            </a:lvl1pPr>
            <a:lvl2pPr marL="685800" indent="-228600">
              <a:spcAft>
                <a:spcPts val="1200"/>
              </a:spcAft>
              <a:buClr>
                <a:srgbClr val="0C2340"/>
              </a:buClr>
              <a:buFont typeface="System Font Regular"/>
              <a:buChar char="–"/>
              <a:defRPr sz="1600"/>
            </a:lvl2pPr>
            <a:lvl3pPr marL="1146175" marR="0" indent="-231775" algn="l" defTabSz="914400" rtl="0" eaLnBrk="1" fontAlgn="auto" latinLnBrk="0" hangingPunct="1">
              <a:lnSpc>
                <a:spcPct val="90000"/>
              </a:lnSpc>
              <a:spcBef>
                <a:spcPts val="0"/>
              </a:spcBef>
              <a:spcAft>
                <a:spcPts val="1200"/>
              </a:spcAft>
              <a:buClr>
                <a:srgbClr val="0C2340"/>
              </a:buClr>
              <a:buSzTx/>
              <a:buFont typeface="Arial" panose="020B0604020202020204" pitchFamily="34" charset="0"/>
              <a:buChar char="•"/>
              <a:tabLst/>
              <a:defRPr sz="1400"/>
            </a:lvl3pPr>
            <a:lvl4pPr marL="1543050" marR="0" indent="-171450"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sz="1200"/>
            </a:lvl4pPr>
            <a:lvl5pPr marL="2057400" marR="0" indent="-228600"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sz="1200"/>
            </a:lvl5pPr>
          </a:lstStyle>
          <a:p>
            <a:r>
              <a:rPr lang="en-US" dirty="0"/>
              <a:t>First level – orange square bullets, Avenir Next LT Pro, Regular, 18 </a:t>
            </a:r>
            <a:r>
              <a:rPr lang="en-US" dirty="0" err="1"/>
              <a:t>pt</a:t>
            </a:r>
            <a:r>
              <a:rPr lang="en-US" dirty="0"/>
              <a:t>, gray font, sentence case</a:t>
            </a:r>
          </a:p>
          <a:p>
            <a:r>
              <a:rPr lang="en-US" dirty="0"/>
              <a:t>Sentence case is capitalizing only the first letter of the first word and any proper nouns and names/titles. </a:t>
            </a:r>
          </a:p>
          <a:p>
            <a:pPr lvl="1"/>
            <a:r>
              <a:rPr lang="en-US" dirty="0"/>
              <a:t>Second level – dark blue dashes, Avenir Next LT Pro, Regular, 16 </a:t>
            </a:r>
            <a:r>
              <a:rPr lang="en-US" dirty="0" err="1"/>
              <a:t>pt</a:t>
            </a:r>
            <a:r>
              <a:rPr lang="en-US" dirty="0"/>
              <a:t>, gray font, sentence case</a:t>
            </a:r>
          </a:p>
          <a:p>
            <a:pPr lvl="2"/>
            <a:r>
              <a:rPr lang="en-US" dirty="0"/>
              <a:t>Third level – dark blue circle bullets, Avenir Next LT Pro, Regular, 14 </a:t>
            </a:r>
            <a:r>
              <a:rPr lang="en-US" dirty="0" err="1"/>
              <a:t>pt</a:t>
            </a:r>
            <a:r>
              <a:rPr lang="en-US" dirty="0"/>
              <a:t>, gray font, sentence case</a:t>
            </a:r>
          </a:p>
          <a:p>
            <a:r>
              <a:rPr lang="en-US" dirty="0"/>
              <a:t>If the title or text placeholders need alignment, go to the Home tab, click Reset in the Slides toolbar. </a:t>
            </a:r>
          </a:p>
          <a:p>
            <a:r>
              <a:rPr lang="en-US" dirty="0"/>
              <a:t>Use a period if the bullet is a complete sentence.</a:t>
            </a:r>
          </a:p>
        </p:txBody>
      </p:sp>
      <p:sp>
        <p:nvSpPr>
          <p:cNvPr id="7" name="Slide Number Placeholder 6">
            <a:extLst>
              <a:ext uri="{FF2B5EF4-FFF2-40B4-BE49-F238E27FC236}">
                <a16:creationId xmlns:a16="http://schemas.microsoft.com/office/drawing/2014/main" id="{A2C21FF3-C1CD-8C4B-87CA-7B3AF967C44B}"/>
              </a:ext>
            </a:extLst>
          </p:cNvPr>
          <p:cNvSpPr>
            <a:spLocks noGrp="1"/>
          </p:cNvSpPr>
          <p:nvPr>
            <p:ph type="sldNum" sz="quarter" idx="12"/>
          </p:nvPr>
        </p:nvSpPr>
        <p:spPr/>
        <p:txBody>
          <a:bodyPr/>
          <a:lstStyle/>
          <a:p>
            <a:fld id="{9564885F-477D-A14D-B2C1-5ECAF755F313}" type="slidenum">
              <a:rPr lang="en-US" smtClean="0"/>
              <a:pPr/>
              <a:t>‹#›</a:t>
            </a:fld>
            <a:endParaRPr lang="en-US" spc="400" dirty="0"/>
          </a:p>
        </p:txBody>
      </p:sp>
      <p:sp>
        <p:nvSpPr>
          <p:cNvPr id="8" name="Footer Placeholder 7">
            <a:extLst>
              <a:ext uri="{FF2B5EF4-FFF2-40B4-BE49-F238E27FC236}">
                <a16:creationId xmlns:a16="http://schemas.microsoft.com/office/drawing/2014/main" id="{EA4DA716-6795-3445-A96E-A150FD6B613F}"/>
              </a:ext>
            </a:extLst>
          </p:cNvPr>
          <p:cNvSpPr>
            <a:spLocks noGrp="1"/>
          </p:cNvSpPr>
          <p:nvPr>
            <p:ph type="ftr" sz="quarter" idx="13"/>
          </p:nvPr>
        </p:nvSpPr>
        <p:spPr/>
        <p:txBody>
          <a:bodyPr/>
          <a:lstStyle/>
          <a:p>
            <a:endParaRPr lang="en-US" dirty="0"/>
          </a:p>
        </p:txBody>
      </p:sp>
      <p:sp>
        <p:nvSpPr>
          <p:cNvPr id="2" name="Title 1">
            <a:extLst>
              <a:ext uri="{FF2B5EF4-FFF2-40B4-BE49-F238E27FC236}">
                <a16:creationId xmlns:a16="http://schemas.microsoft.com/office/drawing/2014/main" id="{5DE20C52-A91C-3503-89A8-66C50B152B9D}"/>
              </a:ext>
            </a:extLst>
          </p:cNvPr>
          <p:cNvSpPr>
            <a:spLocks noGrp="1"/>
          </p:cNvSpPr>
          <p:nvPr>
            <p:ph type="title" hasCustomPrompt="1"/>
          </p:nvPr>
        </p:nvSpPr>
        <p:spPr/>
        <p:txBody>
          <a:bodyPr/>
          <a:lstStyle/>
          <a:p>
            <a:r>
              <a:rPr lang="en-US" dirty="0"/>
              <a:t>TITLE — avenir NEXT LT PRO, DEMI, 28 PT, dark BLUE</a:t>
            </a:r>
          </a:p>
        </p:txBody>
      </p:sp>
    </p:spTree>
    <p:extLst>
      <p:ext uri="{BB962C8B-B14F-4D97-AF65-F5344CB8AC3E}">
        <p14:creationId xmlns:p14="http://schemas.microsoft.com/office/powerpoint/2010/main" val="1063333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216" userDrawn="1">
          <p15:clr>
            <a:srgbClr val="FBAE40"/>
          </p15:clr>
        </p15:guide>
        <p15:guide id="4" pos="7464" userDrawn="1">
          <p15:clr>
            <a:srgbClr val="FBAE40"/>
          </p15:clr>
        </p15:guide>
        <p15:guide id="6" orient="horz" pos="408" userDrawn="1">
          <p15:clr>
            <a:srgbClr val="FBAE40"/>
          </p15:clr>
        </p15:guide>
        <p15:guide id="7" orient="horz" pos="4224" userDrawn="1">
          <p15:clr>
            <a:srgbClr val="FBAE40"/>
          </p15:clr>
        </p15:guide>
        <p15:guide id="8" orient="horz" pos="388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Sections + Im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2508C7F-DE7B-FC49-B9D3-2979EDF55648}"/>
              </a:ext>
            </a:extLst>
          </p:cNvPr>
          <p:cNvSpPr/>
          <p:nvPr userDrawn="1"/>
        </p:nvSpPr>
        <p:spPr>
          <a:xfrm>
            <a:off x="341753" y="1026059"/>
            <a:ext cx="5334000" cy="1639757"/>
          </a:xfrm>
          <a:prstGeom prst="rect">
            <a:avLst/>
          </a:prstGeom>
          <a:solidFill>
            <a:schemeClr val="tx2">
              <a:lumMod val="20000"/>
              <a:lumOff val="80000"/>
              <a:alpha val="7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E3E1C038-4A9B-C247-BD4D-A69976D2CA22}"/>
              </a:ext>
            </a:extLst>
          </p:cNvPr>
          <p:cNvSpPr/>
          <p:nvPr userDrawn="1"/>
        </p:nvSpPr>
        <p:spPr>
          <a:xfrm>
            <a:off x="340605" y="2781603"/>
            <a:ext cx="5336296" cy="1529142"/>
          </a:xfrm>
          <a:prstGeom prst="rect">
            <a:avLst/>
          </a:prstGeom>
          <a:solidFill>
            <a:schemeClr val="tx2">
              <a:lumMod val="20000"/>
              <a:lumOff val="80000"/>
              <a:alpha val="7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D701319D-86C5-6C42-B218-AC7F6CEE6447}"/>
              </a:ext>
            </a:extLst>
          </p:cNvPr>
          <p:cNvSpPr/>
          <p:nvPr userDrawn="1"/>
        </p:nvSpPr>
        <p:spPr>
          <a:xfrm>
            <a:off x="340605" y="4423214"/>
            <a:ext cx="5336296" cy="1758462"/>
          </a:xfrm>
          <a:prstGeom prst="rect">
            <a:avLst/>
          </a:prstGeom>
          <a:solidFill>
            <a:schemeClr val="tx2">
              <a:lumMod val="20000"/>
              <a:lumOff val="80000"/>
              <a:alpha val="7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7" name="Text Placeholder 24">
            <a:extLst>
              <a:ext uri="{FF2B5EF4-FFF2-40B4-BE49-F238E27FC236}">
                <a16:creationId xmlns:a16="http://schemas.microsoft.com/office/drawing/2014/main" id="{8913118A-B822-0F4C-B8CA-D5DB1A2AD075}"/>
              </a:ext>
            </a:extLst>
          </p:cNvPr>
          <p:cNvSpPr>
            <a:spLocks noGrp="1"/>
          </p:cNvSpPr>
          <p:nvPr>
            <p:ph type="body" sz="quarter" idx="16" hasCustomPrompt="1"/>
          </p:nvPr>
        </p:nvSpPr>
        <p:spPr>
          <a:xfrm>
            <a:off x="582272" y="1194243"/>
            <a:ext cx="4946658" cy="289154"/>
          </a:xfrm>
        </p:spPr>
        <p:txBody>
          <a:bodyPr lIns="0">
            <a:noAutofit/>
          </a:bodyPr>
          <a:lstStyle>
            <a:lvl1pPr marL="0" indent="0" algn="l">
              <a:buNone/>
              <a:defRPr sz="1800" b="1" i="0" cap="all" baseline="0">
                <a:solidFill>
                  <a:schemeClr val="accent2"/>
                </a:solidFill>
                <a:latin typeface="Avenir Next LT Pro Demi" panose="020B0504020202020204" pitchFamily="34" charset="77"/>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AVENIR NEXT LT PRO, 18 </a:t>
            </a:r>
            <a:r>
              <a:rPr lang="en-US" dirty="0" err="1"/>
              <a:t>pt</a:t>
            </a:r>
            <a:r>
              <a:rPr lang="en-US" dirty="0"/>
              <a:t>, ORANGE, caps</a:t>
            </a:r>
          </a:p>
        </p:txBody>
      </p:sp>
      <p:sp>
        <p:nvSpPr>
          <p:cNvPr id="19" name="Text Placeholder 24">
            <a:extLst>
              <a:ext uri="{FF2B5EF4-FFF2-40B4-BE49-F238E27FC236}">
                <a16:creationId xmlns:a16="http://schemas.microsoft.com/office/drawing/2014/main" id="{39E27F5C-E46C-CA46-8FA5-E3F37023AAFA}"/>
              </a:ext>
            </a:extLst>
          </p:cNvPr>
          <p:cNvSpPr>
            <a:spLocks noGrp="1"/>
          </p:cNvSpPr>
          <p:nvPr>
            <p:ph type="body" sz="quarter" idx="18" hasCustomPrompt="1"/>
          </p:nvPr>
        </p:nvSpPr>
        <p:spPr>
          <a:xfrm>
            <a:off x="582272" y="2937952"/>
            <a:ext cx="4946658" cy="289154"/>
          </a:xfrm>
        </p:spPr>
        <p:txBody>
          <a:bodyPr lIns="0">
            <a:noAutofit/>
          </a:bodyPr>
          <a:lstStyle>
            <a:lvl1pPr marL="0" indent="0" algn="l">
              <a:buNone/>
              <a:defRPr sz="1800" b="1" i="0" cap="all" baseline="0">
                <a:solidFill>
                  <a:schemeClr val="accent2"/>
                </a:solidFill>
                <a:latin typeface="Avenir Next LT Pro Demi" panose="020B0504020202020204" pitchFamily="34" charset="77"/>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AVENIR NEXT LT PRO, 18 </a:t>
            </a:r>
            <a:r>
              <a:rPr lang="en-US" dirty="0" err="1"/>
              <a:t>pt</a:t>
            </a:r>
            <a:r>
              <a:rPr lang="en-US" dirty="0"/>
              <a:t>, ORANGE, caps</a:t>
            </a:r>
          </a:p>
        </p:txBody>
      </p:sp>
      <p:sp>
        <p:nvSpPr>
          <p:cNvPr id="21" name="Text Placeholder 24">
            <a:extLst>
              <a:ext uri="{FF2B5EF4-FFF2-40B4-BE49-F238E27FC236}">
                <a16:creationId xmlns:a16="http://schemas.microsoft.com/office/drawing/2014/main" id="{1BB5E753-B1BD-644A-BEA7-D1C057963347}"/>
              </a:ext>
            </a:extLst>
          </p:cNvPr>
          <p:cNvSpPr>
            <a:spLocks noGrp="1"/>
          </p:cNvSpPr>
          <p:nvPr>
            <p:ph type="body" sz="quarter" idx="20" hasCustomPrompt="1"/>
          </p:nvPr>
        </p:nvSpPr>
        <p:spPr>
          <a:xfrm>
            <a:off x="582272" y="4607495"/>
            <a:ext cx="4946658" cy="289154"/>
          </a:xfrm>
        </p:spPr>
        <p:txBody>
          <a:bodyPr lIns="0">
            <a:noAutofit/>
          </a:bodyPr>
          <a:lstStyle>
            <a:lvl1pPr marL="0" indent="0" algn="l">
              <a:buNone/>
              <a:defRPr sz="1800" b="1" i="0" cap="all" baseline="0">
                <a:solidFill>
                  <a:schemeClr val="accent2"/>
                </a:solidFill>
                <a:latin typeface="Avenir Next LT Pro Demi" panose="020B0504020202020204" pitchFamily="34" charset="77"/>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AVENIR NEXT LT PRO, 18 </a:t>
            </a:r>
            <a:r>
              <a:rPr lang="en-US" dirty="0" err="1"/>
              <a:t>pt</a:t>
            </a:r>
            <a:r>
              <a:rPr lang="en-US" dirty="0"/>
              <a:t>, ORANGE, caps</a:t>
            </a:r>
          </a:p>
        </p:txBody>
      </p:sp>
      <p:sp>
        <p:nvSpPr>
          <p:cNvPr id="11" name="Picture Placeholder 10">
            <a:extLst>
              <a:ext uri="{FF2B5EF4-FFF2-40B4-BE49-F238E27FC236}">
                <a16:creationId xmlns:a16="http://schemas.microsoft.com/office/drawing/2014/main" id="{ACF35426-043E-41D9-8136-35C72F246585}"/>
              </a:ext>
            </a:extLst>
          </p:cNvPr>
          <p:cNvSpPr>
            <a:spLocks noGrp="1"/>
          </p:cNvSpPr>
          <p:nvPr>
            <p:ph type="pic" sz="quarter" idx="21"/>
          </p:nvPr>
        </p:nvSpPr>
        <p:spPr>
          <a:xfrm>
            <a:off x="5855395" y="1028700"/>
            <a:ext cx="6336605" cy="5143500"/>
          </a:xfrm>
        </p:spPr>
        <p:txBody>
          <a:bodyPr/>
          <a:lstStyle>
            <a:lvl1pPr>
              <a:buClr>
                <a:srgbClr val="E86100"/>
              </a:buClr>
              <a:defRPr/>
            </a:lvl1pPr>
            <a:lvl5pPr>
              <a:defRPr/>
            </a:lvl5pPr>
          </a:lstStyle>
          <a:p>
            <a:r>
              <a:rPr lang="en-US"/>
              <a:t>Click icon to add picture</a:t>
            </a:r>
            <a:endParaRPr lang="en-US" dirty="0"/>
          </a:p>
        </p:txBody>
      </p:sp>
      <p:sp>
        <p:nvSpPr>
          <p:cNvPr id="22" name="Text Placeholder 2">
            <a:extLst>
              <a:ext uri="{FF2B5EF4-FFF2-40B4-BE49-F238E27FC236}">
                <a16:creationId xmlns:a16="http://schemas.microsoft.com/office/drawing/2014/main" id="{B11489ED-BE02-461B-9580-EECB49FA0048}"/>
              </a:ext>
            </a:extLst>
          </p:cNvPr>
          <p:cNvSpPr>
            <a:spLocks noGrp="1"/>
          </p:cNvSpPr>
          <p:nvPr>
            <p:ph idx="1" hasCustomPrompt="1"/>
          </p:nvPr>
        </p:nvSpPr>
        <p:spPr>
          <a:xfrm>
            <a:off x="582272" y="4988553"/>
            <a:ext cx="4946658" cy="1032539"/>
          </a:xfrm>
          <a:prstGeom prst="rect">
            <a:avLst/>
          </a:prstGeom>
        </p:spPr>
        <p:txBody>
          <a:bodyPr vert="horz" lIns="0" tIns="45720" rIns="91440" bIns="45720" rtlCol="0">
            <a:noAutofit/>
          </a:bodyPr>
          <a:lstStyle>
            <a:lvl1pPr>
              <a:spcAft>
                <a:spcPts val="600"/>
              </a:spcAft>
              <a:buClr>
                <a:srgbClr val="E87722"/>
              </a:buClr>
              <a:defRPr sz="1200"/>
            </a:lvl1pPr>
            <a:lvl2pPr marL="457200">
              <a:spcAft>
                <a:spcPts val="600"/>
              </a:spcAft>
              <a:buClr>
                <a:srgbClr val="E87722"/>
              </a:buClr>
              <a:defRPr sz="1000"/>
            </a:lvl2pPr>
            <a:lvl3pPr marL="685800">
              <a:spcAft>
                <a:spcPts val="600"/>
              </a:spcAft>
              <a:buClr>
                <a:srgbClr val="E87722"/>
              </a:buClr>
              <a:defRPr sz="800"/>
            </a:lvl3pPr>
            <a:lvl4pPr marL="1371600" indent="0">
              <a:buNone/>
              <a:defRPr/>
            </a:lvl4pPr>
            <a:lvl5pPr marL="1828800" indent="0">
              <a:buNone/>
              <a:defRPr/>
            </a:lvl5pPr>
          </a:lstStyle>
          <a:p>
            <a:pPr lvl="0"/>
            <a:r>
              <a:rPr lang="en-US" dirty="0"/>
              <a:t>Edit master text styles</a:t>
            </a:r>
          </a:p>
        </p:txBody>
      </p:sp>
      <p:sp>
        <p:nvSpPr>
          <p:cNvPr id="24" name="Text Placeholder 2">
            <a:extLst>
              <a:ext uri="{FF2B5EF4-FFF2-40B4-BE49-F238E27FC236}">
                <a16:creationId xmlns:a16="http://schemas.microsoft.com/office/drawing/2014/main" id="{5BA05F4C-A354-3943-98EB-C2A9D1A0DD0C}"/>
              </a:ext>
            </a:extLst>
          </p:cNvPr>
          <p:cNvSpPr>
            <a:spLocks noGrp="1"/>
          </p:cNvSpPr>
          <p:nvPr>
            <p:ph idx="22" hasCustomPrompt="1"/>
          </p:nvPr>
        </p:nvSpPr>
        <p:spPr>
          <a:xfrm>
            <a:off x="582272" y="3296846"/>
            <a:ext cx="4946658" cy="906877"/>
          </a:xfrm>
          <a:prstGeom prst="rect">
            <a:avLst/>
          </a:prstGeom>
        </p:spPr>
        <p:txBody>
          <a:bodyPr vert="horz" lIns="0" tIns="45720" rIns="91440" bIns="45720" rtlCol="0">
            <a:noAutofit/>
          </a:bodyPr>
          <a:lstStyle>
            <a:lvl1pPr marL="228600" marR="0" indent="-228600" algn="l" defTabSz="914400" rtl="0" eaLnBrk="1" fontAlgn="auto" latinLnBrk="0" hangingPunct="1">
              <a:lnSpc>
                <a:spcPct val="90000"/>
              </a:lnSpc>
              <a:spcBef>
                <a:spcPts val="0"/>
              </a:spcBef>
              <a:spcAft>
                <a:spcPts val="600"/>
              </a:spcAft>
              <a:buClr>
                <a:srgbClr val="E87722"/>
              </a:buClr>
              <a:buSzTx/>
              <a:buFont typeface="Wingdings" pitchFamily="2" charset="2"/>
              <a:buChar char="§"/>
              <a:tabLst/>
              <a:defRPr sz="1200"/>
            </a:lvl1pPr>
            <a:lvl2pPr marL="457200" indent="-228600">
              <a:lnSpc>
                <a:spcPct val="90000"/>
              </a:lnSpc>
              <a:spcAft>
                <a:spcPts val="600"/>
              </a:spcAft>
              <a:buClr>
                <a:srgbClr val="E87722"/>
              </a:buClr>
              <a:buFont typeface="System Font Regular"/>
              <a:buChar char="–"/>
              <a:defRPr sz="1000"/>
            </a:lvl2pPr>
            <a:lvl3pPr marL="685800">
              <a:lnSpc>
                <a:spcPct val="90000"/>
              </a:lnSpc>
              <a:spcAft>
                <a:spcPts val="600"/>
              </a:spcAft>
              <a:buClr>
                <a:srgbClr val="E87722"/>
              </a:buClr>
              <a:defRPr sz="800"/>
            </a:lvl3pPr>
            <a:lvl4pPr marL="1371600" indent="0">
              <a:buNone/>
              <a:defRPr/>
            </a:lvl4pPr>
            <a:lvl5pPr marL="1828800" indent="0">
              <a:buNone/>
              <a:defRPr/>
            </a:lvl5pPr>
          </a:lstStyle>
          <a:p>
            <a:pPr lvl="0"/>
            <a:r>
              <a:rPr lang="en-US" dirty="0"/>
              <a:t>Content – Arial, 12 </a:t>
            </a:r>
            <a:r>
              <a:rPr lang="en-US" dirty="0" err="1"/>
              <a:t>pt</a:t>
            </a:r>
            <a:r>
              <a:rPr lang="en-US" dirty="0"/>
              <a:t>, gray font, sentence case, which is capitalizing only the first letter of the first word and any proper nouns and names/titles</a:t>
            </a:r>
          </a:p>
        </p:txBody>
      </p:sp>
      <p:sp>
        <p:nvSpPr>
          <p:cNvPr id="25" name="Text Placeholder 2">
            <a:extLst>
              <a:ext uri="{FF2B5EF4-FFF2-40B4-BE49-F238E27FC236}">
                <a16:creationId xmlns:a16="http://schemas.microsoft.com/office/drawing/2014/main" id="{9DD0AA8E-45BF-F34D-8DB1-265D438DB3B3}"/>
              </a:ext>
            </a:extLst>
          </p:cNvPr>
          <p:cNvSpPr>
            <a:spLocks noGrp="1"/>
          </p:cNvSpPr>
          <p:nvPr>
            <p:ph idx="23" hasCustomPrompt="1"/>
          </p:nvPr>
        </p:nvSpPr>
        <p:spPr>
          <a:xfrm>
            <a:off x="582272" y="1553138"/>
            <a:ext cx="4946658" cy="906877"/>
          </a:xfrm>
          <a:prstGeom prst="rect">
            <a:avLst/>
          </a:prstGeom>
        </p:spPr>
        <p:txBody>
          <a:bodyPr vert="horz" lIns="0" tIns="45720" rIns="91440" bIns="45720" rtlCol="0">
            <a:noAutofit/>
          </a:bodyPr>
          <a:lstStyle>
            <a:lvl1pPr marL="228600" marR="0" indent="-228600" algn="l" defTabSz="914400" rtl="0" eaLnBrk="1" fontAlgn="auto" latinLnBrk="0" hangingPunct="1">
              <a:lnSpc>
                <a:spcPct val="90000"/>
              </a:lnSpc>
              <a:spcBef>
                <a:spcPts val="0"/>
              </a:spcBef>
              <a:spcAft>
                <a:spcPts val="600"/>
              </a:spcAft>
              <a:buClr>
                <a:srgbClr val="E86100"/>
              </a:buClr>
              <a:buSzTx/>
              <a:buFont typeface="Wingdings" pitchFamily="2" charset="2"/>
              <a:buChar char="§"/>
              <a:tabLst/>
              <a:defRPr sz="1200"/>
            </a:lvl1pPr>
            <a:lvl2pPr marL="457200" indent="-228600">
              <a:lnSpc>
                <a:spcPct val="90000"/>
              </a:lnSpc>
              <a:spcAft>
                <a:spcPts val="600"/>
              </a:spcAft>
              <a:buFont typeface="System Font Regular"/>
              <a:buChar char="–"/>
              <a:defRPr sz="1000"/>
            </a:lvl2pPr>
            <a:lvl3pPr marL="685800">
              <a:lnSpc>
                <a:spcPct val="90000"/>
              </a:lnSpc>
              <a:spcAft>
                <a:spcPts val="600"/>
              </a:spcAft>
              <a:defRPr sz="800"/>
            </a:lvl3pPr>
            <a:lvl4pPr marL="1371600" indent="0">
              <a:buNone/>
              <a:defRPr/>
            </a:lvl4pPr>
            <a:lvl5pPr marL="1828800" indent="0">
              <a:buNone/>
              <a:defRPr/>
            </a:lvl5pPr>
          </a:lstStyle>
          <a:p>
            <a:r>
              <a:rPr lang="en-US" dirty="0"/>
              <a:t>To change the photo and maintain size/shape, delete existing photo, click the picture icon in the center of the placeholder, locate/select a photo from your file options that appear, click Insert.  </a:t>
            </a:r>
          </a:p>
        </p:txBody>
      </p:sp>
      <p:sp>
        <p:nvSpPr>
          <p:cNvPr id="2" name="Title 1">
            <a:extLst>
              <a:ext uri="{FF2B5EF4-FFF2-40B4-BE49-F238E27FC236}">
                <a16:creationId xmlns:a16="http://schemas.microsoft.com/office/drawing/2014/main" id="{66FFF901-05BA-8A3E-891E-5FA2F599501B}"/>
              </a:ext>
            </a:extLst>
          </p:cNvPr>
          <p:cNvSpPr>
            <a:spLocks noGrp="1"/>
          </p:cNvSpPr>
          <p:nvPr>
            <p:ph type="title" hasCustomPrompt="1"/>
          </p:nvPr>
        </p:nvSpPr>
        <p:spPr/>
        <p:txBody>
          <a:bodyPr/>
          <a:lstStyle/>
          <a:p>
            <a:r>
              <a:rPr lang="en-US" dirty="0"/>
              <a:t>TITLE — avenir NEXT LT PRO, DEMI, 28 PT, dark BLUE, caps</a:t>
            </a:r>
          </a:p>
        </p:txBody>
      </p:sp>
      <p:sp>
        <p:nvSpPr>
          <p:cNvPr id="3" name="Footer Placeholder 4">
            <a:extLst>
              <a:ext uri="{FF2B5EF4-FFF2-40B4-BE49-F238E27FC236}">
                <a16:creationId xmlns:a16="http://schemas.microsoft.com/office/drawing/2014/main" id="{70C08F04-C2CD-4A5B-56E3-B08A0BD55FB1}"/>
              </a:ext>
            </a:extLst>
          </p:cNvPr>
          <p:cNvSpPr>
            <a:spLocks noGrp="1"/>
          </p:cNvSpPr>
          <p:nvPr>
            <p:ph type="ftr" sz="quarter" idx="3"/>
          </p:nvPr>
        </p:nvSpPr>
        <p:spPr>
          <a:xfrm>
            <a:off x="694574" y="6366854"/>
            <a:ext cx="6743700" cy="365125"/>
          </a:xfrm>
          <a:prstGeom prst="rect">
            <a:avLst/>
          </a:prstGeom>
        </p:spPr>
        <p:txBody>
          <a:bodyPr vert="horz" lIns="91440" tIns="45720" rIns="91440" bIns="45720" rtlCol="0" anchor="ctr"/>
          <a:lstStyle>
            <a:lvl1pPr algn="l">
              <a:defRPr sz="900" b="0" i="0" cap="all" baseline="0">
                <a:solidFill>
                  <a:srgbClr val="999999"/>
                </a:solidFill>
                <a:latin typeface="Avenir Light" panose="020B0402020203020204" pitchFamily="34" charset="77"/>
                <a:ea typeface="Avenir Light" panose="020B0402020203020204" pitchFamily="34" charset="77"/>
                <a:cs typeface="Arial" charset="0"/>
              </a:defRPr>
            </a:lvl1pPr>
          </a:lstStyle>
          <a:p>
            <a:endParaRPr lang="en-US" dirty="0"/>
          </a:p>
        </p:txBody>
      </p:sp>
      <p:sp>
        <p:nvSpPr>
          <p:cNvPr id="4" name="Slide Number Placeholder 5">
            <a:extLst>
              <a:ext uri="{FF2B5EF4-FFF2-40B4-BE49-F238E27FC236}">
                <a16:creationId xmlns:a16="http://schemas.microsoft.com/office/drawing/2014/main" id="{2EAB1B03-47C8-C087-3231-E17E06D6ECED}"/>
              </a:ext>
            </a:extLst>
          </p:cNvPr>
          <p:cNvSpPr>
            <a:spLocks noGrp="1"/>
          </p:cNvSpPr>
          <p:nvPr>
            <p:ph type="sldNum" sz="quarter" idx="4"/>
          </p:nvPr>
        </p:nvSpPr>
        <p:spPr>
          <a:xfrm>
            <a:off x="300359" y="6366854"/>
            <a:ext cx="318761" cy="365125"/>
          </a:xfrm>
          <a:prstGeom prst="rect">
            <a:avLst/>
          </a:prstGeom>
        </p:spPr>
        <p:txBody>
          <a:bodyPr vert="horz" lIns="91440" tIns="45720" rIns="91440" bIns="45720" rtlCol="0" anchor="ctr"/>
          <a:lstStyle>
            <a:lvl1pPr>
              <a:defRPr lang="en-US" sz="900" b="0" i="0" cap="all" baseline="0" smtClean="0">
                <a:solidFill>
                  <a:srgbClr val="999999"/>
                </a:solidFill>
                <a:latin typeface="Avenir Light" panose="020B0402020203020204" pitchFamily="34" charset="77"/>
                <a:ea typeface="Avenir Light" panose="020B0402020203020204" pitchFamily="34" charset="77"/>
                <a:cs typeface="Arial" charset="0"/>
              </a:defRPr>
            </a:lvl1pPr>
          </a:lstStyle>
          <a:p>
            <a:fld id="{9564885F-477D-A14D-B2C1-5ECAF755F313}" type="slidenum">
              <a:rPr lang="en-LT" smtClean="0"/>
              <a:pPr/>
              <a:t>‹#›</a:t>
            </a:fld>
            <a:endParaRPr lang="en-LT" dirty="0"/>
          </a:p>
        </p:txBody>
      </p:sp>
    </p:spTree>
    <p:extLst>
      <p:ext uri="{BB962C8B-B14F-4D97-AF65-F5344CB8AC3E}">
        <p14:creationId xmlns:p14="http://schemas.microsoft.com/office/powerpoint/2010/main" val="2689699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80" userDrawn="1">
          <p15:clr>
            <a:srgbClr val="FBAE40"/>
          </p15:clr>
        </p15:guide>
        <p15:guide id="2" pos="7464" userDrawn="1">
          <p15:clr>
            <a:srgbClr val="FBAE40"/>
          </p15:clr>
        </p15:guide>
        <p15:guide id="3" pos="216" userDrawn="1">
          <p15:clr>
            <a:srgbClr val="FBAE40"/>
          </p15:clr>
        </p15:guide>
        <p15:guide id="5" orient="horz" pos="408" userDrawn="1">
          <p15:clr>
            <a:srgbClr val="FBAE40"/>
          </p15:clr>
        </p15:guide>
        <p15:guide id="6" pos="3576" userDrawn="1">
          <p15:clr>
            <a:srgbClr val="FBAE40"/>
          </p15:clr>
        </p15:guide>
        <p15:guide id="7" pos="3672" userDrawn="1">
          <p15:clr>
            <a:srgbClr val="FBAE40"/>
          </p15:clr>
        </p15:guide>
        <p15:guide id="8" orient="horz" pos="648" userDrawn="1">
          <p15:clr>
            <a:srgbClr val="FBAE40"/>
          </p15:clr>
        </p15:guide>
        <p15:guide id="9" orient="horz" pos="3888" userDrawn="1">
          <p15:clr>
            <a:srgbClr val="FBAE40"/>
          </p15:clr>
        </p15:guide>
        <p15:guide id="10" orient="horz" pos="1752" userDrawn="1">
          <p15:clr>
            <a:srgbClr val="FBAE40"/>
          </p15:clr>
        </p15:guide>
        <p15:guide id="11" orient="horz" pos="2712" userDrawn="1">
          <p15:clr>
            <a:srgbClr val="FBAE40"/>
          </p15:clr>
        </p15:guide>
        <p15:guide id="12" orient="horz" pos="2784" userDrawn="1">
          <p15:clr>
            <a:srgbClr val="FBAE40"/>
          </p15:clr>
        </p15:guide>
        <p15:guide id="14" orient="horz" pos="422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umn + Icons_Dark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E6F6BC3-8DCD-DC42-9A6F-F00456312432}"/>
              </a:ext>
            </a:extLst>
          </p:cNvPr>
          <p:cNvSpPr/>
          <p:nvPr userDrawn="1"/>
        </p:nvSpPr>
        <p:spPr>
          <a:xfrm>
            <a:off x="1978933" y="1330155"/>
            <a:ext cx="2638840" cy="3695383"/>
          </a:xfrm>
          <a:prstGeom prst="rect">
            <a:avLst/>
          </a:prstGeom>
          <a:solidFill>
            <a:schemeClr val="tx2">
              <a:lumMod val="20000"/>
              <a:lumOff val="80000"/>
              <a:alpha val="7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0BE59F21-E382-3743-8CD3-05F9897F4987}"/>
              </a:ext>
            </a:extLst>
          </p:cNvPr>
          <p:cNvCxnSpPr>
            <a:cxnSpLocks/>
          </p:cNvCxnSpPr>
          <p:nvPr userDrawn="1"/>
        </p:nvCxnSpPr>
        <p:spPr>
          <a:xfrm>
            <a:off x="2368189" y="3779038"/>
            <a:ext cx="1860329" cy="0"/>
          </a:xfrm>
          <a:prstGeom prst="line">
            <a:avLst/>
          </a:prstGeom>
          <a:ln w="44450" cap="rnd">
            <a:solidFill>
              <a:srgbClr val="C8C8C8"/>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380EA38F-9E16-744A-8B06-EFD4E8F2D16F}"/>
              </a:ext>
            </a:extLst>
          </p:cNvPr>
          <p:cNvSpPr/>
          <p:nvPr userDrawn="1"/>
        </p:nvSpPr>
        <p:spPr>
          <a:xfrm>
            <a:off x="4753538" y="1330155"/>
            <a:ext cx="2638840" cy="3695383"/>
          </a:xfrm>
          <a:prstGeom prst="rect">
            <a:avLst/>
          </a:prstGeom>
          <a:solidFill>
            <a:schemeClr val="tx2">
              <a:lumMod val="20000"/>
              <a:lumOff val="80000"/>
              <a:alpha val="7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C76EA18B-18FB-AE4F-9382-286B4311D2FE}"/>
              </a:ext>
            </a:extLst>
          </p:cNvPr>
          <p:cNvCxnSpPr>
            <a:cxnSpLocks/>
          </p:cNvCxnSpPr>
          <p:nvPr userDrawn="1"/>
        </p:nvCxnSpPr>
        <p:spPr>
          <a:xfrm>
            <a:off x="5142794" y="3779038"/>
            <a:ext cx="1860329" cy="0"/>
          </a:xfrm>
          <a:prstGeom prst="line">
            <a:avLst/>
          </a:prstGeom>
          <a:ln w="44450" cap="rnd">
            <a:solidFill>
              <a:srgbClr val="C8C8C8"/>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91B44169-B61C-BB4D-90CD-0A42012245B1}"/>
              </a:ext>
            </a:extLst>
          </p:cNvPr>
          <p:cNvSpPr/>
          <p:nvPr userDrawn="1"/>
        </p:nvSpPr>
        <p:spPr>
          <a:xfrm>
            <a:off x="7525757" y="1330155"/>
            <a:ext cx="2638840" cy="3695383"/>
          </a:xfrm>
          <a:prstGeom prst="rect">
            <a:avLst/>
          </a:prstGeom>
          <a:solidFill>
            <a:schemeClr val="tx2">
              <a:lumMod val="20000"/>
              <a:lumOff val="80000"/>
              <a:alpha val="7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7" name="Straight Connector 16">
            <a:extLst>
              <a:ext uri="{FF2B5EF4-FFF2-40B4-BE49-F238E27FC236}">
                <a16:creationId xmlns:a16="http://schemas.microsoft.com/office/drawing/2014/main" id="{F7792A3D-7A48-484F-9FD8-5891CD965BA2}"/>
              </a:ext>
            </a:extLst>
          </p:cNvPr>
          <p:cNvCxnSpPr>
            <a:cxnSpLocks/>
          </p:cNvCxnSpPr>
          <p:nvPr userDrawn="1"/>
        </p:nvCxnSpPr>
        <p:spPr>
          <a:xfrm>
            <a:off x="7915013" y="3779038"/>
            <a:ext cx="1860329" cy="0"/>
          </a:xfrm>
          <a:prstGeom prst="line">
            <a:avLst/>
          </a:prstGeom>
          <a:ln w="44450" cap="rnd">
            <a:solidFill>
              <a:srgbClr val="C8C8C8"/>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E6704091-F1CC-324B-964E-406BF87F70ED}"/>
              </a:ext>
            </a:extLst>
          </p:cNvPr>
          <p:cNvSpPr>
            <a:spLocks noChangeAspect="1"/>
          </p:cNvSpPr>
          <p:nvPr userDrawn="1"/>
        </p:nvSpPr>
        <p:spPr>
          <a:xfrm>
            <a:off x="5121997" y="1628920"/>
            <a:ext cx="1901923" cy="1901923"/>
          </a:xfrm>
          <a:prstGeom prst="ellipse">
            <a:avLst/>
          </a:prstGeom>
          <a:solidFill>
            <a:srgbClr val="0B2341"/>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23" name="Oval 22">
            <a:extLst>
              <a:ext uri="{FF2B5EF4-FFF2-40B4-BE49-F238E27FC236}">
                <a16:creationId xmlns:a16="http://schemas.microsoft.com/office/drawing/2014/main" id="{E6FC4102-7C30-6C4A-A003-572E35494090}"/>
              </a:ext>
            </a:extLst>
          </p:cNvPr>
          <p:cNvSpPr>
            <a:spLocks noChangeAspect="1"/>
          </p:cNvSpPr>
          <p:nvPr/>
        </p:nvSpPr>
        <p:spPr>
          <a:xfrm>
            <a:off x="2347231" y="1631717"/>
            <a:ext cx="1901923" cy="1901923"/>
          </a:xfrm>
          <a:prstGeom prst="ellipse">
            <a:avLst/>
          </a:prstGeom>
          <a:solidFill>
            <a:srgbClr val="0B2341"/>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24" name="Oval 23">
            <a:extLst>
              <a:ext uri="{FF2B5EF4-FFF2-40B4-BE49-F238E27FC236}">
                <a16:creationId xmlns:a16="http://schemas.microsoft.com/office/drawing/2014/main" id="{1C4CB017-60FC-5142-83B0-57F68278BFBF}"/>
              </a:ext>
            </a:extLst>
          </p:cNvPr>
          <p:cNvSpPr>
            <a:spLocks noChangeAspect="1"/>
          </p:cNvSpPr>
          <p:nvPr/>
        </p:nvSpPr>
        <p:spPr>
          <a:xfrm>
            <a:off x="2520952" y="1805438"/>
            <a:ext cx="1554480" cy="1554480"/>
          </a:xfrm>
          <a:prstGeom prst="ellipse">
            <a:avLst/>
          </a:prstGeom>
          <a:solidFill>
            <a:schemeClr val="bg1"/>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27" name="Oval 26">
            <a:extLst>
              <a:ext uri="{FF2B5EF4-FFF2-40B4-BE49-F238E27FC236}">
                <a16:creationId xmlns:a16="http://schemas.microsoft.com/office/drawing/2014/main" id="{2407EE9A-02BF-6043-8A49-66DF664707E7}"/>
              </a:ext>
            </a:extLst>
          </p:cNvPr>
          <p:cNvSpPr>
            <a:spLocks noChangeAspect="1"/>
          </p:cNvSpPr>
          <p:nvPr userDrawn="1"/>
        </p:nvSpPr>
        <p:spPr>
          <a:xfrm>
            <a:off x="7894213" y="1628920"/>
            <a:ext cx="1901923" cy="1901923"/>
          </a:xfrm>
          <a:prstGeom prst="ellipse">
            <a:avLst/>
          </a:prstGeom>
          <a:solidFill>
            <a:srgbClr val="0B2341"/>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30" name="Oval 29">
            <a:extLst>
              <a:ext uri="{FF2B5EF4-FFF2-40B4-BE49-F238E27FC236}">
                <a16:creationId xmlns:a16="http://schemas.microsoft.com/office/drawing/2014/main" id="{D12028D0-06C4-A042-9237-3AE2D20BAD51}"/>
              </a:ext>
            </a:extLst>
          </p:cNvPr>
          <p:cNvSpPr>
            <a:spLocks noChangeAspect="1"/>
          </p:cNvSpPr>
          <p:nvPr/>
        </p:nvSpPr>
        <p:spPr>
          <a:xfrm>
            <a:off x="8067934" y="1802641"/>
            <a:ext cx="1554480" cy="1554480"/>
          </a:xfrm>
          <a:prstGeom prst="ellipse">
            <a:avLst/>
          </a:prstGeom>
          <a:solidFill>
            <a:schemeClr val="bg1"/>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33" name="Text Placeholder 24">
            <a:extLst>
              <a:ext uri="{FF2B5EF4-FFF2-40B4-BE49-F238E27FC236}">
                <a16:creationId xmlns:a16="http://schemas.microsoft.com/office/drawing/2014/main" id="{700C541E-16A7-7948-A657-916C3FDE8A2D}"/>
              </a:ext>
            </a:extLst>
          </p:cNvPr>
          <p:cNvSpPr>
            <a:spLocks noGrp="1"/>
          </p:cNvSpPr>
          <p:nvPr userDrawn="1">
            <p:ph type="body" sz="quarter" idx="16" hasCustomPrompt="1"/>
          </p:nvPr>
        </p:nvSpPr>
        <p:spPr>
          <a:xfrm>
            <a:off x="2112150" y="4021092"/>
            <a:ext cx="2372083" cy="724969"/>
          </a:xfrm>
        </p:spPr>
        <p:txBody>
          <a:bodyPr>
            <a:noAutofit/>
          </a:bodyPr>
          <a:lstStyle>
            <a:lvl1pPr marL="0" indent="0" algn="ctr">
              <a:buNone/>
              <a:defRPr sz="1600" cap="all" baseline="0">
                <a:solidFill>
                  <a:srgbClr val="63656A"/>
                </a:solidFill>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Content – AVENIR NEXT LT PRO, REGULAR, 16 </a:t>
            </a:r>
            <a:r>
              <a:rPr lang="en-US" dirty="0" err="1"/>
              <a:t>pt</a:t>
            </a:r>
            <a:r>
              <a:rPr lang="en-US" dirty="0"/>
              <a:t>, GRAY,  CAPS</a:t>
            </a:r>
          </a:p>
        </p:txBody>
      </p:sp>
      <p:sp>
        <p:nvSpPr>
          <p:cNvPr id="34" name="Text Placeholder 24">
            <a:extLst>
              <a:ext uri="{FF2B5EF4-FFF2-40B4-BE49-F238E27FC236}">
                <a16:creationId xmlns:a16="http://schemas.microsoft.com/office/drawing/2014/main" id="{C6632954-4CD9-AC4E-873D-4EB8E3074714}"/>
              </a:ext>
            </a:extLst>
          </p:cNvPr>
          <p:cNvSpPr>
            <a:spLocks noGrp="1"/>
          </p:cNvSpPr>
          <p:nvPr userDrawn="1">
            <p:ph type="body" sz="quarter" idx="17" hasCustomPrompt="1"/>
          </p:nvPr>
        </p:nvSpPr>
        <p:spPr>
          <a:xfrm>
            <a:off x="4909958" y="4021092"/>
            <a:ext cx="2372083" cy="724969"/>
          </a:xfrm>
        </p:spPr>
        <p:txBody>
          <a:bodyPr>
            <a:noAutofit/>
          </a:bodyPr>
          <a:lstStyle>
            <a:lvl1pPr marL="0" indent="0" algn="ctr">
              <a:buNone/>
              <a:defRPr sz="1600" cap="all" baseline="0">
                <a:solidFill>
                  <a:srgbClr val="63656A"/>
                </a:solidFill>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Content – AVENIR NEXT LT PRO, REGULAR, 16 </a:t>
            </a:r>
            <a:r>
              <a:rPr lang="en-US" dirty="0" err="1"/>
              <a:t>pt</a:t>
            </a:r>
            <a:r>
              <a:rPr lang="en-US" dirty="0"/>
              <a:t>, GRAY, CAPS</a:t>
            </a:r>
          </a:p>
        </p:txBody>
      </p:sp>
      <p:sp>
        <p:nvSpPr>
          <p:cNvPr id="39" name="Text Placeholder 24">
            <a:extLst>
              <a:ext uri="{FF2B5EF4-FFF2-40B4-BE49-F238E27FC236}">
                <a16:creationId xmlns:a16="http://schemas.microsoft.com/office/drawing/2014/main" id="{47FCF07A-3FC5-C64E-BBD7-7A1019EE2490}"/>
              </a:ext>
            </a:extLst>
          </p:cNvPr>
          <p:cNvSpPr>
            <a:spLocks noGrp="1"/>
          </p:cNvSpPr>
          <p:nvPr userDrawn="1">
            <p:ph type="body" sz="quarter" idx="18" hasCustomPrompt="1"/>
          </p:nvPr>
        </p:nvSpPr>
        <p:spPr>
          <a:xfrm>
            <a:off x="7676245" y="4021092"/>
            <a:ext cx="2372083" cy="724969"/>
          </a:xfrm>
        </p:spPr>
        <p:txBody>
          <a:bodyPr>
            <a:noAutofit/>
          </a:bodyPr>
          <a:lstStyle>
            <a:lvl1pPr marL="0" indent="0" algn="ctr">
              <a:buNone/>
              <a:defRPr sz="1600" cap="all" baseline="0">
                <a:solidFill>
                  <a:srgbClr val="63656A"/>
                </a:solidFill>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Content – AVENIR NEXT LT PRO, REGULAR, 16 </a:t>
            </a:r>
            <a:r>
              <a:rPr lang="en-US" dirty="0" err="1"/>
              <a:t>pt</a:t>
            </a:r>
            <a:r>
              <a:rPr lang="en-US" dirty="0"/>
              <a:t>, GRAY, CAPS</a:t>
            </a:r>
          </a:p>
        </p:txBody>
      </p:sp>
      <p:sp>
        <p:nvSpPr>
          <p:cNvPr id="32" name="Oval 31">
            <a:extLst>
              <a:ext uri="{FF2B5EF4-FFF2-40B4-BE49-F238E27FC236}">
                <a16:creationId xmlns:a16="http://schemas.microsoft.com/office/drawing/2014/main" id="{9F0C2A2F-44BD-FF40-8445-274D308A0861}"/>
              </a:ext>
            </a:extLst>
          </p:cNvPr>
          <p:cNvSpPr>
            <a:spLocks noChangeAspect="1"/>
          </p:cNvSpPr>
          <p:nvPr userDrawn="1"/>
        </p:nvSpPr>
        <p:spPr>
          <a:xfrm>
            <a:off x="5295718" y="1802641"/>
            <a:ext cx="1554480" cy="1554480"/>
          </a:xfrm>
          <a:prstGeom prst="ellipse">
            <a:avLst/>
          </a:prstGeom>
          <a:solidFill>
            <a:schemeClr val="bg1"/>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35" name="Picture Placeholder 7">
            <a:extLst>
              <a:ext uri="{FF2B5EF4-FFF2-40B4-BE49-F238E27FC236}">
                <a16:creationId xmlns:a16="http://schemas.microsoft.com/office/drawing/2014/main" id="{9F87CD6C-63F4-C84A-8065-26C3EF5C174D}"/>
              </a:ext>
            </a:extLst>
          </p:cNvPr>
          <p:cNvSpPr>
            <a:spLocks noGrp="1"/>
          </p:cNvSpPr>
          <p:nvPr>
            <p:ph type="pic" sz="quarter" idx="20" hasCustomPrompt="1"/>
          </p:nvPr>
        </p:nvSpPr>
        <p:spPr>
          <a:xfrm>
            <a:off x="2520952" y="1805438"/>
            <a:ext cx="1554480" cy="1554481"/>
          </a:xfrm>
          <a:prstGeom prst="ellipse">
            <a:avLst/>
          </a:prstGeom>
          <a:solidFill>
            <a:srgbClr val="0B2341"/>
          </a:solidFill>
        </p:spPr>
        <p:txBody>
          <a:bodyPr anchor="ctr">
            <a:normAutofit/>
          </a:bodyPr>
          <a:lstStyle>
            <a:lvl1pPr marL="0" indent="0" algn="ctr">
              <a:buNone/>
              <a:defRPr sz="1600">
                <a:solidFill>
                  <a:srgbClr val="FFFFFF"/>
                </a:solidFill>
              </a:defRPr>
            </a:lvl1pPr>
          </a:lstStyle>
          <a:p>
            <a:r>
              <a:rPr lang="en-US" dirty="0"/>
              <a:t>Insert Photo or Icon Here</a:t>
            </a:r>
          </a:p>
        </p:txBody>
      </p:sp>
      <p:sp>
        <p:nvSpPr>
          <p:cNvPr id="36" name="Picture Placeholder 7">
            <a:extLst>
              <a:ext uri="{FF2B5EF4-FFF2-40B4-BE49-F238E27FC236}">
                <a16:creationId xmlns:a16="http://schemas.microsoft.com/office/drawing/2014/main" id="{0D504FA1-522A-7F4F-87EB-C4D1DE46E621}"/>
              </a:ext>
            </a:extLst>
          </p:cNvPr>
          <p:cNvSpPr>
            <a:spLocks noGrp="1"/>
          </p:cNvSpPr>
          <p:nvPr>
            <p:ph type="pic" sz="quarter" idx="21" hasCustomPrompt="1"/>
          </p:nvPr>
        </p:nvSpPr>
        <p:spPr>
          <a:xfrm>
            <a:off x="5295718" y="1802641"/>
            <a:ext cx="1554480" cy="1554481"/>
          </a:xfrm>
          <a:prstGeom prst="ellipse">
            <a:avLst/>
          </a:prstGeom>
          <a:solidFill>
            <a:srgbClr val="0B2341"/>
          </a:solidFill>
        </p:spPr>
        <p:txBody>
          <a:bodyPr anchor="ctr">
            <a:normAutofit/>
          </a:bodyPr>
          <a:lstStyle>
            <a:lvl1pPr marL="0" indent="0" algn="ctr">
              <a:buNone/>
              <a:defRPr sz="1600">
                <a:solidFill>
                  <a:srgbClr val="FFFFFF"/>
                </a:solidFill>
              </a:defRPr>
            </a:lvl1pPr>
          </a:lstStyle>
          <a:p>
            <a:r>
              <a:rPr lang="en-US" dirty="0"/>
              <a:t>Insert Photo or Icon Here</a:t>
            </a:r>
          </a:p>
        </p:txBody>
      </p:sp>
      <p:sp>
        <p:nvSpPr>
          <p:cNvPr id="37" name="Picture Placeholder 7">
            <a:extLst>
              <a:ext uri="{FF2B5EF4-FFF2-40B4-BE49-F238E27FC236}">
                <a16:creationId xmlns:a16="http://schemas.microsoft.com/office/drawing/2014/main" id="{B6C0E8E8-FD78-B148-9097-AC22A7BE5F7E}"/>
              </a:ext>
            </a:extLst>
          </p:cNvPr>
          <p:cNvSpPr>
            <a:spLocks noGrp="1"/>
          </p:cNvSpPr>
          <p:nvPr>
            <p:ph type="pic" sz="quarter" idx="22" hasCustomPrompt="1"/>
          </p:nvPr>
        </p:nvSpPr>
        <p:spPr>
          <a:xfrm>
            <a:off x="8067934" y="1802641"/>
            <a:ext cx="1554480" cy="1554481"/>
          </a:xfrm>
          <a:prstGeom prst="ellipse">
            <a:avLst/>
          </a:prstGeom>
          <a:solidFill>
            <a:srgbClr val="0B2341"/>
          </a:solidFill>
        </p:spPr>
        <p:txBody>
          <a:bodyPr anchor="ctr">
            <a:normAutofit/>
          </a:bodyPr>
          <a:lstStyle>
            <a:lvl1pPr marL="0" indent="0" algn="ctr">
              <a:buNone/>
              <a:defRPr sz="1600">
                <a:solidFill>
                  <a:srgbClr val="FFFFFF"/>
                </a:solidFill>
              </a:defRPr>
            </a:lvl1pPr>
          </a:lstStyle>
          <a:p>
            <a:r>
              <a:rPr lang="en-US" dirty="0"/>
              <a:t>Insert Photo or Icon Here</a:t>
            </a:r>
          </a:p>
        </p:txBody>
      </p:sp>
      <p:cxnSp>
        <p:nvCxnSpPr>
          <p:cNvPr id="8" name="Straight Connector 7">
            <a:extLst>
              <a:ext uri="{FF2B5EF4-FFF2-40B4-BE49-F238E27FC236}">
                <a16:creationId xmlns:a16="http://schemas.microsoft.com/office/drawing/2014/main" id="{F833174B-0E31-7648-819C-BB44E7BEEA82}"/>
              </a:ext>
            </a:extLst>
          </p:cNvPr>
          <p:cNvCxnSpPr/>
          <p:nvPr userDrawn="1"/>
        </p:nvCxnSpPr>
        <p:spPr>
          <a:xfrm>
            <a:off x="8839200" y="3530843"/>
            <a:ext cx="0" cy="248195"/>
          </a:xfrm>
          <a:prstGeom prst="line">
            <a:avLst/>
          </a:prstGeom>
          <a:ln w="44450">
            <a:solidFill>
              <a:srgbClr val="C8C8C8"/>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E0E21-18AF-A748-AC8A-27B7834B7B49}"/>
              </a:ext>
            </a:extLst>
          </p:cNvPr>
          <p:cNvCxnSpPr/>
          <p:nvPr userDrawn="1"/>
        </p:nvCxnSpPr>
        <p:spPr>
          <a:xfrm>
            <a:off x="6072958" y="3530843"/>
            <a:ext cx="0" cy="248195"/>
          </a:xfrm>
          <a:prstGeom prst="line">
            <a:avLst/>
          </a:prstGeom>
          <a:ln w="44450">
            <a:solidFill>
              <a:srgbClr val="C8C8C8"/>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0CE64D7-553E-A347-BF9D-990DEE2BCF41}"/>
              </a:ext>
            </a:extLst>
          </p:cNvPr>
          <p:cNvCxnSpPr/>
          <p:nvPr userDrawn="1"/>
        </p:nvCxnSpPr>
        <p:spPr>
          <a:xfrm>
            <a:off x="3298192" y="3530843"/>
            <a:ext cx="0" cy="248195"/>
          </a:xfrm>
          <a:prstGeom prst="line">
            <a:avLst/>
          </a:prstGeom>
          <a:ln w="44450">
            <a:solidFill>
              <a:srgbClr val="C8C8C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6EBFADA-9ECE-88BC-AFF2-7546A760BD11}"/>
              </a:ext>
            </a:extLst>
          </p:cNvPr>
          <p:cNvSpPr>
            <a:spLocks noGrp="1"/>
          </p:cNvSpPr>
          <p:nvPr>
            <p:ph type="title" hasCustomPrompt="1"/>
          </p:nvPr>
        </p:nvSpPr>
        <p:spPr/>
        <p:txBody>
          <a:bodyPr/>
          <a:lstStyle/>
          <a:p>
            <a:r>
              <a:rPr lang="en-US" dirty="0"/>
              <a:t>TITLE — avenir NEXT LT PRO, DEMI, 28 PT, dark BLUE, caps</a:t>
            </a:r>
          </a:p>
        </p:txBody>
      </p:sp>
      <p:sp>
        <p:nvSpPr>
          <p:cNvPr id="5" name="Footer Placeholder 4">
            <a:extLst>
              <a:ext uri="{FF2B5EF4-FFF2-40B4-BE49-F238E27FC236}">
                <a16:creationId xmlns:a16="http://schemas.microsoft.com/office/drawing/2014/main" id="{1A967034-F5F3-BFFB-769E-A83283FFB916}"/>
              </a:ext>
            </a:extLst>
          </p:cNvPr>
          <p:cNvSpPr>
            <a:spLocks noGrp="1"/>
          </p:cNvSpPr>
          <p:nvPr>
            <p:ph type="ftr" sz="quarter" idx="3"/>
          </p:nvPr>
        </p:nvSpPr>
        <p:spPr>
          <a:xfrm>
            <a:off x="694574" y="6366854"/>
            <a:ext cx="6743700" cy="365125"/>
          </a:xfrm>
          <a:prstGeom prst="rect">
            <a:avLst/>
          </a:prstGeom>
        </p:spPr>
        <p:txBody>
          <a:bodyPr vert="horz" lIns="91440" tIns="45720" rIns="91440" bIns="45720" rtlCol="0" anchor="ctr"/>
          <a:lstStyle>
            <a:lvl1pPr algn="l">
              <a:defRPr sz="900" b="0" i="0" cap="all" baseline="0">
                <a:solidFill>
                  <a:srgbClr val="999999"/>
                </a:solidFill>
                <a:latin typeface="Avenir Light" panose="020B0402020203020204" pitchFamily="34" charset="77"/>
                <a:ea typeface="Avenir Light" panose="020B0402020203020204" pitchFamily="34" charset="77"/>
                <a:cs typeface="Arial" charset="0"/>
              </a:defRPr>
            </a:lvl1pPr>
          </a:lstStyle>
          <a:p>
            <a:endParaRPr lang="en-US" dirty="0"/>
          </a:p>
        </p:txBody>
      </p:sp>
      <p:sp>
        <p:nvSpPr>
          <p:cNvPr id="6" name="Slide Number Placeholder 5">
            <a:extLst>
              <a:ext uri="{FF2B5EF4-FFF2-40B4-BE49-F238E27FC236}">
                <a16:creationId xmlns:a16="http://schemas.microsoft.com/office/drawing/2014/main" id="{3C9BFE55-A29D-AA51-BC10-7EE8372A07FD}"/>
              </a:ext>
            </a:extLst>
          </p:cNvPr>
          <p:cNvSpPr>
            <a:spLocks noGrp="1"/>
          </p:cNvSpPr>
          <p:nvPr>
            <p:ph type="sldNum" sz="quarter" idx="4"/>
          </p:nvPr>
        </p:nvSpPr>
        <p:spPr>
          <a:xfrm>
            <a:off x="300359" y="6366854"/>
            <a:ext cx="318761" cy="365125"/>
          </a:xfrm>
          <a:prstGeom prst="rect">
            <a:avLst/>
          </a:prstGeom>
        </p:spPr>
        <p:txBody>
          <a:bodyPr vert="horz" lIns="91440" tIns="45720" rIns="91440" bIns="45720" rtlCol="0" anchor="ctr"/>
          <a:lstStyle>
            <a:lvl1pPr>
              <a:defRPr lang="en-US" sz="900" b="0" i="0" cap="all" baseline="0" smtClean="0">
                <a:solidFill>
                  <a:srgbClr val="999999"/>
                </a:solidFill>
                <a:latin typeface="Avenir Light" panose="020B0402020203020204" pitchFamily="34" charset="77"/>
                <a:ea typeface="Avenir Light" panose="020B0402020203020204" pitchFamily="34" charset="77"/>
                <a:cs typeface="Arial" charset="0"/>
              </a:defRPr>
            </a:lvl1pPr>
          </a:lstStyle>
          <a:p>
            <a:fld id="{9564885F-477D-A14D-B2C1-5ECAF755F313}" type="slidenum">
              <a:rPr lang="en-LT" smtClean="0"/>
              <a:pPr/>
              <a:t>‹#›</a:t>
            </a:fld>
            <a:endParaRPr lang="en-LT" dirty="0"/>
          </a:p>
        </p:txBody>
      </p:sp>
    </p:spTree>
    <p:extLst>
      <p:ext uri="{BB962C8B-B14F-4D97-AF65-F5344CB8AC3E}">
        <p14:creationId xmlns:p14="http://schemas.microsoft.com/office/powerpoint/2010/main" val="2164177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1248" userDrawn="1">
          <p15:clr>
            <a:srgbClr val="FBAE40"/>
          </p15:clr>
        </p15:guide>
        <p15:guide id="3" pos="216" userDrawn="1">
          <p15:clr>
            <a:srgbClr val="FBAE40"/>
          </p15:clr>
        </p15:guide>
        <p15:guide id="4" pos="7464" userDrawn="1">
          <p15:clr>
            <a:srgbClr val="FBAE40"/>
          </p15:clr>
        </p15:guide>
        <p15:guide id="6" pos="6408" userDrawn="1">
          <p15:clr>
            <a:srgbClr val="FBAE40"/>
          </p15:clr>
        </p15:guide>
        <p15:guide id="7" pos="720" userDrawn="1">
          <p15:clr>
            <a:srgbClr val="FBAE40"/>
          </p15:clr>
        </p15:guide>
        <p15:guide id="8" pos="6936" userDrawn="1">
          <p15:clr>
            <a:srgbClr val="FBAE40"/>
          </p15:clr>
        </p15:guide>
        <p15:guide id="9" orient="horz" pos="408" userDrawn="1">
          <p15:clr>
            <a:srgbClr val="FBAE40"/>
          </p15:clr>
        </p15:guide>
        <p15:guide id="10" orient="horz" pos="840" userDrawn="1">
          <p15:clr>
            <a:srgbClr val="FBAE40"/>
          </p15:clr>
        </p15:guide>
        <p15:guide id="11" orient="horz" pos="3168" userDrawn="1">
          <p15:clr>
            <a:srgbClr val="FBAE40"/>
          </p15:clr>
        </p15:guide>
        <p15:guide id="12" orient="horz" pos="422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Columns + Icons_Oran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E6F6BC3-8DCD-DC42-9A6F-F00456312432}"/>
              </a:ext>
            </a:extLst>
          </p:cNvPr>
          <p:cNvSpPr/>
          <p:nvPr userDrawn="1"/>
        </p:nvSpPr>
        <p:spPr>
          <a:xfrm>
            <a:off x="1978933" y="1330155"/>
            <a:ext cx="2638840" cy="3695383"/>
          </a:xfrm>
          <a:prstGeom prst="rect">
            <a:avLst/>
          </a:prstGeom>
          <a:solidFill>
            <a:schemeClr val="tx2">
              <a:lumMod val="20000"/>
              <a:lumOff val="80000"/>
              <a:alpha val="7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0BE59F21-E382-3743-8CD3-05F9897F4987}"/>
              </a:ext>
            </a:extLst>
          </p:cNvPr>
          <p:cNvCxnSpPr>
            <a:cxnSpLocks/>
          </p:cNvCxnSpPr>
          <p:nvPr userDrawn="1"/>
        </p:nvCxnSpPr>
        <p:spPr>
          <a:xfrm>
            <a:off x="2368189" y="3779038"/>
            <a:ext cx="1860329" cy="0"/>
          </a:xfrm>
          <a:prstGeom prst="line">
            <a:avLst/>
          </a:prstGeom>
          <a:ln w="44450" cap="rnd">
            <a:solidFill>
              <a:srgbClr val="C8C8C8"/>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380EA38F-9E16-744A-8B06-EFD4E8F2D16F}"/>
              </a:ext>
            </a:extLst>
          </p:cNvPr>
          <p:cNvSpPr/>
          <p:nvPr userDrawn="1"/>
        </p:nvSpPr>
        <p:spPr>
          <a:xfrm>
            <a:off x="4753538" y="1330155"/>
            <a:ext cx="2638840" cy="3695383"/>
          </a:xfrm>
          <a:prstGeom prst="rect">
            <a:avLst/>
          </a:prstGeom>
          <a:solidFill>
            <a:schemeClr val="tx2">
              <a:lumMod val="20000"/>
              <a:lumOff val="80000"/>
              <a:alpha val="7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C76EA18B-18FB-AE4F-9382-286B4311D2FE}"/>
              </a:ext>
            </a:extLst>
          </p:cNvPr>
          <p:cNvCxnSpPr>
            <a:cxnSpLocks/>
          </p:cNvCxnSpPr>
          <p:nvPr userDrawn="1"/>
        </p:nvCxnSpPr>
        <p:spPr>
          <a:xfrm>
            <a:off x="5142794" y="3779038"/>
            <a:ext cx="1860329" cy="0"/>
          </a:xfrm>
          <a:prstGeom prst="line">
            <a:avLst/>
          </a:prstGeom>
          <a:ln w="44450" cap="rnd">
            <a:solidFill>
              <a:srgbClr val="C8C8C8"/>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91B44169-B61C-BB4D-90CD-0A42012245B1}"/>
              </a:ext>
            </a:extLst>
          </p:cNvPr>
          <p:cNvSpPr/>
          <p:nvPr userDrawn="1"/>
        </p:nvSpPr>
        <p:spPr>
          <a:xfrm>
            <a:off x="7525757" y="1330155"/>
            <a:ext cx="2638840" cy="3695383"/>
          </a:xfrm>
          <a:prstGeom prst="rect">
            <a:avLst/>
          </a:prstGeom>
          <a:solidFill>
            <a:schemeClr val="tx2">
              <a:lumMod val="20000"/>
              <a:lumOff val="80000"/>
              <a:alpha val="7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7" name="Straight Connector 16">
            <a:extLst>
              <a:ext uri="{FF2B5EF4-FFF2-40B4-BE49-F238E27FC236}">
                <a16:creationId xmlns:a16="http://schemas.microsoft.com/office/drawing/2014/main" id="{F7792A3D-7A48-484F-9FD8-5891CD965BA2}"/>
              </a:ext>
            </a:extLst>
          </p:cNvPr>
          <p:cNvCxnSpPr>
            <a:cxnSpLocks/>
          </p:cNvCxnSpPr>
          <p:nvPr userDrawn="1"/>
        </p:nvCxnSpPr>
        <p:spPr>
          <a:xfrm>
            <a:off x="7915013" y="3779038"/>
            <a:ext cx="1860329" cy="0"/>
          </a:xfrm>
          <a:prstGeom prst="line">
            <a:avLst/>
          </a:prstGeom>
          <a:ln w="44450" cap="rnd">
            <a:solidFill>
              <a:srgbClr val="C8C8C8"/>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E6704091-F1CC-324B-964E-406BF87F70ED}"/>
              </a:ext>
            </a:extLst>
          </p:cNvPr>
          <p:cNvSpPr>
            <a:spLocks noChangeAspect="1"/>
          </p:cNvSpPr>
          <p:nvPr userDrawn="1"/>
        </p:nvSpPr>
        <p:spPr>
          <a:xfrm>
            <a:off x="5121997" y="1628920"/>
            <a:ext cx="1901923" cy="1901923"/>
          </a:xfrm>
          <a:prstGeom prst="ellipse">
            <a:avLst/>
          </a:prstGeom>
          <a:solidFill>
            <a:srgbClr val="E86100"/>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23" name="Oval 22">
            <a:extLst>
              <a:ext uri="{FF2B5EF4-FFF2-40B4-BE49-F238E27FC236}">
                <a16:creationId xmlns:a16="http://schemas.microsoft.com/office/drawing/2014/main" id="{E6FC4102-7C30-6C4A-A003-572E35494090}"/>
              </a:ext>
            </a:extLst>
          </p:cNvPr>
          <p:cNvSpPr>
            <a:spLocks noChangeAspect="1"/>
          </p:cNvSpPr>
          <p:nvPr/>
        </p:nvSpPr>
        <p:spPr>
          <a:xfrm>
            <a:off x="2347231" y="1631717"/>
            <a:ext cx="1901923" cy="1901923"/>
          </a:xfrm>
          <a:prstGeom prst="ellipse">
            <a:avLst/>
          </a:prstGeom>
          <a:solidFill>
            <a:srgbClr val="E86100"/>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24" name="Oval 23">
            <a:extLst>
              <a:ext uri="{FF2B5EF4-FFF2-40B4-BE49-F238E27FC236}">
                <a16:creationId xmlns:a16="http://schemas.microsoft.com/office/drawing/2014/main" id="{1C4CB017-60FC-5142-83B0-57F68278BFBF}"/>
              </a:ext>
            </a:extLst>
          </p:cNvPr>
          <p:cNvSpPr>
            <a:spLocks noChangeAspect="1"/>
          </p:cNvSpPr>
          <p:nvPr/>
        </p:nvSpPr>
        <p:spPr>
          <a:xfrm>
            <a:off x="2520952" y="1805438"/>
            <a:ext cx="1554480" cy="1554480"/>
          </a:xfrm>
          <a:prstGeom prst="ellipse">
            <a:avLst/>
          </a:prstGeom>
          <a:solidFill>
            <a:schemeClr val="accent2"/>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27" name="Oval 26">
            <a:extLst>
              <a:ext uri="{FF2B5EF4-FFF2-40B4-BE49-F238E27FC236}">
                <a16:creationId xmlns:a16="http://schemas.microsoft.com/office/drawing/2014/main" id="{2407EE9A-02BF-6043-8A49-66DF664707E7}"/>
              </a:ext>
            </a:extLst>
          </p:cNvPr>
          <p:cNvSpPr>
            <a:spLocks noChangeAspect="1"/>
          </p:cNvSpPr>
          <p:nvPr userDrawn="1"/>
        </p:nvSpPr>
        <p:spPr>
          <a:xfrm>
            <a:off x="7894213" y="1628920"/>
            <a:ext cx="1901923" cy="1901923"/>
          </a:xfrm>
          <a:prstGeom prst="ellipse">
            <a:avLst/>
          </a:prstGeom>
          <a:solidFill>
            <a:srgbClr val="E86100"/>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30" name="Oval 29">
            <a:extLst>
              <a:ext uri="{FF2B5EF4-FFF2-40B4-BE49-F238E27FC236}">
                <a16:creationId xmlns:a16="http://schemas.microsoft.com/office/drawing/2014/main" id="{D12028D0-06C4-A042-9237-3AE2D20BAD51}"/>
              </a:ext>
            </a:extLst>
          </p:cNvPr>
          <p:cNvSpPr>
            <a:spLocks noChangeAspect="1"/>
          </p:cNvSpPr>
          <p:nvPr/>
        </p:nvSpPr>
        <p:spPr>
          <a:xfrm>
            <a:off x="8067934" y="1802641"/>
            <a:ext cx="1554480" cy="1554480"/>
          </a:xfrm>
          <a:prstGeom prst="ellipse">
            <a:avLst/>
          </a:prstGeom>
          <a:solidFill>
            <a:schemeClr val="accent2"/>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33" name="Text Placeholder 24">
            <a:extLst>
              <a:ext uri="{FF2B5EF4-FFF2-40B4-BE49-F238E27FC236}">
                <a16:creationId xmlns:a16="http://schemas.microsoft.com/office/drawing/2014/main" id="{700C541E-16A7-7948-A657-916C3FDE8A2D}"/>
              </a:ext>
            </a:extLst>
          </p:cNvPr>
          <p:cNvSpPr>
            <a:spLocks noGrp="1"/>
          </p:cNvSpPr>
          <p:nvPr userDrawn="1">
            <p:ph type="body" sz="quarter" idx="16" hasCustomPrompt="1"/>
          </p:nvPr>
        </p:nvSpPr>
        <p:spPr>
          <a:xfrm>
            <a:off x="2112150" y="4021092"/>
            <a:ext cx="2372083" cy="724969"/>
          </a:xfrm>
        </p:spPr>
        <p:txBody>
          <a:bodyPr>
            <a:noAutofit/>
          </a:bodyPr>
          <a:lstStyle>
            <a:lvl1pPr marL="0" indent="0" algn="ctr">
              <a:buNone/>
              <a:defRPr sz="1600" cap="all" baseline="0">
                <a:solidFill>
                  <a:srgbClr val="63656A"/>
                </a:solidFill>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Content – Avenir NEXT LT PRO, REGULAR, 16 </a:t>
            </a:r>
            <a:r>
              <a:rPr lang="en-US" dirty="0" err="1"/>
              <a:t>pt</a:t>
            </a:r>
            <a:r>
              <a:rPr lang="en-US" dirty="0"/>
              <a:t>, GRAY, CAPS</a:t>
            </a:r>
          </a:p>
        </p:txBody>
      </p:sp>
      <p:sp>
        <p:nvSpPr>
          <p:cNvPr id="34" name="Text Placeholder 24">
            <a:extLst>
              <a:ext uri="{FF2B5EF4-FFF2-40B4-BE49-F238E27FC236}">
                <a16:creationId xmlns:a16="http://schemas.microsoft.com/office/drawing/2014/main" id="{C6632954-4CD9-AC4E-873D-4EB8E3074714}"/>
              </a:ext>
            </a:extLst>
          </p:cNvPr>
          <p:cNvSpPr>
            <a:spLocks noGrp="1"/>
          </p:cNvSpPr>
          <p:nvPr userDrawn="1">
            <p:ph type="body" sz="quarter" idx="17" hasCustomPrompt="1"/>
          </p:nvPr>
        </p:nvSpPr>
        <p:spPr>
          <a:xfrm>
            <a:off x="4909958" y="4021092"/>
            <a:ext cx="2372083" cy="724969"/>
          </a:xfrm>
        </p:spPr>
        <p:txBody>
          <a:bodyPr>
            <a:noAutofit/>
          </a:bodyPr>
          <a:lstStyle>
            <a:lvl1pPr marL="0" indent="0" algn="ctr">
              <a:buNone/>
              <a:defRPr sz="1600" cap="all" baseline="0">
                <a:solidFill>
                  <a:srgbClr val="63656A"/>
                </a:solidFill>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Content – Avenir NEXT LT PRO, REGULAR, 16 </a:t>
            </a:r>
            <a:r>
              <a:rPr lang="en-US" dirty="0" err="1"/>
              <a:t>pt</a:t>
            </a:r>
            <a:r>
              <a:rPr lang="en-US" dirty="0"/>
              <a:t>, GRAY, CAPS</a:t>
            </a:r>
          </a:p>
        </p:txBody>
      </p:sp>
      <p:sp>
        <p:nvSpPr>
          <p:cNvPr id="39" name="Text Placeholder 24">
            <a:extLst>
              <a:ext uri="{FF2B5EF4-FFF2-40B4-BE49-F238E27FC236}">
                <a16:creationId xmlns:a16="http://schemas.microsoft.com/office/drawing/2014/main" id="{47FCF07A-3FC5-C64E-BBD7-7A1019EE2490}"/>
              </a:ext>
            </a:extLst>
          </p:cNvPr>
          <p:cNvSpPr>
            <a:spLocks noGrp="1"/>
          </p:cNvSpPr>
          <p:nvPr userDrawn="1">
            <p:ph type="body" sz="quarter" idx="18" hasCustomPrompt="1"/>
          </p:nvPr>
        </p:nvSpPr>
        <p:spPr>
          <a:xfrm>
            <a:off x="7676245" y="4021092"/>
            <a:ext cx="2372083" cy="724969"/>
          </a:xfrm>
        </p:spPr>
        <p:txBody>
          <a:bodyPr>
            <a:noAutofit/>
          </a:bodyPr>
          <a:lstStyle>
            <a:lvl1pPr marL="0" indent="0" algn="ctr">
              <a:buNone/>
              <a:defRPr sz="1600" cap="all" baseline="0">
                <a:solidFill>
                  <a:srgbClr val="63656A"/>
                </a:solidFill>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Content – Avenir NEXT LT PRO, REGULAR, 16 </a:t>
            </a:r>
            <a:r>
              <a:rPr lang="en-US" dirty="0" err="1"/>
              <a:t>pt</a:t>
            </a:r>
            <a:r>
              <a:rPr lang="en-US" dirty="0"/>
              <a:t>, GRAY, CAPS</a:t>
            </a:r>
          </a:p>
        </p:txBody>
      </p:sp>
      <p:sp>
        <p:nvSpPr>
          <p:cNvPr id="32" name="Oval 31">
            <a:extLst>
              <a:ext uri="{FF2B5EF4-FFF2-40B4-BE49-F238E27FC236}">
                <a16:creationId xmlns:a16="http://schemas.microsoft.com/office/drawing/2014/main" id="{9F0C2A2F-44BD-FF40-8445-274D308A0861}"/>
              </a:ext>
            </a:extLst>
          </p:cNvPr>
          <p:cNvSpPr>
            <a:spLocks noChangeAspect="1"/>
          </p:cNvSpPr>
          <p:nvPr userDrawn="1"/>
        </p:nvSpPr>
        <p:spPr>
          <a:xfrm>
            <a:off x="5295718" y="1802641"/>
            <a:ext cx="1554480" cy="1554480"/>
          </a:xfrm>
          <a:prstGeom prst="ellipse">
            <a:avLst/>
          </a:prstGeom>
          <a:solidFill>
            <a:schemeClr val="accent2"/>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35" name="Picture Placeholder 7">
            <a:extLst>
              <a:ext uri="{FF2B5EF4-FFF2-40B4-BE49-F238E27FC236}">
                <a16:creationId xmlns:a16="http://schemas.microsoft.com/office/drawing/2014/main" id="{9F87CD6C-63F4-C84A-8065-26C3EF5C174D}"/>
              </a:ext>
            </a:extLst>
          </p:cNvPr>
          <p:cNvSpPr>
            <a:spLocks noGrp="1"/>
          </p:cNvSpPr>
          <p:nvPr>
            <p:ph type="pic" sz="quarter" idx="20" hasCustomPrompt="1"/>
          </p:nvPr>
        </p:nvSpPr>
        <p:spPr>
          <a:xfrm>
            <a:off x="2520952" y="1805438"/>
            <a:ext cx="1554480" cy="1554481"/>
          </a:xfrm>
          <a:prstGeom prst="ellipse">
            <a:avLst/>
          </a:prstGeom>
          <a:solidFill>
            <a:srgbClr val="E86100"/>
          </a:solidFill>
        </p:spPr>
        <p:txBody>
          <a:bodyPr anchor="ctr">
            <a:normAutofit/>
          </a:bodyPr>
          <a:lstStyle>
            <a:lvl1pPr marL="0" indent="0" algn="ctr">
              <a:buNone/>
              <a:defRPr sz="1600">
                <a:solidFill>
                  <a:srgbClr val="FFFFFF"/>
                </a:solidFill>
              </a:defRPr>
            </a:lvl1pPr>
          </a:lstStyle>
          <a:p>
            <a:r>
              <a:rPr lang="en-US" dirty="0"/>
              <a:t>Insert Photo or Icon Here</a:t>
            </a:r>
          </a:p>
        </p:txBody>
      </p:sp>
      <p:sp>
        <p:nvSpPr>
          <p:cNvPr id="36" name="Picture Placeholder 7">
            <a:extLst>
              <a:ext uri="{FF2B5EF4-FFF2-40B4-BE49-F238E27FC236}">
                <a16:creationId xmlns:a16="http://schemas.microsoft.com/office/drawing/2014/main" id="{0D504FA1-522A-7F4F-87EB-C4D1DE46E621}"/>
              </a:ext>
            </a:extLst>
          </p:cNvPr>
          <p:cNvSpPr>
            <a:spLocks noGrp="1"/>
          </p:cNvSpPr>
          <p:nvPr>
            <p:ph type="pic" sz="quarter" idx="21" hasCustomPrompt="1"/>
          </p:nvPr>
        </p:nvSpPr>
        <p:spPr>
          <a:xfrm>
            <a:off x="5295718" y="1802641"/>
            <a:ext cx="1554480" cy="1554481"/>
          </a:xfrm>
          <a:prstGeom prst="ellipse">
            <a:avLst/>
          </a:prstGeom>
          <a:solidFill>
            <a:srgbClr val="E86100"/>
          </a:solidFill>
        </p:spPr>
        <p:txBody>
          <a:bodyPr anchor="ctr">
            <a:normAutofit/>
          </a:bodyPr>
          <a:lstStyle>
            <a:lvl1pPr marL="0" indent="0" algn="ctr">
              <a:buNone/>
              <a:defRPr sz="1600">
                <a:solidFill>
                  <a:srgbClr val="FFFFFF"/>
                </a:solidFill>
              </a:defRPr>
            </a:lvl1pPr>
          </a:lstStyle>
          <a:p>
            <a:r>
              <a:rPr lang="en-US" dirty="0"/>
              <a:t>Insert Photo or Icon Here</a:t>
            </a:r>
          </a:p>
        </p:txBody>
      </p:sp>
      <p:sp>
        <p:nvSpPr>
          <p:cNvPr id="37" name="Picture Placeholder 7">
            <a:extLst>
              <a:ext uri="{FF2B5EF4-FFF2-40B4-BE49-F238E27FC236}">
                <a16:creationId xmlns:a16="http://schemas.microsoft.com/office/drawing/2014/main" id="{B6C0E8E8-FD78-B148-9097-AC22A7BE5F7E}"/>
              </a:ext>
            </a:extLst>
          </p:cNvPr>
          <p:cNvSpPr>
            <a:spLocks noGrp="1"/>
          </p:cNvSpPr>
          <p:nvPr>
            <p:ph type="pic" sz="quarter" idx="22" hasCustomPrompt="1"/>
          </p:nvPr>
        </p:nvSpPr>
        <p:spPr>
          <a:xfrm>
            <a:off x="8067934" y="1802641"/>
            <a:ext cx="1554480" cy="1554481"/>
          </a:xfrm>
          <a:prstGeom prst="ellipse">
            <a:avLst/>
          </a:prstGeom>
          <a:solidFill>
            <a:srgbClr val="E86100"/>
          </a:solidFill>
        </p:spPr>
        <p:txBody>
          <a:bodyPr anchor="ctr">
            <a:normAutofit/>
          </a:bodyPr>
          <a:lstStyle>
            <a:lvl1pPr marL="0" indent="0" algn="ctr">
              <a:buNone/>
              <a:defRPr sz="1600">
                <a:solidFill>
                  <a:srgbClr val="FFFFFF"/>
                </a:solidFill>
              </a:defRPr>
            </a:lvl1pPr>
          </a:lstStyle>
          <a:p>
            <a:r>
              <a:rPr lang="en-US" dirty="0"/>
              <a:t>Insert Photo or Icon Here</a:t>
            </a:r>
          </a:p>
        </p:txBody>
      </p:sp>
      <p:cxnSp>
        <p:nvCxnSpPr>
          <p:cNvPr id="8" name="Straight Connector 7">
            <a:extLst>
              <a:ext uri="{FF2B5EF4-FFF2-40B4-BE49-F238E27FC236}">
                <a16:creationId xmlns:a16="http://schemas.microsoft.com/office/drawing/2014/main" id="{F833174B-0E31-7648-819C-BB44E7BEEA82}"/>
              </a:ext>
            </a:extLst>
          </p:cNvPr>
          <p:cNvCxnSpPr/>
          <p:nvPr userDrawn="1"/>
        </p:nvCxnSpPr>
        <p:spPr>
          <a:xfrm>
            <a:off x="8839200" y="3530843"/>
            <a:ext cx="0" cy="248195"/>
          </a:xfrm>
          <a:prstGeom prst="line">
            <a:avLst/>
          </a:prstGeom>
          <a:ln w="44450">
            <a:solidFill>
              <a:srgbClr val="C8C8C8"/>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E0E21-18AF-A748-AC8A-27B7834B7B49}"/>
              </a:ext>
            </a:extLst>
          </p:cNvPr>
          <p:cNvCxnSpPr/>
          <p:nvPr userDrawn="1"/>
        </p:nvCxnSpPr>
        <p:spPr>
          <a:xfrm>
            <a:off x="6072958" y="3530843"/>
            <a:ext cx="0" cy="248195"/>
          </a:xfrm>
          <a:prstGeom prst="line">
            <a:avLst/>
          </a:prstGeom>
          <a:ln w="44450">
            <a:solidFill>
              <a:srgbClr val="C8C8C8"/>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0CE64D7-553E-A347-BF9D-990DEE2BCF41}"/>
              </a:ext>
            </a:extLst>
          </p:cNvPr>
          <p:cNvCxnSpPr/>
          <p:nvPr userDrawn="1"/>
        </p:nvCxnSpPr>
        <p:spPr>
          <a:xfrm>
            <a:off x="3298192" y="3530843"/>
            <a:ext cx="0" cy="248195"/>
          </a:xfrm>
          <a:prstGeom prst="line">
            <a:avLst/>
          </a:prstGeom>
          <a:ln w="44450">
            <a:solidFill>
              <a:srgbClr val="C8C8C8"/>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375E40D3-F6D6-F44B-B312-C8C3C219C114}"/>
              </a:ext>
            </a:extLst>
          </p:cNvPr>
          <p:cNvSpPr>
            <a:spLocks noGrp="1"/>
          </p:cNvSpPr>
          <p:nvPr>
            <p:ph type="sldNum" sz="quarter" idx="23"/>
          </p:nvPr>
        </p:nvSpPr>
        <p:spPr/>
        <p:txBody>
          <a:bodyPr/>
          <a:lstStyle/>
          <a:p>
            <a:fld id="{9564885F-477D-A14D-B2C1-5ECAF755F313}" type="slidenum">
              <a:rPr lang="en-US" smtClean="0"/>
              <a:pPr/>
              <a:t>‹#›</a:t>
            </a:fld>
            <a:endParaRPr lang="en-US" spc="400" dirty="0"/>
          </a:p>
        </p:txBody>
      </p:sp>
      <p:sp>
        <p:nvSpPr>
          <p:cNvPr id="4" name="Footer Placeholder 3">
            <a:extLst>
              <a:ext uri="{FF2B5EF4-FFF2-40B4-BE49-F238E27FC236}">
                <a16:creationId xmlns:a16="http://schemas.microsoft.com/office/drawing/2014/main" id="{7CF0AE1D-97AE-0F48-B316-23990F7DBAC6}"/>
              </a:ext>
            </a:extLst>
          </p:cNvPr>
          <p:cNvSpPr>
            <a:spLocks noGrp="1"/>
          </p:cNvSpPr>
          <p:nvPr>
            <p:ph type="ftr" sz="quarter" idx="24"/>
          </p:nvPr>
        </p:nvSpPr>
        <p:spPr/>
        <p:txBody>
          <a:bodyPr/>
          <a:lstStyle/>
          <a:p>
            <a:endParaRPr lang="en-US" dirty="0"/>
          </a:p>
        </p:txBody>
      </p:sp>
      <p:sp>
        <p:nvSpPr>
          <p:cNvPr id="2" name="Title 1">
            <a:extLst>
              <a:ext uri="{FF2B5EF4-FFF2-40B4-BE49-F238E27FC236}">
                <a16:creationId xmlns:a16="http://schemas.microsoft.com/office/drawing/2014/main" id="{44416E4B-D6CA-6A8E-DBF0-B92A06B40D52}"/>
              </a:ext>
            </a:extLst>
          </p:cNvPr>
          <p:cNvSpPr>
            <a:spLocks noGrp="1"/>
          </p:cNvSpPr>
          <p:nvPr>
            <p:ph type="title" hasCustomPrompt="1"/>
          </p:nvPr>
        </p:nvSpPr>
        <p:spPr/>
        <p:txBody>
          <a:bodyPr/>
          <a:lstStyle/>
          <a:p>
            <a:r>
              <a:rPr lang="en-US" dirty="0"/>
              <a:t>TITLE — avenir NEXT LT PRO, DEMI, 28 PT, dark BLUE, caps</a:t>
            </a:r>
          </a:p>
        </p:txBody>
      </p:sp>
    </p:spTree>
    <p:extLst>
      <p:ext uri="{BB962C8B-B14F-4D97-AF65-F5344CB8AC3E}">
        <p14:creationId xmlns:p14="http://schemas.microsoft.com/office/powerpoint/2010/main" val="3035283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1248">
          <p15:clr>
            <a:srgbClr val="FBAE40"/>
          </p15:clr>
        </p15:guide>
        <p15:guide id="3" pos="216">
          <p15:clr>
            <a:srgbClr val="FBAE40"/>
          </p15:clr>
        </p15:guide>
        <p15:guide id="4" pos="7464">
          <p15:clr>
            <a:srgbClr val="FBAE40"/>
          </p15:clr>
        </p15:guide>
        <p15:guide id="6" pos="6408">
          <p15:clr>
            <a:srgbClr val="FBAE40"/>
          </p15:clr>
        </p15:guide>
        <p15:guide id="7" pos="720">
          <p15:clr>
            <a:srgbClr val="FBAE40"/>
          </p15:clr>
        </p15:guide>
        <p15:guide id="8" pos="6936">
          <p15:clr>
            <a:srgbClr val="FBAE40"/>
          </p15:clr>
        </p15:guide>
        <p15:guide id="9" orient="horz" pos="408">
          <p15:clr>
            <a:srgbClr val="FBAE40"/>
          </p15:clr>
        </p15:guide>
        <p15:guide id="10" orient="horz" pos="840">
          <p15:clr>
            <a:srgbClr val="FBAE40"/>
          </p15:clr>
        </p15:guide>
        <p15:guide id="11" orient="horz" pos="3168">
          <p15:clr>
            <a:srgbClr val="FBAE40"/>
          </p15:clr>
        </p15:guide>
        <p15:guide id="12" orient="horz" pos="422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28AEC2-BB00-E14A-935A-51CB9E4A467E}"/>
              </a:ext>
            </a:extLst>
          </p:cNvPr>
          <p:cNvSpPr>
            <a:spLocks noGrp="1"/>
          </p:cNvSpPr>
          <p:nvPr>
            <p:ph idx="1" hasCustomPrompt="1"/>
          </p:nvPr>
        </p:nvSpPr>
        <p:spPr>
          <a:xfrm>
            <a:off x="1485900" y="1349036"/>
            <a:ext cx="9182100" cy="2244356"/>
          </a:xfrm>
        </p:spPr>
        <p:txBody>
          <a:bodyPr anchor="b">
            <a:noAutofit/>
          </a:bodyPr>
          <a:lstStyle>
            <a:lvl1pPr marL="0" marR="0" indent="0" algn="l" defTabSz="914400" rtl="0" eaLnBrk="1" fontAlgn="auto" latinLnBrk="0" hangingPunct="1">
              <a:lnSpc>
                <a:spcPct val="90000"/>
              </a:lnSpc>
              <a:spcBef>
                <a:spcPts val="0"/>
              </a:spcBef>
              <a:spcAft>
                <a:spcPts val="1200"/>
              </a:spcAft>
              <a:buClr>
                <a:schemeClr val="tx2"/>
              </a:buClr>
              <a:buSzTx/>
              <a:buFont typeface="Wingdings" charset="2"/>
              <a:buNone/>
              <a:tabLst/>
              <a:defRPr sz="4800" b="1" i="1">
                <a:solidFill>
                  <a:schemeClr val="bg1"/>
                </a:solidFill>
                <a:latin typeface="Avenir Next LT Pro Demi" panose="020B0504020202020204" pitchFamily="34" charset="77"/>
                <a:cs typeface="Arial" panose="020B0604020202020204" pitchFamily="34" charset="0"/>
              </a:defRPr>
            </a:lvl1pPr>
            <a:lvl2pPr>
              <a:defRPr/>
            </a:lvl2pPr>
            <a:lvl3pPr marL="914400" marR="0" indent="0" algn="l" defTabSz="914400" rtl="0" eaLnBrk="1" fontAlgn="auto" latinLnBrk="0" hangingPunct="1">
              <a:lnSpc>
                <a:spcPct val="90000"/>
              </a:lnSpc>
              <a:spcBef>
                <a:spcPts val="0"/>
              </a:spcBef>
              <a:spcAft>
                <a:spcPts val="1200"/>
              </a:spcAft>
              <a:buClrTx/>
              <a:buSzTx/>
              <a:buFont typeface="Arial" panose="020B0604020202020204" pitchFamily="34" charset="0"/>
              <a:buNone/>
              <a:tabLst/>
              <a:defRPr/>
            </a:lvl3pPr>
            <a:lvl4pPr marL="1371600" marR="0" indent="0" algn="l" defTabSz="914400" rtl="0" eaLnBrk="1" fontAlgn="auto" latinLnBrk="0" hangingPunct="1">
              <a:lnSpc>
                <a:spcPct val="90000"/>
              </a:lnSpc>
              <a:spcBef>
                <a:spcPts val="0"/>
              </a:spcBef>
              <a:spcAft>
                <a:spcPts val="1200"/>
              </a:spcAft>
              <a:buClrTx/>
              <a:buSzTx/>
              <a:buFont typeface="Arial" panose="020B0604020202020204" pitchFamily="34" charset="0"/>
              <a:buNone/>
              <a:tabLst/>
              <a:defRPr/>
            </a:lvl4pPr>
            <a:lvl5pPr marL="1828800" marR="0" indent="0" algn="l" defTabSz="914400" rtl="0" eaLnBrk="1" fontAlgn="auto" latinLnBrk="0" hangingPunct="1">
              <a:lnSpc>
                <a:spcPct val="90000"/>
              </a:lnSpc>
              <a:spcBef>
                <a:spcPts val="0"/>
              </a:spcBef>
              <a:spcAft>
                <a:spcPts val="1200"/>
              </a:spcAft>
              <a:buClrTx/>
              <a:buSzTx/>
              <a:buFont typeface="Arial" panose="020B0604020202020204" pitchFamily="34" charset="0"/>
              <a:buNone/>
              <a:tabLst/>
              <a:defRPr/>
            </a:lvl5pPr>
          </a:lstStyle>
          <a:p>
            <a:r>
              <a:rPr lang="en-US" i="1" dirty="0"/>
              <a:t>Quote text — Avenir Next LT Pro, Demi Italic, 48 </a:t>
            </a:r>
            <a:r>
              <a:rPr lang="en-US" i="1" dirty="0" err="1"/>
              <a:t>pt</a:t>
            </a:r>
            <a:r>
              <a:rPr lang="en-US" i="1" dirty="0"/>
              <a:t>, dark blue, sentence case.</a:t>
            </a:r>
          </a:p>
        </p:txBody>
      </p:sp>
      <p:sp>
        <p:nvSpPr>
          <p:cNvPr id="12" name="Content Placeholder 2">
            <a:extLst>
              <a:ext uri="{FF2B5EF4-FFF2-40B4-BE49-F238E27FC236}">
                <a16:creationId xmlns:a16="http://schemas.microsoft.com/office/drawing/2014/main" id="{741E1D58-DDCE-FE4F-B7B5-C762A613D1AD}"/>
              </a:ext>
            </a:extLst>
          </p:cNvPr>
          <p:cNvSpPr>
            <a:spLocks noGrp="1"/>
          </p:cNvSpPr>
          <p:nvPr>
            <p:ph idx="13" hasCustomPrompt="1"/>
          </p:nvPr>
        </p:nvSpPr>
        <p:spPr>
          <a:xfrm>
            <a:off x="1485900" y="3833561"/>
            <a:ext cx="9182100" cy="489930"/>
          </a:xfrm>
        </p:spPr>
        <p:txBody>
          <a:bodyPr anchor="t">
            <a:noAutofit/>
          </a:bodyPr>
          <a:lstStyle>
            <a:lvl1pPr marL="0" indent="0" algn="r">
              <a:buNone/>
              <a:defRPr sz="2400">
                <a:solidFill>
                  <a:schemeClr val="accent2"/>
                </a:solidFill>
              </a:defRPr>
            </a:lvl1pPr>
            <a:lvl2pPr>
              <a:defRPr/>
            </a:lvl2pPr>
            <a:lvl3pPr marL="914400" marR="0" indent="0" algn="l" defTabSz="914400" rtl="0" eaLnBrk="1" fontAlgn="auto" latinLnBrk="0" hangingPunct="1">
              <a:lnSpc>
                <a:spcPct val="90000"/>
              </a:lnSpc>
              <a:spcBef>
                <a:spcPts val="0"/>
              </a:spcBef>
              <a:spcAft>
                <a:spcPts val="1200"/>
              </a:spcAft>
              <a:buClrTx/>
              <a:buSzTx/>
              <a:buFont typeface="Arial" panose="020B0604020202020204" pitchFamily="34" charset="0"/>
              <a:buNone/>
              <a:tabLst/>
              <a:defRPr/>
            </a:lvl3pPr>
            <a:lvl4pPr marL="1371600" marR="0" indent="0" algn="l" defTabSz="914400" rtl="0" eaLnBrk="1" fontAlgn="auto" latinLnBrk="0" hangingPunct="1">
              <a:lnSpc>
                <a:spcPct val="90000"/>
              </a:lnSpc>
              <a:spcBef>
                <a:spcPts val="0"/>
              </a:spcBef>
              <a:spcAft>
                <a:spcPts val="1200"/>
              </a:spcAft>
              <a:buClrTx/>
              <a:buSzTx/>
              <a:buFont typeface="Arial" panose="020B0604020202020204" pitchFamily="34" charset="0"/>
              <a:buNone/>
              <a:tabLst/>
              <a:defRPr/>
            </a:lvl4pPr>
            <a:lvl5pPr marL="1828800" marR="0" indent="0" algn="l" defTabSz="914400" rtl="0" eaLnBrk="1" fontAlgn="auto" latinLnBrk="0" hangingPunct="1">
              <a:lnSpc>
                <a:spcPct val="90000"/>
              </a:lnSpc>
              <a:spcBef>
                <a:spcPts val="0"/>
              </a:spcBef>
              <a:spcAft>
                <a:spcPts val="1200"/>
              </a:spcAft>
              <a:buClrTx/>
              <a:buSzTx/>
              <a:buFont typeface="Arial" panose="020B0604020202020204" pitchFamily="34" charset="0"/>
              <a:buNone/>
              <a:tabLst/>
              <a:defRPr/>
            </a:lvl5pPr>
          </a:lstStyle>
          <a:p>
            <a:r>
              <a:rPr lang="en-US" dirty="0"/>
              <a:t>Author — </a:t>
            </a:r>
            <a:r>
              <a:rPr lang="en-US" sz="2400" dirty="0"/>
              <a:t>Avenir Next LT Pro, Regular, 24 </a:t>
            </a:r>
            <a:r>
              <a:rPr lang="en-US" sz="2400" dirty="0" err="1"/>
              <a:t>pt</a:t>
            </a:r>
            <a:r>
              <a:rPr lang="en-US" sz="2400" dirty="0"/>
              <a:t>, Orange, Title Case</a:t>
            </a:r>
          </a:p>
        </p:txBody>
      </p:sp>
      <p:sp>
        <p:nvSpPr>
          <p:cNvPr id="5" name="Footer Placeholder 4">
            <a:extLst>
              <a:ext uri="{FF2B5EF4-FFF2-40B4-BE49-F238E27FC236}">
                <a16:creationId xmlns:a16="http://schemas.microsoft.com/office/drawing/2014/main" id="{92CA122D-94E2-303B-2130-BA13E870F5E6}"/>
              </a:ext>
            </a:extLst>
          </p:cNvPr>
          <p:cNvSpPr>
            <a:spLocks noGrp="1"/>
          </p:cNvSpPr>
          <p:nvPr>
            <p:ph type="ftr" sz="quarter" idx="3"/>
          </p:nvPr>
        </p:nvSpPr>
        <p:spPr>
          <a:xfrm>
            <a:off x="694574" y="6366854"/>
            <a:ext cx="6743700" cy="365125"/>
          </a:xfrm>
          <a:prstGeom prst="rect">
            <a:avLst/>
          </a:prstGeom>
        </p:spPr>
        <p:txBody>
          <a:bodyPr vert="horz" lIns="91440" tIns="45720" rIns="91440" bIns="45720" rtlCol="0" anchor="ctr"/>
          <a:lstStyle>
            <a:lvl1pPr algn="l">
              <a:defRPr sz="900" b="0" i="0" cap="all" baseline="0">
                <a:solidFill>
                  <a:srgbClr val="999999"/>
                </a:solidFill>
                <a:latin typeface="Avenir Light" panose="020B0402020203020204" pitchFamily="34" charset="77"/>
                <a:ea typeface="Avenir Light" panose="020B0402020203020204" pitchFamily="34" charset="77"/>
                <a:cs typeface="Arial" charset="0"/>
              </a:defRPr>
            </a:lvl1pPr>
          </a:lstStyle>
          <a:p>
            <a:endParaRPr lang="en-US" dirty="0"/>
          </a:p>
        </p:txBody>
      </p:sp>
      <p:sp>
        <p:nvSpPr>
          <p:cNvPr id="6" name="Slide Number Placeholder 5">
            <a:extLst>
              <a:ext uri="{FF2B5EF4-FFF2-40B4-BE49-F238E27FC236}">
                <a16:creationId xmlns:a16="http://schemas.microsoft.com/office/drawing/2014/main" id="{4BEF5716-1F6D-F148-3B41-2BF1984EB550}"/>
              </a:ext>
            </a:extLst>
          </p:cNvPr>
          <p:cNvSpPr>
            <a:spLocks noGrp="1"/>
          </p:cNvSpPr>
          <p:nvPr>
            <p:ph type="sldNum" sz="quarter" idx="4"/>
          </p:nvPr>
        </p:nvSpPr>
        <p:spPr>
          <a:xfrm>
            <a:off x="300359" y="6366854"/>
            <a:ext cx="318761" cy="365125"/>
          </a:xfrm>
          <a:prstGeom prst="rect">
            <a:avLst/>
          </a:prstGeom>
        </p:spPr>
        <p:txBody>
          <a:bodyPr vert="horz" lIns="91440" tIns="45720" rIns="91440" bIns="45720" rtlCol="0" anchor="ctr"/>
          <a:lstStyle>
            <a:lvl1pPr>
              <a:defRPr lang="en-US" sz="900" b="0" i="0" cap="all" baseline="0" smtClean="0">
                <a:solidFill>
                  <a:srgbClr val="999999"/>
                </a:solidFill>
                <a:latin typeface="Avenir Light" panose="020B0402020203020204" pitchFamily="34" charset="77"/>
                <a:ea typeface="Avenir Light" panose="020B0402020203020204" pitchFamily="34" charset="77"/>
                <a:cs typeface="Arial" charset="0"/>
              </a:defRPr>
            </a:lvl1pPr>
          </a:lstStyle>
          <a:p>
            <a:fld id="{9564885F-477D-A14D-B2C1-5ECAF755F313}" type="slidenum">
              <a:rPr lang="en-LT" smtClean="0"/>
              <a:pPr/>
              <a:t>‹#›</a:t>
            </a:fld>
            <a:endParaRPr lang="en-LT" dirty="0"/>
          </a:p>
        </p:txBody>
      </p:sp>
    </p:spTree>
    <p:extLst>
      <p:ext uri="{BB962C8B-B14F-4D97-AF65-F5344CB8AC3E}">
        <p14:creationId xmlns:p14="http://schemas.microsoft.com/office/powerpoint/2010/main" val="1424950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216" userDrawn="1">
          <p15:clr>
            <a:srgbClr val="FBAE40"/>
          </p15:clr>
        </p15:guide>
        <p15:guide id="4" pos="7464" userDrawn="1">
          <p15:clr>
            <a:srgbClr val="FBAE40"/>
          </p15:clr>
        </p15:guide>
        <p15:guide id="5" pos="6720" userDrawn="1">
          <p15:clr>
            <a:srgbClr val="FBAE40"/>
          </p15:clr>
        </p15:guide>
        <p15:guide id="6" pos="936" userDrawn="1">
          <p15:clr>
            <a:srgbClr val="FBAE40"/>
          </p15:clr>
        </p15:guide>
        <p15:guide id="7" orient="horz" pos="422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Informal Vertical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0B2E10-7198-50D5-2AA5-93662E9B65E4}"/>
              </a:ext>
            </a:extLst>
          </p:cNvPr>
          <p:cNvSpPr/>
          <p:nvPr userDrawn="1"/>
        </p:nvSpPr>
        <p:spPr>
          <a:xfrm>
            <a:off x="0" y="0"/>
            <a:ext cx="12192000" cy="6858000"/>
          </a:xfrm>
          <a:prstGeom prst="rect">
            <a:avLst/>
          </a:prstGeom>
          <a:solidFill>
            <a:srgbClr val="FFFFFF">
              <a:alpha val="8476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47ACB44D-417C-914F-903A-CDD2BDE5A6F6}"/>
              </a:ext>
            </a:extLst>
          </p:cNvPr>
          <p:cNvPicPr>
            <a:picLocks noChangeAspect="1"/>
          </p:cNvPicPr>
          <p:nvPr userDrawn="1"/>
        </p:nvPicPr>
        <p:blipFill rotWithShape="1">
          <a:blip r:embed="rId3"/>
          <a:srcRect l="80233"/>
          <a:stretch/>
        </p:blipFill>
        <p:spPr>
          <a:xfrm>
            <a:off x="0" y="171121"/>
            <a:ext cx="1536405" cy="952500"/>
          </a:xfrm>
          <a:prstGeom prst="rect">
            <a:avLst/>
          </a:prstGeom>
        </p:spPr>
      </p:pic>
      <p:pic>
        <p:nvPicPr>
          <p:cNvPr id="3" name="Picture 2" descr="Logo&#10;&#10;Description automatically generated">
            <a:extLst>
              <a:ext uri="{FF2B5EF4-FFF2-40B4-BE49-F238E27FC236}">
                <a16:creationId xmlns:a16="http://schemas.microsoft.com/office/drawing/2014/main" id="{41578272-D0BC-3608-B333-166A7220BDC4}"/>
              </a:ext>
            </a:extLst>
          </p:cNvPr>
          <p:cNvPicPr>
            <a:picLocks noChangeAspect="1"/>
          </p:cNvPicPr>
          <p:nvPr userDrawn="1"/>
        </p:nvPicPr>
        <p:blipFill>
          <a:blip r:embed="rId4"/>
          <a:stretch>
            <a:fillRect/>
          </a:stretch>
        </p:blipFill>
        <p:spPr>
          <a:xfrm>
            <a:off x="5065806" y="2053170"/>
            <a:ext cx="2060389" cy="1375830"/>
          </a:xfrm>
          <a:prstGeom prst="rect">
            <a:avLst/>
          </a:prstGeom>
        </p:spPr>
      </p:pic>
    </p:spTree>
    <p:extLst>
      <p:ext uri="{BB962C8B-B14F-4D97-AF65-F5344CB8AC3E}">
        <p14:creationId xmlns:p14="http://schemas.microsoft.com/office/powerpoint/2010/main" val="612967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3" pos="216" userDrawn="1">
          <p15:clr>
            <a:srgbClr val="FBAE40"/>
          </p15:clr>
        </p15:guide>
        <p15:guide id="4" pos="7464" userDrawn="1">
          <p15:clr>
            <a:srgbClr val="FBAE40"/>
          </p15:clr>
        </p15:guide>
        <p15:guide id="5" orient="horz" pos="422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Full Vertical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1E155C2-4379-2A11-0BD8-7426CFF3EF8F}"/>
              </a:ext>
            </a:extLst>
          </p:cNvPr>
          <p:cNvSpPr/>
          <p:nvPr userDrawn="1"/>
        </p:nvSpPr>
        <p:spPr>
          <a:xfrm>
            <a:off x="0" y="0"/>
            <a:ext cx="12192000" cy="6858000"/>
          </a:xfrm>
          <a:prstGeom prst="rect">
            <a:avLst/>
          </a:prstGeom>
          <a:solidFill>
            <a:srgbClr val="FFFFFF">
              <a:alpha val="8476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47ACB44D-417C-914F-903A-CDD2BDE5A6F6}"/>
              </a:ext>
            </a:extLst>
          </p:cNvPr>
          <p:cNvPicPr>
            <a:picLocks noChangeAspect="1"/>
          </p:cNvPicPr>
          <p:nvPr userDrawn="1"/>
        </p:nvPicPr>
        <p:blipFill rotWithShape="1">
          <a:blip r:embed="rId3"/>
          <a:srcRect l="80233"/>
          <a:stretch/>
        </p:blipFill>
        <p:spPr>
          <a:xfrm>
            <a:off x="0" y="171121"/>
            <a:ext cx="1536405" cy="952500"/>
          </a:xfrm>
          <a:prstGeom prst="rect">
            <a:avLst/>
          </a:prstGeom>
        </p:spPr>
      </p:pic>
      <p:pic>
        <p:nvPicPr>
          <p:cNvPr id="5" name="Picture 4" descr="Logo&#10;&#10;Description automatically generated">
            <a:extLst>
              <a:ext uri="{FF2B5EF4-FFF2-40B4-BE49-F238E27FC236}">
                <a16:creationId xmlns:a16="http://schemas.microsoft.com/office/drawing/2014/main" id="{DB347DCB-34EA-F5EC-8802-6B556CE4DD30}"/>
              </a:ext>
            </a:extLst>
          </p:cNvPr>
          <p:cNvPicPr>
            <a:picLocks noChangeAspect="1"/>
          </p:cNvPicPr>
          <p:nvPr userDrawn="1"/>
        </p:nvPicPr>
        <p:blipFill>
          <a:blip r:embed="rId4"/>
          <a:stretch>
            <a:fillRect/>
          </a:stretch>
        </p:blipFill>
        <p:spPr>
          <a:xfrm>
            <a:off x="5069822" y="2052060"/>
            <a:ext cx="2056374" cy="1631615"/>
          </a:xfrm>
          <a:prstGeom prst="rect">
            <a:avLst/>
          </a:prstGeom>
        </p:spPr>
      </p:pic>
    </p:spTree>
    <p:extLst>
      <p:ext uri="{BB962C8B-B14F-4D97-AF65-F5344CB8AC3E}">
        <p14:creationId xmlns:p14="http://schemas.microsoft.com/office/powerpoint/2010/main" val="2341673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3" pos="216" userDrawn="1">
          <p15:clr>
            <a:srgbClr val="FBAE40"/>
          </p15:clr>
        </p15:guide>
        <p15:guide id="4" pos="7464" userDrawn="1">
          <p15:clr>
            <a:srgbClr val="FBAE40"/>
          </p15:clr>
        </p15:guide>
        <p15:guide id="5" orient="horz" pos="422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Image Background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EA8665F-5F8B-E496-5A58-AA0A9793070A}"/>
              </a:ext>
            </a:extLst>
          </p:cNvPr>
          <p:cNvSpPr/>
          <p:nvPr userDrawn="1"/>
        </p:nvSpPr>
        <p:spPr>
          <a:xfrm>
            <a:off x="0" y="0"/>
            <a:ext cx="12192000" cy="6858000"/>
          </a:xfrm>
          <a:prstGeom prst="rect">
            <a:avLst/>
          </a:prstGeom>
          <a:solidFill>
            <a:srgbClr val="FFFFFF">
              <a:alpha val="8476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47ACB44D-417C-914F-903A-CDD2BDE5A6F6}"/>
              </a:ext>
            </a:extLst>
          </p:cNvPr>
          <p:cNvPicPr>
            <a:picLocks noChangeAspect="1"/>
          </p:cNvPicPr>
          <p:nvPr userDrawn="1"/>
        </p:nvPicPr>
        <p:blipFill rotWithShape="1">
          <a:blip r:embed="rId3"/>
          <a:srcRect l="80233"/>
          <a:stretch/>
        </p:blipFill>
        <p:spPr>
          <a:xfrm>
            <a:off x="0" y="171121"/>
            <a:ext cx="1536405" cy="952500"/>
          </a:xfrm>
          <a:prstGeom prst="rect">
            <a:avLst/>
          </a:prstGeom>
        </p:spPr>
      </p:pic>
    </p:spTree>
    <p:extLst>
      <p:ext uri="{BB962C8B-B14F-4D97-AF65-F5344CB8AC3E}">
        <p14:creationId xmlns:p14="http://schemas.microsoft.com/office/powerpoint/2010/main" val="307527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3" pos="216" userDrawn="1">
          <p15:clr>
            <a:srgbClr val="FBAE40"/>
          </p15:clr>
        </p15:guide>
        <p15:guide id="4" pos="7464" userDrawn="1">
          <p15:clr>
            <a:srgbClr val="FBAE40"/>
          </p15:clr>
        </p15:guide>
        <p15:guide id="5" orient="horz" pos="422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28AEC2-BB00-E14A-935A-51CB9E4A467E}"/>
              </a:ext>
            </a:extLst>
          </p:cNvPr>
          <p:cNvSpPr>
            <a:spLocks noGrp="1"/>
          </p:cNvSpPr>
          <p:nvPr>
            <p:ph idx="1" hasCustomPrompt="1"/>
          </p:nvPr>
        </p:nvSpPr>
        <p:spPr>
          <a:xfrm>
            <a:off x="417341" y="1316645"/>
            <a:ext cx="11357316" cy="4847602"/>
          </a:xfrm>
        </p:spPr>
        <p:txBody>
          <a:bodyPr>
            <a:noAutofit/>
          </a:bodyPr>
          <a:lstStyle>
            <a:lvl1pPr marL="228600" marR="0" indent="-228600" algn="l" defTabSz="914400" rtl="0" eaLnBrk="1" fontAlgn="auto" latinLnBrk="0" hangingPunct="1">
              <a:lnSpc>
                <a:spcPct val="90000"/>
              </a:lnSpc>
              <a:spcBef>
                <a:spcPts val="0"/>
              </a:spcBef>
              <a:spcAft>
                <a:spcPts val="1200"/>
              </a:spcAft>
              <a:buClr>
                <a:srgbClr val="E86100"/>
              </a:buClr>
              <a:buSzTx/>
              <a:buFont typeface="Wingdings" pitchFamily="2" charset="2"/>
              <a:buChar char="§"/>
              <a:tabLst>
                <a:tab pos="222250" algn="l"/>
              </a:tabLst>
              <a:defRPr sz="1800"/>
            </a:lvl1pPr>
            <a:lvl2pPr marL="685800" indent="-228600">
              <a:spcAft>
                <a:spcPts val="1200"/>
              </a:spcAft>
              <a:buClr>
                <a:srgbClr val="0C2340"/>
              </a:buClr>
              <a:buFont typeface="System Font Regular"/>
              <a:buChar char="–"/>
              <a:defRPr sz="1600">
                <a:solidFill>
                  <a:srgbClr val="404040"/>
                </a:solidFill>
              </a:defRPr>
            </a:lvl2pPr>
            <a:lvl3pPr marL="1146175" marR="0" indent="-231775" algn="l" defTabSz="914400" rtl="0" eaLnBrk="1" fontAlgn="auto" latinLnBrk="0" hangingPunct="1">
              <a:lnSpc>
                <a:spcPct val="90000"/>
              </a:lnSpc>
              <a:spcBef>
                <a:spcPts val="0"/>
              </a:spcBef>
              <a:spcAft>
                <a:spcPts val="1200"/>
              </a:spcAft>
              <a:buClr>
                <a:srgbClr val="0C2340"/>
              </a:buClr>
              <a:buSzTx/>
              <a:buFont typeface="Arial" panose="020B0604020202020204" pitchFamily="34" charset="0"/>
              <a:buChar char="•"/>
              <a:tabLst/>
              <a:defRPr sz="1400">
                <a:solidFill>
                  <a:srgbClr val="404040"/>
                </a:solidFill>
              </a:defRPr>
            </a:lvl3pPr>
            <a:lvl4pPr marL="1543050" marR="0" indent="-171450"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sz="1200"/>
            </a:lvl4pPr>
            <a:lvl5pPr marL="2057400" marR="0" indent="-228600"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sz="1200"/>
            </a:lvl5pPr>
          </a:lstStyle>
          <a:p>
            <a:r>
              <a:rPr lang="en-US" dirty="0"/>
              <a:t>First level – orange square bullets, Avenir Next LT Pro, Regular, 18 </a:t>
            </a:r>
            <a:r>
              <a:rPr lang="en-US" dirty="0" err="1"/>
              <a:t>pt</a:t>
            </a:r>
            <a:r>
              <a:rPr lang="en-US" dirty="0"/>
              <a:t>, gray font, sentence case</a:t>
            </a:r>
          </a:p>
          <a:p>
            <a:r>
              <a:rPr lang="en-US" dirty="0"/>
              <a:t>Sentence case is capitalizing only the first letter of the first word and any proper nouns and names/titles. </a:t>
            </a:r>
          </a:p>
          <a:p>
            <a:pPr lvl="1"/>
            <a:r>
              <a:rPr lang="en-US" dirty="0"/>
              <a:t>Second level – dark blue dashes, Avenir Next LT Pro, Regular, 16 </a:t>
            </a:r>
            <a:r>
              <a:rPr lang="en-US" dirty="0" err="1"/>
              <a:t>pt</a:t>
            </a:r>
            <a:r>
              <a:rPr lang="en-US" dirty="0"/>
              <a:t>, gray font, sentence case</a:t>
            </a:r>
          </a:p>
          <a:p>
            <a:pPr lvl="2"/>
            <a:r>
              <a:rPr lang="en-US" dirty="0"/>
              <a:t>Third level – dark blue circle bullets, Avenir Next LT Pro, Regular, 14 </a:t>
            </a:r>
            <a:r>
              <a:rPr lang="en-US" dirty="0" err="1"/>
              <a:t>pt</a:t>
            </a:r>
            <a:r>
              <a:rPr lang="en-US" dirty="0"/>
              <a:t>, gray font, sentence case</a:t>
            </a:r>
          </a:p>
          <a:p>
            <a:r>
              <a:rPr lang="en-US" dirty="0"/>
              <a:t>If the title or text placeholders need alignment, go to the Home tab, click Reset in the Slides toolbar. </a:t>
            </a:r>
          </a:p>
          <a:p>
            <a:r>
              <a:rPr lang="en-US" dirty="0"/>
              <a:t>Use a period if the bullet is a complete sentence.</a:t>
            </a:r>
          </a:p>
        </p:txBody>
      </p:sp>
      <p:sp>
        <p:nvSpPr>
          <p:cNvPr id="6" name="Slide Number Placeholder 5">
            <a:extLst>
              <a:ext uri="{FF2B5EF4-FFF2-40B4-BE49-F238E27FC236}">
                <a16:creationId xmlns:a16="http://schemas.microsoft.com/office/drawing/2014/main" id="{9DD07777-9D5C-C345-A921-AF4955ECBF34}"/>
              </a:ext>
            </a:extLst>
          </p:cNvPr>
          <p:cNvSpPr>
            <a:spLocks noGrp="1"/>
          </p:cNvSpPr>
          <p:nvPr>
            <p:ph type="sldNum" sz="quarter" idx="4"/>
          </p:nvPr>
        </p:nvSpPr>
        <p:spPr>
          <a:xfrm>
            <a:off x="364109" y="6470661"/>
            <a:ext cx="318761" cy="365125"/>
          </a:xfrm>
          <a:prstGeom prst="rect">
            <a:avLst/>
          </a:prstGeom>
        </p:spPr>
        <p:txBody>
          <a:bodyPr vert="horz" lIns="91440" tIns="45720" rIns="91440" bIns="45720" rtlCol="0" anchor="ctr"/>
          <a:lstStyle>
            <a:lvl1pPr algn="r">
              <a:defRPr sz="800" b="0" i="0">
                <a:solidFill>
                  <a:srgbClr val="FFFFFF"/>
                </a:solidFill>
                <a:latin typeface="Avenir Next LT Pro" panose="020B0504020202020204" pitchFamily="34" charset="77"/>
                <a:ea typeface="Avenir Next LT Pro" panose="020B0504020202020204" pitchFamily="34" charset="77"/>
                <a:cs typeface="Arial" charset="0"/>
              </a:defRPr>
            </a:lvl1pPr>
          </a:lstStyle>
          <a:p>
            <a:fld id="{9564885F-477D-A14D-B2C1-5ECAF755F313}" type="slidenum">
              <a:rPr lang="en-US" smtClean="0"/>
              <a:pPr/>
              <a:t>‹#›</a:t>
            </a:fld>
            <a:endParaRPr lang="en-US" spc="400" dirty="0"/>
          </a:p>
        </p:txBody>
      </p:sp>
      <p:sp>
        <p:nvSpPr>
          <p:cNvPr id="2" name="Footer Placeholder 4">
            <a:extLst>
              <a:ext uri="{FF2B5EF4-FFF2-40B4-BE49-F238E27FC236}">
                <a16:creationId xmlns:a16="http://schemas.microsoft.com/office/drawing/2014/main" id="{4D993031-27B5-9199-CBF9-3D62BFD43087}"/>
              </a:ext>
            </a:extLst>
          </p:cNvPr>
          <p:cNvSpPr>
            <a:spLocks noGrp="1"/>
          </p:cNvSpPr>
          <p:nvPr>
            <p:ph type="ftr" sz="quarter" idx="3"/>
          </p:nvPr>
        </p:nvSpPr>
        <p:spPr>
          <a:xfrm>
            <a:off x="753446" y="6459579"/>
            <a:ext cx="7617506" cy="385538"/>
          </a:xfrm>
          <a:prstGeom prst="rect">
            <a:avLst/>
          </a:prstGeom>
        </p:spPr>
        <p:txBody>
          <a:bodyPr vert="horz" lIns="91440" tIns="45720" rIns="91440" bIns="45720" rtlCol="0" anchor="ctr"/>
          <a:lstStyle>
            <a:lvl1pPr algn="l">
              <a:defRPr sz="900" b="0" i="0" cap="all" baseline="0">
                <a:solidFill>
                  <a:srgbClr val="FFFFFF"/>
                </a:solidFill>
                <a:latin typeface="Avenir Next LT Pro" panose="020B0504020202020204" pitchFamily="34" charset="77"/>
                <a:ea typeface="Avenir Next LT Pro" panose="020B0504020202020204" pitchFamily="34" charset="77"/>
                <a:cs typeface="Arial" charset="0"/>
              </a:defRPr>
            </a:lvl1pPr>
          </a:lstStyle>
          <a:p>
            <a:endParaRPr lang="en-US" dirty="0"/>
          </a:p>
        </p:txBody>
      </p:sp>
      <p:sp>
        <p:nvSpPr>
          <p:cNvPr id="5" name="Title 4">
            <a:extLst>
              <a:ext uri="{FF2B5EF4-FFF2-40B4-BE49-F238E27FC236}">
                <a16:creationId xmlns:a16="http://schemas.microsoft.com/office/drawing/2014/main" id="{2B8CA56C-0B78-3ABD-CF72-48D3393E0785}"/>
              </a:ext>
            </a:extLst>
          </p:cNvPr>
          <p:cNvSpPr>
            <a:spLocks noGrp="1"/>
          </p:cNvSpPr>
          <p:nvPr>
            <p:ph type="title" hasCustomPrompt="1"/>
          </p:nvPr>
        </p:nvSpPr>
        <p:spPr/>
        <p:txBody>
          <a:bodyPr/>
          <a:lstStyle/>
          <a:p>
            <a:r>
              <a:rPr lang="en-US" dirty="0"/>
              <a:t>TITLE — avenir NEXT LT PRO, DEMI, 28 PT, DARK BLUE, caps</a:t>
            </a:r>
          </a:p>
        </p:txBody>
      </p:sp>
    </p:spTree>
    <p:extLst>
      <p:ext uri="{BB962C8B-B14F-4D97-AF65-F5344CB8AC3E}">
        <p14:creationId xmlns:p14="http://schemas.microsoft.com/office/powerpoint/2010/main" val="2727364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816" userDrawn="1">
          <p15:clr>
            <a:srgbClr val="FBAE40"/>
          </p15:clr>
        </p15:guide>
        <p15:guide id="4" pos="7464">
          <p15:clr>
            <a:srgbClr val="FBAE40"/>
          </p15:clr>
        </p15:guide>
        <p15:guide id="6" orient="horz" pos="408">
          <p15:clr>
            <a:srgbClr val="FBAE40"/>
          </p15:clr>
        </p15:guide>
        <p15:guide id="7" orient="horz" pos="4224">
          <p15:clr>
            <a:srgbClr val="FBAE40"/>
          </p15:clr>
        </p15:guide>
        <p15:guide id="8" orient="horz" pos="388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FE5AC97A-CBAB-B440-8B71-F2E3BA9F220C}"/>
              </a:ext>
            </a:extLst>
          </p:cNvPr>
          <p:cNvSpPr>
            <a:spLocks noGrp="1"/>
          </p:cNvSpPr>
          <p:nvPr>
            <p:ph type="body" sz="quarter" idx="13" hasCustomPrompt="1"/>
          </p:nvPr>
        </p:nvSpPr>
        <p:spPr>
          <a:xfrm>
            <a:off x="417341" y="731741"/>
            <a:ext cx="11357316" cy="350772"/>
          </a:xfrm>
        </p:spPr>
        <p:txBody>
          <a:bodyPr anchor="t">
            <a:noAutofit/>
          </a:bodyPr>
          <a:lstStyle>
            <a:lvl1pPr marL="0" indent="0">
              <a:buNone/>
              <a:defRPr sz="1800" b="1" i="0" cap="all" baseline="0">
                <a:solidFill>
                  <a:schemeClr val="accent2"/>
                </a:solidFill>
                <a:latin typeface="Avenir Next LT Pro Demi" panose="020B0504020202020204" pitchFamily="34" charset="77"/>
              </a:defRPr>
            </a:lvl1pPr>
            <a:lvl2pPr marL="457200" indent="0">
              <a:buNone/>
              <a:defRPr/>
            </a:lvl2pPr>
            <a:lvl3pPr marL="914400" indent="0">
              <a:buNone/>
              <a:defRPr/>
            </a:lvl3pPr>
            <a:lvl4pPr marL="1371600" indent="0">
              <a:buNone/>
              <a:defRPr/>
            </a:lvl4pPr>
            <a:lvl5pPr marL="1828800" indent="0">
              <a:buNone/>
              <a:defRPr/>
            </a:lvl5pPr>
          </a:lstStyle>
          <a:p>
            <a:r>
              <a:rPr lang="en-US" dirty="0"/>
              <a:t>Subhead — AVENIR NEXT LT PRO, DEMI, 18 </a:t>
            </a:r>
            <a:r>
              <a:rPr lang="en-US" dirty="0" err="1"/>
              <a:t>pt</a:t>
            </a:r>
            <a:r>
              <a:rPr lang="en-US" dirty="0"/>
              <a:t>, ORANGE, CAPS</a:t>
            </a:r>
          </a:p>
        </p:txBody>
      </p:sp>
      <p:sp>
        <p:nvSpPr>
          <p:cNvPr id="8" name="Content Placeholder 2">
            <a:extLst>
              <a:ext uri="{FF2B5EF4-FFF2-40B4-BE49-F238E27FC236}">
                <a16:creationId xmlns:a16="http://schemas.microsoft.com/office/drawing/2014/main" id="{659FE5D0-C68D-A248-8098-69542EC4FBF3}"/>
              </a:ext>
            </a:extLst>
          </p:cNvPr>
          <p:cNvSpPr>
            <a:spLocks noGrp="1"/>
          </p:cNvSpPr>
          <p:nvPr>
            <p:ph idx="1" hasCustomPrompt="1"/>
          </p:nvPr>
        </p:nvSpPr>
        <p:spPr>
          <a:xfrm>
            <a:off x="417342" y="1316646"/>
            <a:ext cx="11357316" cy="4860317"/>
          </a:xfrm>
        </p:spPr>
        <p:txBody>
          <a:bodyPr>
            <a:noAutofit/>
          </a:bodyPr>
          <a:lstStyle>
            <a:lvl1pPr marL="228600" marR="0" indent="-228600" algn="l" defTabSz="914400" rtl="0" eaLnBrk="1" fontAlgn="auto" latinLnBrk="0" hangingPunct="1">
              <a:lnSpc>
                <a:spcPct val="90000"/>
              </a:lnSpc>
              <a:spcBef>
                <a:spcPts val="0"/>
              </a:spcBef>
              <a:spcAft>
                <a:spcPts val="1200"/>
              </a:spcAft>
              <a:buClr>
                <a:srgbClr val="E86100"/>
              </a:buClr>
              <a:buSzTx/>
              <a:buFont typeface="Wingdings" pitchFamily="2" charset="2"/>
              <a:buChar char="§"/>
              <a:tabLst/>
              <a:defRPr sz="1800"/>
            </a:lvl1pPr>
            <a:lvl2pPr marL="685800" indent="-228600">
              <a:spcAft>
                <a:spcPts val="1200"/>
              </a:spcAft>
              <a:buClr>
                <a:srgbClr val="0C2340"/>
              </a:buClr>
              <a:buFont typeface="System Font Regular"/>
              <a:buChar char="–"/>
              <a:defRPr sz="1600">
                <a:solidFill>
                  <a:srgbClr val="404040"/>
                </a:solidFill>
              </a:defRPr>
            </a:lvl2pPr>
            <a:lvl3pPr marL="1143000" marR="0" indent="-228600" algn="l" defTabSz="914400" rtl="0" eaLnBrk="1" fontAlgn="auto" latinLnBrk="0" hangingPunct="1">
              <a:lnSpc>
                <a:spcPct val="90000"/>
              </a:lnSpc>
              <a:spcBef>
                <a:spcPts val="0"/>
              </a:spcBef>
              <a:spcAft>
                <a:spcPts val="1200"/>
              </a:spcAft>
              <a:buClr>
                <a:srgbClr val="0C2340"/>
              </a:buClr>
              <a:buSzTx/>
              <a:buFont typeface="Arial" panose="020B0604020202020204" pitchFamily="34" charset="0"/>
              <a:buChar char="•"/>
              <a:tabLst/>
              <a:defRPr sz="1400">
                <a:solidFill>
                  <a:srgbClr val="404040"/>
                </a:solidFill>
              </a:defRPr>
            </a:lvl3pPr>
            <a:lvl4pPr marL="1600200" marR="0" indent="-228600"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sz="1200"/>
            </a:lvl4pPr>
            <a:lvl5pPr marL="2057400" marR="0" indent="-228600"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sz="1200"/>
            </a:lvl5pPr>
          </a:lstStyle>
          <a:p>
            <a:r>
              <a:rPr lang="en-US" dirty="0"/>
              <a:t>First level – orange square bullets, Avenir Next LT Pro, Regular, 18 </a:t>
            </a:r>
            <a:r>
              <a:rPr lang="en-US" dirty="0" err="1"/>
              <a:t>pt</a:t>
            </a:r>
            <a:r>
              <a:rPr lang="en-US" dirty="0"/>
              <a:t>, gray font, sentence case</a:t>
            </a:r>
          </a:p>
          <a:p>
            <a:r>
              <a:rPr lang="en-US" dirty="0"/>
              <a:t>Sentence case is capitalizing only the first letter of the first word and any proper nouns and names/titles. </a:t>
            </a:r>
          </a:p>
          <a:p>
            <a:pPr lvl="1"/>
            <a:r>
              <a:rPr lang="en-US" dirty="0"/>
              <a:t>Second level – dark blue dashes, Avenir Next LT Pro, Regular, 16 </a:t>
            </a:r>
            <a:r>
              <a:rPr lang="en-US" dirty="0" err="1"/>
              <a:t>pt</a:t>
            </a:r>
            <a:r>
              <a:rPr lang="en-US" dirty="0"/>
              <a:t>, gray font, sentence case</a:t>
            </a:r>
          </a:p>
          <a:p>
            <a:pPr lvl="2"/>
            <a:r>
              <a:rPr lang="en-US" dirty="0"/>
              <a:t>Third level – dark blue circle bullets, Avenir Next LT Pro, Regular, 14 </a:t>
            </a:r>
            <a:r>
              <a:rPr lang="en-US" dirty="0" err="1"/>
              <a:t>pt</a:t>
            </a:r>
            <a:r>
              <a:rPr lang="en-US" dirty="0"/>
              <a:t>, gray font, sentence case</a:t>
            </a:r>
          </a:p>
          <a:p>
            <a:r>
              <a:rPr lang="en-US" dirty="0"/>
              <a:t>If the title or text placeholders need alignment, go to the Home tab, click Reset in the Slides toolbar. </a:t>
            </a:r>
          </a:p>
          <a:p>
            <a:r>
              <a:rPr lang="en-US" dirty="0"/>
              <a:t>Use a period if the bullet is a complete sentence.</a:t>
            </a:r>
          </a:p>
        </p:txBody>
      </p:sp>
      <p:sp>
        <p:nvSpPr>
          <p:cNvPr id="10" name="Slide Number Placeholder 5">
            <a:extLst>
              <a:ext uri="{FF2B5EF4-FFF2-40B4-BE49-F238E27FC236}">
                <a16:creationId xmlns:a16="http://schemas.microsoft.com/office/drawing/2014/main" id="{DA810DD4-2756-5846-A203-7F56B185A851}"/>
              </a:ext>
            </a:extLst>
          </p:cNvPr>
          <p:cNvSpPr>
            <a:spLocks noGrp="1"/>
          </p:cNvSpPr>
          <p:nvPr>
            <p:ph type="sldNum" sz="quarter" idx="4"/>
          </p:nvPr>
        </p:nvSpPr>
        <p:spPr>
          <a:xfrm>
            <a:off x="364109" y="6470661"/>
            <a:ext cx="318761" cy="365125"/>
          </a:xfrm>
          <a:prstGeom prst="rect">
            <a:avLst/>
          </a:prstGeom>
        </p:spPr>
        <p:txBody>
          <a:bodyPr vert="horz" lIns="91440" tIns="45720" rIns="91440" bIns="45720" rtlCol="0" anchor="ctr"/>
          <a:lstStyle>
            <a:lvl1pPr algn="r">
              <a:defRPr sz="800" b="0" i="0">
                <a:solidFill>
                  <a:schemeClr val="bg1"/>
                </a:solidFill>
                <a:latin typeface="Avenir Next LT Pro" panose="020B0504020202020204" pitchFamily="34" charset="77"/>
                <a:ea typeface="Avenir Next LT Pro" panose="020B0504020202020204" pitchFamily="34" charset="77"/>
                <a:cs typeface="Arial" charset="0"/>
              </a:defRPr>
            </a:lvl1pPr>
          </a:lstStyle>
          <a:p>
            <a:fld id="{9564885F-477D-A14D-B2C1-5ECAF755F313}" type="slidenum">
              <a:rPr lang="en-US" smtClean="0"/>
              <a:pPr/>
              <a:t>‹#›</a:t>
            </a:fld>
            <a:endParaRPr lang="en-US" spc="400" dirty="0"/>
          </a:p>
        </p:txBody>
      </p:sp>
      <p:sp>
        <p:nvSpPr>
          <p:cNvPr id="11" name="Footer Placeholder 4">
            <a:extLst>
              <a:ext uri="{FF2B5EF4-FFF2-40B4-BE49-F238E27FC236}">
                <a16:creationId xmlns:a16="http://schemas.microsoft.com/office/drawing/2014/main" id="{692B0B1E-1D22-2B4F-922F-74864A4171DD}"/>
              </a:ext>
            </a:extLst>
          </p:cNvPr>
          <p:cNvSpPr>
            <a:spLocks noGrp="1"/>
          </p:cNvSpPr>
          <p:nvPr>
            <p:ph type="ftr" sz="quarter" idx="3"/>
          </p:nvPr>
        </p:nvSpPr>
        <p:spPr>
          <a:xfrm>
            <a:off x="753446" y="6459579"/>
            <a:ext cx="7617506" cy="385538"/>
          </a:xfrm>
          <a:prstGeom prst="rect">
            <a:avLst/>
          </a:prstGeom>
        </p:spPr>
        <p:txBody>
          <a:bodyPr vert="horz" lIns="91440" tIns="45720" rIns="91440" bIns="45720" rtlCol="0" anchor="ctr"/>
          <a:lstStyle>
            <a:lvl1pPr algn="l">
              <a:defRPr sz="900" b="0" i="0" cap="all" baseline="0">
                <a:solidFill>
                  <a:schemeClr val="bg1"/>
                </a:solidFill>
                <a:latin typeface="Avenir Next LT Pro" panose="020B0504020202020204" pitchFamily="34" charset="77"/>
                <a:ea typeface="Avenir Next LT Pro" panose="020B0504020202020204" pitchFamily="34" charset="77"/>
                <a:cs typeface="Arial" charset="0"/>
              </a:defRPr>
            </a:lvl1pPr>
          </a:lstStyle>
          <a:p>
            <a:endParaRPr lang="en-US" dirty="0"/>
          </a:p>
        </p:txBody>
      </p:sp>
      <p:sp>
        <p:nvSpPr>
          <p:cNvPr id="3" name="Title 2">
            <a:extLst>
              <a:ext uri="{FF2B5EF4-FFF2-40B4-BE49-F238E27FC236}">
                <a16:creationId xmlns:a16="http://schemas.microsoft.com/office/drawing/2014/main" id="{CE08981C-9C79-8FBC-DF2D-38E9C4C304E8}"/>
              </a:ext>
            </a:extLst>
          </p:cNvPr>
          <p:cNvSpPr>
            <a:spLocks noGrp="1"/>
          </p:cNvSpPr>
          <p:nvPr>
            <p:ph type="title" hasCustomPrompt="1"/>
          </p:nvPr>
        </p:nvSpPr>
        <p:spPr/>
        <p:txBody>
          <a:bodyPr/>
          <a:lstStyle/>
          <a:p>
            <a:r>
              <a:rPr lang="en-US" dirty="0"/>
              <a:t>TITLE — avenir NEXT LT PRO, DEMI, 28 PT, DARK BLUE, caps</a:t>
            </a:r>
          </a:p>
        </p:txBody>
      </p:sp>
    </p:spTree>
    <p:extLst>
      <p:ext uri="{BB962C8B-B14F-4D97-AF65-F5344CB8AC3E}">
        <p14:creationId xmlns:p14="http://schemas.microsoft.com/office/powerpoint/2010/main" val="2861667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816" userDrawn="1">
          <p15:clr>
            <a:srgbClr val="FBAE40"/>
          </p15:clr>
        </p15:guide>
        <p15:guide id="4" pos="7464">
          <p15:clr>
            <a:srgbClr val="FBAE40"/>
          </p15:clr>
        </p15:guide>
        <p15:guide id="5" orient="horz" pos="408">
          <p15:clr>
            <a:srgbClr val="FBAE40"/>
          </p15:clr>
        </p15:guide>
        <p15:guide id="6" orient="horz" pos="4224">
          <p15:clr>
            <a:srgbClr val="FBAE40"/>
          </p15:clr>
        </p15:guide>
        <p15:guide id="7" orient="horz" pos="648">
          <p15:clr>
            <a:srgbClr val="FBAE40"/>
          </p15:clr>
        </p15:guide>
        <p15:guide id="8" orient="horz" pos="388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6182784" y="1316012"/>
            <a:ext cx="5591873" cy="4860316"/>
          </a:xfrm>
        </p:spPr>
        <p:txBody>
          <a:bodyPr/>
          <a:lstStyle>
            <a:lvl1pPr>
              <a:defRPr b="0" i="0">
                <a:latin typeface="Avenir Next LT Pro" panose="020B0504020202020204" pitchFamily="34" charset="77"/>
              </a:defRPr>
            </a:lvl1pPr>
            <a:lvl2pPr>
              <a:defRPr b="0" i="0">
                <a:latin typeface="Avenir Next LT Pro" panose="020B0504020202020204" pitchFamily="34" charset="77"/>
              </a:defRPr>
            </a:lvl2pPr>
            <a:lvl3pPr>
              <a:defRPr b="0" i="0">
                <a:latin typeface="Avenir Next LT Pro" panose="020B0504020202020204" pitchFamily="34" charset="77"/>
              </a:defRPr>
            </a:lvl3pPr>
            <a:lvl4pPr>
              <a:defRPr sz="1200" b="0" i="0">
                <a:latin typeface="Avenir Next LT Pro" panose="020B0504020202020204" pitchFamily="34" charset="77"/>
              </a:defRPr>
            </a:lvl4pPr>
            <a:lvl5pPr>
              <a:defRPr sz="1000"/>
            </a:lvl5pPr>
          </a:lstStyle>
          <a:p>
            <a:pPr lvl="0"/>
            <a:r>
              <a:rPr lang="en-US" dirty="0"/>
              <a:t>This content box can also be used for charts, tables, and images by deleting this text and selecting the type of content you’d like to use instead</a:t>
            </a:r>
          </a:p>
        </p:txBody>
      </p:sp>
      <p:sp>
        <p:nvSpPr>
          <p:cNvPr id="6" name="Slide Number Placeholder 5">
            <a:extLst>
              <a:ext uri="{FF2B5EF4-FFF2-40B4-BE49-F238E27FC236}">
                <a16:creationId xmlns:a16="http://schemas.microsoft.com/office/drawing/2014/main" id="{B37FAF33-EB7E-F044-82B8-3D14FF92A8EA}"/>
              </a:ext>
            </a:extLst>
          </p:cNvPr>
          <p:cNvSpPr>
            <a:spLocks noGrp="1"/>
          </p:cNvSpPr>
          <p:nvPr>
            <p:ph type="sldNum" sz="quarter" idx="4"/>
          </p:nvPr>
        </p:nvSpPr>
        <p:spPr>
          <a:xfrm>
            <a:off x="364109" y="6470661"/>
            <a:ext cx="318761" cy="365125"/>
          </a:xfrm>
          <a:prstGeom prst="rect">
            <a:avLst/>
          </a:prstGeom>
        </p:spPr>
        <p:txBody>
          <a:bodyPr vert="horz" lIns="91440" tIns="45720" rIns="91440" bIns="45720" rtlCol="0" anchor="ctr"/>
          <a:lstStyle>
            <a:lvl1pPr algn="r">
              <a:defRPr sz="800" b="0" i="0">
                <a:solidFill>
                  <a:srgbClr val="FFFFFF"/>
                </a:solidFill>
                <a:latin typeface="Avenir Next LT Pro" panose="020B0504020202020204" pitchFamily="34" charset="77"/>
                <a:ea typeface="Avenir Next LT Pro" panose="020B0504020202020204" pitchFamily="34" charset="77"/>
                <a:cs typeface="Arial" charset="0"/>
              </a:defRPr>
            </a:lvl1pPr>
          </a:lstStyle>
          <a:p>
            <a:fld id="{9564885F-477D-A14D-B2C1-5ECAF755F313}" type="slidenum">
              <a:rPr lang="en-US" smtClean="0"/>
              <a:pPr/>
              <a:t>‹#›</a:t>
            </a:fld>
            <a:endParaRPr lang="en-US" spc="400" dirty="0"/>
          </a:p>
        </p:txBody>
      </p:sp>
      <p:sp>
        <p:nvSpPr>
          <p:cNvPr id="7" name="Footer Placeholder 4">
            <a:extLst>
              <a:ext uri="{FF2B5EF4-FFF2-40B4-BE49-F238E27FC236}">
                <a16:creationId xmlns:a16="http://schemas.microsoft.com/office/drawing/2014/main" id="{32C229D6-80F6-154F-B3F2-50AE81843D50}"/>
              </a:ext>
            </a:extLst>
          </p:cNvPr>
          <p:cNvSpPr>
            <a:spLocks noGrp="1"/>
          </p:cNvSpPr>
          <p:nvPr>
            <p:ph type="ftr" sz="quarter" idx="3"/>
          </p:nvPr>
        </p:nvSpPr>
        <p:spPr>
          <a:xfrm>
            <a:off x="753446" y="6459579"/>
            <a:ext cx="7617506" cy="385538"/>
          </a:xfrm>
          <a:prstGeom prst="rect">
            <a:avLst/>
          </a:prstGeom>
        </p:spPr>
        <p:txBody>
          <a:bodyPr vert="horz" lIns="91440" tIns="45720" rIns="91440" bIns="45720" rtlCol="0" anchor="ctr"/>
          <a:lstStyle>
            <a:lvl1pPr algn="l">
              <a:defRPr sz="900" b="0" i="0" cap="all" baseline="0">
                <a:solidFill>
                  <a:srgbClr val="FFFFFF"/>
                </a:solidFill>
                <a:latin typeface="Avenir Next LT Pro" panose="020B0504020202020204" pitchFamily="34" charset="77"/>
                <a:ea typeface="Avenir Next LT Pro" panose="020B0504020202020204" pitchFamily="34" charset="77"/>
                <a:cs typeface="Arial" charset="0"/>
              </a:defRPr>
            </a:lvl1pPr>
          </a:lstStyle>
          <a:p>
            <a:endParaRPr lang="en-US" dirty="0"/>
          </a:p>
        </p:txBody>
      </p:sp>
      <p:sp>
        <p:nvSpPr>
          <p:cNvPr id="2" name="Title 1">
            <a:extLst>
              <a:ext uri="{FF2B5EF4-FFF2-40B4-BE49-F238E27FC236}">
                <a16:creationId xmlns:a16="http://schemas.microsoft.com/office/drawing/2014/main" id="{9EB4E6DD-FD36-F1B9-A8BA-812F893695F8}"/>
              </a:ext>
            </a:extLst>
          </p:cNvPr>
          <p:cNvSpPr>
            <a:spLocks noGrp="1"/>
          </p:cNvSpPr>
          <p:nvPr>
            <p:ph type="title" hasCustomPrompt="1"/>
          </p:nvPr>
        </p:nvSpPr>
        <p:spPr>
          <a:xfrm>
            <a:off x="417341" y="338458"/>
            <a:ext cx="11357316" cy="869909"/>
          </a:xfrm>
        </p:spPr>
        <p:txBody>
          <a:bodyPr/>
          <a:lstStyle/>
          <a:p>
            <a:r>
              <a:rPr lang="en-US" dirty="0"/>
              <a:t>TITLE — avenir NEXT LT PRO, DEMI, 28 PT, DARK BLUE, caps</a:t>
            </a:r>
          </a:p>
        </p:txBody>
      </p:sp>
      <p:sp>
        <p:nvSpPr>
          <p:cNvPr id="9" name="Content Placeholder 3">
            <a:extLst>
              <a:ext uri="{FF2B5EF4-FFF2-40B4-BE49-F238E27FC236}">
                <a16:creationId xmlns:a16="http://schemas.microsoft.com/office/drawing/2014/main" id="{CF7F3128-7FF2-1198-7DB6-D17883A3D325}"/>
              </a:ext>
            </a:extLst>
          </p:cNvPr>
          <p:cNvSpPr>
            <a:spLocks noGrp="1"/>
          </p:cNvSpPr>
          <p:nvPr>
            <p:ph sz="half" idx="10" hasCustomPrompt="1"/>
          </p:nvPr>
        </p:nvSpPr>
        <p:spPr>
          <a:xfrm>
            <a:off x="417341" y="1316012"/>
            <a:ext cx="5591873" cy="4860316"/>
          </a:xfrm>
        </p:spPr>
        <p:txBody>
          <a:bodyPr/>
          <a:lstStyle>
            <a:lvl1pPr>
              <a:defRPr b="0" i="0">
                <a:latin typeface="Avenir Next LT Pro" panose="020B0504020202020204" pitchFamily="34" charset="77"/>
              </a:defRPr>
            </a:lvl1pPr>
            <a:lvl2pPr>
              <a:defRPr b="0" i="0">
                <a:latin typeface="Avenir Next LT Pro" panose="020B0504020202020204" pitchFamily="34" charset="77"/>
              </a:defRPr>
            </a:lvl2pPr>
            <a:lvl3pPr>
              <a:defRPr b="0" i="0">
                <a:latin typeface="Avenir Next LT Pro" panose="020B0504020202020204" pitchFamily="34" charset="77"/>
              </a:defRPr>
            </a:lvl3pPr>
            <a:lvl4pPr>
              <a:defRPr sz="1200" b="0" i="0">
                <a:latin typeface="Avenir Next LT Pro" panose="020B0504020202020204" pitchFamily="34" charset="77"/>
              </a:defRPr>
            </a:lvl4pPr>
            <a:lvl5pPr>
              <a:defRPr sz="1000"/>
            </a:lvl5pPr>
          </a:lstStyle>
          <a:p>
            <a:r>
              <a:rPr lang="en-US" dirty="0"/>
              <a:t>First level – orange square bullets, Avenir Next LT Pro, Regular, 18 </a:t>
            </a:r>
            <a:r>
              <a:rPr lang="en-US" dirty="0" err="1"/>
              <a:t>pt</a:t>
            </a:r>
            <a:r>
              <a:rPr lang="en-US" dirty="0"/>
              <a:t>, gray font, sentence case</a:t>
            </a:r>
          </a:p>
          <a:p>
            <a:r>
              <a:rPr lang="en-US" dirty="0"/>
              <a:t>Sentence case is capitalizing only the first letter of the first word and any proper nouns and names/titles. </a:t>
            </a:r>
          </a:p>
          <a:p>
            <a:pPr lvl="1"/>
            <a:r>
              <a:rPr lang="en-US" dirty="0"/>
              <a:t>Second level – dark blue dashes, Avenir Next LT Pro, Regular, 16 </a:t>
            </a:r>
            <a:r>
              <a:rPr lang="en-US" dirty="0" err="1"/>
              <a:t>pt</a:t>
            </a:r>
            <a:r>
              <a:rPr lang="en-US" dirty="0"/>
              <a:t>, gray font, sentence case</a:t>
            </a:r>
          </a:p>
          <a:p>
            <a:pPr lvl="2"/>
            <a:r>
              <a:rPr lang="en-US" dirty="0"/>
              <a:t>Third level – dark blue circle bullets, Avenir Next LT Pro, Regular, 14 </a:t>
            </a:r>
            <a:r>
              <a:rPr lang="en-US" dirty="0" err="1"/>
              <a:t>pt</a:t>
            </a:r>
            <a:r>
              <a:rPr lang="en-US" dirty="0"/>
              <a:t>, gray font, sentence case</a:t>
            </a:r>
          </a:p>
          <a:p>
            <a:r>
              <a:rPr lang="en-US" dirty="0"/>
              <a:t>If the title or text placeholders need alignment, go to the Home tab, click Reset in the Slides toolbar. </a:t>
            </a:r>
          </a:p>
          <a:p>
            <a:r>
              <a:rPr lang="en-US" dirty="0"/>
              <a:t>Use a period if the bullet is a complete sentence.</a:t>
            </a:r>
          </a:p>
        </p:txBody>
      </p:sp>
    </p:spTree>
    <p:extLst>
      <p:ext uri="{BB962C8B-B14F-4D97-AF65-F5344CB8AC3E}">
        <p14:creationId xmlns:p14="http://schemas.microsoft.com/office/powerpoint/2010/main" val="419558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Subtitle +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28AEC2-BB00-E14A-935A-51CB9E4A467E}"/>
              </a:ext>
            </a:extLst>
          </p:cNvPr>
          <p:cNvSpPr>
            <a:spLocks noGrp="1"/>
          </p:cNvSpPr>
          <p:nvPr>
            <p:ph idx="1" hasCustomPrompt="1"/>
          </p:nvPr>
        </p:nvSpPr>
        <p:spPr>
          <a:xfrm>
            <a:off x="1771444" y="1316646"/>
            <a:ext cx="9998798" cy="4860317"/>
          </a:xfrm>
        </p:spPr>
        <p:txBody>
          <a:bodyPr>
            <a:noAutofit/>
          </a:bodyPr>
          <a:lstStyle>
            <a:lvl1pPr marL="228600" marR="0" indent="-228600" algn="l" defTabSz="914400" rtl="0" eaLnBrk="1" fontAlgn="auto" latinLnBrk="0" hangingPunct="1">
              <a:lnSpc>
                <a:spcPct val="90000"/>
              </a:lnSpc>
              <a:spcBef>
                <a:spcPts val="0"/>
              </a:spcBef>
              <a:spcAft>
                <a:spcPts val="1200"/>
              </a:spcAft>
              <a:buClr>
                <a:srgbClr val="E86100"/>
              </a:buClr>
              <a:buSzTx/>
              <a:buFont typeface="Wingdings" pitchFamily="2" charset="2"/>
              <a:buChar char="§"/>
              <a:tabLst/>
              <a:defRPr sz="1800"/>
            </a:lvl1pPr>
            <a:lvl2pPr marL="685800" indent="-228600">
              <a:spcAft>
                <a:spcPts val="1200"/>
              </a:spcAft>
              <a:buClr>
                <a:srgbClr val="0C2340"/>
              </a:buClr>
              <a:buFont typeface="System Font Regular"/>
              <a:buChar char="–"/>
              <a:defRPr sz="1600"/>
            </a:lvl2pPr>
            <a:lvl3pPr marL="1143000" marR="0" indent="-228600" algn="l" defTabSz="914400" rtl="0" eaLnBrk="1" fontAlgn="auto" latinLnBrk="0" hangingPunct="1">
              <a:lnSpc>
                <a:spcPct val="90000"/>
              </a:lnSpc>
              <a:spcBef>
                <a:spcPts val="0"/>
              </a:spcBef>
              <a:spcAft>
                <a:spcPts val="1200"/>
              </a:spcAft>
              <a:buClr>
                <a:srgbClr val="0C2340"/>
              </a:buClr>
              <a:buSzTx/>
              <a:buFont typeface="Arial" panose="020B0604020202020204" pitchFamily="34" charset="0"/>
              <a:buChar char="•"/>
              <a:tabLst/>
              <a:defRPr sz="1400">
                <a:solidFill>
                  <a:srgbClr val="63656A"/>
                </a:solidFill>
              </a:defRPr>
            </a:lvl3pPr>
            <a:lvl4pPr marL="1600200" marR="0" indent="-228600"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sz="1200"/>
            </a:lvl4pPr>
            <a:lvl5pPr marL="2057400" marR="0" indent="-228600"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sz="1200"/>
            </a:lvl5pPr>
          </a:lstStyle>
          <a:p>
            <a:r>
              <a:rPr lang="en-US" dirty="0"/>
              <a:t>First level – orange square bullets, Avenir Next LT Pro, Regular, 18 </a:t>
            </a:r>
            <a:r>
              <a:rPr lang="en-US" dirty="0" err="1"/>
              <a:t>pt</a:t>
            </a:r>
            <a:r>
              <a:rPr lang="en-US" dirty="0"/>
              <a:t>, gray font, sentence case</a:t>
            </a:r>
          </a:p>
          <a:p>
            <a:r>
              <a:rPr lang="en-US" dirty="0"/>
              <a:t>Sentence case is capitalizing only the first letter of the first word and any proper nouns and names/titles. </a:t>
            </a:r>
          </a:p>
          <a:p>
            <a:pPr lvl="1"/>
            <a:r>
              <a:rPr lang="en-US" dirty="0"/>
              <a:t>Second level – dark blue dashes, Avenir Next LT Pro, Regular, 16 </a:t>
            </a:r>
            <a:r>
              <a:rPr lang="en-US" dirty="0" err="1"/>
              <a:t>pt</a:t>
            </a:r>
            <a:r>
              <a:rPr lang="en-US" dirty="0"/>
              <a:t>, gray font, sentence case</a:t>
            </a:r>
          </a:p>
          <a:p>
            <a:pPr lvl="2"/>
            <a:r>
              <a:rPr lang="en-US" dirty="0"/>
              <a:t>Third level – dark blue circle bullets, Avenir Next LT Pro, Regular, 14 </a:t>
            </a:r>
            <a:r>
              <a:rPr lang="en-US" dirty="0" err="1"/>
              <a:t>pt</a:t>
            </a:r>
            <a:r>
              <a:rPr lang="en-US" dirty="0"/>
              <a:t>, gray font, sentence case</a:t>
            </a:r>
          </a:p>
          <a:p>
            <a:r>
              <a:rPr lang="en-US" dirty="0"/>
              <a:t>If the title or text placeholders need alignment, go to the Home tab, click Reset in the Slides toolbar. </a:t>
            </a:r>
          </a:p>
          <a:p>
            <a:r>
              <a:rPr lang="en-US" dirty="0"/>
              <a:t>Use a period if the bullet is a complete sentence.</a:t>
            </a:r>
          </a:p>
        </p:txBody>
      </p:sp>
      <p:sp>
        <p:nvSpPr>
          <p:cNvPr id="9" name="Text Placeholder 8">
            <a:extLst>
              <a:ext uri="{FF2B5EF4-FFF2-40B4-BE49-F238E27FC236}">
                <a16:creationId xmlns:a16="http://schemas.microsoft.com/office/drawing/2014/main" id="{FE5AC97A-CBAB-B440-8B71-F2E3BA9F220C}"/>
              </a:ext>
            </a:extLst>
          </p:cNvPr>
          <p:cNvSpPr>
            <a:spLocks noGrp="1"/>
          </p:cNvSpPr>
          <p:nvPr>
            <p:ph type="body" sz="quarter" idx="13" hasCustomPrompt="1"/>
          </p:nvPr>
        </p:nvSpPr>
        <p:spPr>
          <a:xfrm>
            <a:off x="1771444" y="631976"/>
            <a:ext cx="9998798" cy="350772"/>
          </a:xfrm>
        </p:spPr>
        <p:txBody>
          <a:bodyPr anchor="t">
            <a:noAutofit/>
          </a:bodyPr>
          <a:lstStyle>
            <a:lvl1pPr marL="0" indent="0">
              <a:buNone/>
              <a:defRPr sz="1800" b="1" i="0" cap="all" baseline="0">
                <a:solidFill>
                  <a:schemeClr val="accent2"/>
                </a:solidFill>
                <a:latin typeface="Avenir Next LT Pro Demi" panose="020B0504020202020204" pitchFamily="34" charset="77"/>
              </a:defRPr>
            </a:lvl1pPr>
            <a:lvl2pPr marL="457200" indent="0">
              <a:buNone/>
              <a:defRPr/>
            </a:lvl2pPr>
            <a:lvl3pPr marL="914400" indent="0">
              <a:buNone/>
              <a:defRPr/>
            </a:lvl3pPr>
            <a:lvl4pPr marL="1371600" indent="0">
              <a:buNone/>
              <a:defRPr/>
            </a:lvl4pPr>
            <a:lvl5pPr marL="1828800" indent="0">
              <a:buNone/>
              <a:defRPr/>
            </a:lvl5pPr>
          </a:lstStyle>
          <a:p>
            <a:r>
              <a:rPr lang="en-US" dirty="0"/>
              <a:t>Subhead — Avenir next </a:t>
            </a:r>
            <a:r>
              <a:rPr lang="en-US" dirty="0" err="1"/>
              <a:t>lt</a:t>
            </a:r>
            <a:r>
              <a:rPr lang="en-US" dirty="0"/>
              <a:t> pro, demi, 18 </a:t>
            </a:r>
            <a:r>
              <a:rPr lang="en-US" dirty="0" err="1"/>
              <a:t>pt</a:t>
            </a:r>
            <a:r>
              <a:rPr lang="en-US" dirty="0"/>
              <a:t>, ORANGE, all CAPS</a:t>
            </a:r>
          </a:p>
        </p:txBody>
      </p:sp>
      <p:sp>
        <p:nvSpPr>
          <p:cNvPr id="8" name="Slide Number Placeholder 1">
            <a:extLst>
              <a:ext uri="{FF2B5EF4-FFF2-40B4-BE49-F238E27FC236}">
                <a16:creationId xmlns:a16="http://schemas.microsoft.com/office/drawing/2014/main" id="{B770C978-D419-8440-9433-36DFF277734A}"/>
              </a:ext>
            </a:extLst>
          </p:cNvPr>
          <p:cNvSpPr>
            <a:spLocks noGrp="1"/>
          </p:cNvSpPr>
          <p:nvPr>
            <p:ph type="sldNum" sz="quarter" idx="21"/>
          </p:nvPr>
        </p:nvSpPr>
        <p:spPr>
          <a:xfrm>
            <a:off x="300359" y="6366854"/>
            <a:ext cx="318761" cy="365125"/>
          </a:xfrm>
        </p:spPr>
        <p:txBody>
          <a:bodyPr/>
          <a:lstStyle/>
          <a:p>
            <a:fld id="{9564885F-477D-A14D-B2C1-5ECAF755F313}" type="slidenum">
              <a:rPr lang="en-US" smtClean="0"/>
              <a:pPr/>
              <a:t>‹#›</a:t>
            </a:fld>
            <a:endParaRPr lang="en-US" spc="400" dirty="0"/>
          </a:p>
        </p:txBody>
      </p:sp>
      <p:sp>
        <p:nvSpPr>
          <p:cNvPr id="10" name="Footer Placeholder 2">
            <a:extLst>
              <a:ext uri="{FF2B5EF4-FFF2-40B4-BE49-F238E27FC236}">
                <a16:creationId xmlns:a16="http://schemas.microsoft.com/office/drawing/2014/main" id="{961DE383-9175-9646-8B8B-A3CA718B7CC3}"/>
              </a:ext>
            </a:extLst>
          </p:cNvPr>
          <p:cNvSpPr>
            <a:spLocks noGrp="1"/>
          </p:cNvSpPr>
          <p:nvPr>
            <p:ph type="ftr" sz="quarter" idx="22"/>
          </p:nvPr>
        </p:nvSpPr>
        <p:spPr>
          <a:xfrm>
            <a:off x="694574" y="6366854"/>
            <a:ext cx="6743700" cy="365125"/>
          </a:xfrm>
        </p:spPr>
        <p:txBody>
          <a:bodyPr/>
          <a:lstStyle/>
          <a:p>
            <a:endParaRPr lang="en-US" dirty="0"/>
          </a:p>
        </p:txBody>
      </p:sp>
      <p:sp>
        <p:nvSpPr>
          <p:cNvPr id="5" name="Title 4">
            <a:extLst>
              <a:ext uri="{FF2B5EF4-FFF2-40B4-BE49-F238E27FC236}">
                <a16:creationId xmlns:a16="http://schemas.microsoft.com/office/drawing/2014/main" id="{CE31BE01-CFBB-27D3-0AA9-E200DBA8532D}"/>
              </a:ext>
            </a:extLst>
          </p:cNvPr>
          <p:cNvSpPr>
            <a:spLocks noGrp="1"/>
          </p:cNvSpPr>
          <p:nvPr>
            <p:ph type="title" hasCustomPrompt="1"/>
          </p:nvPr>
        </p:nvSpPr>
        <p:spPr/>
        <p:txBody>
          <a:bodyPr/>
          <a:lstStyle/>
          <a:p>
            <a:r>
              <a:rPr lang="en-US" dirty="0"/>
              <a:t>TITLE — avenir NEXT LT PRO, DEMI, 28 PT, dark blue</a:t>
            </a:r>
          </a:p>
        </p:txBody>
      </p:sp>
    </p:spTree>
    <p:extLst>
      <p:ext uri="{BB962C8B-B14F-4D97-AF65-F5344CB8AC3E}">
        <p14:creationId xmlns:p14="http://schemas.microsoft.com/office/powerpoint/2010/main" val="3779856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216" userDrawn="1">
          <p15:clr>
            <a:srgbClr val="FBAE40"/>
          </p15:clr>
        </p15:guide>
        <p15:guide id="4" pos="7464" userDrawn="1">
          <p15:clr>
            <a:srgbClr val="FBAE40"/>
          </p15:clr>
        </p15:guide>
        <p15:guide id="5" orient="horz" pos="408" userDrawn="1">
          <p15:clr>
            <a:srgbClr val="FBAE40"/>
          </p15:clr>
        </p15:guide>
        <p15:guide id="6" orient="horz" pos="4224" userDrawn="1">
          <p15:clr>
            <a:srgbClr val="FBAE40"/>
          </p15:clr>
        </p15:guide>
        <p15:guide id="7" orient="horz" pos="648" userDrawn="1">
          <p15:clr>
            <a:srgbClr val="FBAE40"/>
          </p15:clr>
        </p15:guide>
        <p15:guide id="8" orient="horz" pos="388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76ABCE90-0749-F24F-A50C-B7568C4A1EC2}"/>
              </a:ext>
            </a:extLst>
          </p:cNvPr>
          <p:cNvSpPr>
            <a:spLocks noGrp="1"/>
          </p:cNvSpPr>
          <p:nvPr>
            <p:ph type="sldNum" sz="quarter" idx="4"/>
          </p:nvPr>
        </p:nvSpPr>
        <p:spPr>
          <a:xfrm>
            <a:off x="364109" y="6470661"/>
            <a:ext cx="318761" cy="365125"/>
          </a:xfrm>
          <a:prstGeom prst="rect">
            <a:avLst/>
          </a:prstGeom>
        </p:spPr>
        <p:txBody>
          <a:bodyPr vert="horz" lIns="91440" tIns="45720" rIns="91440" bIns="45720" rtlCol="0" anchor="ctr"/>
          <a:lstStyle>
            <a:lvl1pPr algn="r">
              <a:defRPr sz="800" b="0" i="0">
                <a:solidFill>
                  <a:srgbClr val="FFFFFF"/>
                </a:solidFill>
                <a:latin typeface="Avenir Next LT Pro" panose="020B0504020202020204" pitchFamily="34" charset="77"/>
                <a:ea typeface="Avenir Next LT Pro" panose="020B0504020202020204" pitchFamily="34" charset="77"/>
                <a:cs typeface="Arial" charset="0"/>
              </a:defRPr>
            </a:lvl1pPr>
          </a:lstStyle>
          <a:p>
            <a:fld id="{9564885F-477D-A14D-B2C1-5ECAF755F313}" type="slidenum">
              <a:rPr lang="en-US" smtClean="0"/>
              <a:pPr/>
              <a:t>‹#›</a:t>
            </a:fld>
            <a:endParaRPr lang="en-US" spc="400" dirty="0"/>
          </a:p>
        </p:txBody>
      </p:sp>
      <p:sp>
        <p:nvSpPr>
          <p:cNvPr id="6" name="Footer Placeholder 4">
            <a:extLst>
              <a:ext uri="{FF2B5EF4-FFF2-40B4-BE49-F238E27FC236}">
                <a16:creationId xmlns:a16="http://schemas.microsoft.com/office/drawing/2014/main" id="{F1A18547-ED94-1540-A0C7-0D9D6117B35A}"/>
              </a:ext>
            </a:extLst>
          </p:cNvPr>
          <p:cNvSpPr>
            <a:spLocks noGrp="1"/>
          </p:cNvSpPr>
          <p:nvPr>
            <p:ph type="ftr" sz="quarter" idx="3"/>
          </p:nvPr>
        </p:nvSpPr>
        <p:spPr>
          <a:xfrm>
            <a:off x="753446" y="6459579"/>
            <a:ext cx="7617506" cy="385538"/>
          </a:xfrm>
          <a:prstGeom prst="rect">
            <a:avLst/>
          </a:prstGeom>
        </p:spPr>
        <p:txBody>
          <a:bodyPr vert="horz" lIns="91440" tIns="45720" rIns="91440" bIns="45720" rtlCol="0" anchor="ctr"/>
          <a:lstStyle>
            <a:lvl1pPr algn="l">
              <a:defRPr sz="900" b="0" i="0" cap="all" baseline="0">
                <a:solidFill>
                  <a:srgbClr val="FFFFFF"/>
                </a:solidFill>
                <a:latin typeface="Avenir Next LT Pro" panose="020B0504020202020204" pitchFamily="34" charset="77"/>
                <a:ea typeface="Avenir Next LT Pro" panose="020B0504020202020204" pitchFamily="34" charset="77"/>
                <a:cs typeface="Arial" charset="0"/>
              </a:defRPr>
            </a:lvl1pPr>
          </a:lstStyle>
          <a:p>
            <a:endParaRPr lang="en-US" dirty="0"/>
          </a:p>
        </p:txBody>
      </p:sp>
      <p:sp>
        <p:nvSpPr>
          <p:cNvPr id="2" name="Title 1">
            <a:extLst>
              <a:ext uri="{FF2B5EF4-FFF2-40B4-BE49-F238E27FC236}">
                <a16:creationId xmlns:a16="http://schemas.microsoft.com/office/drawing/2014/main" id="{D382B0BB-FFA8-A548-76E1-8E54DA10E077}"/>
              </a:ext>
            </a:extLst>
          </p:cNvPr>
          <p:cNvSpPr>
            <a:spLocks noGrp="1"/>
          </p:cNvSpPr>
          <p:nvPr>
            <p:ph type="title" hasCustomPrompt="1"/>
          </p:nvPr>
        </p:nvSpPr>
        <p:spPr/>
        <p:txBody>
          <a:bodyPr/>
          <a:lstStyle/>
          <a:p>
            <a:r>
              <a:rPr lang="en-US" dirty="0"/>
              <a:t>TITLE — avenir NEXT LT PRO, DEMI, 28 PT, DARK BLUE, caps</a:t>
            </a:r>
          </a:p>
        </p:txBody>
      </p:sp>
    </p:spTree>
    <p:extLst>
      <p:ext uri="{BB962C8B-B14F-4D97-AF65-F5344CB8AC3E}">
        <p14:creationId xmlns:p14="http://schemas.microsoft.com/office/powerpoint/2010/main" val="2816439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3" pos="816" userDrawn="1">
          <p15:clr>
            <a:srgbClr val="FBAE40"/>
          </p15:clr>
        </p15:guide>
        <p15:guide id="4" pos="7464">
          <p15:clr>
            <a:srgbClr val="FBAE40"/>
          </p15:clr>
        </p15:guide>
        <p15:guide id="5" orient="horz" pos="408">
          <p15:clr>
            <a:srgbClr val="FBAE40"/>
          </p15:clr>
        </p15:guide>
        <p15:guide id="6" orient="horz" pos="4224">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79F13AB3-EAF1-0345-B81F-C2129EDDE517}"/>
              </a:ext>
            </a:extLst>
          </p:cNvPr>
          <p:cNvSpPr>
            <a:spLocks noGrp="1"/>
          </p:cNvSpPr>
          <p:nvPr>
            <p:ph type="sldNum" sz="quarter" idx="4"/>
          </p:nvPr>
        </p:nvSpPr>
        <p:spPr>
          <a:xfrm>
            <a:off x="364109" y="6470661"/>
            <a:ext cx="318761" cy="365125"/>
          </a:xfrm>
          <a:prstGeom prst="rect">
            <a:avLst/>
          </a:prstGeom>
        </p:spPr>
        <p:txBody>
          <a:bodyPr vert="horz" lIns="91440" tIns="45720" rIns="91440" bIns="45720" rtlCol="0" anchor="ctr"/>
          <a:lstStyle>
            <a:lvl1pPr algn="r">
              <a:defRPr sz="800" b="0" i="0">
                <a:solidFill>
                  <a:srgbClr val="FFFFFF"/>
                </a:solidFill>
                <a:latin typeface="Avenir Next LT Pro" panose="020B0504020202020204" pitchFamily="34" charset="77"/>
                <a:ea typeface="Avenir Next LT Pro" panose="020B0504020202020204" pitchFamily="34" charset="77"/>
                <a:cs typeface="Arial" charset="0"/>
              </a:defRPr>
            </a:lvl1pPr>
          </a:lstStyle>
          <a:p>
            <a:fld id="{9564885F-477D-A14D-B2C1-5ECAF755F313}" type="slidenum">
              <a:rPr lang="en-US" smtClean="0"/>
              <a:pPr/>
              <a:t>‹#›</a:t>
            </a:fld>
            <a:endParaRPr lang="en-US" spc="400" dirty="0"/>
          </a:p>
        </p:txBody>
      </p:sp>
      <p:sp>
        <p:nvSpPr>
          <p:cNvPr id="6" name="Footer Placeholder 4">
            <a:extLst>
              <a:ext uri="{FF2B5EF4-FFF2-40B4-BE49-F238E27FC236}">
                <a16:creationId xmlns:a16="http://schemas.microsoft.com/office/drawing/2014/main" id="{75D2727C-19AA-AF45-A10B-B1401CE58AA5}"/>
              </a:ext>
            </a:extLst>
          </p:cNvPr>
          <p:cNvSpPr>
            <a:spLocks noGrp="1"/>
          </p:cNvSpPr>
          <p:nvPr>
            <p:ph type="ftr" sz="quarter" idx="3"/>
          </p:nvPr>
        </p:nvSpPr>
        <p:spPr>
          <a:xfrm>
            <a:off x="753446" y="6459579"/>
            <a:ext cx="7617506" cy="385538"/>
          </a:xfrm>
          <a:prstGeom prst="rect">
            <a:avLst/>
          </a:prstGeom>
        </p:spPr>
        <p:txBody>
          <a:bodyPr vert="horz" lIns="91440" tIns="45720" rIns="91440" bIns="45720" rtlCol="0" anchor="ctr"/>
          <a:lstStyle>
            <a:lvl1pPr algn="l">
              <a:defRPr sz="900" b="0" i="0" cap="all" baseline="0">
                <a:solidFill>
                  <a:srgbClr val="FFFFFF"/>
                </a:solidFill>
                <a:latin typeface="Avenir Next LT Pro" panose="020B0504020202020204" pitchFamily="34" charset="77"/>
                <a:ea typeface="Avenir Next LT Pro" panose="020B0504020202020204" pitchFamily="34" charset="77"/>
                <a:cs typeface="Arial" charset="0"/>
              </a:defRPr>
            </a:lvl1pPr>
          </a:lstStyle>
          <a:p>
            <a:endParaRPr lang="en-US" dirty="0"/>
          </a:p>
        </p:txBody>
      </p:sp>
    </p:spTree>
    <p:extLst>
      <p:ext uri="{BB962C8B-B14F-4D97-AF65-F5344CB8AC3E}">
        <p14:creationId xmlns:p14="http://schemas.microsoft.com/office/powerpoint/2010/main" val="273970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3" pos="816" userDrawn="1">
          <p15:clr>
            <a:srgbClr val="FBAE40"/>
          </p15:clr>
        </p15:guide>
        <p15:guide id="4" pos="7464">
          <p15:clr>
            <a:srgbClr val="FBAE40"/>
          </p15:clr>
        </p15:guide>
        <p15:guide id="5" orient="horz" pos="422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ED8776A-E0D2-5E4B-B55C-88B3E68F9F35}"/>
              </a:ext>
            </a:extLst>
          </p:cNvPr>
          <p:cNvSpPr/>
          <p:nvPr userDrawn="1"/>
        </p:nvSpPr>
        <p:spPr>
          <a:xfrm>
            <a:off x="810733" y="1497558"/>
            <a:ext cx="5180664" cy="4342369"/>
          </a:xfrm>
          <a:prstGeom prst="rect">
            <a:avLst/>
          </a:prstGeom>
          <a:solidFill>
            <a:schemeClr val="tx2">
              <a:lumMod val="20000"/>
              <a:lumOff val="80000"/>
              <a:alpha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1DF54ABF-693F-7C4E-83DF-6C7B25899E6F}"/>
              </a:ext>
            </a:extLst>
          </p:cNvPr>
          <p:cNvCxnSpPr/>
          <p:nvPr userDrawn="1"/>
        </p:nvCxnSpPr>
        <p:spPr>
          <a:xfrm>
            <a:off x="1116782" y="2414588"/>
            <a:ext cx="4568566"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E01EC2B-855D-A646-89A7-CF14CA451608}"/>
              </a:ext>
            </a:extLst>
          </p:cNvPr>
          <p:cNvCxnSpPr>
            <a:cxnSpLocks/>
          </p:cNvCxnSpPr>
          <p:nvPr userDrawn="1"/>
        </p:nvCxnSpPr>
        <p:spPr>
          <a:xfrm>
            <a:off x="6510528" y="2414588"/>
            <a:ext cx="4635714"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 Placeholder 24">
            <a:extLst>
              <a:ext uri="{FF2B5EF4-FFF2-40B4-BE49-F238E27FC236}">
                <a16:creationId xmlns:a16="http://schemas.microsoft.com/office/drawing/2014/main" id="{77A6983E-E25D-2044-AF7E-7ACDB54686D8}"/>
              </a:ext>
            </a:extLst>
          </p:cNvPr>
          <p:cNvSpPr>
            <a:spLocks noGrp="1"/>
          </p:cNvSpPr>
          <p:nvPr>
            <p:ph type="body" sz="quarter" idx="16" hasCustomPrompt="1"/>
          </p:nvPr>
        </p:nvSpPr>
        <p:spPr>
          <a:xfrm>
            <a:off x="1016102" y="1695697"/>
            <a:ext cx="4769926" cy="608932"/>
          </a:xfrm>
        </p:spPr>
        <p:txBody>
          <a:bodyPr>
            <a:noAutofit/>
          </a:bodyPr>
          <a:lstStyle>
            <a:lvl1pPr marL="0" indent="0" algn="l">
              <a:buNone/>
              <a:defRPr sz="1800" b="1" i="0" cap="all" baseline="0">
                <a:solidFill>
                  <a:schemeClr val="accent2"/>
                </a:solidFill>
                <a:latin typeface="Avenir Next LT Pro Demi" panose="020B0504020202020204" pitchFamily="34" charset="77"/>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r>
              <a:rPr lang="en-US" dirty="0"/>
              <a:t>AVENIR NEXT LT PRO, DEMI, 18 PT, ORANGE, CAPS</a:t>
            </a:r>
          </a:p>
        </p:txBody>
      </p:sp>
      <p:sp>
        <p:nvSpPr>
          <p:cNvPr id="4" name="Text Placeholder 3">
            <a:extLst>
              <a:ext uri="{FF2B5EF4-FFF2-40B4-BE49-F238E27FC236}">
                <a16:creationId xmlns:a16="http://schemas.microsoft.com/office/drawing/2014/main" id="{BC44D2D5-08C8-CF49-93E2-9EEAE8D4E2F3}"/>
              </a:ext>
            </a:extLst>
          </p:cNvPr>
          <p:cNvSpPr>
            <a:spLocks noGrp="1"/>
          </p:cNvSpPr>
          <p:nvPr>
            <p:ph type="body" sz="quarter" idx="19" hasCustomPrompt="1"/>
          </p:nvPr>
        </p:nvSpPr>
        <p:spPr>
          <a:xfrm>
            <a:off x="1016102" y="2567352"/>
            <a:ext cx="4769926" cy="3099478"/>
          </a:xfrm>
        </p:spPr>
        <p:txBody>
          <a:bodyPr/>
          <a:lstStyle>
            <a:lvl1pPr marL="228600" marR="0" indent="-228600" algn="l" defTabSz="914400" rtl="0" eaLnBrk="1" fontAlgn="auto" latinLnBrk="0" hangingPunct="1">
              <a:lnSpc>
                <a:spcPct val="100000"/>
              </a:lnSpc>
              <a:spcBef>
                <a:spcPts val="0"/>
              </a:spcBef>
              <a:spcAft>
                <a:spcPts val="600"/>
              </a:spcAft>
              <a:buClr>
                <a:schemeClr val="accent2"/>
              </a:buClr>
              <a:buSzTx/>
              <a:buFont typeface="Wingdings" pitchFamily="2" charset="2"/>
              <a:buChar char="§"/>
              <a:tabLst>
                <a:tab pos="222250" algn="l"/>
              </a:tabLst>
              <a:defRPr sz="1600"/>
            </a:lvl1pPr>
            <a:lvl2pPr>
              <a:buClr>
                <a:schemeClr val="bg1"/>
              </a:buClr>
              <a:defRPr sz="1400"/>
            </a:lvl2pPr>
            <a:lvl3pPr>
              <a:buClr>
                <a:schemeClr val="bg1"/>
              </a:buClr>
              <a:defRPr sz="1200">
                <a:solidFill>
                  <a:srgbClr val="404040"/>
                </a:solidFill>
              </a:defRPr>
            </a:lvl3pPr>
          </a:lstStyle>
          <a:p>
            <a:r>
              <a:rPr lang="en-US" sz="1600" dirty="0"/>
              <a:t>Content – Avenir Next LT Pro, Regular, 16 </a:t>
            </a:r>
            <a:r>
              <a:rPr lang="en-US" sz="1600" dirty="0" err="1"/>
              <a:t>pt</a:t>
            </a:r>
            <a:r>
              <a:rPr lang="en-US" sz="1600" dirty="0"/>
              <a:t>, gray </a:t>
            </a:r>
            <a:r>
              <a:rPr lang="en-US" dirty="0"/>
              <a:t>f</a:t>
            </a:r>
            <a:r>
              <a:rPr lang="en-US" sz="1600" dirty="0"/>
              <a:t>ont, sentence </a:t>
            </a:r>
            <a:r>
              <a:rPr lang="en-US" dirty="0"/>
              <a:t>c</a:t>
            </a:r>
            <a:r>
              <a:rPr lang="en-US" sz="1600" dirty="0"/>
              <a:t>ase, which is </a:t>
            </a:r>
            <a:r>
              <a:rPr lang="en-US" dirty="0"/>
              <a:t>capitalizing only the first letter of the first word and proper nouns and names/titles.</a:t>
            </a:r>
          </a:p>
          <a:p>
            <a:r>
              <a:rPr lang="en-US" dirty="0"/>
              <a:t>If the title or text placeholders need alignment, go to the Home tab, click Reset in the Slides toolbar to realign.</a:t>
            </a:r>
          </a:p>
          <a:p>
            <a:pPr lvl="1"/>
            <a:r>
              <a:rPr lang="en-US" dirty="0"/>
              <a:t>Second level</a:t>
            </a:r>
          </a:p>
          <a:p>
            <a:pPr lvl="2"/>
            <a:r>
              <a:rPr lang="en-US" dirty="0"/>
              <a:t>Third level</a:t>
            </a:r>
          </a:p>
        </p:txBody>
      </p:sp>
      <p:sp>
        <p:nvSpPr>
          <p:cNvPr id="13" name="Rectangle 12">
            <a:extLst>
              <a:ext uri="{FF2B5EF4-FFF2-40B4-BE49-F238E27FC236}">
                <a16:creationId xmlns:a16="http://schemas.microsoft.com/office/drawing/2014/main" id="{78F3F446-A21C-5447-B594-206B02D160DD}"/>
              </a:ext>
            </a:extLst>
          </p:cNvPr>
          <p:cNvSpPr/>
          <p:nvPr userDrawn="1"/>
        </p:nvSpPr>
        <p:spPr>
          <a:xfrm>
            <a:off x="6211236" y="1497558"/>
            <a:ext cx="5180664" cy="4342369"/>
          </a:xfrm>
          <a:prstGeom prst="rect">
            <a:avLst/>
          </a:prstGeom>
          <a:solidFill>
            <a:schemeClr val="tx2">
              <a:lumMod val="20000"/>
              <a:lumOff val="80000"/>
              <a:alpha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681BDDA7-41F6-9749-B8E9-F74653F151B6}"/>
              </a:ext>
            </a:extLst>
          </p:cNvPr>
          <p:cNvCxnSpPr/>
          <p:nvPr userDrawn="1"/>
        </p:nvCxnSpPr>
        <p:spPr>
          <a:xfrm>
            <a:off x="6517285" y="2402930"/>
            <a:ext cx="4568566"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7" name="Text Placeholder 24">
            <a:extLst>
              <a:ext uri="{FF2B5EF4-FFF2-40B4-BE49-F238E27FC236}">
                <a16:creationId xmlns:a16="http://schemas.microsoft.com/office/drawing/2014/main" id="{B1F38381-8A43-DE46-9444-5F9332467A0A}"/>
              </a:ext>
            </a:extLst>
          </p:cNvPr>
          <p:cNvSpPr>
            <a:spLocks noGrp="1"/>
          </p:cNvSpPr>
          <p:nvPr>
            <p:ph type="body" sz="quarter" idx="22" hasCustomPrompt="1"/>
          </p:nvPr>
        </p:nvSpPr>
        <p:spPr>
          <a:xfrm>
            <a:off x="6416605" y="1684039"/>
            <a:ext cx="4769926" cy="608932"/>
          </a:xfrm>
        </p:spPr>
        <p:txBody>
          <a:bodyPr>
            <a:noAutofit/>
          </a:bodyPr>
          <a:lstStyle>
            <a:lvl1pPr marL="0" indent="0" algn="l">
              <a:buNone/>
              <a:defRPr sz="1800" b="1" i="0" cap="all" baseline="0">
                <a:solidFill>
                  <a:schemeClr val="accent2"/>
                </a:solidFill>
                <a:latin typeface="Avenir Next LT Pro Demi" panose="020B0504020202020204" pitchFamily="34" charset="77"/>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r>
              <a:rPr lang="en-US" dirty="0"/>
              <a:t>AVENIR NEXT LT PRO, DEMI, 18 PT, ORANGE, CAPS</a:t>
            </a:r>
          </a:p>
        </p:txBody>
      </p:sp>
      <p:sp>
        <p:nvSpPr>
          <p:cNvPr id="21" name="Text Placeholder 3">
            <a:extLst>
              <a:ext uri="{FF2B5EF4-FFF2-40B4-BE49-F238E27FC236}">
                <a16:creationId xmlns:a16="http://schemas.microsoft.com/office/drawing/2014/main" id="{7CF655EF-7E0C-C54C-A06C-DEE798FBA4CD}"/>
              </a:ext>
            </a:extLst>
          </p:cNvPr>
          <p:cNvSpPr>
            <a:spLocks noGrp="1"/>
          </p:cNvSpPr>
          <p:nvPr>
            <p:ph type="body" sz="quarter" idx="23" hasCustomPrompt="1"/>
          </p:nvPr>
        </p:nvSpPr>
        <p:spPr>
          <a:xfrm>
            <a:off x="6416605" y="2567351"/>
            <a:ext cx="4769926" cy="3099469"/>
          </a:xfrm>
        </p:spPr>
        <p:txBody>
          <a:bodyPr/>
          <a:lstStyle>
            <a:lvl1pPr marL="228600" marR="0" indent="-228600" algn="l" defTabSz="914400" rtl="0" eaLnBrk="1" fontAlgn="auto" latinLnBrk="0" hangingPunct="1">
              <a:lnSpc>
                <a:spcPct val="100000"/>
              </a:lnSpc>
              <a:spcBef>
                <a:spcPts val="0"/>
              </a:spcBef>
              <a:spcAft>
                <a:spcPts val="600"/>
              </a:spcAft>
              <a:buClr>
                <a:schemeClr val="accent2"/>
              </a:buClr>
              <a:buSzTx/>
              <a:buFont typeface="Wingdings" pitchFamily="2" charset="2"/>
              <a:buChar char="§"/>
              <a:tabLst>
                <a:tab pos="222250" algn="l"/>
              </a:tabLst>
              <a:defRPr sz="1600"/>
            </a:lvl1pPr>
            <a:lvl2pPr>
              <a:buClr>
                <a:schemeClr val="bg1"/>
              </a:buClr>
              <a:defRPr sz="1400">
                <a:solidFill>
                  <a:srgbClr val="404040"/>
                </a:solidFill>
              </a:defRPr>
            </a:lvl2pPr>
            <a:lvl3pPr>
              <a:buClr>
                <a:schemeClr val="bg1"/>
              </a:buClr>
              <a:defRPr sz="1200">
                <a:solidFill>
                  <a:srgbClr val="404040"/>
                </a:solidFill>
              </a:defRPr>
            </a:lvl3pPr>
          </a:lstStyle>
          <a:p>
            <a:r>
              <a:rPr lang="en-US" sz="1600" dirty="0"/>
              <a:t>Content – Avenir Next LT Pro, Regular, 16 </a:t>
            </a:r>
            <a:r>
              <a:rPr lang="en-US" sz="1600" dirty="0" err="1"/>
              <a:t>pt</a:t>
            </a:r>
            <a:r>
              <a:rPr lang="en-US" sz="1600" dirty="0"/>
              <a:t>, gray </a:t>
            </a:r>
            <a:r>
              <a:rPr lang="en-US" dirty="0"/>
              <a:t>f</a:t>
            </a:r>
            <a:r>
              <a:rPr lang="en-US" sz="1600" dirty="0"/>
              <a:t>ont, sentence </a:t>
            </a:r>
            <a:r>
              <a:rPr lang="en-US" dirty="0"/>
              <a:t>c</a:t>
            </a:r>
            <a:r>
              <a:rPr lang="en-US" sz="1600" dirty="0"/>
              <a:t>ase, which is </a:t>
            </a:r>
            <a:r>
              <a:rPr lang="en-US" dirty="0"/>
              <a:t>capitalizing only the first letter of the first word and proper nouns and names/titles.</a:t>
            </a:r>
          </a:p>
          <a:p>
            <a:r>
              <a:rPr lang="en-US" dirty="0"/>
              <a:t>If the title or text placeholders need alignment, go to the Home tab, click Reset in the Slides toolbar to realign.</a:t>
            </a:r>
          </a:p>
          <a:p>
            <a:pPr lvl="1"/>
            <a:r>
              <a:rPr lang="en-US" dirty="0"/>
              <a:t>Second level</a:t>
            </a:r>
          </a:p>
          <a:p>
            <a:pPr lvl="2"/>
            <a:r>
              <a:rPr lang="en-US" dirty="0"/>
              <a:t>Third level</a:t>
            </a:r>
          </a:p>
        </p:txBody>
      </p:sp>
      <p:sp>
        <p:nvSpPr>
          <p:cNvPr id="19" name="Slide Number Placeholder 5">
            <a:extLst>
              <a:ext uri="{FF2B5EF4-FFF2-40B4-BE49-F238E27FC236}">
                <a16:creationId xmlns:a16="http://schemas.microsoft.com/office/drawing/2014/main" id="{1FFEE202-3215-CD4E-90B6-134A42DD60FB}"/>
              </a:ext>
            </a:extLst>
          </p:cNvPr>
          <p:cNvSpPr>
            <a:spLocks noGrp="1"/>
          </p:cNvSpPr>
          <p:nvPr>
            <p:ph type="sldNum" sz="quarter" idx="4"/>
          </p:nvPr>
        </p:nvSpPr>
        <p:spPr>
          <a:xfrm>
            <a:off x="364109" y="6470661"/>
            <a:ext cx="318761" cy="365125"/>
          </a:xfrm>
          <a:prstGeom prst="rect">
            <a:avLst/>
          </a:prstGeom>
        </p:spPr>
        <p:txBody>
          <a:bodyPr vert="horz" lIns="91440" tIns="45720" rIns="91440" bIns="45720" rtlCol="0" anchor="ctr"/>
          <a:lstStyle>
            <a:lvl1pPr algn="r">
              <a:defRPr sz="800" b="0" i="0">
                <a:solidFill>
                  <a:srgbClr val="FFFFFF"/>
                </a:solidFill>
                <a:latin typeface="Avenir Next LT Pro" panose="020B0504020202020204" pitchFamily="34" charset="77"/>
                <a:ea typeface="Avenir Next LT Pro" panose="020B0504020202020204" pitchFamily="34" charset="77"/>
                <a:cs typeface="Arial" charset="0"/>
              </a:defRPr>
            </a:lvl1pPr>
          </a:lstStyle>
          <a:p>
            <a:fld id="{9564885F-477D-A14D-B2C1-5ECAF755F313}" type="slidenum">
              <a:rPr lang="en-US" smtClean="0"/>
              <a:pPr/>
              <a:t>‹#›</a:t>
            </a:fld>
            <a:endParaRPr lang="en-US" spc="400" dirty="0"/>
          </a:p>
        </p:txBody>
      </p:sp>
      <p:sp>
        <p:nvSpPr>
          <p:cNvPr id="20" name="Footer Placeholder 4">
            <a:extLst>
              <a:ext uri="{FF2B5EF4-FFF2-40B4-BE49-F238E27FC236}">
                <a16:creationId xmlns:a16="http://schemas.microsoft.com/office/drawing/2014/main" id="{09518584-22EB-0849-B9E3-9DFA11585DA7}"/>
              </a:ext>
            </a:extLst>
          </p:cNvPr>
          <p:cNvSpPr>
            <a:spLocks noGrp="1"/>
          </p:cNvSpPr>
          <p:nvPr>
            <p:ph type="ftr" sz="quarter" idx="3"/>
          </p:nvPr>
        </p:nvSpPr>
        <p:spPr>
          <a:xfrm>
            <a:off x="753446" y="6459579"/>
            <a:ext cx="7617506" cy="385538"/>
          </a:xfrm>
          <a:prstGeom prst="rect">
            <a:avLst/>
          </a:prstGeom>
        </p:spPr>
        <p:txBody>
          <a:bodyPr vert="horz" lIns="91440" tIns="45720" rIns="91440" bIns="45720" rtlCol="0" anchor="ctr"/>
          <a:lstStyle>
            <a:lvl1pPr algn="l">
              <a:defRPr sz="900" b="0" i="0" cap="all" baseline="0">
                <a:solidFill>
                  <a:srgbClr val="FFFFFF"/>
                </a:solidFill>
                <a:latin typeface="Avenir Next LT Pro" panose="020B0504020202020204" pitchFamily="34" charset="77"/>
                <a:ea typeface="Avenir Next LT Pro" panose="020B0504020202020204" pitchFamily="34" charset="77"/>
                <a:cs typeface="Arial" charset="0"/>
              </a:defRPr>
            </a:lvl1pPr>
          </a:lstStyle>
          <a:p>
            <a:endParaRPr lang="en-US" dirty="0"/>
          </a:p>
        </p:txBody>
      </p:sp>
      <p:sp>
        <p:nvSpPr>
          <p:cNvPr id="23" name="Title 22">
            <a:extLst>
              <a:ext uri="{FF2B5EF4-FFF2-40B4-BE49-F238E27FC236}">
                <a16:creationId xmlns:a16="http://schemas.microsoft.com/office/drawing/2014/main" id="{0BC5DA1D-DDA7-6589-4989-0B879696E13D}"/>
              </a:ext>
            </a:extLst>
          </p:cNvPr>
          <p:cNvSpPr>
            <a:spLocks noGrp="1"/>
          </p:cNvSpPr>
          <p:nvPr>
            <p:ph type="title" hasCustomPrompt="1"/>
          </p:nvPr>
        </p:nvSpPr>
        <p:spPr/>
        <p:txBody>
          <a:bodyPr/>
          <a:lstStyle/>
          <a:p>
            <a:r>
              <a:rPr lang="en-US" dirty="0"/>
              <a:t>TITLE — avenir NEXT LT PRO, DEMI, 28 PT, DARK BLUE, caps</a:t>
            </a:r>
          </a:p>
        </p:txBody>
      </p:sp>
    </p:spTree>
    <p:extLst>
      <p:ext uri="{BB962C8B-B14F-4D97-AF65-F5344CB8AC3E}">
        <p14:creationId xmlns:p14="http://schemas.microsoft.com/office/powerpoint/2010/main" val="994322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08">
          <p15:clr>
            <a:srgbClr val="FBAE40"/>
          </p15:clr>
        </p15:guide>
        <p15:guide id="2" pos="3912">
          <p15:clr>
            <a:srgbClr val="FBAE40"/>
          </p15:clr>
        </p15:guide>
        <p15:guide id="3" pos="816" userDrawn="1">
          <p15:clr>
            <a:srgbClr val="FBAE40"/>
          </p15:clr>
        </p15:guide>
        <p15:guide id="4" pos="216">
          <p15:clr>
            <a:srgbClr val="FBAE40"/>
          </p15:clr>
        </p15:guide>
        <p15:guide id="5" pos="7464">
          <p15:clr>
            <a:srgbClr val="FBAE40"/>
          </p15:clr>
        </p15:guide>
        <p15:guide id="6" pos="7176">
          <p15:clr>
            <a:srgbClr val="FBAE40"/>
          </p15:clr>
        </p15:guide>
        <p15:guide id="7" orient="horz" pos="3888">
          <p15:clr>
            <a:srgbClr val="FBAE40"/>
          </p15:clr>
        </p15:guide>
        <p15:guide id="8" pos="3768">
          <p15:clr>
            <a:srgbClr val="FBAE40"/>
          </p15:clr>
        </p15:guide>
        <p15:guide id="9" orient="horz" pos="936">
          <p15:clr>
            <a:srgbClr val="FBAE40"/>
          </p15:clr>
        </p15:guide>
        <p15:guide id="10" orient="horz" pos="1224">
          <p15:clr>
            <a:srgbClr val="FBAE40"/>
          </p15:clr>
        </p15:guide>
        <p15:guide id="11" orient="horz" pos="4224">
          <p15:clr>
            <a:srgbClr val="FBAE40"/>
          </p15:clr>
        </p15:guide>
        <p15:guide id="12" orient="horz" pos="3672">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1EDDA56-5B0C-9841-BBC5-C0B0741FC492}"/>
              </a:ext>
            </a:extLst>
          </p:cNvPr>
          <p:cNvSpPr/>
          <p:nvPr userDrawn="1"/>
        </p:nvSpPr>
        <p:spPr>
          <a:xfrm>
            <a:off x="4262564" y="1497558"/>
            <a:ext cx="3656302" cy="4342369"/>
          </a:xfrm>
          <a:prstGeom prst="rect">
            <a:avLst/>
          </a:prstGeom>
          <a:solidFill>
            <a:schemeClr val="tx2">
              <a:lumMod val="20000"/>
              <a:lumOff val="80000"/>
              <a:alpha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Rectangle 6">
            <a:extLst>
              <a:ext uri="{FF2B5EF4-FFF2-40B4-BE49-F238E27FC236}">
                <a16:creationId xmlns:a16="http://schemas.microsoft.com/office/drawing/2014/main" id="{CC7EB100-BF2D-3242-A980-D80B0036E6F9}"/>
              </a:ext>
            </a:extLst>
          </p:cNvPr>
          <p:cNvSpPr/>
          <p:nvPr userDrawn="1"/>
        </p:nvSpPr>
        <p:spPr>
          <a:xfrm>
            <a:off x="417341" y="1497558"/>
            <a:ext cx="3656302" cy="4342369"/>
          </a:xfrm>
          <a:prstGeom prst="rect">
            <a:avLst/>
          </a:prstGeom>
          <a:solidFill>
            <a:schemeClr val="tx2">
              <a:lumMod val="20000"/>
              <a:lumOff val="80000"/>
              <a:alpha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Rectangle 7">
            <a:extLst>
              <a:ext uri="{FF2B5EF4-FFF2-40B4-BE49-F238E27FC236}">
                <a16:creationId xmlns:a16="http://schemas.microsoft.com/office/drawing/2014/main" id="{A63E8BFC-83DE-CC4C-B12E-D8DE8AB62EC4}"/>
              </a:ext>
            </a:extLst>
          </p:cNvPr>
          <p:cNvSpPr/>
          <p:nvPr userDrawn="1"/>
        </p:nvSpPr>
        <p:spPr>
          <a:xfrm>
            <a:off x="8118355" y="1497558"/>
            <a:ext cx="3656302" cy="4342369"/>
          </a:xfrm>
          <a:prstGeom prst="rect">
            <a:avLst/>
          </a:prstGeom>
          <a:solidFill>
            <a:schemeClr val="tx2">
              <a:lumMod val="20000"/>
              <a:lumOff val="80000"/>
              <a:alpha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1B88F7DA-5EFF-EC4B-AC04-75349EDC19AE}"/>
              </a:ext>
            </a:extLst>
          </p:cNvPr>
          <p:cNvCxnSpPr>
            <a:cxnSpLocks/>
          </p:cNvCxnSpPr>
          <p:nvPr userDrawn="1"/>
        </p:nvCxnSpPr>
        <p:spPr>
          <a:xfrm>
            <a:off x="615923" y="2414588"/>
            <a:ext cx="3259138"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7CF016B-5204-1946-9848-A1DEE6B21753}"/>
              </a:ext>
            </a:extLst>
          </p:cNvPr>
          <p:cNvCxnSpPr>
            <a:cxnSpLocks/>
          </p:cNvCxnSpPr>
          <p:nvPr userDrawn="1"/>
        </p:nvCxnSpPr>
        <p:spPr>
          <a:xfrm>
            <a:off x="4461146" y="2414588"/>
            <a:ext cx="3259138"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8F60116-CBDD-F045-ABB6-5F59B618FB48}"/>
              </a:ext>
            </a:extLst>
          </p:cNvPr>
          <p:cNvCxnSpPr>
            <a:cxnSpLocks/>
          </p:cNvCxnSpPr>
          <p:nvPr userDrawn="1"/>
        </p:nvCxnSpPr>
        <p:spPr>
          <a:xfrm>
            <a:off x="8316937" y="2414588"/>
            <a:ext cx="3259138"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8" name="Text Placeholder 24">
            <a:extLst>
              <a:ext uri="{FF2B5EF4-FFF2-40B4-BE49-F238E27FC236}">
                <a16:creationId xmlns:a16="http://schemas.microsoft.com/office/drawing/2014/main" id="{6F0BD7A7-2EDD-1349-B00E-BCFD771E6EE0}"/>
              </a:ext>
            </a:extLst>
          </p:cNvPr>
          <p:cNvSpPr>
            <a:spLocks noGrp="1"/>
          </p:cNvSpPr>
          <p:nvPr>
            <p:ph type="body" sz="quarter" idx="16" hasCustomPrompt="1"/>
          </p:nvPr>
        </p:nvSpPr>
        <p:spPr>
          <a:xfrm>
            <a:off x="516632" y="1695697"/>
            <a:ext cx="3457720" cy="608932"/>
          </a:xfrm>
        </p:spPr>
        <p:txBody>
          <a:bodyPr>
            <a:noAutofit/>
          </a:bodyPr>
          <a:lstStyle>
            <a:lvl1pPr marL="0" indent="0" algn="l">
              <a:buNone/>
              <a:defRPr sz="1800" b="1" i="0" cap="all" baseline="0">
                <a:solidFill>
                  <a:schemeClr val="accent2"/>
                </a:solidFill>
                <a:latin typeface="Avenir Next LT Pro Demi" panose="020B0504020202020204" pitchFamily="34" charset="77"/>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TITLE – AVENIR NEXT LT PRO, DEMI, 18 </a:t>
            </a:r>
            <a:r>
              <a:rPr lang="en-US" dirty="0" err="1"/>
              <a:t>pt</a:t>
            </a:r>
            <a:r>
              <a:rPr lang="en-US" dirty="0"/>
              <a:t>, ORANGE, caps</a:t>
            </a:r>
          </a:p>
        </p:txBody>
      </p:sp>
      <p:sp>
        <p:nvSpPr>
          <p:cNvPr id="29" name="Text Placeholder 24">
            <a:extLst>
              <a:ext uri="{FF2B5EF4-FFF2-40B4-BE49-F238E27FC236}">
                <a16:creationId xmlns:a16="http://schemas.microsoft.com/office/drawing/2014/main" id="{C1BCA19B-848C-7141-ACC8-695E44203BBD}"/>
              </a:ext>
            </a:extLst>
          </p:cNvPr>
          <p:cNvSpPr>
            <a:spLocks noGrp="1"/>
          </p:cNvSpPr>
          <p:nvPr>
            <p:ph type="body" sz="quarter" idx="17" hasCustomPrompt="1"/>
          </p:nvPr>
        </p:nvSpPr>
        <p:spPr>
          <a:xfrm>
            <a:off x="4372423" y="1695697"/>
            <a:ext cx="3457720" cy="608932"/>
          </a:xfrm>
        </p:spPr>
        <p:txBody>
          <a:bodyPr>
            <a:noAutofit/>
          </a:bodyPr>
          <a:lstStyle>
            <a:lvl1pPr marL="0" indent="0" algn="l">
              <a:buNone/>
              <a:defRPr sz="1800" b="1" i="0" cap="all" baseline="0">
                <a:solidFill>
                  <a:schemeClr val="accent2"/>
                </a:solidFill>
                <a:latin typeface="Avenir Next LT Pro Demi" panose="020B0504020202020204" pitchFamily="34" charset="77"/>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TITLE – AVENIR NEXT LT PRO, DEMI, 18 </a:t>
            </a:r>
            <a:r>
              <a:rPr lang="en-US" dirty="0" err="1"/>
              <a:t>pt</a:t>
            </a:r>
            <a:r>
              <a:rPr lang="en-US" dirty="0"/>
              <a:t>, ORANGE, caps</a:t>
            </a:r>
          </a:p>
        </p:txBody>
      </p:sp>
      <p:sp>
        <p:nvSpPr>
          <p:cNvPr id="30" name="Text Placeholder 24">
            <a:extLst>
              <a:ext uri="{FF2B5EF4-FFF2-40B4-BE49-F238E27FC236}">
                <a16:creationId xmlns:a16="http://schemas.microsoft.com/office/drawing/2014/main" id="{3123E1CE-2118-3440-BE56-F4969D496070}"/>
              </a:ext>
            </a:extLst>
          </p:cNvPr>
          <p:cNvSpPr>
            <a:spLocks noGrp="1"/>
          </p:cNvSpPr>
          <p:nvPr>
            <p:ph type="body" sz="quarter" idx="18" hasCustomPrompt="1"/>
          </p:nvPr>
        </p:nvSpPr>
        <p:spPr>
          <a:xfrm>
            <a:off x="8217646" y="1695697"/>
            <a:ext cx="3457720" cy="608932"/>
          </a:xfrm>
        </p:spPr>
        <p:txBody>
          <a:bodyPr>
            <a:noAutofit/>
          </a:bodyPr>
          <a:lstStyle>
            <a:lvl1pPr marL="0" indent="0" algn="l">
              <a:buNone/>
              <a:defRPr sz="1800" b="1" i="0" cap="all" baseline="0">
                <a:solidFill>
                  <a:schemeClr val="accent2"/>
                </a:solidFill>
                <a:latin typeface="Avenir Next LT Pro Demi" panose="020B0504020202020204" pitchFamily="34" charset="77"/>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TITLE – AVENIR NEXT LT PRO, DEMI, 18 </a:t>
            </a:r>
            <a:r>
              <a:rPr lang="en-US" dirty="0" err="1"/>
              <a:t>pt</a:t>
            </a:r>
            <a:r>
              <a:rPr lang="en-US" dirty="0"/>
              <a:t>, ORANGE, caps</a:t>
            </a:r>
          </a:p>
        </p:txBody>
      </p:sp>
      <p:sp>
        <p:nvSpPr>
          <p:cNvPr id="18" name="Text Placeholder 3">
            <a:extLst>
              <a:ext uri="{FF2B5EF4-FFF2-40B4-BE49-F238E27FC236}">
                <a16:creationId xmlns:a16="http://schemas.microsoft.com/office/drawing/2014/main" id="{0FC1CE68-9A3E-E34F-96D4-29F358465C8E}"/>
              </a:ext>
            </a:extLst>
          </p:cNvPr>
          <p:cNvSpPr>
            <a:spLocks noGrp="1"/>
          </p:cNvSpPr>
          <p:nvPr>
            <p:ph type="body" sz="quarter" idx="19" hasCustomPrompt="1"/>
          </p:nvPr>
        </p:nvSpPr>
        <p:spPr>
          <a:xfrm>
            <a:off x="516632" y="2567352"/>
            <a:ext cx="3457720" cy="3078533"/>
          </a:xfrm>
        </p:spPr>
        <p:txBody>
          <a:bodyPr/>
          <a:lstStyle>
            <a:lvl1pPr marL="228600" marR="0" indent="-228600" algn="l" defTabSz="914400" rtl="0" eaLnBrk="1" fontAlgn="auto" latinLnBrk="0" hangingPunct="1">
              <a:lnSpc>
                <a:spcPct val="90000"/>
              </a:lnSpc>
              <a:spcBef>
                <a:spcPts val="0"/>
              </a:spcBef>
              <a:spcAft>
                <a:spcPts val="600"/>
              </a:spcAft>
              <a:buClr>
                <a:srgbClr val="E86100"/>
              </a:buClr>
              <a:buSzTx/>
              <a:buFont typeface="Wingdings" pitchFamily="2" charset="2"/>
              <a:buChar char="§"/>
              <a:tabLst/>
              <a:defRPr sz="1600">
                <a:solidFill>
                  <a:srgbClr val="404040"/>
                </a:solidFill>
              </a:defRPr>
            </a:lvl1pPr>
            <a:lvl2pPr>
              <a:spcAft>
                <a:spcPts val="600"/>
              </a:spcAft>
              <a:buClr>
                <a:srgbClr val="0C2340"/>
              </a:buClr>
              <a:defRPr sz="1400">
                <a:solidFill>
                  <a:srgbClr val="404040"/>
                </a:solidFill>
              </a:defRPr>
            </a:lvl2pPr>
            <a:lvl3pPr>
              <a:spcAft>
                <a:spcPts val="600"/>
              </a:spcAft>
              <a:buClr>
                <a:srgbClr val="0C2340"/>
              </a:buClr>
              <a:defRPr sz="1200">
                <a:solidFill>
                  <a:srgbClr val="404040"/>
                </a:solidFill>
              </a:defRPr>
            </a:lvl3pPr>
          </a:lstStyle>
          <a:p>
            <a:r>
              <a:rPr lang="en-US" dirty="0"/>
              <a:t>Content – Avenir Next LT Pro, Regular, 16 </a:t>
            </a:r>
            <a:r>
              <a:rPr lang="en-US" dirty="0" err="1"/>
              <a:t>pt</a:t>
            </a:r>
            <a:r>
              <a:rPr lang="en-US" dirty="0"/>
              <a:t>, gray font, sentence case</a:t>
            </a:r>
          </a:p>
          <a:p>
            <a:r>
              <a:rPr lang="en-US" dirty="0"/>
              <a:t>Content </a:t>
            </a:r>
          </a:p>
          <a:p>
            <a:pPr lvl="1"/>
            <a:r>
              <a:rPr lang="en-US" dirty="0"/>
              <a:t>Second level</a:t>
            </a:r>
          </a:p>
          <a:p>
            <a:pPr lvl="2"/>
            <a:r>
              <a:rPr lang="en-US" dirty="0"/>
              <a:t>Third level</a:t>
            </a:r>
          </a:p>
        </p:txBody>
      </p:sp>
      <p:sp>
        <p:nvSpPr>
          <p:cNvPr id="21" name="Text Placeholder 3">
            <a:extLst>
              <a:ext uri="{FF2B5EF4-FFF2-40B4-BE49-F238E27FC236}">
                <a16:creationId xmlns:a16="http://schemas.microsoft.com/office/drawing/2014/main" id="{3A141CB7-F70D-9043-952A-EF5B84C5B578}"/>
              </a:ext>
            </a:extLst>
          </p:cNvPr>
          <p:cNvSpPr>
            <a:spLocks noGrp="1"/>
          </p:cNvSpPr>
          <p:nvPr>
            <p:ph type="body" sz="quarter" idx="25" hasCustomPrompt="1"/>
          </p:nvPr>
        </p:nvSpPr>
        <p:spPr>
          <a:xfrm>
            <a:off x="4372423" y="2567352"/>
            <a:ext cx="3457720" cy="3078533"/>
          </a:xfrm>
        </p:spPr>
        <p:txBody>
          <a:bodyPr/>
          <a:lstStyle>
            <a:lvl1pPr marL="228600" marR="0" indent="-228600" algn="l" defTabSz="914400" rtl="0" eaLnBrk="1" fontAlgn="auto" latinLnBrk="0" hangingPunct="1">
              <a:lnSpc>
                <a:spcPct val="90000"/>
              </a:lnSpc>
              <a:spcBef>
                <a:spcPts val="0"/>
              </a:spcBef>
              <a:spcAft>
                <a:spcPts val="600"/>
              </a:spcAft>
              <a:buClr>
                <a:srgbClr val="E86100"/>
              </a:buClr>
              <a:buSzTx/>
              <a:buFont typeface="Wingdings" pitchFamily="2" charset="2"/>
              <a:buChar char="§"/>
              <a:tabLst/>
              <a:defRPr sz="1600">
                <a:solidFill>
                  <a:srgbClr val="404040"/>
                </a:solidFill>
              </a:defRPr>
            </a:lvl1pPr>
            <a:lvl2pPr>
              <a:spcAft>
                <a:spcPts val="600"/>
              </a:spcAft>
              <a:buClr>
                <a:srgbClr val="0C2340"/>
              </a:buClr>
              <a:defRPr sz="1400">
                <a:solidFill>
                  <a:srgbClr val="404040"/>
                </a:solidFill>
              </a:defRPr>
            </a:lvl2pPr>
            <a:lvl3pPr>
              <a:spcAft>
                <a:spcPts val="600"/>
              </a:spcAft>
              <a:buClr>
                <a:srgbClr val="0C2340"/>
              </a:buClr>
              <a:defRPr sz="1200">
                <a:solidFill>
                  <a:srgbClr val="404040"/>
                </a:solidFill>
              </a:defRPr>
            </a:lvl3pPr>
          </a:lstStyle>
          <a:p>
            <a:r>
              <a:rPr lang="en-US" dirty="0"/>
              <a:t>Content – Avenir Next LT Pro, Regular, 16 </a:t>
            </a:r>
            <a:r>
              <a:rPr lang="en-US" dirty="0" err="1"/>
              <a:t>pt</a:t>
            </a:r>
            <a:r>
              <a:rPr lang="en-US" dirty="0"/>
              <a:t>, gray font, sentence case</a:t>
            </a:r>
          </a:p>
          <a:p>
            <a:r>
              <a:rPr lang="en-US" dirty="0"/>
              <a:t>Content </a:t>
            </a:r>
          </a:p>
          <a:p>
            <a:pPr lvl="1"/>
            <a:r>
              <a:rPr lang="en-US" dirty="0"/>
              <a:t>Second level</a:t>
            </a:r>
          </a:p>
          <a:p>
            <a:pPr lvl="2"/>
            <a:r>
              <a:rPr lang="en-US" dirty="0"/>
              <a:t>Third level</a:t>
            </a:r>
          </a:p>
        </p:txBody>
      </p:sp>
      <p:sp>
        <p:nvSpPr>
          <p:cNvPr id="23" name="Text Placeholder 3">
            <a:extLst>
              <a:ext uri="{FF2B5EF4-FFF2-40B4-BE49-F238E27FC236}">
                <a16:creationId xmlns:a16="http://schemas.microsoft.com/office/drawing/2014/main" id="{EE08D536-7D0B-4741-8CDE-468E978246C5}"/>
              </a:ext>
            </a:extLst>
          </p:cNvPr>
          <p:cNvSpPr>
            <a:spLocks noGrp="1"/>
          </p:cNvSpPr>
          <p:nvPr>
            <p:ph type="body" sz="quarter" idx="26" hasCustomPrompt="1"/>
          </p:nvPr>
        </p:nvSpPr>
        <p:spPr>
          <a:xfrm>
            <a:off x="8217646" y="2567352"/>
            <a:ext cx="3457720" cy="3078533"/>
          </a:xfrm>
        </p:spPr>
        <p:txBody>
          <a:bodyPr/>
          <a:lstStyle>
            <a:lvl1pPr marL="228600" marR="0" indent="-228600" algn="l" defTabSz="914400" rtl="0" eaLnBrk="1" fontAlgn="auto" latinLnBrk="0" hangingPunct="1">
              <a:lnSpc>
                <a:spcPct val="90000"/>
              </a:lnSpc>
              <a:spcBef>
                <a:spcPts val="0"/>
              </a:spcBef>
              <a:spcAft>
                <a:spcPts val="600"/>
              </a:spcAft>
              <a:buClr>
                <a:srgbClr val="E86100"/>
              </a:buClr>
              <a:buSzTx/>
              <a:buFont typeface="Wingdings" pitchFamily="2" charset="2"/>
              <a:buChar char="§"/>
              <a:tabLst/>
              <a:defRPr sz="1600">
                <a:solidFill>
                  <a:srgbClr val="404040"/>
                </a:solidFill>
              </a:defRPr>
            </a:lvl1pPr>
            <a:lvl2pPr>
              <a:spcAft>
                <a:spcPts val="600"/>
              </a:spcAft>
              <a:buClr>
                <a:srgbClr val="0C2340"/>
              </a:buClr>
              <a:defRPr sz="1400">
                <a:solidFill>
                  <a:srgbClr val="404040"/>
                </a:solidFill>
              </a:defRPr>
            </a:lvl2pPr>
            <a:lvl3pPr>
              <a:spcAft>
                <a:spcPts val="600"/>
              </a:spcAft>
              <a:buClr>
                <a:srgbClr val="0C2340"/>
              </a:buClr>
              <a:defRPr sz="1200">
                <a:solidFill>
                  <a:srgbClr val="404040"/>
                </a:solidFill>
              </a:defRPr>
            </a:lvl3pPr>
          </a:lstStyle>
          <a:p>
            <a:r>
              <a:rPr lang="en-US" dirty="0"/>
              <a:t>Content – Avenir Next LT Pro, Regular, 16 </a:t>
            </a:r>
            <a:r>
              <a:rPr lang="en-US" dirty="0" err="1"/>
              <a:t>pt</a:t>
            </a:r>
            <a:r>
              <a:rPr lang="en-US" dirty="0"/>
              <a:t>, gray font, sentence case</a:t>
            </a:r>
          </a:p>
          <a:p>
            <a:r>
              <a:rPr lang="en-US" dirty="0"/>
              <a:t>Content </a:t>
            </a:r>
          </a:p>
          <a:p>
            <a:pPr lvl="1"/>
            <a:r>
              <a:rPr lang="en-US" dirty="0"/>
              <a:t>Second level</a:t>
            </a:r>
          </a:p>
          <a:p>
            <a:pPr lvl="2"/>
            <a:r>
              <a:rPr lang="en-US" dirty="0"/>
              <a:t>Third level</a:t>
            </a:r>
          </a:p>
        </p:txBody>
      </p:sp>
      <p:sp>
        <p:nvSpPr>
          <p:cNvPr id="22" name="Slide Number Placeholder 5">
            <a:extLst>
              <a:ext uri="{FF2B5EF4-FFF2-40B4-BE49-F238E27FC236}">
                <a16:creationId xmlns:a16="http://schemas.microsoft.com/office/drawing/2014/main" id="{1B480BD6-B5B2-444D-AB77-844E6FD4B7E8}"/>
              </a:ext>
            </a:extLst>
          </p:cNvPr>
          <p:cNvSpPr>
            <a:spLocks noGrp="1"/>
          </p:cNvSpPr>
          <p:nvPr>
            <p:ph type="sldNum" sz="quarter" idx="4"/>
          </p:nvPr>
        </p:nvSpPr>
        <p:spPr>
          <a:xfrm>
            <a:off x="364109" y="6470661"/>
            <a:ext cx="318761" cy="365125"/>
          </a:xfrm>
          <a:prstGeom prst="rect">
            <a:avLst/>
          </a:prstGeom>
        </p:spPr>
        <p:txBody>
          <a:bodyPr vert="horz" lIns="91440" tIns="45720" rIns="91440" bIns="45720" rtlCol="0" anchor="ctr"/>
          <a:lstStyle>
            <a:lvl1pPr algn="r">
              <a:defRPr sz="800" b="0" i="0">
                <a:solidFill>
                  <a:srgbClr val="FFFFFF"/>
                </a:solidFill>
                <a:latin typeface="Avenir Next LT Pro" panose="020B0504020202020204" pitchFamily="34" charset="77"/>
                <a:ea typeface="Avenir Next LT Pro" panose="020B0504020202020204" pitchFamily="34" charset="77"/>
                <a:cs typeface="Arial" charset="0"/>
              </a:defRPr>
            </a:lvl1pPr>
          </a:lstStyle>
          <a:p>
            <a:fld id="{9564885F-477D-A14D-B2C1-5ECAF755F313}" type="slidenum">
              <a:rPr lang="en-US" smtClean="0"/>
              <a:pPr/>
              <a:t>‹#›</a:t>
            </a:fld>
            <a:endParaRPr lang="en-US" spc="400" dirty="0"/>
          </a:p>
        </p:txBody>
      </p:sp>
      <p:sp>
        <p:nvSpPr>
          <p:cNvPr id="24" name="Footer Placeholder 4">
            <a:extLst>
              <a:ext uri="{FF2B5EF4-FFF2-40B4-BE49-F238E27FC236}">
                <a16:creationId xmlns:a16="http://schemas.microsoft.com/office/drawing/2014/main" id="{F83C2F21-9649-9042-9359-6EA03353BC6A}"/>
              </a:ext>
            </a:extLst>
          </p:cNvPr>
          <p:cNvSpPr>
            <a:spLocks noGrp="1"/>
          </p:cNvSpPr>
          <p:nvPr>
            <p:ph type="ftr" sz="quarter" idx="3"/>
          </p:nvPr>
        </p:nvSpPr>
        <p:spPr>
          <a:xfrm>
            <a:off x="753446" y="6459579"/>
            <a:ext cx="7617506" cy="385538"/>
          </a:xfrm>
          <a:prstGeom prst="rect">
            <a:avLst/>
          </a:prstGeom>
        </p:spPr>
        <p:txBody>
          <a:bodyPr vert="horz" lIns="91440" tIns="45720" rIns="91440" bIns="45720" rtlCol="0" anchor="ctr"/>
          <a:lstStyle>
            <a:lvl1pPr algn="l">
              <a:defRPr sz="900" b="0" i="0" cap="all" baseline="0">
                <a:solidFill>
                  <a:srgbClr val="FFFFFF"/>
                </a:solidFill>
                <a:latin typeface="Avenir Next LT Pro" panose="020B0504020202020204" pitchFamily="34" charset="77"/>
                <a:ea typeface="Avenir Next LT Pro" panose="020B0504020202020204" pitchFamily="34" charset="77"/>
                <a:cs typeface="Arial" charset="0"/>
              </a:defRPr>
            </a:lvl1pPr>
          </a:lstStyle>
          <a:p>
            <a:endParaRPr lang="en-US" dirty="0"/>
          </a:p>
        </p:txBody>
      </p:sp>
      <p:sp>
        <p:nvSpPr>
          <p:cNvPr id="11" name="Title 10">
            <a:extLst>
              <a:ext uri="{FF2B5EF4-FFF2-40B4-BE49-F238E27FC236}">
                <a16:creationId xmlns:a16="http://schemas.microsoft.com/office/drawing/2014/main" id="{0B98202B-1EEF-D977-4C76-CF71381036B3}"/>
              </a:ext>
            </a:extLst>
          </p:cNvPr>
          <p:cNvSpPr>
            <a:spLocks noGrp="1"/>
          </p:cNvSpPr>
          <p:nvPr>
            <p:ph type="title" hasCustomPrompt="1"/>
          </p:nvPr>
        </p:nvSpPr>
        <p:spPr/>
        <p:txBody>
          <a:bodyPr/>
          <a:lstStyle/>
          <a:p>
            <a:r>
              <a:rPr lang="en-US" dirty="0"/>
              <a:t>TITLE — avenir NEXT LT PRO, DEMI, 28 PT, DARK BLUE, caps</a:t>
            </a:r>
          </a:p>
        </p:txBody>
      </p:sp>
    </p:spTree>
    <p:extLst>
      <p:ext uri="{BB962C8B-B14F-4D97-AF65-F5344CB8AC3E}">
        <p14:creationId xmlns:p14="http://schemas.microsoft.com/office/powerpoint/2010/main" val="1810642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672">
          <p15:clr>
            <a:srgbClr val="FBAE40"/>
          </p15:clr>
        </p15:guide>
        <p15:guide id="2" pos="2520">
          <p15:clr>
            <a:srgbClr val="FBAE40"/>
          </p15:clr>
        </p15:guide>
        <p15:guide id="3" pos="816" userDrawn="1">
          <p15:clr>
            <a:srgbClr val="FBAE40"/>
          </p15:clr>
        </p15:guide>
        <p15:guide id="4" pos="7464">
          <p15:clr>
            <a:srgbClr val="FBAE40"/>
          </p15:clr>
        </p15:guide>
        <p15:guide id="5" orient="horz" pos="408">
          <p15:clr>
            <a:srgbClr val="FBAE40"/>
          </p15:clr>
        </p15:guide>
        <p15:guide id="6" orient="horz" pos="936">
          <p15:clr>
            <a:srgbClr val="FBAE40"/>
          </p15:clr>
        </p15:guide>
        <p15:guide id="7" pos="2688">
          <p15:clr>
            <a:srgbClr val="FBAE40"/>
          </p15:clr>
        </p15:guide>
        <p15:guide id="8" pos="4992">
          <p15:clr>
            <a:srgbClr val="FBAE40"/>
          </p15:clr>
        </p15:guide>
        <p15:guide id="9" pos="5160">
          <p15:clr>
            <a:srgbClr val="FBAE40"/>
          </p15:clr>
        </p15:guide>
        <p15:guide id="10" orient="horz" pos="105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Column - Centere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1EDDA56-5B0C-9841-BBC5-C0B0741FC492}"/>
              </a:ext>
            </a:extLst>
          </p:cNvPr>
          <p:cNvSpPr/>
          <p:nvPr userDrawn="1"/>
        </p:nvSpPr>
        <p:spPr>
          <a:xfrm>
            <a:off x="4262564" y="1497558"/>
            <a:ext cx="3656302" cy="4913501"/>
          </a:xfrm>
          <a:prstGeom prst="rect">
            <a:avLst/>
          </a:prstGeom>
          <a:solidFill>
            <a:schemeClr val="tx2">
              <a:lumMod val="20000"/>
              <a:lumOff val="80000"/>
              <a:alpha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Rectangle 6">
            <a:extLst>
              <a:ext uri="{FF2B5EF4-FFF2-40B4-BE49-F238E27FC236}">
                <a16:creationId xmlns:a16="http://schemas.microsoft.com/office/drawing/2014/main" id="{CC7EB100-BF2D-3242-A980-D80B0036E6F9}"/>
              </a:ext>
            </a:extLst>
          </p:cNvPr>
          <p:cNvSpPr/>
          <p:nvPr userDrawn="1"/>
        </p:nvSpPr>
        <p:spPr>
          <a:xfrm>
            <a:off x="417341" y="1497558"/>
            <a:ext cx="3656302" cy="4913501"/>
          </a:xfrm>
          <a:prstGeom prst="rect">
            <a:avLst/>
          </a:prstGeom>
          <a:solidFill>
            <a:schemeClr val="tx2">
              <a:lumMod val="20000"/>
              <a:lumOff val="80000"/>
              <a:alpha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Rectangle 7">
            <a:extLst>
              <a:ext uri="{FF2B5EF4-FFF2-40B4-BE49-F238E27FC236}">
                <a16:creationId xmlns:a16="http://schemas.microsoft.com/office/drawing/2014/main" id="{A63E8BFC-83DE-CC4C-B12E-D8DE8AB62EC4}"/>
              </a:ext>
            </a:extLst>
          </p:cNvPr>
          <p:cNvSpPr/>
          <p:nvPr userDrawn="1"/>
        </p:nvSpPr>
        <p:spPr>
          <a:xfrm>
            <a:off x="8118355" y="1497558"/>
            <a:ext cx="3656302" cy="4913501"/>
          </a:xfrm>
          <a:prstGeom prst="rect">
            <a:avLst/>
          </a:prstGeom>
          <a:solidFill>
            <a:schemeClr val="tx2">
              <a:lumMod val="20000"/>
              <a:lumOff val="80000"/>
              <a:alpha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1B88F7DA-5EFF-EC4B-AC04-75349EDC19AE}"/>
              </a:ext>
            </a:extLst>
          </p:cNvPr>
          <p:cNvCxnSpPr>
            <a:cxnSpLocks/>
          </p:cNvCxnSpPr>
          <p:nvPr userDrawn="1"/>
        </p:nvCxnSpPr>
        <p:spPr>
          <a:xfrm>
            <a:off x="770799" y="2414588"/>
            <a:ext cx="2951149"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7CF016B-5204-1946-9848-A1DEE6B21753}"/>
              </a:ext>
            </a:extLst>
          </p:cNvPr>
          <p:cNvCxnSpPr>
            <a:cxnSpLocks/>
          </p:cNvCxnSpPr>
          <p:nvPr userDrawn="1"/>
        </p:nvCxnSpPr>
        <p:spPr>
          <a:xfrm>
            <a:off x="4597385" y="2414588"/>
            <a:ext cx="2951149"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8F60116-CBDD-F045-ABB6-5F59B618FB48}"/>
              </a:ext>
            </a:extLst>
          </p:cNvPr>
          <p:cNvCxnSpPr>
            <a:cxnSpLocks/>
          </p:cNvCxnSpPr>
          <p:nvPr userDrawn="1"/>
        </p:nvCxnSpPr>
        <p:spPr>
          <a:xfrm>
            <a:off x="8423971" y="2414588"/>
            <a:ext cx="2951149"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Text Placeholder 24">
            <a:extLst>
              <a:ext uri="{FF2B5EF4-FFF2-40B4-BE49-F238E27FC236}">
                <a16:creationId xmlns:a16="http://schemas.microsoft.com/office/drawing/2014/main" id="{FD497B08-CA80-3A4A-80FB-0E86AA7CBA43}"/>
              </a:ext>
            </a:extLst>
          </p:cNvPr>
          <p:cNvSpPr>
            <a:spLocks noGrp="1"/>
          </p:cNvSpPr>
          <p:nvPr>
            <p:ph type="body" sz="quarter" idx="13" hasCustomPrompt="1"/>
          </p:nvPr>
        </p:nvSpPr>
        <p:spPr>
          <a:xfrm>
            <a:off x="615923" y="2567352"/>
            <a:ext cx="3259138" cy="3664398"/>
          </a:xfrm>
        </p:spPr>
        <p:txBody>
          <a:bodyPr>
            <a:noAutofit/>
          </a:bodyPr>
          <a:lstStyle>
            <a:lvl1pPr marL="0" marR="0" indent="0" algn="l" defTabSz="914400" rtl="0" eaLnBrk="1" fontAlgn="auto" latinLnBrk="0" hangingPunct="1">
              <a:lnSpc>
                <a:spcPct val="90000"/>
              </a:lnSpc>
              <a:spcBef>
                <a:spcPts val="0"/>
              </a:spcBef>
              <a:spcAft>
                <a:spcPts val="1200"/>
              </a:spcAft>
              <a:buClr>
                <a:schemeClr val="tx2"/>
              </a:buClr>
              <a:buSzTx/>
              <a:buFont typeface="Wingdings" charset="2"/>
              <a:buNone/>
              <a:tabLst/>
              <a:defRPr sz="1600">
                <a:solidFill>
                  <a:srgbClr val="404040"/>
                </a:solidFill>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Content – Avenir Next LT Pro, Regular, 16 </a:t>
            </a:r>
            <a:r>
              <a:rPr lang="en-US" dirty="0" err="1"/>
              <a:t>pt</a:t>
            </a:r>
            <a:r>
              <a:rPr lang="en-US" dirty="0"/>
              <a:t>, sentence case. If the title or main content placeholder containers get moved out of place, on the Home tab, click the “Reset” button beside “New Slide” to put them back into the correct place.</a:t>
            </a:r>
          </a:p>
        </p:txBody>
      </p:sp>
      <p:sp>
        <p:nvSpPr>
          <p:cNvPr id="26" name="Text Placeholder 24">
            <a:extLst>
              <a:ext uri="{FF2B5EF4-FFF2-40B4-BE49-F238E27FC236}">
                <a16:creationId xmlns:a16="http://schemas.microsoft.com/office/drawing/2014/main" id="{98B717A5-BFD9-3142-BDC7-883C3610147A}"/>
              </a:ext>
            </a:extLst>
          </p:cNvPr>
          <p:cNvSpPr>
            <a:spLocks noGrp="1"/>
          </p:cNvSpPr>
          <p:nvPr>
            <p:ph type="body" sz="quarter" idx="14" hasCustomPrompt="1"/>
          </p:nvPr>
        </p:nvSpPr>
        <p:spPr>
          <a:xfrm>
            <a:off x="4443390" y="2567352"/>
            <a:ext cx="3259138" cy="3664398"/>
          </a:xfrm>
        </p:spPr>
        <p:txBody>
          <a:bodyPr>
            <a:noAutofit/>
          </a:bodyPr>
          <a:lstStyle>
            <a:lvl1pPr marL="0" marR="0" indent="0" algn="l" defTabSz="914400" rtl="0" eaLnBrk="1" fontAlgn="auto" latinLnBrk="0" hangingPunct="1">
              <a:lnSpc>
                <a:spcPct val="90000"/>
              </a:lnSpc>
              <a:spcBef>
                <a:spcPts val="0"/>
              </a:spcBef>
              <a:spcAft>
                <a:spcPts val="1200"/>
              </a:spcAft>
              <a:buClr>
                <a:schemeClr val="tx2"/>
              </a:buClr>
              <a:buSzTx/>
              <a:buFont typeface="Wingdings" charset="2"/>
              <a:buNone/>
              <a:tabLst/>
              <a:defRPr sz="1600">
                <a:solidFill>
                  <a:srgbClr val="404040"/>
                </a:solidFill>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marL="0" marR="0" lvl="0" indent="0" algn="l" defTabSz="914400" rtl="0" eaLnBrk="1" fontAlgn="auto" latinLnBrk="0" hangingPunct="1">
              <a:lnSpc>
                <a:spcPct val="90000"/>
              </a:lnSpc>
              <a:spcBef>
                <a:spcPts val="0"/>
              </a:spcBef>
              <a:spcAft>
                <a:spcPts val="1200"/>
              </a:spcAft>
              <a:buClr>
                <a:schemeClr val="tx2"/>
              </a:buClr>
              <a:buSzTx/>
              <a:buFont typeface="Wingdings" charset="2"/>
              <a:buNone/>
              <a:tabLst/>
              <a:defRPr/>
            </a:pPr>
            <a:r>
              <a:rPr lang="en-US" dirty="0"/>
              <a:t>Content – Avenir Next LT Pro, Regular, 16 </a:t>
            </a:r>
            <a:r>
              <a:rPr lang="en-US" dirty="0" err="1"/>
              <a:t>pt</a:t>
            </a:r>
            <a:r>
              <a:rPr lang="en-US" dirty="0"/>
              <a:t>, sentence case. Sentence case means to capitalize only the first letter of the first. When using sentence case, you will still capitalize the first letter of proper nouns and names/titles.</a:t>
            </a:r>
          </a:p>
        </p:txBody>
      </p:sp>
      <p:sp>
        <p:nvSpPr>
          <p:cNvPr id="27" name="Text Placeholder 24">
            <a:extLst>
              <a:ext uri="{FF2B5EF4-FFF2-40B4-BE49-F238E27FC236}">
                <a16:creationId xmlns:a16="http://schemas.microsoft.com/office/drawing/2014/main" id="{76623F4A-CFEA-8740-8286-9A9FD5427D74}"/>
              </a:ext>
            </a:extLst>
          </p:cNvPr>
          <p:cNvSpPr>
            <a:spLocks noGrp="1"/>
          </p:cNvSpPr>
          <p:nvPr>
            <p:ph type="body" sz="quarter" idx="15" hasCustomPrompt="1"/>
          </p:nvPr>
        </p:nvSpPr>
        <p:spPr>
          <a:xfrm>
            <a:off x="8269976" y="2567352"/>
            <a:ext cx="3259138" cy="3664398"/>
          </a:xfrm>
        </p:spPr>
        <p:txBody>
          <a:bodyPr>
            <a:noAutofit/>
          </a:bodyPr>
          <a:lstStyle>
            <a:lvl1pPr marL="0" indent="0">
              <a:buNone/>
              <a:defRPr sz="1600">
                <a:solidFill>
                  <a:srgbClr val="404040"/>
                </a:solidFill>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Content – Avenir Next LT Pro, Regular, 16 </a:t>
            </a:r>
            <a:r>
              <a:rPr lang="en-US" dirty="0" err="1"/>
              <a:t>pt</a:t>
            </a:r>
            <a:r>
              <a:rPr lang="en-US" dirty="0"/>
              <a:t>, sentence case. If using bullet points, be sure to use dark blue square bullets.</a:t>
            </a:r>
          </a:p>
        </p:txBody>
      </p:sp>
      <p:sp>
        <p:nvSpPr>
          <p:cNvPr id="28" name="Text Placeholder 24">
            <a:extLst>
              <a:ext uri="{FF2B5EF4-FFF2-40B4-BE49-F238E27FC236}">
                <a16:creationId xmlns:a16="http://schemas.microsoft.com/office/drawing/2014/main" id="{6F0BD7A7-2EDD-1349-B00E-BCFD771E6EE0}"/>
              </a:ext>
            </a:extLst>
          </p:cNvPr>
          <p:cNvSpPr>
            <a:spLocks noGrp="1"/>
          </p:cNvSpPr>
          <p:nvPr>
            <p:ph type="body" sz="quarter" idx="16" hasCustomPrompt="1"/>
          </p:nvPr>
        </p:nvSpPr>
        <p:spPr>
          <a:xfrm>
            <a:off x="554141" y="1695697"/>
            <a:ext cx="3382703" cy="608932"/>
          </a:xfrm>
        </p:spPr>
        <p:txBody>
          <a:bodyPr>
            <a:noAutofit/>
          </a:bodyPr>
          <a:lstStyle>
            <a:lvl1pPr marL="0" indent="0" algn="ctr">
              <a:buNone/>
              <a:defRPr sz="1800" b="1" i="0" cap="all" baseline="0">
                <a:solidFill>
                  <a:schemeClr val="accent2"/>
                </a:solidFill>
                <a:latin typeface="Avenir Next LT Pro Demi" panose="020B0504020202020204" pitchFamily="34" charset="77"/>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TITLE – AVENIR NEXT LT PRO, DEMI, 18 </a:t>
            </a:r>
            <a:r>
              <a:rPr lang="en-US" dirty="0" err="1"/>
              <a:t>pt</a:t>
            </a:r>
            <a:r>
              <a:rPr lang="en-US" dirty="0"/>
              <a:t>, ORANGE</a:t>
            </a:r>
          </a:p>
        </p:txBody>
      </p:sp>
      <p:sp>
        <p:nvSpPr>
          <p:cNvPr id="29" name="Text Placeholder 24">
            <a:extLst>
              <a:ext uri="{FF2B5EF4-FFF2-40B4-BE49-F238E27FC236}">
                <a16:creationId xmlns:a16="http://schemas.microsoft.com/office/drawing/2014/main" id="{C1BCA19B-848C-7141-ACC8-695E44203BBD}"/>
              </a:ext>
            </a:extLst>
          </p:cNvPr>
          <p:cNvSpPr>
            <a:spLocks noGrp="1"/>
          </p:cNvSpPr>
          <p:nvPr>
            <p:ph type="body" sz="quarter" idx="17" hasCustomPrompt="1"/>
          </p:nvPr>
        </p:nvSpPr>
        <p:spPr>
          <a:xfrm>
            <a:off x="4381606" y="1695697"/>
            <a:ext cx="3382703" cy="608932"/>
          </a:xfrm>
        </p:spPr>
        <p:txBody>
          <a:bodyPr>
            <a:noAutofit/>
          </a:bodyPr>
          <a:lstStyle>
            <a:lvl1pPr marL="0" indent="0" algn="ctr">
              <a:buNone/>
              <a:defRPr sz="1800" b="1" i="0" cap="all" baseline="0">
                <a:solidFill>
                  <a:schemeClr val="accent2"/>
                </a:solidFill>
                <a:latin typeface="Avenir Next LT Pro Demi" panose="020B0504020202020204" pitchFamily="34" charset="77"/>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TITLE – AVENIR NEXT LT PRO, DEMI, 18 </a:t>
            </a:r>
            <a:r>
              <a:rPr lang="en-US" dirty="0" err="1"/>
              <a:t>pt</a:t>
            </a:r>
            <a:r>
              <a:rPr lang="en-US" dirty="0"/>
              <a:t>, ORANGE</a:t>
            </a:r>
          </a:p>
        </p:txBody>
      </p:sp>
      <p:sp>
        <p:nvSpPr>
          <p:cNvPr id="30" name="Text Placeholder 24">
            <a:extLst>
              <a:ext uri="{FF2B5EF4-FFF2-40B4-BE49-F238E27FC236}">
                <a16:creationId xmlns:a16="http://schemas.microsoft.com/office/drawing/2014/main" id="{3123E1CE-2118-3440-BE56-F4969D496070}"/>
              </a:ext>
            </a:extLst>
          </p:cNvPr>
          <p:cNvSpPr>
            <a:spLocks noGrp="1"/>
          </p:cNvSpPr>
          <p:nvPr>
            <p:ph type="body" sz="quarter" idx="18" hasCustomPrompt="1"/>
          </p:nvPr>
        </p:nvSpPr>
        <p:spPr>
          <a:xfrm>
            <a:off x="8208191" y="1695697"/>
            <a:ext cx="3382703" cy="608932"/>
          </a:xfrm>
        </p:spPr>
        <p:txBody>
          <a:bodyPr>
            <a:noAutofit/>
          </a:bodyPr>
          <a:lstStyle>
            <a:lvl1pPr marL="0" indent="0" algn="ctr">
              <a:buNone/>
              <a:defRPr sz="1800" b="1" i="0" cap="all" baseline="0">
                <a:solidFill>
                  <a:schemeClr val="accent2"/>
                </a:solidFill>
                <a:latin typeface="Avenir Next LT Pro Demi" panose="020B0504020202020204" pitchFamily="34" charset="77"/>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TITLE – Avenir NEXT LT PRO, DEMI, 18 </a:t>
            </a:r>
            <a:r>
              <a:rPr lang="en-US" dirty="0" err="1"/>
              <a:t>pt</a:t>
            </a:r>
            <a:r>
              <a:rPr lang="en-US" dirty="0"/>
              <a:t>, ORANGE</a:t>
            </a:r>
          </a:p>
        </p:txBody>
      </p:sp>
      <p:sp>
        <p:nvSpPr>
          <p:cNvPr id="19" name="Slide Number Placeholder 5">
            <a:extLst>
              <a:ext uri="{FF2B5EF4-FFF2-40B4-BE49-F238E27FC236}">
                <a16:creationId xmlns:a16="http://schemas.microsoft.com/office/drawing/2014/main" id="{5F8156AC-4342-4D4A-945A-8596BF79DE6D}"/>
              </a:ext>
            </a:extLst>
          </p:cNvPr>
          <p:cNvSpPr>
            <a:spLocks noGrp="1"/>
          </p:cNvSpPr>
          <p:nvPr>
            <p:ph type="sldNum" sz="quarter" idx="4"/>
          </p:nvPr>
        </p:nvSpPr>
        <p:spPr>
          <a:xfrm>
            <a:off x="364109" y="6470661"/>
            <a:ext cx="318761" cy="365125"/>
          </a:xfrm>
          <a:prstGeom prst="rect">
            <a:avLst/>
          </a:prstGeom>
        </p:spPr>
        <p:txBody>
          <a:bodyPr vert="horz" lIns="91440" tIns="45720" rIns="91440" bIns="45720" rtlCol="0" anchor="ctr"/>
          <a:lstStyle>
            <a:lvl1pPr algn="r">
              <a:defRPr sz="800" b="0" i="0">
                <a:solidFill>
                  <a:srgbClr val="FFFFFF"/>
                </a:solidFill>
                <a:latin typeface="Avenir Next LT Pro" panose="020B0504020202020204" pitchFamily="34" charset="77"/>
                <a:ea typeface="Avenir Next LT Pro" panose="020B0504020202020204" pitchFamily="34" charset="77"/>
                <a:cs typeface="Arial" charset="0"/>
              </a:defRPr>
            </a:lvl1pPr>
          </a:lstStyle>
          <a:p>
            <a:fld id="{9564885F-477D-A14D-B2C1-5ECAF755F313}" type="slidenum">
              <a:rPr lang="en-US" smtClean="0"/>
              <a:pPr/>
              <a:t>‹#›</a:t>
            </a:fld>
            <a:endParaRPr lang="en-US" spc="400" dirty="0"/>
          </a:p>
        </p:txBody>
      </p:sp>
      <p:sp>
        <p:nvSpPr>
          <p:cNvPr id="21" name="Footer Placeholder 4">
            <a:extLst>
              <a:ext uri="{FF2B5EF4-FFF2-40B4-BE49-F238E27FC236}">
                <a16:creationId xmlns:a16="http://schemas.microsoft.com/office/drawing/2014/main" id="{E5FDE0B4-051E-1348-9BF2-570AC2CF5E7D}"/>
              </a:ext>
            </a:extLst>
          </p:cNvPr>
          <p:cNvSpPr>
            <a:spLocks noGrp="1"/>
          </p:cNvSpPr>
          <p:nvPr>
            <p:ph type="ftr" sz="quarter" idx="3"/>
          </p:nvPr>
        </p:nvSpPr>
        <p:spPr>
          <a:xfrm>
            <a:off x="753446" y="6459579"/>
            <a:ext cx="7617506" cy="385538"/>
          </a:xfrm>
          <a:prstGeom prst="rect">
            <a:avLst/>
          </a:prstGeom>
        </p:spPr>
        <p:txBody>
          <a:bodyPr vert="horz" lIns="91440" tIns="45720" rIns="91440" bIns="45720" rtlCol="0" anchor="ctr"/>
          <a:lstStyle>
            <a:lvl1pPr algn="l">
              <a:defRPr sz="900" b="0" i="0" cap="all" baseline="0">
                <a:solidFill>
                  <a:srgbClr val="FFFFFF"/>
                </a:solidFill>
                <a:latin typeface="Avenir Next LT Pro" panose="020B0504020202020204" pitchFamily="34" charset="77"/>
                <a:ea typeface="Avenir Next LT Pro" panose="020B0504020202020204" pitchFamily="34" charset="77"/>
                <a:cs typeface="Arial" charset="0"/>
              </a:defRPr>
            </a:lvl1pPr>
          </a:lstStyle>
          <a:p>
            <a:endParaRPr lang="en-US" dirty="0"/>
          </a:p>
        </p:txBody>
      </p:sp>
      <p:sp>
        <p:nvSpPr>
          <p:cNvPr id="41" name="Title 40">
            <a:extLst>
              <a:ext uri="{FF2B5EF4-FFF2-40B4-BE49-F238E27FC236}">
                <a16:creationId xmlns:a16="http://schemas.microsoft.com/office/drawing/2014/main" id="{FF63C081-F164-9C3F-A2AE-2F957624BF4F}"/>
              </a:ext>
            </a:extLst>
          </p:cNvPr>
          <p:cNvSpPr>
            <a:spLocks noGrp="1"/>
          </p:cNvSpPr>
          <p:nvPr>
            <p:ph type="title" hasCustomPrompt="1"/>
          </p:nvPr>
        </p:nvSpPr>
        <p:spPr/>
        <p:txBody>
          <a:bodyPr/>
          <a:lstStyle/>
          <a:p>
            <a:r>
              <a:rPr lang="en-US" dirty="0"/>
              <a:t>TITLE — avenir NEXT LT PRO, DEMI, 28 PT, DARK BLUE, caps</a:t>
            </a:r>
          </a:p>
        </p:txBody>
      </p:sp>
    </p:spTree>
    <p:extLst>
      <p:ext uri="{BB962C8B-B14F-4D97-AF65-F5344CB8AC3E}">
        <p14:creationId xmlns:p14="http://schemas.microsoft.com/office/powerpoint/2010/main" val="2076186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176">
          <p15:clr>
            <a:srgbClr val="FBAE40"/>
          </p15:clr>
        </p15:guide>
        <p15:guide id="2" pos="600">
          <p15:clr>
            <a:srgbClr val="FBAE40"/>
          </p15:clr>
        </p15:guide>
        <p15:guide id="3" pos="4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 Sections + Im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2508C7F-DE7B-FC49-B9D3-2979EDF55648}"/>
              </a:ext>
            </a:extLst>
          </p:cNvPr>
          <p:cNvSpPr/>
          <p:nvPr userDrawn="1"/>
        </p:nvSpPr>
        <p:spPr>
          <a:xfrm>
            <a:off x="419637" y="1026058"/>
            <a:ext cx="5303000" cy="1636776"/>
          </a:xfrm>
          <a:prstGeom prst="rect">
            <a:avLst/>
          </a:prstGeom>
          <a:solidFill>
            <a:schemeClr val="tx2">
              <a:lumMod val="20000"/>
              <a:lumOff val="80000"/>
              <a:alpha val="7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E3E1C038-4A9B-C247-BD4D-A69976D2CA22}"/>
              </a:ext>
            </a:extLst>
          </p:cNvPr>
          <p:cNvSpPr/>
          <p:nvPr userDrawn="1"/>
        </p:nvSpPr>
        <p:spPr>
          <a:xfrm>
            <a:off x="417341" y="2781602"/>
            <a:ext cx="5305283" cy="1636683"/>
          </a:xfrm>
          <a:prstGeom prst="rect">
            <a:avLst/>
          </a:prstGeom>
          <a:solidFill>
            <a:schemeClr val="tx2">
              <a:lumMod val="20000"/>
              <a:lumOff val="80000"/>
              <a:alpha val="7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D701319D-86C5-6C42-B218-AC7F6CEE6447}"/>
              </a:ext>
            </a:extLst>
          </p:cNvPr>
          <p:cNvSpPr/>
          <p:nvPr userDrawn="1"/>
        </p:nvSpPr>
        <p:spPr>
          <a:xfrm>
            <a:off x="417341" y="4546998"/>
            <a:ext cx="5305283" cy="1634677"/>
          </a:xfrm>
          <a:prstGeom prst="rect">
            <a:avLst/>
          </a:prstGeom>
          <a:solidFill>
            <a:schemeClr val="tx2">
              <a:lumMod val="20000"/>
              <a:lumOff val="80000"/>
              <a:alpha val="7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7" name="Text Placeholder 24">
            <a:extLst>
              <a:ext uri="{FF2B5EF4-FFF2-40B4-BE49-F238E27FC236}">
                <a16:creationId xmlns:a16="http://schemas.microsoft.com/office/drawing/2014/main" id="{8913118A-B822-0F4C-B8CA-D5DB1A2AD075}"/>
              </a:ext>
            </a:extLst>
          </p:cNvPr>
          <p:cNvSpPr>
            <a:spLocks noGrp="1"/>
          </p:cNvSpPr>
          <p:nvPr>
            <p:ph type="body" sz="quarter" idx="16" hasCustomPrompt="1"/>
          </p:nvPr>
        </p:nvSpPr>
        <p:spPr>
          <a:xfrm>
            <a:off x="566161" y="1194243"/>
            <a:ext cx="4986343" cy="289154"/>
          </a:xfrm>
        </p:spPr>
        <p:txBody>
          <a:bodyPr lIns="0">
            <a:noAutofit/>
          </a:bodyPr>
          <a:lstStyle>
            <a:lvl1pPr marL="0" indent="0" algn="l">
              <a:buNone/>
              <a:defRPr sz="1800" b="1" i="0" cap="all" baseline="0">
                <a:solidFill>
                  <a:schemeClr val="accent2"/>
                </a:solidFill>
                <a:latin typeface="Avenir Next LT Pro Demi" panose="020B0504020202020204" pitchFamily="34" charset="77"/>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Avenir NEXT LT PRO, 18, ORANGE, caps</a:t>
            </a:r>
          </a:p>
        </p:txBody>
      </p:sp>
      <p:sp>
        <p:nvSpPr>
          <p:cNvPr id="19" name="Text Placeholder 24">
            <a:extLst>
              <a:ext uri="{FF2B5EF4-FFF2-40B4-BE49-F238E27FC236}">
                <a16:creationId xmlns:a16="http://schemas.microsoft.com/office/drawing/2014/main" id="{39E27F5C-E46C-CA46-8FA5-E3F37023AAFA}"/>
              </a:ext>
            </a:extLst>
          </p:cNvPr>
          <p:cNvSpPr>
            <a:spLocks noGrp="1"/>
          </p:cNvSpPr>
          <p:nvPr>
            <p:ph type="body" sz="quarter" idx="18" hasCustomPrompt="1"/>
          </p:nvPr>
        </p:nvSpPr>
        <p:spPr>
          <a:xfrm>
            <a:off x="566161" y="2937952"/>
            <a:ext cx="4986343" cy="289154"/>
          </a:xfrm>
        </p:spPr>
        <p:txBody>
          <a:bodyPr lIns="0">
            <a:noAutofit/>
          </a:bodyPr>
          <a:lstStyle>
            <a:lvl1pPr marL="0" indent="0" algn="l">
              <a:buNone/>
              <a:defRPr sz="1800" b="1" i="0" cap="all" baseline="0">
                <a:solidFill>
                  <a:schemeClr val="accent2"/>
                </a:solidFill>
                <a:latin typeface="Avenir Next LT Pro Demi" panose="020B0504020202020204" pitchFamily="34" charset="77"/>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AVENIR NEXT LT PRO, 18 </a:t>
            </a:r>
            <a:r>
              <a:rPr lang="en-US" dirty="0" err="1"/>
              <a:t>pt</a:t>
            </a:r>
            <a:r>
              <a:rPr lang="en-US" dirty="0"/>
              <a:t>, ORANGE, caps</a:t>
            </a:r>
          </a:p>
        </p:txBody>
      </p:sp>
      <p:sp>
        <p:nvSpPr>
          <p:cNvPr id="21" name="Text Placeholder 24">
            <a:extLst>
              <a:ext uri="{FF2B5EF4-FFF2-40B4-BE49-F238E27FC236}">
                <a16:creationId xmlns:a16="http://schemas.microsoft.com/office/drawing/2014/main" id="{1BB5E753-B1BD-644A-BEA7-D1C057963347}"/>
              </a:ext>
            </a:extLst>
          </p:cNvPr>
          <p:cNvSpPr>
            <a:spLocks noGrp="1"/>
          </p:cNvSpPr>
          <p:nvPr>
            <p:ph type="body" sz="quarter" idx="20" hasCustomPrompt="1"/>
          </p:nvPr>
        </p:nvSpPr>
        <p:spPr>
          <a:xfrm>
            <a:off x="566161" y="4704128"/>
            <a:ext cx="4986343" cy="289154"/>
          </a:xfrm>
        </p:spPr>
        <p:txBody>
          <a:bodyPr lIns="0">
            <a:noAutofit/>
          </a:bodyPr>
          <a:lstStyle>
            <a:lvl1pPr marL="0" indent="0" algn="l">
              <a:buNone/>
              <a:defRPr sz="1800" b="1" i="0" cap="all" baseline="0">
                <a:solidFill>
                  <a:schemeClr val="accent2"/>
                </a:solidFill>
                <a:latin typeface="Avenir Next LT Pro Demi" panose="020B0504020202020204" pitchFamily="34" charset="77"/>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AVENIR NEXT LT PRO, 18 </a:t>
            </a:r>
            <a:r>
              <a:rPr lang="en-US" dirty="0" err="1"/>
              <a:t>pt</a:t>
            </a:r>
            <a:r>
              <a:rPr lang="en-US" dirty="0"/>
              <a:t>, ORANGE,  caps</a:t>
            </a:r>
          </a:p>
        </p:txBody>
      </p:sp>
      <p:sp>
        <p:nvSpPr>
          <p:cNvPr id="11" name="Picture Placeholder 10">
            <a:extLst>
              <a:ext uri="{FF2B5EF4-FFF2-40B4-BE49-F238E27FC236}">
                <a16:creationId xmlns:a16="http://schemas.microsoft.com/office/drawing/2014/main" id="{ACF35426-043E-41D9-8136-35C72F246585}"/>
              </a:ext>
            </a:extLst>
          </p:cNvPr>
          <p:cNvSpPr>
            <a:spLocks noGrp="1"/>
          </p:cNvSpPr>
          <p:nvPr>
            <p:ph type="pic" sz="quarter" idx="21"/>
          </p:nvPr>
        </p:nvSpPr>
        <p:spPr>
          <a:xfrm>
            <a:off x="5855395" y="1028700"/>
            <a:ext cx="6336605" cy="5143500"/>
          </a:xfrm>
        </p:spPr>
        <p:txBody>
          <a:bodyPr/>
          <a:lstStyle>
            <a:lvl1pPr>
              <a:buClr>
                <a:srgbClr val="E86100"/>
              </a:buClr>
              <a:defRPr/>
            </a:lvl1pPr>
            <a:lvl5pPr>
              <a:defRPr/>
            </a:lvl5pPr>
          </a:lstStyle>
          <a:p>
            <a:r>
              <a:rPr lang="en-US" dirty="0"/>
              <a:t>Click icon to add picture</a:t>
            </a:r>
          </a:p>
        </p:txBody>
      </p:sp>
      <p:sp>
        <p:nvSpPr>
          <p:cNvPr id="22" name="Text Placeholder 2">
            <a:extLst>
              <a:ext uri="{FF2B5EF4-FFF2-40B4-BE49-F238E27FC236}">
                <a16:creationId xmlns:a16="http://schemas.microsoft.com/office/drawing/2014/main" id="{B11489ED-BE02-461B-9580-EECB49FA0048}"/>
              </a:ext>
            </a:extLst>
          </p:cNvPr>
          <p:cNvSpPr>
            <a:spLocks noGrp="1"/>
          </p:cNvSpPr>
          <p:nvPr>
            <p:ph idx="1" hasCustomPrompt="1"/>
          </p:nvPr>
        </p:nvSpPr>
        <p:spPr>
          <a:xfrm>
            <a:off x="566161" y="4998118"/>
            <a:ext cx="4986343" cy="971298"/>
          </a:xfrm>
          <a:prstGeom prst="rect">
            <a:avLst/>
          </a:prstGeom>
        </p:spPr>
        <p:txBody>
          <a:bodyPr vert="horz" lIns="0" tIns="45720" rIns="91440" bIns="45720" rtlCol="0">
            <a:noAutofit/>
          </a:bodyPr>
          <a:lstStyle>
            <a:lvl1pPr>
              <a:spcAft>
                <a:spcPts val="600"/>
              </a:spcAft>
              <a:buClr>
                <a:schemeClr val="accent2"/>
              </a:buClr>
              <a:defRPr sz="1200">
                <a:solidFill>
                  <a:srgbClr val="404040"/>
                </a:solidFill>
              </a:defRPr>
            </a:lvl1pPr>
            <a:lvl2pPr marL="457200">
              <a:spcAft>
                <a:spcPts val="600"/>
              </a:spcAft>
              <a:buClr>
                <a:srgbClr val="E87722"/>
              </a:buClr>
              <a:defRPr sz="1000"/>
            </a:lvl2pPr>
            <a:lvl3pPr marL="685800">
              <a:spcAft>
                <a:spcPts val="600"/>
              </a:spcAft>
              <a:buClr>
                <a:srgbClr val="E87722"/>
              </a:buClr>
              <a:defRPr sz="800"/>
            </a:lvl3pPr>
            <a:lvl4pPr marL="1371600" indent="0">
              <a:buNone/>
              <a:defRPr/>
            </a:lvl4pPr>
            <a:lvl5pPr marL="1828800" indent="0">
              <a:buNone/>
              <a:defRPr/>
            </a:lvl5pPr>
          </a:lstStyle>
          <a:p>
            <a:pPr lvl="0"/>
            <a:r>
              <a:rPr lang="en-US" dirty="0"/>
              <a:t>Edit master text styles</a:t>
            </a:r>
          </a:p>
        </p:txBody>
      </p:sp>
      <p:sp>
        <p:nvSpPr>
          <p:cNvPr id="24" name="Text Placeholder 2">
            <a:extLst>
              <a:ext uri="{FF2B5EF4-FFF2-40B4-BE49-F238E27FC236}">
                <a16:creationId xmlns:a16="http://schemas.microsoft.com/office/drawing/2014/main" id="{5BA05F4C-A354-3943-98EB-C2A9D1A0DD0C}"/>
              </a:ext>
            </a:extLst>
          </p:cNvPr>
          <p:cNvSpPr>
            <a:spLocks noGrp="1"/>
          </p:cNvSpPr>
          <p:nvPr>
            <p:ph idx="22" hasCustomPrompt="1"/>
          </p:nvPr>
        </p:nvSpPr>
        <p:spPr>
          <a:xfrm>
            <a:off x="566161" y="3233325"/>
            <a:ext cx="4986343" cy="965079"/>
          </a:xfrm>
          <a:prstGeom prst="rect">
            <a:avLst/>
          </a:prstGeom>
        </p:spPr>
        <p:txBody>
          <a:bodyPr vert="horz" lIns="0" tIns="45720" rIns="91440" bIns="45720" rtlCol="0">
            <a:noAutofit/>
          </a:bodyPr>
          <a:lstStyle>
            <a:lvl1pPr marL="228600" marR="0" indent="-228600" algn="l" defTabSz="914400" rtl="0" eaLnBrk="1" fontAlgn="auto" latinLnBrk="0" hangingPunct="1">
              <a:lnSpc>
                <a:spcPct val="90000"/>
              </a:lnSpc>
              <a:spcBef>
                <a:spcPts val="0"/>
              </a:spcBef>
              <a:spcAft>
                <a:spcPts val="600"/>
              </a:spcAft>
              <a:buClr>
                <a:schemeClr val="accent2"/>
              </a:buClr>
              <a:buSzTx/>
              <a:buFont typeface="Wingdings" pitchFamily="2" charset="2"/>
              <a:buChar char="§"/>
              <a:tabLst/>
              <a:defRPr sz="1200">
                <a:solidFill>
                  <a:srgbClr val="404040"/>
                </a:solidFill>
              </a:defRPr>
            </a:lvl1pPr>
            <a:lvl2pPr marL="457200" indent="-228600">
              <a:lnSpc>
                <a:spcPct val="90000"/>
              </a:lnSpc>
              <a:spcAft>
                <a:spcPts val="600"/>
              </a:spcAft>
              <a:buClr>
                <a:srgbClr val="E87722"/>
              </a:buClr>
              <a:buFont typeface="System Font Regular"/>
              <a:buChar char="–"/>
              <a:defRPr sz="1000"/>
            </a:lvl2pPr>
            <a:lvl3pPr marL="685800">
              <a:lnSpc>
                <a:spcPct val="90000"/>
              </a:lnSpc>
              <a:spcAft>
                <a:spcPts val="600"/>
              </a:spcAft>
              <a:buClr>
                <a:srgbClr val="E87722"/>
              </a:buClr>
              <a:defRPr sz="800"/>
            </a:lvl3pPr>
            <a:lvl4pPr marL="1371600" indent="0">
              <a:buNone/>
              <a:defRPr/>
            </a:lvl4pPr>
            <a:lvl5pPr marL="1828800" indent="0">
              <a:buNone/>
              <a:defRPr/>
            </a:lvl5pPr>
          </a:lstStyle>
          <a:p>
            <a:pPr lvl="0"/>
            <a:r>
              <a:rPr lang="en-US" dirty="0"/>
              <a:t>Content – Avenir Next LT Pro, Regular, 12 </a:t>
            </a:r>
            <a:r>
              <a:rPr lang="en-US" dirty="0" err="1"/>
              <a:t>pt</a:t>
            </a:r>
            <a:r>
              <a:rPr lang="en-US" dirty="0"/>
              <a:t>, gray font, sentence case, which is capitalizing only the first letter of the first word and any proper nouns and names/titles</a:t>
            </a:r>
          </a:p>
        </p:txBody>
      </p:sp>
      <p:sp>
        <p:nvSpPr>
          <p:cNvPr id="25" name="Text Placeholder 2">
            <a:extLst>
              <a:ext uri="{FF2B5EF4-FFF2-40B4-BE49-F238E27FC236}">
                <a16:creationId xmlns:a16="http://schemas.microsoft.com/office/drawing/2014/main" id="{9DD0AA8E-45BF-F34D-8DB1-265D438DB3B3}"/>
              </a:ext>
            </a:extLst>
          </p:cNvPr>
          <p:cNvSpPr>
            <a:spLocks noGrp="1"/>
          </p:cNvSpPr>
          <p:nvPr>
            <p:ph idx="23" hasCustomPrompt="1"/>
          </p:nvPr>
        </p:nvSpPr>
        <p:spPr>
          <a:xfrm>
            <a:off x="566162" y="1483397"/>
            <a:ext cx="4986342" cy="965079"/>
          </a:xfrm>
          <a:prstGeom prst="rect">
            <a:avLst/>
          </a:prstGeom>
        </p:spPr>
        <p:txBody>
          <a:bodyPr vert="horz" lIns="0" tIns="45720" rIns="91440" bIns="45720" rtlCol="0">
            <a:noAutofit/>
          </a:bodyPr>
          <a:lstStyle>
            <a:lvl1pPr marL="228600" marR="0" indent="-228600" algn="l" defTabSz="914400" rtl="0" eaLnBrk="1" fontAlgn="auto" latinLnBrk="0" hangingPunct="1">
              <a:lnSpc>
                <a:spcPct val="90000"/>
              </a:lnSpc>
              <a:spcBef>
                <a:spcPts val="0"/>
              </a:spcBef>
              <a:spcAft>
                <a:spcPts val="600"/>
              </a:spcAft>
              <a:buClr>
                <a:schemeClr val="accent2"/>
              </a:buClr>
              <a:buSzTx/>
              <a:buFont typeface="Wingdings" pitchFamily="2" charset="2"/>
              <a:buChar char="§"/>
              <a:tabLst/>
              <a:defRPr sz="1200">
                <a:solidFill>
                  <a:srgbClr val="404040"/>
                </a:solidFill>
              </a:defRPr>
            </a:lvl1pPr>
            <a:lvl2pPr marL="457200" indent="-228600">
              <a:lnSpc>
                <a:spcPct val="90000"/>
              </a:lnSpc>
              <a:spcAft>
                <a:spcPts val="600"/>
              </a:spcAft>
              <a:buFont typeface="System Font Regular"/>
              <a:buChar char="–"/>
              <a:defRPr sz="1000"/>
            </a:lvl2pPr>
            <a:lvl3pPr marL="685800">
              <a:lnSpc>
                <a:spcPct val="90000"/>
              </a:lnSpc>
              <a:spcAft>
                <a:spcPts val="600"/>
              </a:spcAft>
              <a:defRPr sz="800"/>
            </a:lvl3pPr>
            <a:lvl4pPr marL="1371600" indent="0">
              <a:buNone/>
              <a:defRPr/>
            </a:lvl4pPr>
            <a:lvl5pPr marL="1828800" indent="0">
              <a:buNone/>
              <a:defRPr/>
            </a:lvl5pPr>
          </a:lstStyle>
          <a:p>
            <a:r>
              <a:rPr lang="en-US" dirty="0"/>
              <a:t>To change the photo and maintain size/shape, delete existing photo, click the picture icon in the center of the placeholder, locate/select a photo from your file options that appear, click Insert.  </a:t>
            </a:r>
          </a:p>
        </p:txBody>
      </p:sp>
      <p:sp>
        <p:nvSpPr>
          <p:cNvPr id="18" name="Slide Number Placeholder 5">
            <a:extLst>
              <a:ext uri="{FF2B5EF4-FFF2-40B4-BE49-F238E27FC236}">
                <a16:creationId xmlns:a16="http://schemas.microsoft.com/office/drawing/2014/main" id="{D00C9A79-590D-3740-9D9C-FAE5808E2F76}"/>
              </a:ext>
            </a:extLst>
          </p:cNvPr>
          <p:cNvSpPr>
            <a:spLocks noGrp="1"/>
          </p:cNvSpPr>
          <p:nvPr>
            <p:ph type="sldNum" sz="quarter" idx="4"/>
          </p:nvPr>
        </p:nvSpPr>
        <p:spPr>
          <a:xfrm>
            <a:off x="364109" y="6470661"/>
            <a:ext cx="318761" cy="365125"/>
          </a:xfrm>
          <a:prstGeom prst="rect">
            <a:avLst/>
          </a:prstGeom>
        </p:spPr>
        <p:txBody>
          <a:bodyPr vert="horz" lIns="91440" tIns="45720" rIns="91440" bIns="45720" rtlCol="0" anchor="ctr"/>
          <a:lstStyle>
            <a:lvl1pPr algn="r">
              <a:defRPr sz="800" b="0" i="0">
                <a:solidFill>
                  <a:srgbClr val="FFFFFF"/>
                </a:solidFill>
                <a:latin typeface="Avenir Next LT Pro" panose="020B0504020202020204" pitchFamily="34" charset="77"/>
                <a:ea typeface="Avenir Next LT Pro" panose="020B0504020202020204" pitchFamily="34" charset="77"/>
                <a:cs typeface="Arial" charset="0"/>
              </a:defRPr>
            </a:lvl1pPr>
          </a:lstStyle>
          <a:p>
            <a:fld id="{9564885F-477D-A14D-B2C1-5ECAF755F313}" type="slidenum">
              <a:rPr lang="en-US" smtClean="0"/>
              <a:pPr/>
              <a:t>‹#›</a:t>
            </a:fld>
            <a:endParaRPr lang="en-US" spc="400" dirty="0"/>
          </a:p>
        </p:txBody>
      </p:sp>
      <p:sp>
        <p:nvSpPr>
          <p:cNvPr id="20" name="Footer Placeholder 4">
            <a:extLst>
              <a:ext uri="{FF2B5EF4-FFF2-40B4-BE49-F238E27FC236}">
                <a16:creationId xmlns:a16="http://schemas.microsoft.com/office/drawing/2014/main" id="{E433437D-68BB-A743-957B-73822A8B9BD9}"/>
              </a:ext>
            </a:extLst>
          </p:cNvPr>
          <p:cNvSpPr>
            <a:spLocks noGrp="1"/>
          </p:cNvSpPr>
          <p:nvPr>
            <p:ph type="ftr" sz="quarter" idx="3"/>
          </p:nvPr>
        </p:nvSpPr>
        <p:spPr>
          <a:xfrm>
            <a:off x="753446" y="6459579"/>
            <a:ext cx="7617506" cy="385538"/>
          </a:xfrm>
          <a:prstGeom prst="rect">
            <a:avLst/>
          </a:prstGeom>
        </p:spPr>
        <p:txBody>
          <a:bodyPr vert="horz" lIns="91440" tIns="45720" rIns="91440" bIns="45720" rtlCol="0" anchor="ctr"/>
          <a:lstStyle>
            <a:lvl1pPr algn="l">
              <a:defRPr sz="900" b="0" i="0" cap="all" baseline="0">
                <a:solidFill>
                  <a:srgbClr val="FFFFFF"/>
                </a:solidFill>
                <a:latin typeface="Avenir Next LT Pro" panose="020B0504020202020204" pitchFamily="34" charset="77"/>
                <a:ea typeface="Avenir Next LT Pro" panose="020B0504020202020204" pitchFamily="34" charset="77"/>
                <a:cs typeface="Arial" charset="0"/>
              </a:defRPr>
            </a:lvl1pPr>
          </a:lstStyle>
          <a:p>
            <a:endParaRPr lang="en-US" dirty="0"/>
          </a:p>
        </p:txBody>
      </p:sp>
      <p:sp>
        <p:nvSpPr>
          <p:cNvPr id="3" name="Title 2">
            <a:extLst>
              <a:ext uri="{FF2B5EF4-FFF2-40B4-BE49-F238E27FC236}">
                <a16:creationId xmlns:a16="http://schemas.microsoft.com/office/drawing/2014/main" id="{A60512B7-F392-E2B6-A86A-BC05CE6C1CFF}"/>
              </a:ext>
            </a:extLst>
          </p:cNvPr>
          <p:cNvSpPr>
            <a:spLocks noGrp="1"/>
          </p:cNvSpPr>
          <p:nvPr>
            <p:ph type="title" hasCustomPrompt="1"/>
          </p:nvPr>
        </p:nvSpPr>
        <p:spPr>
          <a:xfrm>
            <a:off x="417341" y="338459"/>
            <a:ext cx="11357316" cy="566800"/>
          </a:xfrm>
        </p:spPr>
        <p:txBody>
          <a:bodyPr/>
          <a:lstStyle/>
          <a:p>
            <a:r>
              <a:rPr lang="en-US" dirty="0"/>
              <a:t>TITLE — avenir NEXT LT PRO, DEMI, 28 PT, DARK BLUE, caps</a:t>
            </a:r>
          </a:p>
        </p:txBody>
      </p:sp>
    </p:spTree>
    <p:extLst>
      <p:ext uri="{BB962C8B-B14F-4D97-AF65-F5344CB8AC3E}">
        <p14:creationId xmlns:p14="http://schemas.microsoft.com/office/powerpoint/2010/main" val="1608660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80">
          <p15:clr>
            <a:srgbClr val="FBAE40"/>
          </p15:clr>
        </p15:guide>
        <p15:guide id="2" pos="7464">
          <p15:clr>
            <a:srgbClr val="FBAE40"/>
          </p15:clr>
        </p15:guide>
        <p15:guide id="3" pos="816" userDrawn="1">
          <p15:clr>
            <a:srgbClr val="FBAE40"/>
          </p15:clr>
        </p15:guide>
        <p15:guide id="5" orient="horz" pos="408">
          <p15:clr>
            <a:srgbClr val="FBAE40"/>
          </p15:clr>
        </p15:guide>
        <p15:guide id="6" pos="3576">
          <p15:clr>
            <a:srgbClr val="FBAE40"/>
          </p15:clr>
        </p15:guide>
        <p15:guide id="7" pos="3672">
          <p15:clr>
            <a:srgbClr val="FBAE40"/>
          </p15:clr>
        </p15:guide>
        <p15:guide id="8" orient="horz" pos="648">
          <p15:clr>
            <a:srgbClr val="FBAE40"/>
          </p15:clr>
        </p15:guide>
        <p15:guide id="9" orient="horz" pos="3888">
          <p15:clr>
            <a:srgbClr val="FBAE40"/>
          </p15:clr>
        </p15:guide>
        <p15:guide id="10" orient="horz" pos="1752">
          <p15:clr>
            <a:srgbClr val="FBAE40"/>
          </p15:clr>
        </p15:guide>
        <p15:guide id="11" orient="horz" pos="2712">
          <p15:clr>
            <a:srgbClr val="FBAE40"/>
          </p15:clr>
        </p15:guide>
        <p15:guide id="12" orient="horz" pos="2784">
          <p15:clr>
            <a:srgbClr val="FBAE40"/>
          </p15:clr>
        </p15:guide>
        <p15:guide id="14" orient="horz" pos="4224">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 Columns w/ icons (Dark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E6F6BC3-8DCD-DC42-9A6F-F00456312432}"/>
              </a:ext>
            </a:extLst>
          </p:cNvPr>
          <p:cNvSpPr/>
          <p:nvPr userDrawn="1"/>
        </p:nvSpPr>
        <p:spPr>
          <a:xfrm>
            <a:off x="1978933" y="1497558"/>
            <a:ext cx="2638840" cy="3695383"/>
          </a:xfrm>
          <a:prstGeom prst="rect">
            <a:avLst/>
          </a:prstGeom>
          <a:solidFill>
            <a:schemeClr val="tx2">
              <a:lumMod val="20000"/>
              <a:lumOff val="80000"/>
              <a:alpha val="7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29" name="Straight Connector 28">
            <a:extLst>
              <a:ext uri="{FF2B5EF4-FFF2-40B4-BE49-F238E27FC236}">
                <a16:creationId xmlns:a16="http://schemas.microsoft.com/office/drawing/2014/main" id="{50CE64D7-553E-A347-BF9D-990DEE2BCF41}"/>
              </a:ext>
            </a:extLst>
          </p:cNvPr>
          <p:cNvCxnSpPr/>
          <p:nvPr userDrawn="1"/>
        </p:nvCxnSpPr>
        <p:spPr>
          <a:xfrm>
            <a:off x="3298192" y="3698246"/>
            <a:ext cx="0" cy="248195"/>
          </a:xfrm>
          <a:prstGeom prst="line">
            <a:avLst/>
          </a:prstGeom>
          <a:ln w="44450">
            <a:solidFill>
              <a:srgbClr val="C8C8C8"/>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BE59F21-E382-3743-8CD3-05F9897F4987}"/>
              </a:ext>
            </a:extLst>
          </p:cNvPr>
          <p:cNvCxnSpPr>
            <a:cxnSpLocks/>
          </p:cNvCxnSpPr>
          <p:nvPr userDrawn="1"/>
        </p:nvCxnSpPr>
        <p:spPr>
          <a:xfrm>
            <a:off x="2368189" y="3946441"/>
            <a:ext cx="1860329" cy="0"/>
          </a:xfrm>
          <a:prstGeom prst="line">
            <a:avLst/>
          </a:prstGeom>
          <a:ln w="44450" cap="rnd">
            <a:solidFill>
              <a:srgbClr val="C8C8C8"/>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380EA38F-9E16-744A-8B06-EFD4E8F2D16F}"/>
              </a:ext>
            </a:extLst>
          </p:cNvPr>
          <p:cNvSpPr/>
          <p:nvPr userDrawn="1"/>
        </p:nvSpPr>
        <p:spPr>
          <a:xfrm>
            <a:off x="4753538" y="1497558"/>
            <a:ext cx="2638840" cy="3695383"/>
          </a:xfrm>
          <a:prstGeom prst="rect">
            <a:avLst/>
          </a:prstGeom>
          <a:solidFill>
            <a:schemeClr val="tx2">
              <a:lumMod val="20000"/>
              <a:lumOff val="80000"/>
              <a:alpha val="7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C76EA18B-18FB-AE4F-9382-286B4311D2FE}"/>
              </a:ext>
            </a:extLst>
          </p:cNvPr>
          <p:cNvCxnSpPr>
            <a:cxnSpLocks/>
          </p:cNvCxnSpPr>
          <p:nvPr userDrawn="1"/>
        </p:nvCxnSpPr>
        <p:spPr>
          <a:xfrm>
            <a:off x="5142794" y="3946441"/>
            <a:ext cx="1860329" cy="0"/>
          </a:xfrm>
          <a:prstGeom prst="line">
            <a:avLst/>
          </a:prstGeom>
          <a:ln w="44450" cap="rnd">
            <a:solidFill>
              <a:srgbClr val="C8C8C8"/>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91B44169-B61C-BB4D-90CD-0A42012245B1}"/>
              </a:ext>
            </a:extLst>
          </p:cNvPr>
          <p:cNvSpPr/>
          <p:nvPr userDrawn="1"/>
        </p:nvSpPr>
        <p:spPr>
          <a:xfrm>
            <a:off x="7525757" y="1497558"/>
            <a:ext cx="2638840" cy="3695383"/>
          </a:xfrm>
          <a:prstGeom prst="rect">
            <a:avLst/>
          </a:prstGeom>
          <a:solidFill>
            <a:schemeClr val="tx2">
              <a:lumMod val="20000"/>
              <a:lumOff val="80000"/>
              <a:alpha val="7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7" name="Straight Connector 16">
            <a:extLst>
              <a:ext uri="{FF2B5EF4-FFF2-40B4-BE49-F238E27FC236}">
                <a16:creationId xmlns:a16="http://schemas.microsoft.com/office/drawing/2014/main" id="{F7792A3D-7A48-484F-9FD8-5891CD965BA2}"/>
              </a:ext>
            </a:extLst>
          </p:cNvPr>
          <p:cNvCxnSpPr>
            <a:cxnSpLocks/>
          </p:cNvCxnSpPr>
          <p:nvPr userDrawn="1"/>
        </p:nvCxnSpPr>
        <p:spPr>
          <a:xfrm>
            <a:off x="7915013" y="3946441"/>
            <a:ext cx="1860329" cy="0"/>
          </a:xfrm>
          <a:prstGeom prst="line">
            <a:avLst/>
          </a:prstGeom>
          <a:ln w="44450" cap="rnd">
            <a:solidFill>
              <a:srgbClr val="C8C8C8"/>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E6704091-F1CC-324B-964E-406BF87F70ED}"/>
              </a:ext>
            </a:extLst>
          </p:cNvPr>
          <p:cNvSpPr>
            <a:spLocks noChangeAspect="1"/>
          </p:cNvSpPr>
          <p:nvPr userDrawn="1"/>
        </p:nvSpPr>
        <p:spPr>
          <a:xfrm>
            <a:off x="5121997" y="1796323"/>
            <a:ext cx="1901923" cy="1901923"/>
          </a:xfrm>
          <a:prstGeom prst="ellipse">
            <a:avLst/>
          </a:prstGeom>
          <a:solidFill>
            <a:srgbClr val="0B2341"/>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23" name="Oval 22">
            <a:extLst>
              <a:ext uri="{FF2B5EF4-FFF2-40B4-BE49-F238E27FC236}">
                <a16:creationId xmlns:a16="http://schemas.microsoft.com/office/drawing/2014/main" id="{E6FC4102-7C30-6C4A-A003-572E35494090}"/>
              </a:ext>
            </a:extLst>
          </p:cNvPr>
          <p:cNvSpPr>
            <a:spLocks noChangeAspect="1"/>
          </p:cNvSpPr>
          <p:nvPr/>
        </p:nvSpPr>
        <p:spPr>
          <a:xfrm>
            <a:off x="2347231" y="1799120"/>
            <a:ext cx="1901923" cy="1901923"/>
          </a:xfrm>
          <a:prstGeom prst="ellipse">
            <a:avLst/>
          </a:prstGeom>
          <a:solidFill>
            <a:srgbClr val="0B2341"/>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24" name="Oval 23">
            <a:extLst>
              <a:ext uri="{FF2B5EF4-FFF2-40B4-BE49-F238E27FC236}">
                <a16:creationId xmlns:a16="http://schemas.microsoft.com/office/drawing/2014/main" id="{1C4CB017-60FC-5142-83B0-57F68278BFBF}"/>
              </a:ext>
            </a:extLst>
          </p:cNvPr>
          <p:cNvSpPr>
            <a:spLocks noChangeAspect="1"/>
          </p:cNvSpPr>
          <p:nvPr/>
        </p:nvSpPr>
        <p:spPr>
          <a:xfrm>
            <a:off x="2520952" y="1972841"/>
            <a:ext cx="1554480" cy="1554480"/>
          </a:xfrm>
          <a:prstGeom prst="ellipse">
            <a:avLst/>
          </a:prstGeom>
          <a:solidFill>
            <a:schemeClr val="bg1"/>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27" name="Oval 26">
            <a:extLst>
              <a:ext uri="{FF2B5EF4-FFF2-40B4-BE49-F238E27FC236}">
                <a16:creationId xmlns:a16="http://schemas.microsoft.com/office/drawing/2014/main" id="{2407EE9A-02BF-6043-8A49-66DF664707E7}"/>
              </a:ext>
            </a:extLst>
          </p:cNvPr>
          <p:cNvSpPr>
            <a:spLocks noChangeAspect="1"/>
          </p:cNvSpPr>
          <p:nvPr userDrawn="1"/>
        </p:nvSpPr>
        <p:spPr>
          <a:xfrm>
            <a:off x="7894213" y="1796323"/>
            <a:ext cx="1901923" cy="1901923"/>
          </a:xfrm>
          <a:prstGeom prst="ellipse">
            <a:avLst/>
          </a:prstGeom>
          <a:solidFill>
            <a:srgbClr val="0B2341"/>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30" name="Oval 29">
            <a:extLst>
              <a:ext uri="{FF2B5EF4-FFF2-40B4-BE49-F238E27FC236}">
                <a16:creationId xmlns:a16="http://schemas.microsoft.com/office/drawing/2014/main" id="{D12028D0-06C4-A042-9237-3AE2D20BAD51}"/>
              </a:ext>
            </a:extLst>
          </p:cNvPr>
          <p:cNvSpPr>
            <a:spLocks noChangeAspect="1"/>
          </p:cNvSpPr>
          <p:nvPr/>
        </p:nvSpPr>
        <p:spPr>
          <a:xfrm>
            <a:off x="8067934" y="1970044"/>
            <a:ext cx="1554480" cy="1554480"/>
          </a:xfrm>
          <a:prstGeom prst="ellipse">
            <a:avLst/>
          </a:prstGeom>
          <a:solidFill>
            <a:schemeClr val="bg1"/>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33" name="Text Placeholder 24">
            <a:extLst>
              <a:ext uri="{FF2B5EF4-FFF2-40B4-BE49-F238E27FC236}">
                <a16:creationId xmlns:a16="http://schemas.microsoft.com/office/drawing/2014/main" id="{700C541E-16A7-7948-A657-916C3FDE8A2D}"/>
              </a:ext>
            </a:extLst>
          </p:cNvPr>
          <p:cNvSpPr>
            <a:spLocks noGrp="1"/>
          </p:cNvSpPr>
          <p:nvPr userDrawn="1">
            <p:ph type="body" sz="quarter" idx="16" hasCustomPrompt="1"/>
          </p:nvPr>
        </p:nvSpPr>
        <p:spPr>
          <a:xfrm>
            <a:off x="2112150" y="4188495"/>
            <a:ext cx="2372083" cy="724969"/>
          </a:xfrm>
        </p:spPr>
        <p:txBody>
          <a:bodyPr>
            <a:noAutofit/>
          </a:bodyPr>
          <a:lstStyle>
            <a:lvl1pPr marL="0" indent="0" algn="ctr">
              <a:buNone/>
              <a:defRPr sz="1600" cap="all" baseline="0">
                <a:solidFill>
                  <a:srgbClr val="63656A"/>
                </a:solidFill>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Content – AVENIR NEXT LT PRO, REG,    16 </a:t>
            </a:r>
            <a:r>
              <a:rPr lang="en-US" dirty="0" err="1"/>
              <a:t>pt</a:t>
            </a:r>
            <a:r>
              <a:rPr lang="en-US" dirty="0"/>
              <a:t>, GRAY, CAPS</a:t>
            </a:r>
          </a:p>
        </p:txBody>
      </p:sp>
      <p:sp>
        <p:nvSpPr>
          <p:cNvPr id="34" name="Text Placeholder 24">
            <a:extLst>
              <a:ext uri="{FF2B5EF4-FFF2-40B4-BE49-F238E27FC236}">
                <a16:creationId xmlns:a16="http://schemas.microsoft.com/office/drawing/2014/main" id="{C6632954-4CD9-AC4E-873D-4EB8E3074714}"/>
              </a:ext>
            </a:extLst>
          </p:cNvPr>
          <p:cNvSpPr>
            <a:spLocks noGrp="1"/>
          </p:cNvSpPr>
          <p:nvPr userDrawn="1">
            <p:ph type="body" sz="quarter" idx="17" hasCustomPrompt="1"/>
          </p:nvPr>
        </p:nvSpPr>
        <p:spPr>
          <a:xfrm>
            <a:off x="4909958" y="4188495"/>
            <a:ext cx="2372083" cy="724969"/>
          </a:xfrm>
        </p:spPr>
        <p:txBody>
          <a:bodyPr>
            <a:noAutofit/>
          </a:bodyPr>
          <a:lstStyle>
            <a:lvl1pPr marL="0" indent="0" algn="ctr">
              <a:buNone/>
              <a:defRPr sz="1600" cap="all" baseline="0">
                <a:solidFill>
                  <a:srgbClr val="63656A"/>
                </a:solidFill>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Content – AVENIR NEXT LT PRO, REG,    16 </a:t>
            </a:r>
            <a:r>
              <a:rPr lang="en-US" dirty="0" err="1"/>
              <a:t>pt</a:t>
            </a:r>
            <a:r>
              <a:rPr lang="en-US" dirty="0"/>
              <a:t>, GRAY, CAPS</a:t>
            </a:r>
          </a:p>
        </p:txBody>
      </p:sp>
      <p:sp>
        <p:nvSpPr>
          <p:cNvPr id="39" name="Text Placeholder 24">
            <a:extLst>
              <a:ext uri="{FF2B5EF4-FFF2-40B4-BE49-F238E27FC236}">
                <a16:creationId xmlns:a16="http://schemas.microsoft.com/office/drawing/2014/main" id="{47FCF07A-3FC5-C64E-BBD7-7A1019EE2490}"/>
              </a:ext>
            </a:extLst>
          </p:cNvPr>
          <p:cNvSpPr>
            <a:spLocks noGrp="1"/>
          </p:cNvSpPr>
          <p:nvPr userDrawn="1">
            <p:ph type="body" sz="quarter" idx="18" hasCustomPrompt="1"/>
          </p:nvPr>
        </p:nvSpPr>
        <p:spPr>
          <a:xfrm>
            <a:off x="7676245" y="4188495"/>
            <a:ext cx="2372083" cy="724969"/>
          </a:xfrm>
        </p:spPr>
        <p:txBody>
          <a:bodyPr>
            <a:noAutofit/>
          </a:bodyPr>
          <a:lstStyle>
            <a:lvl1pPr marL="0" indent="0" algn="ctr">
              <a:buNone/>
              <a:defRPr sz="1600" cap="all" baseline="0">
                <a:solidFill>
                  <a:srgbClr val="63656A"/>
                </a:solidFill>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Content – AVENIR NEXT LT PRO, REG,    16 </a:t>
            </a:r>
            <a:r>
              <a:rPr lang="en-US" dirty="0" err="1"/>
              <a:t>pt</a:t>
            </a:r>
            <a:r>
              <a:rPr lang="en-US" dirty="0"/>
              <a:t>, GRAY, CAPS</a:t>
            </a:r>
          </a:p>
        </p:txBody>
      </p:sp>
      <p:sp>
        <p:nvSpPr>
          <p:cNvPr id="32" name="Oval 31">
            <a:extLst>
              <a:ext uri="{FF2B5EF4-FFF2-40B4-BE49-F238E27FC236}">
                <a16:creationId xmlns:a16="http://schemas.microsoft.com/office/drawing/2014/main" id="{9F0C2A2F-44BD-FF40-8445-274D308A0861}"/>
              </a:ext>
            </a:extLst>
          </p:cNvPr>
          <p:cNvSpPr>
            <a:spLocks noChangeAspect="1"/>
          </p:cNvSpPr>
          <p:nvPr userDrawn="1"/>
        </p:nvSpPr>
        <p:spPr>
          <a:xfrm>
            <a:off x="5295718" y="1970044"/>
            <a:ext cx="1554480" cy="1554480"/>
          </a:xfrm>
          <a:prstGeom prst="ellipse">
            <a:avLst/>
          </a:prstGeom>
          <a:solidFill>
            <a:schemeClr val="bg1"/>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35" name="Picture Placeholder 7">
            <a:extLst>
              <a:ext uri="{FF2B5EF4-FFF2-40B4-BE49-F238E27FC236}">
                <a16:creationId xmlns:a16="http://schemas.microsoft.com/office/drawing/2014/main" id="{9F87CD6C-63F4-C84A-8065-26C3EF5C174D}"/>
              </a:ext>
            </a:extLst>
          </p:cNvPr>
          <p:cNvSpPr>
            <a:spLocks noGrp="1"/>
          </p:cNvSpPr>
          <p:nvPr>
            <p:ph type="pic" sz="quarter" idx="20" hasCustomPrompt="1"/>
          </p:nvPr>
        </p:nvSpPr>
        <p:spPr>
          <a:xfrm>
            <a:off x="2520952" y="1972841"/>
            <a:ext cx="1554480" cy="1554481"/>
          </a:xfrm>
          <a:prstGeom prst="ellipse">
            <a:avLst/>
          </a:prstGeom>
          <a:solidFill>
            <a:srgbClr val="0C2340"/>
          </a:solidFill>
        </p:spPr>
        <p:txBody>
          <a:bodyPr anchor="ctr">
            <a:normAutofit/>
          </a:bodyPr>
          <a:lstStyle>
            <a:lvl1pPr marL="0" indent="0" algn="ctr">
              <a:buNone/>
              <a:defRPr sz="1600">
                <a:solidFill>
                  <a:srgbClr val="FFFFFF"/>
                </a:solidFill>
              </a:defRPr>
            </a:lvl1pPr>
          </a:lstStyle>
          <a:p>
            <a:r>
              <a:rPr lang="en-US" dirty="0"/>
              <a:t>Insert Photo or Icon Here</a:t>
            </a:r>
          </a:p>
        </p:txBody>
      </p:sp>
      <p:sp>
        <p:nvSpPr>
          <p:cNvPr id="36" name="Picture Placeholder 7">
            <a:extLst>
              <a:ext uri="{FF2B5EF4-FFF2-40B4-BE49-F238E27FC236}">
                <a16:creationId xmlns:a16="http://schemas.microsoft.com/office/drawing/2014/main" id="{0D504FA1-522A-7F4F-87EB-C4D1DE46E621}"/>
              </a:ext>
            </a:extLst>
          </p:cNvPr>
          <p:cNvSpPr>
            <a:spLocks noGrp="1"/>
          </p:cNvSpPr>
          <p:nvPr>
            <p:ph type="pic" sz="quarter" idx="21" hasCustomPrompt="1"/>
          </p:nvPr>
        </p:nvSpPr>
        <p:spPr>
          <a:xfrm>
            <a:off x="5295718" y="1970044"/>
            <a:ext cx="1554480" cy="1554481"/>
          </a:xfrm>
          <a:prstGeom prst="ellipse">
            <a:avLst/>
          </a:prstGeom>
          <a:solidFill>
            <a:srgbClr val="0C2340"/>
          </a:solidFill>
        </p:spPr>
        <p:txBody>
          <a:bodyPr anchor="ctr">
            <a:normAutofit/>
          </a:bodyPr>
          <a:lstStyle>
            <a:lvl1pPr marL="0" indent="0" algn="ctr">
              <a:buNone/>
              <a:defRPr sz="1600">
                <a:solidFill>
                  <a:srgbClr val="FFFFFF"/>
                </a:solidFill>
              </a:defRPr>
            </a:lvl1pPr>
          </a:lstStyle>
          <a:p>
            <a:r>
              <a:rPr lang="en-US" dirty="0"/>
              <a:t>Insert Photo or Icon Here</a:t>
            </a:r>
          </a:p>
        </p:txBody>
      </p:sp>
      <p:sp>
        <p:nvSpPr>
          <p:cNvPr id="37" name="Picture Placeholder 7">
            <a:extLst>
              <a:ext uri="{FF2B5EF4-FFF2-40B4-BE49-F238E27FC236}">
                <a16:creationId xmlns:a16="http://schemas.microsoft.com/office/drawing/2014/main" id="{B6C0E8E8-FD78-B148-9097-AC22A7BE5F7E}"/>
              </a:ext>
            </a:extLst>
          </p:cNvPr>
          <p:cNvSpPr>
            <a:spLocks noGrp="1"/>
          </p:cNvSpPr>
          <p:nvPr>
            <p:ph type="pic" sz="quarter" idx="22" hasCustomPrompt="1"/>
          </p:nvPr>
        </p:nvSpPr>
        <p:spPr>
          <a:xfrm>
            <a:off x="8067934" y="1970044"/>
            <a:ext cx="1554480" cy="1554481"/>
          </a:xfrm>
          <a:prstGeom prst="ellipse">
            <a:avLst/>
          </a:prstGeom>
          <a:solidFill>
            <a:srgbClr val="0C2340"/>
          </a:solidFill>
        </p:spPr>
        <p:txBody>
          <a:bodyPr anchor="ctr">
            <a:normAutofit/>
          </a:bodyPr>
          <a:lstStyle>
            <a:lvl1pPr marL="0" indent="0" algn="ctr">
              <a:buNone/>
              <a:defRPr sz="1600">
                <a:solidFill>
                  <a:srgbClr val="FFFFFF"/>
                </a:solidFill>
              </a:defRPr>
            </a:lvl1pPr>
          </a:lstStyle>
          <a:p>
            <a:r>
              <a:rPr lang="en-US" dirty="0"/>
              <a:t>Insert Photo or Icon Here</a:t>
            </a:r>
          </a:p>
        </p:txBody>
      </p:sp>
      <p:cxnSp>
        <p:nvCxnSpPr>
          <p:cNvPr id="8" name="Straight Connector 7">
            <a:extLst>
              <a:ext uri="{FF2B5EF4-FFF2-40B4-BE49-F238E27FC236}">
                <a16:creationId xmlns:a16="http://schemas.microsoft.com/office/drawing/2014/main" id="{F833174B-0E31-7648-819C-BB44E7BEEA82}"/>
              </a:ext>
            </a:extLst>
          </p:cNvPr>
          <p:cNvCxnSpPr/>
          <p:nvPr userDrawn="1"/>
        </p:nvCxnSpPr>
        <p:spPr>
          <a:xfrm>
            <a:off x="8839200" y="3698246"/>
            <a:ext cx="0" cy="248195"/>
          </a:xfrm>
          <a:prstGeom prst="line">
            <a:avLst/>
          </a:prstGeom>
          <a:ln w="44450">
            <a:solidFill>
              <a:srgbClr val="C8C8C8"/>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E0E21-18AF-A748-AC8A-27B7834B7B49}"/>
              </a:ext>
            </a:extLst>
          </p:cNvPr>
          <p:cNvCxnSpPr/>
          <p:nvPr userDrawn="1"/>
        </p:nvCxnSpPr>
        <p:spPr>
          <a:xfrm>
            <a:off x="6072958" y="3698246"/>
            <a:ext cx="0" cy="248195"/>
          </a:xfrm>
          <a:prstGeom prst="line">
            <a:avLst/>
          </a:prstGeom>
          <a:ln w="44450">
            <a:solidFill>
              <a:srgbClr val="C8C8C8"/>
            </a:solidFill>
          </a:ln>
        </p:spPr>
        <p:style>
          <a:lnRef idx="1">
            <a:schemeClr val="accent1"/>
          </a:lnRef>
          <a:fillRef idx="0">
            <a:schemeClr val="accent1"/>
          </a:fillRef>
          <a:effectRef idx="0">
            <a:schemeClr val="accent1"/>
          </a:effectRef>
          <a:fontRef idx="minor">
            <a:schemeClr val="tx1"/>
          </a:fontRef>
        </p:style>
      </p:cxnSp>
      <p:sp>
        <p:nvSpPr>
          <p:cNvPr id="31" name="Slide Number Placeholder 5">
            <a:extLst>
              <a:ext uri="{FF2B5EF4-FFF2-40B4-BE49-F238E27FC236}">
                <a16:creationId xmlns:a16="http://schemas.microsoft.com/office/drawing/2014/main" id="{D05F5668-9431-7542-A05F-9999F7E29047}"/>
              </a:ext>
            </a:extLst>
          </p:cNvPr>
          <p:cNvSpPr>
            <a:spLocks noGrp="1"/>
          </p:cNvSpPr>
          <p:nvPr>
            <p:ph type="sldNum" sz="quarter" idx="4"/>
          </p:nvPr>
        </p:nvSpPr>
        <p:spPr>
          <a:xfrm>
            <a:off x="364109" y="6470661"/>
            <a:ext cx="318761" cy="365125"/>
          </a:xfrm>
          <a:prstGeom prst="rect">
            <a:avLst/>
          </a:prstGeom>
        </p:spPr>
        <p:txBody>
          <a:bodyPr vert="horz" lIns="91440" tIns="45720" rIns="91440" bIns="45720" rtlCol="0" anchor="ctr"/>
          <a:lstStyle>
            <a:lvl1pPr algn="r">
              <a:defRPr sz="800" b="0" i="0">
                <a:solidFill>
                  <a:srgbClr val="FFFFFF"/>
                </a:solidFill>
                <a:latin typeface="Avenir Next LT Pro" panose="020B0504020202020204" pitchFamily="34" charset="77"/>
                <a:ea typeface="Avenir Next LT Pro" panose="020B0504020202020204" pitchFamily="34" charset="77"/>
                <a:cs typeface="Arial" charset="0"/>
              </a:defRPr>
            </a:lvl1pPr>
          </a:lstStyle>
          <a:p>
            <a:fld id="{9564885F-477D-A14D-B2C1-5ECAF755F313}" type="slidenum">
              <a:rPr lang="en-US" smtClean="0"/>
              <a:pPr/>
              <a:t>‹#›</a:t>
            </a:fld>
            <a:endParaRPr lang="en-US" spc="400" dirty="0"/>
          </a:p>
        </p:txBody>
      </p:sp>
      <p:sp>
        <p:nvSpPr>
          <p:cNvPr id="38" name="Footer Placeholder 4">
            <a:extLst>
              <a:ext uri="{FF2B5EF4-FFF2-40B4-BE49-F238E27FC236}">
                <a16:creationId xmlns:a16="http://schemas.microsoft.com/office/drawing/2014/main" id="{DAB19935-33C1-AA45-8BB5-FC2BE9106AE6}"/>
              </a:ext>
            </a:extLst>
          </p:cNvPr>
          <p:cNvSpPr>
            <a:spLocks noGrp="1"/>
          </p:cNvSpPr>
          <p:nvPr>
            <p:ph type="ftr" sz="quarter" idx="3"/>
          </p:nvPr>
        </p:nvSpPr>
        <p:spPr>
          <a:xfrm>
            <a:off x="753446" y="6459579"/>
            <a:ext cx="7617506" cy="385538"/>
          </a:xfrm>
          <a:prstGeom prst="rect">
            <a:avLst/>
          </a:prstGeom>
        </p:spPr>
        <p:txBody>
          <a:bodyPr vert="horz" lIns="91440" tIns="45720" rIns="91440" bIns="45720" rtlCol="0" anchor="ctr"/>
          <a:lstStyle>
            <a:lvl1pPr algn="l">
              <a:defRPr sz="900" b="0" i="0" cap="all" baseline="0">
                <a:solidFill>
                  <a:srgbClr val="FFFFFF"/>
                </a:solidFill>
                <a:latin typeface="Avenir Next LT Pro" panose="020B0504020202020204" pitchFamily="34" charset="77"/>
                <a:ea typeface="Avenir Next LT Pro" panose="020B0504020202020204" pitchFamily="34" charset="77"/>
                <a:cs typeface="Arial" charset="0"/>
              </a:defRPr>
            </a:lvl1pPr>
          </a:lstStyle>
          <a:p>
            <a:endParaRPr lang="en-US" dirty="0"/>
          </a:p>
        </p:txBody>
      </p:sp>
      <p:sp>
        <p:nvSpPr>
          <p:cNvPr id="3" name="Title 2">
            <a:extLst>
              <a:ext uri="{FF2B5EF4-FFF2-40B4-BE49-F238E27FC236}">
                <a16:creationId xmlns:a16="http://schemas.microsoft.com/office/drawing/2014/main" id="{8F6BD397-0E40-E919-0BBC-B4AB622EBF86}"/>
              </a:ext>
            </a:extLst>
          </p:cNvPr>
          <p:cNvSpPr>
            <a:spLocks noGrp="1"/>
          </p:cNvSpPr>
          <p:nvPr>
            <p:ph type="title" hasCustomPrompt="1"/>
          </p:nvPr>
        </p:nvSpPr>
        <p:spPr/>
        <p:txBody>
          <a:bodyPr/>
          <a:lstStyle/>
          <a:p>
            <a:r>
              <a:rPr lang="en-US" dirty="0"/>
              <a:t>TITLE — avenir NEXT LT PRO, DEMI, 28 PT, DARK BLUE, caps</a:t>
            </a:r>
          </a:p>
        </p:txBody>
      </p:sp>
    </p:spTree>
    <p:extLst>
      <p:ext uri="{BB962C8B-B14F-4D97-AF65-F5344CB8AC3E}">
        <p14:creationId xmlns:p14="http://schemas.microsoft.com/office/powerpoint/2010/main" val="3594713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1248">
          <p15:clr>
            <a:srgbClr val="FBAE40"/>
          </p15:clr>
        </p15:guide>
        <p15:guide id="3" pos="216">
          <p15:clr>
            <a:srgbClr val="FBAE40"/>
          </p15:clr>
        </p15:guide>
        <p15:guide id="4" pos="7464">
          <p15:clr>
            <a:srgbClr val="FBAE40"/>
          </p15:clr>
        </p15:guide>
        <p15:guide id="6" pos="6408">
          <p15:clr>
            <a:srgbClr val="FBAE40"/>
          </p15:clr>
        </p15:guide>
        <p15:guide id="7" pos="816" userDrawn="1">
          <p15:clr>
            <a:srgbClr val="FBAE40"/>
          </p15:clr>
        </p15:guide>
        <p15:guide id="8" pos="6936">
          <p15:clr>
            <a:srgbClr val="FBAE40"/>
          </p15:clr>
        </p15:guide>
        <p15:guide id="9" orient="horz" pos="408">
          <p15:clr>
            <a:srgbClr val="FBAE40"/>
          </p15:clr>
        </p15:guide>
        <p15:guide id="10" orient="horz" pos="840">
          <p15:clr>
            <a:srgbClr val="FBAE40"/>
          </p15:clr>
        </p15:guide>
        <p15:guide id="11" orient="horz" pos="3168">
          <p15:clr>
            <a:srgbClr val="FBAE40"/>
          </p15:clr>
        </p15:guide>
        <p15:guide id="12" orient="horz" pos="4224">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 Columns w/ icons (Oran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E6F6BC3-8DCD-DC42-9A6F-F00456312432}"/>
              </a:ext>
            </a:extLst>
          </p:cNvPr>
          <p:cNvSpPr/>
          <p:nvPr userDrawn="1"/>
        </p:nvSpPr>
        <p:spPr>
          <a:xfrm>
            <a:off x="1978933" y="1497558"/>
            <a:ext cx="2638840" cy="3695383"/>
          </a:xfrm>
          <a:prstGeom prst="rect">
            <a:avLst/>
          </a:prstGeom>
          <a:solidFill>
            <a:schemeClr val="tx2">
              <a:lumMod val="20000"/>
              <a:lumOff val="80000"/>
              <a:alpha val="7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29" name="Straight Connector 28">
            <a:extLst>
              <a:ext uri="{FF2B5EF4-FFF2-40B4-BE49-F238E27FC236}">
                <a16:creationId xmlns:a16="http://schemas.microsoft.com/office/drawing/2014/main" id="{50CE64D7-553E-A347-BF9D-990DEE2BCF41}"/>
              </a:ext>
            </a:extLst>
          </p:cNvPr>
          <p:cNvCxnSpPr/>
          <p:nvPr userDrawn="1"/>
        </p:nvCxnSpPr>
        <p:spPr>
          <a:xfrm>
            <a:off x="3298192" y="3698246"/>
            <a:ext cx="0" cy="248195"/>
          </a:xfrm>
          <a:prstGeom prst="line">
            <a:avLst/>
          </a:prstGeom>
          <a:ln w="44450">
            <a:solidFill>
              <a:srgbClr val="C8C8C8"/>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BE59F21-E382-3743-8CD3-05F9897F4987}"/>
              </a:ext>
            </a:extLst>
          </p:cNvPr>
          <p:cNvCxnSpPr>
            <a:cxnSpLocks/>
          </p:cNvCxnSpPr>
          <p:nvPr userDrawn="1"/>
        </p:nvCxnSpPr>
        <p:spPr>
          <a:xfrm>
            <a:off x="2368189" y="3946441"/>
            <a:ext cx="1860329" cy="0"/>
          </a:xfrm>
          <a:prstGeom prst="line">
            <a:avLst/>
          </a:prstGeom>
          <a:ln w="44450" cap="rnd">
            <a:solidFill>
              <a:srgbClr val="C8C8C8"/>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380EA38F-9E16-744A-8B06-EFD4E8F2D16F}"/>
              </a:ext>
            </a:extLst>
          </p:cNvPr>
          <p:cNvSpPr/>
          <p:nvPr userDrawn="1"/>
        </p:nvSpPr>
        <p:spPr>
          <a:xfrm>
            <a:off x="4753538" y="1497558"/>
            <a:ext cx="2638840" cy="3695383"/>
          </a:xfrm>
          <a:prstGeom prst="rect">
            <a:avLst/>
          </a:prstGeom>
          <a:solidFill>
            <a:schemeClr val="tx2">
              <a:lumMod val="20000"/>
              <a:lumOff val="80000"/>
              <a:alpha val="7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C76EA18B-18FB-AE4F-9382-286B4311D2FE}"/>
              </a:ext>
            </a:extLst>
          </p:cNvPr>
          <p:cNvCxnSpPr>
            <a:cxnSpLocks/>
          </p:cNvCxnSpPr>
          <p:nvPr userDrawn="1"/>
        </p:nvCxnSpPr>
        <p:spPr>
          <a:xfrm>
            <a:off x="5142794" y="3946441"/>
            <a:ext cx="1860329" cy="0"/>
          </a:xfrm>
          <a:prstGeom prst="line">
            <a:avLst/>
          </a:prstGeom>
          <a:ln w="44450" cap="rnd">
            <a:solidFill>
              <a:srgbClr val="C8C8C8"/>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91B44169-B61C-BB4D-90CD-0A42012245B1}"/>
              </a:ext>
            </a:extLst>
          </p:cNvPr>
          <p:cNvSpPr/>
          <p:nvPr userDrawn="1"/>
        </p:nvSpPr>
        <p:spPr>
          <a:xfrm>
            <a:off x="7525757" y="1497558"/>
            <a:ext cx="2638840" cy="3695383"/>
          </a:xfrm>
          <a:prstGeom prst="rect">
            <a:avLst/>
          </a:prstGeom>
          <a:solidFill>
            <a:schemeClr val="tx2">
              <a:lumMod val="20000"/>
              <a:lumOff val="80000"/>
              <a:alpha val="7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7" name="Straight Connector 16">
            <a:extLst>
              <a:ext uri="{FF2B5EF4-FFF2-40B4-BE49-F238E27FC236}">
                <a16:creationId xmlns:a16="http://schemas.microsoft.com/office/drawing/2014/main" id="{F7792A3D-7A48-484F-9FD8-5891CD965BA2}"/>
              </a:ext>
            </a:extLst>
          </p:cNvPr>
          <p:cNvCxnSpPr>
            <a:cxnSpLocks/>
          </p:cNvCxnSpPr>
          <p:nvPr userDrawn="1"/>
        </p:nvCxnSpPr>
        <p:spPr>
          <a:xfrm>
            <a:off x="7915013" y="3946441"/>
            <a:ext cx="1860329" cy="0"/>
          </a:xfrm>
          <a:prstGeom prst="line">
            <a:avLst/>
          </a:prstGeom>
          <a:ln w="44450" cap="rnd">
            <a:solidFill>
              <a:srgbClr val="C8C8C8"/>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E6704091-F1CC-324B-964E-406BF87F70ED}"/>
              </a:ext>
            </a:extLst>
          </p:cNvPr>
          <p:cNvSpPr>
            <a:spLocks noChangeAspect="1"/>
          </p:cNvSpPr>
          <p:nvPr userDrawn="1"/>
        </p:nvSpPr>
        <p:spPr>
          <a:xfrm>
            <a:off x="5121997" y="1796323"/>
            <a:ext cx="1901923" cy="1901923"/>
          </a:xfrm>
          <a:prstGeom prst="ellipse">
            <a:avLst/>
          </a:prstGeom>
          <a:solidFill>
            <a:srgbClr val="E86100"/>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23" name="Oval 22">
            <a:extLst>
              <a:ext uri="{FF2B5EF4-FFF2-40B4-BE49-F238E27FC236}">
                <a16:creationId xmlns:a16="http://schemas.microsoft.com/office/drawing/2014/main" id="{E6FC4102-7C30-6C4A-A003-572E35494090}"/>
              </a:ext>
            </a:extLst>
          </p:cNvPr>
          <p:cNvSpPr>
            <a:spLocks noChangeAspect="1"/>
          </p:cNvSpPr>
          <p:nvPr/>
        </p:nvSpPr>
        <p:spPr>
          <a:xfrm>
            <a:off x="2347231" y="1799120"/>
            <a:ext cx="1901923" cy="1901923"/>
          </a:xfrm>
          <a:prstGeom prst="ellipse">
            <a:avLst/>
          </a:prstGeom>
          <a:solidFill>
            <a:srgbClr val="E86100"/>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24" name="Oval 23">
            <a:extLst>
              <a:ext uri="{FF2B5EF4-FFF2-40B4-BE49-F238E27FC236}">
                <a16:creationId xmlns:a16="http://schemas.microsoft.com/office/drawing/2014/main" id="{1C4CB017-60FC-5142-83B0-57F68278BFBF}"/>
              </a:ext>
            </a:extLst>
          </p:cNvPr>
          <p:cNvSpPr>
            <a:spLocks noChangeAspect="1"/>
          </p:cNvSpPr>
          <p:nvPr/>
        </p:nvSpPr>
        <p:spPr>
          <a:xfrm>
            <a:off x="2520952" y="1972841"/>
            <a:ext cx="1554480" cy="1554480"/>
          </a:xfrm>
          <a:prstGeom prst="ellipse">
            <a:avLst/>
          </a:prstGeom>
          <a:solidFill>
            <a:schemeClr val="accent2"/>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27" name="Oval 26">
            <a:extLst>
              <a:ext uri="{FF2B5EF4-FFF2-40B4-BE49-F238E27FC236}">
                <a16:creationId xmlns:a16="http://schemas.microsoft.com/office/drawing/2014/main" id="{2407EE9A-02BF-6043-8A49-66DF664707E7}"/>
              </a:ext>
            </a:extLst>
          </p:cNvPr>
          <p:cNvSpPr>
            <a:spLocks noChangeAspect="1"/>
          </p:cNvSpPr>
          <p:nvPr userDrawn="1"/>
        </p:nvSpPr>
        <p:spPr>
          <a:xfrm>
            <a:off x="7894213" y="1796323"/>
            <a:ext cx="1901923" cy="1901923"/>
          </a:xfrm>
          <a:prstGeom prst="ellipse">
            <a:avLst/>
          </a:prstGeom>
          <a:solidFill>
            <a:srgbClr val="E86100"/>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30" name="Oval 29">
            <a:extLst>
              <a:ext uri="{FF2B5EF4-FFF2-40B4-BE49-F238E27FC236}">
                <a16:creationId xmlns:a16="http://schemas.microsoft.com/office/drawing/2014/main" id="{D12028D0-06C4-A042-9237-3AE2D20BAD51}"/>
              </a:ext>
            </a:extLst>
          </p:cNvPr>
          <p:cNvSpPr>
            <a:spLocks noChangeAspect="1"/>
          </p:cNvSpPr>
          <p:nvPr/>
        </p:nvSpPr>
        <p:spPr>
          <a:xfrm>
            <a:off x="8067934" y="1970044"/>
            <a:ext cx="1554480" cy="1554480"/>
          </a:xfrm>
          <a:prstGeom prst="ellipse">
            <a:avLst/>
          </a:prstGeom>
          <a:solidFill>
            <a:schemeClr val="accent2"/>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32" name="Oval 31">
            <a:extLst>
              <a:ext uri="{FF2B5EF4-FFF2-40B4-BE49-F238E27FC236}">
                <a16:creationId xmlns:a16="http://schemas.microsoft.com/office/drawing/2014/main" id="{9F0C2A2F-44BD-FF40-8445-274D308A0861}"/>
              </a:ext>
            </a:extLst>
          </p:cNvPr>
          <p:cNvSpPr>
            <a:spLocks noChangeAspect="1"/>
          </p:cNvSpPr>
          <p:nvPr userDrawn="1"/>
        </p:nvSpPr>
        <p:spPr>
          <a:xfrm>
            <a:off x="5295718" y="1970044"/>
            <a:ext cx="1554480" cy="1554480"/>
          </a:xfrm>
          <a:prstGeom prst="ellipse">
            <a:avLst/>
          </a:prstGeom>
          <a:solidFill>
            <a:schemeClr val="accent2"/>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35" name="Picture Placeholder 7">
            <a:extLst>
              <a:ext uri="{FF2B5EF4-FFF2-40B4-BE49-F238E27FC236}">
                <a16:creationId xmlns:a16="http://schemas.microsoft.com/office/drawing/2014/main" id="{9F87CD6C-63F4-C84A-8065-26C3EF5C174D}"/>
              </a:ext>
            </a:extLst>
          </p:cNvPr>
          <p:cNvSpPr>
            <a:spLocks noGrp="1"/>
          </p:cNvSpPr>
          <p:nvPr>
            <p:ph type="pic" sz="quarter" idx="20" hasCustomPrompt="1"/>
          </p:nvPr>
        </p:nvSpPr>
        <p:spPr>
          <a:xfrm>
            <a:off x="2520952" y="1972841"/>
            <a:ext cx="1554480" cy="1554481"/>
          </a:xfrm>
          <a:prstGeom prst="ellipse">
            <a:avLst/>
          </a:prstGeom>
          <a:solidFill>
            <a:srgbClr val="E86100"/>
          </a:solidFill>
        </p:spPr>
        <p:txBody>
          <a:bodyPr anchor="ctr">
            <a:normAutofit/>
          </a:bodyPr>
          <a:lstStyle>
            <a:lvl1pPr marL="0" indent="0" algn="ctr">
              <a:buNone/>
              <a:defRPr sz="1600">
                <a:solidFill>
                  <a:srgbClr val="FFFFFF"/>
                </a:solidFill>
              </a:defRPr>
            </a:lvl1pPr>
          </a:lstStyle>
          <a:p>
            <a:r>
              <a:rPr lang="en-US" dirty="0"/>
              <a:t>Insert Photo or Icon Here</a:t>
            </a:r>
          </a:p>
        </p:txBody>
      </p:sp>
      <p:sp>
        <p:nvSpPr>
          <p:cNvPr id="36" name="Picture Placeholder 7">
            <a:extLst>
              <a:ext uri="{FF2B5EF4-FFF2-40B4-BE49-F238E27FC236}">
                <a16:creationId xmlns:a16="http://schemas.microsoft.com/office/drawing/2014/main" id="{0D504FA1-522A-7F4F-87EB-C4D1DE46E621}"/>
              </a:ext>
            </a:extLst>
          </p:cNvPr>
          <p:cNvSpPr>
            <a:spLocks noGrp="1"/>
          </p:cNvSpPr>
          <p:nvPr>
            <p:ph type="pic" sz="quarter" idx="21" hasCustomPrompt="1"/>
          </p:nvPr>
        </p:nvSpPr>
        <p:spPr>
          <a:xfrm>
            <a:off x="5295718" y="1970044"/>
            <a:ext cx="1554480" cy="1554481"/>
          </a:xfrm>
          <a:prstGeom prst="ellipse">
            <a:avLst/>
          </a:prstGeom>
          <a:solidFill>
            <a:srgbClr val="E86100"/>
          </a:solidFill>
        </p:spPr>
        <p:txBody>
          <a:bodyPr anchor="ctr">
            <a:normAutofit/>
          </a:bodyPr>
          <a:lstStyle>
            <a:lvl1pPr marL="0" indent="0" algn="ctr">
              <a:buNone/>
              <a:defRPr sz="1600">
                <a:solidFill>
                  <a:srgbClr val="FFFFFF"/>
                </a:solidFill>
              </a:defRPr>
            </a:lvl1pPr>
          </a:lstStyle>
          <a:p>
            <a:r>
              <a:rPr lang="en-US" dirty="0"/>
              <a:t>Insert Photo or Icon Here</a:t>
            </a:r>
          </a:p>
        </p:txBody>
      </p:sp>
      <p:sp>
        <p:nvSpPr>
          <p:cNvPr id="37" name="Picture Placeholder 7">
            <a:extLst>
              <a:ext uri="{FF2B5EF4-FFF2-40B4-BE49-F238E27FC236}">
                <a16:creationId xmlns:a16="http://schemas.microsoft.com/office/drawing/2014/main" id="{B6C0E8E8-FD78-B148-9097-AC22A7BE5F7E}"/>
              </a:ext>
            </a:extLst>
          </p:cNvPr>
          <p:cNvSpPr>
            <a:spLocks noGrp="1"/>
          </p:cNvSpPr>
          <p:nvPr>
            <p:ph type="pic" sz="quarter" idx="22" hasCustomPrompt="1"/>
          </p:nvPr>
        </p:nvSpPr>
        <p:spPr>
          <a:xfrm>
            <a:off x="8067934" y="1970044"/>
            <a:ext cx="1554480" cy="1554481"/>
          </a:xfrm>
          <a:prstGeom prst="ellipse">
            <a:avLst/>
          </a:prstGeom>
          <a:solidFill>
            <a:srgbClr val="E86100"/>
          </a:solidFill>
        </p:spPr>
        <p:txBody>
          <a:bodyPr anchor="ctr">
            <a:normAutofit/>
          </a:bodyPr>
          <a:lstStyle>
            <a:lvl1pPr marL="0" indent="0" algn="ctr">
              <a:buNone/>
              <a:defRPr sz="1600">
                <a:solidFill>
                  <a:srgbClr val="FFFFFF"/>
                </a:solidFill>
              </a:defRPr>
            </a:lvl1pPr>
          </a:lstStyle>
          <a:p>
            <a:r>
              <a:rPr lang="en-US" dirty="0"/>
              <a:t>Insert Photo or Icon Here</a:t>
            </a:r>
          </a:p>
        </p:txBody>
      </p:sp>
      <p:cxnSp>
        <p:nvCxnSpPr>
          <p:cNvPr id="8" name="Straight Connector 7">
            <a:extLst>
              <a:ext uri="{FF2B5EF4-FFF2-40B4-BE49-F238E27FC236}">
                <a16:creationId xmlns:a16="http://schemas.microsoft.com/office/drawing/2014/main" id="{F833174B-0E31-7648-819C-BB44E7BEEA82}"/>
              </a:ext>
            </a:extLst>
          </p:cNvPr>
          <p:cNvCxnSpPr/>
          <p:nvPr userDrawn="1"/>
        </p:nvCxnSpPr>
        <p:spPr>
          <a:xfrm>
            <a:off x="8839200" y="3698246"/>
            <a:ext cx="0" cy="248195"/>
          </a:xfrm>
          <a:prstGeom prst="line">
            <a:avLst/>
          </a:prstGeom>
          <a:ln w="44450">
            <a:solidFill>
              <a:srgbClr val="C8C8C8"/>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E0E21-18AF-A748-AC8A-27B7834B7B49}"/>
              </a:ext>
            </a:extLst>
          </p:cNvPr>
          <p:cNvCxnSpPr/>
          <p:nvPr userDrawn="1"/>
        </p:nvCxnSpPr>
        <p:spPr>
          <a:xfrm>
            <a:off x="6072958" y="3698246"/>
            <a:ext cx="0" cy="248195"/>
          </a:xfrm>
          <a:prstGeom prst="line">
            <a:avLst/>
          </a:prstGeom>
          <a:ln w="44450">
            <a:solidFill>
              <a:srgbClr val="C8C8C8"/>
            </a:solidFill>
          </a:ln>
        </p:spPr>
        <p:style>
          <a:lnRef idx="1">
            <a:schemeClr val="accent1"/>
          </a:lnRef>
          <a:fillRef idx="0">
            <a:schemeClr val="accent1"/>
          </a:fillRef>
          <a:effectRef idx="0">
            <a:schemeClr val="accent1"/>
          </a:effectRef>
          <a:fontRef idx="minor">
            <a:schemeClr val="tx1"/>
          </a:fontRef>
        </p:style>
      </p:cxnSp>
      <p:sp>
        <p:nvSpPr>
          <p:cNvPr id="31" name="Slide Number Placeholder 5">
            <a:extLst>
              <a:ext uri="{FF2B5EF4-FFF2-40B4-BE49-F238E27FC236}">
                <a16:creationId xmlns:a16="http://schemas.microsoft.com/office/drawing/2014/main" id="{2C171AD9-9BE1-E945-9767-8780DD4E794E}"/>
              </a:ext>
            </a:extLst>
          </p:cNvPr>
          <p:cNvSpPr>
            <a:spLocks noGrp="1"/>
          </p:cNvSpPr>
          <p:nvPr>
            <p:ph type="sldNum" sz="quarter" idx="4"/>
          </p:nvPr>
        </p:nvSpPr>
        <p:spPr>
          <a:xfrm>
            <a:off x="364109" y="6470661"/>
            <a:ext cx="318761" cy="365125"/>
          </a:xfrm>
          <a:prstGeom prst="rect">
            <a:avLst/>
          </a:prstGeom>
        </p:spPr>
        <p:txBody>
          <a:bodyPr vert="horz" lIns="91440" tIns="45720" rIns="91440" bIns="45720" rtlCol="0" anchor="ctr"/>
          <a:lstStyle>
            <a:lvl1pPr algn="r">
              <a:defRPr sz="800" b="0" i="0">
                <a:solidFill>
                  <a:srgbClr val="FFFFFF"/>
                </a:solidFill>
                <a:latin typeface="Avenir Next LT Pro" panose="020B0504020202020204" pitchFamily="34" charset="77"/>
                <a:ea typeface="Avenir Next LT Pro" panose="020B0504020202020204" pitchFamily="34" charset="77"/>
                <a:cs typeface="Arial" charset="0"/>
              </a:defRPr>
            </a:lvl1pPr>
          </a:lstStyle>
          <a:p>
            <a:fld id="{9564885F-477D-A14D-B2C1-5ECAF755F313}" type="slidenum">
              <a:rPr lang="en-US" smtClean="0"/>
              <a:pPr/>
              <a:t>‹#›</a:t>
            </a:fld>
            <a:endParaRPr lang="en-US" spc="400" dirty="0"/>
          </a:p>
        </p:txBody>
      </p:sp>
      <p:sp>
        <p:nvSpPr>
          <p:cNvPr id="38" name="Footer Placeholder 4">
            <a:extLst>
              <a:ext uri="{FF2B5EF4-FFF2-40B4-BE49-F238E27FC236}">
                <a16:creationId xmlns:a16="http://schemas.microsoft.com/office/drawing/2014/main" id="{1A9D6AB5-0BDC-5A4C-9196-2600241D1508}"/>
              </a:ext>
            </a:extLst>
          </p:cNvPr>
          <p:cNvSpPr>
            <a:spLocks noGrp="1"/>
          </p:cNvSpPr>
          <p:nvPr>
            <p:ph type="ftr" sz="quarter" idx="3"/>
          </p:nvPr>
        </p:nvSpPr>
        <p:spPr>
          <a:xfrm>
            <a:off x="753446" y="6459579"/>
            <a:ext cx="7617506" cy="385538"/>
          </a:xfrm>
          <a:prstGeom prst="rect">
            <a:avLst/>
          </a:prstGeom>
        </p:spPr>
        <p:txBody>
          <a:bodyPr vert="horz" lIns="91440" tIns="45720" rIns="91440" bIns="45720" rtlCol="0" anchor="ctr"/>
          <a:lstStyle>
            <a:lvl1pPr algn="l">
              <a:defRPr sz="900" b="0" i="0" cap="all" baseline="0">
                <a:solidFill>
                  <a:srgbClr val="FFFFFF"/>
                </a:solidFill>
                <a:latin typeface="Avenir Next LT Pro" panose="020B0504020202020204" pitchFamily="34" charset="77"/>
                <a:ea typeface="Avenir Next LT Pro" panose="020B0504020202020204" pitchFamily="34" charset="77"/>
                <a:cs typeface="Arial" charset="0"/>
              </a:defRPr>
            </a:lvl1pPr>
          </a:lstStyle>
          <a:p>
            <a:endParaRPr lang="en-US" dirty="0"/>
          </a:p>
        </p:txBody>
      </p:sp>
      <p:sp>
        <p:nvSpPr>
          <p:cNvPr id="2" name="Text Placeholder 24">
            <a:extLst>
              <a:ext uri="{FF2B5EF4-FFF2-40B4-BE49-F238E27FC236}">
                <a16:creationId xmlns:a16="http://schemas.microsoft.com/office/drawing/2014/main" id="{5A772E17-2817-8F89-E115-E087101C64DC}"/>
              </a:ext>
            </a:extLst>
          </p:cNvPr>
          <p:cNvSpPr>
            <a:spLocks noGrp="1"/>
          </p:cNvSpPr>
          <p:nvPr>
            <p:ph type="body" sz="quarter" idx="16" hasCustomPrompt="1"/>
          </p:nvPr>
        </p:nvSpPr>
        <p:spPr>
          <a:xfrm>
            <a:off x="2112150" y="4188495"/>
            <a:ext cx="2372083" cy="724969"/>
          </a:xfrm>
        </p:spPr>
        <p:txBody>
          <a:bodyPr>
            <a:noAutofit/>
          </a:bodyPr>
          <a:lstStyle>
            <a:lvl1pPr marL="0" indent="0" algn="ctr">
              <a:buNone/>
              <a:defRPr sz="1600" cap="all" baseline="0">
                <a:solidFill>
                  <a:srgbClr val="63656A"/>
                </a:solidFill>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Content – AVENIR NEXT LT PRO, REG,    16 </a:t>
            </a:r>
            <a:r>
              <a:rPr lang="en-US" dirty="0" err="1"/>
              <a:t>pt</a:t>
            </a:r>
            <a:r>
              <a:rPr lang="en-US" dirty="0"/>
              <a:t>, GRAY, CAPS</a:t>
            </a:r>
          </a:p>
        </p:txBody>
      </p:sp>
      <p:sp>
        <p:nvSpPr>
          <p:cNvPr id="3" name="Text Placeholder 24">
            <a:extLst>
              <a:ext uri="{FF2B5EF4-FFF2-40B4-BE49-F238E27FC236}">
                <a16:creationId xmlns:a16="http://schemas.microsoft.com/office/drawing/2014/main" id="{A25B7AD8-69A6-7DD7-FAA8-F39067B21F9D}"/>
              </a:ext>
            </a:extLst>
          </p:cNvPr>
          <p:cNvSpPr>
            <a:spLocks noGrp="1"/>
          </p:cNvSpPr>
          <p:nvPr>
            <p:ph type="body" sz="quarter" idx="17" hasCustomPrompt="1"/>
          </p:nvPr>
        </p:nvSpPr>
        <p:spPr>
          <a:xfrm>
            <a:off x="4909958" y="4188495"/>
            <a:ext cx="2372083" cy="724969"/>
          </a:xfrm>
        </p:spPr>
        <p:txBody>
          <a:bodyPr>
            <a:noAutofit/>
          </a:bodyPr>
          <a:lstStyle>
            <a:lvl1pPr marL="0" indent="0" algn="ctr">
              <a:buNone/>
              <a:defRPr sz="1600" cap="all" baseline="0">
                <a:solidFill>
                  <a:srgbClr val="63656A"/>
                </a:solidFill>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Content – AVENIR NEXT LT PRO, REG,    16 </a:t>
            </a:r>
            <a:r>
              <a:rPr lang="en-US" dirty="0" err="1"/>
              <a:t>pt</a:t>
            </a:r>
            <a:r>
              <a:rPr lang="en-US" dirty="0"/>
              <a:t>, GRAY, CAPS</a:t>
            </a:r>
          </a:p>
        </p:txBody>
      </p:sp>
      <p:sp>
        <p:nvSpPr>
          <p:cNvPr id="4" name="Text Placeholder 24">
            <a:extLst>
              <a:ext uri="{FF2B5EF4-FFF2-40B4-BE49-F238E27FC236}">
                <a16:creationId xmlns:a16="http://schemas.microsoft.com/office/drawing/2014/main" id="{C2E1886E-8B36-96A8-18C4-04A86AB20991}"/>
              </a:ext>
            </a:extLst>
          </p:cNvPr>
          <p:cNvSpPr>
            <a:spLocks noGrp="1"/>
          </p:cNvSpPr>
          <p:nvPr>
            <p:ph type="body" sz="quarter" idx="18" hasCustomPrompt="1"/>
          </p:nvPr>
        </p:nvSpPr>
        <p:spPr>
          <a:xfrm>
            <a:off x="7676245" y="4188495"/>
            <a:ext cx="2372083" cy="724969"/>
          </a:xfrm>
        </p:spPr>
        <p:txBody>
          <a:bodyPr>
            <a:noAutofit/>
          </a:bodyPr>
          <a:lstStyle>
            <a:lvl1pPr marL="0" indent="0" algn="ctr">
              <a:buNone/>
              <a:defRPr sz="1600" cap="all" baseline="0">
                <a:solidFill>
                  <a:srgbClr val="63656A"/>
                </a:solidFill>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Content – AVENIR NEXT LT PRO, REG,    16 </a:t>
            </a:r>
            <a:r>
              <a:rPr lang="en-US" dirty="0" err="1"/>
              <a:t>pt</a:t>
            </a:r>
            <a:r>
              <a:rPr lang="en-US" dirty="0"/>
              <a:t>, GRAY, CAPS</a:t>
            </a:r>
          </a:p>
        </p:txBody>
      </p:sp>
      <p:sp>
        <p:nvSpPr>
          <p:cNvPr id="6" name="Title 5">
            <a:extLst>
              <a:ext uri="{FF2B5EF4-FFF2-40B4-BE49-F238E27FC236}">
                <a16:creationId xmlns:a16="http://schemas.microsoft.com/office/drawing/2014/main" id="{0B1B8CFF-A83B-3FE4-617F-B84BE4353B59}"/>
              </a:ext>
            </a:extLst>
          </p:cNvPr>
          <p:cNvSpPr>
            <a:spLocks noGrp="1"/>
          </p:cNvSpPr>
          <p:nvPr>
            <p:ph type="title" hasCustomPrompt="1"/>
          </p:nvPr>
        </p:nvSpPr>
        <p:spPr/>
        <p:txBody>
          <a:bodyPr/>
          <a:lstStyle/>
          <a:p>
            <a:r>
              <a:rPr lang="en-US" dirty="0"/>
              <a:t>TITLE — avenir NEXT LT PRO, DEMI, 28 PT, dark BLUE, CAPS</a:t>
            </a:r>
          </a:p>
        </p:txBody>
      </p:sp>
    </p:spTree>
    <p:extLst>
      <p:ext uri="{BB962C8B-B14F-4D97-AF65-F5344CB8AC3E}">
        <p14:creationId xmlns:p14="http://schemas.microsoft.com/office/powerpoint/2010/main" val="2671041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1248">
          <p15:clr>
            <a:srgbClr val="FBAE40"/>
          </p15:clr>
        </p15:guide>
        <p15:guide id="3" pos="216">
          <p15:clr>
            <a:srgbClr val="FBAE40"/>
          </p15:clr>
        </p15:guide>
        <p15:guide id="4" pos="7464">
          <p15:clr>
            <a:srgbClr val="FBAE40"/>
          </p15:clr>
        </p15:guide>
        <p15:guide id="6" pos="6408">
          <p15:clr>
            <a:srgbClr val="FBAE40"/>
          </p15:clr>
        </p15:guide>
        <p15:guide id="7" pos="816" userDrawn="1">
          <p15:clr>
            <a:srgbClr val="FBAE40"/>
          </p15:clr>
        </p15:guide>
        <p15:guide id="8" pos="6936">
          <p15:clr>
            <a:srgbClr val="FBAE40"/>
          </p15:clr>
        </p15:guide>
        <p15:guide id="9" orient="horz" pos="408">
          <p15:clr>
            <a:srgbClr val="FBAE40"/>
          </p15:clr>
        </p15:guide>
        <p15:guide id="10" orient="horz" pos="840">
          <p15:clr>
            <a:srgbClr val="FBAE40"/>
          </p15:clr>
        </p15:guide>
        <p15:guide id="11" orient="horz" pos="3168">
          <p15:clr>
            <a:srgbClr val="FBAE40"/>
          </p15:clr>
        </p15:guide>
        <p15:guide id="12" orient="horz" pos="4224">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Slide (Dark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625F42-3CCD-8846-90C7-1997F4801CFF}"/>
              </a:ext>
            </a:extLst>
          </p:cNvPr>
          <p:cNvSpPr/>
          <p:nvPr userDrawn="1"/>
        </p:nvSpPr>
        <p:spPr>
          <a:xfrm>
            <a:off x="0" y="0"/>
            <a:ext cx="1224627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9246B1FB-BAF8-FA45-B481-0B89CB03162E}"/>
              </a:ext>
            </a:extLst>
          </p:cNvPr>
          <p:cNvSpPr>
            <a:spLocks noGrp="1"/>
          </p:cNvSpPr>
          <p:nvPr>
            <p:ph type="ctrTitle" hasCustomPrompt="1"/>
          </p:nvPr>
        </p:nvSpPr>
        <p:spPr>
          <a:xfrm>
            <a:off x="375921" y="1058039"/>
            <a:ext cx="11473180" cy="1104467"/>
          </a:xfrm>
        </p:spPr>
        <p:txBody>
          <a:bodyPr anchor="t">
            <a:noAutofit/>
          </a:bodyPr>
          <a:lstStyle>
            <a:lvl1pPr algn="l">
              <a:defRPr sz="3600" b="1" i="0" baseline="0">
                <a:solidFill>
                  <a:srgbClr val="FFFFFF"/>
                </a:solidFill>
                <a:latin typeface="Avenir Next LT Pro Demi" panose="020B0504020202020204" pitchFamily="34" charset="77"/>
              </a:defRPr>
            </a:lvl1pPr>
          </a:lstStyle>
          <a:p>
            <a:r>
              <a:rPr lang="en-US" dirty="0"/>
              <a:t>avenir NEXT LT PRO, DEMI, 36 PT, white, CAPS</a:t>
            </a:r>
          </a:p>
        </p:txBody>
      </p:sp>
      <p:sp>
        <p:nvSpPr>
          <p:cNvPr id="20" name="Text Placeholder 12">
            <a:extLst>
              <a:ext uri="{FF2B5EF4-FFF2-40B4-BE49-F238E27FC236}">
                <a16:creationId xmlns:a16="http://schemas.microsoft.com/office/drawing/2014/main" id="{D809FA8D-C5E0-8A45-AC78-C35B57903C6B}"/>
              </a:ext>
            </a:extLst>
          </p:cNvPr>
          <p:cNvSpPr>
            <a:spLocks noGrp="1"/>
          </p:cNvSpPr>
          <p:nvPr>
            <p:ph type="body" sz="quarter" idx="10" hasCustomPrompt="1"/>
          </p:nvPr>
        </p:nvSpPr>
        <p:spPr>
          <a:xfrm>
            <a:off x="395748" y="2535607"/>
            <a:ext cx="5754522" cy="617537"/>
          </a:xfrm>
        </p:spPr>
        <p:txBody>
          <a:bodyPr anchor="b">
            <a:noAutofit/>
          </a:bodyPr>
          <a:lstStyle>
            <a:lvl1pPr marL="0" indent="0">
              <a:buNone/>
              <a:defRPr sz="1800" b="1">
                <a:solidFill>
                  <a:srgbClr val="E86100"/>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r>
              <a:rPr lang="en-US" dirty="0"/>
              <a:t>Presenter Name — Avenir Next LT Pro, Demi, 18 PT</a:t>
            </a:r>
          </a:p>
        </p:txBody>
      </p:sp>
      <p:sp>
        <p:nvSpPr>
          <p:cNvPr id="21" name="Text Placeholder 12">
            <a:extLst>
              <a:ext uri="{FF2B5EF4-FFF2-40B4-BE49-F238E27FC236}">
                <a16:creationId xmlns:a16="http://schemas.microsoft.com/office/drawing/2014/main" id="{3C029147-EE5B-B745-9D78-D1F5CAE55137}"/>
              </a:ext>
            </a:extLst>
          </p:cNvPr>
          <p:cNvSpPr>
            <a:spLocks noGrp="1"/>
          </p:cNvSpPr>
          <p:nvPr>
            <p:ph type="body" sz="quarter" idx="11" hasCustomPrompt="1"/>
          </p:nvPr>
        </p:nvSpPr>
        <p:spPr>
          <a:xfrm>
            <a:off x="399093" y="3160093"/>
            <a:ext cx="5754522" cy="216352"/>
          </a:xfrm>
        </p:spPr>
        <p:txBody>
          <a:bodyPr anchor="t">
            <a:noAutofit/>
          </a:bodyPr>
          <a:lstStyle>
            <a:lvl1pPr marL="0" marR="0" indent="0" algn="l" defTabSz="914400" rtl="0" eaLnBrk="1" fontAlgn="auto" latinLnBrk="0" hangingPunct="1">
              <a:lnSpc>
                <a:spcPct val="90000"/>
              </a:lnSpc>
              <a:spcBef>
                <a:spcPts val="0"/>
              </a:spcBef>
              <a:spcAft>
                <a:spcPts val="1200"/>
              </a:spcAft>
              <a:buClr>
                <a:schemeClr val="tx2"/>
              </a:buClr>
              <a:buSzTx/>
              <a:buFont typeface="Wingdings" charset="2"/>
              <a:buNone/>
              <a:tabLst/>
              <a:defRPr sz="1400" b="0">
                <a:solidFill>
                  <a:srgbClr val="FFFFFF"/>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r>
              <a:rPr lang="en-US" dirty="0"/>
              <a:t>Presenter Title — Avenir Next LT Pro, Regular, 14 PT</a:t>
            </a:r>
          </a:p>
        </p:txBody>
      </p:sp>
      <p:sp>
        <p:nvSpPr>
          <p:cNvPr id="22" name="Text Placeholder 12">
            <a:extLst>
              <a:ext uri="{FF2B5EF4-FFF2-40B4-BE49-F238E27FC236}">
                <a16:creationId xmlns:a16="http://schemas.microsoft.com/office/drawing/2014/main" id="{25AAC3EB-82FB-5748-9FDC-C5514A0939C6}"/>
              </a:ext>
            </a:extLst>
          </p:cNvPr>
          <p:cNvSpPr>
            <a:spLocks noGrp="1"/>
          </p:cNvSpPr>
          <p:nvPr>
            <p:ph type="body" sz="quarter" idx="13" hasCustomPrompt="1"/>
          </p:nvPr>
        </p:nvSpPr>
        <p:spPr>
          <a:xfrm>
            <a:off x="399093" y="3548103"/>
            <a:ext cx="5754522" cy="228050"/>
          </a:xfrm>
        </p:spPr>
        <p:txBody>
          <a:bodyPr anchor="t">
            <a:noAutofit/>
          </a:bodyPr>
          <a:lstStyle>
            <a:lvl1pPr marL="0" marR="0" indent="0" algn="l" defTabSz="914400" rtl="0" eaLnBrk="1" fontAlgn="auto" latinLnBrk="0" hangingPunct="1">
              <a:lnSpc>
                <a:spcPct val="90000"/>
              </a:lnSpc>
              <a:spcBef>
                <a:spcPts val="0"/>
              </a:spcBef>
              <a:spcAft>
                <a:spcPts val="1200"/>
              </a:spcAft>
              <a:buClr>
                <a:schemeClr val="tx2"/>
              </a:buClr>
              <a:buSzTx/>
              <a:buFont typeface="Wingdings" charset="2"/>
              <a:buNone/>
              <a:tabLst/>
              <a:defRPr sz="1100" b="0">
                <a:solidFill>
                  <a:srgbClr val="FFFFFF"/>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marL="0" marR="0" lvl="0" indent="0" algn="l" defTabSz="914400" rtl="0" eaLnBrk="1" fontAlgn="auto" latinLnBrk="0" hangingPunct="1">
              <a:lnSpc>
                <a:spcPct val="90000"/>
              </a:lnSpc>
              <a:spcBef>
                <a:spcPts val="0"/>
              </a:spcBef>
              <a:spcAft>
                <a:spcPts val="1200"/>
              </a:spcAft>
              <a:buClr>
                <a:schemeClr val="tx2"/>
              </a:buClr>
              <a:buSzTx/>
              <a:buFont typeface="Wingdings" charset="2"/>
              <a:buNone/>
              <a:tabLst/>
              <a:defRPr/>
            </a:pPr>
            <a:r>
              <a:rPr lang="en-US" dirty="0"/>
              <a:t>Date — Avenir Next LT Pro, Regular, 11 PT</a:t>
            </a:r>
          </a:p>
        </p:txBody>
      </p:sp>
      <p:sp>
        <p:nvSpPr>
          <p:cNvPr id="4" name="Rectangle 3">
            <a:extLst>
              <a:ext uri="{FF2B5EF4-FFF2-40B4-BE49-F238E27FC236}">
                <a16:creationId xmlns:a16="http://schemas.microsoft.com/office/drawing/2014/main" id="{F8D20EC8-EA8E-EB48-A86A-7EAA2B743411}"/>
              </a:ext>
            </a:extLst>
          </p:cNvPr>
          <p:cNvSpPr/>
          <p:nvPr userDrawn="1"/>
        </p:nvSpPr>
        <p:spPr>
          <a:xfrm>
            <a:off x="5272600" y="6603030"/>
            <a:ext cx="5827531" cy="184666"/>
          </a:xfrm>
          <a:prstGeom prst="rect">
            <a:avLst/>
          </a:prstGeom>
        </p:spPr>
        <p:txBody>
          <a:bodyPr wrap="square">
            <a:spAutoFit/>
          </a:bodyPr>
          <a:lstStyle/>
          <a:p>
            <a:r>
              <a:rPr lang="en-US" sz="600" kern="1200" spc="100" baseline="0" noProof="0" dirty="0">
                <a:solidFill>
                  <a:schemeClr val="bg1">
                    <a:lumMod val="65000"/>
                  </a:schemeClr>
                </a:solidFill>
                <a:latin typeface="Arial" charset="0"/>
                <a:ea typeface="Arial" charset="0"/>
                <a:cs typeface="Arial" charset="0"/>
              </a:rPr>
              <a:t>FOOTER</a:t>
            </a:r>
            <a:endParaRPr lang="en-US" sz="600" dirty="0"/>
          </a:p>
        </p:txBody>
      </p:sp>
      <p:pic>
        <p:nvPicPr>
          <p:cNvPr id="30" name="Picture 29" descr="A close up of a sign&#10;&#10;Description automatically generated">
            <a:extLst>
              <a:ext uri="{FF2B5EF4-FFF2-40B4-BE49-F238E27FC236}">
                <a16:creationId xmlns:a16="http://schemas.microsoft.com/office/drawing/2014/main" id="{AA8345BB-E3AD-4E44-8F60-93D8076FCA21}"/>
              </a:ext>
            </a:extLst>
          </p:cNvPr>
          <p:cNvPicPr>
            <a:picLocks noChangeAspect="1"/>
          </p:cNvPicPr>
          <p:nvPr userDrawn="1"/>
        </p:nvPicPr>
        <p:blipFill>
          <a:blip r:embed="rId2"/>
          <a:stretch>
            <a:fillRect/>
          </a:stretch>
        </p:blipFill>
        <p:spPr>
          <a:xfrm>
            <a:off x="10815870" y="5639233"/>
            <a:ext cx="1104467" cy="1104467"/>
          </a:xfrm>
          <a:prstGeom prst="rect">
            <a:avLst/>
          </a:prstGeom>
        </p:spPr>
      </p:pic>
      <p:pic>
        <p:nvPicPr>
          <p:cNvPr id="6" name="Picture 5" descr="A picture containing light, drawing&#10;&#10;Description automatically generated">
            <a:extLst>
              <a:ext uri="{FF2B5EF4-FFF2-40B4-BE49-F238E27FC236}">
                <a16:creationId xmlns:a16="http://schemas.microsoft.com/office/drawing/2014/main" id="{951AEEEE-2203-DD4E-8F70-8D432C5AFAF5}"/>
              </a:ext>
            </a:extLst>
          </p:cNvPr>
          <p:cNvPicPr>
            <a:picLocks noChangeAspect="1"/>
          </p:cNvPicPr>
          <p:nvPr userDrawn="1"/>
        </p:nvPicPr>
        <p:blipFill rotWithShape="1">
          <a:blip r:embed="rId3"/>
          <a:srcRect l="3407" r="4370" b="27945"/>
          <a:stretch/>
        </p:blipFill>
        <p:spPr>
          <a:xfrm>
            <a:off x="0" y="3725177"/>
            <a:ext cx="12246270" cy="3139772"/>
          </a:xfrm>
          <a:prstGeom prst="rect">
            <a:avLst/>
          </a:prstGeom>
        </p:spPr>
      </p:pic>
      <p:pic>
        <p:nvPicPr>
          <p:cNvPr id="11" name="Picture 10">
            <a:extLst>
              <a:ext uri="{FF2B5EF4-FFF2-40B4-BE49-F238E27FC236}">
                <a16:creationId xmlns:a16="http://schemas.microsoft.com/office/drawing/2014/main" id="{723C0440-4F42-194F-8021-7C37ADF302FF}"/>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638" r="-638" b="-4136"/>
          <a:stretch/>
        </p:blipFill>
        <p:spPr>
          <a:xfrm>
            <a:off x="5375730" y="5468614"/>
            <a:ext cx="1440539" cy="985350"/>
          </a:xfrm>
          <a:prstGeom prst="rect">
            <a:avLst/>
          </a:prstGeom>
        </p:spPr>
      </p:pic>
    </p:spTree>
    <p:extLst>
      <p:ext uri="{BB962C8B-B14F-4D97-AF65-F5344CB8AC3E}">
        <p14:creationId xmlns:p14="http://schemas.microsoft.com/office/powerpoint/2010/main" val="1999495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808">
          <p15:clr>
            <a:srgbClr val="FBAE40"/>
          </p15:clr>
        </p15:guide>
        <p15:guide id="2" pos="3312">
          <p15:clr>
            <a:srgbClr val="FBAE40"/>
          </p15:clr>
        </p15:guide>
        <p15:guide id="3" pos="7464">
          <p15:clr>
            <a:srgbClr val="FBAE40"/>
          </p15:clr>
        </p15:guide>
        <p15:guide id="4" orient="horz" pos="3336">
          <p15:clr>
            <a:srgbClr val="FBAE40"/>
          </p15:clr>
        </p15:guide>
        <p15:guide id="5" orient="horz" pos="672">
          <p15:clr>
            <a:srgbClr val="FBAE40"/>
          </p15:clr>
        </p15:guide>
        <p15:guide id="6" orient="horz" pos="3000">
          <p15:clr>
            <a:srgbClr val="FBAE40"/>
          </p15:clr>
        </p15:guide>
        <p15:guide id="7" orient="horz" pos="2160">
          <p15:clr>
            <a:srgbClr val="FBAE40"/>
          </p15:clr>
        </p15:guide>
        <p15:guide id="8" orient="horz" pos="4248">
          <p15:clr>
            <a:srgbClr val="FBAE40"/>
          </p15:clr>
        </p15:guide>
        <p15:guide id="9" pos="2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Slide (Oran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625F42-3CCD-8846-90C7-1997F4801CFF}"/>
              </a:ext>
            </a:extLst>
          </p:cNvPr>
          <p:cNvSpPr/>
          <p:nvPr userDrawn="1"/>
        </p:nvSpPr>
        <p:spPr>
          <a:xfrm>
            <a:off x="0" y="0"/>
            <a:ext cx="12246270" cy="6858000"/>
          </a:xfrm>
          <a:prstGeom prst="rect">
            <a:avLst/>
          </a:prstGeom>
          <a:solidFill>
            <a:srgbClr val="E86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9246B1FB-BAF8-FA45-B481-0B89CB03162E}"/>
              </a:ext>
            </a:extLst>
          </p:cNvPr>
          <p:cNvSpPr>
            <a:spLocks noGrp="1"/>
          </p:cNvSpPr>
          <p:nvPr>
            <p:ph type="ctrTitle" hasCustomPrompt="1"/>
          </p:nvPr>
        </p:nvSpPr>
        <p:spPr>
          <a:xfrm>
            <a:off x="375921" y="1058039"/>
            <a:ext cx="11473180" cy="1104467"/>
          </a:xfrm>
        </p:spPr>
        <p:txBody>
          <a:bodyPr anchor="t">
            <a:noAutofit/>
          </a:bodyPr>
          <a:lstStyle>
            <a:lvl1pPr algn="l">
              <a:defRPr sz="3600" baseline="0">
                <a:solidFill>
                  <a:schemeClr val="bg1"/>
                </a:solidFill>
              </a:defRPr>
            </a:lvl1pPr>
          </a:lstStyle>
          <a:p>
            <a:r>
              <a:rPr lang="en-US" dirty="0"/>
              <a:t>INSERT TITLE OF PRESENTATION HERE</a:t>
            </a:r>
          </a:p>
        </p:txBody>
      </p:sp>
      <p:sp>
        <p:nvSpPr>
          <p:cNvPr id="20" name="Text Placeholder 12">
            <a:extLst>
              <a:ext uri="{FF2B5EF4-FFF2-40B4-BE49-F238E27FC236}">
                <a16:creationId xmlns:a16="http://schemas.microsoft.com/office/drawing/2014/main" id="{D809FA8D-C5E0-8A45-AC78-C35B57903C6B}"/>
              </a:ext>
            </a:extLst>
          </p:cNvPr>
          <p:cNvSpPr>
            <a:spLocks noGrp="1"/>
          </p:cNvSpPr>
          <p:nvPr>
            <p:ph type="body" sz="quarter" idx="10" hasCustomPrompt="1"/>
          </p:nvPr>
        </p:nvSpPr>
        <p:spPr>
          <a:xfrm>
            <a:off x="395748" y="2535607"/>
            <a:ext cx="5754522" cy="617537"/>
          </a:xfrm>
        </p:spPr>
        <p:txBody>
          <a:bodyPr anchor="b">
            <a:noAutofit/>
          </a:bodyPr>
          <a:lstStyle>
            <a:lvl1pPr marL="0" indent="0">
              <a:buNone/>
              <a:defRPr sz="1800" b="1">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r>
              <a:rPr lang="en-US" dirty="0"/>
              <a:t>Presenter Name</a:t>
            </a:r>
          </a:p>
        </p:txBody>
      </p:sp>
      <p:sp>
        <p:nvSpPr>
          <p:cNvPr id="21" name="Text Placeholder 12">
            <a:extLst>
              <a:ext uri="{FF2B5EF4-FFF2-40B4-BE49-F238E27FC236}">
                <a16:creationId xmlns:a16="http://schemas.microsoft.com/office/drawing/2014/main" id="{3C029147-EE5B-B745-9D78-D1F5CAE55137}"/>
              </a:ext>
            </a:extLst>
          </p:cNvPr>
          <p:cNvSpPr>
            <a:spLocks noGrp="1"/>
          </p:cNvSpPr>
          <p:nvPr>
            <p:ph type="body" sz="quarter" idx="11" hasCustomPrompt="1"/>
          </p:nvPr>
        </p:nvSpPr>
        <p:spPr>
          <a:xfrm>
            <a:off x="399093" y="3117565"/>
            <a:ext cx="5754522" cy="216352"/>
          </a:xfrm>
        </p:spPr>
        <p:txBody>
          <a:bodyPr anchor="t">
            <a:noAutofit/>
          </a:bodyPr>
          <a:lstStyle>
            <a:lvl1pPr marL="0" marR="0" indent="0" algn="l" defTabSz="914400" rtl="0" eaLnBrk="1" fontAlgn="auto" latinLnBrk="0" hangingPunct="1">
              <a:lnSpc>
                <a:spcPct val="90000"/>
              </a:lnSpc>
              <a:spcBef>
                <a:spcPts val="0"/>
              </a:spcBef>
              <a:spcAft>
                <a:spcPts val="1200"/>
              </a:spcAft>
              <a:buClr>
                <a:schemeClr val="tx2"/>
              </a:buClr>
              <a:buSzTx/>
              <a:buFont typeface="Wingdings" charset="2"/>
              <a:buNone/>
              <a:tabLst/>
              <a:defRPr sz="1400" b="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r>
              <a:rPr lang="en-US" dirty="0"/>
              <a:t>Presenter Title</a:t>
            </a:r>
          </a:p>
        </p:txBody>
      </p:sp>
      <p:sp>
        <p:nvSpPr>
          <p:cNvPr id="22" name="Text Placeholder 12">
            <a:extLst>
              <a:ext uri="{FF2B5EF4-FFF2-40B4-BE49-F238E27FC236}">
                <a16:creationId xmlns:a16="http://schemas.microsoft.com/office/drawing/2014/main" id="{25AAC3EB-82FB-5748-9FDC-C5514A0939C6}"/>
              </a:ext>
            </a:extLst>
          </p:cNvPr>
          <p:cNvSpPr>
            <a:spLocks noGrp="1"/>
          </p:cNvSpPr>
          <p:nvPr>
            <p:ph type="body" sz="quarter" idx="13" hasCustomPrompt="1"/>
          </p:nvPr>
        </p:nvSpPr>
        <p:spPr>
          <a:xfrm>
            <a:off x="399093" y="3466823"/>
            <a:ext cx="5754522" cy="228050"/>
          </a:xfrm>
        </p:spPr>
        <p:txBody>
          <a:bodyPr anchor="t">
            <a:noAutofit/>
          </a:bodyPr>
          <a:lstStyle>
            <a:lvl1pPr marL="0" marR="0" indent="0" algn="l" defTabSz="914400" rtl="0" eaLnBrk="1" fontAlgn="auto" latinLnBrk="0" hangingPunct="1">
              <a:lnSpc>
                <a:spcPct val="90000"/>
              </a:lnSpc>
              <a:spcBef>
                <a:spcPts val="0"/>
              </a:spcBef>
              <a:spcAft>
                <a:spcPts val="1200"/>
              </a:spcAft>
              <a:buClr>
                <a:schemeClr val="tx2"/>
              </a:buClr>
              <a:buSzTx/>
              <a:buFont typeface="Wingdings" charset="2"/>
              <a:buNone/>
              <a:tabLst/>
              <a:defRPr sz="1100" b="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marL="0" marR="0" lvl="0" indent="0" algn="l" defTabSz="914400" rtl="0" eaLnBrk="1" fontAlgn="auto" latinLnBrk="0" hangingPunct="1">
              <a:lnSpc>
                <a:spcPct val="90000"/>
              </a:lnSpc>
              <a:spcBef>
                <a:spcPts val="0"/>
              </a:spcBef>
              <a:spcAft>
                <a:spcPts val="1200"/>
              </a:spcAft>
              <a:buClr>
                <a:schemeClr val="tx2"/>
              </a:buClr>
              <a:buSzTx/>
              <a:buFont typeface="Wingdings" charset="2"/>
              <a:buNone/>
              <a:tabLst/>
              <a:defRPr/>
            </a:pPr>
            <a:r>
              <a:rPr lang="en-US" dirty="0"/>
              <a:t>Date</a:t>
            </a:r>
          </a:p>
        </p:txBody>
      </p:sp>
      <p:sp>
        <p:nvSpPr>
          <p:cNvPr id="4" name="Rectangle 3">
            <a:extLst>
              <a:ext uri="{FF2B5EF4-FFF2-40B4-BE49-F238E27FC236}">
                <a16:creationId xmlns:a16="http://schemas.microsoft.com/office/drawing/2014/main" id="{F8D20EC8-EA8E-EB48-A86A-7EAA2B743411}"/>
              </a:ext>
            </a:extLst>
          </p:cNvPr>
          <p:cNvSpPr/>
          <p:nvPr userDrawn="1"/>
        </p:nvSpPr>
        <p:spPr>
          <a:xfrm>
            <a:off x="5272600" y="6603030"/>
            <a:ext cx="5827531" cy="184666"/>
          </a:xfrm>
          <a:prstGeom prst="rect">
            <a:avLst/>
          </a:prstGeom>
        </p:spPr>
        <p:txBody>
          <a:bodyPr wrap="square">
            <a:spAutoFit/>
          </a:bodyPr>
          <a:lstStyle/>
          <a:p>
            <a:r>
              <a:rPr lang="en-US" sz="600" kern="1200" spc="100" baseline="0" noProof="0" dirty="0">
                <a:solidFill>
                  <a:schemeClr val="bg1">
                    <a:lumMod val="65000"/>
                  </a:schemeClr>
                </a:solidFill>
                <a:latin typeface="Arial" charset="0"/>
                <a:ea typeface="Arial" charset="0"/>
                <a:cs typeface="Arial" charset="0"/>
              </a:rPr>
              <a:t>FOOTER</a:t>
            </a:r>
            <a:endParaRPr lang="en-US" sz="600" dirty="0"/>
          </a:p>
        </p:txBody>
      </p:sp>
      <p:pic>
        <p:nvPicPr>
          <p:cNvPr id="30" name="Picture 29" descr="A close up of a sign&#10;&#10;Description automatically generated">
            <a:extLst>
              <a:ext uri="{FF2B5EF4-FFF2-40B4-BE49-F238E27FC236}">
                <a16:creationId xmlns:a16="http://schemas.microsoft.com/office/drawing/2014/main" id="{AA8345BB-E3AD-4E44-8F60-93D8076FCA21}"/>
              </a:ext>
            </a:extLst>
          </p:cNvPr>
          <p:cNvPicPr>
            <a:picLocks noChangeAspect="1"/>
          </p:cNvPicPr>
          <p:nvPr userDrawn="1"/>
        </p:nvPicPr>
        <p:blipFill>
          <a:blip r:embed="rId2"/>
          <a:stretch>
            <a:fillRect/>
          </a:stretch>
        </p:blipFill>
        <p:spPr>
          <a:xfrm>
            <a:off x="10815870" y="5639233"/>
            <a:ext cx="1104467" cy="1104467"/>
          </a:xfrm>
          <a:prstGeom prst="rect">
            <a:avLst/>
          </a:prstGeom>
        </p:spPr>
      </p:pic>
      <p:pic>
        <p:nvPicPr>
          <p:cNvPr id="10" name="Picture 9" descr="A picture containing light, drawing&#10;&#10;Description automatically generated">
            <a:extLst>
              <a:ext uri="{FF2B5EF4-FFF2-40B4-BE49-F238E27FC236}">
                <a16:creationId xmlns:a16="http://schemas.microsoft.com/office/drawing/2014/main" id="{06B9A911-4C44-D04B-A6AC-48BEB9E92860}"/>
              </a:ext>
            </a:extLst>
          </p:cNvPr>
          <p:cNvPicPr>
            <a:picLocks noChangeAspect="1"/>
          </p:cNvPicPr>
          <p:nvPr userDrawn="1"/>
        </p:nvPicPr>
        <p:blipFill rotWithShape="1">
          <a:blip r:embed="rId3"/>
          <a:srcRect l="3407" r="4370" b="27945"/>
          <a:stretch/>
        </p:blipFill>
        <p:spPr>
          <a:xfrm>
            <a:off x="0" y="3725177"/>
            <a:ext cx="12246270" cy="3139772"/>
          </a:xfrm>
          <a:prstGeom prst="rect">
            <a:avLst/>
          </a:prstGeom>
        </p:spPr>
      </p:pic>
      <p:pic>
        <p:nvPicPr>
          <p:cNvPr id="12" name="Picture 11">
            <a:extLst>
              <a:ext uri="{FF2B5EF4-FFF2-40B4-BE49-F238E27FC236}">
                <a16:creationId xmlns:a16="http://schemas.microsoft.com/office/drawing/2014/main" id="{05EC4291-2ABB-9942-8524-4850217E535F}"/>
              </a:ext>
            </a:extLst>
          </p:cNvPr>
          <p:cNvPicPr>
            <a:picLocks noChangeAspect="1"/>
          </p:cNvPicPr>
          <p:nvPr userDrawn="1"/>
        </p:nvPicPr>
        <p:blipFill>
          <a:blip r:embed="rId4">
            <a:extLst>
              <a:ext uri="{96DAC541-7B7A-43D3-8B79-37D633B846F1}">
                <asvg:svgBlip xmlns:asvg="http://schemas.microsoft.com/office/drawing/2016/SVG/main" r:embed="rId5"/>
              </a:ext>
            </a:extLst>
          </a:blip>
          <a:srcRect t="401" b="401"/>
          <a:stretch/>
        </p:blipFill>
        <p:spPr>
          <a:xfrm>
            <a:off x="5667697" y="5781991"/>
            <a:ext cx="821437" cy="706204"/>
          </a:xfrm>
          <a:prstGeom prst="rect">
            <a:avLst/>
          </a:prstGeom>
        </p:spPr>
      </p:pic>
    </p:spTree>
    <p:extLst>
      <p:ext uri="{BB962C8B-B14F-4D97-AF65-F5344CB8AC3E}">
        <p14:creationId xmlns:p14="http://schemas.microsoft.com/office/powerpoint/2010/main" val="680622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808">
          <p15:clr>
            <a:srgbClr val="FBAE40"/>
          </p15:clr>
        </p15:guide>
        <p15:guide id="2" pos="3312">
          <p15:clr>
            <a:srgbClr val="FBAE40"/>
          </p15:clr>
        </p15:guide>
        <p15:guide id="3" pos="7464">
          <p15:clr>
            <a:srgbClr val="FBAE40"/>
          </p15:clr>
        </p15:guide>
        <p15:guide id="4" orient="horz" pos="3336">
          <p15:clr>
            <a:srgbClr val="FBAE40"/>
          </p15:clr>
        </p15:guide>
        <p15:guide id="5" orient="horz" pos="672">
          <p15:clr>
            <a:srgbClr val="FBAE40"/>
          </p15:clr>
        </p15:guide>
        <p15:guide id="6" orient="horz" pos="3000">
          <p15:clr>
            <a:srgbClr val="FBAE40"/>
          </p15:clr>
        </p15:guide>
        <p15:guide id="7" orient="horz" pos="2160">
          <p15:clr>
            <a:srgbClr val="FBAE40"/>
          </p15:clr>
        </p15:guide>
        <p15:guide id="8" orient="horz" pos="4248">
          <p15:clr>
            <a:srgbClr val="FBAE40"/>
          </p15:clr>
        </p15:guide>
        <p15:guide id="9" pos="2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FE5AC97A-CBAB-B440-8B71-F2E3BA9F220C}"/>
              </a:ext>
            </a:extLst>
          </p:cNvPr>
          <p:cNvSpPr>
            <a:spLocks noGrp="1"/>
          </p:cNvSpPr>
          <p:nvPr>
            <p:ph type="body" sz="quarter" idx="13" hasCustomPrompt="1"/>
          </p:nvPr>
        </p:nvSpPr>
        <p:spPr>
          <a:xfrm>
            <a:off x="1773210" y="631976"/>
            <a:ext cx="9998798" cy="350772"/>
          </a:xfrm>
        </p:spPr>
        <p:txBody>
          <a:bodyPr anchor="t">
            <a:noAutofit/>
          </a:bodyPr>
          <a:lstStyle>
            <a:lvl1pPr marL="0" indent="0">
              <a:buNone/>
              <a:defRPr sz="1800" b="1" i="0" cap="all" baseline="0">
                <a:solidFill>
                  <a:schemeClr val="accent2"/>
                </a:solidFill>
                <a:latin typeface="Avenir Next LT Pro Demi" panose="020B0504020202020204" pitchFamily="34" charset="77"/>
              </a:defRPr>
            </a:lvl1pPr>
            <a:lvl2pPr marL="457200" indent="0">
              <a:buNone/>
              <a:defRPr/>
            </a:lvl2pPr>
            <a:lvl3pPr marL="914400" indent="0">
              <a:buNone/>
              <a:defRPr/>
            </a:lvl3pPr>
            <a:lvl4pPr marL="1371600" indent="0">
              <a:buNone/>
              <a:defRPr/>
            </a:lvl4pPr>
            <a:lvl5pPr marL="1828800" indent="0">
              <a:buNone/>
              <a:defRPr/>
            </a:lvl5pPr>
          </a:lstStyle>
          <a:p>
            <a:r>
              <a:rPr lang="en-US" dirty="0"/>
              <a:t>Subhead — Avenir NEXT LT PRO, DEMI, 18 </a:t>
            </a:r>
            <a:r>
              <a:rPr lang="en-US" dirty="0" err="1"/>
              <a:t>pt</a:t>
            </a:r>
            <a:r>
              <a:rPr lang="en-US" dirty="0"/>
              <a:t>, ORANGE, ALL CAPS</a:t>
            </a:r>
          </a:p>
        </p:txBody>
      </p:sp>
      <p:sp>
        <p:nvSpPr>
          <p:cNvPr id="4" name="Slide Number Placeholder 3">
            <a:extLst>
              <a:ext uri="{FF2B5EF4-FFF2-40B4-BE49-F238E27FC236}">
                <a16:creationId xmlns:a16="http://schemas.microsoft.com/office/drawing/2014/main" id="{8843B946-D2E2-D646-AFE9-A127CD1C19EF}"/>
              </a:ext>
            </a:extLst>
          </p:cNvPr>
          <p:cNvSpPr>
            <a:spLocks noGrp="1"/>
          </p:cNvSpPr>
          <p:nvPr>
            <p:ph type="sldNum" sz="quarter" idx="14"/>
          </p:nvPr>
        </p:nvSpPr>
        <p:spPr/>
        <p:txBody>
          <a:bodyPr/>
          <a:lstStyle/>
          <a:p>
            <a:fld id="{9564885F-477D-A14D-B2C1-5ECAF755F313}" type="slidenum">
              <a:rPr lang="en-US" smtClean="0"/>
              <a:pPr/>
              <a:t>‹#›</a:t>
            </a:fld>
            <a:endParaRPr lang="en-US" spc="400" dirty="0"/>
          </a:p>
        </p:txBody>
      </p:sp>
      <p:sp>
        <p:nvSpPr>
          <p:cNvPr id="7" name="Footer Placeholder 6">
            <a:extLst>
              <a:ext uri="{FF2B5EF4-FFF2-40B4-BE49-F238E27FC236}">
                <a16:creationId xmlns:a16="http://schemas.microsoft.com/office/drawing/2014/main" id="{74CC990C-4EF5-D644-8DBC-E0234D61CCAF}"/>
              </a:ext>
            </a:extLst>
          </p:cNvPr>
          <p:cNvSpPr>
            <a:spLocks noGrp="1"/>
          </p:cNvSpPr>
          <p:nvPr>
            <p:ph type="ftr" sz="quarter" idx="15"/>
          </p:nvPr>
        </p:nvSpPr>
        <p:spPr/>
        <p:txBody>
          <a:bodyPr/>
          <a:lstStyle/>
          <a:p>
            <a:endParaRPr lang="en-US" dirty="0"/>
          </a:p>
        </p:txBody>
      </p:sp>
      <p:sp>
        <p:nvSpPr>
          <p:cNvPr id="2" name="Title 1">
            <a:extLst>
              <a:ext uri="{FF2B5EF4-FFF2-40B4-BE49-F238E27FC236}">
                <a16:creationId xmlns:a16="http://schemas.microsoft.com/office/drawing/2014/main" id="{D2B0CEC4-5AA2-384C-A2A4-9C0672E515B3}"/>
              </a:ext>
            </a:extLst>
          </p:cNvPr>
          <p:cNvSpPr>
            <a:spLocks noGrp="1"/>
          </p:cNvSpPr>
          <p:nvPr>
            <p:ph type="title" hasCustomPrompt="1"/>
          </p:nvPr>
        </p:nvSpPr>
        <p:spPr/>
        <p:txBody>
          <a:bodyPr/>
          <a:lstStyle/>
          <a:p>
            <a:r>
              <a:rPr lang="en-US" dirty="0"/>
              <a:t>TITLE — avenir NEXT LT PRO, DEMI, 28 PT, dark blue</a:t>
            </a:r>
          </a:p>
        </p:txBody>
      </p:sp>
    </p:spTree>
    <p:extLst>
      <p:ext uri="{BB962C8B-B14F-4D97-AF65-F5344CB8AC3E}">
        <p14:creationId xmlns:p14="http://schemas.microsoft.com/office/powerpoint/2010/main" val="210995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216" userDrawn="1">
          <p15:clr>
            <a:srgbClr val="FBAE40"/>
          </p15:clr>
        </p15:guide>
        <p15:guide id="4" pos="7464" userDrawn="1">
          <p15:clr>
            <a:srgbClr val="FBAE40"/>
          </p15:clr>
        </p15:guide>
        <p15:guide id="5" orient="horz" pos="408" userDrawn="1">
          <p15:clr>
            <a:srgbClr val="FBAE40"/>
          </p15:clr>
        </p15:guide>
        <p15:guide id="6" orient="horz" pos="4224" userDrawn="1">
          <p15:clr>
            <a:srgbClr val="FBAE40"/>
          </p15:clr>
        </p15:guide>
        <p15:guide id="7" orient="horz" pos="648" userDrawn="1">
          <p15:clr>
            <a:srgbClr val="FBAE40"/>
          </p15:clr>
        </p15:guide>
        <p15:guide id="8" orient="horz" pos="3888"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ivider + Vertical logo (Dark Blue)">
    <p:spTree>
      <p:nvGrpSpPr>
        <p:cNvPr id="1" name=""/>
        <p:cNvGrpSpPr/>
        <p:nvPr/>
      </p:nvGrpSpPr>
      <p:grpSpPr>
        <a:xfrm>
          <a:off x="0" y="0"/>
          <a:ext cx="0" cy="0"/>
          <a:chOff x="0" y="0"/>
          <a:chExt cx="0" cy="0"/>
        </a:xfrm>
      </p:grpSpPr>
      <p:pic>
        <p:nvPicPr>
          <p:cNvPr id="4" name="Picture 3" descr="A picture containing dark, light, night sky&#10;&#10;Description automatically generated">
            <a:extLst>
              <a:ext uri="{FF2B5EF4-FFF2-40B4-BE49-F238E27FC236}">
                <a16:creationId xmlns:a16="http://schemas.microsoft.com/office/drawing/2014/main" id="{1404BF1D-7F8C-A943-8261-12AB3FB817A6}"/>
              </a:ext>
            </a:extLst>
          </p:cNvPr>
          <p:cNvPicPr>
            <a:picLocks noChangeAspect="1"/>
          </p:cNvPicPr>
          <p:nvPr userDrawn="1"/>
        </p:nvPicPr>
        <p:blipFill>
          <a:blip r:embed="rId2"/>
          <a:stretch>
            <a:fillRect/>
          </a:stretch>
        </p:blipFill>
        <p:spPr>
          <a:xfrm rot="5400000">
            <a:off x="-759922" y="-1288870"/>
            <a:ext cx="5299364" cy="6858000"/>
          </a:xfrm>
          <a:prstGeom prst="rect">
            <a:avLst/>
          </a:prstGeom>
        </p:spPr>
      </p:pic>
      <p:sp>
        <p:nvSpPr>
          <p:cNvPr id="12" name="Title 1">
            <a:extLst>
              <a:ext uri="{FF2B5EF4-FFF2-40B4-BE49-F238E27FC236}">
                <a16:creationId xmlns:a16="http://schemas.microsoft.com/office/drawing/2014/main" id="{2742C97D-1546-4CBF-A61E-725EA7022285}"/>
              </a:ext>
            </a:extLst>
          </p:cNvPr>
          <p:cNvSpPr>
            <a:spLocks noGrp="1"/>
          </p:cNvSpPr>
          <p:nvPr>
            <p:ph type="ctrTitle" hasCustomPrompt="1"/>
          </p:nvPr>
        </p:nvSpPr>
        <p:spPr>
          <a:xfrm>
            <a:off x="2426875" y="1595366"/>
            <a:ext cx="7607596" cy="2387600"/>
          </a:xfrm>
        </p:spPr>
        <p:txBody>
          <a:bodyPr anchor="b">
            <a:noAutofit/>
          </a:bodyPr>
          <a:lstStyle>
            <a:lvl1pPr algn="l">
              <a:defRPr sz="3600">
                <a:solidFill>
                  <a:schemeClr val="bg1"/>
                </a:solidFill>
              </a:defRPr>
            </a:lvl1pPr>
          </a:lstStyle>
          <a:p>
            <a:r>
              <a:rPr lang="en-US" dirty="0"/>
              <a:t>DIVIDER — AVENIR NEXT LT PRO DEMI, 36 PT, Dark blue, caps</a:t>
            </a:r>
          </a:p>
        </p:txBody>
      </p:sp>
      <p:sp>
        <p:nvSpPr>
          <p:cNvPr id="13" name="Subtitle 2">
            <a:extLst>
              <a:ext uri="{FF2B5EF4-FFF2-40B4-BE49-F238E27FC236}">
                <a16:creationId xmlns:a16="http://schemas.microsoft.com/office/drawing/2014/main" id="{347B2A29-479D-4F15-874B-92AAFE7F8216}"/>
              </a:ext>
            </a:extLst>
          </p:cNvPr>
          <p:cNvSpPr>
            <a:spLocks noGrp="1"/>
          </p:cNvSpPr>
          <p:nvPr>
            <p:ph type="subTitle" idx="1" hasCustomPrompt="1"/>
          </p:nvPr>
        </p:nvSpPr>
        <p:spPr>
          <a:xfrm>
            <a:off x="2426875" y="4140312"/>
            <a:ext cx="7607596" cy="827881"/>
          </a:xfrm>
        </p:spPr>
        <p:txBody>
          <a:bodyPr>
            <a:noAutofit/>
          </a:bodyPr>
          <a:lstStyle>
            <a:lvl1pPr marL="0" indent="0" algn="l">
              <a:buNone/>
              <a:defRPr lang="en-US" sz="1800" b="1" i="0" kern="1200" cap="all" spc="0" baseline="0" dirty="0">
                <a:solidFill>
                  <a:schemeClr val="accent2"/>
                </a:solidFill>
                <a:latin typeface="Avenir Next LT Pro Demi" panose="020B0504020202020204" pitchFamily="34" charset="77"/>
                <a:ea typeface="Avenir Next LT Pro Demi" panose="020B0504020202020204" pitchFamily="34" charset="77"/>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 AVENIR NEXT LT PRO, DEMI, 18 PT, orange, CAPS</a:t>
            </a:r>
          </a:p>
        </p:txBody>
      </p:sp>
      <p:pic>
        <p:nvPicPr>
          <p:cNvPr id="3" name="Picture 2" descr="Logo&#10;&#10;Description automatically generated">
            <a:extLst>
              <a:ext uri="{FF2B5EF4-FFF2-40B4-BE49-F238E27FC236}">
                <a16:creationId xmlns:a16="http://schemas.microsoft.com/office/drawing/2014/main" id="{045685C6-F867-AEEE-995E-CF415D3BF345}"/>
              </a:ext>
            </a:extLst>
          </p:cNvPr>
          <p:cNvPicPr>
            <a:picLocks noChangeAspect="1"/>
          </p:cNvPicPr>
          <p:nvPr userDrawn="1"/>
        </p:nvPicPr>
        <p:blipFill>
          <a:blip r:embed="rId3"/>
          <a:stretch>
            <a:fillRect/>
          </a:stretch>
        </p:blipFill>
        <p:spPr>
          <a:xfrm>
            <a:off x="10397222" y="5513130"/>
            <a:ext cx="1329340" cy="887670"/>
          </a:xfrm>
          <a:prstGeom prst="rect">
            <a:avLst/>
          </a:prstGeom>
        </p:spPr>
      </p:pic>
    </p:spTree>
    <p:extLst>
      <p:ext uri="{BB962C8B-B14F-4D97-AF65-F5344CB8AC3E}">
        <p14:creationId xmlns:p14="http://schemas.microsoft.com/office/powerpoint/2010/main" val="3658471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1512" userDrawn="1">
          <p15:clr>
            <a:srgbClr val="FBAE40"/>
          </p15:clr>
        </p15:guide>
        <p15:guide id="3" pos="7176" userDrawn="1">
          <p15:clr>
            <a:srgbClr val="FBAE40"/>
          </p15:clr>
        </p15:guide>
        <p15:guide id="4" pos="216" userDrawn="1">
          <p15:clr>
            <a:srgbClr val="FBAE40"/>
          </p15:clr>
        </p15:guide>
        <p15:guide id="5" pos="7464" userDrawn="1">
          <p15:clr>
            <a:srgbClr val="FBAE40"/>
          </p15:clr>
        </p15:guide>
        <p15:guide id="6" orient="horz" pos="4176" userDrawn="1">
          <p15:clr>
            <a:srgbClr val="FBAE40"/>
          </p15:clr>
        </p15:guide>
        <p15:guide id="7" orient="horz" pos="2784"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ivider + Horizontal Logo (Dark Blue)">
    <p:spTree>
      <p:nvGrpSpPr>
        <p:cNvPr id="1" name=""/>
        <p:cNvGrpSpPr/>
        <p:nvPr/>
      </p:nvGrpSpPr>
      <p:grpSpPr>
        <a:xfrm>
          <a:off x="0" y="0"/>
          <a:ext cx="0" cy="0"/>
          <a:chOff x="0" y="0"/>
          <a:chExt cx="0" cy="0"/>
        </a:xfrm>
      </p:grpSpPr>
      <p:pic>
        <p:nvPicPr>
          <p:cNvPr id="4" name="Picture 3" descr="A picture containing dark, light, night sky&#10;&#10;Description automatically generated">
            <a:extLst>
              <a:ext uri="{FF2B5EF4-FFF2-40B4-BE49-F238E27FC236}">
                <a16:creationId xmlns:a16="http://schemas.microsoft.com/office/drawing/2014/main" id="{1404BF1D-7F8C-A943-8261-12AB3FB817A6}"/>
              </a:ext>
            </a:extLst>
          </p:cNvPr>
          <p:cNvPicPr>
            <a:picLocks noChangeAspect="1"/>
          </p:cNvPicPr>
          <p:nvPr userDrawn="1"/>
        </p:nvPicPr>
        <p:blipFill>
          <a:blip r:embed="rId2"/>
          <a:stretch>
            <a:fillRect/>
          </a:stretch>
        </p:blipFill>
        <p:spPr>
          <a:xfrm rot="5400000">
            <a:off x="-759922" y="-1288870"/>
            <a:ext cx="5299364" cy="6858000"/>
          </a:xfrm>
          <a:prstGeom prst="rect">
            <a:avLst/>
          </a:prstGeom>
        </p:spPr>
      </p:pic>
      <p:sp>
        <p:nvSpPr>
          <p:cNvPr id="12" name="Title 1">
            <a:extLst>
              <a:ext uri="{FF2B5EF4-FFF2-40B4-BE49-F238E27FC236}">
                <a16:creationId xmlns:a16="http://schemas.microsoft.com/office/drawing/2014/main" id="{2742C97D-1546-4CBF-A61E-725EA7022285}"/>
              </a:ext>
            </a:extLst>
          </p:cNvPr>
          <p:cNvSpPr>
            <a:spLocks noGrp="1"/>
          </p:cNvSpPr>
          <p:nvPr>
            <p:ph type="ctrTitle" hasCustomPrompt="1"/>
          </p:nvPr>
        </p:nvSpPr>
        <p:spPr>
          <a:xfrm>
            <a:off x="2426875" y="1595366"/>
            <a:ext cx="7607596" cy="2387600"/>
          </a:xfrm>
        </p:spPr>
        <p:txBody>
          <a:bodyPr anchor="b">
            <a:noAutofit/>
          </a:bodyPr>
          <a:lstStyle>
            <a:lvl1pPr algn="l">
              <a:defRPr sz="3600">
                <a:solidFill>
                  <a:schemeClr val="bg1"/>
                </a:solidFill>
              </a:defRPr>
            </a:lvl1pPr>
          </a:lstStyle>
          <a:p>
            <a:r>
              <a:rPr lang="en-US" dirty="0"/>
              <a:t>DIVIDER — AVENIR NEXT LT PRO DEMI, 36 PT, Dark blue, caps</a:t>
            </a:r>
          </a:p>
        </p:txBody>
      </p:sp>
      <p:sp>
        <p:nvSpPr>
          <p:cNvPr id="13" name="Subtitle 2">
            <a:extLst>
              <a:ext uri="{FF2B5EF4-FFF2-40B4-BE49-F238E27FC236}">
                <a16:creationId xmlns:a16="http://schemas.microsoft.com/office/drawing/2014/main" id="{347B2A29-479D-4F15-874B-92AAFE7F8216}"/>
              </a:ext>
            </a:extLst>
          </p:cNvPr>
          <p:cNvSpPr>
            <a:spLocks noGrp="1"/>
          </p:cNvSpPr>
          <p:nvPr>
            <p:ph type="subTitle" idx="1" hasCustomPrompt="1"/>
          </p:nvPr>
        </p:nvSpPr>
        <p:spPr>
          <a:xfrm>
            <a:off x="2426875" y="4140312"/>
            <a:ext cx="7607596" cy="827881"/>
          </a:xfrm>
        </p:spPr>
        <p:txBody>
          <a:bodyPr>
            <a:noAutofit/>
          </a:bodyPr>
          <a:lstStyle>
            <a:lvl1pPr marL="0" indent="0" algn="l">
              <a:buNone/>
              <a:defRPr lang="en-US" sz="1800" b="1" i="0" kern="1200" cap="all" spc="0" baseline="0" dirty="0">
                <a:solidFill>
                  <a:schemeClr val="accent2"/>
                </a:solidFill>
                <a:latin typeface="Avenir Next LT Pro Demi" panose="020B0504020202020204" pitchFamily="34" charset="77"/>
                <a:ea typeface="Avenir Next LT Pro Demi" panose="020B0504020202020204" pitchFamily="34" charset="77"/>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 AVENIR NEXT LT PRO, DEMI, 18 PT, orange, CAPS</a:t>
            </a:r>
          </a:p>
        </p:txBody>
      </p:sp>
      <p:pic>
        <p:nvPicPr>
          <p:cNvPr id="5" name="Picture 4" descr="Icon&#10;&#10;Description automatically generated">
            <a:extLst>
              <a:ext uri="{FF2B5EF4-FFF2-40B4-BE49-F238E27FC236}">
                <a16:creationId xmlns:a16="http://schemas.microsoft.com/office/drawing/2014/main" id="{04020BCF-D8A9-4821-8C19-5471D706D883}"/>
              </a:ext>
            </a:extLst>
          </p:cNvPr>
          <p:cNvPicPr>
            <a:picLocks noChangeAspect="1"/>
          </p:cNvPicPr>
          <p:nvPr userDrawn="1"/>
        </p:nvPicPr>
        <p:blipFill>
          <a:blip r:embed="rId3"/>
          <a:stretch>
            <a:fillRect/>
          </a:stretch>
        </p:blipFill>
        <p:spPr>
          <a:xfrm>
            <a:off x="9636503" y="5971222"/>
            <a:ext cx="2090059" cy="429578"/>
          </a:xfrm>
          <a:prstGeom prst="rect">
            <a:avLst/>
          </a:prstGeom>
        </p:spPr>
      </p:pic>
    </p:spTree>
    <p:extLst>
      <p:ext uri="{BB962C8B-B14F-4D97-AF65-F5344CB8AC3E}">
        <p14:creationId xmlns:p14="http://schemas.microsoft.com/office/powerpoint/2010/main" val="1140941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1512" userDrawn="1">
          <p15:clr>
            <a:srgbClr val="FBAE40"/>
          </p15:clr>
        </p15:guide>
        <p15:guide id="3" pos="7176" userDrawn="1">
          <p15:clr>
            <a:srgbClr val="FBAE40"/>
          </p15:clr>
        </p15:guide>
        <p15:guide id="4" pos="216" userDrawn="1">
          <p15:clr>
            <a:srgbClr val="FBAE40"/>
          </p15:clr>
        </p15:guide>
        <p15:guide id="5" pos="7464" userDrawn="1">
          <p15:clr>
            <a:srgbClr val="FBAE40"/>
          </p15:clr>
        </p15:guide>
        <p15:guide id="6" orient="horz" pos="4176" userDrawn="1">
          <p15:clr>
            <a:srgbClr val="FBAE40"/>
          </p15:clr>
        </p15:guide>
        <p15:guide id="7" orient="horz" pos="2784"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ivider (Orange)">
    <p:spTree>
      <p:nvGrpSpPr>
        <p:cNvPr id="1" name=""/>
        <p:cNvGrpSpPr/>
        <p:nvPr/>
      </p:nvGrpSpPr>
      <p:grpSpPr>
        <a:xfrm>
          <a:off x="0" y="0"/>
          <a:ext cx="0" cy="0"/>
          <a:chOff x="0" y="0"/>
          <a:chExt cx="0" cy="0"/>
        </a:xfrm>
      </p:grpSpPr>
      <p:pic>
        <p:nvPicPr>
          <p:cNvPr id="14" name="Picture 13" descr="A picture containing dark, light, night sky&#10;&#10;Description automatically generated">
            <a:extLst>
              <a:ext uri="{FF2B5EF4-FFF2-40B4-BE49-F238E27FC236}">
                <a16:creationId xmlns:a16="http://schemas.microsoft.com/office/drawing/2014/main" id="{72B09A68-5798-4340-9B8F-CC807289C73B}"/>
              </a:ext>
            </a:extLst>
          </p:cNvPr>
          <p:cNvPicPr>
            <a:picLocks noChangeAspect="1"/>
          </p:cNvPicPr>
          <p:nvPr userDrawn="1"/>
        </p:nvPicPr>
        <p:blipFill>
          <a:blip r:embed="rId2"/>
          <a:stretch>
            <a:fillRect/>
          </a:stretch>
        </p:blipFill>
        <p:spPr>
          <a:xfrm rot="5400000">
            <a:off x="-759922" y="-1288870"/>
            <a:ext cx="5299364" cy="6858000"/>
          </a:xfrm>
          <a:prstGeom prst="rect">
            <a:avLst/>
          </a:prstGeom>
        </p:spPr>
      </p:pic>
      <p:sp>
        <p:nvSpPr>
          <p:cNvPr id="2" name="Title 1">
            <a:extLst>
              <a:ext uri="{FF2B5EF4-FFF2-40B4-BE49-F238E27FC236}">
                <a16:creationId xmlns:a16="http://schemas.microsoft.com/office/drawing/2014/main" id="{AFADBBA8-BB2C-68E0-4966-C28408E7609F}"/>
              </a:ext>
            </a:extLst>
          </p:cNvPr>
          <p:cNvSpPr>
            <a:spLocks noGrp="1"/>
          </p:cNvSpPr>
          <p:nvPr>
            <p:ph type="ctrTitle" hasCustomPrompt="1"/>
          </p:nvPr>
        </p:nvSpPr>
        <p:spPr>
          <a:xfrm>
            <a:off x="2426875" y="1595366"/>
            <a:ext cx="7607596" cy="2387600"/>
          </a:xfrm>
        </p:spPr>
        <p:txBody>
          <a:bodyPr anchor="b">
            <a:noAutofit/>
          </a:bodyPr>
          <a:lstStyle>
            <a:lvl1pPr algn="l">
              <a:defRPr sz="3600">
                <a:solidFill>
                  <a:schemeClr val="accent2"/>
                </a:solidFill>
              </a:defRPr>
            </a:lvl1pPr>
          </a:lstStyle>
          <a:p>
            <a:r>
              <a:rPr lang="en-US" dirty="0"/>
              <a:t>DIVIDER — AVENIR NEXT LT PRO DEMI, 36 PT, Orange, caps</a:t>
            </a:r>
          </a:p>
        </p:txBody>
      </p:sp>
      <p:sp>
        <p:nvSpPr>
          <p:cNvPr id="4" name="Subtitle 2">
            <a:extLst>
              <a:ext uri="{FF2B5EF4-FFF2-40B4-BE49-F238E27FC236}">
                <a16:creationId xmlns:a16="http://schemas.microsoft.com/office/drawing/2014/main" id="{FB62AF44-2539-9ABA-5B94-BE413316B679}"/>
              </a:ext>
            </a:extLst>
          </p:cNvPr>
          <p:cNvSpPr>
            <a:spLocks noGrp="1"/>
          </p:cNvSpPr>
          <p:nvPr>
            <p:ph type="subTitle" idx="1" hasCustomPrompt="1"/>
          </p:nvPr>
        </p:nvSpPr>
        <p:spPr>
          <a:xfrm>
            <a:off x="2426875" y="4140312"/>
            <a:ext cx="7607596" cy="827881"/>
          </a:xfrm>
        </p:spPr>
        <p:txBody>
          <a:bodyPr>
            <a:noAutofit/>
          </a:bodyPr>
          <a:lstStyle>
            <a:lvl1pPr marL="0" indent="0" algn="l">
              <a:buNone/>
              <a:defRPr lang="en-US" sz="1800" b="1" i="0" kern="1200" cap="all" spc="0" baseline="0" dirty="0">
                <a:solidFill>
                  <a:schemeClr val="bg1"/>
                </a:solidFill>
                <a:latin typeface="Avenir Next LT Pro Demi" panose="020B0504020202020204" pitchFamily="34" charset="77"/>
                <a:ea typeface="Avenir Next LT Pro Demi" panose="020B0504020202020204" pitchFamily="34" charset="77"/>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 AVENIR NEXT LT PRO, DEMI, 18 PT, orange, CAPS</a:t>
            </a:r>
          </a:p>
        </p:txBody>
      </p:sp>
      <p:pic>
        <p:nvPicPr>
          <p:cNvPr id="5" name="Picture 4" descr="Icon&#10;&#10;Description automatically generated">
            <a:extLst>
              <a:ext uri="{FF2B5EF4-FFF2-40B4-BE49-F238E27FC236}">
                <a16:creationId xmlns:a16="http://schemas.microsoft.com/office/drawing/2014/main" id="{B352F245-2667-1F1A-FA45-A163EF1FE7E6}"/>
              </a:ext>
            </a:extLst>
          </p:cNvPr>
          <p:cNvPicPr>
            <a:picLocks noChangeAspect="1"/>
          </p:cNvPicPr>
          <p:nvPr userDrawn="1"/>
        </p:nvPicPr>
        <p:blipFill>
          <a:blip r:embed="rId3"/>
          <a:stretch>
            <a:fillRect/>
          </a:stretch>
        </p:blipFill>
        <p:spPr>
          <a:xfrm>
            <a:off x="9636503" y="5971222"/>
            <a:ext cx="2090059" cy="429578"/>
          </a:xfrm>
          <a:prstGeom prst="rect">
            <a:avLst/>
          </a:prstGeom>
        </p:spPr>
      </p:pic>
    </p:spTree>
    <p:extLst>
      <p:ext uri="{BB962C8B-B14F-4D97-AF65-F5344CB8AC3E}">
        <p14:creationId xmlns:p14="http://schemas.microsoft.com/office/powerpoint/2010/main" val="1252009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1512" userDrawn="1">
          <p15:clr>
            <a:srgbClr val="FBAE40"/>
          </p15:clr>
        </p15:guide>
        <p15:guide id="3" pos="7176">
          <p15:clr>
            <a:srgbClr val="FBAE40"/>
          </p15:clr>
        </p15:guide>
        <p15:guide id="4" pos="216">
          <p15:clr>
            <a:srgbClr val="FBAE40"/>
          </p15:clr>
        </p15:guide>
        <p15:guide id="5" pos="7464">
          <p15:clr>
            <a:srgbClr val="FBAE40"/>
          </p15:clr>
        </p15:guide>
        <p15:guide id="6" orient="horz" pos="4176">
          <p15:clr>
            <a:srgbClr val="FBAE40"/>
          </p15:clr>
        </p15:guide>
        <p15:guide id="7" orient="horz" pos="2784">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Divider_Image + Horizontal logo (Dark Blue)">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2742C97D-1546-4CBF-A61E-725EA7022285}"/>
              </a:ext>
            </a:extLst>
          </p:cNvPr>
          <p:cNvSpPr>
            <a:spLocks noGrp="1"/>
          </p:cNvSpPr>
          <p:nvPr>
            <p:ph type="ctrTitle" hasCustomPrompt="1"/>
          </p:nvPr>
        </p:nvSpPr>
        <p:spPr>
          <a:xfrm>
            <a:off x="5858359" y="2158268"/>
            <a:ext cx="6013188" cy="2387600"/>
          </a:xfrm>
        </p:spPr>
        <p:txBody>
          <a:bodyPr anchor="b">
            <a:noAutofit/>
          </a:bodyPr>
          <a:lstStyle>
            <a:lvl1pPr algn="l">
              <a:defRPr sz="3600">
                <a:solidFill>
                  <a:schemeClr val="bg1"/>
                </a:solidFill>
              </a:defRPr>
            </a:lvl1pPr>
          </a:lstStyle>
          <a:p>
            <a:r>
              <a:rPr lang="en-US" dirty="0"/>
              <a:t>TITLE or divider slide — AVENIR NEXT LT PRO, DEMI, 36 PT, Dark blue, all caps</a:t>
            </a:r>
          </a:p>
        </p:txBody>
      </p:sp>
      <p:sp>
        <p:nvSpPr>
          <p:cNvPr id="13" name="Subtitle 2">
            <a:extLst>
              <a:ext uri="{FF2B5EF4-FFF2-40B4-BE49-F238E27FC236}">
                <a16:creationId xmlns:a16="http://schemas.microsoft.com/office/drawing/2014/main" id="{347B2A29-479D-4F15-874B-92AAFE7F8216}"/>
              </a:ext>
            </a:extLst>
          </p:cNvPr>
          <p:cNvSpPr>
            <a:spLocks noGrp="1"/>
          </p:cNvSpPr>
          <p:nvPr>
            <p:ph type="subTitle" idx="1" hasCustomPrompt="1"/>
          </p:nvPr>
        </p:nvSpPr>
        <p:spPr>
          <a:xfrm>
            <a:off x="5858359" y="4703214"/>
            <a:ext cx="6013188" cy="827881"/>
          </a:xfrm>
        </p:spPr>
        <p:txBody>
          <a:bodyPr>
            <a:noAutofit/>
          </a:bodyPr>
          <a:lstStyle>
            <a:lvl1pPr marL="0" indent="0" algn="l">
              <a:buNone/>
              <a:defRPr lang="en-US" sz="1800" b="1" i="0" kern="1200" cap="all" spc="0" baseline="0" dirty="0">
                <a:solidFill>
                  <a:schemeClr val="accent2"/>
                </a:solidFill>
                <a:latin typeface="Avenir Next LT Pro Demi" panose="020B0504020202020204" pitchFamily="34" charset="77"/>
                <a:ea typeface="Avenir Next LT Pro Demi" panose="020B0504020202020204" pitchFamily="34" charset="77"/>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 AVENIR NEXT LT PRO, DEMI, 18 PT, orange, all CAPS</a:t>
            </a:r>
          </a:p>
        </p:txBody>
      </p:sp>
      <p:sp>
        <p:nvSpPr>
          <p:cNvPr id="72" name="Picture Placeholder 71">
            <a:extLst>
              <a:ext uri="{FF2B5EF4-FFF2-40B4-BE49-F238E27FC236}">
                <a16:creationId xmlns:a16="http://schemas.microsoft.com/office/drawing/2014/main" id="{AF88045B-87F0-0C87-2BCB-D7C92CB67D12}"/>
              </a:ext>
            </a:extLst>
          </p:cNvPr>
          <p:cNvSpPr>
            <a:spLocks noGrp="1"/>
          </p:cNvSpPr>
          <p:nvPr>
            <p:ph type="pic" sz="quarter" idx="10"/>
          </p:nvPr>
        </p:nvSpPr>
        <p:spPr>
          <a:xfrm>
            <a:off x="1" y="-139452"/>
            <a:ext cx="6837635" cy="6282114"/>
          </a:xfrm>
          <a:custGeom>
            <a:avLst/>
            <a:gdLst>
              <a:gd name="connsiteX0" fmla="*/ 395832 w 6837635"/>
              <a:gd name="connsiteY0" fmla="*/ 0 h 6282114"/>
              <a:gd name="connsiteX1" fmla="*/ 1884390 w 6837635"/>
              <a:gd name="connsiteY1" fmla="*/ 0 h 6282114"/>
              <a:gd name="connsiteX2" fmla="*/ 1884392 w 6837635"/>
              <a:gd name="connsiteY2" fmla="*/ 1 h 6282114"/>
              <a:gd name="connsiteX3" fmla="*/ 2661751 w 6837635"/>
              <a:gd name="connsiteY3" fmla="*/ 1 h 6282114"/>
              <a:gd name="connsiteX4" fmla="*/ 2661749 w 6837635"/>
              <a:gd name="connsiteY4" fmla="*/ 0 h 6282114"/>
              <a:gd name="connsiteX5" fmla="*/ 3133252 w 6837635"/>
              <a:gd name="connsiteY5" fmla="*/ 0 h 6282114"/>
              <a:gd name="connsiteX6" fmla="*/ 6837635 w 6837635"/>
              <a:gd name="connsiteY6" fmla="*/ 2207486 h 6282114"/>
              <a:gd name="connsiteX7" fmla="*/ 0 w 6837635"/>
              <a:gd name="connsiteY7" fmla="*/ 6282114 h 6282114"/>
              <a:gd name="connsiteX8" fmla="*/ 0 w 6837635"/>
              <a:gd name="connsiteY8" fmla="*/ 6001140 h 6282114"/>
              <a:gd name="connsiteX9" fmla="*/ 6366132 w 6837635"/>
              <a:gd name="connsiteY9" fmla="*/ 2207486 h 6282114"/>
              <a:gd name="connsiteX10" fmla="*/ 2895765 w 6837635"/>
              <a:gd name="connsiteY10" fmla="*/ 139453 h 6282114"/>
              <a:gd name="connsiteX11" fmla="*/ 2120526 w 6837635"/>
              <a:gd name="connsiteY11" fmla="*/ 139453 h 6282114"/>
              <a:gd name="connsiteX12" fmla="*/ 5622326 w 6837635"/>
              <a:gd name="connsiteY12" fmla="*/ 2207486 h 6282114"/>
              <a:gd name="connsiteX13" fmla="*/ 0 w 6837635"/>
              <a:gd name="connsiteY13" fmla="*/ 5527823 h 6282114"/>
              <a:gd name="connsiteX14" fmla="*/ 0 w 6837635"/>
              <a:gd name="connsiteY14" fmla="*/ 4648736 h 6282114"/>
              <a:gd name="connsiteX15" fmla="*/ 4133768 w 6837635"/>
              <a:gd name="connsiteY15" fmla="*/ 2207486 h 628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37635" h="6282114">
                <a:moveTo>
                  <a:pt x="395832" y="0"/>
                </a:moveTo>
                <a:lnTo>
                  <a:pt x="1884390" y="0"/>
                </a:lnTo>
                <a:lnTo>
                  <a:pt x="1884392" y="1"/>
                </a:lnTo>
                <a:lnTo>
                  <a:pt x="2661751" y="1"/>
                </a:lnTo>
                <a:lnTo>
                  <a:pt x="2661749" y="0"/>
                </a:lnTo>
                <a:lnTo>
                  <a:pt x="3133252" y="0"/>
                </a:lnTo>
                <a:lnTo>
                  <a:pt x="6837635" y="2207486"/>
                </a:lnTo>
                <a:lnTo>
                  <a:pt x="0" y="6282114"/>
                </a:lnTo>
                <a:lnTo>
                  <a:pt x="0" y="6001140"/>
                </a:lnTo>
                <a:lnTo>
                  <a:pt x="6366132" y="2207486"/>
                </a:lnTo>
                <a:lnTo>
                  <a:pt x="2895765" y="139453"/>
                </a:lnTo>
                <a:lnTo>
                  <a:pt x="2120526" y="139453"/>
                </a:lnTo>
                <a:lnTo>
                  <a:pt x="5622326" y="2207486"/>
                </a:lnTo>
                <a:lnTo>
                  <a:pt x="0" y="5527823"/>
                </a:lnTo>
                <a:lnTo>
                  <a:pt x="0" y="4648736"/>
                </a:lnTo>
                <a:lnTo>
                  <a:pt x="4133768" y="2207486"/>
                </a:lnTo>
                <a:close/>
              </a:path>
            </a:pathLst>
          </a:custGeom>
        </p:spPr>
        <p:txBody>
          <a:bodyPr wrap="square">
            <a:noAutofit/>
          </a:bodyPr>
          <a:lstStyle/>
          <a:p>
            <a:endParaRPr lang="en-US"/>
          </a:p>
        </p:txBody>
      </p:sp>
      <p:pic>
        <p:nvPicPr>
          <p:cNvPr id="3" name="Picture 2" descr="Logo&#10;&#10;Description automatically generated">
            <a:extLst>
              <a:ext uri="{FF2B5EF4-FFF2-40B4-BE49-F238E27FC236}">
                <a16:creationId xmlns:a16="http://schemas.microsoft.com/office/drawing/2014/main" id="{4B1726D9-414A-E41E-057C-94AE4E484B79}"/>
              </a:ext>
            </a:extLst>
          </p:cNvPr>
          <p:cNvPicPr>
            <a:picLocks noChangeAspect="1"/>
          </p:cNvPicPr>
          <p:nvPr userDrawn="1"/>
        </p:nvPicPr>
        <p:blipFill>
          <a:blip r:embed="rId2"/>
          <a:stretch>
            <a:fillRect/>
          </a:stretch>
        </p:blipFill>
        <p:spPr>
          <a:xfrm>
            <a:off x="10397222" y="5513130"/>
            <a:ext cx="1329340" cy="887670"/>
          </a:xfrm>
          <a:prstGeom prst="rect">
            <a:avLst/>
          </a:prstGeom>
        </p:spPr>
      </p:pic>
    </p:spTree>
    <p:extLst>
      <p:ext uri="{BB962C8B-B14F-4D97-AF65-F5344CB8AC3E}">
        <p14:creationId xmlns:p14="http://schemas.microsoft.com/office/powerpoint/2010/main" val="2782032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1512" userDrawn="1">
          <p15:clr>
            <a:srgbClr val="FBAE40"/>
          </p15:clr>
        </p15:guide>
        <p15:guide id="3" pos="7176" userDrawn="1">
          <p15:clr>
            <a:srgbClr val="FBAE40"/>
          </p15:clr>
        </p15:guide>
        <p15:guide id="4" pos="216" userDrawn="1">
          <p15:clr>
            <a:srgbClr val="FBAE40"/>
          </p15:clr>
        </p15:guide>
        <p15:guide id="5" pos="7464" userDrawn="1">
          <p15:clr>
            <a:srgbClr val="FBAE40"/>
          </p15:clr>
        </p15:guide>
        <p15:guide id="6" orient="horz" pos="4176" userDrawn="1">
          <p15:clr>
            <a:srgbClr val="FBAE40"/>
          </p15:clr>
        </p15:guide>
        <p15:guide id="7" orient="horz" pos="2784"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Divider_Image + Vertical logo (Dark Blue)">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2742C97D-1546-4CBF-A61E-725EA7022285}"/>
              </a:ext>
            </a:extLst>
          </p:cNvPr>
          <p:cNvSpPr>
            <a:spLocks noGrp="1"/>
          </p:cNvSpPr>
          <p:nvPr>
            <p:ph type="ctrTitle" hasCustomPrompt="1"/>
          </p:nvPr>
        </p:nvSpPr>
        <p:spPr>
          <a:xfrm>
            <a:off x="5858359" y="2391025"/>
            <a:ext cx="6013188" cy="2387600"/>
          </a:xfrm>
        </p:spPr>
        <p:txBody>
          <a:bodyPr anchor="b">
            <a:noAutofit/>
          </a:bodyPr>
          <a:lstStyle>
            <a:lvl1pPr algn="l">
              <a:defRPr sz="3600">
                <a:solidFill>
                  <a:srgbClr val="0B2341"/>
                </a:solidFill>
              </a:defRPr>
            </a:lvl1pPr>
          </a:lstStyle>
          <a:p>
            <a:r>
              <a:rPr lang="en-US" dirty="0"/>
              <a:t>TITLE or divider slide — AVENIR NEXT LT PRO, DEMI, 36 PT, Dark blue, all caps</a:t>
            </a:r>
          </a:p>
        </p:txBody>
      </p:sp>
      <p:sp>
        <p:nvSpPr>
          <p:cNvPr id="13" name="Subtitle 2">
            <a:extLst>
              <a:ext uri="{FF2B5EF4-FFF2-40B4-BE49-F238E27FC236}">
                <a16:creationId xmlns:a16="http://schemas.microsoft.com/office/drawing/2014/main" id="{347B2A29-479D-4F15-874B-92AAFE7F8216}"/>
              </a:ext>
            </a:extLst>
          </p:cNvPr>
          <p:cNvSpPr>
            <a:spLocks noGrp="1"/>
          </p:cNvSpPr>
          <p:nvPr>
            <p:ph type="subTitle" idx="1" hasCustomPrompt="1"/>
          </p:nvPr>
        </p:nvSpPr>
        <p:spPr>
          <a:xfrm>
            <a:off x="5858359" y="4935971"/>
            <a:ext cx="6013188" cy="827881"/>
          </a:xfrm>
        </p:spPr>
        <p:txBody>
          <a:bodyPr>
            <a:noAutofit/>
          </a:bodyPr>
          <a:lstStyle>
            <a:lvl1pPr marL="0" indent="0" algn="l">
              <a:buNone/>
              <a:defRPr lang="en-US" sz="1800" b="1" i="0" kern="1200" cap="all" spc="0" baseline="0" dirty="0">
                <a:solidFill>
                  <a:srgbClr val="E86100"/>
                </a:solidFill>
                <a:latin typeface="Avenir Next LT Pro Demi" panose="020B0504020202020204" pitchFamily="34" charset="77"/>
                <a:ea typeface="Avenir Next LT Pro Demi" panose="020B0504020202020204" pitchFamily="34" charset="77"/>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 AVENIR NEXT LT PRO, DEMI, 18 PT, orange, all CAPS</a:t>
            </a:r>
          </a:p>
        </p:txBody>
      </p:sp>
      <p:sp>
        <p:nvSpPr>
          <p:cNvPr id="3" name="Picture Placeholder 2">
            <a:extLst>
              <a:ext uri="{FF2B5EF4-FFF2-40B4-BE49-F238E27FC236}">
                <a16:creationId xmlns:a16="http://schemas.microsoft.com/office/drawing/2014/main" id="{76141FDD-EBCA-0F2D-C255-0C1B7FCB48EF}"/>
              </a:ext>
            </a:extLst>
          </p:cNvPr>
          <p:cNvSpPr>
            <a:spLocks noGrp="1"/>
          </p:cNvSpPr>
          <p:nvPr>
            <p:ph type="pic" sz="quarter" idx="10"/>
          </p:nvPr>
        </p:nvSpPr>
        <p:spPr>
          <a:xfrm>
            <a:off x="1" y="-139452"/>
            <a:ext cx="6837635" cy="6282114"/>
          </a:xfrm>
          <a:custGeom>
            <a:avLst/>
            <a:gdLst>
              <a:gd name="connsiteX0" fmla="*/ 395832 w 6837635"/>
              <a:gd name="connsiteY0" fmla="*/ 0 h 6282114"/>
              <a:gd name="connsiteX1" fmla="*/ 1884390 w 6837635"/>
              <a:gd name="connsiteY1" fmla="*/ 0 h 6282114"/>
              <a:gd name="connsiteX2" fmla="*/ 1884392 w 6837635"/>
              <a:gd name="connsiteY2" fmla="*/ 1 h 6282114"/>
              <a:gd name="connsiteX3" fmla="*/ 2661751 w 6837635"/>
              <a:gd name="connsiteY3" fmla="*/ 1 h 6282114"/>
              <a:gd name="connsiteX4" fmla="*/ 2661749 w 6837635"/>
              <a:gd name="connsiteY4" fmla="*/ 0 h 6282114"/>
              <a:gd name="connsiteX5" fmla="*/ 3133252 w 6837635"/>
              <a:gd name="connsiteY5" fmla="*/ 0 h 6282114"/>
              <a:gd name="connsiteX6" fmla="*/ 6837635 w 6837635"/>
              <a:gd name="connsiteY6" fmla="*/ 2207486 h 6282114"/>
              <a:gd name="connsiteX7" fmla="*/ 0 w 6837635"/>
              <a:gd name="connsiteY7" fmla="*/ 6282114 h 6282114"/>
              <a:gd name="connsiteX8" fmla="*/ 0 w 6837635"/>
              <a:gd name="connsiteY8" fmla="*/ 6001140 h 6282114"/>
              <a:gd name="connsiteX9" fmla="*/ 6366132 w 6837635"/>
              <a:gd name="connsiteY9" fmla="*/ 2207486 h 6282114"/>
              <a:gd name="connsiteX10" fmla="*/ 2895765 w 6837635"/>
              <a:gd name="connsiteY10" fmla="*/ 139453 h 6282114"/>
              <a:gd name="connsiteX11" fmla="*/ 2120526 w 6837635"/>
              <a:gd name="connsiteY11" fmla="*/ 139453 h 6282114"/>
              <a:gd name="connsiteX12" fmla="*/ 5622326 w 6837635"/>
              <a:gd name="connsiteY12" fmla="*/ 2207486 h 6282114"/>
              <a:gd name="connsiteX13" fmla="*/ 0 w 6837635"/>
              <a:gd name="connsiteY13" fmla="*/ 5527823 h 6282114"/>
              <a:gd name="connsiteX14" fmla="*/ 0 w 6837635"/>
              <a:gd name="connsiteY14" fmla="*/ 4648736 h 6282114"/>
              <a:gd name="connsiteX15" fmla="*/ 4133768 w 6837635"/>
              <a:gd name="connsiteY15" fmla="*/ 2207486 h 628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37635" h="6282114">
                <a:moveTo>
                  <a:pt x="395832" y="0"/>
                </a:moveTo>
                <a:lnTo>
                  <a:pt x="1884390" y="0"/>
                </a:lnTo>
                <a:lnTo>
                  <a:pt x="1884392" y="1"/>
                </a:lnTo>
                <a:lnTo>
                  <a:pt x="2661751" y="1"/>
                </a:lnTo>
                <a:lnTo>
                  <a:pt x="2661749" y="0"/>
                </a:lnTo>
                <a:lnTo>
                  <a:pt x="3133252" y="0"/>
                </a:lnTo>
                <a:lnTo>
                  <a:pt x="6837635" y="2207486"/>
                </a:lnTo>
                <a:lnTo>
                  <a:pt x="0" y="6282114"/>
                </a:lnTo>
                <a:lnTo>
                  <a:pt x="0" y="6001140"/>
                </a:lnTo>
                <a:lnTo>
                  <a:pt x="6366132" y="2207486"/>
                </a:lnTo>
                <a:lnTo>
                  <a:pt x="2895765" y="139453"/>
                </a:lnTo>
                <a:lnTo>
                  <a:pt x="2120526" y="139453"/>
                </a:lnTo>
                <a:lnTo>
                  <a:pt x="5622326" y="2207486"/>
                </a:lnTo>
                <a:lnTo>
                  <a:pt x="0" y="5527823"/>
                </a:lnTo>
                <a:lnTo>
                  <a:pt x="0" y="4648736"/>
                </a:lnTo>
                <a:lnTo>
                  <a:pt x="4133768" y="2207486"/>
                </a:lnTo>
                <a:close/>
              </a:path>
            </a:pathLst>
          </a:custGeom>
        </p:spPr>
        <p:txBody>
          <a:bodyPr wrap="square">
            <a:noAutofit/>
          </a:bodyPr>
          <a:lstStyle/>
          <a:p>
            <a:endParaRPr lang="en-US"/>
          </a:p>
        </p:txBody>
      </p:sp>
      <p:pic>
        <p:nvPicPr>
          <p:cNvPr id="4" name="Picture 3" descr="Icon&#10;&#10;Description automatically generated">
            <a:extLst>
              <a:ext uri="{FF2B5EF4-FFF2-40B4-BE49-F238E27FC236}">
                <a16:creationId xmlns:a16="http://schemas.microsoft.com/office/drawing/2014/main" id="{4B815A73-A0E1-664B-E59D-DCFF50D36038}"/>
              </a:ext>
            </a:extLst>
          </p:cNvPr>
          <p:cNvPicPr>
            <a:picLocks noChangeAspect="1"/>
          </p:cNvPicPr>
          <p:nvPr userDrawn="1"/>
        </p:nvPicPr>
        <p:blipFill>
          <a:blip r:embed="rId2"/>
          <a:stretch>
            <a:fillRect/>
          </a:stretch>
        </p:blipFill>
        <p:spPr>
          <a:xfrm>
            <a:off x="9636503" y="5971222"/>
            <a:ext cx="2090059" cy="429578"/>
          </a:xfrm>
          <a:prstGeom prst="rect">
            <a:avLst/>
          </a:prstGeom>
        </p:spPr>
      </p:pic>
    </p:spTree>
    <p:extLst>
      <p:ext uri="{BB962C8B-B14F-4D97-AF65-F5344CB8AC3E}">
        <p14:creationId xmlns:p14="http://schemas.microsoft.com/office/powerpoint/2010/main" val="1139386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1512" userDrawn="1">
          <p15:clr>
            <a:srgbClr val="FBAE40"/>
          </p15:clr>
        </p15:guide>
        <p15:guide id="3" pos="7176" userDrawn="1">
          <p15:clr>
            <a:srgbClr val="FBAE40"/>
          </p15:clr>
        </p15:guide>
        <p15:guide id="4" pos="216" userDrawn="1">
          <p15:clr>
            <a:srgbClr val="FBAE40"/>
          </p15:clr>
        </p15:guide>
        <p15:guide id="5" pos="7464" userDrawn="1">
          <p15:clr>
            <a:srgbClr val="FBAE40"/>
          </p15:clr>
        </p15:guide>
        <p15:guide id="6" orient="horz" pos="4176" userDrawn="1">
          <p15:clr>
            <a:srgbClr val="FBAE40"/>
          </p15:clr>
        </p15:guide>
        <p15:guide id="7" orient="horz" pos="2784"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ontent With Icons (Orang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AD05ADA-E156-0643-B183-FFE72FA07362}"/>
              </a:ext>
            </a:extLst>
          </p:cNvPr>
          <p:cNvSpPr>
            <a:spLocks noGrp="1"/>
          </p:cNvSpPr>
          <p:nvPr>
            <p:ph type="sldNum" sz="quarter" idx="12"/>
          </p:nvPr>
        </p:nvSpPr>
        <p:spPr>
          <a:xfrm>
            <a:off x="616649" y="6395203"/>
            <a:ext cx="407541" cy="365125"/>
          </a:xfrm>
          <a:prstGeom prst="rect">
            <a:avLst/>
          </a:prstGeom>
        </p:spPr>
        <p:txBody>
          <a:bodyPr/>
          <a:lstStyle>
            <a:lvl1pPr algn="r">
              <a:defRPr>
                <a:solidFill>
                  <a:srgbClr val="999999"/>
                </a:solidFill>
              </a:defRPr>
            </a:lvl1pPr>
          </a:lstStyle>
          <a:p>
            <a:fld id="{9564885F-477D-A14D-B2C1-5ECAF755F313}" type="slidenum">
              <a:rPr lang="en-US" smtClean="0"/>
              <a:pPr/>
              <a:t>‹#›</a:t>
            </a:fld>
            <a:endParaRPr lang="en-US" dirty="0"/>
          </a:p>
        </p:txBody>
      </p:sp>
      <p:sp>
        <p:nvSpPr>
          <p:cNvPr id="19" name="Oval 18">
            <a:extLst>
              <a:ext uri="{FF2B5EF4-FFF2-40B4-BE49-F238E27FC236}">
                <a16:creationId xmlns:a16="http://schemas.microsoft.com/office/drawing/2014/main" id="{669E0A95-0C53-4047-82CE-0598CA3A5F7B}"/>
              </a:ext>
            </a:extLst>
          </p:cNvPr>
          <p:cNvSpPr>
            <a:spLocks noChangeAspect="1"/>
          </p:cNvSpPr>
          <p:nvPr userDrawn="1"/>
        </p:nvSpPr>
        <p:spPr>
          <a:xfrm>
            <a:off x="1325939" y="4092923"/>
            <a:ext cx="1901923" cy="1901923"/>
          </a:xfrm>
          <a:prstGeom prst="ellipse">
            <a:avLst/>
          </a:prstGeom>
          <a:solidFill>
            <a:srgbClr val="E86100"/>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20" name="Oval 19">
            <a:extLst>
              <a:ext uri="{FF2B5EF4-FFF2-40B4-BE49-F238E27FC236}">
                <a16:creationId xmlns:a16="http://schemas.microsoft.com/office/drawing/2014/main" id="{9EA5C336-9855-E141-918F-0E89EE827690}"/>
              </a:ext>
            </a:extLst>
          </p:cNvPr>
          <p:cNvSpPr>
            <a:spLocks noChangeAspect="1"/>
          </p:cNvSpPr>
          <p:nvPr userDrawn="1"/>
        </p:nvSpPr>
        <p:spPr>
          <a:xfrm>
            <a:off x="1325939" y="1600160"/>
            <a:ext cx="1901923" cy="1901923"/>
          </a:xfrm>
          <a:prstGeom prst="ellipse">
            <a:avLst/>
          </a:prstGeom>
          <a:solidFill>
            <a:srgbClr val="E86100"/>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21" name="Oval 20">
            <a:extLst>
              <a:ext uri="{FF2B5EF4-FFF2-40B4-BE49-F238E27FC236}">
                <a16:creationId xmlns:a16="http://schemas.microsoft.com/office/drawing/2014/main" id="{29EA0B01-E266-E545-A750-4CBD0D03EDBD}"/>
              </a:ext>
            </a:extLst>
          </p:cNvPr>
          <p:cNvSpPr>
            <a:spLocks noChangeAspect="1"/>
          </p:cNvSpPr>
          <p:nvPr userDrawn="1"/>
        </p:nvSpPr>
        <p:spPr>
          <a:xfrm>
            <a:off x="1499660" y="1773881"/>
            <a:ext cx="1554480" cy="1554480"/>
          </a:xfrm>
          <a:prstGeom prst="ellipse">
            <a:avLst/>
          </a:prstGeom>
          <a:solidFill>
            <a:schemeClr val="accent3"/>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24" name="Oval 23">
            <a:extLst>
              <a:ext uri="{FF2B5EF4-FFF2-40B4-BE49-F238E27FC236}">
                <a16:creationId xmlns:a16="http://schemas.microsoft.com/office/drawing/2014/main" id="{5A7B65ED-5F59-074C-B2D7-9F9B76C45DA3}"/>
              </a:ext>
            </a:extLst>
          </p:cNvPr>
          <p:cNvSpPr>
            <a:spLocks noChangeAspect="1"/>
          </p:cNvSpPr>
          <p:nvPr userDrawn="1"/>
        </p:nvSpPr>
        <p:spPr>
          <a:xfrm>
            <a:off x="1499660" y="4266645"/>
            <a:ext cx="1554480" cy="1554480"/>
          </a:xfrm>
          <a:prstGeom prst="ellipse">
            <a:avLst/>
          </a:prstGeom>
          <a:solidFill>
            <a:schemeClr val="accent2"/>
          </a:solidFill>
          <a:ln w="57150">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endParaRPr lang="en-US" sz="1400" b="1" spc="300" dirty="0">
              <a:solidFill>
                <a:schemeClr val="bg1"/>
              </a:solidFill>
            </a:endParaRPr>
          </a:p>
        </p:txBody>
      </p:sp>
      <p:sp>
        <p:nvSpPr>
          <p:cNvPr id="25" name="Picture Placeholder 7">
            <a:extLst>
              <a:ext uri="{FF2B5EF4-FFF2-40B4-BE49-F238E27FC236}">
                <a16:creationId xmlns:a16="http://schemas.microsoft.com/office/drawing/2014/main" id="{064CEFBA-6629-6046-B591-5AF03121D1DC}"/>
              </a:ext>
            </a:extLst>
          </p:cNvPr>
          <p:cNvSpPr>
            <a:spLocks noGrp="1"/>
          </p:cNvSpPr>
          <p:nvPr>
            <p:ph type="pic" sz="quarter" idx="20" hasCustomPrompt="1"/>
          </p:nvPr>
        </p:nvSpPr>
        <p:spPr>
          <a:xfrm>
            <a:off x="1499660" y="1773881"/>
            <a:ext cx="1554480" cy="1554481"/>
          </a:xfrm>
          <a:prstGeom prst="ellipse">
            <a:avLst/>
          </a:prstGeom>
          <a:solidFill>
            <a:srgbClr val="E86100"/>
          </a:solidFill>
        </p:spPr>
        <p:txBody>
          <a:bodyPr anchor="ctr">
            <a:normAutofit/>
          </a:bodyPr>
          <a:lstStyle>
            <a:lvl1pPr marL="0" indent="0" algn="ctr">
              <a:buNone/>
              <a:defRPr sz="1600">
                <a:solidFill>
                  <a:srgbClr val="FFFFFF"/>
                </a:solidFill>
              </a:defRPr>
            </a:lvl1pPr>
          </a:lstStyle>
          <a:p>
            <a:r>
              <a:rPr lang="en-US" dirty="0"/>
              <a:t>Insert Photo or Icon Here</a:t>
            </a:r>
          </a:p>
        </p:txBody>
      </p:sp>
      <p:sp>
        <p:nvSpPr>
          <p:cNvPr id="26" name="Picture Placeholder 7">
            <a:extLst>
              <a:ext uri="{FF2B5EF4-FFF2-40B4-BE49-F238E27FC236}">
                <a16:creationId xmlns:a16="http://schemas.microsoft.com/office/drawing/2014/main" id="{267FBC05-7AF0-414F-977C-E66855B2438D}"/>
              </a:ext>
            </a:extLst>
          </p:cNvPr>
          <p:cNvSpPr>
            <a:spLocks noGrp="1"/>
          </p:cNvSpPr>
          <p:nvPr>
            <p:ph type="pic" sz="quarter" idx="21" hasCustomPrompt="1"/>
          </p:nvPr>
        </p:nvSpPr>
        <p:spPr>
          <a:xfrm>
            <a:off x="1499660" y="4266645"/>
            <a:ext cx="1554480" cy="1554481"/>
          </a:xfrm>
          <a:prstGeom prst="ellipse">
            <a:avLst/>
          </a:prstGeom>
          <a:solidFill>
            <a:srgbClr val="E86100"/>
          </a:solidFill>
        </p:spPr>
        <p:txBody>
          <a:bodyPr anchor="ctr">
            <a:normAutofit/>
          </a:bodyPr>
          <a:lstStyle>
            <a:lvl1pPr marL="0" indent="0" algn="ctr">
              <a:buNone/>
              <a:defRPr sz="1600">
                <a:solidFill>
                  <a:srgbClr val="FFFFFF"/>
                </a:solidFill>
              </a:defRPr>
            </a:lvl1pPr>
          </a:lstStyle>
          <a:p>
            <a:r>
              <a:rPr lang="en-US" dirty="0"/>
              <a:t>Insert Photo or Icon Here</a:t>
            </a:r>
          </a:p>
        </p:txBody>
      </p:sp>
      <p:sp>
        <p:nvSpPr>
          <p:cNvPr id="28" name="Content Placeholder 2">
            <a:extLst>
              <a:ext uri="{FF2B5EF4-FFF2-40B4-BE49-F238E27FC236}">
                <a16:creationId xmlns:a16="http://schemas.microsoft.com/office/drawing/2014/main" id="{3386FF98-DC36-3D48-893F-D61A2FC191D1}"/>
              </a:ext>
            </a:extLst>
          </p:cNvPr>
          <p:cNvSpPr>
            <a:spLocks noGrp="1"/>
          </p:cNvSpPr>
          <p:nvPr>
            <p:ph idx="1" hasCustomPrompt="1"/>
          </p:nvPr>
        </p:nvSpPr>
        <p:spPr>
          <a:xfrm>
            <a:off x="3771900" y="1600159"/>
            <a:ext cx="8077200" cy="1901923"/>
          </a:xfrm>
        </p:spPr>
        <p:txBody>
          <a:bodyPr anchor="ctr">
            <a:noAutofit/>
          </a:bodyPr>
          <a:lstStyle>
            <a:lvl1pPr marL="228600" indent="-228600">
              <a:spcAft>
                <a:spcPts val="600"/>
              </a:spcAft>
              <a:buClr>
                <a:srgbClr val="E86100"/>
              </a:buClr>
              <a:buFont typeface="Wingdings" pitchFamily="2" charset="2"/>
              <a:buChar char="§"/>
              <a:tabLst/>
              <a:defRPr sz="1800" b="1" i="0">
                <a:latin typeface="Avenir Next LT Pro Demi" panose="020B0504020202020204" pitchFamily="34" charset="77"/>
              </a:defRPr>
            </a:lvl1pPr>
            <a:lvl2pPr>
              <a:spcAft>
                <a:spcPts val="600"/>
              </a:spcAft>
              <a:defRPr sz="1600"/>
            </a:lvl2pPr>
            <a:lvl3pPr marL="914400" marR="0" indent="0" algn="l" defTabSz="914400" rtl="0" eaLnBrk="1" fontAlgn="auto" latinLnBrk="0" hangingPunct="1">
              <a:lnSpc>
                <a:spcPct val="90000"/>
              </a:lnSpc>
              <a:spcBef>
                <a:spcPts val="0"/>
              </a:spcBef>
              <a:spcAft>
                <a:spcPts val="600"/>
              </a:spcAft>
              <a:buClr>
                <a:schemeClr val="tx2"/>
              </a:buClr>
              <a:buSzTx/>
              <a:buFont typeface="Arial" panose="020B0604020202020204" pitchFamily="34" charset="0"/>
              <a:buNone/>
              <a:tabLst/>
              <a:defRPr sz="1400"/>
            </a:lvl3pPr>
            <a:lvl4pPr marL="1371600" marR="0" indent="0" algn="l" defTabSz="914400" rtl="0" eaLnBrk="1" fontAlgn="auto" latinLnBrk="0" hangingPunct="1">
              <a:lnSpc>
                <a:spcPct val="90000"/>
              </a:lnSpc>
              <a:spcBef>
                <a:spcPts val="0"/>
              </a:spcBef>
              <a:spcAft>
                <a:spcPts val="1200"/>
              </a:spcAft>
              <a:buClrTx/>
              <a:buSzTx/>
              <a:buFont typeface="Arial" panose="020B0604020202020204" pitchFamily="34" charset="0"/>
              <a:buNone/>
              <a:tabLst/>
              <a:defRPr sz="1200"/>
            </a:lvl4pPr>
            <a:lvl5pPr marL="2057400" marR="0" indent="-228600"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sz="1200"/>
            </a:lvl5pPr>
          </a:lstStyle>
          <a:p>
            <a:pPr>
              <a:spcAft>
                <a:spcPts val="200"/>
              </a:spcAft>
            </a:pPr>
            <a:r>
              <a:rPr lang="en-US" dirty="0"/>
              <a:t>To insert an image</a:t>
            </a:r>
          </a:p>
          <a:p>
            <a:pPr lvl="1">
              <a:spcAft>
                <a:spcPts val="200"/>
              </a:spcAft>
            </a:pPr>
            <a:r>
              <a:rPr lang="en-US" dirty="0"/>
              <a:t>Click the center of the placeholder</a:t>
            </a:r>
          </a:p>
          <a:p>
            <a:pPr lvl="1">
              <a:spcAft>
                <a:spcPts val="200"/>
              </a:spcAft>
            </a:pPr>
            <a:r>
              <a:rPr lang="en-US" dirty="0"/>
              <a:t>From your computer’s file options that appear, select the image you want </a:t>
            </a:r>
          </a:p>
          <a:p>
            <a:pPr lvl="1">
              <a:spcAft>
                <a:spcPts val="200"/>
              </a:spcAft>
            </a:pPr>
            <a:r>
              <a:rPr lang="en-US" dirty="0"/>
              <a:t>Click Insert </a:t>
            </a:r>
          </a:p>
        </p:txBody>
      </p:sp>
      <p:sp>
        <p:nvSpPr>
          <p:cNvPr id="31" name="Content Placeholder 2">
            <a:extLst>
              <a:ext uri="{FF2B5EF4-FFF2-40B4-BE49-F238E27FC236}">
                <a16:creationId xmlns:a16="http://schemas.microsoft.com/office/drawing/2014/main" id="{25656F1B-7A31-2049-8171-C1264E2E1F1F}"/>
              </a:ext>
            </a:extLst>
          </p:cNvPr>
          <p:cNvSpPr>
            <a:spLocks noGrp="1"/>
          </p:cNvSpPr>
          <p:nvPr>
            <p:ph idx="22" hasCustomPrompt="1"/>
          </p:nvPr>
        </p:nvSpPr>
        <p:spPr>
          <a:xfrm>
            <a:off x="3771900" y="4092923"/>
            <a:ext cx="8077200" cy="1901923"/>
          </a:xfrm>
        </p:spPr>
        <p:txBody>
          <a:bodyPr anchor="ctr">
            <a:noAutofit/>
          </a:bodyPr>
          <a:lstStyle>
            <a:lvl1pPr>
              <a:spcAft>
                <a:spcPts val="600"/>
              </a:spcAft>
              <a:buClr>
                <a:srgbClr val="E86100"/>
              </a:buClr>
              <a:defRPr sz="1800" b="1" i="0">
                <a:latin typeface="Avenir Next LT Pro Demi" panose="020B0504020202020204" pitchFamily="34" charset="77"/>
              </a:defRPr>
            </a:lvl1pPr>
            <a:lvl2pPr>
              <a:spcAft>
                <a:spcPts val="600"/>
              </a:spcAft>
              <a:defRPr sz="1600"/>
            </a:lvl2pPr>
            <a:lvl3pPr marL="914400" marR="0" indent="0" algn="l" defTabSz="914400" rtl="0" eaLnBrk="1" fontAlgn="auto" latinLnBrk="0" hangingPunct="1">
              <a:lnSpc>
                <a:spcPct val="90000"/>
              </a:lnSpc>
              <a:spcBef>
                <a:spcPts val="0"/>
              </a:spcBef>
              <a:spcAft>
                <a:spcPts val="600"/>
              </a:spcAft>
              <a:buClr>
                <a:schemeClr val="tx2"/>
              </a:buClr>
              <a:buSzTx/>
              <a:buFont typeface="Arial" panose="020B0604020202020204" pitchFamily="34" charset="0"/>
              <a:buNone/>
              <a:tabLst/>
              <a:defRPr sz="1400"/>
            </a:lvl3pPr>
            <a:lvl4pPr marL="1371600" marR="0" indent="0" algn="l" defTabSz="914400" rtl="0" eaLnBrk="1" fontAlgn="auto" latinLnBrk="0" hangingPunct="1">
              <a:lnSpc>
                <a:spcPct val="90000"/>
              </a:lnSpc>
              <a:spcBef>
                <a:spcPts val="0"/>
              </a:spcBef>
              <a:spcAft>
                <a:spcPts val="1200"/>
              </a:spcAft>
              <a:buClrTx/>
              <a:buSzTx/>
              <a:buFont typeface="Arial" panose="020B0604020202020204" pitchFamily="34" charset="0"/>
              <a:buNone/>
              <a:tabLst/>
              <a:defRPr sz="1200"/>
            </a:lvl4pPr>
            <a:lvl5pPr marL="2057400" marR="0" indent="-228600"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sz="1200"/>
            </a:lvl5pPr>
          </a:lstStyle>
          <a:p>
            <a:pPr>
              <a:spcAft>
                <a:spcPts val="200"/>
              </a:spcAft>
            </a:pPr>
            <a:r>
              <a:rPr lang="en-US" dirty="0"/>
              <a:t>To insert an image</a:t>
            </a:r>
          </a:p>
          <a:p>
            <a:pPr lvl="1">
              <a:spcAft>
                <a:spcPts val="200"/>
              </a:spcAft>
            </a:pPr>
            <a:r>
              <a:rPr lang="en-US" dirty="0"/>
              <a:t>Click the center of the placeholder</a:t>
            </a:r>
          </a:p>
          <a:p>
            <a:pPr lvl="1">
              <a:spcAft>
                <a:spcPts val="200"/>
              </a:spcAft>
            </a:pPr>
            <a:r>
              <a:rPr lang="en-US" dirty="0"/>
              <a:t>From your computer’s file options that appear, select the image you want </a:t>
            </a:r>
          </a:p>
          <a:p>
            <a:pPr lvl="1">
              <a:spcAft>
                <a:spcPts val="200"/>
              </a:spcAft>
            </a:pPr>
            <a:r>
              <a:rPr lang="en-US" dirty="0"/>
              <a:t>Click Insert </a:t>
            </a:r>
          </a:p>
        </p:txBody>
      </p:sp>
      <p:cxnSp>
        <p:nvCxnSpPr>
          <p:cNvPr id="32" name="Straight Connector 31">
            <a:extLst>
              <a:ext uri="{FF2B5EF4-FFF2-40B4-BE49-F238E27FC236}">
                <a16:creationId xmlns:a16="http://schemas.microsoft.com/office/drawing/2014/main" id="{3EF769BB-C4DC-104B-B5D4-C82338900C6B}"/>
              </a:ext>
            </a:extLst>
          </p:cNvPr>
          <p:cNvCxnSpPr>
            <a:cxnSpLocks/>
          </p:cNvCxnSpPr>
          <p:nvPr userDrawn="1"/>
        </p:nvCxnSpPr>
        <p:spPr>
          <a:xfrm flipV="1">
            <a:off x="3481796" y="1600160"/>
            <a:ext cx="0" cy="1901923"/>
          </a:xfrm>
          <a:prstGeom prst="line">
            <a:avLst/>
          </a:prstGeom>
          <a:ln w="44450" cap="rnd">
            <a:solidFill>
              <a:srgbClr val="E8772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470F226-232D-084B-9073-6353ACE15E65}"/>
              </a:ext>
            </a:extLst>
          </p:cNvPr>
          <p:cNvCxnSpPr>
            <a:cxnSpLocks/>
          </p:cNvCxnSpPr>
          <p:nvPr userDrawn="1"/>
        </p:nvCxnSpPr>
        <p:spPr>
          <a:xfrm flipV="1">
            <a:off x="3481796" y="4092923"/>
            <a:ext cx="0" cy="1901923"/>
          </a:xfrm>
          <a:prstGeom prst="line">
            <a:avLst/>
          </a:prstGeom>
          <a:ln w="44450" cap="rnd">
            <a:solidFill>
              <a:srgbClr val="E87722"/>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91A1A6BB-4B01-264F-9B2F-7150B4AF3CBE}"/>
              </a:ext>
            </a:extLst>
          </p:cNvPr>
          <p:cNvCxnSpPr>
            <a:cxnSpLocks/>
            <a:stCxn id="20" idx="6"/>
          </p:cNvCxnSpPr>
          <p:nvPr userDrawn="1"/>
        </p:nvCxnSpPr>
        <p:spPr>
          <a:xfrm>
            <a:off x="3227862" y="2551122"/>
            <a:ext cx="253934" cy="0"/>
          </a:xfrm>
          <a:prstGeom prst="line">
            <a:avLst/>
          </a:prstGeom>
          <a:ln w="44450">
            <a:solidFill>
              <a:srgbClr val="E8772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1E71469-9F27-A94E-9820-2F21B780DD54}"/>
              </a:ext>
            </a:extLst>
          </p:cNvPr>
          <p:cNvCxnSpPr>
            <a:cxnSpLocks/>
          </p:cNvCxnSpPr>
          <p:nvPr userDrawn="1"/>
        </p:nvCxnSpPr>
        <p:spPr>
          <a:xfrm>
            <a:off x="3227862" y="5043884"/>
            <a:ext cx="253934" cy="0"/>
          </a:xfrm>
          <a:prstGeom prst="line">
            <a:avLst/>
          </a:prstGeom>
          <a:ln w="44450">
            <a:solidFill>
              <a:srgbClr val="E87722"/>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7A828ABE-A104-1B47-BB4A-7979D868BD4A}"/>
              </a:ext>
            </a:extLst>
          </p:cNvPr>
          <p:cNvSpPr/>
          <p:nvPr userDrawn="1"/>
        </p:nvSpPr>
        <p:spPr>
          <a:xfrm>
            <a:off x="0" y="0"/>
            <a:ext cx="342900" cy="6858000"/>
          </a:xfrm>
          <a:prstGeom prst="rect">
            <a:avLst/>
          </a:prstGeom>
          <a:solidFill>
            <a:srgbClr val="0B2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Footer Placeholder 6">
            <a:extLst>
              <a:ext uri="{FF2B5EF4-FFF2-40B4-BE49-F238E27FC236}">
                <a16:creationId xmlns:a16="http://schemas.microsoft.com/office/drawing/2014/main" id="{A0CF961C-97BB-8F44-A598-7A4400817869}"/>
              </a:ext>
            </a:extLst>
          </p:cNvPr>
          <p:cNvSpPr>
            <a:spLocks noGrp="1"/>
          </p:cNvSpPr>
          <p:nvPr>
            <p:ph type="ftr" sz="quarter" idx="13"/>
          </p:nvPr>
        </p:nvSpPr>
        <p:spPr>
          <a:xfrm>
            <a:off x="1118203" y="6395203"/>
            <a:ext cx="6743700" cy="365125"/>
          </a:xfrm>
          <a:prstGeom prst="rect">
            <a:avLst/>
          </a:prstGeom>
        </p:spPr>
        <p:txBody>
          <a:bodyPr/>
          <a:lstStyle>
            <a:lvl1pPr>
              <a:defRPr>
                <a:solidFill>
                  <a:srgbClr val="999999"/>
                </a:solidFill>
              </a:defRPr>
            </a:lvl1pPr>
          </a:lstStyle>
          <a:p>
            <a:endParaRPr lang="en-US" dirty="0"/>
          </a:p>
        </p:txBody>
      </p:sp>
      <p:sp>
        <p:nvSpPr>
          <p:cNvPr id="2" name="Title 1">
            <a:extLst>
              <a:ext uri="{FF2B5EF4-FFF2-40B4-BE49-F238E27FC236}">
                <a16:creationId xmlns:a16="http://schemas.microsoft.com/office/drawing/2014/main" id="{B7C2D28E-8834-9183-4BA7-30DAC0A0EAB3}"/>
              </a:ext>
            </a:extLst>
          </p:cNvPr>
          <p:cNvSpPr>
            <a:spLocks noGrp="1"/>
          </p:cNvSpPr>
          <p:nvPr>
            <p:ph type="title" hasCustomPrompt="1"/>
          </p:nvPr>
        </p:nvSpPr>
        <p:spPr/>
        <p:txBody>
          <a:bodyPr/>
          <a:lstStyle>
            <a:lvl1pPr>
              <a:defRPr>
                <a:solidFill>
                  <a:schemeClr val="bg1"/>
                </a:solidFill>
              </a:defRPr>
            </a:lvl1pPr>
          </a:lstStyle>
          <a:p>
            <a:r>
              <a:rPr lang="en-US" dirty="0"/>
              <a:t>TITLE — avenir NEXT LT PRO, DEMI, 28 PT, DARK BLUE, caps</a:t>
            </a:r>
          </a:p>
        </p:txBody>
      </p:sp>
    </p:spTree>
    <p:extLst>
      <p:ext uri="{BB962C8B-B14F-4D97-AF65-F5344CB8AC3E}">
        <p14:creationId xmlns:p14="http://schemas.microsoft.com/office/powerpoint/2010/main" val="170961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08" userDrawn="1">
          <p15:clr>
            <a:srgbClr val="FBAE40"/>
          </p15:clr>
        </p15:guide>
        <p15:guide id="2" pos="2376" userDrawn="1">
          <p15:clr>
            <a:srgbClr val="FBAE40"/>
          </p15:clr>
        </p15:guide>
        <p15:guide id="3" pos="7464" userDrawn="1">
          <p15:clr>
            <a:srgbClr val="FBAE40"/>
          </p15:clr>
        </p15:guide>
        <p15:guide id="4" orient="horz" pos="1008" userDrawn="1">
          <p15:clr>
            <a:srgbClr val="FBAE40"/>
          </p15:clr>
        </p15:guide>
        <p15:guide id="5" orient="horz" pos="2208" userDrawn="1">
          <p15:clr>
            <a:srgbClr val="FBAE40"/>
          </p15:clr>
        </p15:guide>
        <p15:guide id="6" orient="horz" pos="2568" userDrawn="1">
          <p15:clr>
            <a:srgbClr val="FBAE40"/>
          </p15:clr>
        </p15:guide>
        <p15:guide id="7" orient="horz" pos="4176" userDrawn="1">
          <p15:clr>
            <a:srgbClr val="FBAE40"/>
          </p15:clr>
        </p15:guide>
        <p15:guide id="8" pos="4056" userDrawn="1">
          <p15:clr>
            <a:srgbClr val="FBAE40"/>
          </p15:clr>
        </p15:guide>
        <p15:guide id="9" pos="3912" userDrawn="1">
          <p15:clr>
            <a:srgbClr val="FBAE40"/>
          </p15:clr>
        </p15:guide>
        <p15:guide id="10" pos="216" userDrawn="1">
          <p15:clr>
            <a:srgbClr val="FBAE40"/>
          </p15:clr>
        </p15:guide>
        <p15:guide id="11" orient="horz" pos="3792"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Dark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E6D621E-F4C4-464D-AD77-31F8A6F24240}"/>
              </a:ext>
            </a:extLst>
          </p:cNvPr>
          <p:cNvSpPr/>
          <p:nvPr userDrawn="1"/>
        </p:nvSpPr>
        <p:spPr>
          <a:xfrm>
            <a:off x="0" y="1"/>
            <a:ext cx="12192000" cy="6207301"/>
          </a:xfrm>
          <a:prstGeom prst="rect">
            <a:avLst/>
          </a:prstGeom>
          <a:solidFill>
            <a:srgbClr val="0B2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B28AEC2-BB00-E14A-935A-51CB9E4A467E}"/>
              </a:ext>
            </a:extLst>
          </p:cNvPr>
          <p:cNvSpPr>
            <a:spLocks noGrp="1"/>
          </p:cNvSpPr>
          <p:nvPr>
            <p:ph idx="1" hasCustomPrompt="1"/>
          </p:nvPr>
        </p:nvSpPr>
        <p:spPr>
          <a:xfrm>
            <a:off x="417340" y="1316646"/>
            <a:ext cx="11357317" cy="4727693"/>
          </a:xfrm>
        </p:spPr>
        <p:txBody>
          <a:bodyPr>
            <a:noAutofit/>
          </a:bodyPr>
          <a:lstStyle>
            <a:lvl1pPr marL="228600" indent="-228600">
              <a:spcAft>
                <a:spcPts val="1200"/>
              </a:spcAft>
              <a:buClr>
                <a:srgbClr val="FFFFFF"/>
              </a:buClr>
              <a:buFont typeface="Wingdings" pitchFamily="2" charset="2"/>
              <a:buChar char="§"/>
              <a:tabLst/>
              <a:defRPr sz="1800">
                <a:solidFill>
                  <a:srgbClr val="FFFFFF"/>
                </a:solidFill>
              </a:defRPr>
            </a:lvl1pPr>
            <a:lvl2pPr marL="685800" indent="-228600">
              <a:spcAft>
                <a:spcPts val="1200"/>
              </a:spcAft>
              <a:buClr>
                <a:srgbClr val="FFFFFF"/>
              </a:buClr>
              <a:buFont typeface="System Font Regular"/>
              <a:buChar char="–"/>
              <a:defRPr sz="1600">
                <a:solidFill>
                  <a:srgbClr val="FFFFFF"/>
                </a:solidFill>
              </a:defRPr>
            </a:lvl2pPr>
            <a:lvl3pPr>
              <a:spcAft>
                <a:spcPts val="1200"/>
              </a:spcAft>
              <a:buClr>
                <a:srgbClr val="FFFFFF"/>
              </a:buClr>
              <a:defRPr sz="1400">
                <a:solidFill>
                  <a:srgbClr val="FFFFFF"/>
                </a:solidFill>
              </a:defRPr>
            </a:lvl3pPr>
            <a:lvl4pPr>
              <a:defRPr sz="1200">
                <a:solidFill>
                  <a:schemeClr val="bg1"/>
                </a:solidFill>
              </a:defRPr>
            </a:lvl4pPr>
            <a:lvl5pPr marL="1828800" marR="0" indent="0" algn="l" defTabSz="914400" rtl="0" eaLnBrk="1" fontAlgn="auto" latinLnBrk="0" hangingPunct="1">
              <a:lnSpc>
                <a:spcPct val="90000"/>
              </a:lnSpc>
              <a:spcBef>
                <a:spcPts val="0"/>
              </a:spcBef>
              <a:spcAft>
                <a:spcPts val="1200"/>
              </a:spcAft>
              <a:buClrTx/>
              <a:buSzTx/>
              <a:buFont typeface="Arial" panose="020B0604020202020204" pitchFamily="34" charset="0"/>
              <a:buNone/>
              <a:tabLst/>
              <a:defRPr sz="1200">
                <a:solidFill>
                  <a:srgbClr val="FFFFFF"/>
                </a:solidFill>
              </a:defRPr>
            </a:lvl5pPr>
          </a:lstStyle>
          <a:p>
            <a:r>
              <a:rPr lang="en-US" dirty="0"/>
              <a:t>First level - white square bullets, Avenir Next LT Pro, Regular, 18 </a:t>
            </a:r>
            <a:r>
              <a:rPr lang="en-US" dirty="0" err="1"/>
              <a:t>pt</a:t>
            </a:r>
            <a:r>
              <a:rPr lang="en-US" dirty="0"/>
              <a:t>, white font, sentence case</a:t>
            </a:r>
          </a:p>
          <a:p>
            <a:r>
              <a:rPr lang="en-US" dirty="0"/>
              <a:t>Sentence case is capitalizing only the first letter of the first word and any proper nouns and names/titles.</a:t>
            </a:r>
          </a:p>
          <a:p>
            <a:pPr lvl="1"/>
            <a:r>
              <a:rPr lang="en-US" dirty="0"/>
              <a:t>Second level – white dashes, Avenir Next LT Pro, Regular, 16 </a:t>
            </a:r>
            <a:r>
              <a:rPr lang="en-US" dirty="0" err="1"/>
              <a:t>pt</a:t>
            </a:r>
            <a:r>
              <a:rPr lang="en-US" dirty="0"/>
              <a:t>, white font, sentence case</a:t>
            </a:r>
          </a:p>
          <a:p>
            <a:pPr lvl="2"/>
            <a:r>
              <a:rPr lang="en-US" dirty="0"/>
              <a:t>Third level – white circle bullets, Avenir Next LT Pro, Regular, 14 </a:t>
            </a:r>
            <a:r>
              <a:rPr lang="en-US" dirty="0" err="1"/>
              <a:t>pt</a:t>
            </a:r>
            <a:r>
              <a:rPr lang="en-US" dirty="0"/>
              <a:t>, white font, sentence case</a:t>
            </a:r>
          </a:p>
          <a:p>
            <a:r>
              <a:rPr lang="en-US" dirty="0"/>
              <a:t>If the title or text placeholders need alignment, go to the Home tab, click Reset in the Slides toolbar. </a:t>
            </a:r>
          </a:p>
          <a:p>
            <a:r>
              <a:rPr lang="en-US" dirty="0"/>
              <a:t>Use a period if the bullet is a complete sentence.</a:t>
            </a:r>
          </a:p>
          <a:p>
            <a:pPr marL="2057400" marR="0" lvl="4" indent="-228600"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a:pPr>
            <a:endParaRPr lang="en-US" dirty="0"/>
          </a:p>
        </p:txBody>
      </p:sp>
      <p:sp>
        <p:nvSpPr>
          <p:cNvPr id="4" name="Slide Number Placeholder 3">
            <a:extLst>
              <a:ext uri="{FF2B5EF4-FFF2-40B4-BE49-F238E27FC236}">
                <a16:creationId xmlns:a16="http://schemas.microsoft.com/office/drawing/2014/main" id="{3B7F3347-194B-D44D-B0FD-79708A31E8BC}"/>
              </a:ext>
            </a:extLst>
          </p:cNvPr>
          <p:cNvSpPr>
            <a:spLocks noGrp="1"/>
          </p:cNvSpPr>
          <p:nvPr>
            <p:ph type="sldNum" sz="quarter" idx="12"/>
          </p:nvPr>
        </p:nvSpPr>
        <p:spPr>
          <a:xfrm>
            <a:off x="265591" y="6395203"/>
            <a:ext cx="318761" cy="365125"/>
          </a:xfrm>
          <a:prstGeom prst="rect">
            <a:avLst/>
          </a:prstGeom>
        </p:spPr>
        <p:txBody>
          <a:bodyPr/>
          <a:lstStyle>
            <a:lvl1pPr>
              <a:defRPr>
                <a:solidFill>
                  <a:srgbClr val="999999"/>
                </a:solidFill>
              </a:defRPr>
            </a:lvl1pPr>
          </a:lstStyle>
          <a:p>
            <a:fld id="{9564885F-477D-A14D-B2C1-5ECAF755F313}" type="slidenum">
              <a:rPr lang="en-US" smtClean="0"/>
              <a:pPr/>
              <a:t>‹#›</a:t>
            </a:fld>
            <a:endParaRPr lang="en-US" spc="400" dirty="0"/>
          </a:p>
        </p:txBody>
      </p:sp>
      <p:sp>
        <p:nvSpPr>
          <p:cNvPr id="7" name="Footer Placeholder 6">
            <a:extLst>
              <a:ext uri="{FF2B5EF4-FFF2-40B4-BE49-F238E27FC236}">
                <a16:creationId xmlns:a16="http://schemas.microsoft.com/office/drawing/2014/main" id="{FBB873B5-21A9-D842-BD7F-6D15957C257F}"/>
              </a:ext>
            </a:extLst>
          </p:cNvPr>
          <p:cNvSpPr>
            <a:spLocks noGrp="1"/>
          </p:cNvSpPr>
          <p:nvPr>
            <p:ph type="ftr" sz="quarter" idx="13"/>
          </p:nvPr>
        </p:nvSpPr>
        <p:spPr>
          <a:xfrm>
            <a:off x="661002" y="6395203"/>
            <a:ext cx="6743700" cy="365125"/>
          </a:xfrm>
          <a:prstGeom prst="rect">
            <a:avLst/>
          </a:prstGeom>
        </p:spPr>
        <p:txBody>
          <a:bodyPr/>
          <a:lstStyle>
            <a:lvl1pPr>
              <a:defRPr>
                <a:solidFill>
                  <a:srgbClr val="999999"/>
                </a:solidFill>
              </a:defRPr>
            </a:lvl1pPr>
          </a:lstStyle>
          <a:p>
            <a:endParaRPr lang="en-US" dirty="0"/>
          </a:p>
        </p:txBody>
      </p:sp>
      <p:sp>
        <p:nvSpPr>
          <p:cNvPr id="6" name="Title 5">
            <a:extLst>
              <a:ext uri="{FF2B5EF4-FFF2-40B4-BE49-F238E27FC236}">
                <a16:creationId xmlns:a16="http://schemas.microsoft.com/office/drawing/2014/main" id="{CF9ED658-7518-FA9A-4030-FCD0D646E0B3}"/>
              </a:ext>
            </a:extLst>
          </p:cNvPr>
          <p:cNvSpPr>
            <a:spLocks noGrp="1"/>
          </p:cNvSpPr>
          <p:nvPr>
            <p:ph type="title" hasCustomPrompt="1"/>
          </p:nvPr>
        </p:nvSpPr>
        <p:spPr/>
        <p:txBody>
          <a:bodyPr/>
          <a:lstStyle>
            <a:lvl1pPr>
              <a:defRPr>
                <a:solidFill>
                  <a:srgbClr val="FFFFFF"/>
                </a:solidFill>
              </a:defRPr>
            </a:lvl1pPr>
          </a:lstStyle>
          <a:p>
            <a:r>
              <a:rPr lang="en-US" dirty="0"/>
              <a:t>TITLE — avenir NEXT LT PRO, DEMI, 28 PT, white, caps</a:t>
            </a:r>
          </a:p>
        </p:txBody>
      </p:sp>
    </p:spTree>
    <p:extLst>
      <p:ext uri="{BB962C8B-B14F-4D97-AF65-F5344CB8AC3E}">
        <p14:creationId xmlns:p14="http://schemas.microsoft.com/office/powerpoint/2010/main" val="760057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08" userDrawn="1">
          <p15:clr>
            <a:srgbClr val="FBAE40"/>
          </p15:clr>
        </p15:guide>
        <p15:guide id="2" pos="7464" userDrawn="1">
          <p15:clr>
            <a:srgbClr val="FBAE40"/>
          </p15:clr>
        </p15:guide>
        <p15:guide id="5" pos="216" userDrawn="1">
          <p15:clr>
            <a:srgbClr val="FBAE40"/>
          </p15:clr>
        </p15:guide>
        <p15:guide id="8" orient="horz" pos="3888" userDrawn="1">
          <p15:clr>
            <a:srgbClr val="FBAE40"/>
          </p15:clr>
        </p15:guide>
        <p15:guide id="9" orient="horz" pos="4272"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Oran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E6D621E-F4C4-464D-AD77-31F8A6F24240}"/>
              </a:ext>
            </a:extLst>
          </p:cNvPr>
          <p:cNvSpPr/>
          <p:nvPr userDrawn="1"/>
        </p:nvSpPr>
        <p:spPr>
          <a:xfrm>
            <a:off x="0" y="1"/>
            <a:ext cx="12192000" cy="6207301"/>
          </a:xfrm>
          <a:prstGeom prst="rect">
            <a:avLst/>
          </a:prstGeom>
          <a:solidFill>
            <a:srgbClr val="E86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3B7F3347-194B-D44D-B0FD-79708A31E8BC}"/>
              </a:ext>
            </a:extLst>
          </p:cNvPr>
          <p:cNvSpPr>
            <a:spLocks noGrp="1"/>
          </p:cNvSpPr>
          <p:nvPr>
            <p:ph type="sldNum" sz="quarter" idx="12"/>
          </p:nvPr>
        </p:nvSpPr>
        <p:spPr>
          <a:xfrm>
            <a:off x="265591" y="6395203"/>
            <a:ext cx="318761" cy="365125"/>
          </a:xfrm>
          <a:prstGeom prst="rect">
            <a:avLst/>
          </a:prstGeom>
        </p:spPr>
        <p:txBody>
          <a:bodyPr/>
          <a:lstStyle>
            <a:lvl1pPr>
              <a:defRPr>
                <a:solidFill>
                  <a:srgbClr val="999999"/>
                </a:solidFill>
              </a:defRPr>
            </a:lvl1pPr>
          </a:lstStyle>
          <a:p>
            <a:fld id="{9564885F-477D-A14D-B2C1-5ECAF755F313}" type="slidenum">
              <a:rPr lang="en-US" smtClean="0"/>
              <a:pPr/>
              <a:t>‹#›</a:t>
            </a:fld>
            <a:endParaRPr lang="en-US" spc="400" dirty="0"/>
          </a:p>
        </p:txBody>
      </p:sp>
      <p:sp>
        <p:nvSpPr>
          <p:cNvPr id="14" name="Footer Placeholder 6">
            <a:extLst>
              <a:ext uri="{FF2B5EF4-FFF2-40B4-BE49-F238E27FC236}">
                <a16:creationId xmlns:a16="http://schemas.microsoft.com/office/drawing/2014/main" id="{BEA7F822-B616-3D4B-820A-AAC364B9D982}"/>
              </a:ext>
            </a:extLst>
          </p:cNvPr>
          <p:cNvSpPr>
            <a:spLocks noGrp="1"/>
          </p:cNvSpPr>
          <p:nvPr>
            <p:ph type="ftr" sz="quarter" idx="13"/>
          </p:nvPr>
        </p:nvSpPr>
        <p:spPr>
          <a:xfrm>
            <a:off x="661002" y="6395203"/>
            <a:ext cx="6743700" cy="365125"/>
          </a:xfrm>
          <a:prstGeom prst="rect">
            <a:avLst/>
          </a:prstGeom>
        </p:spPr>
        <p:txBody>
          <a:bodyPr/>
          <a:lstStyle>
            <a:lvl1pPr>
              <a:defRPr>
                <a:solidFill>
                  <a:srgbClr val="999999"/>
                </a:solidFill>
              </a:defRPr>
            </a:lvl1pPr>
          </a:lstStyle>
          <a:p>
            <a:endParaRPr lang="en-US" dirty="0"/>
          </a:p>
        </p:txBody>
      </p:sp>
      <p:sp>
        <p:nvSpPr>
          <p:cNvPr id="2" name="Title 1">
            <a:extLst>
              <a:ext uri="{FF2B5EF4-FFF2-40B4-BE49-F238E27FC236}">
                <a16:creationId xmlns:a16="http://schemas.microsoft.com/office/drawing/2014/main" id="{D1F1C435-283E-EC56-5C84-218C941F74B2}"/>
              </a:ext>
            </a:extLst>
          </p:cNvPr>
          <p:cNvSpPr>
            <a:spLocks noGrp="1"/>
          </p:cNvSpPr>
          <p:nvPr>
            <p:ph type="title" hasCustomPrompt="1"/>
          </p:nvPr>
        </p:nvSpPr>
        <p:spPr/>
        <p:txBody>
          <a:bodyPr/>
          <a:lstStyle>
            <a:lvl1pPr>
              <a:defRPr>
                <a:solidFill>
                  <a:schemeClr val="bg1"/>
                </a:solidFill>
              </a:defRPr>
            </a:lvl1pPr>
          </a:lstStyle>
          <a:p>
            <a:r>
              <a:rPr lang="en-US" dirty="0"/>
              <a:t>TITLE — avenir NEXT LT PRO, DEMI, 28 PT, DARK BLUE, caps</a:t>
            </a:r>
          </a:p>
        </p:txBody>
      </p:sp>
      <p:sp>
        <p:nvSpPr>
          <p:cNvPr id="3" name="Content Placeholder 2">
            <a:extLst>
              <a:ext uri="{FF2B5EF4-FFF2-40B4-BE49-F238E27FC236}">
                <a16:creationId xmlns:a16="http://schemas.microsoft.com/office/drawing/2014/main" id="{8111E8F7-C390-9F2F-8159-70E5095B4FE4}"/>
              </a:ext>
            </a:extLst>
          </p:cNvPr>
          <p:cNvSpPr>
            <a:spLocks noGrp="1"/>
          </p:cNvSpPr>
          <p:nvPr>
            <p:ph idx="1" hasCustomPrompt="1"/>
          </p:nvPr>
        </p:nvSpPr>
        <p:spPr>
          <a:xfrm>
            <a:off x="417340" y="1316646"/>
            <a:ext cx="11357317" cy="4727693"/>
          </a:xfrm>
        </p:spPr>
        <p:txBody>
          <a:bodyPr>
            <a:noAutofit/>
          </a:bodyPr>
          <a:lstStyle>
            <a:lvl1pPr marL="228600" indent="-228600">
              <a:spcAft>
                <a:spcPts val="1200"/>
              </a:spcAft>
              <a:buClr>
                <a:schemeClr val="bg1"/>
              </a:buClr>
              <a:buFont typeface="Wingdings" pitchFamily="2" charset="2"/>
              <a:buChar char="§"/>
              <a:tabLst/>
              <a:defRPr sz="1800">
                <a:solidFill>
                  <a:schemeClr val="bg1"/>
                </a:solidFill>
              </a:defRPr>
            </a:lvl1pPr>
            <a:lvl2pPr marL="685800" indent="-228600">
              <a:spcAft>
                <a:spcPts val="1200"/>
              </a:spcAft>
              <a:buClr>
                <a:schemeClr val="bg1"/>
              </a:buClr>
              <a:buFont typeface="System Font Regular"/>
              <a:buChar char="–"/>
              <a:defRPr sz="1600">
                <a:solidFill>
                  <a:schemeClr val="bg1"/>
                </a:solidFill>
              </a:defRPr>
            </a:lvl2pPr>
            <a:lvl3pPr>
              <a:spcAft>
                <a:spcPts val="1200"/>
              </a:spcAft>
              <a:buClrTx/>
              <a:defRPr sz="1400">
                <a:solidFill>
                  <a:schemeClr val="bg1"/>
                </a:solidFill>
              </a:defRPr>
            </a:lvl3pPr>
            <a:lvl4pPr>
              <a:defRPr sz="1200">
                <a:solidFill>
                  <a:schemeClr val="bg1"/>
                </a:solidFill>
              </a:defRPr>
            </a:lvl4pPr>
            <a:lvl5pPr marL="1828800" marR="0" indent="0" algn="l" defTabSz="914400" rtl="0" eaLnBrk="1" fontAlgn="auto" latinLnBrk="0" hangingPunct="1">
              <a:lnSpc>
                <a:spcPct val="90000"/>
              </a:lnSpc>
              <a:spcBef>
                <a:spcPts val="0"/>
              </a:spcBef>
              <a:spcAft>
                <a:spcPts val="1200"/>
              </a:spcAft>
              <a:buClrTx/>
              <a:buSzTx/>
              <a:buFont typeface="Arial" panose="020B0604020202020204" pitchFamily="34" charset="0"/>
              <a:buNone/>
              <a:tabLst/>
              <a:defRPr sz="1200">
                <a:solidFill>
                  <a:schemeClr val="bg1"/>
                </a:solidFill>
              </a:defRPr>
            </a:lvl5pPr>
          </a:lstStyle>
          <a:p>
            <a:r>
              <a:rPr lang="en-US" dirty="0"/>
              <a:t>First level - white square bullets, Avenir Next LT Pro, Regular, 18 </a:t>
            </a:r>
            <a:r>
              <a:rPr lang="en-US" dirty="0" err="1"/>
              <a:t>pt</a:t>
            </a:r>
            <a:r>
              <a:rPr lang="en-US" dirty="0"/>
              <a:t>, dark blue font, sentence case</a:t>
            </a:r>
          </a:p>
          <a:p>
            <a:r>
              <a:rPr lang="en-US" dirty="0"/>
              <a:t>Sentence case is capitalizing only the first letter of the first word and any proper nouns and names/titles.</a:t>
            </a:r>
          </a:p>
          <a:p>
            <a:pPr lvl="1"/>
            <a:r>
              <a:rPr lang="en-US" dirty="0"/>
              <a:t>Second level – white dashes, Avenir Next LT Pro, Regular, 16 </a:t>
            </a:r>
            <a:r>
              <a:rPr lang="en-US" dirty="0" err="1"/>
              <a:t>pt</a:t>
            </a:r>
            <a:r>
              <a:rPr lang="en-US" dirty="0"/>
              <a:t>, white font, sentence case</a:t>
            </a:r>
          </a:p>
          <a:p>
            <a:pPr lvl="2"/>
            <a:r>
              <a:rPr lang="en-US" dirty="0"/>
              <a:t>Third level – white circle bullets, Avenir Next LT Pro, Regular, 14 </a:t>
            </a:r>
            <a:r>
              <a:rPr lang="en-US" dirty="0" err="1"/>
              <a:t>pt</a:t>
            </a:r>
            <a:r>
              <a:rPr lang="en-US" dirty="0"/>
              <a:t>, white font, sentence case</a:t>
            </a:r>
          </a:p>
          <a:p>
            <a:r>
              <a:rPr lang="en-US" dirty="0"/>
              <a:t>If the title or text placeholders need alignment, go to the Home tab, click Reset in the Slides toolbar. </a:t>
            </a:r>
          </a:p>
          <a:p>
            <a:r>
              <a:rPr lang="en-US" dirty="0"/>
              <a:t>Use a period if the bullet is a complete sentence.</a:t>
            </a:r>
          </a:p>
          <a:p>
            <a:pPr marL="2057400" marR="0" lvl="4" indent="-228600"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a:pPr>
            <a:endParaRPr lang="en-US" dirty="0"/>
          </a:p>
        </p:txBody>
      </p:sp>
    </p:spTree>
    <p:extLst>
      <p:ext uri="{BB962C8B-B14F-4D97-AF65-F5344CB8AC3E}">
        <p14:creationId xmlns:p14="http://schemas.microsoft.com/office/powerpoint/2010/main" val="3194084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08">
          <p15:clr>
            <a:srgbClr val="FBAE40"/>
          </p15:clr>
        </p15:guide>
        <p15:guide id="2" pos="7464">
          <p15:clr>
            <a:srgbClr val="FBAE40"/>
          </p15:clr>
        </p15:guide>
        <p15:guide id="5" pos="216">
          <p15:clr>
            <a:srgbClr val="FBAE40"/>
          </p15:clr>
        </p15:guide>
        <p15:guide id="8" orient="horz" pos="3888">
          <p15:clr>
            <a:srgbClr val="FBAE40"/>
          </p15:clr>
        </p15:guide>
        <p15:guide id="9" orient="horz" pos="420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Full Dark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E6D621E-F4C4-464D-AD77-31F8A6F24240}"/>
              </a:ext>
            </a:extLst>
          </p:cNvPr>
          <p:cNvSpPr/>
          <p:nvPr userDrawn="1"/>
        </p:nvSpPr>
        <p:spPr>
          <a:xfrm>
            <a:off x="0" y="1"/>
            <a:ext cx="12192000" cy="6857999"/>
          </a:xfrm>
          <a:prstGeom prst="rect">
            <a:avLst/>
          </a:prstGeom>
          <a:solidFill>
            <a:srgbClr val="0B2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3B7F3347-194B-D44D-B0FD-79708A31E8BC}"/>
              </a:ext>
            </a:extLst>
          </p:cNvPr>
          <p:cNvSpPr>
            <a:spLocks noGrp="1"/>
          </p:cNvSpPr>
          <p:nvPr>
            <p:ph type="sldNum" sz="quarter" idx="12"/>
          </p:nvPr>
        </p:nvSpPr>
        <p:spPr>
          <a:xfrm>
            <a:off x="265591" y="6395203"/>
            <a:ext cx="318761" cy="365125"/>
          </a:xfrm>
          <a:prstGeom prst="rect">
            <a:avLst/>
          </a:prstGeom>
        </p:spPr>
        <p:txBody>
          <a:bodyPr/>
          <a:lstStyle>
            <a:lvl1pPr>
              <a:defRPr>
                <a:solidFill>
                  <a:srgbClr val="FFFFFF"/>
                </a:solidFill>
              </a:defRPr>
            </a:lvl1pPr>
          </a:lstStyle>
          <a:p>
            <a:fld id="{9564885F-477D-A14D-B2C1-5ECAF755F313}" type="slidenum">
              <a:rPr lang="en-LT" smtClean="0"/>
              <a:pPr/>
              <a:t>‹#›</a:t>
            </a:fld>
            <a:endParaRPr lang="en-LT" spc="400" dirty="0"/>
          </a:p>
        </p:txBody>
      </p:sp>
      <p:pic>
        <p:nvPicPr>
          <p:cNvPr id="6" name="Picture 5">
            <a:extLst>
              <a:ext uri="{FF2B5EF4-FFF2-40B4-BE49-F238E27FC236}">
                <a16:creationId xmlns:a16="http://schemas.microsoft.com/office/drawing/2014/main" id="{F65EE4A9-B904-344F-B48D-CC2525260B29}"/>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598" t="1813" b="-11538"/>
          <a:stretch/>
        </p:blipFill>
        <p:spPr>
          <a:xfrm>
            <a:off x="11236960" y="6197533"/>
            <a:ext cx="600461" cy="562795"/>
          </a:xfrm>
          <a:prstGeom prst="rect">
            <a:avLst/>
          </a:prstGeom>
        </p:spPr>
      </p:pic>
      <p:sp>
        <p:nvSpPr>
          <p:cNvPr id="11" name="Footer Placeholder 6">
            <a:extLst>
              <a:ext uri="{FF2B5EF4-FFF2-40B4-BE49-F238E27FC236}">
                <a16:creationId xmlns:a16="http://schemas.microsoft.com/office/drawing/2014/main" id="{64D5BE1B-B83E-2449-B4A9-4CA84373DB0F}"/>
              </a:ext>
            </a:extLst>
          </p:cNvPr>
          <p:cNvSpPr>
            <a:spLocks noGrp="1"/>
          </p:cNvSpPr>
          <p:nvPr>
            <p:ph type="ftr" sz="quarter" idx="13"/>
          </p:nvPr>
        </p:nvSpPr>
        <p:spPr>
          <a:xfrm>
            <a:off x="661002" y="6395203"/>
            <a:ext cx="6743700" cy="365125"/>
          </a:xfrm>
          <a:prstGeom prst="rect">
            <a:avLst/>
          </a:prstGeom>
        </p:spPr>
        <p:txBody>
          <a:bodyPr/>
          <a:lstStyle>
            <a:lvl1pPr>
              <a:defRPr>
                <a:solidFill>
                  <a:srgbClr val="FFFFFF"/>
                </a:solidFill>
              </a:defRPr>
            </a:lvl1pPr>
          </a:lstStyle>
          <a:p>
            <a:endParaRPr lang="en-US" dirty="0"/>
          </a:p>
        </p:txBody>
      </p:sp>
      <p:sp>
        <p:nvSpPr>
          <p:cNvPr id="2" name="Title 1">
            <a:extLst>
              <a:ext uri="{FF2B5EF4-FFF2-40B4-BE49-F238E27FC236}">
                <a16:creationId xmlns:a16="http://schemas.microsoft.com/office/drawing/2014/main" id="{866EA023-30A8-EAD6-6284-D4D578BCC0AF}"/>
              </a:ext>
            </a:extLst>
          </p:cNvPr>
          <p:cNvSpPr>
            <a:spLocks noGrp="1"/>
          </p:cNvSpPr>
          <p:nvPr>
            <p:ph type="title" hasCustomPrompt="1"/>
          </p:nvPr>
        </p:nvSpPr>
        <p:spPr/>
        <p:txBody>
          <a:bodyPr/>
          <a:lstStyle>
            <a:lvl1pPr>
              <a:defRPr>
                <a:solidFill>
                  <a:srgbClr val="FFFFFF"/>
                </a:solidFill>
              </a:defRPr>
            </a:lvl1pPr>
          </a:lstStyle>
          <a:p>
            <a:r>
              <a:rPr lang="en-US" dirty="0"/>
              <a:t>TITLE — avenir NEXT LT PRO, DEMI, 28 PT, white, caps</a:t>
            </a:r>
          </a:p>
        </p:txBody>
      </p:sp>
      <p:sp>
        <p:nvSpPr>
          <p:cNvPr id="3" name="Content Placeholder 2">
            <a:extLst>
              <a:ext uri="{FF2B5EF4-FFF2-40B4-BE49-F238E27FC236}">
                <a16:creationId xmlns:a16="http://schemas.microsoft.com/office/drawing/2014/main" id="{98B416E2-F9AB-E2B7-99B8-A367FB2A521C}"/>
              </a:ext>
            </a:extLst>
          </p:cNvPr>
          <p:cNvSpPr>
            <a:spLocks noGrp="1"/>
          </p:cNvSpPr>
          <p:nvPr>
            <p:ph idx="1" hasCustomPrompt="1"/>
          </p:nvPr>
        </p:nvSpPr>
        <p:spPr>
          <a:xfrm>
            <a:off x="417340" y="1316646"/>
            <a:ext cx="11357317" cy="4727693"/>
          </a:xfrm>
        </p:spPr>
        <p:txBody>
          <a:bodyPr>
            <a:noAutofit/>
          </a:bodyPr>
          <a:lstStyle>
            <a:lvl1pPr marL="228600" indent="-228600">
              <a:spcAft>
                <a:spcPts val="1200"/>
              </a:spcAft>
              <a:buClr>
                <a:srgbClr val="FFFFFF"/>
              </a:buClr>
              <a:buFont typeface="Wingdings" pitchFamily="2" charset="2"/>
              <a:buChar char="§"/>
              <a:tabLst/>
              <a:defRPr sz="1800">
                <a:solidFill>
                  <a:srgbClr val="FFFFFF"/>
                </a:solidFill>
              </a:defRPr>
            </a:lvl1pPr>
            <a:lvl2pPr marL="685800" indent="-228600">
              <a:spcAft>
                <a:spcPts val="1200"/>
              </a:spcAft>
              <a:buClr>
                <a:srgbClr val="FFFFFF"/>
              </a:buClr>
              <a:buFont typeface="System Font Regular"/>
              <a:buChar char="–"/>
              <a:defRPr sz="1600">
                <a:solidFill>
                  <a:srgbClr val="FFFFFF"/>
                </a:solidFill>
              </a:defRPr>
            </a:lvl2pPr>
            <a:lvl3pPr>
              <a:spcAft>
                <a:spcPts val="1200"/>
              </a:spcAft>
              <a:buClr>
                <a:srgbClr val="FFFFFF"/>
              </a:buClr>
              <a:defRPr sz="1400">
                <a:solidFill>
                  <a:srgbClr val="FFFFFF"/>
                </a:solidFill>
              </a:defRPr>
            </a:lvl3pPr>
            <a:lvl4pPr>
              <a:defRPr sz="1200">
                <a:solidFill>
                  <a:schemeClr val="bg1"/>
                </a:solidFill>
              </a:defRPr>
            </a:lvl4pPr>
            <a:lvl5pPr marL="1828800" marR="0" indent="0" algn="l" defTabSz="914400" rtl="0" eaLnBrk="1" fontAlgn="auto" latinLnBrk="0" hangingPunct="1">
              <a:lnSpc>
                <a:spcPct val="90000"/>
              </a:lnSpc>
              <a:spcBef>
                <a:spcPts val="0"/>
              </a:spcBef>
              <a:spcAft>
                <a:spcPts val="1200"/>
              </a:spcAft>
              <a:buClrTx/>
              <a:buSzTx/>
              <a:buFont typeface="Arial" panose="020B0604020202020204" pitchFamily="34" charset="0"/>
              <a:buNone/>
              <a:tabLst/>
              <a:defRPr sz="1200">
                <a:solidFill>
                  <a:srgbClr val="FFFFFF"/>
                </a:solidFill>
              </a:defRPr>
            </a:lvl5pPr>
          </a:lstStyle>
          <a:p>
            <a:r>
              <a:rPr lang="en-US" dirty="0"/>
              <a:t>First level - white square bullets, Avenir Next LT Pro, Regular, 18 </a:t>
            </a:r>
            <a:r>
              <a:rPr lang="en-US" dirty="0" err="1"/>
              <a:t>pt</a:t>
            </a:r>
            <a:r>
              <a:rPr lang="en-US" dirty="0"/>
              <a:t>, white font, sentence case</a:t>
            </a:r>
          </a:p>
          <a:p>
            <a:r>
              <a:rPr lang="en-US" dirty="0"/>
              <a:t>Sentence case is capitalizing only the first letter of the first word and any proper nouns and names/titles.</a:t>
            </a:r>
          </a:p>
          <a:p>
            <a:pPr lvl="1"/>
            <a:r>
              <a:rPr lang="en-US" dirty="0"/>
              <a:t>Second level – white dashes, Avenir Next LT Pro, Regular, 16 </a:t>
            </a:r>
            <a:r>
              <a:rPr lang="en-US" dirty="0" err="1"/>
              <a:t>pt</a:t>
            </a:r>
            <a:r>
              <a:rPr lang="en-US" dirty="0"/>
              <a:t>, white font, sentence case</a:t>
            </a:r>
          </a:p>
          <a:p>
            <a:pPr lvl="2"/>
            <a:r>
              <a:rPr lang="en-US" dirty="0"/>
              <a:t>Third level – white circle bullets, Avenir Next LT Pro, Regular, 14 </a:t>
            </a:r>
            <a:r>
              <a:rPr lang="en-US" dirty="0" err="1"/>
              <a:t>pt</a:t>
            </a:r>
            <a:r>
              <a:rPr lang="en-US" dirty="0"/>
              <a:t>, white font, sentence case</a:t>
            </a:r>
          </a:p>
          <a:p>
            <a:r>
              <a:rPr lang="en-US" dirty="0"/>
              <a:t>If the title or text placeholders need alignment, go to the Home tab, click Reset in the Slides toolbar. </a:t>
            </a:r>
          </a:p>
          <a:p>
            <a:r>
              <a:rPr lang="en-US" dirty="0"/>
              <a:t>Use a period if the bullet is a complete sentence.</a:t>
            </a:r>
          </a:p>
          <a:p>
            <a:pPr marL="2057400" marR="0" lvl="4" indent="-228600"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a:pPr>
            <a:endParaRPr lang="en-US" dirty="0"/>
          </a:p>
        </p:txBody>
      </p:sp>
    </p:spTree>
    <p:extLst>
      <p:ext uri="{BB962C8B-B14F-4D97-AF65-F5344CB8AC3E}">
        <p14:creationId xmlns:p14="http://schemas.microsoft.com/office/powerpoint/2010/main" val="3506864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08">
          <p15:clr>
            <a:srgbClr val="FBAE40"/>
          </p15:clr>
        </p15:guide>
        <p15:guide id="2" pos="7464">
          <p15:clr>
            <a:srgbClr val="FBAE40"/>
          </p15:clr>
        </p15:guide>
        <p15:guide id="5" pos="216">
          <p15:clr>
            <a:srgbClr val="FBAE40"/>
          </p15:clr>
        </p15:guide>
        <p15:guide id="8" orient="horz" pos="3888">
          <p15:clr>
            <a:srgbClr val="FBAE40"/>
          </p15:clr>
        </p15:guide>
        <p15:guide id="9" orient="horz" pos="4272"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le Slide (Chevron)">
    <p:spTree>
      <p:nvGrpSpPr>
        <p:cNvPr id="1" name=""/>
        <p:cNvGrpSpPr/>
        <p:nvPr/>
      </p:nvGrpSpPr>
      <p:grpSpPr>
        <a:xfrm>
          <a:off x="0" y="0"/>
          <a:ext cx="0" cy="0"/>
          <a:chOff x="0" y="0"/>
          <a:chExt cx="0" cy="0"/>
        </a:xfrm>
      </p:grpSpPr>
      <p:pic>
        <p:nvPicPr>
          <p:cNvPr id="7" name="Picture 6" descr="A picture containing building&#10;&#10;Description automatically generated">
            <a:extLst>
              <a:ext uri="{FF2B5EF4-FFF2-40B4-BE49-F238E27FC236}">
                <a16:creationId xmlns:a16="http://schemas.microsoft.com/office/drawing/2014/main" id="{571B09A9-C323-0F40-BD65-3E8EEDC89956}"/>
              </a:ext>
            </a:extLst>
          </p:cNvPr>
          <p:cNvPicPr>
            <a:picLocks noChangeAspect="1"/>
          </p:cNvPicPr>
          <p:nvPr userDrawn="1"/>
        </p:nvPicPr>
        <p:blipFill>
          <a:blip r:embed="rId2"/>
          <a:stretch>
            <a:fillRect/>
          </a:stretch>
        </p:blipFill>
        <p:spPr>
          <a:xfrm>
            <a:off x="-14087" y="0"/>
            <a:ext cx="12192000" cy="6858000"/>
          </a:xfrm>
          <a:prstGeom prst="rect">
            <a:avLst/>
          </a:prstGeom>
        </p:spPr>
      </p:pic>
      <p:pic>
        <p:nvPicPr>
          <p:cNvPr id="30" name="Picture 29" descr="A close up of a sign&#10;&#10;Description automatically generated">
            <a:extLst>
              <a:ext uri="{FF2B5EF4-FFF2-40B4-BE49-F238E27FC236}">
                <a16:creationId xmlns:a16="http://schemas.microsoft.com/office/drawing/2014/main" id="{AA8345BB-E3AD-4E44-8F60-93D8076FCA21}"/>
              </a:ext>
            </a:extLst>
          </p:cNvPr>
          <p:cNvPicPr>
            <a:picLocks noChangeAspect="1"/>
          </p:cNvPicPr>
          <p:nvPr userDrawn="1"/>
        </p:nvPicPr>
        <p:blipFill>
          <a:blip r:embed="rId3"/>
          <a:stretch>
            <a:fillRect/>
          </a:stretch>
        </p:blipFill>
        <p:spPr>
          <a:xfrm>
            <a:off x="10815870" y="5639233"/>
            <a:ext cx="1104467" cy="1104467"/>
          </a:xfrm>
          <a:prstGeom prst="rect">
            <a:avLst/>
          </a:prstGeom>
        </p:spPr>
      </p:pic>
      <p:sp>
        <p:nvSpPr>
          <p:cNvPr id="8" name="Title 7">
            <a:extLst>
              <a:ext uri="{FF2B5EF4-FFF2-40B4-BE49-F238E27FC236}">
                <a16:creationId xmlns:a16="http://schemas.microsoft.com/office/drawing/2014/main" id="{D93DF7CD-9853-E840-8CD8-C1FB53A2562F}"/>
              </a:ext>
            </a:extLst>
          </p:cNvPr>
          <p:cNvSpPr>
            <a:spLocks noGrp="1"/>
          </p:cNvSpPr>
          <p:nvPr>
            <p:ph type="title" hasCustomPrompt="1"/>
          </p:nvPr>
        </p:nvSpPr>
        <p:spPr>
          <a:xfrm>
            <a:off x="2098556" y="1896641"/>
            <a:ext cx="8016406" cy="869909"/>
          </a:xfrm>
        </p:spPr>
        <p:txBody>
          <a:bodyPr anchor="b"/>
          <a:lstStyle>
            <a:lvl1pPr algn="ctr">
              <a:lnSpc>
                <a:spcPct val="100000"/>
              </a:lnSpc>
              <a:defRPr sz="3600">
                <a:solidFill>
                  <a:schemeClr val="bg1"/>
                </a:solidFill>
              </a:defRPr>
            </a:lvl1pPr>
          </a:lstStyle>
          <a:p>
            <a:r>
              <a:rPr lang="en-US" dirty="0"/>
              <a:t>TITLE — avenir NEXT LT PRO, DEMI, 36 PT, dark BLUE, CAPS</a:t>
            </a:r>
          </a:p>
        </p:txBody>
      </p:sp>
      <p:sp>
        <p:nvSpPr>
          <p:cNvPr id="23" name="Text Placeholder 22">
            <a:extLst>
              <a:ext uri="{FF2B5EF4-FFF2-40B4-BE49-F238E27FC236}">
                <a16:creationId xmlns:a16="http://schemas.microsoft.com/office/drawing/2014/main" id="{7DE7A83B-ACBA-6D46-8A75-44B1AE6D72F1}"/>
              </a:ext>
            </a:extLst>
          </p:cNvPr>
          <p:cNvSpPr>
            <a:spLocks noGrp="1"/>
          </p:cNvSpPr>
          <p:nvPr>
            <p:ph type="body" sz="quarter" idx="10" hasCustomPrompt="1"/>
          </p:nvPr>
        </p:nvSpPr>
        <p:spPr>
          <a:xfrm>
            <a:off x="4795838" y="3098800"/>
            <a:ext cx="2630487" cy="330200"/>
          </a:xfrm>
        </p:spPr>
        <p:txBody>
          <a:bodyPr/>
          <a:lstStyle>
            <a:lvl1pPr marL="0" indent="0" algn="ctr">
              <a:buNone/>
              <a:defRPr b="1" i="0">
                <a:solidFill>
                  <a:schemeClr val="accent2"/>
                </a:solidFill>
                <a:latin typeface="Avenir Next LT Pro Demi" panose="020B0504020202020204" pitchFamily="34" charset="77"/>
              </a:defRPr>
            </a:lvl1pPr>
          </a:lstStyle>
          <a:p>
            <a:pPr lvl="0"/>
            <a:r>
              <a:rPr lang="en-US" dirty="0"/>
              <a:t>01.01.23</a:t>
            </a:r>
          </a:p>
        </p:txBody>
      </p:sp>
      <p:cxnSp>
        <p:nvCxnSpPr>
          <p:cNvPr id="9" name="Straight Connector 8">
            <a:extLst>
              <a:ext uri="{FF2B5EF4-FFF2-40B4-BE49-F238E27FC236}">
                <a16:creationId xmlns:a16="http://schemas.microsoft.com/office/drawing/2014/main" id="{C3B0A18C-8C0D-FD43-B530-4E09E19288CF}"/>
              </a:ext>
            </a:extLst>
          </p:cNvPr>
          <p:cNvCxnSpPr>
            <a:cxnSpLocks/>
          </p:cNvCxnSpPr>
          <p:nvPr userDrawn="1"/>
        </p:nvCxnSpPr>
        <p:spPr>
          <a:xfrm>
            <a:off x="3475318" y="2851076"/>
            <a:ext cx="5262880" cy="0"/>
          </a:xfrm>
          <a:prstGeom prst="line">
            <a:avLst/>
          </a:prstGeom>
          <a:ln>
            <a:solidFill>
              <a:srgbClr val="E86100"/>
            </a:solidFill>
          </a:ln>
        </p:spPr>
        <p:style>
          <a:lnRef idx="3">
            <a:schemeClr val="accent1"/>
          </a:lnRef>
          <a:fillRef idx="0">
            <a:schemeClr val="accent1"/>
          </a:fillRef>
          <a:effectRef idx="2">
            <a:schemeClr val="accent1"/>
          </a:effectRef>
          <a:fontRef idx="minor">
            <a:schemeClr val="tx1"/>
          </a:fontRef>
        </p:style>
      </p:cxnSp>
      <p:grpSp>
        <p:nvGrpSpPr>
          <p:cNvPr id="3" name="Group 2">
            <a:extLst>
              <a:ext uri="{FF2B5EF4-FFF2-40B4-BE49-F238E27FC236}">
                <a16:creationId xmlns:a16="http://schemas.microsoft.com/office/drawing/2014/main" id="{25C214D9-3B75-CB61-9C8D-F8B7A3358C42}"/>
              </a:ext>
            </a:extLst>
          </p:cNvPr>
          <p:cNvGrpSpPr/>
          <p:nvPr userDrawn="1"/>
        </p:nvGrpSpPr>
        <p:grpSpPr>
          <a:xfrm>
            <a:off x="5683065" y="5489999"/>
            <a:ext cx="821437" cy="706204"/>
            <a:chOff x="5683065" y="5489999"/>
            <a:chExt cx="821437" cy="706204"/>
          </a:xfrm>
        </p:grpSpPr>
        <p:sp>
          <p:nvSpPr>
            <p:cNvPr id="2" name="Triangle 1">
              <a:extLst>
                <a:ext uri="{FF2B5EF4-FFF2-40B4-BE49-F238E27FC236}">
                  <a16:creationId xmlns:a16="http://schemas.microsoft.com/office/drawing/2014/main" id="{BCA55C20-93AD-2815-92CF-95A1F4E8E264}"/>
                </a:ext>
              </a:extLst>
            </p:cNvPr>
            <p:cNvSpPr/>
            <p:nvPr userDrawn="1"/>
          </p:nvSpPr>
          <p:spPr>
            <a:xfrm>
              <a:off x="5793762" y="5577761"/>
              <a:ext cx="576302" cy="50799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1">
              <a:extLst>
                <a:ext uri="{FF2B5EF4-FFF2-40B4-BE49-F238E27FC236}">
                  <a16:creationId xmlns:a16="http://schemas.microsoft.com/office/drawing/2014/main" id="{2B29FA34-7599-7C4E-9348-0672AAEA11A1}"/>
                </a:ext>
              </a:extLst>
            </p:cNvPr>
            <p:cNvPicPr>
              <a:picLocks noChangeAspect="1"/>
            </p:cNvPicPr>
            <p:nvPr userDrawn="1"/>
          </p:nvPicPr>
          <p:blipFill>
            <a:blip r:embed="rId4">
              <a:extLst>
                <a:ext uri="{96DAC541-7B7A-43D3-8B79-37D633B846F1}">
                  <asvg:svgBlip xmlns:asvg="http://schemas.microsoft.com/office/drawing/2016/SVG/main" r:embed="rId5"/>
                </a:ext>
              </a:extLst>
            </a:blip>
            <a:srcRect t="401" b="401"/>
            <a:stretch/>
          </p:blipFill>
          <p:spPr>
            <a:xfrm>
              <a:off x="5683065" y="5489999"/>
              <a:ext cx="821437" cy="706204"/>
            </a:xfrm>
            <a:prstGeom prst="rect">
              <a:avLst/>
            </a:prstGeom>
          </p:spPr>
        </p:pic>
      </p:grpSp>
    </p:spTree>
    <p:extLst>
      <p:ext uri="{BB962C8B-B14F-4D97-AF65-F5344CB8AC3E}">
        <p14:creationId xmlns:p14="http://schemas.microsoft.com/office/powerpoint/2010/main" val="36487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808">
          <p15:clr>
            <a:srgbClr val="FBAE40"/>
          </p15:clr>
        </p15:guide>
        <p15:guide id="2" pos="3312">
          <p15:clr>
            <a:srgbClr val="FBAE40"/>
          </p15:clr>
        </p15:guide>
        <p15:guide id="3" pos="5472" userDrawn="1">
          <p15:clr>
            <a:srgbClr val="FBAE40"/>
          </p15:clr>
        </p15:guide>
        <p15:guide id="4" orient="horz" pos="3336">
          <p15:clr>
            <a:srgbClr val="FBAE40"/>
          </p15:clr>
        </p15:guide>
        <p15:guide id="5" orient="horz" pos="672">
          <p15:clr>
            <a:srgbClr val="FBAE40"/>
          </p15:clr>
        </p15:guide>
        <p15:guide id="6" orient="horz" pos="3000">
          <p15:clr>
            <a:srgbClr val="FBAE40"/>
          </p15:clr>
        </p15:guide>
        <p15:guide id="7" orient="horz" pos="2160">
          <p15:clr>
            <a:srgbClr val="FBAE40"/>
          </p15:clr>
        </p15:guide>
        <p15:guide id="8" orient="horz" pos="4248">
          <p15:clr>
            <a:srgbClr val="FBAE40"/>
          </p15:clr>
        </p15:guide>
        <p15:guide id="9" pos="220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1118B86-D6FE-1E4C-B019-27D99F3393F7}"/>
              </a:ext>
            </a:extLst>
          </p:cNvPr>
          <p:cNvSpPr>
            <a:spLocks noGrp="1"/>
          </p:cNvSpPr>
          <p:nvPr>
            <p:ph type="sldNum" sz="quarter" idx="12"/>
          </p:nvPr>
        </p:nvSpPr>
        <p:spPr/>
        <p:txBody>
          <a:bodyPr/>
          <a:lstStyle/>
          <a:p>
            <a:fld id="{9564885F-477D-A14D-B2C1-5ECAF755F313}" type="slidenum">
              <a:rPr lang="en-US" smtClean="0"/>
              <a:pPr/>
              <a:t>‹#›</a:t>
            </a:fld>
            <a:endParaRPr lang="en-US" spc="400" dirty="0"/>
          </a:p>
        </p:txBody>
      </p:sp>
      <p:sp>
        <p:nvSpPr>
          <p:cNvPr id="3" name="Footer Placeholder 2">
            <a:extLst>
              <a:ext uri="{FF2B5EF4-FFF2-40B4-BE49-F238E27FC236}">
                <a16:creationId xmlns:a16="http://schemas.microsoft.com/office/drawing/2014/main" id="{F49CC5BD-BC74-FF42-A01E-5C226F511CA2}"/>
              </a:ext>
            </a:extLst>
          </p:cNvPr>
          <p:cNvSpPr>
            <a:spLocks noGrp="1"/>
          </p:cNvSpPr>
          <p:nvPr>
            <p:ph type="ftr" sz="quarter" idx="13"/>
          </p:nvPr>
        </p:nvSpPr>
        <p:spPr/>
        <p:txBody>
          <a:bodyPr/>
          <a:lstStyle/>
          <a:p>
            <a:endParaRPr lang="en-US" dirty="0"/>
          </a:p>
        </p:txBody>
      </p:sp>
      <p:sp>
        <p:nvSpPr>
          <p:cNvPr id="4" name="Title 3">
            <a:extLst>
              <a:ext uri="{FF2B5EF4-FFF2-40B4-BE49-F238E27FC236}">
                <a16:creationId xmlns:a16="http://schemas.microsoft.com/office/drawing/2014/main" id="{8F5E04D9-491F-F216-3A3C-6BEEF9C90716}"/>
              </a:ext>
            </a:extLst>
          </p:cNvPr>
          <p:cNvSpPr>
            <a:spLocks noGrp="1"/>
          </p:cNvSpPr>
          <p:nvPr>
            <p:ph type="title" hasCustomPrompt="1"/>
          </p:nvPr>
        </p:nvSpPr>
        <p:spPr/>
        <p:txBody>
          <a:bodyPr/>
          <a:lstStyle/>
          <a:p>
            <a:r>
              <a:rPr lang="en-US" dirty="0"/>
              <a:t>TITLE — avenir NEXT LT PRO, DEMI, 28 PT, dark BLUE, caps</a:t>
            </a:r>
          </a:p>
        </p:txBody>
      </p:sp>
    </p:spTree>
    <p:extLst>
      <p:ext uri="{BB962C8B-B14F-4D97-AF65-F5344CB8AC3E}">
        <p14:creationId xmlns:p14="http://schemas.microsoft.com/office/powerpoint/2010/main" val="113677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3" pos="216" userDrawn="1">
          <p15:clr>
            <a:srgbClr val="FBAE40"/>
          </p15:clr>
        </p15:guide>
        <p15:guide id="4" pos="7464" userDrawn="1">
          <p15:clr>
            <a:srgbClr val="FBAE40"/>
          </p15:clr>
        </p15:guide>
        <p15:guide id="5" orient="horz" pos="408" userDrawn="1">
          <p15:clr>
            <a:srgbClr val="FBAE40"/>
          </p15:clr>
        </p15:guide>
        <p15:guide id="6" orient="horz" pos="4224"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Vertical Logo + Image">
    <p:bg>
      <p:bgPr>
        <a:solidFill>
          <a:srgbClr val="FFFFFF"/>
        </a:solidFill>
        <a:effectLst/>
      </p:bgPr>
    </p:bg>
    <p:spTree>
      <p:nvGrpSpPr>
        <p:cNvPr id="1" name=""/>
        <p:cNvGrpSpPr/>
        <p:nvPr/>
      </p:nvGrpSpPr>
      <p:grpSpPr>
        <a:xfrm>
          <a:off x="0" y="0"/>
          <a:ext cx="0" cy="0"/>
          <a:chOff x="0" y="0"/>
          <a:chExt cx="0" cy="0"/>
        </a:xfrm>
      </p:grpSpPr>
      <p:sp>
        <p:nvSpPr>
          <p:cNvPr id="2" name="Picture Placeholder 6">
            <a:extLst>
              <a:ext uri="{FF2B5EF4-FFF2-40B4-BE49-F238E27FC236}">
                <a16:creationId xmlns:a16="http://schemas.microsoft.com/office/drawing/2014/main" id="{F6BD2F76-8CE3-16B2-687E-F1538928DDA6}"/>
              </a:ext>
            </a:extLst>
          </p:cNvPr>
          <p:cNvSpPr>
            <a:spLocks noGrp="1"/>
          </p:cNvSpPr>
          <p:nvPr>
            <p:ph type="pic" sz="quarter" idx="12"/>
          </p:nvPr>
        </p:nvSpPr>
        <p:spPr>
          <a:xfrm>
            <a:off x="0" y="0"/>
            <a:ext cx="12192000" cy="6858000"/>
          </a:xfrm>
        </p:spPr>
        <p:txBody>
          <a:bodyPr/>
          <a:lstStyle/>
          <a:p>
            <a:endParaRPr lang="en-US"/>
          </a:p>
        </p:txBody>
      </p:sp>
      <p:pic>
        <p:nvPicPr>
          <p:cNvPr id="7" name="Picture 6">
            <a:extLst>
              <a:ext uri="{FF2B5EF4-FFF2-40B4-BE49-F238E27FC236}">
                <a16:creationId xmlns:a16="http://schemas.microsoft.com/office/drawing/2014/main" id="{E5CB8221-7BEF-6DC6-E2A5-C7BE056A76D4}"/>
              </a:ext>
            </a:extLst>
          </p:cNvPr>
          <p:cNvPicPr>
            <a:picLocks noChangeAspect="1"/>
          </p:cNvPicPr>
          <p:nvPr userDrawn="1"/>
        </p:nvPicPr>
        <p:blipFill>
          <a:blip r:embed="rId2">
            <a:alphaModFix amt="67000"/>
          </a:blip>
          <a:stretch>
            <a:fillRect/>
          </a:stretch>
        </p:blipFill>
        <p:spPr>
          <a:xfrm>
            <a:off x="228600" y="3116749"/>
            <a:ext cx="4267657" cy="3755538"/>
          </a:xfrm>
          <a:prstGeom prst="rect">
            <a:avLst/>
          </a:prstGeom>
        </p:spPr>
      </p:pic>
      <p:pic>
        <p:nvPicPr>
          <p:cNvPr id="4" name="Picture 3" descr="Logo&#10;&#10;Description automatically generated">
            <a:extLst>
              <a:ext uri="{FF2B5EF4-FFF2-40B4-BE49-F238E27FC236}">
                <a16:creationId xmlns:a16="http://schemas.microsoft.com/office/drawing/2014/main" id="{8060FA48-531C-D88B-964C-F00206558AF6}"/>
              </a:ext>
            </a:extLst>
          </p:cNvPr>
          <p:cNvPicPr>
            <a:picLocks noChangeAspect="1"/>
          </p:cNvPicPr>
          <p:nvPr userDrawn="1"/>
        </p:nvPicPr>
        <p:blipFill>
          <a:blip r:embed="rId3"/>
          <a:stretch>
            <a:fillRect/>
          </a:stretch>
        </p:blipFill>
        <p:spPr>
          <a:xfrm>
            <a:off x="1332233" y="876300"/>
            <a:ext cx="2060389" cy="1375830"/>
          </a:xfrm>
          <a:prstGeom prst="rect">
            <a:avLst/>
          </a:prstGeom>
        </p:spPr>
      </p:pic>
    </p:spTree>
    <p:extLst>
      <p:ext uri="{BB962C8B-B14F-4D97-AF65-F5344CB8AC3E}">
        <p14:creationId xmlns:p14="http://schemas.microsoft.com/office/powerpoint/2010/main" val="1393943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_Title Slide + Image">
    <p:bg>
      <p:bgPr>
        <a:solidFill>
          <a:srgbClr val="FFFFFF"/>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82900B3-EEDC-5C68-3ED7-B67F078BE520}"/>
              </a:ext>
            </a:extLst>
          </p:cNvPr>
          <p:cNvSpPr>
            <a:spLocks noGrp="1"/>
          </p:cNvSpPr>
          <p:nvPr>
            <p:ph type="pic" sz="quarter" idx="12"/>
          </p:nvPr>
        </p:nvSpPr>
        <p:spPr>
          <a:xfrm>
            <a:off x="0" y="0"/>
            <a:ext cx="12192000" cy="6858000"/>
          </a:xfrm>
        </p:spPr>
        <p:txBody>
          <a:bodyPr/>
          <a:lstStyle/>
          <a:p>
            <a:endParaRPr lang="en-US"/>
          </a:p>
        </p:txBody>
      </p:sp>
      <p:sp>
        <p:nvSpPr>
          <p:cNvPr id="5" name="Rectangle 4">
            <a:extLst>
              <a:ext uri="{FF2B5EF4-FFF2-40B4-BE49-F238E27FC236}">
                <a16:creationId xmlns:a16="http://schemas.microsoft.com/office/drawing/2014/main" id="{DF1EA582-DEA5-504F-89C0-2462E41ACC9B}"/>
              </a:ext>
            </a:extLst>
          </p:cNvPr>
          <p:cNvSpPr/>
          <p:nvPr userDrawn="1"/>
        </p:nvSpPr>
        <p:spPr>
          <a:xfrm>
            <a:off x="8091378" y="0"/>
            <a:ext cx="4100622" cy="6858000"/>
          </a:xfrm>
          <a:prstGeom prst="rect">
            <a:avLst/>
          </a:prstGeom>
          <a:solidFill>
            <a:srgbClr val="FFFFFF">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8354290" y="304800"/>
            <a:ext cx="3484170" cy="1945207"/>
          </a:xfrm>
          <a:noFill/>
        </p:spPr>
        <p:txBody>
          <a:bodyPr wrap="square" lIns="0" rtlCol="0" anchor="b">
            <a:noAutofit/>
          </a:bodyPr>
          <a:lstStyle>
            <a:lvl1pPr algn="r">
              <a:defRPr lang="en-US" sz="3600" dirty="0">
                <a:solidFill>
                  <a:schemeClr val="bg1"/>
                </a:solidFill>
                <a:ea typeface="+mn-ea"/>
                <a:cs typeface="+mn-cs"/>
              </a:defRPr>
            </a:lvl1pPr>
          </a:lstStyle>
          <a:p>
            <a:pPr marL="0" lvl="0" algn="r"/>
            <a:r>
              <a:rPr lang="en-US" dirty="0"/>
              <a:t>avenir next </a:t>
            </a:r>
            <a:r>
              <a:rPr lang="en-US" dirty="0" err="1"/>
              <a:t>lt</a:t>
            </a:r>
            <a:r>
              <a:rPr lang="en-US" dirty="0"/>
              <a:t> pro, demi, 36 </a:t>
            </a:r>
            <a:r>
              <a:rPr lang="en-US" dirty="0" err="1"/>
              <a:t>pt</a:t>
            </a:r>
            <a:r>
              <a:rPr lang="en-US" dirty="0"/>
              <a:t>, dark blue, ALL CAPS</a:t>
            </a:r>
          </a:p>
        </p:txBody>
      </p:sp>
      <p:sp>
        <p:nvSpPr>
          <p:cNvPr id="11" name="Text Placeholder 10">
            <a:extLst>
              <a:ext uri="{FF2B5EF4-FFF2-40B4-BE49-F238E27FC236}">
                <a16:creationId xmlns:a16="http://schemas.microsoft.com/office/drawing/2014/main" id="{2D6ABA3E-175D-F845-860A-5D0839809EC8}"/>
              </a:ext>
            </a:extLst>
          </p:cNvPr>
          <p:cNvSpPr>
            <a:spLocks noGrp="1"/>
          </p:cNvSpPr>
          <p:nvPr>
            <p:ph type="body" sz="quarter" idx="10" hasCustomPrompt="1"/>
          </p:nvPr>
        </p:nvSpPr>
        <p:spPr>
          <a:xfrm>
            <a:off x="8354290" y="2376246"/>
            <a:ext cx="3484169" cy="866684"/>
          </a:xfrm>
        </p:spPr>
        <p:txBody>
          <a:bodyPr/>
          <a:lstStyle>
            <a:lvl1pPr marL="0" indent="0" algn="r">
              <a:buNone/>
              <a:defRPr lang="en-US" sz="1800" b="1" i="0" cap="all" baseline="0" dirty="0">
                <a:solidFill>
                  <a:schemeClr val="accent2"/>
                </a:solidFill>
                <a:latin typeface="Avenir Next LT Pro Demi" panose="020B0504020202020204" pitchFamily="34" charset="77"/>
                <a:ea typeface="Avenir Next LT Pro Demi" panose="020B0504020202020204" pitchFamily="34" charset="77"/>
              </a:defRPr>
            </a:lvl1pPr>
          </a:lstStyle>
          <a:p>
            <a:pPr marL="228600" marR="0" lvl="0" indent="-228600" algn="r" defTabSz="914400" rtl="0" eaLnBrk="1" fontAlgn="auto" latinLnBrk="0" hangingPunct="1">
              <a:lnSpc>
                <a:spcPct val="90000"/>
              </a:lnSpc>
              <a:spcBef>
                <a:spcPts val="0"/>
              </a:spcBef>
              <a:spcAft>
                <a:spcPts val="600"/>
              </a:spcAft>
              <a:buClr>
                <a:srgbClr val="E86100"/>
              </a:buClr>
              <a:buSzTx/>
              <a:buFont typeface="Wingdings" pitchFamily="2" charset="2"/>
              <a:buNone/>
              <a:tabLst/>
              <a:defRPr/>
            </a:pPr>
            <a:r>
              <a:rPr lang="en-US" dirty="0"/>
              <a:t>Subtitle — avenir next </a:t>
            </a:r>
            <a:r>
              <a:rPr lang="en-US" dirty="0" err="1"/>
              <a:t>lt</a:t>
            </a:r>
            <a:r>
              <a:rPr lang="en-US" dirty="0"/>
              <a:t> pro, demi, 18 </a:t>
            </a:r>
            <a:r>
              <a:rPr lang="en-US" dirty="0" err="1"/>
              <a:t>pt</a:t>
            </a:r>
            <a:r>
              <a:rPr lang="en-US" dirty="0"/>
              <a:t>, orange, all caps</a:t>
            </a:r>
          </a:p>
        </p:txBody>
      </p:sp>
      <p:sp>
        <p:nvSpPr>
          <p:cNvPr id="12" name="Text Placeholder 10">
            <a:extLst>
              <a:ext uri="{FF2B5EF4-FFF2-40B4-BE49-F238E27FC236}">
                <a16:creationId xmlns:a16="http://schemas.microsoft.com/office/drawing/2014/main" id="{735FB8E0-2482-B049-8CF0-3F3759460F34}"/>
              </a:ext>
            </a:extLst>
          </p:cNvPr>
          <p:cNvSpPr>
            <a:spLocks noGrp="1"/>
          </p:cNvSpPr>
          <p:nvPr>
            <p:ph type="body" sz="quarter" idx="11" hasCustomPrompt="1"/>
          </p:nvPr>
        </p:nvSpPr>
        <p:spPr>
          <a:xfrm>
            <a:off x="8354289" y="3841000"/>
            <a:ext cx="3484169" cy="560603"/>
          </a:xfrm>
        </p:spPr>
        <p:txBody>
          <a:bodyPr/>
          <a:lstStyle>
            <a:lvl1pPr marL="0" indent="0" algn="r">
              <a:buNone/>
              <a:defRPr lang="en-US" b="0" i="0" dirty="0">
                <a:solidFill>
                  <a:schemeClr val="bg1"/>
                </a:solidFill>
                <a:latin typeface="Avenir Next LT Pro Demi" panose="020B0504020202020204" pitchFamily="34" charset="77"/>
                <a:ea typeface="Avenir Next LT Pro Demi" panose="020B0504020202020204" pitchFamily="34" charset="77"/>
              </a:defRPr>
            </a:lvl1pPr>
          </a:lstStyle>
          <a:p>
            <a:pPr marL="228600" lvl="0" indent="-228600" algn="r"/>
            <a:r>
              <a:rPr lang="en-GB" dirty="0"/>
              <a:t>Presenter name or other additional text — </a:t>
            </a:r>
            <a:br>
              <a:rPr lang="en-GB" dirty="0"/>
            </a:br>
            <a:r>
              <a:rPr lang="en-GB" dirty="0"/>
              <a:t>Avenir Next LT Pro, 18 PT, demi, sentence case</a:t>
            </a:r>
          </a:p>
        </p:txBody>
      </p:sp>
      <p:pic>
        <p:nvPicPr>
          <p:cNvPr id="6" name="Picture 5" descr="Icon&#10;&#10;Description automatically generated">
            <a:extLst>
              <a:ext uri="{FF2B5EF4-FFF2-40B4-BE49-F238E27FC236}">
                <a16:creationId xmlns:a16="http://schemas.microsoft.com/office/drawing/2014/main" id="{EBB25409-7616-D79E-8496-0C6E805D6D1E}"/>
              </a:ext>
            </a:extLst>
          </p:cNvPr>
          <p:cNvPicPr>
            <a:picLocks noChangeAspect="1"/>
          </p:cNvPicPr>
          <p:nvPr userDrawn="1"/>
        </p:nvPicPr>
        <p:blipFill>
          <a:blip r:embed="rId2"/>
          <a:stretch>
            <a:fillRect/>
          </a:stretch>
        </p:blipFill>
        <p:spPr>
          <a:xfrm>
            <a:off x="9006295" y="5840197"/>
            <a:ext cx="2727545" cy="560603"/>
          </a:xfrm>
          <a:prstGeom prst="rect">
            <a:avLst/>
          </a:prstGeom>
        </p:spPr>
      </p:pic>
    </p:spTree>
    <p:extLst>
      <p:ext uri="{BB962C8B-B14F-4D97-AF65-F5344CB8AC3E}">
        <p14:creationId xmlns:p14="http://schemas.microsoft.com/office/powerpoint/2010/main" val="12453883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2_Title Slide + Image">
    <p:bg>
      <p:bgPr>
        <a:solidFill>
          <a:srgbClr val="FFFFFF"/>
        </a:solidFill>
        <a:effectLst/>
      </p:bgPr>
    </p:bg>
    <p:spTree>
      <p:nvGrpSpPr>
        <p:cNvPr id="1" name=""/>
        <p:cNvGrpSpPr/>
        <p:nvPr/>
      </p:nvGrpSpPr>
      <p:grpSpPr>
        <a:xfrm>
          <a:off x="0" y="0"/>
          <a:ext cx="0" cy="0"/>
          <a:chOff x="0" y="0"/>
          <a:chExt cx="0" cy="0"/>
        </a:xfrm>
      </p:grpSpPr>
      <p:sp>
        <p:nvSpPr>
          <p:cNvPr id="3" name="Picture Placeholder 6">
            <a:extLst>
              <a:ext uri="{FF2B5EF4-FFF2-40B4-BE49-F238E27FC236}">
                <a16:creationId xmlns:a16="http://schemas.microsoft.com/office/drawing/2014/main" id="{78534D9C-C611-CAA2-1AED-EF6768251803}"/>
              </a:ext>
            </a:extLst>
          </p:cNvPr>
          <p:cNvSpPr>
            <a:spLocks noGrp="1"/>
          </p:cNvSpPr>
          <p:nvPr>
            <p:ph type="pic" sz="quarter" idx="12"/>
          </p:nvPr>
        </p:nvSpPr>
        <p:spPr>
          <a:xfrm>
            <a:off x="0" y="0"/>
            <a:ext cx="12192000" cy="6858000"/>
          </a:xfrm>
        </p:spPr>
        <p:txBody>
          <a:bodyPr/>
          <a:lstStyle/>
          <a:p>
            <a:endParaRPr lang="en-US"/>
          </a:p>
        </p:txBody>
      </p:sp>
      <p:sp>
        <p:nvSpPr>
          <p:cNvPr id="10" name="Rectangle 9">
            <a:extLst>
              <a:ext uri="{FF2B5EF4-FFF2-40B4-BE49-F238E27FC236}">
                <a16:creationId xmlns:a16="http://schemas.microsoft.com/office/drawing/2014/main" id="{C3E66647-3D77-5F42-9DBD-027FC5176217}"/>
              </a:ext>
            </a:extLst>
          </p:cNvPr>
          <p:cNvSpPr/>
          <p:nvPr userDrawn="1"/>
        </p:nvSpPr>
        <p:spPr>
          <a:xfrm>
            <a:off x="0" y="4479852"/>
            <a:ext cx="12192000" cy="2378148"/>
          </a:xfrm>
          <a:prstGeom prst="rect">
            <a:avLst/>
          </a:prstGeom>
          <a:solidFill>
            <a:srgbClr val="FFFFFF">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164F32B1-B061-C34B-970F-48D81EDE80EB}"/>
              </a:ext>
            </a:extLst>
          </p:cNvPr>
          <p:cNvCxnSpPr>
            <a:cxnSpLocks/>
          </p:cNvCxnSpPr>
          <p:nvPr userDrawn="1"/>
        </p:nvCxnSpPr>
        <p:spPr>
          <a:xfrm>
            <a:off x="3764713" y="4778223"/>
            <a:ext cx="0" cy="1781407"/>
          </a:xfrm>
          <a:prstGeom prst="line">
            <a:avLst/>
          </a:prstGeom>
          <a:ln w="25400">
            <a:solidFill>
              <a:srgbClr val="E86100"/>
            </a:solidFill>
          </a:ln>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hasCustomPrompt="1"/>
          </p:nvPr>
        </p:nvSpPr>
        <p:spPr>
          <a:xfrm>
            <a:off x="4412348" y="5023542"/>
            <a:ext cx="7417294" cy="982128"/>
          </a:xfrm>
          <a:noFill/>
        </p:spPr>
        <p:txBody>
          <a:bodyPr wrap="square" rtlCol="0" anchor="b" anchorCtr="0">
            <a:spAutoFit/>
          </a:bodyPr>
          <a:lstStyle>
            <a:lvl1pPr>
              <a:defRPr lang="en-US" sz="3600" dirty="0">
                <a:solidFill>
                  <a:schemeClr val="bg1"/>
                </a:solidFill>
                <a:ea typeface="+mn-ea"/>
                <a:cs typeface="+mn-cs"/>
              </a:defRPr>
            </a:lvl1pPr>
          </a:lstStyle>
          <a:p>
            <a:pPr marL="0" lvl="0"/>
            <a:r>
              <a:rPr lang="en-US" dirty="0"/>
              <a:t>avenir next </a:t>
            </a:r>
            <a:r>
              <a:rPr lang="en-US" dirty="0" err="1"/>
              <a:t>lt</a:t>
            </a:r>
            <a:r>
              <a:rPr lang="en-US" dirty="0"/>
              <a:t> pro, demi, 36 </a:t>
            </a:r>
            <a:r>
              <a:rPr lang="en-US" dirty="0" err="1"/>
              <a:t>pt</a:t>
            </a:r>
            <a:r>
              <a:rPr lang="en-US" dirty="0"/>
              <a:t>, dark blue, ALL CAPS</a:t>
            </a:r>
          </a:p>
        </p:txBody>
      </p:sp>
      <p:pic>
        <p:nvPicPr>
          <p:cNvPr id="5" name="Picture 4" descr="Logo&#10;&#10;Description automatically generated">
            <a:extLst>
              <a:ext uri="{FF2B5EF4-FFF2-40B4-BE49-F238E27FC236}">
                <a16:creationId xmlns:a16="http://schemas.microsoft.com/office/drawing/2014/main" id="{CEB840BA-3B33-0DCD-EED2-837A52428FEA}"/>
              </a:ext>
            </a:extLst>
          </p:cNvPr>
          <p:cNvPicPr>
            <a:picLocks noChangeAspect="1"/>
          </p:cNvPicPr>
          <p:nvPr userDrawn="1"/>
        </p:nvPicPr>
        <p:blipFill>
          <a:blip r:embed="rId2"/>
          <a:stretch>
            <a:fillRect/>
          </a:stretch>
        </p:blipFill>
        <p:spPr>
          <a:xfrm>
            <a:off x="852162" y="4981011"/>
            <a:ext cx="2060389" cy="1375830"/>
          </a:xfrm>
          <a:prstGeom prst="rect">
            <a:avLst/>
          </a:prstGeom>
        </p:spPr>
      </p:pic>
      <p:sp>
        <p:nvSpPr>
          <p:cNvPr id="7" name="Text Placeholder 8">
            <a:extLst>
              <a:ext uri="{FF2B5EF4-FFF2-40B4-BE49-F238E27FC236}">
                <a16:creationId xmlns:a16="http://schemas.microsoft.com/office/drawing/2014/main" id="{34458FDB-DDB7-9B61-24FC-7FCBA62ED078}"/>
              </a:ext>
            </a:extLst>
          </p:cNvPr>
          <p:cNvSpPr>
            <a:spLocks noGrp="1"/>
          </p:cNvSpPr>
          <p:nvPr>
            <p:ph type="body" sz="quarter" idx="13" hasCustomPrompt="1"/>
          </p:nvPr>
        </p:nvSpPr>
        <p:spPr>
          <a:xfrm>
            <a:off x="4412347" y="5999748"/>
            <a:ext cx="7417295" cy="350772"/>
          </a:xfrm>
        </p:spPr>
        <p:txBody>
          <a:bodyPr anchor="t">
            <a:noAutofit/>
          </a:bodyPr>
          <a:lstStyle>
            <a:lvl1pPr marL="0" marR="0" indent="0" algn="l" defTabSz="914400" rtl="0" eaLnBrk="1" fontAlgn="auto" latinLnBrk="0" hangingPunct="1">
              <a:lnSpc>
                <a:spcPct val="90000"/>
              </a:lnSpc>
              <a:spcBef>
                <a:spcPts val="0"/>
              </a:spcBef>
              <a:spcAft>
                <a:spcPts val="600"/>
              </a:spcAft>
              <a:buClr>
                <a:srgbClr val="E86100"/>
              </a:buClr>
              <a:buSzTx/>
              <a:buFont typeface="Wingdings" pitchFamily="2" charset="2"/>
              <a:buNone/>
              <a:tabLst/>
              <a:defRPr sz="1800" b="1" i="0" cap="all" baseline="0">
                <a:solidFill>
                  <a:schemeClr val="accent2"/>
                </a:solidFill>
                <a:latin typeface="Avenir Next LT Pro Demi" panose="020B0504020202020204" pitchFamily="34" charset="77"/>
              </a:defRPr>
            </a:lvl1pPr>
            <a:lvl2pPr marL="457200" indent="0">
              <a:buNone/>
              <a:defRPr/>
            </a:lvl2pPr>
            <a:lvl3pPr marL="914400" indent="0">
              <a:buNone/>
              <a:defRPr/>
            </a:lvl3pPr>
            <a:lvl4pPr marL="1371600" indent="0">
              <a:buNone/>
              <a:defRPr/>
            </a:lvl4pPr>
            <a:lvl5pPr marL="1828800" indent="0">
              <a:buNone/>
              <a:defRPr/>
            </a:lvl5pPr>
          </a:lstStyle>
          <a:p>
            <a:r>
              <a:rPr lang="en-US" dirty="0"/>
              <a:t>Subtitle — Avenir Next LT Pro, Demi, 18 PT, Orange, all caps</a:t>
            </a:r>
          </a:p>
        </p:txBody>
      </p:sp>
    </p:spTree>
    <p:extLst>
      <p:ext uri="{BB962C8B-B14F-4D97-AF65-F5344CB8AC3E}">
        <p14:creationId xmlns:p14="http://schemas.microsoft.com/office/powerpoint/2010/main" val="17264796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3_Title Slide +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3E66647-3D77-5F42-9DBD-027FC5176217}"/>
              </a:ext>
            </a:extLst>
          </p:cNvPr>
          <p:cNvSpPr/>
          <p:nvPr userDrawn="1"/>
        </p:nvSpPr>
        <p:spPr>
          <a:xfrm>
            <a:off x="0" y="4479852"/>
            <a:ext cx="12192000" cy="2378148"/>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cxnSp>
        <p:nvCxnSpPr>
          <p:cNvPr id="14" name="Straight Connector 13">
            <a:extLst>
              <a:ext uri="{FF2B5EF4-FFF2-40B4-BE49-F238E27FC236}">
                <a16:creationId xmlns:a16="http://schemas.microsoft.com/office/drawing/2014/main" id="{164F32B1-B061-C34B-970F-48D81EDE80EB}"/>
              </a:ext>
            </a:extLst>
          </p:cNvPr>
          <p:cNvCxnSpPr>
            <a:cxnSpLocks/>
          </p:cNvCxnSpPr>
          <p:nvPr userDrawn="1"/>
        </p:nvCxnSpPr>
        <p:spPr>
          <a:xfrm>
            <a:off x="3749345" y="4778223"/>
            <a:ext cx="0" cy="1781407"/>
          </a:xfrm>
          <a:prstGeom prst="line">
            <a:avLst/>
          </a:prstGeom>
          <a:ln w="25400">
            <a:solidFill>
              <a:srgbClr val="E86100"/>
            </a:solidFill>
          </a:ln>
        </p:spPr>
        <p:style>
          <a:lnRef idx="1">
            <a:schemeClr val="accent2"/>
          </a:lnRef>
          <a:fillRef idx="0">
            <a:schemeClr val="accent2"/>
          </a:fillRef>
          <a:effectRef idx="0">
            <a:schemeClr val="accent2"/>
          </a:effectRef>
          <a:fontRef idx="minor">
            <a:schemeClr val="tx1"/>
          </a:fontRef>
        </p:style>
      </p:cxnSp>
      <p:pic>
        <p:nvPicPr>
          <p:cNvPr id="7" name="Picture 6" descr="Logo&#10;&#10;Description automatically generated">
            <a:extLst>
              <a:ext uri="{FF2B5EF4-FFF2-40B4-BE49-F238E27FC236}">
                <a16:creationId xmlns:a16="http://schemas.microsoft.com/office/drawing/2014/main" id="{CFA185E6-7431-CC25-31E0-8CC78EDDE5CA}"/>
              </a:ext>
            </a:extLst>
          </p:cNvPr>
          <p:cNvPicPr>
            <a:picLocks noChangeAspect="1"/>
          </p:cNvPicPr>
          <p:nvPr userDrawn="1"/>
        </p:nvPicPr>
        <p:blipFill>
          <a:blip r:embed="rId3"/>
          <a:stretch>
            <a:fillRect/>
          </a:stretch>
        </p:blipFill>
        <p:spPr>
          <a:xfrm>
            <a:off x="834710" y="4956201"/>
            <a:ext cx="2107825" cy="1400639"/>
          </a:xfrm>
          <a:prstGeom prst="rect">
            <a:avLst/>
          </a:prstGeom>
        </p:spPr>
      </p:pic>
      <p:sp>
        <p:nvSpPr>
          <p:cNvPr id="3" name="Title 1">
            <a:extLst>
              <a:ext uri="{FF2B5EF4-FFF2-40B4-BE49-F238E27FC236}">
                <a16:creationId xmlns:a16="http://schemas.microsoft.com/office/drawing/2014/main" id="{83C14C5C-CBFA-E351-42CF-FB01FC36D708}"/>
              </a:ext>
            </a:extLst>
          </p:cNvPr>
          <p:cNvSpPr>
            <a:spLocks noGrp="1"/>
          </p:cNvSpPr>
          <p:nvPr>
            <p:ph type="title" hasCustomPrompt="1"/>
          </p:nvPr>
        </p:nvSpPr>
        <p:spPr>
          <a:xfrm>
            <a:off x="4412348" y="5023542"/>
            <a:ext cx="7417294" cy="982128"/>
          </a:xfrm>
          <a:noFill/>
        </p:spPr>
        <p:txBody>
          <a:bodyPr wrap="square" rtlCol="0" anchor="b" anchorCtr="0">
            <a:spAutoFit/>
          </a:bodyPr>
          <a:lstStyle>
            <a:lvl1pPr>
              <a:defRPr lang="en-US" sz="3600" dirty="0">
                <a:solidFill>
                  <a:srgbClr val="FFFFFF"/>
                </a:solidFill>
                <a:ea typeface="+mn-ea"/>
                <a:cs typeface="+mn-cs"/>
              </a:defRPr>
            </a:lvl1pPr>
          </a:lstStyle>
          <a:p>
            <a:pPr marL="0" lvl="0"/>
            <a:r>
              <a:rPr lang="en-US" dirty="0"/>
              <a:t>avenir next </a:t>
            </a:r>
            <a:r>
              <a:rPr lang="en-US" dirty="0" err="1"/>
              <a:t>lt</a:t>
            </a:r>
            <a:r>
              <a:rPr lang="en-US" dirty="0"/>
              <a:t> pro, demi, 36 </a:t>
            </a:r>
            <a:r>
              <a:rPr lang="en-US" dirty="0" err="1"/>
              <a:t>pt</a:t>
            </a:r>
            <a:r>
              <a:rPr lang="en-US" dirty="0"/>
              <a:t>, white, ALL CAPS</a:t>
            </a:r>
          </a:p>
        </p:txBody>
      </p:sp>
      <p:sp>
        <p:nvSpPr>
          <p:cNvPr id="5" name="Text Placeholder 8">
            <a:extLst>
              <a:ext uri="{FF2B5EF4-FFF2-40B4-BE49-F238E27FC236}">
                <a16:creationId xmlns:a16="http://schemas.microsoft.com/office/drawing/2014/main" id="{6383EAD1-A341-C552-D4D8-6B35B2779C56}"/>
              </a:ext>
            </a:extLst>
          </p:cNvPr>
          <p:cNvSpPr>
            <a:spLocks noGrp="1"/>
          </p:cNvSpPr>
          <p:nvPr>
            <p:ph type="body" sz="quarter" idx="13" hasCustomPrompt="1"/>
          </p:nvPr>
        </p:nvSpPr>
        <p:spPr>
          <a:xfrm>
            <a:off x="4412347" y="5999748"/>
            <a:ext cx="7417295" cy="350772"/>
          </a:xfrm>
        </p:spPr>
        <p:txBody>
          <a:bodyPr anchor="t">
            <a:noAutofit/>
          </a:bodyPr>
          <a:lstStyle>
            <a:lvl1pPr marL="0" marR="0" indent="0" algn="l" defTabSz="914400" rtl="0" eaLnBrk="1" fontAlgn="auto" latinLnBrk="0" hangingPunct="1">
              <a:lnSpc>
                <a:spcPct val="90000"/>
              </a:lnSpc>
              <a:spcBef>
                <a:spcPts val="0"/>
              </a:spcBef>
              <a:spcAft>
                <a:spcPts val="600"/>
              </a:spcAft>
              <a:buClr>
                <a:srgbClr val="E86100"/>
              </a:buClr>
              <a:buSzTx/>
              <a:buFont typeface="Wingdings" pitchFamily="2" charset="2"/>
              <a:buNone/>
              <a:tabLst/>
              <a:defRPr sz="1800" b="1" i="0" cap="all" baseline="0">
                <a:solidFill>
                  <a:schemeClr val="accent2"/>
                </a:solidFill>
                <a:latin typeface="Avenir Next LT Pro Demi" panose="020B0504020202020204" pitchFamily="34" charset="77"/>
              </a:defRPr>
            </a:lvl1pPr>
            <a:lvl2pPr marL="457200" indent="0">
              <a:buNone/>
              <a:defRPr/>
            </a:lvl2pPr>
            <a:lvl3pPr marL="914400" indent="0">
              <a:buNone/>
              <a:defRPr/>
            </a:lvl3pPr>
            <a:lvl4pPr marL="1371600" indent="0">
              <a:buNone/>
              <a:defRPr/>
            </a:lvl4pPr>
            <a:lvl5pPr marL="1828800" indent="0">
              <a:buNone/>
              <a:defRPr/>
            </a:lvl5pPr>
          </a:lstStyle>
          <a:p>
            <a:r>
              <a:rPr lang="en-US" dirty="0"/>
              <a:t>Subtitle — Avenir Next LT Pro, Demi, 18 PT, Orange, all caps</a:t>
            </a:r>
          </a:p>
        </p:txBody>
      </p:sp>
    </p:spTree>
    <p:extLst>
      <p:ext uri="{BB962C8B-B14F-4D97-AF65-F5344CB8AC3E}">
        <p14:creationId xmlns:p14="http://schemas.microsoft.com/office/powerpoint/2010/main" val="9977949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 Content + Corner Graphic">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47D9781-1CE4-FD50-9B69-D325BA5C5C1C}"/>
              </a:ext>
            </a:extLst>
          </p:cNvPr>
          <p:cNvSpPr>
            <a:spLocks noGrp="1"/>
          </p:cNvSpPr>
          <p:nvPr>
            <p:ph idx="1" hasCustomPrompt="1"/>
          </p:nvPr>
        </p:nvSpPr>
        <p:spPr>
          <a:xfrm>
            <a:off x="417340" y="1316645"/>
            <a:ext cx="11361867" cy="4811871"/>
          </a:xfrm>
          <a:prstGeom prst="rect">
            <a:avLst/>
          </a:prstGeom>
        </p:spPr>
        <p:txBody>
          <a:bodyPr vert="horz" lIns="91440" tIns="45720" rIns="91440" bIns="45720" rtlCol="0">
            <a:noAutofit/>
          </a:bodyPr>
          <a:lstStyle>
            <a:lvl3pPr marL="1143000" indent="-228600">
              <a:buFont typeface="Arial" panose="020B0604020202020204" pitchFamily="34" charset="0"/>
              <a:buChar char="•"/>
              <a:defRPr/>
            </a:lvl3pPr>
          </a:lstStyle>
          <a:p>
            <a:r>
              <a:rPr lang="en-US" dirty="0"/>
              <a:t>First level – orange square bullets, Avenir Next LT Pro, Regular, 18 </a:t>
            </a:r>
            <a:r>
              <a:rPr lang="en-US" dirty="0" err="1"/>
              <a:t>pt</a:t>
            </a:r>
            <a:r>
              <a:rPr lang="en-US" dirty="0"/>
              <a:t>, gray font, sentence case</a:t>
            </a:r>
          </a:p>
          <a:p>
            <a:r>
              <a:rPr lang="en-US" dirty="0"/>
              <a:t>Sentence case is capitalizing only the first letter of the first word and any proper nouns and names/titles. </a:t>
            </a:r>
          </a:p>
          <a:p>
            <a:pPr lvl="1"/>
            <a:r>
              <a:rPr lang="en-US" dirty="0"/>
              <a:t>Second level – dark blue dashes, Avenir Next LT Pro, Regular, 16 </a:t>
            </a:r>
            <a:r>
              <a:rPr lang="en-US" dirty="0" err="1"/>
              <a:t>pt</a:t>
            </a:r>
            <a:r>
              <a:rPr lang="en-US" dirty="0"/>
              <a:t>, gray font, sentence case</a:t>
            </a:r>
          </a:p>
          <a:p>
            <a:pPr lvl="2"/>
            <a:r>
              <a:rPr lang="en-US" dirty="0"/>
              <a:t>Third level – dark blue circle bullets, Avenir Next LT Pro, Regular, 14 </a:t>
            </a:r>
            <a:r>
              <a:rPr lang="en-US" dirty="0" err="1"/>
              <a:t>pt</a:t>
            </a:r>
            <a:r>
              <a:rPr lang="en-US" dirty="0"/>
              <a:t>, gray font, sentence case</a:t>
            </a:r>
          </a:p>
          <a:p>
            <a:r>
              <a:rPr lang="en-US" dirty="0"/>
              <a:t>If the title or text placeholders need alignment, go to the Home tab, click Reset in the Slides toolbar. </a:t>
            </a:r>
          </a:p>
          <a:p>
            <a:r>
              <a:rPr lang="en-US" dirty="0"/>
              <a:t>Use a period if the bullet is a complete sentence.</a:t>
            </a:r>
          </a:p>
          <a:p>
            <a:pPr lvl="2"/>
            <a:endParaRPr lang="en-US" dirty="0"/>
          </a:p>
        </p:txBody>
      </p:sp>
      <p:pic>
        <p:nvPicPr>
          <p:cNvPr id="2" name="Picture 1" descr="A picture containing shape&#10;&#10;Description automatically generated">
            <a:extLst>
              <a:ext uri="{FF2B5EF4-FFF2-40B4-BE49-F238E27FC236}">
                <a16:creationId xmlns:a16="http://schemas.microsoft.com/office/drawing/2014/main" id="{57A71E21-4AE2-CF88-7F58-B7751346D097}"/>
              </a:ext>
            </a:extLst>
          </p:cNvPr>
          <p:cNvPicPr>
            <a:picLocks noChangeAspect="1"/>
          </p:cNvPicPr>
          <p:nvPr userDrawn="1"/>
        </p:nvPicPr>
        <p:blipFill rotWithShape="1">
          <a:blip r:embed="rId2">
            <a:alphaModFix/>
          </a:blip>
          <a:srcRect l="75049" t="22411"/>
          <a:stretch/>
        </p:blipFill>
        <p:spPr>
          <a:xfrm>
            <a:off x="9150396" y="1537588"/>
            <a:ext cx="3041604" cy="5320412"/>
          </a:xfrm>
          <a:prstGeom prst="rect">
            <a:avLst/>
          </a:prstGeom>
        </p:spPr>
      </p:pic>
      <p:sp>
        <p:nvSpPr>
          <p:cNvPr id="6" name="Title 5">
            <a:extLst>
              <a:ext uri="{FF2B5EF4-FFF2-40B4-BE49-F238E27FC236}">
                <a16:creationId xmlns:a16="http://schemas.microsoft.com/office/drawing/2014/main" id="{737B019D-09F3-0F11-E18F-0907142759A5}"/>
              </a:ext>
            </a:extLst>
          </p:cNvPr>
          <p:cNvSpPr>
            <a:spLocks noGrp="1"/>
          </p:cNvSpPr>
          <p:nvPr>
            <p:ph type="title" hasCustomPrompt="1"/>
          </p:nvPr>
        </p:nvSpPr>
        <p:spPr/>
        <p:txBody>
          <a:bodyPr/>
          <a:lstStyle/>
          <a:p>
            <a:r>
              <a:rPr lang="en-US" dirty="0"/>
              <a:t>TITLE — avenir NEXT LT PRO, DEMI, 28 PT, DARK BLUE, caps</a:t>
            </a:r>
          </a:p>
        </p:txBody>
      </p:sp>
      <p:sp>
        <p:nvSpPr>
          <p:cNvPr id="8" name="Footer Placeholder 7">
            <a:extLst>
              <a:ext uri="{FF2B5EF4-FFF2-40B4-BE49-F238E27FC236}">
                <a16:creationId xmlns:a16="http://schemas.microsoft.com/office/drawing/2014/main" id="{ACDC8089-B67C-F3C5-2637-F2ECBA7FE7D1}"/>
              </a:ext>
            </a:extLst>
          </p:cNvPr>
          <p:cNvSpPr>
            <a:spLocks noGrp="1"/>
          </p:cNvSpPr>
          <p:nvPr>
            <p:ph type="ftr" sz="quarter" idx="10"/>
          </p:nvPr>
        </p:nvSpPr>
        <p:spPr/>
        <p:txBody>
          <a:bodyPr/>
          <a:lstStyle/>
          <a:p>
            <a:endParaRPr lang="en-US" dirty="0"/>
          </a:p>
        </p:txBody>
      </p:sp>
      <p:sp>
        <p:nvSpPr>
          <p:cNvPr id="9" name="Slide Number Placeholder 8">
            <a:extLst>
              <a:ext uri="{FF2B5EF4-FFF2-40B4-BE49-F238E27FC236}">
                <a16:creationId xmlns:a16="http://schemas.microsoft.com/office/drawing/2014/main" id="{7854B60C-0290-782A-8B86-B9F2CA7122F5}"/>
              </a:ext>
            </a:extLst>
          </p:cNvPr>
          <p:cNvSpPr>
            <a:spLocks noGrp="1"/>
          </p:cNvSpPr>
          <p:nvPr>
            <p:ph type="sldNum" sz="quarter" idx="11"/>
          </p:nvPr>
        </p:nvSpPr>
        <p:spPr/>
        <p:txBody>
          <a:bodyPr/>
          <a:lstStyle/>
          <a:p>
            <a:fld id="{9564885F-477D-A14D-B2C1-5ECAF755F313}" type="slidenum">
              <a:rPr lang="en-US" smtClean="0"/>
              <a:pPr/>
              <a:t>‹#›</a:t>
            </a:fld>
            <a:endParaRPr lang="en-US" spc="400" dirty="0"/>
          </a:p>
        </p:txBody>
      </p:sp>
    </p:spTree>
    <p:extLst>
      <p:ext uri="{BB962C8B-B14F-4D97-AF65-F5344CB8AC3E}">
        <p14:creationId xmlns:p14="http://schemas.microsoft.com/office/powerpoint/2010/main" val="2147621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3" pos="816" userDrawn="1">
          <p15:clr>
            <a:srgbClr val="FBAE40"/>
          </p15:clr>
        </p15:guide>
        <p15:guide id="4" pos="7464">
          <p15:clr>
            <a:srgbClr val="FBAE40"/>
          </p15:clr>
        </p15:guide>
        <p15:guide id="5" orient="horz" pos="408">
          <p15:clr>
            <a:srgbClr val="FBAE40"/>
          </p15:clr>
        </p15:guide>
        <p15:guide id="6" orient="horz" pos="4224">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 Image Background + Chevron">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89CC8F0-23CF-1C70-B01F-F2FB57B92F3A}"/>
              </a:ext>
            </a:extLst>
          </p:cNvPr>
          <p:cNvSpPr>
            <a:spLocks noGrp="1"/>
          </p:cNvSpPr>
          <p:nvPr>
            <p:ph type="pic" sz="quarter" idx="11"/>
          </p:nvPr>
        </p:nvSpPr>
        <p:spPr>
          <a:xfrm>
            <a:off x="3042138" y="0"/>
            <a:ext cx="9149862" cy="6858000"/>
          </a:xfrm>
        </p:spPr>
        <p:txBody>
          <a:bodyPr/>
          <a:lstStyle/>
          <a:p>
            <a:endParaRPr lang="en-US"/>
          </a:p>
        </p:txBody>
      </p:sp>
      <p:sp>
        <p:nvSpPr>
          <p:cNvPr id="5" name="Slide Number Placeholder 5">
            <a:extLst>
              <a:ext uri="{FF2B5EF4-FFF2-40B4-BE49-F238E27FC236}">
                <a16:creationId xmlns:a16="http://schemas.microsoft.com/office/drawing/2014/main" id="{76ABCE90-0749-F24F-A50C-B7568C4A1EC2}"/>
              </a:ext>
            </a:extLst>
          </p:cNvPr>
          <p:cNvSpPr>
            <a:spLocks noGrp="1"/>
          </p:cNvSpPr>
          <p:nvPr>
            <p:ph type="sldNum" sz="quarter" idx="4"/>
          </p:nvPr>
        </p:nvSpPr>
        <p:spPr>
          <a:xfrm>
            <a:off x="364109" y="6470661"/>
            <a:ext cx="318761" cy="365125"/>
          </a:xfrm>
          <a:prstGeom prst="rect">
            <a:avLst/>
          </a:prstGeom>
        </p:spPr>
        <p:txBody>
          <a:bodyPr vert="horz" lIns="91440" tIns="45720" rIns="91440" bIns="45720" rtlCol="0" anchor="ctr"/>
          <a:lstStyle>
            <a:lvl1pPr algn="r">
              <a:defRPr sz="800" b="0" i="0">
                <a:solidFill>
                  <a:schemeClr val="bg1">
                    <a:lumMod val="50000"/>
                  </a:schemeClr>
                </a:solidFill>
                <a:latin typeface="Avenir Next LT Pro" panose="020B0504020202020204" pitchFamily="34" charset="77"/>
                <a:ea typeface="Avenir Next LT Pro" panose="020B0504020202020204" pitchFamily="34" charset="77"/>
                <a:cs typeface="Arial" charset="0"/>
              </a:defRPr>
            </a:lvl1pPr>
          </a:lstStyle>
          <a:p>
            <a:fld id="{9564885F-477D-A14D-B2C1-5ECAF755F313}" type="slidenum">
              <a:rPr lang="en-US" smtClean="0"/>
              <a:pPr/>
              <a:t>‹#›</a:t>
            </a:fld>
            <a:endParaRPr lang="en-US" spc="400" dirty="0"/>
          </a:p>
        </p:txBody>
      </p:sp>
      <p:sp>
        <p:nvSpPr>
          <p:cNvPr id="2" name="Footer Placeholder 1">
            <a:extLst>
              <a:ext uri="{FF2B5EF4-FFF2-40B4-BE49-F238E27FC236}">
                <a16:creationId xmlns:a16="http://schemas.microsoft.com/office/drawing/2014/main" id="{54F4024B-5C58-86B3-DA38-9FDE31C6419A}"/>
              </a:ext>
            </a:extLst>
          </p:cNvPr>
          <p:cNvSpPr>
            <a:spLocks noGrp="1"/>
          </p:cNvSpPr>
          <p:nvPr>
            <p:ph type="ftr" sz="quarter" idx="10"/>
          </p:nvPr>
        </p:nvSpPr>
        <p:spPr/>
        <p:txBody>
          <a:bodyPr/>
          <a:lstStyle/>
          <a:p>
            <a:endParaRPr lang="en-US" dirty="0"/>
          </a:p>
        </p:txBody>
      </p:sp>
      <p:pic>
        <p:nvPicPr>
          <p:cNvPr id="8" name="Picture 7" descr="Background pattern&#10;&#10;Description automatically generated">
            <a:extLst>
              <a:ext uri="{FF2B5EF4-FFF2-40B4-BE49-F238E27FC236}">
                <a16:creationId xmlns:a16="http://schemas.microsoft.com/office/drawing/2014/main" id="{31B91A2D-9FA0-E857-7E05-7C58EA8DCAF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1406"/>
          <a:stretch/>
        </p:blipFill>
        <p:spPr>
          <a:xfrm>
            <a:off x="0" y="0"/>
            <a:ext cx="9157672" cy="6857554"/>
          </a:xfrm>
          <a:prstGeom prst="rect">
            <a:avLst/>
          </a:prstGeom>
        </p:spPr>
      </p:pic>
      <p:sp>
        <p:nvSpPr>
          <p:cNvPr id="3" name="Title 2">
            <a:extLst>
              <a:ext uri="{FF2B5EF4-FFF2-40B4-BE49-F238E27FC236}">
                <a16:creationId xmlns:a16="http://schemas.microsoft.com/office/drawing/2014/main" id="{9363D29E-7455-6821-DE4E-F310FF90204A}"/>
              </a:ext>
            </a:extLst>
          </p:cNvPr>
          <p:cNvSpPr>
            <a:spLocks noGrp="1"/>
          </p:cNvSpPr>
          <p:nvPr>
            <p:ph type="title" hasCustomPrompt="1"/>
          </p:nvPr>
        </p:nvSpPr>
        <p:spPr>
          <a:xfrm>
            <a:off x="417342" y="338458"/>
            <a:ext cx="6453016" cy="869909"/>
          </a:xfrm>
        </p:spPr>
        <p:txBody>
          <a:bodyPr/>
          <a:lstStyle>
            <a:lvl1pPr>
              <a:defRPr>
                <a:solidFill>
                  <a:srgbClr val="FFFFFF"/>
                </a:solidFill>
              </a:defRPr>
            </a:lvl1pPr>
          </a:lstStyle>
          <a:p>
            <a:r>
              <a:rPr lang="en-US" dirty="0"/>
              <a:t>TITLE — avenir NEXT LT PRO, DEMI, 28 PT, DARK BLUE, caps</a:t>
            </a:r>
          </a:p>
        </p:txBody>
      </p:sp>
      <p:sp>
        <p:nvSpPr>
          <p:cNvPr id="4" name="Text Placeholder 8">
            <a:extLst>
              <a:ext uri="{FF2B5EF4-FFF2-40B4-BE49-F238E27FC236}">
                <a16:creationId xmlns:a16="http://schemas.microsoft.com/office/drawing/2014/main" id="{6091561E-B278-FDB2-B4E9-67147CBFB54F}"/>
              </a:ext>
            </a:extLst>
          </p:cNvPr>
          <p:cNvSpPr>
            <a:spLocks noGrp="1"/>
          </p:cNvSpPr>
          <p:nvPr>
            <p:ph type="body" sz="quarter" idx="13" hasCustomPrompt="1"/>
          </p:nvPr>
        </p:nvSpPr>
        <p:spPr>
          <a:xfrm>
            <a:off x="417341" y="1078437"/>
            <a:ext cx="6453016" cy="350772"/>
          </a:xfrm>
        </p:spPr>
        <p:txBody>
          <a:bodyPr anchor="t">
            <a:noAutofit/>
          </a:bodyPr>
          <a:lstStyle>
            <a:lvl1pPr marL="0" indent="0">
              <a:buNone/>
              <a:defRPr sz="1800" b="1" i="0" cap="all" baseline="0">
                <a:solidFill>
                  <a:srgbClr val="E86100"/>
                </a:solidFill>
                <a:latin typeface="Avenir Next LT Pro Demi" panose="020B0504020202020204" pitchFamily="34" charset="77"/>
              </a:defRPr>
            </a:lvl1pPr>
            <a:lvl2pPr marL="457200" indent="0">
              <a:buNone/>
              <a:defRPr/>
            </a:lvl2pPr>
            <a:lvl3pPr marL="914400" indent="0">
              <a:buNone/>
              <a:defRPr/>
            </a:lvl3pPr>
            <a:lvl4pPr marL="1371600" indent="0">
              <a:buNone/>
              <a:defRPr/>
            </a:lvl4pPr>
            <a:lvl5pPr marL="1828800" indent="0">
              <a:buNone/>
              <a:defRPr/>
            </a:lvl5pPr>
          </a:lstStyle>
          <a:p>
            <a:r>
              <a:rPr lang="en-US" dirty="0"/>
              <a:t>Subhead — AVENIR NEXT LT PRO, DEMI, 18 </a:t>
            </a:r>
            <a:r>
              <a:rPr lang="en-US" dirty="0" err="1"/>
              <a:t>pt</a:t>
            </a:r>
            <a:r>
              <a:rPr lang="en-US" dirty="0"/>
              <a:t>, ORANGE, CAPS</a:t>
            </a:r>
          </a:p>
        </p:txBody>
      </p:sp>
      <p:sp>
        <p:nvSpPr>
          <p:cNvPr id="10" name="Content Placeholder 9">
            <a:extLst>
              <a:ext uri="{FF2B5EF4-FFF2-40B4-BE49-F238E27FC236}">
                <a16:creationId xmlns:a16="http://schemas.microsoft.com/office/drawing/2014/main" id="{E1AF9206-0960-5940-6714-008FF318D97C}"/>
              </a:ext>
            </a:extLst>
          </p:cNvPr>
          <p:cNvSpPr>
            <a:spLocks noGrp="1"/>
          </p:cNvSpPr>
          <p:nvPr>
            <p:ph sz="quarter" idx="14" hasCustomPrompt="1"/>
          </p:nvPr>
        </p:nvSpPr>
        <p:spPr>
          <a:xfrm>
            <a:off x="417513" y="2016331"/>
            <a:ext cx="5002984" cy="2824892"/>
          </a:xfrm>
        </p:spPr>
        <p:txBody>
          <a:bodyPr/>
          <a:lstStyle>
            <a:lvl1pPr>
              <a:buClr>
                <a:srgbClr val="FFFFFF"/>
              </a:buClr>
              <a:defRPr>
                <a:solidFill>
                  <a:srgbClr val="FFFFFF"/>
                </a:solidFill>
              </a:defRPr>
            </a:lvl1pPr>
            <a:lvl2pPr>
              <a:buClr>
                <a:srgbClr val="FFFFFF"/>
              </a:buClr>
              <a:defRPr>
                <a:solidFill>
                  <a:srgbClr val="FFFFFF"/>
                </a:solidFill>
              </a:defRPr>
            </a:lvl2pPr>
            <a:lvl3pPr>
              <a:buClr>
                <a:srgbClr val="FFFFFF"/>
              </a:buClr>
              <a:defRPr>
                <a:solidFill>
                  <a:srgbClr val="FFFFFF"/>
                </a:solidFill>
              </a:defRPr>
            </a:lvl3pPr>
            <a:lvl4pPr>
              <a:defRPr>
                <a:solidFill>
                  <a:schemeClr val="bg1"/>
                </a:solidFill>
              </a:defRPr>
            </a:lvl4pPr>
            <a:lvl5pPr>
              <a:defRPr>
                <a:solidFill>
                  <a:schemeClr val="bg1"/>
                </a:solidFill>
              </a:defRPr>
            </a:lvl5pPr>
          </a:lstStyle>
          <a:p>
            <a:r>
              <a:rPr lang="en-US" dirty="0"/>
              <a:t>First level - white square bullets, Avenir Next LT Pro, Regular, 18 </a:t>
            </a:r>
            <a:r>
              <a:rPr lang="en-US" dirty="0" err="1"/>
              <a:t>pt</a:t>
            </a:r>
            <a:r>
              <a:rPr lang="en-US" dirty="0"/>
              <a:t>, white font, sentence case</a:t>
            </a:r>
          </a:p>
          <a:p>
            <a:r>
              <a:rPr lang="en-US" dirty="0"/>
              <a:t>Sentence case is capitalizing only the first letter of the first word and any proper nouns and names/titles.</a:t>
            </a:r>
          </a:p>
          <a:p>
            <a:pPr lvl="1"/>
            <a:r>
              <a:rPr lang="en-US" dirty="0"/>
              <a:t>Second level – white dashes, Avenir Next LT Pro, Regular, 16 </a:t>
            </a:r>
            <a:r>
              <a:rPr lang="en-US" dirty="0" err="1"/>
              <a:t>pt</a:t>
            </a:r>
            <a:r>
              <a:rPr lang="en-US" dirty="0"/>
              <a:t>, white font, sentence case</a:t>
            </a:r>
          </a:p>
          <a:p>
            <a:pPr lvl="2"/>
            <a:r>
              <a:rPr lang="en-US" dirty="0"/>
              <a:t>Third level – white circle bullets, Avenir Next LT Pro, Regular, 14 </a:t>
            </a:r>
            <a:r>
              <a:rPr lang="en-US" dirty="0" err="1"/>
              <a:t>pt</a:t>
            </a:r>
            <a:r>
              <a:rPr lang="en-US" dirty="0"/>
              <a:t>, white font, sentence case</a:t>
            </a:r>
          </a:p>
          <a:p>
            <a:endParaRPr lang="en-US" dirty="0"/>
          </a:p>
        </p:txBody>
      </p:sp>
    </p:spTree>
    <p:extLst>
      <p:ext uri="{BB962C8B-B14F-4D97-AF65-F5344CB8AC3E}">
        <p14:creationId xmlns:p14="http://schemas.microsoft.com/office/powerpoint/2010/main" val="306614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3" pos="816" userDrawn="1">
          <p15:clr>
            <a:srgbClr val="FBAE40"/>
          </p15:clr>
        </p15:guide>
        <p15:guide id="4" pos="7464">
          <p15:clr>
            <a:srgbClr val="FBAE40"/>
          </p15:clr>
        </p15:guide>
        <p15:guide id="5" orient="horz" pos="408">
          <p15:clr>
            <a:srgbClr val="FBAE40"/>
          </p15:clr>
        </p15:guide>
        <p15:guide id="6" orient="horz" pos="4224">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mage Background + Chevron">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89CC8F0-23CF-1C70-B01F-F2FB57B92F3A}"/>
              </a:ext>
            </a:extLst>
          </p:cNvPr>
          <p:cNvSpPr>
            <a:spLocks noGrp="1"/>
          </p:cNvSpPr>
          <p:nvPr>
            <p:ph type="pic" sz="quarter" idx="11"/>
          </p:nvPr>
        </p:nvSpPr>
        <p:spPr>
          <a:xfrm>
            <a:off x="3042138" y="0"/>
            <a:ext cx="9149862" cy="6858000"/>
          </a:xfrm>
        </p:spPr>
        <p:txBody>
          <a:bodyPr/>
          <a:lstStyle/>
          <a:p>
            <a:endParaRPr lang="en-US"/>
          </a:p>
        </p:txBody>
      </p:sp>
      <p:sp>
        <p:nvSpPr>
          <p:cNvPr id="5" name="Slide Number Placeholder 5">
            <a:extLst>
              <a:ext uri="{FF2B5EF4-FFF2-40B4-BE49-F238E27FC236}">
                <a16:creationId xmlns:a16="http://schemas.microsoft.com/office/drawing/2014/main" id="{76ABCE90-0749-F24F-A50C-B7568C4A1EC2}"/>
              </a:ext>
            </a:extLst>
          </p:cNvPr>
          <p:cNvSpPr>
            <a:spLocks noGrp="1"/>
          </p:cNvSpPr>
          <p:nvPr>
            <p:ph type="sldNum" sz="quarter" idx="4"/>
          </p:nvPr>
        </p:nvSpPr>
        <p:spPr>
          <a:xfrm>
            <a:off x="364109" y="6470661"/>
            <a:ext cx="318761" cy="365125"/>
          </a:xfrm>
          <a:prstGeom prst="rect">
            <a:avLst/>
          </a:prstGeom>
        </p:spPr>
        <p:txBody>
          <a:bodyPr vert="horz" lIns="91440" tIns="45720" rIns="91440" bIns="45720" rtlCol="0" anchor="ctr"/>
          <a:lstStyle>
            <a:lvl1pPr algn="r">
              <a:defRPr sz="800" b="0" i="0">
                <a:solidFill>
                  <a:schemeClr val="bg1">
                    <a:lumMod val="50000"/>
                  </a:schemeClr>
                </a:solidFill>
                <a:latin typeface="Avenir Next LT Pro" panose="020B0504020202020204" pitchFamily="34" charset="77"/>
                <a:ea typeface="Avenir Next LT Pro" panose="020B0504020202020204" pitchFamily="34" charset="77"/>
                <a:cs typeface="Arial" charset="0"/>
              </a:defRPr>
            </a:lvl1pPr>
          </a:lstStyle>
          <a:p>
            <a:fld id="{9564885F-477D-A14D-B2C1-5ECAF755F313}" type="slidenum">
              <a:rPr lang="en-US" smtClean="0"/>
              <a:pPr/>
              <a:t>‹#›</a:t>
            </a:fld>
            <a:endParaRPr lang="en-US" spc="400" dirty="0"/>
          </a:p>
        </p:txBody>
      </p:sp>
      <p:sp>
        <p:nvSpPr>
          <p:cNvPr id="2" name="Footer Placeholder 1">
            <a:extLst>
              <a:ext uri="{FF2B5EF4-FFF2-40B4-BE49-F238E27FC236}">
                <a16:creationId xmlns:a16="http://schemas.microsoft.com/office/drawing/2014/main" id="{54F4024B-5C58-86B3-DA38-9FDE31C6419A}"/>
              </a:ext>
            </a:extLst>
          </p:cNvPr>
          <p:cNvSpPr>
            <a:spLocks noGrp="1"/>
          </p:cNvSpPr>
          <p:nvPr>
            <p:ph type="ftr" sz="quarter" idx="10"/>
          </p:nvPr>
        </p:nvSpPr>
        <p:spPr/>
        <p:txBody>
          <a:bodyPr/>
          <a:lstStyle/>
          <a:p>
            <a:endParaRPr lang="en-US" dirty="0"/>
          </a:p>
        </p:txBody>
      </p:sp>
      <p:pic>
        <p:nvPicPr>
          <p:cNvPr id="8" name="Picture 7" descr="Background pattern&#10;&#10;Description automatically generated">
            <a:extLst>
              <a:ext uri="{FF2B5EF4-FFF2-40B4-BE49-F238E27FC236}">
                <a16:creationId xmlns:a16="http://schemas.microsoft.com/office/drawing/2014/main" id="{31B91A2D-9FA0-E857-7E05-7C58EA8DCAF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1406"/>
          <a:stretch/>
        </p:blipFill>
        <p:spPr>
          <a:xfrm>
            <a:off x="0" y="0"/>
            <a:ext cx="9157672" cy="6857554"/>
          </a:xfrm>
          <a:prstGeom prst="rect">
            <a:avLst/>
          </a:prstGeom>
        </p:spPr>
      </p:pic>
    </p:spTree>
    <p:extLst>
      <p:ext uri="{BB962C8B-B14F-4D97-AF65-F5344CB8AC3E}">
        <p14:creationId xmlns:p14="http://schemas.microsoft.com/office/powerpoint/2010/main" val="3171885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3" pos="816" userDrawn="1">
          <p15:clr>
            <a:srgbClr val="FBAE40"/>
          </p15:clr>
        </p15:guide>
        <p15:guide id="4" pos="7464">
          <p15:clr>
            <a:srgbClr val="FBAE40"/>
          </p15:clr>
        </p15:guide>
        <p15:guide id="5" orient="horz" pos="408">
          <p15:clr>
            <a:srgbClr val="FBAE40"/>
          </p15:clr>
        </p15:guide>
        <p15:guide id="6" orient="horz" pos="4224">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mage background w/ corner graphic">
    <p:bg>
      <p:bgPr>
        <a:solidFill>
          <a:srgbClr val="FFFFFF"/>
        </a:solidFill>
        <a:effectLst/>
      </p:bgPr>
    </p:bg>
    <p:spTree>
      <p:nvGrpSpPr>
        <p:cNvPr id="1" name=""/>
        <p:cNvGrpSpPr/>
        <p:nvPr/>
      </p:nvGrpSpPr>
      <p:grpSpPr>
        <a:xfrm>
          <a:off x="0" y="0"/>
          <a:ext cx="0" cy="0"/>
          <a:chOff x="0" y="0"/>
          <a:chExt cx="0" cy="0"/>
        </a:xfrm>
      </p:grpSpPr>
      <p:sp>
        <p:nvSpPr>
          <p:cNvPr id="5" name="Picture Placeholder 6">
            <a:extLst>
              <a:ext uri="{FF2B5EF4-FFF2-40B4-BE49-F238E27FC236}">
                <a16:creationId xmlns:a16="http://schemas.microsoft.com/office/drawing/2014/main" id="{09687A9A-8C44-4E3B-F722-83255EE96850}"/>
              </a:ext>
            </a:extLst>
          </p:cNvPr>
          <p:cNvSpPr>
            <a:spLocks noGrp="1"/>
          </p:cNvSpPr>
          <p:nvPr>
            <p:ph type="pic" sz="quarter" idx="12"/>
          </p:nvPr>
        </p:nvSpPr>
        <p:spPr>
          <a:xfrm>
            <a:off x="0" y="0"/>
            <a:ext cx="12192000" cy="6858000"/>
          </a:xfrm>
        </p:spPr>
        <p:txBody>
          <a:bodyPr/>
          <a:lstStyle/>
          <a:p>
            <a:endParaRPr lang="en-US"/>
          </a:p>
        </p:txBody>
      </p:sp>
      <p:sp>
        <p:nvSpPr>
          <p:cNvPr id="2" name="Footer Placeholder 1">
            <a:extLst>
              <a:ext uri="{FF2B5EF4-FFF2-40B4-BE49-F238E27FC236}">
                <a16:creationId xmlns:a16="http://schemas.microsoft.com/office/drawing/2014/main" id="{4B390E2E-8E64-BEC2-D8CE-76207AD95AC5}"/>
              </a:ext>
            </a:extLst>
          </p:cNvPr>
          <p:cNvSpPr>
            <a:spLocks noGrp="1"/>
          </p:cNvSpPr>
          <p:nvPr>
            <p:ph type="ftr" sz="quarter" idx="10"/>
          </p:nvPr>
        </p:nvSpPr>
        <p:spPr/>
        <p:txBody>
          <a:bodyPr/>
          <a:lstStyle/>
          <a:p>
            <a:endParaRPr lang="en-US" dirty="0"/>
          </a:p>
        </p:txBody>
      </p:sp>
      <p:sp>
        <p:nvSpPr>
          <p:cNvPr id="3" name="Slide Number Placeholder 2">
            <a:extLst>
              <a:ext uri="{FF2B5EF4-FFF2-40B4-BE49-F238E27FC236}">
                <a16:creationId xmlns:a16="http://schemas.microsoft.com/office/drawing/2014/main" id="{C2DF41A9-1CDC-EA3F-F342-DA5A100A288E}"/>
              </a:ext>
            </a:extLst>
          </p:cNvPr>
          <p:cNvSpPr>
            <a:spLocks noGrp="1"/>
          </p:cNvSpPr>
          <p:nvPr>
            <p:ph type="sldNum" sz="quarter" idx="11"/>
          </p:nvPr>
        </p:nvSpPr>
        <p:spPr/>
        <p:txBody>
          <a:bodyPr/>
          <a:lstStyle/>
          <a:p>
            <a:fld id="{9564885F-477D-A14D-B2C1-5ECAF755F313}" type="slidenum">
              <a:rPr lang="en-US" smtClean="0"/>
              <a:pPr/>
              <a:t>‹#›</a:t>
            </a:fld>
            <a:endParaRPr lang="en-US" spc="400" dirty="0"/>
          </a:p>
        </p:txBody>
      </p:sp>
      <p:pic>
        <p:nvPicPr>
          <p:cNvPr id="4" name="Picture 3">
            <a:extLst>
              <a:ext uri="{FF2B5EF4-FFF2-40B4-BE49-F238E27FC236}">
                <a16:creationId xmlns:a16="http://schemas.microsoft.com/office/drawing/2014/main" id="{D40F56A8-7B1A-F404-DA26-16AE9539E703}"/>
              </a:ext>
            </a:extLst>
          </p:cNvPr>
          <p:cNvPicPr>
            <a:picLocks noChangeAspect="1"/>
          </p:cNvPicPr>
          <p:nvPr userDrawn="1"/>
        </p:nvPicPr>
        <p:blipFill rotWithShape="1">
          <a:blip r:embed="rId2">
            <a:alphaModFix amt="67000"/>
          </a:blip>
          <a:srcRect r="50045"/>
          <a:stretch/>
        </p:blipFill>
        <p:spPr>
          <a:xfrm>
            <a:off x="9452119" y="2031447"/>
            <a:ext cx="2739881" cy="4826553"/>
          </a:xfrm>
          <a:prstGeom prst="rect">
            <a:avLst/>
          </a:prstGeom>
        </p:spPr>
      </p:pic>
    </p:spTree>
    <p:extLst>
      <p:ext uri="{BB962C8B-B14F-4D97-AF65-F5344CB8AC3E}">
        <p14:creationId xmlns:p14="http://schemas.microsoft.com/office/powerpoint/2010/main" val="1809210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3" pos="816" userDrawn="1">
          <p15:clr>
            <a:srgbClr val="FBAE40"/>
          </p15:clr>
        </p15:guide>
        <p15:guide id="4" pos="7464">
          <p15:clr>
            <a:srgbClr val="FBAE40"/>
          </p15:clr>
        </p15:guide>
        <p15:guide id="5" orient="horz" pos="4224">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Image background w/ corner graphic">
    <p:bg>
      <p:bgPr>
        <a:solidFill>
          <a:srgbClr val="FFFFFF"/>
        </a:solidFill>
        <a:effectLst/>
      </p:bgPr>
    </p:bg>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id="{AA34F802-A113-422C-717A-9C88430FBDB9}"/>
              </a:ext>
            </a:extLst>
          </p:cNvPr>
          <p:cNvSpPr>
            <a:spLocks noGrp="1"/>
          </p:cNvSpPr>
          <p:nvPr>
            <p:ph type="pic" sz="quarter" idx="12"/>
          </p:nvPr>
        </p:nvSpPr>
        <p:spPr>
          <a:xfrm>
            <a:off x="0" y="0"/>
            <a:ext cx="12192000" cy="6858000"/>
          </a:xfrm>
        </p:spPr>
        <p:txBody>
          <a:bodyPr/>
          <a:lstStyle/>
          <a:p>
            <a:endParaRPr lang="en-US"/>
          </a:p>
        </p:txBody>
      </p:sp>
      <p:sp>
        <p:nvSpPr>
          <p:cNvPr id="2" name="Footer Placeholder 1">
            <a:extLst>
              <a:ext uri="{FF2B5EF4-FFF2-40B4-BE49-F238E27FC236}">
                <a16:creationId xmlns:a16="http://schemas.microsoft.com/office/drawing/2014/main" id="{4B390E2E-8E64-BEC2-D8CE-76207AD95AC5}"/>
              </a:ext>
            </a:extLst>
          </p:cNvPr>
          <p:cNvSpPr>
            <a:spLocks noGrp="1"/>
          </p:cNvSpPr>
          <p:nvPr>
            <p:ph type="ftr" sz="quarter" idx="10"/>
          </p:nvPr>
        </p:nvSpPr>
        <p:spPr/>
        <p:txBody>
          <a:bodyPr/>
          <a:lstStyle/>
          <a:p>
            <a:endParaRPr lang="en-US" dirty="0"/>
          </a:p>
        </p:txBody>
      </p:sp>
      <p:sp>
        <p:nvSpPr>
          <p:cNvPr id="3" name="Slide Number Placeholder 2">
            <a:extLst>
              <a:ext uri="{FF2B5EF4-FFF2-40B4-BE49-F238E27FC236}">
                <a16:creationId xmlns:a16="http://schemas.microsoft.com/office/drawing/2014/main" id="{C2DF41A9-1CDC-EA3F-F342-DA5A100A288E}"/>
              </a:ext>
            </a:extLst>
          </p:cNvPr>
          <p:cNvSpPr>
            <a:spLocks noGrp="1"/>
          </p:cNvSpPr>
          <p:nvPr>
            <p:ph type="sldNum" sz="quarter" idx="11"/>
          </p:nvPr>
        </p:nvSpPr>
        <p:spPr/>
        <p:txBody>
          <a:bodyPr/>
          <a:lstStyle/>
          <a:p>
            <a:fld id="{9564885F-477D-A14D-B2C1-5ECAF755F313}" type="slidenum">
              <a:rPr lang="en-US" smtClean="0"/>
              <a:pPr/>
              <a:t>‹#›</a:t>
            </a:fld>
            <a:endParaRPr lang="en-US" spc="400" dirty="0"/>
          </a:p>
        </p:txBody>
      </p:sp>
      <p:pic>
        <p:nvPicPr>
          <p:cNvPr id="5" name="Picture 4" descr="A picture containing shape&#10;&#10;Description automatically generated">
            <a:extLst>
              <a:ext uri="{FF2B5EF4-FFF2-40B4-BE49-F238E27FC236}">
                <a16:creationId xmlns:a16="http://schemas.microsoft.com/office/drawing/2014/main" id="{2DF6CFE1-D29F-F039-4327-49ECC30AA12F}"/>
              </a:ext>
            </a:extLst>
          </p:cNvPr>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l="75102"/>
          <a:stretch/>
        </p:blipFill>
        <p:spPr>
          <a:xfrm>
            <a:off x="9156820" y="893"/>
            <a:ext cx="3035180" cy="6857107"/>
          </a:xfrm>
          <a:prstGeom prst="rect">
            <a:avLst/>
          </a:prstGeom>
        </p:spPr>
      </p:pic>
    </p:spTree>
    <p:extLst>
      <p:ext uri="{BB962C8B-B14F-4D97-AF65-F5344CB8AC3E}">
        <p14:creationId xmlns:p14="http://schemas.microsoft.com/office/powerpoint/2010/main" val="2776605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3" pos="816" userDrawn="1">
          <p15:clr>
            <a:srgbClr val="FBAE40"/>
          </p15:clr>
        </p15:guide>
        <p15:guide id="4" pos="7464">
          <p15:clr>
            <a:srgbClr val="FBAE40"/>
          </p15:clr>
        </p15:guide>
        <p15:guide id="5" orient="horz" pos="4224">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_Image background w/ corner graphic">
    <p:bg>
      <p:bgPr>
        <a:solidFill>
          <a:srgbClr val="FFFFFF"/>
        </a:solidFill>
        <a:effectLst/>
      </p:bgPr>
    </p:bg>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id="{AA34F802-A113-422C-717A-9C88430FBDB9}"/>
              </a:ext>
            </a:extLst>
          </p:cNvPr>
          <p:cNvSpPr>
            <a:spLocks noGrp="1"/>
          </p:cNvSpPr>
          <p:nvPr>
            <p:ph type="pic" sz="quarter" idx="12"/>
          </p:nvPr>
        </p:nvSpPr>
        <p:spPr>
          <a:xfrm>
            <a:off x="0" y="0"/>
            <a:ext cx="12192000" cy="6858000"/>
          </a:xfrm>
        </p:spPr>
        <p:txBody>
          <a:bodyPr/>
          <a:lstStyle/>
          <a:p>
            <a:endParaRPr lang="en-US"/>
          </a:p>
        </p:txBody>
      </p:sp>
      <p:sp>
        <p:nvSpPr>
          <p:cNvPr id="9" name="Freeform 8">
            <a:extLst>
              <a:ext uri="{FF2B5EF4-FFF2-40B4-BE49-F238E27FC236}">
                <a16:creationId xmlns:a16="http://schemas.microsoft.com/office/drawing/2014/main" id="{14BEC28F-9640-1329-DC1D-FE07AF104D99}"/>
              </a:ext>
            </a:extLst>
          </p:cNvPr>
          <p:cNvSpPr/>
          <p:nvPr userDrawn="1"/>
        </p:nvSpPr>
        <p:spPr>
          <a:xfrm>
            <a:off x="0" y="0"/>
            <a:ext cx="8493210" cy="6858000"/>
          </a:xfrm>
          <a:custGeom>
            <a:avLst/>
            <a:gdLst>
              <a:gd name="connsiteX0" fmla="*/ 0 w 8493210"/>
              <a:gd name="connsiteY0" fmla="*/ 0 h 6858000"/>
              <a:gd name="connsiteX1" fmla="*/ 3970638 w 8493210"/>
              <a:gd name="connsiteY1" fmla="*/ 0 h 6858000"/>
              <a:gd name="connsiteX2" fmla="*/ 3970638 w 8493210"/>
              <a:gd name="connsiteY2" fmla="*/ 1670 h 6858000"/>
              <a:gd name="connsiteX3" fmla="*/ 3971605 w 8493210"/>
              <a:gd name="connsiteY3" fmla="*/ 0 h 6858000"/>
              <a:gd name="connsiteX4" fmla="*/ 8493210 w 8493210"/>
              <a:gd name="connsiteY4" fmla="*/ 0 h 6858000"/>
              <a:gd name="connsiteX5" fmla="*/ 4521605 w 8493210"/>
              <a:gd name="connsiteY5" fmla="*/ 6858000 h 6858000"/>
              <a:gd name="connsiteX6" fmla="*/ 3970638 w 8493210"/>
              <a:gd name="connsiteY6" fmla="*/ 6858000 h 6858000"/>
              <a:gd name="connsiteX7" fmla="*/ 0 w 849321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93210" h="6858000">
                <a:moveTo>
                  <a:pt x="0" y="0"/>
                </a:moveTo>
                <a:lnTo>
                  <a:pt x="3970638" y="0"/>
                </a:lnTo>
                <a:lnTo>
                  <a:pt x="3970638" y="1670"/>
                </a:lnTo>
                <a:lnTo>
                  <a:pt x="3971605" y="0"/>
                </a:lnTo>
                <a:lnTo>
                  <a:pt x="8493210" y="0"/>
                </a:lnTo>
                <a:lnTo>
                  <a:pt x="4521605" y="6858000"/>
                </a:lnTo>
                <a:lnTo>
                  <a:pt x="3970638" y="6858000"/>
                </a:lnTo>
                <a:lnTo>
                  <a:pt x="0" y="6858000"/>
                </a:lnTo>
                <a:close/>
              </a:path>
            </a:pathLst>
          </a:custGeom>
          <a:solidFill>
            <a:schemeClr val="tx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Footer Placeholder 1">
            <a:extLst>
              <a:ext uri="{FF2B5EF4-FFF2-40B4-BE49-F238E27FC236}">
                <a16:creationId xmlns:a16="http://schemas.microsoft.com/office/drawing/2014/main" id="{4B390E2E-8E64-BEC2-D8CE-76207AD95AC5}"/>
              </a:ext>
            </a:extLst>
          </p:cNvPr>
          <p:cNvSpPr>
            <a:spLocks noGrp="1"/>
          </p:cNvSpPr>
          <p:nvPr>
            <p:ph type="ftr" sz="quarter" idx="10"/>
          </p:nvPr>
        </p:nvSpPr>
        <p:spPr/>
        <p:txBody>
          <a:bodyPr/>
          <a:lstStyle/>
          <a:p>
            <a:endParaRPr lang="en-US" dirty="0"/>
          </a:p>
        </p:txBody>
      </p:sp>
      <p:sp>
        <p:nvSpPr>
          <p:cNvPr id="3" name="Slide Number Placeholder 2">
            <a:extLst>
              <a:ext uri="{FF2B5EF4-FFF2-40B4-BE49-F238E27FC236}">
                <a16:creationId xmlns:a16="http://schemas.microsoft.com/office/drawing/2014/main" id="{C2DF41A9-1CDC-EA3F-F342-DA5A100A288E}"/>
              </a:ext>
            </a:extLst>
          </p:cNvPr>
          <p:cNvSpPr>
            <a:spLocks noGrp="1"/>
          </p:cNvSpPr>
          <p:nvPr>
            <p:ph type="sldNum" sz="quarter" idx="11"/>
          </p:nvPr>
        </p:nvSpPr>
        <p:spPr/>
        <p:txBody>
          <a:bodyPr/>
          <a:lstStyle/>
          <a:p>
            <a:fld id="{9564885F-477D-A14D-B2C1-5ECAF755F313}" type="slidenum">
              <a:rPr lang="en-US" smtClean="0"/>
              <a:pPr/>
              <a:t>‹#›</a:t>
            </a:fld>
            <a:endParaRPr lang="en-US" spc="400" dirty="0"/>
          </a:p>
        </p:txBody>
      </p:sp>
      <p:pic>
        <p:nvPicPr>
          <p:cNvPr id="5" name="Picture 4" descr="A picture containing shape&#10;&#10;Description automatically generated">
            <a:extLst>
              <a:ext uri="{FF2B5EF4-FFF2-40B4-BE49-F238E27FC236}">
                <a16:creationId xmlns:a16="http://schemas.microsoft.com/office/drawing/2014/main" id="{2DF6CFE1-D29F-F039-4327-49ECC30AA12F}"/>
              </a:ext>
            </a:extLst>
          </p:cNvPr>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l="75102"/>
          <a:stretch/>
        </p:blipFill>
        <p:spPr>
          <a:xfrm>
            <a:off x="9156820" y="893"/>
            <a:ext cx="3035180" cy="6857107"/>
          </a:xfrm>
          <a:prstGeom prst="rect">
            <a:avLst/>
          </a:prstGeom>
        </p:spPr>
      </p:pic>
      <p:sp>
        <p:nvSpPr>
          <p:cNvPr id="8" name="Title 7">
            <a:extLst>
              <a:ext uri="{FF2B5EF4-FFF2-40B4-BE49-F238E27FC236}">
                <a16:creationId xmlns:a16="http://schemas.microsoft.com/office/drawing/2014/main" id="{FB8B284B-BF25-3F29-20DA-648739024569}"/>
              </a:ext>
            </a:extLst>
          </p:cNvPr>
          <p:cNvSpPr>
            <a:spLocks noGrp="1"/>
          </p:cNvSpPr>
          <p:nvPr>
            <p:ph type="title" hasCustomPrompt="1"/>
          </p:nvPr>
        </p:nvSpPr>
        <p:spPr>
          <a:xfrm>
            <a:off x="417341" y="2994046"/>
            <a:ext cx="3825145" cy="869909"/>
          </a:xfrm>
        </p:spPr>
        <p:txBody>
          <a:bodyPr tIns="137160" anchor="ctr"/>
          <a:lstStyle>
            <a:lvl1pPr algn="l">
              <a:defRPr>
                <a:solidFill>
                  <a:srgbClr val="FFFFFF"/>
                </a:solidFill>
              </a:defRPr>
            </a:lvl1pPr>
          </a:lstStyle>
          <a:p>
            <a:r>
              <a:rPr lang="en-US" dirty="0"/>
              <a:t>TITLE — avenir NEXT LT PRO, DEMI, 28 PT, white, caps</a:t>
            </a:r>
          </a:p>
        </p:txBody>
      </p:sp>
    </p:spTree>
    <p:extLst>
      <p:ext uri="{BB962C8B-B14F-4D97-AF65-F5344CB8AC3E}">
        <p14:creationId xmlns:p14="http://schemas.microsoft.com/office/powerpoint/2010/main" val="624633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3" pos="816" userDrawn="1">
          <p15:clr>
            <a:srgbClr val="FBAE40"/>
          </p15:clr>
        </p15:guide>
        <p15:guide id="4" pos="7464">
          <p15:clr>
            <a:srgbClr val="FBAE40"/>
          </p15:clr>
        </p15:guide>
        <p15:guide id="5" orient="horz" pos="422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5D06F60-ADB0-7A4D-AE29-8FBF8096E847}"/>
              </a:ext>
            </a:extLst>
          </p:cNvPr>
          <p:cNvSpPr>
            <a:spLocks noGrp="1"/>
          </p:cNvSpPr>
          <p:nvPr>
            <p:ph type="sldNum" sz="quarter" idx="12"/>
          </p:nvPr>
        </p:nvSpPr>
        <p:spPr/>
        <p:txBody>
          <a:bodyPr/>
          <a:lstStyle/>
          <a:p>
            <a:fld id="{9564885F-477D-A14D-B2C1-5ECAF755F313}" type="slidenum">
              <a:rPr lang="en-US" smtClean="0"/>
              <a:pPr/>
              <a:t>‹#›</a:t>
            </a:fld>
            <a:endParaRPr lang="en-US" spc="400" dirty="0"/>
          </a:p>
        </p:txBody>
      </p:sp>
      <p:sp>
        <p:nvSpPr>
          <p:cNvPr id="5" name="Footer Placeholder 4">
            <a:extLst>
              <a:ext uri="{FF2B5EF4-FFF2-40B4-BE49-F238E27FC236}">
                <a16:creationId xmlns:a16="http://schemas.microsoft.com/office/drawing/2014/main" id="{CDC8ECD8-22E0-5647-A2D4-B71EF7F03BED}"/>
              </a:ext>
            </a:extLst>
          </p:cNvPr>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3471982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3" pos="216" userDrawn="1">
          <p15:clr>
            <a:srgbClr val="FBAE40"/>
          </p15:clr>
        </p15:guide>
        <p15:guide id="4" pos="7464" userDrawn="1">
          <p15:clr>
            <a:srgbClr val="FBAE40"/>
          </p15:clr>
        </p15:guide>
        <p15:guide id="5" orient="horz" pos="4224"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_Image background w/ corner graphic + overla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6AC954-6CA7-543F-C5D0-4EAE85B9BA59}"/>
              </a:ext>
            </a:extLst>
          </p:cNvPr>
          <p:cNvSpPr/>
          <p:nvPr userDrawn="1"/>
        </p:nvSpPr>
        <p:spPr>
          <a:xfrm>
            <a:off x="0" y="0"/>
            <a:ext cx="12192000" cy="6858000"/>
          </a:xfrm>
          <a:prstGeom prst="rect">
            <a:avLst/>
          </a:prstGeom>
          <a:solidFill>
            <a:srgbClr val="FFFFF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 name="Footer Placeholder 1">
            <a:extLst>
              <a:ext uri="{FF2B5EF4-FFF2-40B4-BE49-F238E27FC236}">
                <a16:creationId xmlns:a16="http://schemas.microsoft.com/office/drawing/2014/main" id="{4B390E2E-8E64-BEC2-D8CE-76207AD95AC5}"/>
              </a:ext>
            </a:extLst>
          </p:cNvPr>
          <p:cNvSpPr>
            <a:spLocks noGrp="1"/>
          </p:cNvSpPr>
          <p:nvPr>
            <p:ph type="ftr" sz="quarter" idx="10"/>
          </p:nvPr>
        </p:nvSpPr>
        <p:spPr/>
        <p:txBody>
          <a:bodyPr/>
          <a:lstStyle/>
          <a:p>
            <a:endParaRPr lang="en-US" dirty="0"/>
          </a:p>
        </p:txBody>
      </p:sp>
      <p:sp>
        <p:nvSpPr>
          <p:cNvPr id="3" name="Slide Number Placeholder 2">
            <a:extLst>
              <a:ext uri="{FF2B5EF4-FFF2-40B4-BE49-F238E27FC236}">
                <a16:creationId xmlns:a16="http://schemas.microsoft.com/office/drawing/2014/main" id="{C2DF41A9-1CDC-EA3F-F342-DA5A100A288E}"/>
              </a:ext>
            </a:extLst>
          </p:cNvPr>
          <p:cNvSpPr>
            <a:spLocks noGrp="1"/>
          </p:cNvSpPr>
          <p:nvPr>
            <p:ph type="sldNum" sz="quarter" idx="11"/>
          </p:nvPr>
        </p:nvSpPr>
        <p:spPr/>
        <p:txBody>
          <a:bodyPr/>
          <a:lstStyle/>
          <a:p>
            <a:fld id="{9564885F-477D-A14D-B2C1-5ECAF755F313}" type="slidenum">
              <a:rPr lang="en-US" smtClean="0"/>
              <a:pPr/>
              <a:t>‹#›</a:t>
            </a:fld>
            <a:endParaRPr lang="en-US" spc="400" dirty="0"/>
          </a:p>
        </p:txBody>
      </p:sp>
      <p:sp>
        <p:nvSpPr>
          <p:cNvPr id="6" name="Title 5">
            <a:extLst>
              <a:ext uri="{FF2B5EF4-FFF2-40B4-BE49-F238E27FC236}">
                <a16:creationId xmlns:a16="http://schemas.microsoft.com/office/drawing/2014/main" id="{9FDF18CD-5E38-6E8C-A903-4B683B1D8A99}"/>
              </a:ext>
            </a:extLst>
          </p:cNvPr>
          <p:cNvSpPr>
            <a:spLocks noGrp="1"/>
          </p:cNvSpPr>
          <p:nvPr>
            <p:ph type="title" hasCustomPrompt="1"/>
          </p:nvPr>
        </p:nvSpPr>
        <p:spPr/>
        <p:txBody>
          <a:bodyPr/>
          <a:lstStyle/>
          <a:p>
            <a:r>
              <a:rPr lang="en-US" dirty="0"/>
              <a:t>TITLE — avenir NEXT LT PRO, DEMI, 28 PT, DARK BLUE, caps</a:t>
            </a:r>
          </a:p>
        </p:txBody>
      </p:sp>
      <p:sp>
        <p:nvSpPr>
          <p:cNvPr id="15" name="Content Placeholder 24">
            <a:extLst>
              <a:ext uri="{FF2B5EF4-FFF2-40B4-BE49-F238E27FC236}">
                <a16:creationId xmlns:a16="http://schemas.microsoft.com/office/drawing/2014/main" id="{62B92C90-35F0-9B96-E5A1-B637E53F587A}"/>
              </a:ext>
            </a:extLst>
          </p:cNvPr>
          <p:cNvSpPr>
            <a:spLocks noGrp="1"/>
          </p:cNvSpPr>
          <p:nvPr>
            <p:ph sz="quarter" idx="13" hasCustomPrompt="1"/>
          </p:nvPr>
        </p:nvSpPr>
        <p:spPr>
          <a:xfrm>
            <a:off x="714374" y="1800713"/>
            <a:ext cx="2528845" cy="1975342"/>
          </a:xfrm>
          <a:solidFill>
            <a:srgbClr val="FFFFFF"/>
          </a:solidFill>
        </p:spPr>
        <p:txBody>
          <a:bodyPr lIns="182880" tIns="1280160" rIns="182880" bIns="274320"/>
          <a:lstStyle>
            <a:lvl1pPr marL="0" indent="0" algn="ctr">
              <a:buNone/>
              <a:defRPr sz="1400" b="1" i="0" cap="none" baseline="0">
                <a:solidFill>
                  <a:schemeClr val="bg1"/>
                </a:solidFill>
                <a:latin typeface="Avenir Next LT Pro Demi" panose="020B0504020202020204" pitchFamily="34" charset="77"/>
              </a:defRPr>
            </a:lvl1pPr>
          </a:lstStyle>
          <a:p>
            <a:pPr lvl="0"/>
            <a:r>
              <a:rPr lang="en-US" dirty="0"/>
              <a:t>Avenir Next LT Pro, 20pt, White, Up to 3 lines of text</a:t>
            </a:r>
          </a:p>
        </p:txBody>
      </p:sp>
      <p:sp>
        <p:nvSpPr>
          <p:cNvPr id="16" name="Content Placeholder 24">
            <a:extLst>
              <a:ext uri="{FF2B5EF4-FFF2-40B4-BE49-F238E27FC236}">
                <a16:creationId xmlns:a16="http://schemas.microsoft.com/office/drawing/2014/main" id="{CCC44B6A-BD53-199B-6C3F-BA941179D59C}"/>
              </a:ext>
            </a:extLst>
          </p:cNvPr>
          <p:cNvSpPr>
            <a:spLocks noGrp="1"/>
          </p:cNvSpPr>
          <p:nvPr>
            <p:ph sz="quarter" idx="14" hasCustomPrompt="1"/>
          </p:nvPr>
        </p:nvSpPr>
        <p:spPr>
          <a:xfrm>
            <a:off x="6199709" y="1800713"/>
            <a:ext cx="2528844" cy="1975342"/>
          </a:xfrm>
          <a:solidFill>
            <a:srgbClr val="FFFFFF"/>
          </a:solidFill>
        </p:spPr>
        <p:txBody>
          <a:bodyPr lIns="182880" tIns="1280160" rIns="182880" bIns="274320"/>
          <a:lstStyle>
            <a:lvl1pPr marL="0" indent="0" algn="ctr">
              <a:buNone/>
              <a:defRPr sz="1400" b="1" i="0" cap="none" baseline="0">
                <a:solidFill>
                  <a:schemeClr val="bg1"/>
                </a:solidFill>
                <a:latin typeface="Avenir Next LT Pro Demi" panose="020B0504020202020204" pitchFamily="34" charset="77"/>
              </a:defRPr>
            </a:lvl1pPr>
          </a:lstStyle>
          <a:p>
            <a:pPr lvl="0"/>
            <a:r>
              <a:rPr lang="en-US" dirty="0"/>
              <a:t>Avenir Next LT Pro, 20pt, White, Up to 3 lines of text</a:t>
            </a:r>
          </a:p>
        </p:txBody>
      </p:sp>
      <p:sp>
        <p:nvSpPr>
          <p:cNvPr id="17" name="Content Placeholder 24">
            <a:extLst>
              <a:ext uri="{FF2B5EF4-FFF2-40B4-BE49-F238E27FC236}">
                <a16:creationId xmlns:a16="http://schemas.microsoft.com/office/drawing/2014/main" id="{2FB39DA2-11E2-1CB2-8A99-7017F88BB120}"/>
              </a:ext>
            </a:extLst>
          </p:cNvPr>
          <p:cNvSpPr>
            <a:spLocks noGrp="1"/>
          </p:cNvSpPr>
          <p:nvPr>
            <p:ph sz="quarter" idx="15" hasCustomPrompt="1"/>
          </p:nvPr>
        </p:nvSpPr>
        <p:spPr>
          <a:xfrm>
            <a:off x="3457043" y="3972527"/>
            <a:ext cx="2528844" cy="1975342"/>
          </a:xfrm>
          <a:solidFill>
            <a:srgbClr val="FFFFFF"/>
          </a:solidFill>
        </p:spPr>
        <p:txBody>
          <a:bodyPr lIns="182880" tIns="1280160" rIns="182880" bIns="274320"/>
          <a:lstStyle>
            <a:lvl1pPr marL="0" indent="0" algn="ctr">
              <a:buNone/>
              <a:defRPr sz="1400" b="1" i="0" cap="none" baseline="0">
                <a:solidFill>
                  <a:schemeClr val="bg1"/>
                </a:solidFill>
                <a:latin typeface="Avenir Next LT Pro Demi" panose="020B0504020202020204" pitchFamily="34" charset="77"/>
              </a:defRPr>
            </a:lvl1pPr>
          </a:lstStyle>
          <a:p>
            <a:pPr lvl="0"/>
            <a:r>
              <a:rPr lang="en-US" dirty="0"/>
              <a:t>Avenir Next LT Pro, 20pt, White, Up to 3 lines of text</a:t>
            </a:r>
          </a:p>
        </p:txBody>
      </p:sp>
      <p:sp>
        <p:nvSpPr>
          <p:cNvPr id="18" name="Content Placeholder 24">
            <a:extLst>
              <a:ext uri="{FF2B5EF4-FFF2-40B4-BE49-F238E27FC236}">
                <a16:creationId xmlns:a16="http://schemas.microsoft.com/office/drawing/2014/main" id="{A8E3D096-23D2-2CF2-7054-7DAA81FA0213}"/>
              </a:ext>
            </a:extLst>
          </p:cNvPr>
          <p:cNvSpPr>
            <a:spLocks noGrp="1"/>
          </p:cNvSpPr>
          <p:nvPr>
            <p:ph sz="quarter" idx="16" hasCustomPrompt="1"/>
          </p:nvPr>
        </p:nvSpPr>
        <p:spPr>
          <a:xfrm>
            <a:off x="8948777" y="3972527"/>
            <a:ext cx="2528843" cy="1975342"/>
          </a:xfrm>
          <a:solidFill>
            <a:srgbClr val="FFFFFF"/>
          </a:solidFill>
        </p:spPr>
        <p:txBody>
          <a:bodyPr lIns="182880" tIns="1280160" rIns="182880" bIns="274320"/>
          <a:lstStyle>
            <a:lvl1pPr marL="0" indent="0" algn="ctr">
              <a:buNone/>
              <a:defRPr sz="1400" b="1" i="0" cap="none" baseline="0">
                <a:solidFill>
                  <a:schemeClr val="bg1"/>
                </a:solidFill>
                <a:latin typeface="Avenir Next LT Pro Demi" panose="020B0504020202020204" pitchFamily="34" charset="77"/>
              </a:defRPr>
            </a:lvl1pPr>
          </a:lstStyle>
          <a:p>
            <a:pPr lvl="0"/>
            <a:r>
              <a:rPr lang="en-US" dirty="0"/>
              <a:t>Avenir Next LT Pro, 20pt, White, Up to 3 lines of text</a:t>
            </a:r>
          </a:p>
        </p:txBody>
      </p:sp>
      <p:sp>
        <p:nvSpPr>
          <p:cNvPr id="19" name="Content Placeholder 24">
            <a:extLst>
              <a:ext uri="{FF2B5EF4-FFF2-40B4-BE49-F238E27FC236}">
                <a16:creationId xmlns:a16="http://schemas.microsoft.com/office/drawing/2014/main" id="{3E88AF7F-7697-30D4-C70F-94E55E745EB7}"/>
              </a:ext>
            </a:extLst>
          </p:cNvPr>
          <p:cNvSpPr>
            <a:spLocks noGrp="1"/>
          </p:cNvSpPr>
          <p:nvPr>
            <p:ph sz="quarter" idx="17" hasCustomPrompt="1"/>
          </p:nvPr>
        </p:nvSpPr>
        <p:spPr>
          <a:xfrm>
            <a:off x="8948777" y="1800713"/>
            <a:ext cx="2528843" cy="1975342"/>
          </a:xfrm>
          <a:solidFill>
            <a:srgbClr val="FFFFFF"/>
          </a:solidFill>
        </p:spPr>
        <p:txBody>
          <a:bodyPr lIns="182880" tIns="1280160" rIns="182880" bIns="274320"/>
          <a:lstStyle>
            <a:lvl1pPr marL="0" indent="0" algn="ctr">
              <a:buNone/>
              <a:defRPr sz="1400" b="1" i="0" cap="none" baseline="0">
                <a:solidFill>
                  <a:schemeClr val="bg1"/>
                </a:solidFill>
                <a:latin typeface="Avenir Next LT Pro Demi" panose="020B0504020202020204" pitchFamily="34" charset="77"/>
              </a:defRPr>
            </a:lvl1pPr>
          </a:lstStyle>
          <a:p>
            <a:pPr lvl="0"/>
            <a:r>
              <a:rPr lang="en-US" dirty="0"/>
              <a:t>Avenir Next LT Pro, 20pt, White, Up to 3 lines of text</a:t>
            </a:r>
          </a:p>
        </p:txBody>
      </p:sp>
      <p:sp>
        <p:nvSpPr>
          <p:cNvPr id="20" name="Content Placeholder 24">
            <a:extLst>
              <a:ext uri="{FF2B5EF4-FFF2-40B4-BE49-F238E27FC236}">
                <a16:creationId xmlns:a16="http://schemas.microsoft.com/office/drawing/2014/main" id="{B0E1B67B-9B45-F320-BE2E-A3F1E466E52B}"/>
              </a:ext>
            </a:extLst>
          </p:cNvPr>
          <p:cNvSpPr>
            <a:spLocks noGrp="1"/>
          </p:cNvSpPr>
          <p:nvPr>
            <p:ph sz="quarter" idx="18" hasCustomPrompt="1"/>
          </p:nvPr>
        </p:nvSpPr>
        <p:spPr>
          <a:xfrm>
            <a:off x="3457043" y="1800713"/>
            <a:ext cx="2528844" cy="1975342"/>
          </a:xfrm>
          <a:solidFill>
            <a:srgbClr val="FFFFFF"/>
          </a:solidFill>
        </p:spPr>
        <p:txBody>
          <a:bodyPr lIns="182880" tIns="1280160" rIns="182880" bIns="274320"/>
          <a:lstStyle>
            <a:lvl1pPr marL="0" indent="0" algn="ctr">
              <a:buNone/>
              <a:defRPr sz="1400" b="1" i="0" cap="none" baseline="0">
                <a:solidFill>
                  <a:schemeClr val="bg1"/>
                </a:solidFill>
                <a:latin typeface="Avenir Next LT Pro Demi" panose="020B0504020202020204" pitchFamily="34" charset="77"/>
              </a:defRPr>
            </a:lvl1pPr>
          </a:lstStyle>
          <a:p>
            <a:pPr lvl="0"/>
            <a:r>
              <a:rPr lang="en-US" dirty="0"/>
              <a:t>Avenir Next LT Pro, 20pt, White, Up to 3 lines of text</a:t>
            </a:r>
          </a:p>
        </p:txBody>
      </p:sp>
      <p:sp>
        <p:nvSpPr>
          <p:cNvPr id="21" name="Content Placeholder 24">
            <a:extLst>
              <a:ext uri="{FF2B5EF4-FFF2-40B4-BE49-F238E27FC236}">
                <a16:creationId xmlns:a16="http://schemas.microsoft.com/office/drawing/2014/main" id="{53F76D3E-DB54-3304-07DF-5F5091F60935}"/>
              </a:ext>
            </a:extLst>
          </p:cNvPr>
          <p:cNvSpPr>
            <a:spLocks noGrp="1"/>
          </p:cNvSpPr>
          <p:nvPr>
            <p:ph sz="quarter" idx="19" hasCustomPrompt="1"/>
          </p:nvPr>
        </p:nvSpPr>
        <p:spPr>
          <a:xfrm>
            <a:off x="714375" y="3972527"/>
            <a:ext cx="2528844" cy="1975342"/>
          </a:xfrm>
          <a:solidFill>
            <a:srgbClr val="FFFFFF"/>
          </a:solidFill>
        </p:spPr>
        <p:txBody>
          <a:bodyPr lIns="182880" tIns="1280160" rIns="182880" bIns="274320"/>
          <a:lstStyle>
            <a:lvl1pPr marL="0" indent="0" algn="ctr">
              <a:buNone/>
              <a:defRPr sz="1400" b="1" i="0" cap="none" baseline="0">
                <a:solidFill>
                  <a:schemeClr val="bg1"/>
                </a:solidFill>
                <a:latin typeface="Avenir Next LT Pro Demi" panose="020B0504020202020204" pitchFamily="34" charset="77"/>
              </a:defRPr>
            </a:lvl1pPr>
          </a:lstStyle>
          <a:p>
            <a:pPr lvl="0"/>
            <a:r>
              <a:rPr lang="en-US" dirty="0"/>
              <a:t>Avenir Next LT Pro, 20pt, White, Up to 3 lines of text</a:t>
            </a:r>
          </a:p>
        </p:txBody>
      </p:sp>
      <p:sp>
        <p:nvSpPr>
          <p:cNvPr id="22" name="Content Placeholder 24">
            <a:extLst>
              <a:ext uri="{FF2B5EF4-FFF2-40B4-BE49-F238E27FC236}">
                <a16:creationId xmlns:a16="http://schemas.microsoft.com/office/drawing/2014/main" id="{A4788FE8-3589-909A-5200-FFB04D1185C8}"/>
              </a:ext>
            </a:extLst>
          </p:cNvPr>
          <p:cNvSpPr>
            <a:spLocks noGrp="1"/>
          </p:cNvSpPr>
          <p:nvPr>
            <p:ph sz="quarter" idx="20" hasCustomPrompt="1"/>
          </p:nvPr>
        </p:nvSpPr>
        <p:spPr>
          <a:xfrm>
            <a:off x="6199709" y="3972527"/>
            <a:ext cx="2528844" cy="1975342"/>
          </a:xfrm>
          <a:solidFill>
            <a:srgbClr val="FFFFFF"/>
          </a:solidFill>
        </p:spPr>
        <p:txBody>
          <a:bodyPr lIns="182880" tIns="1280160" rIns="182880" bIns="274320"/>
          <a:lstStyle>
            <a:lvl1pPr marL="0" indent="0" algn="ctr">
              <a:buNone/>
              <a:defRPr sz="1400" b="1" i="0" cap="none" baseline="0">
                <a:solidFill>
                  <a:schemeClr val="bg1"/>
                </a:solidFill>
                <a:latin typeface="Avenir Next LT Pro Demi" panose="020B0504020202020204" pitchFamily="34" charset="77"/>
              </a:defRPr>
            </a:lvl1pPr>
          </a:lstStyle>
          <a:p>
            <a:pPr lvl="0"/>
            <a:r>
              <a:rPr lang="en-US" dirty="0"/>
              <a:t>Avenir Next LT Pro, 20pt, White, Up to 3 lines of text</a:t>
            </a:r>
          </a:p>
        </p:txBody>
      </p:sp>
    </p:spTree>
    <p:extLst>
      <p:ext uri="{BB962C8B-B14F-4D97-AF65-F5344CB8AC3E}">
        <p14:creationId xmlns:p14="http://schemas.microsoft.com/office/powerpoint/2010/main" val="3807335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3" pos="816" userDrawn="1">
          <p15:clr>
            <a:srgbClr val="FBAE40"/>
          </p15:clr>
        </p15:guide>
        <p15:guide id="4" pos="7464">
          <p15:clr>
            <a:srgbClr val="FBAE40"/>
          </p15:clr>
        </p15:guide>
        <p15:guide id="5" orient="horz" pos="4224">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1_Image background w/ arrow graphic">
    <p:bg>
      <p:bgPr>
        <a:solidFill>
          <a:schemeClr val="bg1"/>
        </a:solidFill>
        <a:effectLst/>
      </p:bgPr>
    </p:bg>
    <p:spTree>
      <p:nvGrpSpPr>
        <p:cNvPr id="1" name=""/>
        <p:cNvGrpSpPr/>
        <p:nvPr/>
      </p:nvGrpSpPr>
      <p:grpSpPr>
        <a:xfrm>
          <a:off x="0" y="0"/>
          <a:ext cx="0" cy="0"/>
          <a:chOff x="0" y="0"/>
          <a:chExt cx="0" cy="0"/>
        </a:xfrm>
      </p:grpSpPr>
      <p:pic>
        <p:nvPicPr>
          <p:cNvPr id="4" name="Picture Placeholder 7" descr="A brick walkway leading to a church&#10;&#10;Description automatically generated with low confidence">
            <a:extLst>
              <a:ext uri="{FF2B5EF4-FFF2-40B4-BE49-F238E27FC236}">
                <a16:creationId xmlns:a16="http://schemas.microsoft.com/office/drawing/2014/main" id="{D1E39196-2E7E-9F11-E104-CE524C1E0E2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61" r="61"/>
          <a:stretch/>
        </p:blipFill>
        <p:spPr>
          <a:xfrm>
            <a:off x="0" y="0"/>
            <a:ext cx="12192000" cy="6858000"/>
          </a:xfrm>
          <a:prstGeom prst="rect">
            <a:avLst/>
          </a:prstGeom>
        </p:spPr>
      </p:pic>
      <p:sp>
        <p:nvSpPr>
          <p:cNvPr id="2" name="Footer Placeholder 1">
            <a:extLst>
              <a:ext uri="{FF2B5EF4-FFF2-40B4-BE49-F238E27FC236}">
                <a16:creationId xmlns:a16="http://schemas.microsoft.com/office/drawing/2014/main" id="{4B390E2E-8E64-BEC2-D8CE-76207AD95AC5}"/>
              </a:ext>
            </a:extLst>
          </p:cNvPr>
          <p:cNvSpPr>
            <a:spLocks noGrp="1"/>
          </p:cNvSpPr>
          <p:nvPr>
            <p:ph type="ftr" sz="quarter" idx="10"/>
          </p:nvPr>
        </p:nvSpPr>
        <p:spPr/>
        <p:txBody>
          <a:bodyPr/>
          <a:lstStyle/>
          <a:p>
            <a:endParaRPr lang="en-US" dirty="0"/>
          </a:p>
        </p:txBody>
      </p:sp>
      <p:sp>
        <p:nvSpPr>
          <p:cNvPr id="3" name="Slide Number Placeholder 2">
            <a:extLst>
              <a:ext uri="{FF2B5EF4-FFF2-40B4-BE49-F238E27FC236}">
                <a16:creationId xmlns:a16="http://schemas.microsoft.com/office/drawing/2014/main" id="{C2DF41A9-1CDC-EA3F-F342-DA5A100A288E}"/>
              </a:ext>
            </a:extLst>
          </p:cNvPr>
          <p:cNvSpPr>
            <a:spLocks noGrp="1"/>
          </p:cNvSpPr>
          <p:nvPr>
            <p:ph type="sldNum" sz="quarter" idx="11"/>
          </p:nvPr>
        </p:nvSpPr>
        <p:spPr/>
        <p:txBody>
          <a:bodyPr/>
          <a:lstStyle/>
          <a:p>
            <a:fld id="{9564885F-477D-A14D-B2C1-5ECAF755F313}" type="slidenum">
              <a:rPr lang="en-US" smtClean="0"/>
              <a:pPr/>
              <a:t>‹#›</a:t>
            </a:fld>
            <a:endParaRPr lang="en-US" spc="400" dirty="0"/>
          </a:p>
        </p:txBody>
      </p:sp>
      <p:pic>
        <p:nvPicPr>
          <p:cNvPr id="5" name="Picture 4">
            <a:extLst>
              <a:ext uri="{FF2B5EF4-FFF2-40B4-BE49-F238E27FC236}">
                <a16:creationId xmlns:a16="http://schemas.microsoft.com/office/drawing/2014/main" id="{573751B3-810A-B01E-E623-0E630DB6B117}"/>
              </a:ext>
            </a:extLst>
          </p:cNvPr>
          <p:cNvPicPr>
            <a:picLocks noChangeAspect="1"/>
          </p:cNvPicPr>
          <p:nvPr userDrawn="1"/>
        </p:nvPicPr>
        <p:blipFill>
          <a:blip r:embed="rId3">
            <a:alphaModFix amt="67000"/>
          </a:blip>
          <a:stretch>
            <a:fillRect/>
          </a:stretch>
        </p:blipFill>
        <p:spPr>
          <a:xfrm>
            <a:off x="401427" y="3629865"/>
            <a:ext cx="3667828" cy="3227689"/>
          </a:xfrm>
          <a:prstGeom prst="rect">
            <a:avLst/>
          </a:prstGeom>
        </p:spPr>
      </p:pic>
      <p:pic>
        <p:nvPicPr>
          <p:cNvPr id="6" name="Picture 5" descr="Logo&#10;&#10;Description automatically generated">
            <a:extLst>
              <a:ext uri="{FF2B5EF4-FFF2-40B4-BE49-F238E27FC236}">
                <a16:creationId xmlns:a16="http://schemas.microsoft.com/office/drawing/2014/main" id="{F047E3BB-37B4-0F74-BE2E-0C761F8F678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756" y="612807"/>
            <a:ext cx="1949196" cy="1301581"/>
          </a:xfrm>
          <a:prstGeom prst="rect">
            <a:avLst/>
          </a:prstGeom>
        </p:spPr>
      </p:pic>
    </p:spTree>
    <p:extLst>
      <p:ext uri="{BB962C8B-B14F-4D97-AF65-F5344CB8AC3E}">
        <p14:creationId xmlns:p14="http://schemas.microsoft.com/office/powerpoint/2010/main" val="552955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p15:clr>
            <a:srgbClr val="FBAE40"/>
          </p15:clr>
        </p15:guide>
        <p15:guide id="3" pos="816" userDrawn="1">
          <p15:clr>
            <a:srgbClr val="FBAE40"/>
          </p15:clr>
        </p15:guide>
        <p15:guide id="4" pos="7464">
          <p15:clr>
            <a:srgbClr val="FBAE40"/>
          </p15:clr>
        </p15:guide>
        <p15:guide id="5" orient="horz" pos="4224">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5CE8E17-FA2F-E502-0B47-4907756FA83C}"/>
              </a:ext>
            </a:extLst>
          </p:cNvPr>
          <p:cNvSpPr/>
          <p:nvPr userDrawn="1"/>
        </p:nvSpPr>
        <p:spPr>
          <a:xfrm>
            <a:off x="0" y="0"/>
            <a:ext cx="12192000" cy="6858000"/>
          </a:xfrm>
          <a:prstGeom prst="rect">
            <a:avLst/>
          </a:prstGeom>
          <a:solidFill>
            <a:srgbClr val="FFFFF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 name="Content Placeholder 2"/>
          <p:cNvSpPr>
            <a:spLocks noGrp="1"/>
          </p:cNvSpPr>
          <p:nvPr>
            <p:ph idx="1" hasCustomPrompt="1"/>
          </p:nvPr>
        </p:nvSpPr>
        <p:spPr/>
        <p:txBody>
          <a:bodyPr/>
          <a:lstStyle>
            <a:lvl1pPr>
              <a:defRPr>
                <a:solidFill>
                  <a:srgbClr val="404040"/>
                </a:solidFill>
              </a:defRPr>
            </a:lvl1pPr>
            <a:lvl2pPr>
              <a:defRPr>
                <a:solidFill>
                  <a:srgbClr val="404040"/>
                </a:solidFill>
              </a:defRPr>
            </a:lvl2pPr>
            <a:lvl3pPr>
              <a:defRPr>
                <a:solidFill>
                  <a:srgbClr val="404040"/>
                </a:solidFill>
              </a:defRPr>
            </a:lvl3pPr>
          </a:lstStyle>
          <a:p>
            <a:r>
              <a:rPr lang="en-US" dirty="0"/>
              <a:t>First level – orange square bullets, Avenir Next LT Pro, Regular, 18 </a:t>
            </a:r>
            <a:r>
              <a:rPr lang="en-US" dirty="0" err="1"/>
              <a:t>pt</a:t>
            </a:r>
            <a:r>
              <a:rPr lang="en-US" dirty="0"/>
              <a:t>, gray font, sentence case</a:t>
            </a:r>
          </a:p>
          <a:p>
            <a:r>
              <a:rPr lang="en-US" dirty="0"/>
              <a:t>Sentence case is capitalizing only the first letter of the first word and any proper nouns and names/titles. </a:t>
            </a:r>
          </a:p>
          <a:p>
            <a:pPr lvl="1"/>
            <a:r>
              <a:rPr lang="en-US" dirty="0"/>
              <a:t>Second level – dark blue dashes, Avenir Next LT Pro, Regular, 16 </a:t>
            </a:r>
            <a:r>
              <a:rPr lang="en-US" dirty="0" err="1"/>
              <a:t>pt</a:t>
            </a:r>
            <a:r>
              <a:rPr lang="en-US" dirty="0"/>
              <a:t>, gray font, sentence case</a:t>
            </a:r>
          </a:p>
          <a:p>
            <a:pPr lvl="2"/>
            <a:r>
              <a:rPr lang="en-US" dirty="0"/>
              <a:t>Third level – dark blue circle bullets, Avenir Next LT Pro, Regular, 14 </a:t>
            </a:r>
            <a:r>
              <a:rPr lang="en-US" dirty="0" err="1"/>
              <a:t>pt</a:t>
            </a:r>
            <a:r>
              <a:rPr lang="en-US" dirty="0"/>
              <a:t>, gray font, sentence case</a:t>
            </a:r>
          </a:p>
          <a:p>
            <a:r>
              <a:rPr lang="en-US" dirty="0"/>
              <a:t>If the title or text placeholders need alignment, go to the Home tab, click Reset in the Slides toolbar. </a:t>
            </a:r>
          </a:p>
          <a:p>
            <a:r>
              <a:rPr lang="en-US" dirty="0"/>
              <a:t>Use a period if the bullet is a complete sentence.</a:t>
            </a:r>
          </a:p>
        </p:txBody>
      </p:sp>
      <p:sp>
        <p:nvSpPr>
          <p:cNvPr id="5" name="Footer Placeholder 4"/>
          <p:cNvSpPr>
            <a:spLocks noGrp="1"/>
          </p:cNvSpPr>
          <p:nvPr>
            <p:ph type="ftr" sz="quarter" idx="11"/>
          </p:nvPr>
        </p:nvSpPr>
        <p:spPr>
          <a:xfrm>
            <a:off x="753446" y="6459579"/>
            <a:ext cx="7617506" cy="385538"/>
          </a:xfrm>
          <a:prstGeom prst="rect">
            <a:avLst/>
          </a:prstGeom>
        </p:spPr>
        <p:txBody>
          <a:bodyPr/>
          <a:lstStyle>
            <a:lvl1pPr>
              <a:defRPr>
                <a:solidFill>
                  <a:srgbClr val="999999"/>
                </a:solidFill>
              </a:defRPr>
            </a:lvl1pPr>
          </a:lstStyle>
          <a:p>
            <a:endParaRPr lang="en-US" dirty="0"/>
          </a:p>
        </p:txBody>
      </p:sp>
      <p:sp>
        <p:nvSpPr>
          <p:cNvPr id="6" name="Slide Number Placeholder 5"/>
          <p:cNvSpPr>
            <a:spLocks noGrp="1"/>
          </p:cNvSpPr>
          <p:nvPr>
            <p:ph type="sldNum" sz="quarter" idx="12"/>
          </p:nvPr>
        </p:nvSpPr>
        <p:spPr>
          <a:xfrm>
            <a:off x="364109" y="6470661"/>
            <a:ext cx="318761" cy="365125"/>
          </a:xfrm>
          <a:prstGeom prst="rect">
            <a:avLst/>
          </a:prstGeom>
        </p:spPr>
        <p:txBody>
          <a:bodyPr/>
          <a:lstStyle>
            <a:lvl1pPr>
              <a:defRPr>
                <a:solidFill>
                  <a:srgbClr val="999999"/>
                </a:solidFill>
              </a:defRPr>
            </a:lvl1pPr>
          </a:lstStyle>
          <a:p>
            <a:fld id="{5A640DB1-243D-164F-BD31-C408540BA241}" type="slidenum">
              <a:rPr lang="en-US" smtClean="0"/>
              <a:pPr/>
              <a:t>‹#›</a:t>
            </a:fld>
            <a:endParaRPr lang="en-US" dirty="0"/>
          </a:p>
        </p:txBody>
      </p:sp>
      <p:sp>
        <p:nvSpPr>
          <p:cNvPr id="7" name="Title 6">
            <a:extLst>
              <a:ext uri="{FF2B5EF4-FFF2-40B4-BE49-F238E27FC236}">
                <a16:creationId xmlns:a16="http://schemas.microsoft.com/office/drawing/2014/main" id="{A2207C00-1FEC-4A68-337F-9052F6A4B1FA}"/>
              </a:ext>
            </a:extLst>
          </p:cNvPr>
          <p:cNvSpPr>
            <a:spLocks noGrp="1"/>
          </p:cNvSpPr>
          <p:nvPr>
            <p:ph type="title" hasCustomPrompt="1"/>
          </p:nvPr>
        </p:nvSpPr>
        <p:spPr/>
        <p:txBody>
          <a:bodyPr/>
          <a:lstStyle>
            <a:lvl1pPr>
              <a:defRPr>
                <a:solidFill>
                  <a:schemeClr val="bg1"/>
                </a:solidFill>
              </a:defRPr>
            </a:lvl1pPr>
          </a:lstStyle>
          <a:p>
            <a:r>
              <a:rPr lang="en-US" dirty="0"/>
              <a:t>TITLE — avenir NEXT LT PRO, DEMI, 28 PT, DARK BLUE, caps</a:t>
            </a:r>
          </a:p>
        </p:txBody>
      </p:sp>
      <p:pic>
        <p:nvPicPr>
          <p:cNvPr id="8" name="Picture 7">
            <a:extLst>
              <a:ext uri="{FF2B5EF4-FFF2-40B4-BE49-F238E27FC236}">
                <a16:creationId xmlns:a16="http://schemas.microsoft.com/office/drawing/2014/main" id="{6DC84E01-5954-ED55-8E5D-7537F494CFB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84933" t="-1" r="-1" b="-123"/>
          <a:stretch/>
        </p:blipFill>
        <p:spPr>
          <a:xfrm>
            <a:off x="0" y="278942"/>
            <a:ext cx="3492884" cy="455723"/>
          </a:xfrm>
          <a:prstGeom prst="rect">
            <a:avLst/>
          </a:prstGeom>
        </p:spPr>
      </p:pic>
    </p:spTree>
    <p:extLst>
      <p:ext uri="{BB962C8B-B14F-4D97-AF65-F5344CB8AC3E}">
        <p14:creationId xmlns:p14="http://schemas.microsoft.com/office/powerpoint/2010/main" val="225046458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8 Bucket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5CE8E17-FA2F-E502-0B47-4907756FA83C}"/>
              </a:ext>
            </a:extLst>
          </p:cNvPr>
          <p:cNvSpPr/>
          <p:nvPr userDrawn="1"/>
        </p:nvSpPr>
        <p:spPr>
          <a:xfrm>
            <a:off x="0" y="0"/>
            <a:ext cx="12192000" cy="6858000"/>
          </a:xfrm>
          <a:prstGeom prst="rect">
            <a:avLst/>
          </a:prstGeom>
          <a:solidFill>
            <a:srgbClr val="FFFFF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5" name="Footer Placeholder 4"/>
          <p:cNvSpPr>
            <a:spLocks noGrp="1"/>
          </p:cNvSpPr>
          <p:nvPr>
            <p:ph type="ftr" sz="quarter" idx="11"/>
          </p:nvPr>
        </p:nvSpPr>
        <p:spPr>
          <a:xfrm>
            <a:off x="753446" y="6459579"/>
            <a:ext cx="7617506" cy="385538"/>
          </a:xfrm>
          <a:prstGeom prst="rect">
            <a:avLst/>
          </a:prstGeom>
        </p:spPr>
        <p:txBody>
          <a:bodyPr/>
          <a:lstStyle/>
          <a:p>
            <a:endParaRPr lang="en-US" dirty="0"/>
          </a:p>
        </p:txBody>
      </p:sp>
      <p:sp>
        <p:nvSpPr>
          <p:cNvPr id="6" name="Slide Number Placeholder 5"/>
          <p:cNvSpPr>
            <a:spLocks noGrp="1"/>
          </p:cNvSpPr>
          <p:nvPr>
            <p:ph type="sldNum" sz="quarter" idx="12"/>
          </p:nvPr>
        </p:nvSpPr>
        <p:spPr>
          <a:xfrm>
            <a:off x="364109" y="6470661"/>
            <a:ext cx="318761" cy="365125"/>
          </a:xfrm>
          <a:prstGeom prst="rect">
            <a:avLst/>
          </a:prstGeom>
        </p:spPr>
        <p:txBody>
          <a:bodyPr/>
          <a:lstStyle/>
          <a:p>
            <a:fld id="{5A640DB1-243D-164F-BD31-C408540BA241}" type="slidenum">
              <a:rPr lang="en-US" smtClean="0"/>
              <a:t>‹#›</a:t>
            </a:fld>
            <a:endParaRPr lang="en-US" dirty="0"/>
          </a:p>
        </p:txBody>
      </p:sp>
      <p:sp>
        <p:nvSpPr>
          <p:cNvPr id="7" name="Title 6">
            <a:extLst>
              <a:ext uri="{FF2B5EF4-FFF2-40B4-BE49-F238E27FC236}">
                <a16:creationId xmlns:a16="http://schemas.microsoft.com/office/drawing/2014/main" id="{A2207C00-1FEC-4A68-337F-9052F6A4B1FA}"/>
              </a:ext>
            </a:extLst>
          </p:cNvPr>
          <p:cNvSpPr>
            <a:spLocks noGrp="1"/>
          </p:cNvSpPr>
          <p:nvPr>
            <p:ph type="title" hasCustomPrompt="1"/>
          </p:nvPr>
        </p:nvSpPr>
        <p:spPr/>
        <p:txBody>
          <a:bodyPr/>
          <a:lstStyle/>
          <a:p>
            <a:r>
              <a:rPr lang="en-US" dirty="0"/>
              <a:t>TITLE — avenir NEXT LT PRO, DEMI, 28 PT, DARK BLUE, caps</a:t>
            </a:r>
          </a:p>
        </p:txBody>
      </p:sp>
      <p:pic>
        <p:nvPicPr>
          <p:cNvPr id="8" name="Picture 7">
            <a:extLst>
              <a:ext uri="{FF2B5EF4-FFF2-40B4-BE49-F238E27FC236}">
                <a16:creationId xmlns:a16="http://schemas.microsoft.com/office/drawing/2014/main" id="{6DC84E01-5954-ED55-8E5D-7537F494CFB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84933" t="-1" r="-1" b="-123"/>
          <a:stretch/>
        </p:blipFill>
        <p:spPr>
          <a:xfrm>
            <a:off x="0" y="278942"/>
            <a:ext cx="3492884" cy="455723"/>
          </a:xfrm>
          <a:prstGeom prst="rect">
            <a:avLst/>
          </a:prstGeom>
        </p:spPr>
      </p:pic>
      <p:sp>
        <p:nvSpPr>
          <p:cNvPr id="25" name="Content Placeholder 24">
            <a:extLst>
              <a:ext uri="{FF2B5EF4-FFF2-40B4-BE49-F238E27FC236}">
                <a16:creationId xmlns:a16="http://schemas.microsoft.com/office/drawing/2014/main" id="{FC062BB8-023A-081D-CE57-2A17EBEB05FC}"/>
              </a:ext>
            </a:extLst>
          </p:cNvPr>
          <p:cNvSpPr>
            <a:spLocks noGrp="1"/>
          </p:cNvSpPr>
          <p:nvPr>
            <p:ph sz="quarter" idx="13" hasCustomPrompt="1"/>
          </p:nvPr>
        </p:nvSpPr>
        <p:spPr>
          <a:xfrm>
            <a:off x="714374" y="1968527"/>
            <a:ext cx="2528845" cy="1880020"/>
          </a:xfrm>
          <a:solidFill>
            <a:schemeClr val="bg1"/>
          </a:solidFill>
        </p:spPr>
        <p:txBody>
          <a:bodyPr lIns="274320" tIns="274320" rIns="274320" bIns="274320"/>
          <a:lstStyle>
            <a:lvl1pPr marL="0" indent="0">
              <a:buNone/>
              <a:defRPr sz="2000" b="1" i="0" cap="all" baseline="0">
                <a:solidFill>
                  <a:srgbClr val="FFFFFF"/>
                </a:solidFill>
                <a:latin typeface="Avenir Next LT Pro Demi" panose="020B0504020202020204" pitchFamily="34" charset="77"/>
              </a:defRPr>
            </a:lvl1pPr>
          </a:lstStyle>
          <a:p>
            <a:pPr lvl="0"/>
            <a:r>
              <a:rPr lang="en-US" dirty="0"/>
              <a:t>Avenir next </a:t>
            </a:r>
            <a:r>
              <a:rPr lang="en-US" dirty="0" err="1"/>
              <a:t>lt</a:t>
            </a:r>
            <a:r>
              <a:rPr lang="en-US" dirty="0"/>
              <a:t> pro, 20pt, white</a:t>
            </a:r>
          </a:p>
        </p:txBody>
      </p:sp>
      <p:sp>
        <p:nvSpPr>
          <p:cNvPr id="26" name="Content Placeholder 24">
            <a:extLst>
              <a:ext uri="{FF2B5EF4-FFF2-40B4-BE49-F238E27FC236}">
                <a16:creationId xmlns:a16="http://schemas.microsoft.com/office/drawing/2014/main" id="{49249564-E340-1DC7-2A78-608F5533642B}"/>
              </a:ext>
            </a:extLst>
          </p:cNvPr>
          <p:cNvSpPr>
            <a:spLocks noGrp="1"/>
          </p:cNvSpPr>
          <p:nvPr>
            <p:ph sz="quarter" idx="14" hasCustomPrompt="1"/>
          </p:nvPr>
        </p:nvSpPr>
        <p:spPr>
          <a:xfrm>
            <a:off x="6199709" y="1968527"/>
            <a:ext cx="2528844" cy="1880020"/>
          </a:xfrm>
          <a:solidFill>
            <a:schemeClr val="bg1"/>
          </a:solidFill>
        </p:spPr>
        <p:txBody>
          <a:bodyPr lIns="274320" tIns="274320" rIns="274320" bIns="274320"/>
          <a:lstStyle>
            <a:lvl1pPr marL="0" indent="0">
              <a:buNone/>
              <a:defRPr sz="2000" b="1" i="0" cap="all" baseline="0">
                <a:solidFill>
                  <a:srgbClr val="FFFFFF"/>
                </a:solidFill>
                <a:latin typeface="Avenir Next LT Pro Demi" panose="020B0504020202020204" pitchFamily="34" charset="77"/>
              </a:defRPr>
            </a:lvl1pPr>
          </a:lstStyle>
          <a:p>
            <a:pPr lvl="0"/>
            <a:r>
              <a:rPr lang="en-US" dirty="0"/>
              <a:t>Avenir next </a:t>
            </a:r>
            <a:r>
              <a:rPr lang="en-US" dirty="0" err="1"/>
              <a:t>lt</a:t>
            </a:r>
            <a:r>
              <a:rPr lang="en-US" dirty="0"/>
              <a:t> pro, 20pt, white</a:t>
            </a:r>
          </a:p>
        </p:txBody>
      </p:sp>
      <p:sp>
        <p:nvSpPr>
          <p:cNvPr id="27" name="Content Placeholder 24">
            <a:extLst>
              <a:ext uri="{FF2B5EF4-FFF2-40B4-BE49-F238E27FC236}">
                <a16:creationId xmlns:a16="http://schemas.microsoft.com/office/drawing/2014/main" id="{5844A590-D5FA-3121-ED08-B93CF36DE064}"/>
              </a:ext>
            </a:extLst>
          </p:cNvPr>
          <p:cNvSpPr>
            <a:spLocks noGrp="1"/>
          </p:cNvSpPr>
          <p:nvPr>
            <p:ph sz="quarter" idx="15" hasCustomPrompt="1"/>
          </p:nvPr>
        </p:nvSpPr>
        <p:spPr>
          <a:xfrm>
            <a:off x="3457043" y="4067849"/>
            <a:ext cx="2528844" cy="1880020"/>
          </a:xfrm>
          <a:solidFill>
            <a:schemeClr val="bg1"/>
          </a:solidFill>
        </p:spPr>
        <p:txBody>
          <a:bodyPr lIns="274320" tIns="274320" rIns="274320" bIns="274320"/>
          <a:lstStyle>
            <a:lvl1pPr marL="0" indent="0">
              <a:buNone/>
              <a:defRPr sz="2000" b="1" i="0" cap="all" baseline="0">
                <a:solidFill>
                  <a:srgbClr val="FFFFFF"/>
                </a:solidFill>
                <a:latin typeface="Avenir Next LT Pro Demi" panose="020B0504020202020204" pitchFamily="34" charset="77"/>
              </a:defRPr>
            </a:lvl1pPr>
          </a:lstStyle>
          <a:p>
            <a:pPr lvl="0"/>
            <a:r>
              <a:rPr lang="en-US" dirty="0"/>
              <a:t>Avenir next </a:t>
            </a:r>
            <a:r>
              <a:rPr lang="en-US" dirty="0" err="1"/>
              <a:t>lt</a:t>
            </a:r>
            <a:r>
              <a:rPr lang="en-US" dirty="0"/>
              <a:t> pro, 20pt, white</a:t>
            </a:r>
          </a:p>
        </p:txBody>
      </p:sp>
      <p:sp>
        <p:nvSpPr>
          <p:cNvPr id="28" name="Content Placeholder 24">
            <a:extLst>
              <a:ext uri="{FF2B5EF4-FFF2-40B4-BE49-F238E27FC236}">
                <a16:creationId xmlns:a16="http://schemas.microsoft.com/office/drawing/2014/main" id="{1FC2C082-C8FE-C9B8-70FB-27E6E31C0D43}"/>
              </a:ext>
            </a:extLst>
          </p:cNvPr>
          <p:cNvSpPr>
            <a:spLocks noGrp="1"/>
          </p:cNvSpPr>
          <p:nvPr>
            <p:ph sz="quarter" idx="16" hasCustomPrompt="1"/>
          </p:nvPr>
        </p:nvSpPr>
        <p:spPr>
          <a:xfrm>
            <a:off x="8948777" y="4067849"/>
            <a:ext cx="2528843" cy="1880020"/>
          </a:xfrm>
          <a:solidFill>
            <a:schemeClr val="bg1"/>
          </a:solidFill>
        </p:spPr>
        <p:txBody>
          <a:bodyPr lIns="274320" tIns="274320" rIns="274320" bIns="274320"/>
          <a:lstStyle>
            <a:lvl1pPr marL="0" indent="0">
              <a:buNone/>
              <a:defRPr sz="2000" b="1" i="0" cap="all" baseline="0">
                <a:solidFill>
                  <a:srgbClr val="FFFFFF"/>
                </a:solidFill>
                <a:latin typeface="Avenir Next LT Pro Demi" panose="020B0504020202020204" pitchFamily="34" charset="77"/>
              </a:defRPr>
            </a:lvl1pPr>
          </a:lstStyle>
          <a:p>
            <a:pPr lvl="0"/>
            <a:r>
              <a:rPr lang="en-US" dirty="0"/>
              <a:t>Avenir next </a:t>
            </a:r>
            <a:r>
              <a:rPr lang="en-US" dirty="0" err="1"/>
              <a:t>lt</a:t>
            </a:r>
            <a:r>
              <a:rPr lang="en-US" dirty="0"/>
              <a:t> pro, 20pt, white</a:t>
            </a:r>
          </a:p>
        </p:txBody>
      </p:sp>
      <p:sp>
        <p:nvSpPr>
          <p:cNvPr id="35" name="Content Placeholder 24">
            <a:extLst>
              <a:ext uri="{FF2B5EF4-FFF2-40B4-BE49-F238E27FC236}">
                <a16:creationId xmlns:a16="http://schemas.microsoft.com/office/drawing/2014/main" id="{C36B5D71-82B5-F956-04BE-8C3DCFE24D6D}"/>
              </a:ext>
            </a:extLst>
          </p:cNvPr>
          <p:cNvSpPr>
            <a:spLocks noGrp="1"/>
          </p:cNvSpPr>
          <p:nvPr>
            <p:ph sz="quarter" idx="17" hasCustomPrompt="1"/>
          </p:nvPr>
        </p:nvSpPr>
        <p:spPr>
          <a:xfrm>
            <a:off x="8948777" y="1968527"/>
            <a:ext cx="2528843" cy="1880020"/>
          </a:xfrm>
          <a:solidFill>
            <a:schemeClr val="bg1"/>
          </a:solidFill>
        </p:spPr>
        <p:txBody>
          <a:bodyPr lIns="274320" tIns="274320" rIns="274320" bIns="274320"/>
          <a:lstStyle>
            <a:lvl1pPr marL="0" indent="0">
              <a:buNone/>
              <a:defRPr sz="2000" b="1" i="0" cap="all" baseline="0">
                <a:solidFill>
                  <a:srgbClr val="FFFFFF"/>
                </a:solidFill>
                <a:latin typeface="Avenir Next LT Pro Demi" panose="020B0504020202020204" pitchFamily="34" charset="77"/>
              </a:defRPr>
            </a:lvl1pPr>
          </a:lstStyle>
          <a:p>
            <a:pPr lvl="0"/>
            <a:r>
              <a:rPr lang="en-US" dirty="0"/>
              <a:t>Avenir next </a:t>
            </a:r>
            <a:r>
              <a:rPr lang="en-US" dirty="0" err="1"/>
              <a:t>lt</a:t>
            </a:r>
            <a:r>
              <a:rPr lang="en-US" dirty="0"/>
              <a:t> pro, 20pt, white</a:t>
            </a:r>
          </a:p>
        </p:txBody>
      </p:sp>
      <p:sp>
        <p:nvSpPr>
          <p:cNvPr id="36" name="Content Placeholder 24">
            <a:extLst>
              <a:ext uri="{FF2B5EF4-FFF2-40B4-BE49-F238E27FC236}">
                <a16:creationId xmlns:a16="http://schemas.microsoft.com/office/drawing/2014/main" id="{2AA4B72F-E957-ECE7-C4A8-A4B7664394EA}"/>
              </a:ext>
            </a:extLst>
          </p:cNvPr>
          <p:cNvSpPr>
            <a:spLocks noGrp="1"/>
          </p:cNvSpPr>
          <p:nvPr>
            <p:ph sz="quarter" idx="18" hasCustomPrompt="1"/>
          </p:nvPr>
        </p:nvSpPr>
        <p:spPr>
          <a:xfrm>
            <a:off x="3457043" y="1968527"/>
            <a:ext cx="2528844" cy="1880020"/>
          </a:xfrm>
          <a:solidFill>
            <a:schemeClr val="bg1"/>
          </a:solidFill>
        </p:spPr>
        <p:txBody>
          <a:bodyPr lIns="274320" tIns="274320" rIns="274320" bIns="274320"/>
          <a:lstStyle>
            <a:lvl1pPr marL="0" indent="0">
              <a:buNone/>
              <a:defRPr sz="2000" b="1" i="0" cap="all" baseline="0">
                <a:solidFill>
                  <a:srgbClr val="FFFFFF"/>
                </a:solidFill>
                <a:latin typeface="Avenir Next LT Pro Demi" panose="020B0504020202020204" pitchFamily="34" charset="77"/>
              </a:defRPr>
            </a:lvl1pPr>
          </a:lstStyle>
          <a:p>
            <a:pPr lvl="0"/>
            <a:r>
              <a:rPr lang="en-US" dirty="0"/>
              <a:t>Avenir next </a:t>
            </a:r>
            <a:r>
              <a:rPr lang="en-US" dirty="0" err="1"/>
              <a:t>lt</a:t>
            </a:r>
            <a:r>
              <a:rPr lang="en-US" dirty="0"/>
              <a:t> pro, 20pt, white</a:t>
            </a:r>
          </a:p>
        </p:txBody>
      </p:sp>
      <p:sp>
        <p:nvSpPr>
          <p:cNvPr id="37" name="Content Placeholder 24">
            <a:extLst>
              <a:ext uri="{FF2B5EF4-FFF2-40B4-BE49-F238E27FC236}">
                <a16:creationId xmlns:a16="http://schemas.microsoft.com/office/drawing/2014/main" id="{A60BC61B-3C72-74CE-B32F-6F3AB0D2C372}"/>
              </a:ext>
            </a:extLst>
          </p:cNvPr>
          <p:cNvSpPr>
            <a:spLocks noGrp="1"/>
          </p:cNvSpPr>
          <p:nvPr>
            <p:ph sz="quarter" idx="19" hasCustomPrompt="1"/>
          </p:nvPr>
        </p:nvSpPr>
        <p:spPr>
          <a:xfrm>
            <a:off x="714375" y="4067849"/>
            <a:ext cx="2528844" cy="1880020"/>
          </a:xfrm>
          <a:solidFill>
            <a:schemeClr val="bg1"/>
          </a:solidFill>
        </p:spPr>
        <p:txBody>
          <a:bodyPr lIns="274320" tIns="274320" rIns="274320" bIns="274320"/>
          <a:lstStyle>
            <a:lvl1pPr marL="0" indent="0">
              <a:buNone/>
              <a:defRPr sz="2000" b="1" i="0" cap="all" baseline="0">
                <a:solidFill>
                  <a:srgbClr val="FFFFFF"/>
                </a:solidFill>
                <a:latin typeface="Avenir Next LT Pro Demi" panose="020B0504020202020204" pitchFamily="34" charset="77"/>
              </a:defRPr>
            </a:lvl1pPr>
          </a:lstStyle>
          <a:p>
            <a:pPr lvl="0"/>
            <a:r>
              <a:rPr lang="en-US" dirty="0"/>
              <a:t>Avenir next </a:t>
            </a:r>
            <a:r>
              <a:rPr lang="en-US" dirty="0" err="1"/>
              <a:t>lt</a:t>
            </a:r>
            <a:r>
              <a:rPr lang="en-US" dirty="0"/>
              <a:t> pro, 20pt, white</a:t>
            </a:r>
          </a:p>
        </p:txBody>
      </p:sp>
      <p:sp>
        <p:nvSpPr>
          <p:cNvPr id="38" name="Content Placeholder 24">
            <a:extLst>
              <a:ext uri="{FF2B5EF4-FFF2-40B4-BE49-F238E27FC236}">
                <a16:creationId xmlns:a16="http://schemas.microsoft.com/office/drawing/2014/main" id="{C8668597-37D1-9224-1213-DB8E9D2BDDBC}"/>
              </a:ext>
            </a:extLst>
          </p:cNvPr>
          <p:cNvSpPr>
            <a:spLocks noGrp="1"/>
          </p:cNvSpPr>
          <p:nvPr>
            <p:ph sz="quarter" idx="20" hasCustomPrompt="1"/>
          </p:nvPr>
        </p:nvSpPr>
        <p:spPr>
          <a:xfrm>
            <a:off x="6199709" y="4067849"/>
            <a:ext cx="2528844" cy="1880020"/>
          </a:xfrm>
          <a:solidFill>
            <a:schemeClr val="bg1"/>
          </a:solidFill>
        </p:spPr>
        <p:txBody>
          <a:bodyPr lIns="274320" tIns="274320" rIns="274320" bIns="274320"/>
          <a:lstStyle>
            <a:lvl1pPr marL="0" indent="0">
              <a:buNone/>
              <a:defRPr sz="2000" b="1" i="0" cap="all" baseline="0">
                <a:solidFill>
                  <a:srgbClr val="FFFFFF"/>
                </a:solidFill>
                <a:latin typeface="Avenir Next LT Pro Demi" panose="020B0504020202020204" pitchFamily="34" charset="77"/>
              </a:defRPr>
            </a:lvl1pPr>
          </a:lstStyle>
          <a:p>
            <a:pPr lvl="0"/>
            <a:r>
              <a:rPr lang="en-US" dirty="0"/>
              <a:t>Avenir next </a:t>
            </a:r>
            <a:r>
              <a:rPr lang="en-US" dirty="0" err="1"/>
              <a:t>lt</a:t>
            </a:r>
            <a:r>
              <a:rPr lang="en-US" dirty="0"/>
              <a:t> pro, 20pt, white</a:t>
            </a:r>
          </a:p>
        </p:txBody>
      </p:sp>
    </p:spTree>
    <p:extLst>
      <p:ext uri="{BB962C8B-B14F-4D97-AF65-F5344CB8AC3E}">
        <p14:creationId xmlns:p14="http://schemas.microsoft.com/office/powerpoint/2010/main" val="32962029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Image + 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5CE8E17-FA2F-E502-0B47-4907756FA83C}"/>
              </a:ext>
            </a:extLst>
          </p:cNvPr>
          <p:cNvSpPr/>
          <p:nvPr userDrawn="1"/>
        </p:nvSpPr>
        <p:spPr>
          <a:xfrm>
            <a:off x="0" y="0"/>
            <a:ext cx="12192000" cy="6858000"/>
          </a:xfrm>
          <a:prstGeom prst="rect">
            <a:avLst/>
          </a:prstGeom>
          <a:solidFill>
            <a:srgbClr val="FFFFF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2" name="Picture Placeholder 11">
            <a:extLst>
              <a:ext uri="{FF2B5EF4-FFF2-40B4-BE49-F238E27FC236}">
                <a16:creationId xmlns:a16="http://schemas.microsoft.com/office/drawing/2014/main" id="{658EC727-29A9-99CD-7145-556BC96EDCD6}"/>
              </a:ext>
            </a:extLst>
          </p:cNvPr>
          <p:cNvSpPr>
            <a:spLocks noGrp="1"/>
          </p:cNvSpPr>
          <p:nvPr>
            <p:ph type="pic" sz="quarter" idx="13"/>
          </p:nvPr>
        </p:nvSpPr>
        <p:spPr>
          <a:xfrm>
            <a:off x="364109" y="1451799"/>
            <a:ext cx="5493766" cy="4619391"/>
          </a:xfrm>
        </p:spPr>
        <p:txBody>
          <a:bodyPr/>
          <a:lstStyle/>
          <a:p>
            <a:endParaRPr lang="en-US"/>
          </a:p>
        </p:txBody>
      </p:sp>
      <p:sp>
        <p:nvSpPr>
          <p:cNvPr id="5" name="Footer Placeholder 4"/>
          <p:cNvSpPr>
            <a:spLocks noGrp="1"/>
          </p:cNvSpPr>
          <p:nvPr>
            <p:ph type="ftr" sz="quarter" idx="11"/>
          </p:nvPr>
        </p:nvSpPr>
        <p:spPr>
          <a:xfrm>
            <a:off x="753446" y="6459579"/>
            <a:ext cx="7617506" cy="385538"/>
          </a:xfrm>
          <a:prstGeom prst="rect">
            <a:avLst/>
          </a:prstGeom>
        </p:spPr>
        <p:txBody>
          <a:bodyPr/>
          <a:lstStyle/>
          <a:p>
            <a:endParaRPr lang="en-US" dirty="0"/>
          </a:p>
        </p:txBody>
      </p:sp>
      <p:sp>
        <p:nvSpPr>
          <p:cNvPr id="6" name="Slide Number Placeholder 5"/>
          <p:cNvSpPr>
            <a:spLocks noGrp="1"/>
          </p:cNvSpPr>
          <p:nvPr>
            <p:ph type="sldNum" sz="quarter" idx="12"/>
          </p:nvPr>
        </p:nvSpPr>
        <p:spPr>
          <a:xfrm>
            <a:off x="364109" y="6470661"/>
            <a:ext cx="318761" cy="365125"/>
          </a:xfrm>
          <a:prstGeom prst="rect">
            <a:avLst/>
          </a:prstGeom>
        </p:spPr>
        <p:txBody>
          <a:bodyPr/>
          <a:lstStyle/>
          <a:p>
            <a:fld id="{5A640DB1-243D-164F-BD31-C408540BA241}" type="slidenum">
              <a:rPr lang="en-US" smtClean="0"/>
              <a:t>‹#›</a:t>
            </a:fld>
            <a:endParaRPr lang="en-US" dirty="0"/>
          </a:p>
        </p:txBody>
      </p:sp>
      <p:pic>
        <p:nvPicPr>
          <p:cNvPr id="8" name="Picture 7">
            <a:extLst>
              <a:ext uri="{FF2B5EF4-FFF2-40B4-BE49-F238E27FC236}">
                <a16:creationId xmlns:a16="http://schemas.microsoft.com/office/drawing/2014/main" id="{6DC84E01-5954-ED55-8E5D-7537F494CFB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84933" t="-1" r="-1" b="-123"/>
          <a:stretch/>
        </p:blipFill>
        <p:spPr>
          <a:xfrm>
            <a:off x="0" y="278942"/>
            <a:ext cx="3492884" cy="455723"/>
          </a:xfrm>
          <a:prstGeom prst="rect">
            <a:avLst/>
          </a:prstGeom>
        </p:spPr>
      </p:pic>
      <p:sp>
        <p:nvSpPr>
          <p:cNvPr id="2" name="TextBox 1">
            <a:extLst>
              <a:ext uri="{FF2B5EF4-FFF2-40B4-BE49-F238E27FC236}">
                <a16:creationId xmlns:a16="http://schemas.microsoft.com/office/drawing/2014/main" id="{AFBAA0B7-7990-3A9A-4269-A0BCB807AC78}"/>
              </a:ext>
            </a:extLst>
          </p:cNvPr>
          <p:cNvSpPr txBox="1"/>
          <p:nvPr userDrawn="1"/>
        </p:nvSpPr>
        <p:spPr>
          <a:xfrm>
            <a:off x="6096000" y="841950"/>
            <a:ext cx="1034581" cy="2738763"/>
          </a:xfrm>
          <a:prstGeom prst="rect">
            <a:avLst/>
          </a:prstGeom>
          <a:noFill/>
        </p:spPr>
        <p:txBody>
          <a:bodyPr wrap="square" rtlCol="0">
            <a:spAutoFit/>
          </a:bodyPr>
          <a:lstStyle/>
          <a:p>
            <a:r>
              <a:rPr lang="en-US" sz="17197" dirty="0">
                <a:solidFill>
                  <a:schemeClr val="tx1">
                    <a:alpha val="8000"/>
                  </a:schemeClr>
                </a:solidFill>
                <a:latin typeface="KazimirText Medium" panose="02070503070706040303" pitchFamily="18" charset="77"/>
              </a:rPr>
              <a:t>“</a:t>
            </a:r>
          </a:p>
        </p:txBody>
      </p:sp>
      <p:sp>
        <p:nvSpPr>
          <p:cNvPr id="14" name="Text Placeholder 13">
            <a:extLst>
              <a:ext uri="{FF2B5EF4-FFF2-40B4-BE49-F238E27FC236}">
                <a16:creationId xmlns:a16="http://schemas.microsoft.com/office/drawing/2014/main" id="{058DA57B-4F9E-B602-C98C-AF1464DD9FFB}"/>
              </a:ext>
            </a:extLst>
          </p:cNvPr>
          <p:cNvSpPr>
            <a:spLocks noGrp="1"/>
          </p:cNvSpPr>
          <p:nvPr>
            <p:ph type="body" sz="quarter" idx="14"/>
          </p:nvPr>
        </p:nvSpPr>
        <p:spPr>
          <a:xfrm>
            <a:off x="7131049" y="1575260"/>
            <a:ext cx="4643607" cy="3508375"/>
          </a:xfrm>
        </p:spPr>
        <p:txBody>
          <a:bodyPr>
            <a:normAutofit/>
          </a:bodyPr>
          <a:lstStyle>
            <a:lvl1pPr marL="0" indent="0">
              <a:buNone/>
              <a:defRPr sz="2800" b="0" i="1">
                <a:solidFill>
                  <a:schemeClr val="bg1"/>
                </a:solidFill>
                <a:latin typeface="Avenir Next LT Pro" panose="020B0504020202020204" pitchFamily="34"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5" name="Text Placeholder 13">
            <a:extLst>
              <a:ext uri="{FF2B5EF4-FFF2-40B4-BE49-F238E27FC236}">
                <a16:creationId xmlns:a16="http://schemas.microsoft.com/office/drawing/2014/main" id="{E427A4A9-26C4-B3E8-955C-C145F2141DD2}"/>
              </a:ext>
            </a:extLst>
          </p:cNvPr>
          <p:cNvSpPr>
            <a:spLocks noGrp="1"/>
          </p:cNvSpPr>
          <p:nvPr>
            <p:ph type="body" sz="quarter" idx="15" hasCustomPrompt="1"/>
          </p:nvPr>
        </p:nvSpPr>
        <p:spPr>
          <a:xfrm>
            <a:off x="7131049" y="5224172"/>
            <a:ext cx="4643607" cy="847018"/>
          </a:xfrm>
        </p:spPr>
        <p:txBody>
          <a:bodyPr anchor="b">
            <a:normAutofit/>
          </a:bodyPr>
          <a:lstStyle>
            <a:lvl1pPr marL="0" indent="0">
              <a:buNone/>
              <a:defRPr sz="1800" b="1" i="0" cap="all" baseline="0">
                <a:solidFill>
                  <a:schemeClr val="bg1"/>
                </a:solidFill>
                <a:latin typeface="Avenir Next LT Pro Demi" panose="020B0504020202020204" pitchFamily="34"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Quote Attribution Goes Here</a:t>
            </a:r>
          </a:p>
        </p:txBody>
      </p:sp>
      <p:sp>
        <p:nvSpPr>
          <p:cNvPr id="3" name="Title 2">
            <a:extLst>
              <a:ext uri="{FF2B5EF4-FFF2-40B4-BE49-F238E27FC236}">
                <a16:creationId xmlns:a16="http://schemas.microsoft.com/office/drawing/2014/main" id="{143A0AD2-FB9F-421F-EEDF-2076A9AD2655}"/>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1034784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1EDBB2C4-C519-E26E-9278-803335E0436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76337" t="-1" r="-1" b="-546"/>
          <a:stretch/>
        </p:blipFill>
        <p:spPr>
          <a:xfrm>
            <a:off x="0" y="3429000"/>
            <a:ext cx="5485685" cy="457647"/>
          </a:xfrm>
          <a:prstGeom prst="rect">
            <a:avLst/>
          </a:prstGeom>
        </p:spPr>
      </p:pic>
      <p:sp>
        <p:nvSpPr>
          <p:cNvPr id="2" name="Title 1">
            <a:extLst>
              <a:ext uri="{FF2B5EF4-FFF2-40B4-BE49-F238E27FC236}">
                <a16:creationId xmlns:a16="http://schemas.microsoft.com/office/drawing/2014/main" id="{51D3EE3E-9E1C-9C07-1FFF-F9B599197F63}"/>
              </a:ext>
            </a:extLst>
          </p:cNvPr>
          <p:cNvSpPr>
            <a:spLocks noGrp="1"/>
          </p:cNvSpPr>
          <p:nvPr>
            <p:ph type="title" hasCustomPrompt="1"/>
          </p:nvPr>
        </p:nvSpPr>
        <p:spPr>
          <a:xfrm>
            <a:off x="7586133" y="338457"/>
            <a:ext cx="4188524" cy="821475"/>
          </a:xfrm>
        </p:spPr>
        <p:txBody>
          <a:bodyPr/>
          <a:lstStyle>
            <a:lvl1pPr>
              <a:defRPr>
                <a:solidFill>
                  <a:schemeClr val="bg1"/>
                </a:solidFill>
              </a:defRPr>
            </a:lvl1pPr>
          </a:lstStyle>
          <a:p>
            <a:r>
              <a:rPr lang="en-US" dirty="0"/>
              <a:t>TITLE — avenir NEXT LT PRO, DEMI, 28 PT, DARK BLUE, caps</a:t>
            </a:r>
          </a:p>
        </p:txBody>
      </p:sp>
      <p:sp>
        <p:nvSpPr>
          <p:cNvPr id="3" name="Slide Number Placeholder 2">
            <a:extLst>
              <a:ext uri="{FF2B5EF4-FFF2-40B4-BE49-F238E27FC236}">
                <a16:creationId xmlns:a16="http://schemas.microsoft.com/office/drawing/2014/main" id="{70669466-EE8F-FEEE-6355-DA5EC8DD0FCD}"/>
              </a:ext>
            </a:extLst>
          </p:cNvPr>
          <p:cNvSpPr>
            <a:spLocks noGrp="1"/>
          </p:cNvSpPr>
          <p:nvPr>
            <p:ph type="sldNum" sz="quarter" idx="10"/>
          </p:nvPr>
        </p:nvSpPr>
        <p:spPr/>
        <p:txBody>
          <a:bodyPr/>
          <a:lstStyle/>
          <a:p>
            <a:fld id="{9564885F-477D-A14D-B2C1-5ECAF755F313}" type="slidenum">
              <a:rPr lang="en-US" smtClean="0"/>
              <a:pPr/>
              <a:t>‹#›</a:t>
            </a:fld>
            <a:endParaRPr lang="en-US" spc="400" dirty="0"/>
          </a:p>
        </p:txBody>
      </p:sp>
      <p:sp>
        <p:nvSpPr>
          <p:cNvPr id="4" name="Footer Placeholder 3">
            <a:extLst>
              <a:ext uri="{FF2B5EF4-FFF2-40B4-BE49-F238E27FC236}">
                <a16:creationId xmlns:a16="http://schemas.microsoft.com/office/drawing/2014/main" id="{6EDF3F91-9431-8B7E-F1F8-12ED3CE1E12A}"/>
              </a:ext>
            </a:extLst>
          </p:cNvPr>
          <p:cNvSpPr>
            <a:spLocks noGrp="1"/>
          </p:cNvSpPr>
          <p:nvPr>
            <p:ph type="ftr" sz="quarter" idx="11"/>
          </p:nvPr>
        </p:nvSpPr>
        <p:spPr/>
        <p:txBody>
          <a:bodyPr/>
          <a:lstStyle/>
          <a:p>
            <a:endParaRPr lang="en-US" dirty="0"/>
          </a:p>
        </p:txBody>
      </p:sp>
      <p:sp>
        <p:nvSpPr>
          <p:cNvPr id="26" name="Picture Placeholder 25">
            <a:extLst>
              <a:ext uri="{FF2B5EF4-FFF2-40B4-BE49-F238E27FC236}">
                <a16:creationId xmlns:a16="http://schemas.microsoft.com/office/drawing/2014/main" id="{477D8352-FDA0-ABBE-4665-F896488A01A6}"/>
              </a:ext>
            </a:extLst>
          </p:cNvPr>
          <p:cNvSpPr>
            <a:spLocks noGrp="1"/>
          </p:cNvSpPr>
          <p:nvPr>
            <p:ph type="pic" sz="quarter" idx="12"/>
          </p:nvPr>
        </p:nvSpPr>
        <p:spPr>
          <a:xfrm>
            <a:off x="1" y="0"/>
            <a:ext cx="7470043" cy="3166532"/>
          </a:xfrm>
          <a:custGeom>
            <a:avLst/>
            <a:gdLst>
              <a:gd name="connsiteX0" fmla="*/ 0 w 7470043"/>
              <a:gd name="connsiteY0" fmla="*/ 0 h 3166532"/>
              <a:gd name="connsiteX1" fmla="*/ 7470043 w 7470043"/>
              <a:gd name="connsiteY1" fmla="*/ 0 h 3166532"/>
              <a:gd name="connsiteX2" fmla="*/ 5658122 w 7470043"/>
              <a:gd name="connsiteY2" fmla="*/ 3166532 h 3166532"/>
              <a:gd name="connsiteX3" fmla="*/ 0 w 7470043"/>
              <a:gd name="connsiteY3" fmla="*/ 3166532 h 3166532"/>
            </a:gdLst>
            <a:ahLst/>
            <a:cxnLst>
              <a:cxn ang="0">
                <a:pos x="connsiteX0" y="connsiteY0"/>
              </a:cxn>
              <a:cxn ang="0">
                <a:pos x="connsiteX1" y="connsiteY1"/>
              </a:cxn>
              <a:cxn ang="0">
                <a:pos x="connsiteX2" y="connsiteY2"/>
              </a:cxn>
              <a:cxn ang="0">
                <a:pos x="connsiteX3" y="connsiteY3"/>
              </a:cxn>
            </a:cxnLst>
            <a:rect l="l" t="t" r="r" b="b"/>
            <a:pathLst>
              <a:path w="7470043" h="3166532">
                <a:moveTo>
                  <a:pt x="0" y="0"/>
                </a:moveTo>
                <a:lnTo>
                  <a:pt x="7470043" y="0"/>
                </a:lnTo>
                <a:lnTo>
                  <a:pt x="5658122" y="3166532"/>
                </a:lnTo>
                <a:lnTo>
                  <a:pt x="0" y="3166532"/>
                </a:lnTo>
                <a:close/>
              </a:path>
            </a:pathLst>
          </a:custGeom>
        </p:spPr>
        <p:txBody>
          <a:bodyPr wrap="square">
            <a:noAutofit/>
          </a:bodyPr>
          <a:lstStyle/>
          <a:p>
            <a:endParaRPr lang="en-US"/>
          </a:p>
        </p:txBody>
      </p:sp>
      <p:sp>
        <p:nvSpPr>
          <p:cNvPr id="29" name="Picture Placeholder 28">
            <a:extLst>
              <a:ext uri="{FF2B5EF4-FFF2-40B4-BE49-F238E27FC236}">
                <a16:creationId xmlns:a16="http://schemas.microsoft.com/office/drawing/2014/main" id="{83FAFA0B-64AF-1F62-805D-43F67CFEE686}"/>
              </a:ext>
            </a:extLst>
          </p:cNvPr>
          <p:cNvSpPr>
            <a:spLocks noGrp="1"/>
          </p:cNvSpPr>
          <p:nvPr>
            <p:ph type="pic" sz="quarter" idx="13"/>
          </p:nvPr>
        </p:nvSpPr>
        <p:spPr>
          <a:xfrm>
            <a:off x="0" y="4171951"/>
            <a:ext cx="5082812" cy="2686051"/>
          </a:xfrm>
          <a:custGeom>
            <a:avLst/>
            <a:gdLst>
              <a:gd name="connsiteX0" fmla="*/ 0 w 5082812"/>
              <a:gd name="connsiteY0" fmla="*/ 0 h 2686051"/>
              <a:gd name="connsiteX1" fmla="*/ 5082812 w 5082812"/>
              <a:gd name="connsiteY1" fmla="*/ 0 h 2686051"/>
              <a:gd name="connsiteX2" fmla="*/ 3545827 w 5082812"/>
              <a:gd name="connsiteY2" fmla="*/ 2686051 h 2686051"/>
              <a:gd name="connsiteX3" fmla="*/ 0 w 5082812"/>
              <a:gd name="connsiteY3" fmla="*/ 2686051 h 2686051"/>
            </a:gdLst>
            <a:ahLst/>
            <a:cxnLst>
              <a:cxn ang="0">
                <a:pos x="connsiteX0" y="connsiteY0"/>
              </a:cxn>
              <a:cxn ang="0">
                <a:pos x="connsiteX1" y="connsiteY1"/>
              </a:cxn>
              <a:cxn ang="0">
                <a:pos x="connsiteX2" y="connsiteY2"/>
              </a:cxn>
              <a:cxn ang="0">
                <a:pos x="connsiteX3" y="connsiteY3"/>
              </a:cxn>
            </a:cxnLst>
            <a:rect l="l" t="t" r="r" b="b"/>
            <a:pathLst>
              <a:path w="5082812" h="2686051">
                <a:moveTo>
                  <a:pt x="0" y="0"/>
                </a:moveTo>
                <a:lnTo>
                  <a:pt x="5082812" y="0"/>
                </a:lnTo>
                <a:lnTo>
                  <a:pt x="3545827" y="2686051"/>
                </a:lnTo>
                <a:lnTo>
                  <a:pt x="0" y="2686051"/>
                </a:lnTo>
                <a:close/>
              </a:path>
            </a:pathLst>
          </a:custGeom>
        </p:spPr>
        <p:txBody>
          <a:bodyPr wrap="square">
            <a:noAutofit/>
          </a:bodyPr>
          <a:lstStyle/>
          <a:p>
            <a:endParaRPr lang="en-US"/>
          </a:p>
        </p:txBody>
      </p:sp>
    </p:spTree>
    <p:extLst>
      <p:ext uri="{BB962C8B-B14F-4D97-AF65-F5344CB8AC3E}">
        <p14:creationId xmlns:p14="http://schemas.microsoft.com/office/powerpoint/2010/main" val="2889755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Blank + imag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5CE8E17-FA2F-E502-0B47-4907756FA83C}"/>
              </a:ext>
            </a:extLst>
          </p:cNvPr>
          <p:cNvSpPr/>
          <p:nvPr userDrawn="1"/>
        </p:nvSpPr>
        <p:spPr>
          <a:xfrm>
            <a:off x="0" y="0"/>
            <a:ext cx="12192000" cy="6858000"/>
          </a:xfrm>
          <a:prstGeom prst="rect">
            <a:avLst/>
          </a:prstGeom>
          <a:solidFill>
            <a:srgbClr val="FFFFF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5" name="Footer Placeholder 4"/>
          <p:cNvSpPr>
            <a:spLocks noGrp="1"/>
          </p:cNvSpPr>
          <p:nvPr>
            <p:ph type="ftr" sz="quarter" idx="11"/>
          </p:nvPr>
        </p:nvSpPr>
        <p:spPr>
          <a:xfrm>
            <a:off x="753446" y="6459579"/>
            <a:ext cx="7617506" cy="385538"/>
          </a:xfrm>
          <a:prstGeom prst="rect">
            <a:avLst/>
          </a:prstGeom>
        </p:spPr>
        <p:txBody>
          <a:bodyPr/>
          <a:lstStyle/>
          <a:p>
            <a:endParaRPr lang="en-US" dirty="0"/>
          </a:p>
        </p:txBody>
      </p:sp>
      <p:sp>
        <p:nvSpPr>
          <p:cNvPr id="6" name="Slide Number Placeholder 5"/>
          <p:cNvSpPr>
            <a:spLocks noGrp="1"/>
          </p:cNvSpPr>
          <p:nvPr>
            <p:ph type="sldNum" sz="quarter" idx="12"/>
          </p:nvPr>
        </p:nvSpPr>
        <p:spPr>
          <a:xfrm>
            <a:off x="364109" y="6470661"/>
            <a:ext cx="318761" cy="365125"/>
          </a:xfrm>
          <a:prstGeom prst="rect">
            <a:avLst/>
          </a:prstGeom>
        </p:spPr>
        <p:txBody>
          <a:bodyPr/>
          <a:lstStyle/>
          <a:p>
            <a:fld id="{5A640DB1-243D-164F-BD31-C408540BA241}" type="slidenum">
              <a:rPr lang="en-US" smtClean="0"/>
              <a:t>‹#›</a:t>
            </a:fld>
            <a:endParaRPr lang="en-US" dirty="0"/>
          </a:p>
        </p:txBody>
      </p:sp>
      <p:pic>
        <p:nvPicPr>
          <p:cNvPr id="8" name="Picture 7">
            <a:extLst>
              <a:ext uri="{FF2B5EF4-FFF2-40B4-BE49-F238E27FC236}">
                <a16:creationId xmlns:a16="http://schemas.microsoft.com/office/drawing/2014/main" id="{6DC84E01-5954-ED55-8E5D-7537F494CFB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84933" t="-1" r="-1" b="-123"/>
          <a:stretch/>
        </p:blipFill>
        <p:spPr>
          <a:xfrm>
            <a:off x="0" y="278942"/>
            <a:ext cx="3492884" cy="455723"/>
          </a:xfrm>
          <a:prstGeom prst="rect">
            <a:avLst/>
          </a:prstGeom>
        </p:spPr>
      </p:pic>
    </p:spTree>
    <p:extLst>
      <p:ext uri="{BB962C8B-B14F-4D97-AF65-F5344CB8AC3E}">
        <p14:creationId xmlns:p14="http://schemas.microsoft.com/office/powerpoint/2010/main" val="403623527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2_Blank + Imag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A226CDB-2B4E-C514-6F13-F2A8051DBFA7}"/>
              </a:ext>
            </a:extLst>
          </p:cNvPr>
          <p:cNvSpPr/>
          <p:nvPr userDrawn="1"/>
        </p:nvSpPr>
        <p:spPr>
          <a:xfrm>
            <a:off x="0" y="0"/>
            <a:ext cx="12192000" cy="6858000"/>
          </a:xfrm>
          <a:prstGeom prst="rect">
            <a:avLst/>
          </a:prstGeom>
          <a:solidFill>
            <a:srgbClr val="FFFFF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 name="Footer Placeholder 1">
            <a:extLst>
              <a:ext uri="{FF2B5EF4-FFF2-40B4-BE49-F238E27FC236}">
                <a16:creationId xmlns:a16="http://schemas.microsoft.com/office/drawing/2014/main" id="{A0FBB374-4D4D-FFBD-2D6A-34F7881C1277}"/>
              </a:ext>
            </a:extLst>
          </p:cNvPr>
          <p:cNvSpPr>
            <a:spLocks noGrp="1"/>
          </p:cNvSpPr>
          <p:nvPr>
            <p:ph type="ftr" sz="quarter" idx="10"/>
          </p:nvPr>
        </p:nvSpPr>
        <p:spPr/>
        <p:txBody>
          <a:bodyPr/>
          <a:lstStyle/>
          <a:p>
            <a:endParaRPr lang="en-US" dirty="0"/>
          </a:p>
        </p:txBody>
      </p:sp>
      <p:sp>
        <p:nvSpPr>
          <p:cNvPr id="3" name="Slide Number Placeholder 2">
            <a:extLst>
              <a:ext uri="{FF2B5EF4-FFF2-40B4-BE49-F238E27FC236}">
                <a16:creationId xmlns:a16="http://schemas.microsoft.com/office/drawing/2014/main" id="{91F65725-F09F-FB0F-D5EF-0F1E2B66A56E}"/>
              </a:ext>
            </a:extLst>
          </p:cNvPr>
          <p:cNvSpPr>
            <a:spLocks noGrp="1"/>
          </p:cNvSpPr>
          <p:nvPr>
            <p:ph type="sldNum" sz="quarter" idx="11"/>
          </p:nvPr>
        </p:nvSpPr>
        <p:spPr/>
        <p:txBody>
          <a:bodyPr/>
          <a:lstStyle/>
          <a:p>
            <a:fld id="{9564885F-477D-A14D-B2C1-5ECAF755F313}" type="slidenum">
              <a:rPr lang="en-US" smtClean="0"/>
              <a:pPr/>
              <a:t>‹#›</a:t>
            </a:fld>
            <a:endParaRPr lang="en-US" spc="400" dirty="0"/>
          </a:p>
        </p:txBody>
      </p:sp>
      <p:pic>
        <p:nvPicPr>
          <p:cNvPr id="4" name="Picture 3">
            <a:extLst>
              <a:ext uri="{FF2B5EF4-FFF2-40B4-BE49-F238E27FC236}">
                <a16:creationId xmlns:a16="http://schemas.microsoft.com/office/drawing/2014/main" id="{45B55D06-16AC-E425-A685-8456067A2A0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76337" t="-1" r="-1" b="-546"/>
          <a:stretch/>
        </p:blipFill>
        <p:spPr>
          <a:xfrm>
            <a:off x="0" y="278942"/>
            <a:ext cx="5485685" cy="457647"/>
          </a:xfrm>
          <a:prstGeom prst="rect">
            <a:avLst/>
          </a:prstGeom>
        </p:spPr>
      </p:pic>
    </p:spTree>
    <p:extLst>
      <p:ext uri="{BB962C8B-B14F-4D97-AF65-F5344CB8AC3E}">
        <p14:creationId xmlns:p14="http://schemas.microsoft.com/office/powerpoint/2010/main" val="627996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0FBB374-4D4D-FFBD-2D6A-34F7881C1277}"/>
              </a:ext>
            </a:extLst>
          </p:cNvPr>
          <p:cNvSpPr>
            <a:spLocks noGrp="1"/>
          </p:cNvSpPr>
          <p:nvPr>
            <p:ph type="ftr" sz="quarter" idx="10"/>
          </p:nvPr>
        </p:nvSpPr>
        <p:spPr/>
        <p:txBody>
          <a:bodyPr/>
          <a:lstStyle/>
          <a:p>
            <a:endParaRPr lang="en-US" dirty="0"/>
          </a:p>
        </p:txBody>
      </p:sp>
      <p:sp>
        <p:nvSpPr>
          <p:cNvPr id="3" name="Slide Number Placeholder 2">
            <a:extLst>
              <a:ext uri="{FF2B5EF4-FFF2-40B4-BE49-F238E27FC236}">
                <a16:creationId xmlns:a16="http://schemas.microsoft.com/office/drawing/2014/main" id="{91F65725-F09F-FB0F-D5EF-0F1E2B66A56E}"/>
              </a:ext>
            </a:extLst>
          </p:cNvPr>
          <p:cNvSpPr>
            <a:spLocks noGrp="1"/>
          </p:cNvSpPr>
          <p:nvPr>
            <p:ph type="sldNum" sz="quarter" idx="11"/>
          </p:nvPr>
        </p:nvSpPr>
        <p:spPr/>
        <p:txBody>
          <a:bodyPr/>
          <a:lstStyle/>
          <a:p>
            <a:fld id="{9564885F-477D-A14D-B2C1-5ECAF755F313}" type="slidenum">
              <a:rPr lang="en-US" smtClean="0"/>
              <a:pPr/>
              <a:t>‹#›</a:t>
            </a:fld>
            <a:endParaRPr lang="en-US" spc="400" dirty="0"/>
          </a:p>
        </p:txBody>
      </p:sp>
      <p:pic>
        <p:nvPicPr>
          <p:cNvPr id="5" name="Picture 4">
            <a:extLst>
              <a:ext uri="{FF2B5EF4-FFF2-40B4-BE49-F238E27FC236}">
                <a16:creationId xmlns:a16="http://schemas.microsoft.com/office/drawing/2014/main" id="{F3C8C599-03C8-99E9-6F9B-7C8FCFDC759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76337" t="-1" r="-1" b="-546"/>
          <a:stretch/>
        </p:blipFill>
        <p:spPr>
          <a:xfrm>
            <a:off x="0" y="278942"/>
            <a:ext cx="5485685" cy="457647"/>
          </a:xfrm>
          <a:prstGeom prst="rect">
            <a:avLst/>
          </a:prstGeom>
        </p:spPr>
      </p:pic>
    </p:spTree>
    <p:extLst>
      <p:ext uri="{BB962C8B-B14F-4D97-AF65-F5344CB8AC3E}">
        <p14:creationId xmlns:p14="http://schemas.microsoft.com/office/powerpoint/2010/main" val="1282864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ubtitle + Content + One Photo">
    <p:spTree>
      <p:nvGrpSpPr>
        <p:cNvPr id="1" name=""/>
        <p:cNvGrpSpPr/>
        <p:nvPr/>
      </p:nvGrpSpPr>
      <p:grpSpPr>
        <a:xfrm>
          <a:off x="0" y="0"/>
          <a:ext cx="0" cy="0"/>
          <a:chOff x="0" y="0"/>
          <a:chExt cx="0" cy="0"/>
        </a:xfrm>
      </p:grpSpPr>
      <p:sp>
        <p:nvSpPr>
          <p:cNvPr id="10" name="Text Placeholder 24">
            <a:extLst>
              <a:ext uri="{FF2B5EF4-FFF2-40B4-BE49-F238E27FC236}">
                <a16:creationId xmlns:a16="http://schemas.microsoft.com/office/drawing/2014/main" id="{9C47DA44-3DE1-054E-8E91-2F6AB98D22B1}"/>
              </a:ext>
            </a:extLst>
          </p:cNvPr>
          <p:cNvSpPr>
            <a:spLocks noGrp="1"/>
          </p:cNvSpPr>
          <p:nvPr>
            <p:ph type="body" sz="quarter" idx="14" hasCustomPrompt="1"/>
          </p:nvPr>
        </p:nvSpPr>
        <p:spPr>
          <a:xfrm>
            <a:off x="417341" y="1785013"/>
            <a:ext cx="6701376" cy="4122275"/>
          </a:xfrm>
        </p:spPr>
        <p:txBody>
          <a:bodyPr>
            <a:noAutofit/>
          </a:bodyPr>
          <a:lstStyle>
            <a:lvl1pPr marL="228600" marR="0" indent="-228600" algn="l" defTabSz="914400" rtl="0" eaLnBrk="1" fontAlgn="auto" latinLnBrk="0" hangingPunct="1">
              <a:lnSpc>
                <a:spcPct val="90000"/>
              </a:lnSpc>
              <a:spcBef>
                <a:spcPts val="0"/>
              </a:spcBef>
              <a:spcAft>
                <a:spcPts val="400"/>
              </a:spcAft>
              <a:buClr>
                <a:srgbClr val="E86100"/>
              </a:buClr>
              <a:buSzTx/>
              <a:buFont typeface="Wingdings" panose="05000000000000000000" pitchFamily="2" charset="2"/>
              <a:buChar char="§"/>
              <a:tabLst/>
              <a:defRPr sz="1600">
                <a:solidFill>
                  <a:srgbClr val="63656A"/>
                </a:solidFill>
              </a:defRPr>
            </a:lvl1pPr>
            <a:lvl2pPr marL="685800" indent="-228600">
              <a:lnSpc>
                <a:spcPct val="90000"/>
              </a:lnSpc>
              <a:spcAft>
                <a:spcPts val="400"/>
              </a:spcAft>
              <a:buClr>
                <a:srgbClr val="0C2340"/>
              </a:buClr>
              <a:buFont typeface="System Font Regular"/>
              <a:buChar char="–"/>
              <a:defRPr sz="1400">
                <a:solidFill>
                  <a:srgbClr val="63656A"/>
                </a:solidFill>
              </a:defRPr>
            </a:lvl2pPr>
            <a:lvl3pPr marL="1143000" indent="-228600">
              <a:lnSpc>
                <a:spcPct val="90000"/>
              </a:lnSpc>
              <a:spcAft>
                <a:spcPts val="400"/>
              </a:spcAft>
              <a:buClr>
                <a:srgbClr val="0C2340"/>
              </a:buClr>
              <a:buFont typeface="Arial" panose="020B0604020202020204" pitchFamily="34" charset="0"/>
              <a:buChar char="•"/>
              <a:defRPr sz="12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r>
              <a:rPr lang="en-US" dirty="0"/>
              <a:t>Content – Avenir Next LT Pro, Regular, 16 </a:t>
            </a:r>
            <a:r>
              <a:rPr lang="en-US" dirty="0" err="1"/>
              <a:t>pt</a:t>
            </a:r>
            <a:r>
              <a:rPr lang="en-US" dirty="0"/>
              <a:t>, gray font, sentence case</a:t>
            </a:r>
          </a:p>
          <a:p>
            <a:r>
              <a:rPr lang="en-US" dirty="0"/>
              <a:t>To change the photo</a:t>
            </a:r>
          </a:p>
          <a:p>
            <a:pPr lvl="1"/>
            <a:r>
              <a:rPr lang="en-US" dirty="0"/>
              <a:t>Delete existing photo</a:t>
            </a:r>
          </a:p>
          <a:p>
            <a:pPr lvl="1"/>
            <a:r>
              <a:rPr lang="en-US" dirty="0"/>
              <a:t>Click picture icon in center of placeholder</a:t>
            </a:r>
          </a:p>
          <a:p>
            <a:pPr lvl="1"/>
            <a:r>
              <a:rPr lang="en-US" dirty="0"/>
              <a:t>Locate and select photo from your computer’s file options</a:t>
            </a:r>
          </a:p>
          <a:p>
            <a:pPr lvl="1"/>
            <a:r>
              <a:rPr lang="en-US" dirty="0"/>
              <a:t>Click Insert</a:t>
            </a:r>
          </a:p>
          <a:p>
            <a:pPr lvl="1"/>
            <a:r>
              <a:rPr lang="en-US" dirty="0"/>
              <a:t>PPT will size photo to fit</a:t>
            </a:r>
          </a:p>
          <a:p>
            <a:r>
              <a:rPr lang="en-US" dirty="0"/>
              <a:t>To reposition the image within the graphic container:</a:t>
            </a:r>
          </a:p>
          <a:p>
            <a:pPr lvl="1"/>
            <a:r>
              <a:rPr lang="en-US" dirty="0"/>
              <a:t>Click Crop in the Picture Format tab</a:t>
            </a:r>
          </a:p>
          <a:p>
            <a:pPr lvl="1"/>
            <a:r>
              <a:rPr lang="en-US" dirty="0"/>
              <a:t>Click middle of image and drag to reposition</a:t>
            </a:r>
          </a:p>
          <a:p>
            <a:pPr lvl="1"/>
            <a:r>
              <a:rPr lang="en-US" dirty="0"/>
              <a:t>To adjust image size, click and drag corners of image (not corners of graphic container)</a:t>
            </a:r>
          </a:p>
          <a:p>
            <a:pPr marL="285750" indent="-285750">
              <a:spcAft>
                <a:spcPts val="0"/>
              </a:spcAft>
              <a:buFont typeface="Arial" panose="020B0604020202020204" pitchFamily="34" charset="0"/>
              <a:buChar char="•"/>
            </a:pPr>
            <a:endParaRPr lang="en-US" dirty="0"/>
          </a:p>
          <a:p>
            <a:pPr marL="285750" indent="-285750">
              <a:spcAft>
                <a:spcPts val="0"/>
              </a:spcAft>
              <a:buFont typeface="Arial" panose="020B0604020202020204" pitchFamily="34" charset="0"/>
              <a:buChar char="•"/>
            </a:pPr>
            <a:endParaRPr lang="en-US" dirty="0"/>
          </a:p>
        </p:txBody>
      </p:sp>
      <p:sp>
        <p:nvSpPr>
          <p:cNvPr id="11" name="Text Placeholder 24">
            <a:extLst>
              <a:ext uri="{FF2B5EF4-FFF2-40B4-BE49-F238E27FC236}">
                <a16:creationId xmlns:a16="http://schemas.microsoft.com/office/drawing/2014/main" id="{5B5ABDF0-F3ED-C245-9D0C-39E133980F7A}"/>
              </a:ext>
            </a:extLst>
          </p:cNvPr>
          <p:cNvSpPr>
            <a:spLocks noGrp="1"/>
          </p:cNvSpPr>
          <p:nvPr>
            <p:ph type="body" sz="quarter" idx="16" hasCustomPrompt="1"/>
          </p:nvPr>
        </p:nvSpPr>
        <p:spPr>
          <a:xfrm>
            <a:off x="1775859" y="950712"/>
            <a:ext cx="5342858" cy="548640"/>
          </a:xfrm>
        </p:spPr>
        <p:txBody>
          <a:bodyPr>
            <a:noAutofit/>
          </a:bodyPr>
          <a:lstStyle>
            <a:lvl1pPr marL="0" indent="0" algn="l">
              <a:buNone/>
              <a:defRPr sz="1800" b="1" i="0" cap="all" baseline="0">
                <a:solidFill>
                  <a:schemeClr val="tx2"/>
                </a:solidFill>
                <a:latin typeface="Avenir Next LT Pro Demi" panose="020B0504020202020204" pitchFamily="34" charset="77"/>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subTITLE – AVENIR NEXT LT PRO, DEMI, 18 </a:t>
            </a:r>
            <a:r>
              <a:rPr lang="en-US" dirty="0" err="1"/>
              <a:t>pt</a:t>
            </a:r>
            <a:r>
              <a:rPr lang="en-US" dirty="0"/>
              <a:t>, ORANGE , caps</a:t>
            </a:r>
          </a:p>
        </p:txBody>
      </p:sp>
      <p:sp>
        <p:nvSpPr>
          <p:cNvPr id="8" name="Picture Placeholder 7">
            <a:extLst>
              <a:ext uri="{FF2B5EF4-FFF2-40B4-BE49-F238E27FC236}">
                <a16:creationId xmlns:a16="http://schemas.microsoft.com/office/drawing/2014/main" id="{C0A8442C-C506-D548-B49D-D6C32C802F47}"/>
              </a:ext>
            </a:extLst>
          </p:cNvPr>
          <p:cNvSpPr>
            <a:spLocks noGrp="1"/>
          </p:cNvSpPr>
          <p:nvPr>
            <p:ph type="pic" sz="quarter" idx="17" hasCustomPrompt="1"/>
          </p:nvPr>
        </p:nvSpPr>
        <p:spPr>
          <a:xfrm>
            <a:off x="7426916" y="0"/>
            <a:ext cx="4765083" cy="5912601"/>
          </a:xfrm>
        </p:spPr>
        <p:txBody>
          <a:bodyPr anchor="ctr"/>
          <a:lstStyle>
            <a:lvl1pPr marL="0" indent="0" algn="ctr">
              <a:buNone/>
              <a:defRPr/>
            </a:lvl1pPr>
          </a:lstStyle>
          <a:p>
            <a:r>
              <a:rPr lang="en-US" dirty="0"/>
              <a:t>Insert Photo Here</a:t>
            </a:r>
          </a:p>
        </p:txBody>
      </p:sp>
      <p:sp>
        <p:nvSpPr>
          <p:cNvPr id="5" name="Title 4">
            <a:extLst>
              <a:ext uri="{FF2B5EF4-FFF2-40B4-BE49-F238E27FC236}">
                <a16:creationId xmlns:a16="http://schemas.microsoft.com/office/drawing/2014/main" id="{C10D9159-DD0C-DA37-3CD3-AF3FF38144EF}"/>
              </a:ext>
            </a:extLst>
          </p:cNvPr>
          <p:cNvSpPr>
            <a:spLocks noGrp="1"/>
          </p:cNvSpPr>
          <p:nvPr>
            <p:ph type="title" hasCustomPrompt="1"/>
          </p:nvPr>
        </p:nvSpPr>
        <p:spPr>
          <a:xfrm>
            <a:off x="1775860" y="230876"/>
            <a:ext cx="5342858" cy="666736"/>
          </a:xfrm>
        </p:spPr>
        <p:txBody>
          <a:bodyPr/>
          <a:lstStyle/>
          <a:p>
            <a:r>
              <a:rPr lang="en-US" dirty="0"/>
              <a:t>TITLE — avenir NEXT LT PRO, DEMI, 28 PT, dark BLUE, caps</a:t>
            </a:r>
          </a:p>
        </p:txBody>
      </p:sp>
      <p:sp>
        <p:nvSpPr>
          <p:cNvPr id="2" name="Footer Placeholder 4">
            <a:extLst>
              <a:ext uri="{FF2B5EF4-FFF2-40B4-BE49-F238E27FC236}">
                <a16:creationId xmlns:a16="http://schemas.microsoft.com/office/drawing/2014/main" id="{4CDDD68E-EA8B-1F4B-5426-2EAFD1635F6A}"/>
              </a:ext>
            </a:extLst>
          </p:cNvPr>
          <p:cNvSpPr>
            <a:spLocks noGrp="1"/>
          </p:cNvSpPr>
          <p:nvPr>
            <p:ph type="ftr" sz="quarter" idx="3"/>
          </p:nvPr>
        </p:nvSpPr>
        <p:spPr>
          <a:xfrm>
            <a:off x="694574" y="6366854"/>
            <a:ext cx="6743700" cy="365125"/>
          </a:xfrm>
          <a:prstGeom prst="rect">
            <a:avLst/>
          </a:prstGeom>
        </p:spPr>
        <p:txBody>
          <a:bodyPr vert="horz" lIns="91440" tIns="45720" rIns="91440" bIns="45720" rtlCol="0" anchor="ctr"/>
          <a:lstStyle>
            <a:lvl1pPr algn="l">
              <a:defRPr sz="900" b="0" i="0" cap="all" baseline="0">
                <a:solidFill>
                  <a:srgbClr val="999999"/>
                </a:solidFill>
                <a:latin typeface="Avenir Light" panose="020B0402020203020204" pitchFamily="34" charset="77"/>
                <a:ea typeface="Avenir Light" panose="020B0402020203020204" pitchFamily="34" charset="77"/>
                <a:cs typeface="Arial" charset="0"/>
              </a:defRPr>
            </a:lvl1pPr>
          </a:lstStyle>
          <a:p>
            <a:endParaRPr lang="en-US" dirty="0"/>
          </a:p>
        </p:txBody>
      </p:sp>
      <p:sp>
        <p:nvSpPr>
          <p:cNvPr id="6" name="Slide Number Placeholder 5">
            <a:extLst>
              <a:ext uri="{FF2B5EF4-FFF2-40B4-BE49-F238E27FC236}">
                <a16:creationId xmlns:a16="http://schemas.microsoft.com/office/drawing/2014/main" id="{04BBD494-7C14-CBC2-C1FC-49861B51926E}"/>
              </a:ext>
            </a:extLst>
          </p:cNvPr>
          <p:cNvSpPr>
            <a:spLocks noGrp="1"/>
          </p:cNvSpPr>
          <p:nvPr>
            <p:ph type="sldNum" sz="quarter" idx="4"/>
          </p:nvPr>
        </p:nvSpPr>
        <p:spPr>
          <a:xfrm>
            <a:off x="300359" y="6366854"/>
            <a:ext cx="318761" cy="365125"/>
          </a:xfrm>
          <a:prstGeom prst="rect">
            <a:avLst/>
          </a:prstGeom>
        </p:spPr>
        <p:txBody>
          <a:bodyPr vert="horz" lIns="91440" tIns="45720" rIns="91440" bIns="45720" rtlCol="0" anchor="ctr"/>
          <a:lstStyle>
            <a:lvl1pPr>
              <a:defRPr lang="en-US" sz="900" b="0" i="0" cap="all" baseline="0" smtClean="0">
                <a:solidFill>
                  <a:srgbClr val="999999"/>
                </a:solidFill>
                <a:latin typeface="Avenir Light" panose="020B0402020203020204" pitchFamily="34" charset="77"/>
                <a:ea typeface="Avenir Light" panose="020B0402020203020204" pitchFamily="34" charset="77"/>
                <a:cs typeface="Arial" charset="0"/>
              </a:defRPr>
            </a:lvl1pPr>
          </a:lstStyle>
          <a:p>
            <a:fld id="{9564885F-477D-A14D-B2C1-5ECAF755F313}" type="slidenum">
              <a:rPr lang="en-LT" smtClean="0"/>
              <a:pPr/>
              <a:t>‹#›</a:t>
            </a:fld>
            <a:endParaRPr lang="en-LT" dirty="0"/>
          </a:p>
        </p:txBody>
      </p:sp>
    </p:spTree>
    <p:extLst>
      <p:ext uri="{BB962C8B-B14F-4D97-AF65-F5344CB8AC3E}">
        <p14:creationId xmlns:p14="http://schemas.microsoft.com/office/powerpoint/2010/main" val="2700334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08" userDrawn="1">
          <p15:clr>
            <a:srgbClr val="FBAE40"/>
          </p15:clr>
        </p15:guide>
        <p15:guide id="2" pos="3840" userDrawn="1">
          <p15:clr>
            <a:srgbClr val="FBAE40"/>
          </p15:clr>
        </p15:guide>
        <p15:guide id="3" pos="216" userDrawn="1">
          <p15:clr>
            <a:srgbClr val="FBAE40"/>
          </p15:clr>
        </p15:guide>
        <p15:guide id="4" pos="7464" userDrawn="1">
          <p15:clr>
            <a:srgbClr val="FBAE40"/>
          </p15:clr>
        </p15:guide>
        <p15:guide id="5" pos="3624" userDrawn="1">
          <p15:clr>
            <a:srgbClr val="FBAE40"/>
          </p15:clr>
        </p15:guide>
        <p15:guide id="6" orient="horz" pos="1128" userDrawn="1">
          <p15:clr>
            <a:srgbClr val="FBAE40"/>
          </p15:clr>
        </p15:guide>
        <p15:guide id="7" orient="horz" pos="422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Char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B5E0565-FE34-F64B-ADC4-B0ADC919081E}"/>
              </a:ext>
            </a:extLst>
          </p:cNvPr>
          <p:cNvSpPr/>
          <p:nvPr userDrawn="1"/>
        </p:nvSpPr>
        <p:spPr>
          <a:xfrm>
            <a:off x="6194678" y="2009864"/>
            <a:ext cx="5997321" cy="3997401"/>
          </a:xfrm>
          <a:prstGeom prst="rect">
            <a:avLst/>
          </a:prstGeom>
          <a:solidFill>
            <a:schemeClr val="tx2">
              <a:lumMod val="20000"/>
              <a:lumOff val="80000"/>
              <a:alpha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Content Placeholder 8">
            <a:extLst>
              <a:ext uri="{FF2B5EF4-FFF2-40B4-BE49-F238E27FC236}">
                <a16:creationId xmlns:a16="http://schemas.microsoft.com/office/drawing/2014/main" id="{DD11C5B5-95FC-2849-A9BF-2F7A149B538C}"/>
              </a:ext>
            </a:extLst>
          </p:cNvPr>
          <p:cNvSpPr>
            <a:spLocks noGrp="1"/>
          </p:cNvSpPr>
          <p:nvPr>
            <p:ph sz="quarter" idx="17" hasCustomPrompt="1"/>
          </p:nvPr>
        </p:nvSpPr>
        <p:spPr>
          <a:xfrm>
            <a:off x="6318898" y="2083979"/>
            <a:ext cx="5530202" cy="3578948"/>
          </a:xfrm>
        </p:spPr>
        <p:txBody>
          <a:bodyPr/>
          <a:lstStyle>
            <a:lvl1pPr marL="0" indent="0">
              <a:buNone/>
              <a:defRPr/>
            </a:lvl1pPr>
          </a:lstStyle>
          <a:p>
            <a:pPr lvl="0"/>
            <a:r>
              <a:rPr lang="en-US" dirty="0"/>
              <a:t>Insert table, chart, graph</a:t>
            </a:r>
          </a:p>
        </p:txBody>
      </p:sp>
      <p:cxnSp>
        <p:nvCxnSpPr>
          <p:cNvPr id="18" name="Straight Connector 17">
            <a:extLst>
              <a:ext uri="{FF2B5EF4-FFF2-40B4-BE49-F238E27FC236}">
                <a16:creationId xmlns:a16="http://schemas.microsoft.com/office/drawing/2014/main" id="{B26A2B42-F807-4B97-AC03-9EC30BBFD82D}"/>
              </a:ext>
            </a:extLst>
          </p:cNvPr>
          <p:cNvCxnSpPr>
            <a:cxnSpLocks/>
          </p:cNvCxnSpPr>
          <p:nvPr userDrawn="1"/>
        </p:nvCxnSpPr>
        <p:spPr>
          <a:xfrm>
            <a:off x="415044" y="1235887"/>
            <a:ext cx="5412496"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 Placeholder 24">
            <a:extLst>
              <a:ext uri="{FF2B5EF4-FFF2-40B4-BE49-F238E27FC236}">
                <a16:creationId xmlns:a16="http://schemas.microsoft.com/office/drawing/2014/main" id="{CE2E4D19-23A0-4B07-8D29-276516BF132F}"/>
              </a:ext>
            </a:extLst>
          </p:cNvPr>
          <p:cNvSpPr>
            <a:spLocks noGrp="1"/>
          </p:cNvSpPr>
          <p:nvPr>
            <p:ph type="body" sz="quarter" idx="14" hasCustomPrompt="1"/>
          </p:nvPr>
        </p:nvSpPr>
        <p:spPr>
          <a:xfrm>
            <a:off x="417341" y="2009865"/>
            <a:ext cx="5410200" cy="3997401"/>
          </a:xfrm>
        </p:spPr>
        <p:txBody>
          <a:bodyPr>
            <a:noAutofit/>
          </a:bodyPr>
          <a:lstStyle>
            <a:lvl1pPr marL="228600" marR="0" indent="-228600" algn="l" defTabSz="914400" rtl="0" eaLnBrk="1" fontAlgn="auto" latinLnBrk="0" hangingPunct="1">
              <a:lnSpc>
                <a:spcPct val="90000"/>
              </a:lnSpc>
              <a:spcBef>
                <a:spcPts val="0"/>
              </a:spcBef>
              <a:spcAft>
                <a:spcPts val="600"/>
              </a:spcAft>
              <a:buClr>
                <a:srgbClr val="E86100"/>
              </a:buClr>
              <a:buSzTx/>
              <a:buFont typeface="Wingdings" pitchFamily="2" charset="2"/>
              <a:buChar char="§"/>
              <a:tabLst/>
              <a:defRPr sz="1600">
                <a:solidFill>
                  <a:srgbClr val="63656A"/>
                </a:solidFill>
              </a:defRPr>
            </a:lvl1pPr>
            <a:lvl2pPr marL="685800" indent="-228600">
              <a:lnSpc>
                <a:spcPct val="90000"/>
              </a:lnSpc>
              <a:spcAft>
                <a:spcPts val="600"/>
              </a:spcAft>
              <a:buClr>
                <a:srgbClr val="0C2340"/>
              </a:buClr>
              <a:buFont typeface="System Font Regular"/>
              <a:buChar char="–"/>
              <a:defRPr sz="1400">
                <a:solidFill>
                  <a:srgbClr val="63656A"/>
                </a:solidFill>
              </a:defRPr>
            </a:lvl2pPr>
            <a:lvl3pPr marL="1143000" indent="-228600">
              <a:lnSpc>
                <a:spcPct val="90000"/>
              </a:lnSpc>
              <a:spcAft>
                <a:spcPts val="600"/>
              </a:spcAft>
              <a:buClr>
                <a:srgbClr val="0C2340"/>
              </a:buClr>
              <a:buFont typeface="Arial" panose="020B0604020202020204" pitchFamily="34" charset="0"/>
              <a:buChar char="•"/>
              <a:defRPr sz="1200">
                <a:solidFill>
                  <a:srgbClr val="63656A"/>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a:lnSpc>
                <a:spcPct val="87000"/>
              </a:lnSpc>
            </a:pPr>
            <a:r>
              <a:rPr lang="en-US" dirty="0"/>
              <a:t>First level bullet, square, orange</a:t>
            </a:r>
          </a:p>
          <a:p>
            <a:pPr lvl="1">
              <a:lnSpc>
                <a:spcPct val="87000"/>
              </a:lnSpc>
            </a:pPr>
            <a:r>
              <a:rPr lang="en-US" dirty="0"/>
              <a:t>Second level bullet, dash, dark blue</a:t>
            </a:r>
          </a:p>
          <a:p>
            <a:pPr lvl="2">
              <a:lnSpc>
                <a:spcPct val="87000"/>
              </a:lnSpc>
            </a:pPr>
            <a:r>
              <a:rPr lang="en-US" dirty="0"/>
              <a:t>Third level bullet, circle, dark blue</a:t>
            </a:r>
          </a:p>
          <a:p>
            <a:pPr>
              <a:lnSpc>
                <a:spcPct val="87000"/>
              </a:lnSpc>
            </a:pPr>
            <a:r>
              <a:rPr lang="en-US" dirty="0"/>
              <a:t>Text is Avenir Next LT Pro, Regular, 16 </a:t>
            </a:r>
            <a:r>
              <a:rPr lang="en-US" dirty="0" err="1"/>
              <a:t>pt</a:t>
            </a:r>
            <a:r>
              <a:rPr lang="en-US" dirty="0"/>
              <a:t>, gray font, sentence case</a:t>
            </a:r>
          </a:p>
          <a:p>
            <a:pPr lvl="1">
              <a:lnSpc>
                <a:spcPct val="87000"/>
              </a:lnSpc>
            </a:pPr>
            <a:r>
              <a:rPr lang="en-US" dirty="0"/>
              <a:t>Sentence case is capitalizing only the first letter of the first word and any proper names/titles. </a:t>
            </a:r>
          </a:p>
          <a:p>
            <a:pPr lvl="2">
              <a:lnSpc>
                <a:spcPct val="87000"/>
              </a:lnSpc>
            </a:pPr>
            <a:r>
              <a:rPr lang="en-US" dirty="0"/>
              <a:t>Use a period if the bullet is a complete sentence. </a:t>
            </a:r>
          </a:p>
          <a:p>
            <a:pPr>
              <a:lnSpc>
                <a:spcPct val="87000"/>
              </a:lnSpc>
            </a:pPr>
            <a:r>
              <a:rPr lang="en-US" dirty="0"/>
              <a:t>To add a second level bullet after this first level bullet, press enter, then tab.  </a:t>
            </a:r>
          </a:p>
          <a:p>
            <a:pPr lvl="1">
              <a:lnSpc>
                <a:spcPct val="87000"/>
              </a:lnSpc>
            </a:pPr>
            <a:r>
              <a:rPr lang="en-US" dirty="0"/>
              <a:t>To add a third level bullet after this second level bullet, press enter, then tab. </a:t>
            </a:r>
          </a:p>
          <a:p>
            <a:pPr lvl="2">
              <a:lnSpc>
                <a:spcPct val="87000"/>
              </a:lnSpc>
            </a:pPr>
            <a:r>
              <a:rPr lang="en-US" dirty="0"/>
              <a:t>To go back to a second level bullet from here, press enter, then shift + tab.  </a:t>
            </a:r>
          </a:p>
          <a:p>
            <a:pPr lvl="1">
              <a:lnSpc>
                <a:spcPct val="87000"/>
              </a:lnSpc>
            </a:pPr>
            <a:r>
              <a:rPr lang="en-US" dirty="0"/>
              <a:t>Using shift + tab takes you back one level at a time.</a:t>
            </a:r>
          </a:p>
          <a:p>
            <a:pPr lvl="2">
              <a:lnSpc>
                <a:spcPct val="87000"/>
              </a:lnSpc>
            </a:pPr>
            <a:r>
              <a:rPr lang="en-US" dirty="0"/>
              <a:t>To go back to a first level bullet from here, press enter, then shift + tab twice.  </a:t>
            </a:r>
          </a:p>
        </p:txBody>
      </p:sp>
      <p:sp>
        <p:nvSpPr>
          <p:cNvPr id="20" name="Text Placeholder 24">
            <a:extLst>
              <a:ext uri="{FF2B5EF4-FFF2-40B4-BE49-F238E27FC236}">
                <a16:creationId xmlns:a16="http://schemas.microsoft.com/office/drawing/2014/main" id="{C6473A8B-D36F-439A-9B85-EFE74FE956B2}"/>
              </a:ext>
            </a:extLst>
          </p:cNvPr>
          <p:cNvSpPr>
            <a:spLocks noGrp="1"/>
          </p:cNvSpPr>
          <p:nvPr>
            <p:ph type="body" sz="quarter" idx="16" hasCustomPrompt="1"/>
          </p:nvPr>
        </p:nvSpPr>
        <p:spPr>
          <a:xfrm>
            <a:off x="417341" y="1418365"/>
            <a:ext cx="5410200" cy="548640"/>
          </a:xfrm>
        </p:spPr>
        <p:txBody>
          <a:bodyPr>
            <a:noAutofit/>
          </a:bodyPr>
          <a:lstStyle>
            <a:lvl1pPr marL="0" indent="0" algn="l">
              <a:buNone/>
              <a:defRPr sz="1800" b="1" i="0" cap="all" baseline="0">
                <a:solidFill>
                  <a:schemeClr val="accent2"/>
                </a:solidFill>
                <a:latin typeface="Avenir Next LT Pro Demi" panose="020B0504020202020204" pitchFamily="34" charset="77"/>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pPr lvl="0"/>
            <a:r>
              <a:rPr lang="en-US" dirty="0"/>
              <a:t>subTITLE – AVENIR NEXT LT PRO, DEMI, 18 </a:t>
            </a:r>
            <a:r>
              <a:rPr lang="en-US" dirty="0" err="1"/>
              <a:t>pt</a:t>
            </a:r>
            <a:r>
              <a:rPr lang="en-US" dirty="0"/>
              <a:t>, orange, CAPS</a:t>
            </a:r>
          </a:p>
        </p:txBody>
      </p:sp>
      <p:sp>
        <p:nvSpPr>
          <p:cNvPr id="12" name="Text Placeholder 16">
            <a:extLst>
              <a:ext uri="{FF2B5EF4-FFF2-40B4-BE49-F238E27FC236}">
                <a16:creationId xmlns:a16="http://schemas.microsoft.com/office/drawing/2014/main" id="{325679FD-09AB-454E-9FC7-CB284AEAB5C9}"/>
              </a:ext>
            </a:extLst>
          </p:cNvPr>
          <p:cNvSpPr>
            <a:spLocks noGrp="1"/>
          </p:cNvSpPr>
          <p:nvPr>
            <p:ph type="body" sz="quarter" idx="20" hasCustomPrompt="1"/>
          </p:nvPr>
        </p:nvSpPr>
        <p:spPr>
          <a:xfrm>
            <a:off x="6194679" y="1418366"/>
            <a:ext cx="5498304" cy="548640"/>
          </a:xfrm>
        </p:spPr>
        <p:txBody>
          <a:bodyPr tIns="45720">
            <a:noAutofit/>
          </a:bodyPr>
          <a:lstStyle>
            <a:lvl1pPr marL="0" marR="0" indent="0" algn="l" defTabSz="914400" rtl="0" eaLnBrk="1" fontAlgn="auto" latinLnBrk="0" hangingPunct="1">
              <a:lnSpc>
                <a:spcPct val="90000"/>
              </a:lnSpc>
              <a:spcBef>
                <a:spcPts val="0"/>
              </a:spcBef>
              <a:spcAft>
                <a:spcPts val="0"/>
              </a:spcAft>
              <a:buClrTx/>
              <a:buSzTx/>
              <a:buFontTx/>
              <a:buNone/>
              <a:tabLst/>
              <a:defRPr sz="1800" b="1" i="0" cap="all" baseline="0">
                <a:solidFill>
                  <a:schemeClr val="accent2"/>
                </a:solidFill>
                <a:latin typeface="Avenir Next LT Pro Demi" panose="020B0504020202020204" pitchFamily="34" charset="77"/>
              </a:defRPr>
            </a:lvl1pPr>
          </a:lstStyle>
          <a:p>
            <a:r>
              <a:rPr lang="en-US" dirty="0"/>
              <a:t>SUBTITLE – AVENIR NEXT LT PRO, DEMI, 18 </a:t>
            </a:r>
            <a:r>
              <a:rPr lang="en-US" dirty="0" err="1"/>
              <a:t>pt</a:t>
            </a:r>
            <a:r>
              <a:rPr lang="en-US" dirty="0"/>
              <a:t>, orange, CAPS</a:t>
            </a:r>
          </a:p>
        </p:txBody>
      </p:sp>
      <p:sp>
        <p:nvSpPr>
          <p:cNvPr id="2" name="Slide Number Placeholder 1">
            <a:extLst>
              <a:ext uri="{FF2B5EF4-FFF2-40B4-BE49-F238E27FC236}">
                <a16:creationId xmlns:a16="http://schemas.microsoft.com/office/drawing/2014/main" id="{2409C4C5-DD58-F143-87AE-1F3AC0B60101}"/>
              </a:ext>
            </a:extLst>
          </p:cNvPr>
          <p:cNvSpPr>
            <a:spLocks noGrp="1"/>
          </p:cNvSpPr>
          <p:nvPr>
            <p:ph type="sldNum" sz="quarter" idx="21"/>
          </p:nvPr>
        </p:nvSpPr>
        <p:spPr/>
        <p:txBody>
          <a:bodyPr/>
          <a:lstStyle/>
          <a:p>
            <a:fld id="{9564885F-477D-A14D-B2C1-5ECAF755F313}" type="slidenum">
              <a:rPr lang="en-US" smtClean="0"/>
              <a:pPr/>
              <a:t>‹#›</a:t>
            </a:fld>
            <a:endParaRPr lang="en-US" spc="400" dirty="0"/>
          </a:p>
        </p:txBody>
      </p:sp>
      <p:sp>
        <p:nvSpPr>
          <p:cNvPr id="3" name="Footer Placeholder 2">
            <a:extLst>
              <a:ext uri="{FF2B5EF4-FFF2-40B4-BE49-F238E27FC236}">
                <a16:creationId xmlns:a16="http://schemas.microsoft.com/office/drawing/2014/main" id="{A43A7B8C-8BA0-814A-B195-A077C11F620D}"/>
              </a:ext>
            </a:extLst>
          </p:cNvPr>
          <p:cNvSpPr>
            <a:spLocks noGrp="1"/>
          </p:cNvSpPr>
          <p:nvPr>
            <p:ph type="ftr" sz="quarter" idx="22"/>
          </p:nvPr>
        </p:nvSpPr>
        <p:spPr/>
        <p:txBody>
          <a:bodyPr/>
          <a:lstStyle/>
          <a:p>
            <a:endParaRPr lang="en-US" dirty="0"/>
          </a:p>
        </p:txBody>
      </p:sp>
      <p:sp>
        <p:nvSpPr>
          <p:cNvPr id="4" name="Title 3">
            <a:extLst>
              <a:ext uri="{FF2B5EF4-FFF2-40B4-BE49-F238E27FC236}">
                <a16:creationId xmlns:a16="http://schemas.microsoft.com/office/drawing/2014/main" id="{60734D29-EB78-1C27-210C-5766D9D26E62}"/>
              </a:ext>
            </a:extLst>
          </p:cNvPr>
          <p:cNvSpPr>
            <a:spLocks noGrp="1"/>
          </p:cNvSpPr>
          <p:nvPr>
            <p:ph type="title" hasCustomPrompt="1"/>
          </p:nvPr>
        </p:nvSpPr>
        <p:spPr/>
        <p:txBody>
          <a:bodyPr/>
          <a:lstStyle/>
          <a:p>
            <a:r>
              <a:rPr lang="en-US" dirty="0"/>
              <a:t>TITLE — avenir NEXT LT PRO, DEMI, 28 PT, dark BLUE, caps</a:t>
            </a:r>
          </a:p>
        </p:txBody>
      </p:sp>
    </p:spTree>
    <p:extLst>
      <p:ext uri="{BB962C8B-B14F-4D97-AF65-F5344CB8AC3E}">
        <p14:creationId xmlns:p14="http://schemas.microsoft.com/office/powerpoint/2010/main" val="1893240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3840" userDrawn="1">
          <p15:clr>
            <a:srgbClr val="FBAE40"/>
          </p15:clr>
        </p15:guide>
        <p15:guide id="3" pos="216" userDrawn="1">
          <p15:clr>
            <a:srgbClr val="FBAE40"/>
          </p15:clr>
        </p15:guide>
        <p15:guide id="4" orient="horz" pos="3960" userDrawn="1">
          <p15:clr>
            <a:srgbClr val="FBAE40"/>
          </p15:clr>
        </p15:guide>
        <p15:guide id="5" pos="3624" userDrawn="1">
          <p15:clr>
            <a:srgbClr val="FBAE40"/>
          </p15:clr>
        </p15:guide>
        <p15:guide id="6" orient="horz" pos="408" userDrawn="1">
          <p15:clr>
            <a:srgbClr val="FBAE40"/>
          </p15:clr>
        </p15:guide>
        <p15:guide id="7" orient="horz" pos="1056" userDrawn="1">
          <p15:clr>
            <a:srgbClr val="FBAE40"/>
          </p15:clr>
        </p15:guide>
        <p15:guide id="8" orient="horz" pos="4224" userDrawn="1">
          <p15:clr>
            <a:srgbClr val="FBAE40"/>
          </p15:clr>
        </p15:guide>
        <p15:guide id="10" pos="746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ED8776A-E0D2-5E4B-B55C-88B3E68F9F35}"/>
              </a:ext>
            </a:extLst>
          </p:cNvPr>
          <p:cNvSpPr/>
          <p:nvPr userDrawn="1"/>
        </p:nvSpPr>
        <p:spPr>
          <a:xfrm>
            <a:off x="810733" y="1497558"/>
            <a:ext cx="5180664" cy="4342369"/>
          </a:xfrm>
          <a:prstGeom prst="rect">
            <a:avLst/>
          </a:prstGeom>
          <a:solidFill>
            <a:schemeClr val="tx2">
              <a:lumMod val="20000"/>
              <a:lumOff val="80000"/>
              <a:alpha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1DF54ABF-693F-7C4E-83DF-6C7B25899E6F}"/>
              </a:ext>
            </a:extLst>
          </p:cNvPr>
          <p:cNvCxnSpPr/>
          <p:nvPr userDrawn="1"/>
        </p:nvCxnSpPr>
        <p:spPr>
          <a:xfrm>
            <a:off x="1116782" y="2414588"/>
            <a:ext cx="4568566"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E01EC2B-855D-A646-89A7-CF14CA451608}"/>
              </a:ext>
            </a:extLst>
          </p:cNvPr>
          <p:cNvCxnSpPr>
            <a:cxnSpLocks/>
          </p:cNvCxnSpPr>
          <p:nvPr userDrawn="1"/>
        </p:nvCxnSpPr>
        <p:spPr>
          <a:xfrm>
            <a:off x="6510528" y="2414588"/>
            <a:ext cx="4635714"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 Placeholder 24">
            <a:extLst>
              <a:ext uri="{FF2B5EF4-FFF2-40B4-BE49-F238E27FC236}">
                <a16:creationId xmlns:a16="http://schemas.microsoft.com/office/drawing/2014/main" id="{77A6983E-E25D-2044-AF7E-7ACDB54686D8}"/>
              </a:ext>
            </a:extLst>
          </p:cNvPr>
          <p:cNvSpPr>
            <a:spLocks noGrp="1"/>
          </p:cNvSpPr>
          <p:nvPr>
            <p:ph type="body" sz="quarter" idx="16" hasCustomPrompt="1"/>
          </p:nvPr>
        </p:nvSpPr>
        <p:spPr>
          <a:xfrm>
            <a:off x="1016102" y="1695697"/>
            <a:ext cx="4769926" cy="608932"/>
          </a:xfrm>
        </p:spPr>
        <p:txBody>
          <a:bodyPr>
            <a:noAutofit/>
          </a:bodyPr>
          <a:lstStyle>
            <a:lvl1pPr marL="0" indent="0" algn="l">
              <a:buNone/>
              <a:defRPr sz="1800" b="1" i="0" cap="all" baseline="0">
                <a:solidFill>
                  <a:schemeClr val="accent2"/>
                </a:solidFill>
                <a:latin typeface="Avenir Next LT Pro Demi" panose="020B0504020202020204" pitchFamily="34" charset="77"/>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r>
              <a:rPr lang="en-US" dirty="0"/>
              <a:t>avenir next </a:t>
            </a:r>
            <a:r>
              <a:rPr lang="en-US" dirty="0" err="1"/>
              <a:t>lt</a:t>
            </a:r>
            <a:r>
              <a:rPr lang="en-US" dirty="0"/>
              <a:t> pro, demi, 18 </a:t>
            </a:r>
            <a:r>
              <a:rPr lang="en-US" dirty="0" err="1"/>
              <a:t>pt</a:t>
            </a:r>
            <a:r>
              <a:rPr lang="en-US" dirty="0"/>
              <a:t>, orange, all caps</a:t>
            </a:r>
          </a:p>
        </p:txBody>
      </p:sp>
      <p:sp>
        <p:nvSpPr>
          <p:cNvPr id="4" name="Text Placeholder 3">
            <a:extLst>
              <a:ext uri="{FF2B5EF4-FFF2-40B4-BE49-F238E27FC236}">
                <a16:creationId xmlns:a16="http://schemas.microsoft.com/office/drawing/2014/main" id="{BC44D2D5-08C8-CF49-93E2-9EEAE8D4E2F3}"/>
              </a:ext>
            </a:extLst>
          </p:cNvPr>
          <p:cNvSpPr>
            <a:spLocks noGrp="1"/>
          </p:cNvSpPr>
          <p:nvPr>
            <p:ph type="body" sz="quarter" idx="19" hasCustomPrompt="1"/>
          </p:nvPr>
        </p:nvSpPr>
        <p:spPr>
          <a:xfrm>
            <a:off x="1016102" y="2679700"/>
            <a:ext cx="4769926" cy="2998788"/>
          </a:xfrm>
        </p:spPr>
        <p:txBody>
          <a:bodyPr/>
          <a:lstStyle>
            <a:lvl1pPr marL="228600" marR="0" indent="-228600" algn="l" defTabSz="914400" rtl="0" eaLnBrk="1" fontAlgn="auto" latinLnBrk="0" hangingPunct="1">
              <a:lnSpc>
                <a:spcPct val="100000"/>
              </a:lnSpc>
              <a:spcBef>
                <a:spcPts val="0"/>
              </a:spcBef>
              <a:spcAft>
                <a:spcPts val="600"/>
              </a:spcAft>
              <a:buClr>
                <a:srgbClr val="E86100"/>
              </a:buClr>
              <a:buSzTx/>
              <a:buFont typeface="Wingdings" pitchFamily="2" charset="2"/>
              <a:buChar char="§"/>
              <a:tabLst>
                <a:tab pos="222250" algn="l"/>
              </a:tabLst>
              <a:defRPr sz="1600"/>
            </a:lvl1pPr>
            <a:lvl2pPr>
              <a:buClr>
                <a:srgbClr val="0C2340"/>
              </a:buClr>
              <a:defRPr sz="1400"/>
            </a:lvl2pPr>
            <a:lvl3pPr>
              <a:buClr>
                <a:srgbClr val="0C2340"/>
              </a:buClr>
              <a:defRPr sz="1200">
                <a:solidFill>
                  <a:srgbClr val="63656A"/>
                </a:solidFill>
              </a:defRPr>
            </a:lvl3pPr>
          </a:lstStyle>
          <a:p>
            <a:r>
              <a:rPr lang="en-US" sz="1600" dirty="0"/>
              <a:t>Content – Avenir Next LT Pro, Regular, 16 </a:t>
            </a:r>
            <a:r>
              <a:rPr lang="en-US" sz="1600" dirty="0" err="1"/>
              <a:t>pt</a:t>
            </a:r>
            <a:r>
              <a:rPr lang="en-US" sz="1600" dirty="0"/>
              <a:t>, gray </a:t>
            </a:r>
            <a:r>
              <a:rPr lang="en-US" dirty="0"/>
              <a:t>f</a:t>
            </a:r>
            <a:r>
              <a:rPr lang="en-US" sz="1600" dirty="0"/>
              <a:t>ont, sentence </a:t>
            </a:r>
            <a:r>
              <a:rPr lang="en-US" dirty="0"/>
              <a:t>c</a:t>
            </a:r>
            <a:r>
              <a:rPr lang="en-US" sz="1600" dirty="0"/>
              <a:t>ase, which is </a:t>
            </a:r>
            <a:r>
              <a:rPr lang="en-US" dirty="0"/>
              <a:t>capitalizing only the first letter of the first word and proper nouns and names/titles.</a:t>
            </a:r>
          </a:p>
          <a:p>
            <a:r>
              <a:rPr lang="en-US" dirty="0"/>
              <a:t>If the title or text placeholders need alignment, go to the Home tab, click Reset in the Slides toolbar to realign.</a:t>
            </a:r>
          </a:p>
          <a:p>
            <a:pPr lvl="1"/>
            <a:r>
              <a:rPr lang="en-US" dirty="0"/>
              <a:t>Second level</a:t>
            </a:r>
          </a:p>
          <a:p>
            <a:pPr lvl="2"/>
            <a:r>
              <a:rPr lang="en-US" dirty="0"/>
              <a:t>Third level</a:t>
            </a:r>
          </a:p>
        </p:txBody>
      </p:sp>
      <p:sp>
        <p:nvSpPr>
          <p:cNvPr id="3" name="Slide Number Placeholder 2">
            <a:extLst>
              <a:ext uri="{FF2B5EF4-FFF2-40B4-BE49-F238E27FC236}">
                <a16:creationId xmlns:a16="http://schemas.microsoft.com/office/drawing/2014/main" id="{94B951B9-413F-E748-B8A8-3C296BD78D0B}"/>
              </a:ext>
            </a:extLst>
          </p:cNvPr>
          <p:cNvSpPr>
            <a:spLocks noGrp="1"/>
          </p:cNvSpPr>
          <p:nvPr>
            <p:ph type="sldNum" sz="quarter" idx="20"/>
          </p:nvPr>
        </p:nvSpPr>
        <p:spPr/>
        <p:txBody>
          <a:bodyPr/>
          <a:lstStyle/>
          <a:p>
            <a:fld id="{9564885F-477D-A14D-B2C1-5ECAF755F313}" type="slidenum">
              <a:rPr lang="en-US" smtClean="0"/>
              <a:pPr/>
              <a:t>‹#›</a:t>
            </a:fld>
            <a:endParaRPr lang="en-US" spc="400" dirty="0"/>
          </a:p>
        </p:txBody>
      </p:sp>
      <p:sp>
        <p:nvSpPr>
          <p:cNvPr id="5" name="Footer Placeholder 4">
            <a:extLst>
              <a:ext uri="{FF2B5EF4-FFF2-40B4-BE49-F238E27FC236}">
                <a16:creationId xmlns:a16="http://schemas.microsoft.com/office/drawing/2014/main" id="{4AEE57CC-1897-CF47-AD81-D183691F30DC}"/>
              </a:ext>
            </a:extLst>
          </p:cNvPr>
          <p:cNvSpPr>
            <a:spLocks noGrp="1"/>
          </p:cNvSpPr>
          <p:nvPr>
            <p:ph type="ftr" sz="quarter" idx="21"/>
          </p:nvPr>
        </p:nvSpPr>
        <p:spPr/>
        <p:txBody>
          <a:bodyPr/>
          <a:lstStyle/>
          <a:p>
            <a:endParaRPr lang="en-US" dirty="0"/>
          </a:p>
        </p:txBody>
      </p:sp>
      <p:sp>
        <p:nvSpPr>
          <p:cNvPr id="13" name="Rectangle 12">
            <a:extLst>
              <a:ext uri="{FF2B5EF4-FFF2-40B4-BE49-F238E27FC236}">
                <a16:creationId xmlns:a16="http://schemas.microsoft.com/office/drawing/2014/main" id="{78F3F446-A21C-5447-B594-206B02D160DD}"/>
              </a:ext>
            </a:extLst>
          </p:cNvPr>
          <p:cNvSpPr/>
          <p:nvPr userDrawn="1"/>
        </p:nvSpPr>
        <p:spPr>
          <a:xfrm>
            <a:off x="6211236" y="1485900"/>
            <a:ext cx="5180664" cy="4342369"/>
          </a:xfrm>
          <a:prstGeom prst="rect">
            <a:avLst/>
          </a:prstGeom>
          <a:solidFill>
            <a:schemeClr val="tx2">
              <a:lumMod val="20000"/>
              <a:lumOff val="80000"/>
              <a:alpha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681BDDA7-41F6-9749-B8E9-F74653F151B6}"/>
              </a:ext>
            </a:extLst>
          </p:cNvPr>
          <p:cNvCxnSpPr/>
          <p:nvPr userDrawn="1"/>
        </p:nvCxnSpPr>
        <p:spPr>
          <a:xfrm>
            <a:off x="6517285" y="2402930"/>
            <a:ext cx="4568566"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7" name="Text Placeholder 24">
            <a:extLst>
              <a:ext uri="{FF2B5EF4-FFF2-40B4-BE49-F238E27FC236}">
                <a16:creationId xmlns:a16="http://schemas.microsoft.com/office/drawing/2014/main" id="{B1F38381-8A43-DE46-9444-5F9332467A0A}"/>
              </a:ext>
            </a:extLst>
          </p:cNvPr>
          <p:cNvSpPr>
            <a:spLocks noGrp="1"/>
          </p:cNvSpPr>
          <p:nvPr>
            <p:ph type="body" sz="quarter" idx="22" hasCustomPrompt="1"/>
          </p:nvPr>
        </p:nvSpPr>
        <p:spPr>
          <a:xfrm>
            <a:off x="6416605" y="1684039"/>
            <a:ext cx="4769926" cy="608932"/>
          </a:xfrm>
        </p:spPr>
        <p:txBody>
          <a:bodyPr>
            <a:noAutofit/>
          </a:bodyPr>
          <a:lstStyle>
            <a:lvl1pPr marL="0" indent="0" algn="l">
              <a:buNone/>
              <a:defRPr sz="1800" b="1" i="0" cap="all" baseline="0">
                <a:solidFill>
                  <a:schemeClr val="accent2"/>
                </a:solidFill>
                <a:latin typeface="Avenir Next LT Pro Demi" panose="020B0504020202020204" pitchFamily="34" charset="77"/>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r>
              <a:rPr lang="en-US" dirty="0"/>
              <a:t>avenir next </a:t>
            </a:r>
            <a:r>
              <a:rPr lang="en-US" dirty="0" err="1"/>
              <a:t>lt</a:t>
            </a:r>
            <a:r>
              <a:rPr lang="en-US" dirty="0"/>
              <a:t> pro, demi, 18 </a:t>
            </a:r>
            <a:r>
              <a:rPr lang="en-US" dirty="0" err="1"/>
              <a:t>pt</a:t>
            </a:r>
            <a:r>
              <a:rPr lang="en-US" dirty="0"/>
              <a:t>, orange, all caps</a:t>
            </a:r>
          </a:p>
        </p:txBody>
      </p:sp>
      <p:sp>
        <p:nvSpPr>
          <p:cNvPr id="21" name="Text Placeholder 3">
            <a:extLst>
              <a:ext uri="{FF2B5EF4-FFF2-40B4-BE49-F238E27FC236}">
                <a16:creationId xmlns:a16="http://schemas.microsoft.com/office/drawing/2014/main" id="{7CF655EF-7E0C-C54C-A06C-DEE798FBA4CD}"/>
              </a:ext>
            </a:extLst>
          </p:cNvPr>
          <p:cNvSpPr>
            <a:spLocks noGrp="1"/>
          </p:cNvSpPr>
          <p:nvPr>
            <p:ph type="body" sz="quarter" idx="23" hasCustomPrompt="1"/>
          </p:nvPr>
        </p:nvSpPr>
        <p:spPr>
          <a:xfrm>
            <a:off x="6416605" y="2668042"/>
            <a:ext cx="4769926" cy="2998788"/>
          </a:xfrm>
        </p:spPr>
        <p:txBody>
          <a:bodyPr/>
          <a:lstStyle>
            <a:lvl1pPr marL="228600" marR="0" indent="-228600" algn="l" defTabSz="914400" rtl="0" eaLnBrk="1" fontAlgn="auto" latinLnBrk="0" hangingPunct="1">
              <a:lnSpc>
                <a:spcPct val="100000"/>
              </a:lnSpc>
              <a:spcBef>
                <a:spcPts val="0"/>
              </a:spcBef>
              <a:spcAft>
                <a:spcPts val="600"/>
              </a:spcAft>
              <a:buClr>
                <a:srgbClr val="E86100"/>
              </a:buClr>
              <a:buSzTx/>
              <a:buFont typeface="Wingdings" pitchFamily="2" charset="2"/>
              <a:buChar char="§"/>
              <a:tabLst>
                <a:tab pos="222250" algn="l"/>
              </a:tabLst>
              <a:defRPr sz="1600"/>
            </a:lvl1pPr>
            <a:lvl2pPr>
              <a:buClr>
                <a:srgbClr val="0C2340"/>
              </a:buClr>
              <a:defRPr sz="1400"/>
            </a:lvl2pPr>
            <a:lvl3pPr>
              <a:buClr>
                <a:srgbClr val="0C2340"/>
              </a:buClr>
              <a:defRPr sz="1200">
                <a:solidFill>
                  <a:srgbClr val="63656A"/>
                </a:solidFill>
              </a:defRPr>
            </a:lvl3pPr>
          </a:lstStyle>
          <a:p>
            <a:r>
              <a:rPr lang="en-US" sz="1600" dirty="0"/>
              <a:t>Content – Avenir Next LT Pro, Regular, 16 </a:t>
            </a:r>
            <a:r>
              <a:rPr lang="en-US" sz="1600" dirty="0" err="1"/>
              <a:t>pt</a:t>
            </a:r>
            <a:r>
              <a:rPr lang="en-US" sz="1600" dirty="0"/>
              <a:t>, gray </a:t>
            </a:r>
            <a:r>
              <a:rPr lang="en-US" dirty="0"/>
              <a:t>f</a:t>
            </a:r>
            <a:r>
              <a:rPr lang="en-US" sz="1600" dirty="0"/>
              <a:t>ont, sentence </a:t>
            </a:r>
            <a:r>
              <a:rPr lang="en-US" dirty="0"/>
              <a:t>c</a:t>
            </a:r>
            <a:r>
              <a:rPr lang="en-US" sz="1600" dirty="0"/>
              <a:t>ase, which is </a:t>
            </a:r>
            <a:r>
              <a:rPr lang="en-US" dirty="0"/>
              <a:t>capitalizing only the first letter of the first word and proper nouns and names/titles.</a:t>
            </a:r>
          </a:p>
          <a:p>
            <a:r>
              <a:rPr lang="en-US" dirty="0"/>
              <a:t>If the title or text placeholders need alignment, go to the Home tab, click Reset in the Slides toolbar to realign.</a:t>
            </a:r>
          </a:p>
          <a:p>
            <a:pPr lvl="1"/>
            <a:r>
              <a:rPr lang="en-US" dirty="0"/>
              <a:t>Second level</a:t>
            </a:r>
          </a:p>
          <a:p>
            <a:pPr lvl="2"/>
            <a:r>
              <a:rPr lang="en-US" dirty="0"/>
              <a:t>Third level</a:t>
            </a:r>
          </a:p>
        </p:txBody>
      </p:sp>
      <p:sp>
        <p:nvSpPr>
          <p:cNvPr id="2" name="Title 1">
            <a:extLst>
              <a:ext uri="{FF2B5EF4-FFF2-40B4-BE49-F238E27FC236}">
                <a16:creationId xmlns:a16="http://schemas.microsoft.com/office/drawing/2014/main" id="{16A246F7-1E5D-19FE-71BF-1307690E6C3F}"/>
              </a:ext>
            </a:extLst>
          </p:cNvPr>
          <p:cNvSpPr>
            <a:spLocks noGrp="1"/>
          </p:cNvSpPr>
          <p:nvPr>
            <p:ph type="title" hasCustomPrompt="1"/>
          </p:nvPr>
        </p:nvSpPr>
        <p:spPr/>
        <p:txBody>
          <a:bodyPr/>
          <a:lstStyle/>
          <a:p>
            <a:r>
              <a:rPr lang="en-US" dirty="0"/>
              <a:t>TITLE — avenir NEXT LT PRO, DEMI, 28 PT, dark BLUE, caps</a:t>
            </a:r>
          </a:p>
        </p:txBody>
      </p:sp>
    </p:spTree>
    <p:extLst>
      <p:ext uri="{BB962C8B-B14F-4D97-AF65-F5344CB8AC3E}">
        <p14:creationId xmlns:p14="http://schemas.microsoft.com/office/powerpoint/2010/main" val="3891757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08" userDrawn="1">
          <p15:clr>
            <a:srgbClr val="FBAE40"/>
          </p15:clr>
        </p15:guide>
        <p15:guide id="2" pos="3912" userDrawn="1">
          <p15:clr>
            <a:srgbClr val="FBAE40"/>
          </p15:clr>
        </p15:guide>
        <p15:guide id="3" pos="504" userDrawn="1">
          <p15:clr>
            <a:srgbClr val="FBAE40"/>
          </p15:clr>
        </p15:guide>
        <p15:guide id="4" pos="216" userDrawn="1">
          <p15:clr>
            <a:srgbClr val="FBAE40"/>
          </p15:clr>
        </p15:guide>
        <p15:guide id="5" pos="7464" userDrawn="1">
          <p15:clr>
            <a:srgbClr val="FBAE40"/>
          </p15:clr>
        </p15:guide>
        <p15:guide id="6" pos="7176" userDrawn="1">
          <p15:clr>
            <a:srgbClr val="FBAE40"/>
          </p15:clr>
        </p15:guide>
        <p15:guide id="7" orient="horz" pos="3888" userDrawn="1">
          <p15:clr>
            <a:srgbClr val="FBAE40"/>
          </p15:clr>
        </p15:guide>
        <p15:guide id="8" pos="3768" userDrawn="1">
          <p15:clr>
            <a:srgbClr val="FBAE40"/>
          </p15:clr>
        </p15:guide>
        <p15:guide id="9" orient="horz" pos="936" userDrawn="1">
          <p15:clr>
            <a:srgbClr val="FBAE40"/>
          </p15:clr>
        </p15:guide>
        <p15:guide id="10" orient="horz" pos="1224" userDrawn="1">
          <p15:clr>
            <a:srgbClr val="FBAE40"/>
          </p15:clr>
        </p15:guide>
        <p15:guide id="11" orient="horz" pos="4224" userDrawn="1">
          <p15:clr>
            <a:srgbClr val="FBAE40"/>
          </p15:clr>
        </p15:guide>
        <p15:guide id="12" orient="horz" pos="367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D677B-49B5-649A-6B4A-1C90DDD2817B}"/>
              </a:ext>
            </a:extLst>
          </p:cNvPr>
          <p:cNvSpPr>
            <a:spLocks noGrp="1"/>
          </p:cNvSpPr>
          <p:nvPr>
            <p:ph type="title" hasCustomPrompt="1"/>
          </p:nvPr>
        </p:nvSpPr>
        <p:spPr/>
        <p:txBody>
          <a:bodyPr/>
          <a:lstStyle/>
          <a:p>
            <a:r>
              <a:rPr lang="en-US" dirty="0"/>
              <a:t>TITLE — avenir NEXT LT PRO, DEMI, 28 PT, dark BLUE, caps</a:t>
            </a:r>
          </a:p>
        </p:txBody>
      </p:sp>
      <p:sp>
        <p:nvSpPr>
          <p:cNvPr id="27" name="Rectangle 26">
            <a:extLst>
              <a:ext uri="{FF2B5EF4-FFF2-40B4-BE49-F238E27FC236}">
                <a16:creationId xmlns:a16="http://schemas.microsoft.com/office/drawing/2014/main" id="{2109E868-B2EF-F261-F70C-C946C6FB45A1}"/>
              </a:ext>
            </a:extLst>
          </p:cNvPr>
          <p:cNvSpPr/>
          <p:nvPr userDrawn="1"/>
        </p:nvSpPr>
        <p:spPr>
          <a:xfrm>
            <a:off x="4262564" y="1497558"/>
            <a:ext cx="3656302" cy="4342369"/>
          </a:xfrm>
          <a:prstGeom prst="rect">
            <a:avLst/>
          </a:prstGeom>
          <a:solidFill>
            <a:schemeClr val="tx2">
              <a:lumMod val="20000"/>
              <a:lumOff val="80000"/>
              <a:alpha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9857914F-F564-C7C1-54B2-805BCF3FE5FA}"/>
              </a:ext>
            </a:extLst>
          </p:cNvPr>
          <p:cNvSpPr/>
          <p:nvPr userDrawn="1"/>
        </p:nvSpPr>
        <p:spPr>
          <a:xfrm>
            <a:off x="417341" y="1497558"/>
            <a:ext cx="3656302" cy="4342369"/>
          </a:xfrm>
          <a:prstGeom prst="rect">
            <a:avLst/>
          </a:prstGeom>
          <a:solidFill>
            <a:schemeClr val="tx2">
              <a:lumMod val="20000"/>
              <a:lumOff val="80000"/>
              <a:alpha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E8DD7A51-A8FE-04BB-DEA1-6C51AE046E12}"/>
              </a:ext>
            </a:extLst>
          </p:cNvPr>
          <p:cNvSpPr/>
          <p:nvPr userDrawn="1"/>
        </p:nvSpPr>
        <p:spPr>
          <a:xfrm>
            <a:off x="8118355" y="1497558"/>
            <a:ext cx="3656302" cy="4342369"/>
          </a:xfrm>
          <a:prstGeom prst="rect">
            <a:avLst/>
          </a:prstGeom>
          <a:solidFill>
            <a:schemeClr val="tx2">
              <a:lumMod val="20000"/>
              <a:lumOff val="80000"/>
              <a:alpha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33" name="Straight Connector 32">
            <a:extLst>
              <a:ext uri="{FF2B5EF4-FFF2-40B4-BE49-F238E27FC236}">
                <a16:creationId xmlns:a16="http://schemas.microsoft.com/office/drawing/2014/main" id="{290513EB-AC40-8CCE-D29C-DF6476B335FE}"/>
              </a:ext>
            </a:extLst>
          </p:cNvPr>
          <p:cNvCxnSpPr>
            <a:cxnSpLocks/>
          </p:cNvCxnSpPr>
          <p:nvPr userDrawn="1"/>
        </p:nvCxnSpPr>
        <p:spPr>
          <a:xfrm>
            <a:off x="615923" y="2414588"/>
            <a:ext cx="3259138"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308E7F6-1265-949F-7088-AA84FA101D81}"/>
              </a:ext>
            </a:extLst>
          </p:cNvPr>
          <p:cNvCxnSpPr>
            <a:cxnSpLocks/>
          </p:cNvCxnSpPr>
          <p:nvPr userDrawn="1"/>
        </p:nvCxnSpPr>
        <p:spPr>
          <a:xfrm>
            <a:off x="4461146" y="2414588"/>
            <a:ext cx="3259138"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71258EE-888D-7038-288B-9EBA670EE28D}"/>
              </a:ext>
            </a:extLst>
          </p:cNvPr>
          <p:cNvCxnSpPr>
            <a:cxnSpLocks/>
          </p:cNvCxnSpPr>
          <p:nvPr userDrawn="1"/>
        </p:nvCxnSpPr>
        <p:spPr>
          <a:xfrm>
            <a:off x="8316937" y="2414588"/>
            <a:ext cx="3259138"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6" name="Text Placeholder 24">
            <a:extLst>
              <a:ext uri="{FF2B5EF4-FFF2-40B4-BE49-F238E27FC236}">
                <a16:creationId xmlns:a16="http://schemas.microsoft.com/office/drawing/2014/main" id="{E184A46C-A5F6-134F-AEE3-CA81434EA7A3}"/>
              </a:ext>
            </a:extLst>
          </p:cNvPr>
          <p:cNvSpPr>
            <a:spLocks noGrp="1"/>
          </p:cNvSpPr>
          <p:nvPr>
            <p:ph type="body" sz="quarter" idx="27" hasCustomPrompt="1"/>
          </p:nvPr>
        </p:nvSpPr>
        <p:spPr>
          <a:xfrm>
            <a:off x="516632" y="1695697"/>
            <a:ext cx="3457720" cy="608932"/>
          </a:xfrm>
        </p:spPr>
        <p:txBody>
          <a:bodyPr>
            <a:noAutofit/>
          </a:bodyPr>
          <a:lstStyle>
            <a:lvl1pPr marL="0" indent="0" algn="l">
              <a:buNone/>
              <a:defRPr sz="1800" b="1" i="0" cap="all" baseline="0">
                <a:solidFill>
                  <a:schemeClr val="accent2"/>
                </a:solidFill>
                <a:latin typeface="Avenir Next LT Pro Demi" panose="020B0504020202020204" pitchFamily="34" charset="77"/>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r>
              <a:rPr lang="en-US" dirty="0"/>
              <a:t>avenir next </a:t>
            </a:r>
            <a:r>
              <a:rPr lang="en-US" dirty="0" err="1"/>
              <a:t>lt</a:t>
            </a:r>
            <a:r>
              <a:rPr lang="en-US" dirty="0"/>
              <a:t> pro, demi, 18 </a:t>
            </a:r>
            <a:r>
              <a:rPr lang="en-US" dirty="0" err="1"/>
              <a:t>pt</a:t>
            </a:r>
            <a:r>
              <a:rPr lang="en-US" dirty="0"/>
              <a:t>, orange, all caps</a:t>
            </a:r>
          </a:p>
        </p:txBody>
      </p:sp>
      <p:sp>
        <p:nvSpPr>
          <p:cNvPr id="37" name="Text Placeholder 24">
            <a:extLst>
              <a:ext uri="{FF2B5EF4-FFF2-40B4-BE49-F238E27FC236}">
                <a16:creationId xmlns:a16="http://schemas.microsoft.com/office/drawing/2014/main" id="{A1A56CF7-DCC1-D8CA-19AD-B538129E81CC}"/>
              </a:ext>
            </a:extLst>
          </p:cNvPr>
          <p:cNvSpPr>
            <a:spLocks noGrp="1"/>
          </p:cNvSpPr>
          <p:nvPr>
            <p:ph type="body" sz="quarter" idx="28" hasCustomPrompt="1"/>
          </p:nvPr>
        </p:nvSpPr>
        <p:spPr>
          <a:xfrm>
            <a:off x="4372423" y="1695697"/>
            <a:ext cx="3457720" cy="608932"/>
          </a:xfrm>
        </p:spPr>
        <p:txBody>
          <a:bodyPr>
            <a:noAutofit/>
          </a:bodyPr>
          <a:lstStyle>
            <a:lvl1pPr marL="0" indent="0" algn="l">
              <a:buNone/>
              <a:defRPr sz="1800" b="1" i="0" cap="all" baseline="0">
                <a:solidFill>
                  <a:schemeClr val="accent2"/>
                </a:solidFill>
                <a:latin typeface="Avenir Next LT Pro Demi" panose="020B0504020202020204" pitchFamily="34" charset="77"/>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r>
              <a:rPr lang="en-US" dirty="0"/>
              <a:t>avenir next </a:t>
            </a:r>
            <a:r>
              <a:rPr lang="en-US" dirty="0" err="1"/>
              <a:t>lt</a:t>
            </a:r>
            <a:r>
              <a:rPr lang="en-US" dirty="0"/>
              <a:t> pro, demi, 18 </a:t>
            </a:r>
            <a:r>
              <a:rPr lang="en-US" dirty="0" err="1"/>
              <a:t>pt</a:t>
            </a:r>
            <a:r>
              <a:rPr lang="en-US" dirty="0"/>
              <a:t>, orange, all caps</a:t>
            </a:r>
          </a:p>
        </p:txBody>
      </p:sp>
      <p:sp>
        <p:nvSpPr>
          <p:cNvPr id="38" name="Text Placeholder 24">
            <a:extLst>
              <a:ext uri="{FF2B5EF4-FFF2-40B4-BE49-F238E27FC236}">
                <a16:creationId xmlns:a16="http://schemas.microsoft.com/office/drawing/2014/main" id="{4F6FF271-7C91-28FA-F42A-79EC5616A179}"/>
              </a:ext>
            </a:extLst>
          </p:cNvPr>
          <p:cNvSpPr>
            <a:spLocks noGrp="1"/>
          </p:cNvSpPr>
          <p:nvPr>
            <p:ph type="body" sz="quarter" idx="29" hasCustomPrompt="1"/>
          </p:nvPr>
        </p:nvSpPr>
        <p:spPr>
          <a:xfrm>
            <a:off x="8217646" y="1695697"/>
            <a:ext cx="3457720" cy="608932"/>
          </a:xfrm>
        </p:spPr>
        <p:txBody>
          <a:bodyPr>
            <a:noAutofit/>
          </a:bodyPr>
          <a:lstStyle>
            <a:lvl1pPr marL="0" indent="0" algn="l">
              <a:buNone/>
              <a:defRPr sz="1800" b="1" i="0" cap="all" baseline="0">
                <a:solidFill>
                  <a:schemeClr val="accent2"/>
                </a:solidFill>
                <a:latin typeface="Avenir Next LT Pro Demi" panose="020B0504020202020204" pitchFamily="34" charset="77"/>
              </a:defRPr>
            </a:lvl1pPr>
            <a:lvl2pPr marL="457200" indent="0">
              <a:buNone/>
              <a:defRPr sz="1400">
                <a:solidFill>
                  <a:schemeClr val="tx1">
                    <a:lumMod val="65000"/>
                    <a:lumOff val="35000"/>
                  </a:schemeClr>
                </a:solidFill>
              </a:defRPr>
            </a:lvl2pPr>
            <a:lvl3pPr marL="914400" indent="0">
              <a:buNone/>
              <a:defRPr sz="1400">
                <a:solidFill>
                  <a:schemeClr val="tx1">
                    <a:lumMod val="65000"/>
                    <a:lumOff val="35000"/>
                  </a:schemeClr>
                </a:solidFill>
              </a:defRPr>
            </a:lvl3pPr>
            <a:lvl4pPr marL="1371600" indent="0">
              <a:buNone/>
              <a:defRPr sz="1400">
                <a:solidFill>
                  <a:schemeClr val="tx1">
                    <a:lumMod val="65000"/>
                    <a:lumOff val="35000"/>
                  </a:schemeClr>
                </a:solidFill>
              </a:defRPr>
            </a:lvl4pPr>
            <a:lvl5pPr marL="1828800" indent="0">
              <a:buNone/>
              <a:defRPr sz="1400">
                <a:solidFill>
                  <a:schemeClr val="tx1">
                    <a:lumMod val="65000"/>
                    <a:lumOff val="35000"/>
                  </a:schemeClr>
                </a:solidFill>
              </a:defRPr>
            </a:lvl5pPr>
          </a:lstStyle>
          <a:p>
            <a:r>
              <a:rPr lang="en-US" dirty="0"/>
              <a:t>avenir next </a:t>
            </a:r>
            <a:r>
              <a:rPr lang="en-US" dirty="0" err="1"/>
              <a:t>lt</a:t>
            </a:r>
            <a:r>
              <a:rPr lang="en-US" dirty="0"/>
              <a:t> pro, demi, 18 </a:t>
            </a:r>
            <a:r>
              <a:rPr lang="en-US" dirty="0" err="1"/>
              <a:t>pt</a:t>
            </a:r>
            <a:r>
              <a:rPr lang="en-US" dirty="0"/>
              <a:t>, orange, all caps</a:t>
            </a:r>
          </a:p>
        </p:txBody>
      </p:sp>
      <p:sp>
        <p:nvSpPr>
          <p:cNvPr id="39" name="Text Placeholder 3">
            <a:extLst>
              <a:ext uri="{FF2B5EF4-FFF2-40B4-BE49-F238E27FC236}">
                <a16:creationId xmlns:a16="http://schemas.microsoft.com/office/drawing/2014/main" id="{F8F0387D-621D-8E12-C735-9032E17AB710}"/>
              </a:ext>
            </a:extLst>
          </p:cNvPr>
          <p:cNvSpPr>
            <a:spLocks noGrp="1"/>
          </p:cNvSpPr>
          <p:nvPr>
            <p:ph type="body" sz="quarter" idx="30" hasCustomPrompt="1"/>
          </p:nvPr>
        </p:nvSpPr>
        <p:spPr>
          <a:xfrm>
            <a:off x="516632" y="2567352"/>
            <a:ext cx="3457720" cy="3078533"/>
          </a:xfrm>
        </p:spPr>
        <p:txBody>
          <a:bodyPr/>
          <a:lstStyle>
            <a:lvl1pPr marL="228600" marR="0" indent="-228600" algn="l" defTabSz="914400" rtl="0" eaLnBrk="1" fontAlgn="auto" latinLnBrk="0" hangingPunct="1">
              <a:lnSpc>
                <a:spcPct val="90000"/>
              </a:lnSpc>
              <a:spcBef>
                <a:spcPts val="0"/>
              </a:spcBef>
              <a:spcAft>
                <a:spcPts val="600"/>
              </a:spcAft>
              <a:buClr>
                <a:srgbClr val="E86100"/>
              </a:buClr>
              <a:buSzTx/>
              <a:buFont typeface="Wingdings" pitchFamily="2" charset="2"/>
              <a:buChar char="§"/>
              <a:tabLst/>
              <a:defRPr sz="1600"/>
            </a:lvl1pPr>
            <a:lvl2pPr>
              <a:spcAft>
                <a:spcPts val="600"/>
              </a:spcAft>
              <a:buClr>
                <a:srgbClr val="0C2340"/>
              </a:buClr>
              <a:defRPr sz="1400">
                <a:solidFill>
                  <a:srgbClr val="63656A"/>
                </a:solidFill>
              </a:defRPr>
            </a:lvl2pPr>
            <a:lvl3pPr>
              <a:spcAft>
                <a:spcPts val="600"/>
              </a:spcAft>
              <a:buClr>
                <a:srgbClr val="0C2340"/>
              </a:buClr>
              <a:defRPr sz="1200">
                <a:solidFill>
                  <a:srgbClr val="63656A"/>
                </a:solidFill>
              </a:defRPr>
            </a:lvl3pPr>
          </a:lstStyle>
          <a:p>
            <a:r>
              <a:rPr lang="en-US" dirty="0"/>
              <a:t>Content – Avenir Next LT Pro, Regular, 16 </a:t>
            </a:r>
            <a:r>
              <a:rPr lang="en-US" dirty="0" err="1"/>
              <a:t>pt</a:t>
            </a:r>
            <a:r>
              <a:rPr lang="en-US" dirty="0"/>
              <a:t>, gray font, sentence case</a:t>
            </a:r>
          </a:p>
          <a:p>
            <a:r>
              <a:rPr lang="en-US" dirty="0"/>
              <a:t>Content </a:t>
            </a:r>
          </a:p>
          <a:p>
            <a:pPr lvl="1"/>
            <a:r>
              <a:rPr lang="en-US" dirty="0"/>
              <a:t>Second level</a:t>
            </a:r>
          </a:p>
          <a:p>
            <a:pPr lvl="2"/>
            <a:r>
              <a:rPr lang="en-US" dirty="0"/>
              <a:t>Third level</a:t>
            </a:r>
          </a:p>
        </p:txBody>
      </p:sp>
      <p:sp>
        <p:nvSpPr>
          <p:cNvPr id="40" name="Text Placeholder 3">
            <a:extLst>
              <a:ext uri="{FF2B5EF4-FFF2-40B4-BE49-F238E27FC236}">
                <a16:creationId xmlns:a16="http://schemas.microsoft.com/office/drawing/2014/main" id="{E0C6D441-49DB-42E1-7008-D7205EF18750}"/>
              </a:ext>
            </a:extLst>
          </p:cNvPr>
          <p:cNvSpPr>
            <a:spLocks noGrp="1"/>
          </p:cNvSpPr>
          <p:nvPr>
            <p:ph type="body" sz="quarter" idx="31" hasCustomPrompt="1"/>
          </p:nvPr>
        </p:nvSpPr>
        <p:spPr>
          <a:xfrm>
            <a:off x="4372423" y="2567352"/>
            <a:ext cx="3457720" cy="3078533"/>
          </a:xfrm>
        </p:spPr>
        <p:txBody>
          <a:bodyPr/>
          <a:lstStyle>
            <a:lvl1pPr marL="228600" marR="0" indent="-228600" algn="l" defTabSz="914400" rtl="0" eaLnBrk="1" fontAlgn="auto" latinLnBrk="0" hangingPunct="1">
              <a:lnSpc>
                <a:spcPct val="90000"/>
              </a:lnSpc>
              <a:spcBef>
                <a:spcPts val="0"/>
              </a:spcBef>
              <a:spcAft>
                <a:spcPts val="600"/>
              </a:spcAft>
              <a:buClr>
                <a:srgbClr val="E86100"/>
              </a:buClr>
              <a:buSzTx/>
              <a:buFont typeface="Wingdings" pitchFamily="2" charset="2"/>
              <a:buChar char="§"/>
              <a:tabLst/>
              <a:defRPr sz="1600"/>
            </a:lvl1pPr>
            <a:lvl2pPr>
              <a:spcAft>
                <a:spcPts val="600"/>
              </a:spcAft>
              <a:buClr>
                <a:srgbClr val="0C2340"/>
              </a:buClr>
              <a:defRPr sz="1400">
                <a:solidFill>
                  <a:srgbClr val="63656A"/>
                </a:solidFill>
              </a:defRPr>
            </a:lvl2pPr>
            <a:lvl3pPr>
              <a:spcAft>
                <a:spcPts val="600"/>
              </a:spcAft>
              <a:buClr>
                <a:srgbClr val="0C2340"/>
              </a:buClr>
              <a:defRPr sz="1200">
                <a:solidFill>
                  <a:srgbClr val="63656A"/>
                </a:solidFill>
              </a:defRPr>
            </a:lvl3pPr>
          </a:lstStyle>
          <a:p>
            <a:r>
              <a:rPr lang="en-US" dirty="0"/>
              <a:t>Content – Avenir Next LT Pro, Regular, 16 </a:t>
            </a:r>
            <a:r>
              <a:rPr lang="en-US" dirty="0" err="1"/>
              <a:t>pt</a:t>
            </a:r>
            <a:r>
              <a:rPr lang="en-US" dirty="0"/>
              <a:t>, gray font, sentence case</a:t>
            </a:r>
          </a:p>
          <a:p>
            <a:r>
              <a:rPr lang="en-US" dirty="0"/>
              <a:t>Content </a:t>
            </a:r>
          </a:p>
          <a:p>
            <a:pPr lvl="1"/>
            <a:r>
              <a:rPr lang="en-US" dirty="0"/>
              <a:t>Second level</a:t>
            </a:r>
          </a:p>
          <a:p>
            <a:pPr lvl="2"/>
            <a:r>
              <a:rPr lang="en-US" dirty="0"/>
              <a:t>Third level</a:t>
            </a:r>
          </a:p>
        </p:txBody>
      </p:sp>
      <p:sp>
        <p:nvSpPr>
          <p:cNvPr id="41" name="Text Placeholder 3">
            <a:extLst>
              <a:ext uri="{FF2B5EF4-FFF2-40B4-BE49-F238E27FC236}">
                <a16:creationId xmlns:a16="http://schemas.microsoft.com/office/drawing/2014/main" id="{BBE82EE8-B6AB-F9B1-449C-57867409CCFE}"/>
              </a:ext>
            </a:extLst>
          </p:cNvPr>
          <p:cNvSpPr>
            <a:spLocks noGrp="1"/>
          </p:cNvSpPr>
          <p:nvPr>
            <p:ph type="body" sz="quarter" idx="32" hasCustomPrompt="1"/>
          </p:nvPr>
        </p:nvSpPr>
        <p:spPr>
          <a:xfrm>
            <a:off x="8217646" y="2567352"/>
            <a:ext cx="3457720" cy="3078533"/>
          </a:xfrm>
        </p:spPr>
        <p:txBody>
          <a:bodyPr/>
          <a:lstStyle>
            <a:lvl1pPr marL="228600" marR="0" indent="-228600" algn="l" defTabSz="914400" rtl="0" eaLnBrk="1" fontAlgn="auto" latinLnBrk="0" hangingPunct="1">
              <a:lnSpc>
                <a:spcPct val="90000"/>
              </a:lnSpc>
              <a:spcBef>
                <a:spcPts val="0"/>
              </a:spcBef>
              <a:spcAft>
                <a:spcPts val="600"/>
              </a:spcAft>
              <a:buClr>
                <a:srgbClr val="E86100"/>
              </a:buClr>
              <a:buSzTx/>
              <a:buFont typeface="Wingdings" pitchFamily="2" charset="2"/>
              <a:buChar char="§"/>
              <a:tabLst/>
              <a:defRPr sz="1600"/>
            </a:lvl1pPr>
            <a:lvl2pPr>
              <a:spcAft>
                <a:spcPts val="600"/>
              </a:spcAft>
              <a:buClr>
                <a:srgbClr val="0C2340"/>
              </a:buClr>
              <a:defRPr sz="1400">
                <a:solidFill>
                  <a:srgbClr val="63656A"/>
                </a:solidFill>
              </a:defRPr>
            </a:lvl2pPr>
            <a:lvl3pPr>
              <a:spcAft>
                <a:spcPts val="600"/>
              </a:spcAft>
              <a:buClr>
                <a:srgbClr val="0C2340"/>
              </a:buClr>
              <a:defRPr sz="1200">
                <a:solidFill>
                  <a:srgbClr val="63656A"/>
                </a:solidFill>
              </a:defRPr>
            </a:lvl3pPr>
          </a:lstStyle>
          <a:p>
            <a:r>
              <a:rPr lang="en-US" dirty="0"/>
              <a:t>Content – Avenir Next LT Pro, Regular, 16 </a:t>
            </a:r>
            <a:r>
              <a:rPr lang="en-US" dirty="0" err="1"/>
              <a:t>pt</a:t>
            </a:r>
            <a:r>
              <a:rPr lang="en-US" dirty="0"/>
              <a:t>, gray font, sentence case</a:t>
            </a:r>
          </a:p>
          <a:p>
            <a:r>
              <a:rPr lang="en-US" dirty="0"/>
              <a:t>Content </a:t>
            </a:r>
          </a:p>
          <a:p>
            <a:pPr lvl="1"/>
            <a:r>
              <a:rPr lang="en-US" dirty="0"/>
              <a:t>Second level</a:t>
            </a:r>
          </a:p>
          <a:p>
            <a:pPr lvl="2"/>
            <a:r>
              <a:rPr lang="en-US" dirty="0"/>
              <a:t>Third level</a:t>
            </a:r>
          </a:p>
        </p:txBody>
      </p:sp>
      <p:sp>
        <p:nvSpPr>
          <p:cNvPr id="5" name="Footer Placeholder 4">
            <a:extLst>
              <a:ext uri="{FF2B5EF4-FFF2-40B4-BE49-F238E27FC236}">
                <a16:creationId xmlns:a16="http://schemas.microsoft.com/office/drawing/2014/main" id="{64AF8623-4263-5AA8-87A9-29DE313B59EA}"/>
              </a:ext>
            </a:extLst>
          </p:cNvPr>
          <p:cNvSpPr>
            <a:spLocks noGrp="1"/>
          </p:cNvSpPr>
          <p:nvPr>
            <p:ph type="ftr" sz="quarter" idx="3"/>
          </p:nvPr>
        </p:nvSpPr>
        <p:spPr>
          <a:xfrm>
            <a:off x="694574" y="6366854"/>
            <a:ext cx="6743700" cy="365125"/>
          </a:xfrm>
          <a:prstGeom prst="rect">
            <a:avLst/>
          </a:prstGeom>
        </p:spPr>
        <p:txBody>
          <a:bodyPr vert="horz" lIns="91440" tIns="45720" rIns="91440" bIns="45720" rtlCol="0" anchor="ctr"/>
          <a:lstStyle>
            <a:lvl1pPr algn="l">
              <a:defRPr sz="900" b="0" i="0" cap="all" baseline="0">
                <a:solidFill>
                  <a:srgbClr val="999999"/>
                </a:solidFill>
                <a:latin typeface="Avenir Light" panose="020B0402020203020204" pitchFamily="34" charset="77"/>
                <a:ea typeface="Avenir Light" panose="020B0402020203020204" pitchFamily="34" charset="77"/>
                <a:cs typeface="Arial" charset="0"/>
              </a:defRPr>
            </a:lvl1pPr>
          </a:lstStyle>
          <a:p>
            <a:endParaRPr lang="en-US" dirty="0"/>
          </a:p>
        </p:txBody>
      </p:sp>
      <p:sp>
        <p:nvSpPr>
          <p:cNvPr id="6" name="Slide Number Placeholder 5">
            <a:extLst>
              <a:ext uri="{FF2B5EF4-FFF2-40B4-BE49-F238E27FC236}">
                <a16:creationId xmlns:a16="http://schemas.microsoft.com/office/drawing/2014/main" id="{C08972B4-D144-9073-209C-29993DEDA8A2}"/>
              </a:ext>
            </a:extLst>
          </p:cNvPr>
          <p:cNvSpPr>
            <a:spLocks noGrp="1"/>
          </p:cNvSpPr>
          <p:nvPr>
            <p:ph type="sldNum" sz="quarter" idx="4"/>
          </p:nvPr>
        </p:nvSpPr>
        <p:spPr>
          <a:xfrm>
            <a:off x="300359" y="6366854"/>
            <a:ext cx="318761" cy="365125"/>
          </a:xfrm>
          <a:prstGeom prst="rect">
            <a:avLst/>
          </a:prstGeom>
        </p:spPr>
        <p:txBody>
          <a:bodyPr vert="horz" lIns="91440" tIns="45720" rIns="91440" bIns="45720" rtlCol="0" anchor="ctr"/>
          <a:lstStyle>
            <a:lvl1pPr>
              <a:defRPr lang="en-US" sz="900" b="0" i="0" cap="all" baseline="0" smtClean="0">
                <a:solidFill>
                  <a:srgbClr val="999999"/>
                </a:solidFill>
                <a:latin typeface="Avenir Light" panose="020B0402020203020204" pitchFamily="34" charset="77"/>
                <a:ea typeface="Avenir Light" panose="020B0402020203020204" pitchFamily="34" charset="77"/>
                <a:cs typeface="Arial" charset="0"/>
              </a:defRPr>
            </a:lvl1pPr>
          </a:lstStyle>
          <a:p>
            <a:fld id="{9564885F-477D-A14D-B2C1-5ECAF755F313}" type="slidenum">
              <a:rPr lang="en-LT" smtClean="0"/>
              <a:pPr/>
              <a:t>‹#›</a:t>
            </a:fld>
            <a:endParaRPr lang="en-LT" dirty="0"/>
          </a:p>
        </p:txBody>
      </p:sp>
    </p:spTree>
    <p:extLst>
      <p:ext uri="{BB962C8B-B14F-4D97-AF65-F5344CB8AC3E}">
        <p14:creationId xmlns:p14="http://schemas.microsoft.com/office/powerpoint/2010/main" val="1981462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672" userDrawn="1">
          <p15:clr>
            <a:srgbClr val="FBAE40"/>
          </p15:clr>
        </p15:guide>
        <p15:guide id="2" pos="2520" userDrawn="1">
          <p15:clr>
            <a:srgbClr val="FBAE40"/>
          </p15:clr>
        </p15:guide>
        <p15:guide id="3" pos="216" userDrawn="1">
          <p15:clr>
            <a:srgbClr val="FBAE40"/>
          </p15:clr>
        </p15:guide>
        <p15:guide id="4" pos="7464" userDrawn="1">
          <p15:clr>
            <a:srgbClr val="FBAE40"/>
          </p15:clr>
        </p15:guide>
        <p15:guide id="5" orient="horz" pos="408" userDrawn="1">
          <p15:clr>
            <a:srgbClr val="FBAE40"/>
          </p15:clr>
        </p15:guide>
        <p15:guide id="6" orient="horz" pos="936" userDrawn="1">
          <p15:clr>
            <a:srgbClr val="FBAE40"/>
          </p15:clr>
        </p15:guide>
        <p15:guide id="7" pos="2688" userDrawn="1">
          <p15:clr>
            <a:srgbClr val="FBAE40"/>
          </p15:clr>
        </p15:guide>
        <p15:guide id="8" pos="4992" userDrawn="1">
          <p15:clr>
            <a:srgbClr val="FBAE40"/>
          </p15:clr>
        </p15:guide>
        <p15:guide id="9" pos="5160" userDrawn="1">
          <p15:clr>
            <a:srgbClr val="FBAE40"/>
          </p15:clr>
        </p15:guide>
        <p15:guide id="10" orient="horz" pos="105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6.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image" Target="../media/image7.pn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theme" Target="../theme/theme3.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19" Type="http://schemas.openxmlformats.org/officeDocument/2006/relationships/image" Target="../media/image8.svg"/><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5" Type="http://schemas.openxmlformats.org/officeDocument/2006/relationships/slideLayout" Target="../slideLayouts/slideLayout48.xml"/><Relationship Id="rId4" Type="http://schemas.openxmlformats.org/officeDocument/2006/relationships/slideLayout" Target="../slideLayouts/slideLayout47.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54.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5" Type="http://schemas.openxmlformats.org/officeDocument/2006/relationships/slideLayout" Target="../slideLayouts/slideLayout56.xml"/><Relationship Id="rId4" Type="http://schemas.openxmlformats.org/officeDocument/2006/relationships/slideLayout" Target="../slideLayouts/slideLayout55.xml"/><Relationship Id="rId9" Type="http://schemas.openxmlformats.org/officeDocument/2006/relationships/image" Target="../media/image27.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689F78-5ADD-F248-944D-B471B35E5373}"/>
              </a:ext>
            </a:extLst>
          </p:cNvPr>
          <p:cNvSpPr>
            <a:spLocks noGrp="1"/>
          </p:cNvSpPr>
          <p:nvPr>
            <p:ph type="title"/>
          </p:nvPr>
        </p:nvSpPr>
        <p:spPr>
          <a:xfrm>
            <a:off x="1775861" y="230876"/>
            <a:ext cx="9998798" cy="666736"/>
          </a:xfrm>
          <a:prstGeom prst="rect">
            <a:avLst/>
          </a:prstGeom>
        </p:spPr>
        <p:txBody>
          <a:bodyPr vert="horz" lIns="91440" tIns="45720" rIns="91440" bIns="45720" rtlCol="0" anchor="t" anchorCtr="0">
            <a:noAutofit/>
          </a:bodyPr>
          <a:lstStyle/>
          <a:p>
            <a:r>
              <a:rPr lang="en-US" dirty="0"/>
              <a:t>TITLE — avenir NEXT LT PRO, DEMI, 28 PT, dark BLUE, caps</a:t>
            </a:r>
          </a:p>
        </p:txBody>
      </p:sp>
      <p:sp>
        <p:nvSpPr>
          <p:cNvPr id="3" name="Text Placeholder 2">
            <a:extLst>
              <a:ext uri="{FF2B5EF4-FFF2-40B4-BE49-F238E27FC236}">
                <a16:creationId xmlns:a16="http://schemas.microsoft.com/office/drawing/2014/main" id="{31F2B12F-0D34-014D-AAC4-60DDBC4D2991}"/>
              </a:ext>
            </a:extLst>
          </p:cNvPr>
          <p:cNvSpPr>
            <a:spLocks noGrp="1"/>
          </p:cNvSpPr>
          <p:nvPr>
            <p:ph type="body" idx="1"/>
          </p:nvPr>
        </p:nvSpPr>
        <p:spPr>
          <a:xfrm>
            <a:off x="417343" y="1316646"/>
            <a:ext cx="11357316" cy="4860317"/>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2"/>
            <a:endParaRPr lang="en-US" dirty="0"/>
          </a:p>
          <a:p>
            <a:pPr lvl="2"/>
            <a:endParaRPr lang="en-US" dirty="0"/>
          </a:p>
        </p:txBody>
      </p:sp>
      <p:sp>
        <p:nvSpPr>
          <p:cNvPr id="5" name="Footer Placeholder 4">
            <a:extLst>
              <a:ext uri="{FF2B5EF4-FFF2-40B4-BE49-F238E27FC236}">
                <a16:creationId xmlns:a16="http://schemas.microsoft.com/office/drawing/2014/main" id="{88ECCEAE-1137-4B48-9DD2-1114954881B0}"/>
              </a:ext>
            </a:extLst>
          </p:cNvPr>
          <p:cNvSpPr>
            <a:spLocks noGrp="1"/>
          </p:cNvSpPr>
          <p:nvPr>
            <p:ph type="ftr" sz="quarter" idx="3"/>
          </p:nvPr>
        </p:nvSpPr>
        <p:spPr>
          <a:xfrm>
            <a:off x="694574" y="6366854"/>
            <a:ext cx="6743700" cy="365125"/>
          </a:xfrm>
          <a:prstGeom prst="rect">
            <a:avLst/>
          </a:prstGeom>
        </p:spPr>
        <p:txBody>
          <a:bodyPr vert="horz" lIns="91440" tIns="45720" rIns="91440" bIns="45720" rtlCol="0" anchor="ctr"/>
          <a:lstStyle>
            <a:lvl1pPr algn="l">
              <a:defRPr sz="900" b="0" i="0" cap="all" baseline="0">
                <a:solidFill>
                  <a:srgbClr val="999999"/>
                </a:solidFill>
                <a:latin typeface="Avenir Light" panose="020B0402020203020204" pitchFamily="34" charset="77"/>
                <a:ea typeface="Avenir Light" panose="020B0402020203020204" pitchFamily="34" charset="77"/>
                <a:cs typeface="Arial" charset="0"/>
              </a:defRPr>
            </a:lvl1pPr>
          </a:lstStyle>
          <a:p>
            <a:endParaRPr lang="en-US" dirty="0"/>
          </a:p>
        </p:txBody>
      </p:sp>
      <p:sp>
        <p:nvSpPr>
          <p:cNvPr id="6" name="Slide Number Placeholder 5">
            <a:extLst>
              <a:ext uri="{FF2B5EF4-FFF2-40B4-BE49-F238E27FC236}">
                <a16:creationId xmlns:a16="http://schemas.microsoft.com/office/drawing/2014/main" id="{BA266111-8772-BA4B-B08B-5CCEC2638044}"/>
              </a:ext>
            </a:extLst>
          </p:cNvPr>
          <p:cNvSpPr>
            <a:spLocks noGrp="1"/>
          </p:cNvSpPr>
          <p:nvPr userDrawn="1">
            <p:ph type="sldNum" sz="quarter" idx="4"/>
          </p:nvPr>
        </p:nvSpPr>
        <p:spPr>
          <a:xfrm>
            <a:off x="300359" y="6366854"/>
            <a:ext cx="318761" cy="365125"/>
          </a:xfrm>
          <a:prstGeom prst="rect">
            <a:avLst/>
          </a:prstGeom>
        </p:spPr>
        <p:txBody>
          <a:bodyPr vert="horz" lIns="91440" tIns="45720" rIns="91440" bIns="45720" rtlCol="0" anchor="ctr"/>
          <a:lstStyle>
            <a:lvl1pPr>
              <a:defRPr lang="en-US" sz="900" b="0" i="0" cap="all" baseline="0" smtClean="0">
                <a:solidFill>
                  <a:srgbClr val="999999"/>
                </a:solidFill>
                <a:latin typeface="Avenir Light" panose="020B0402020203020204" pitchFamily="34" charset="77"/>
                <a:ea typeface="Avenir Light" panose="020B0402020203020204" pitchFamily="34" charset="77"/>
                <a:cs typeface="Arial" charset="0"/>
              </a:defRPr>
            </a:lvl1pPr>
          </a:lstStyle>
          <a:p>
            <a:fld id="{9564885F-477D-A14D-B2C1-5ECAF755F313}" type="slidenum">
              <a:rPr lang="en-LT" smtClean="0"/>
              <a:pPr/>
              <a:t>‹#›</a:t>
            </a:fld>
            <a:endParaRPr lang="en-LT" dirty="0"/>
          </a:p>
        </p:txBody>
      </p:sp>
      <p:pic>
        <p:nvPicPr>
          <p:cNvPr id="20" name="Picture 19">
            <a:extLst>
              <a:ext uri="{FF2B5EF4-FFF2-40B4-BE49-F238E27FC236}">
                <a16:creationId xmlns:a16="http://schemas.microsoft.com/office/drawing/2014/main" id="{6414F18D-9838-884F-89A1-A3F795E9032F}"/>
              </a:ext>
            </a:extLst>
          </p:cNvPr>
          <p:cNvPicPr>
            <a:picLocks noChangeAspect="1"/>
          </p:cNvPicPr>
          <p:nvPr userDrawn="1"/>
        </p:nvPicPr>
        <p:blipFill rotWithShape="1">
          <a:blip r:embed="rId18"/>
          <a:srcRect l="80233"/>
          <a:stretch/>
        </p:blipFill>
        <p:spPr>
          <a:xfrm>
            <a:off x="0" y="171121"/>
            <a:ext cx="1536405" cy="952500"/>
          </a:xfrm>
          <a:prstGeom prst="rect">
            <a:avLst/>
          </a:prstGeom>
        </p:spPr>
      </p:pic>
      <p:pic>
        <p:nvPicPr>
          <p:cNvPr id="7" name="Picture 6">
            <a:extLst>
              <a:ext uri="{FF2B5EF4-FFF2-40B4-BE49-F238E27FC236}">
                <a16:creationId xmlns:a16="http://schemas.microsoft.com/office/drawing/2014/main" id="{F9F376C0-00E3-A94E-9D2F-168DDAF221A6}"/>
              </a:ext>
            </a:extLst>
          </p:cNvPr>
          <p:cNvPicPr>
            <a:picLocks noChangeAspect="1"/>
          </p:cNvPicPr>
          <p:nvPr userDrawn="1"/>
        </p:nvPicPr>
        <p:blipFill>
          <a:blip r:embed="rId19"/>
          <a:stretch>
            <a:fillRect/>
          </a:stretch>
        </p:blipFill>
        <p:spPr>
          <a:xfrm>
            <a:off x="-339634" y="6183236"/>
            <a:ext cx="12897394" cy="368300"/>
          </a:xfrm>
          <a:prstGeom prst="rect">
            <a:avLst/>
          </a:prstGeom>
        </p:spPr>
      </p:pic>
    </p:spTree>
    <p:extLst>
      <p:ext uri="{BB962C8B-B14F-4D97-AF65-F5344CB8AC3E}">
        <p14:creationId xmlns:p14="http://schemas.microsoft.com/office/powerpoint/2010/main" val="1101178340"/>
      </p:ext>
    </p:extLst>
  </p:cSld>
  <p:clrMap bg1="lt1" tx1="dk1" bg2="lt2" tx2="dk2" accent1="accent1" accent2="accent2" accent3="accent3" accent4="accent4" accent5="accent5" accent6="accent6" hlink="hlink" folHlink="folHlink"/>
  <p:sldLayoutIdLst>
    <p:sldLayoutId id="2147483705" r:id="rId1"/>
    <p:sldLayoutId id="2147483707" r:id="rId2"/>
    <p:sldLayoutId id="2147483869" r:id="rId3"/>
    <p:sldLayoutId id="2147483714" r:id="rId4"/>
    <p:sldLayoutId id="2147483655" r:id="rId5"/>
    <p:sldLayoutId id="2147483722" r:id="rId6"/>
    <p:sldLayoutId id="2147483728" r:id="rId7"/>
    <p:sldLayoutId id="2147483727" r:id="rId8"/>
    <p:sldLayoutId id="2147483724" r:id="rId9"/>
    <p:sldLayoutId id="2147483731" r:id="rId10"/>
    <p:sldLayoutId id="2147483725" r:id="rId11"/>
    <p:sldLayoutId id="2147483751" r:id="rId12"/>
    <p:sldLayoutId id="2147483721" r:id="rId13"/>
    <p:sldLayoutId id="2147483878" r:id="rId14"/>
    <p:sldLayoutId id="2147483870" r:id="rId15"/>
    <p:sldLayoutId id="2147483864"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80000"/>
        </a:lnSpc>
        <a:spcBef>
          <a:spcPct val="0"/>
        </a:spcBef>
        <a:buNone/>
        <a:defRPr sz="2800" b="1" i="0" kern="1200" cap="all" baseline="0">
          <a:solidFill>
            <a:schemeClr val="bg1"/>
          </a:solidFill>
          <a:latin typeface="Avenir Next LT Pro Demi" panose="020B0504020202020204" pitchFamily="34" charset="77"/>
          <a:ea typeface="Avenir Next LT Pro Demi" panose="020B0504020202020204" pitchFamily="34" charset="77"/>
          <a:cs typeface="Arial" charset="0"/>
        </a:defRPr>
      </a:lvl1pPr>
    </p:titleStyle>
    <p:bodyStyle>
      <a:lvl1pPr marL="228600" indent="-228600" algn="l" defTabSz="914400" rtl="0" eaLnBrk="1" latinLnBrk="0" hangingPunct="1">
        <a:lnSpc>
          <a:spcPct val="90000"/>
        </a:lnSpc>
        <a:spcBef>
          <a:spcPts val="0"/>
        </a:spcBef>
        <a:spcAft>
          <a:spcPts val="600"/>
        </a:spcAft>
        <a:buClr>
          <a:schemeClr val="accent2"/>
        </a:buClr>
        <a:buFont typeface="Wingdings" pitchFamily="2" charset="2"/>
        <a:buChar char="§"/>
        <a:tabLst/>
        <a:defRPr sz="1800" b="0" i="0" kern="1200">
          <a:solidFill>
            <a:srgbClr val="404040"/>
          </a:solidFill>
          <a:latin typeface="Avenir Next LT Pro" panose="020B0504020202020204" pitchFamily="34" charset="77"/>
          <a:ea typeface="Avenir Next LT Pro" panose="020B0504020202020204" pitchFamily="34" charset="77"/>
          <a:cs typeface="Arial" charset="0"/>
        </a:defRPr>
      </a:lvl1pPr>
      <a:lvl2pPr marL="685800" indent="-228600" algn="l" defTabSz="914400" rtl="0" eaLnBrk="1" latinLnBrk="0" hangingPunct="1">
        <a:lnSpc>
          <a:spcPct val="90000"/>
        </a:lnSpc>
        <a:spcBef>
          <a:spcPts val="0"/>
        </a:spcBef>
        <a:spcAft>
          <a:spcPts val="600"/>
        </a:spcAft>
        <a:buClr>
          <a:schemeClr val="bg1"/>
        </a:buClr>
        <a:buFont typeface=".AppleSystemUIFont"/>
        <a:buChar char="–"/>
        <a:defRPr sz="1600" b="0" i="0" kern="1200">
          <a:solidFill>
            <a:srgbClr val="404040"/>
          </a:solidFill>
          <a:latin typeface="Avenir Next LT Pro" panose="020B0504020202020204" pitchFamily="34" charset="77"/>
          <a:ea typeface="Avenir Next LT Pro" panose="020B0504020202020204" pitchFamily="34" charset="77"/>
          <a:cs typeface="Arial" charset="0"/>
        </a:defRPr>
      </a:lvl2pPr>
      <a:lvl3pPr marL="1143000" indent="-228600" algn="l" defTabSz="914400" rtl="0" eaLnBrk="1" latinLnBrk="0" hangingPunct="1">
        <a:lnSpc>
          <a:spcPct val="90000"/>
        </a:lnSpc>
        <a:spcBef>
          <a:spcPts val="0"/>
        </a:spcBef>
        <a:spcAft>
          <a:spcPts val="600"/>
        </a:spcAft>
        <a:buClr>
          <a:schemeClr val="bg1"/>
        </a:buClr>
        <a:buFont typeface="Arial" panose="020B0604020202020204" pitchFamily="34" charset="0"/>
        <a:buChar char="•"/>
        <a:defRPr sz="1400" b="0" i="0" kern="1200">
          <a:solidFill>
            <a:srgbClr val="404040"/>
          </a:solidFill>
          <a:latin typeface="Avenir Next LT Pro" panose="020B0504020202020204" pitchFamily="34" charset="77"/>
          <a:ea typeface="Avenir Next LT Pro" panose="020B0504020202020204" pitchFamily="34" charset="77"/>
          <a:cs typeface="Arial" charset="0"/>
        </a:defRPr>
      </a:lvl3pPr>
      <a:lvl4pPr marL="1600200" indent="-2286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sz="1400" kern="1200">
          <a:solidFill>
            <a:srgbClr val="63656A"/>
          </a:solidFill>
          <a:latin typeface="Arial" charset="0"/>
          <a:ea typeface="Arial" charset="0"/>
          <a:cs typeface="Arial" charset="0"/>
        </a:defRPr>
      </a:lvl4pPr>
      <a:lvl5pPr marL="2057400" indent="-2286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sz="1400" kern="1200">
          <a:solidFill>
            <a:srgbClr val="63656A"/>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28" userDrawn="1">
          <p15:clr>
            <a:srgbClr val="F26B43"/>
          </p15:clr>
        </p15:guide>
        <p15:guide id="2" pos="3840" userDrawn="1">
          <p15:clr>
            <a:srgbClr val="F26B43"/>
          </p15:clr>
        </p15:guide>
        <p15:guide id="3" pos="240" userDrawn="1">
          <p15:clr>
            <a:srgbClr val="F26B43"/>
          </p15:clr>
        </p15:guide>
        <p15:guide id="4" pos="7464" userDrawn="1">
          <p15:clr>
            <a:srgbClr val="F26B43"/>
          </p15:clr>
        </p15:guide>
        <p15:guide id="5" orient="horz" pos="3912" userDrawn="1">
          <p15:clr>
            <a:srgbClr val="F26B43"/>
          </p15:clr>
        </p15:guide>
        <p15:guide id="6" orient="horz" pos="552" userDrawn="1">
          <p15:clr>
            <a:srgbClr val="F26B43"/>
          </p15:clr>
        </p15:guide>
        <p15:guide id="7" pos="38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AF16E82-0C31-F1D7-67C9-067E8E21435A}"/>
              </a:ext>
            </a:extLst>
          </p:cNvPr>
          <p:cNvPicPr>
            <a:picLocks noChangeAspect="1"/>
          </p:cNvPicPr>
          <p:nvPr userDrawn="1"/>
        </p:nvPicPr>
        <p:blipFill rotWithShape="1">
          <a:blip r:embed="rId13"/>
          <a:srcRect l="46457" t="1" r="-46457" b="21862"/>
          <a:stretch/>
        </p:blipFill>
        <p:spPr>
          <a:xfrm>
            <a:off x="0" y="6455833"/>
            <a:ext cx="22553713" cy="414670"/>
          </a:xfrm>
          <a:prstGeom prst="rect">
            <a:avLst/>
          </a:prstGeom>
        </p:spPr>
      </p:pic>
      <p:sp>
        <p:nvSpPr>
          <p:cNvPr id="2" name="Title Placeholder 1">
            <a:extLst>
              <a:ext uri="{FF2B5EF4-FFF2-40B4-BE49-F238E27FC236}">
                <a16:creationId xmlns:a16="http://schemas.microsoft.com/office/drawing/2014/main" id="{41689F78-5ADD-F248-944D-B471B35E5373}"/>
              </a:ext>
            </a:extLst>
          </p:cNvPr>
          <p:cNvSpPr>
            <a:spLocks noGrp="1"/>
          </p:cNvSpPr>
          <p:nvPr>
            <p:ph type="title"/>
          </p:nvPr>
        </p:nvSpPr>
        <p:spPr>
          <a:xfrm>
            <a:off x="417341" y="338458"/>
            <a:ext cx="11357316" cy="869909"/>
          </a:xfrm>
          <a:prstGeom prst="rect">
            <a:avLst/>
          </a:prstGeom>
        </p:spPr>
        <p:txBody>
          <a:bodyPr vert="horz" lIns="91440" tIns="45720" rIns="91440" bIns="45720" rtlCol="0" anchor="t">
            <a:noAutofit/>
          </a:bodyPr>
          <a:lstStyle/>
          <a:p>
            <a:r>
              <a:rPr lang="en-US" dirty="0"/>
              <a:t>TITLE — avenir NEXT LT PRO, DEMI, 28 PT, DARK BLUE, caps</a:t>
            </a:r>
          </a:p>
        </p:txBody>
      </p:sp>
      <p:sp>
        <p:nvSpPr>
          <p:cNvPr id="3" name="Text Placeholder 2">
            <a:extLst>
              <a:ext uri="{FF2B5EF4-FFF2-40B4-BE49-F238E27FC236}">
                <a16:creationId xmlns:a16="http://schemas.microsoft.com/office/drawing/2014/main" id="{31F2B12F-0D34-014D-AAC4-60DDBC4D2991}"/>
              </a:ext>
            </a:extLst>
          </p:cNvPr>
          <p:cNvSpPr>
            <a:spLocks noGrp="1"/>
          </p:cNvSpPr>
          <p:nvPr>
            <p:ph type="body" idx="1"/>
          </p:nvPr>
        </p:nvSpPr>
        <p:spPr>
          <a:xfrm>
            <a:off x="417341" y="1316645"/>
            <a:ext cx="11357316" cy="4860317"/>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2"/>
            <a:endParaRPr lang="en-US" dirty="0"/>
          </a:p>
          <a:p>
            <a:pPr lvl="2"/>
            <a:endParaRPr lang="en-US" dirty="0"/>
          </a:p>
        </p:txBody>
      </p:sp>
      <p:sp>
        <p:nvSpPr>
          <p:cNvPr id="6" name="Slide Number Placeholder 5">
            <a:extLst>
              <a:ext uri="{FF2B5EF4-FFF2-40B4-BE49-F238E27FC236}">
                <a16:creationId xmlns:a16="http://schemas.microsoft.com/office/drawing/2014/main" id="{BA266111-8772-BA4B-B08B-5CCEC2638044}"/>
              </a:ext>
            </a:extLst>
          </p:cNvPr>
          <p:cNvSpPr>
            <a:spLocks noGrp="1"/>
          </p:cNvSpPr>
          <p:nvPr userDrawn="1">
            <p:ph type="sldNum" sz="quarter" idx="4"/>
          </p:nvPr>
        </p:nvSpPr>
        <p:spPr>
          <a:xfrm>
            <a:off x="364109" y="6470661"/>
            <a:ext cx="318761" cy="365125"/>
          </a:xfrm>
          <a:prstGeom prst="rect">
            <a:avLst/>
          </a:prstGeom>
        </p:spPr>
        <p:txBody>
          <a:bodyPr vert="horz" lIns="91440" tIns="45720" rIns="91440" bIns="45720" rtlCol="0" anchor="ctr"/>
          <a:lstStyle>
            <a:lvl1pPr algn="r">
              <a:defRPr sz="800" b="0" i="0">
                <a:solidFill>
                  <a:srgbClr val="FFFFFF"/>
                </a:solidFill>
                <a:latin typeface="Avenir Next LT Pro" panose="020B0504020202020204" pitchFamily="34" charset="77"/>
                <a:ea typeface="Avenir Next LT Pro" panose="020B0504020202020204" pitchFamily="34" charset="77"/>
                <a:cs typeface="Arial" charset="0"/>
              </a:defRPr>
            </a:lvl1pPr>
          </a:lstStyle>
          <a:p>
            <a:fld id="{9564885F-477D-A14D-B2C1-5ECAF755F313}" type="slidenum">
              <a:rPr lang="en-US" smtClean="0"/>
              <a:pPr/>
              <a:t>‹#›</a:t>
            </a:fld>
            <a:endParaRPr lang="en-US" spc="400" dirty="0"/>
          </a:p>
        </p:txBody>
      </p:sp>
      <p:sp>
        <p:nvSpPr>
          <p:cNvPr id="5" name="Footer Placeholder 4">
            <a:extLst>
              <a:ext uri="{FF2B5EF4-FFF2-40B4-BE49-F238E27FC236}">
                <a16:creationId xmlns:a16="http://schemas.microsoft.com/office/drawing/2014/main" id="{88ECCEAE-1137-4B48-9DD2-1114954881B0}"/>
              </a:ext>
            </a:extLst>
          </p:cNvPr>
          <p:cNvSpPr>
            <a:spLocks noGrp="1"/>
          </p:cNvSpPr>
          <p:nvPr>
            <p:ph type="ftr" sz="quarter" idx="3"/>
          </p:nvPr>
        </p:nvSpPr>
        <p:spPr>
          <a:xfrm>
            <a:off x="753446" y="6459579"/>
            <a:ext cx="7617506" cy="385538"/>
          </a:xfrm>
          <a:prstGeom prst="rect">
            <a:avLst/>
          </a:prstGeom>
        </p:spPr>
        <p:txBody>
          <a:bodyPr vert="horz" lIns="91440" tIns="45720" rIns="91440" bIns="45720" rtlCol="0" anchor="ctr"/>
          <a:lstStyle>
            <a:lvl1pPr algn="l">
              <a:defRPr sz="900" b="0" i="0" cap="all" baseline="0">
                <a:solidFill>
                  <a:srgbClr val="FFFFFF"/>
                </a:solidFill>
                <a:latin typeface="Avenir Next LT Pro" panose="020B0504020202020204" pitchFamily="34" charset="77"/>
                <a:ea typeface="Avenir Next LT Pro" panose="020B0504020202020204" pitchFamily="34" charset="77"/>
                <a:cs typeface="Arial" charset="0"/>
              </a:defRPr>
            </a:lvl1pPr>
          </a:lstStyle>
          <a:p>
            <a:endParaRPr lang="en-US" dirty="0"/>
          </a:p>
        </p:txBody>
      </p:sp>
    </p:spTree>
    <p:extLst>
      <p:ext uri="{BB962C8B-B14F-4D97-AF65-F5344CB8AC3E}">
        <p14:creationId xmlns:p14="http://schemas.microsoft.com/office/powerpoint/2010/main" val="3679151844"/>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43" r:id="rId3"/>
    <p:sldLayoutId id="2147483830" r:id="rId4"/>
    <p:sldLayoutId id="2147483831" r:id="rId5"/>
    <p:sldLayoutId id="2147483832" r:id="rId6"/>
    <p:sldLayoutId id="2147483833" r:id="rId7"/>
    <p:sldLayoutId id="2147483844" r:id="rId8"/>
    <p:sldLayoutId id="2147483834" r:id="rId9"/>
    <p:sldLayoutId id="2147483835" r:id="rId10"/>
    <p:sldLayoutId id="2147483836"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80000"/>
        </a:lnSpc>
        <a:spcBef>
          <a:spcPct val="0"/>
        </a:spcBef>
        <a:buNone/>
        <a:defRPr sz="2800" b="1" i="0" kern="1200" cap="all" baseline="0">
          <a:solidFill>
            <a:schemeClr val="bg1"/>
          </a:solidFill>
          <a:latin typeface="Avenir Next LT Pro Demi" panose="020B0504020202020204" pitchFamily="34" charset="77"/>
          <a:ea typeface="Avenir Next LT Pro Demi" panose="020B0504020202020204" pitchFamily="34" charset="77"/>
          <a:cs typeface="Arial" charset="0"/>
        </a:defRPr>
      </a:lvl1pPr>
    </p:titleStyle>
    <p:bodyStyle>
      <a:lvl1pPr marL="228600" indent="-228600" algn="l" defTabSz="914400" rtl="0" eaLnBrk="1" latinLnBrk="0" hangingPunct="1">
        <a:lnSpc>
          <a:spcPct val="90000"/>
        </a:lnSpc>
        <a:spcBef>
          <a:spcPts val="0"/>
        </a:spcBef>
        <a:spcAft>
          <a:spcPts val="600"/>
        </a:spcAft>
        <a:buClr>
          <a:schemeClr val="accent2"/>
        </a:buClr>
        <a:buFont typeface="Wingdings" pitchFamily="2" charset="2"/>
        <a:buChar char="§"/>
        <a:tabLst/>
        <a:defRPr sz="1800" b="0" i="0" kern="1200">
          <a:solidFill>
            <a:srgbClr val="404040"/>
          </a:solidFill>
          <a:latin typeface="Avenir Next LT Pro" panose="020B0504020202020204" pitchFamily="34" charset="77"/>
          <a:ea typeface="Avenir Next LT Pro" panose="020B0504020202020204" pitchFamily="34" charset="77"/>
          <a:cs typeface="Arial" charset="0"/>
        </a:defRPr>
      </a:lvl1pPr>
      <a:lvl2pPr marL="685800" indent="-228600" algn="l" defTabSz="914400" rtl="0" eaLnBrk="1" latinLnBrk="0" hangingPunct="1">
        <a:lnSpc>
          <a:spcPct val="90000"/>
        </a:lnSpc>
        <a:spcBef>
          <a:spcPts val="0"/>
        </a:spcBef>
        <a:spcAft>
          <a:spcPts val="600"/>
        </a:spcAft>
        <a:buClr>
          <a:schemeClr val="bg1"/>
        </a:buClr>
        <a:buFont typeface=".AppleSystemUIFont"/>
        <a:buChar char="–"/>
        <a:defRPr sz="1600" b="0" i="0" kern="1200">
          <a:solidFill>
            <a:srgbClr val="404040"/>
          </a:solidFill>
          <a:latin typeface="Avenir Next LT Pro" panose="020B0504020202020204" pitchFamily="34" charset="77"/>
          <a:ea typeface="Avenir Next LT Pro" panose="020B0504020202020204" pitchFamily="34" charset="77"/>
          <a:cs typeface="Arial" charset="0"/>
        </a:defRPr>
      </a:lvl2pPr>
      <a:lvl3pPr marL="1143000" indent="-228600" algn="l" defTabSz="914400" rtl="0" eaLnBrk="1" latinLnBrk="0" hangingPunct="1">
        <a:lnSpc>
          <a:spcPct val="90000"/>
        </a:lnSpc>
        <a:spcBef>
          <a:spcPts val="0"/>
        </a:spcBef>
        <a:spcAft>
          <a:spcPts val="600"/>
        </a:spcAft>
        <a:buClr>
          <a:schemeClr val="bg1"/>
        </a:buClr>
        <a:buFont typeface="Arial" panose="020B0604020202020204" pitchFamily="34" charset="0"/>
        <a:buChar char="•"/>
        <a:defRPr sz="1400" b="0" i="0" kern="1200">
          <a:solidFill>
            <a:srgbClr val="404040"/>
          </a:solidFill>
          <a:latin typeface="Avenir Next LT Pro" panose="020B0504020202020204" pitchFamily="34" charset="77"/>
          <a:ea typeface="Avenir Next LT Pro" panose="020B0504020202020204" pitchFamily="34" charset="77"/>
          <a:cs typeface="Arial" charset="0"/>
        </a:defRPr>
      </a:lvl3pPr>
      <a:lvl4pPr marL="1600200" indent="-2286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sz="1400" kern="1200">
          <a:solidFill>
            <a:srgbClr val="63656A"/>
          </a:solidFill>
          <a:latin typeface="Arial" charset="0"/>
          <a:ea typeface="Arial" charset="0"/>
          <a:cs typeface="Arial" charset="0"/>
        </a:defRPr>
      </a:lvl4pPr>
      <a:lvl5pPr marL="2057400" indent="-2286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sz="1400" kern="1200">
          <a:solidFill>
            <a:srgbClr val="63656A"/>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56" userDrawn="1">
          <p15:clr>
            <a:srgbClr val="F26B43"/>
          </p15:clr>
        </p15:guide>
        <p15:guide id="2" pos="3840">
          <p15:clr>
            <a:srgbClr val="F26B43"/>
          </p15:clr>
        </p15:guide>
        <p15:guide id="3" pos="216" userDrawn="1">
          <p15:clr>
            <a:srgbClr val="F26B43"/>
          </p15:clr>
        </p15:guide>
        <p15:guide id="4" pos="7464">
          <p15:clr>
            <a:srgbClr val="F26B43"/>
          </p15:clr>
        </p15:guide>
        <p15:guide id="5" orient="horz" pos="3912">
          <p15:clr>
            <a:srgbClr val="F26B43"/>
          </p15:clr>
        </p15:guide>
        <p15:guide id="6" orient="horz" pos="40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689F78-5ADD-F248-944D-B471B35E5373}"/>
              </a:ext>
            </a:extLst>
          </p:cNvPr>
          <p:cNvSpPr>
            <a:spLocks noGrp="1"/>
          </p:cNvSpPr>
          <p:nvPr>
            <p:ph type="title"/>
          </p:nvPr>
        </p:nvSpPr>
        <p:spPr>
          <a:xfrm>
            <a:off x="417341" y="337035"/>
            <a:ext cx="11357316" cy="939109"/>
          </a:xfrm>
          <a:prstGeom prst="rect">
            <a:avLst/>
          </a:prstGeom>
        </p:spPr>
        <p:txBody>
          <a:bodyPr vert="horz" lIns="91440" tIns="45720" rIns="91440" bIns="45720" rtlCol="0" anchor="t" anchorCtr="0">
            <a:noAutofit/>
          </a:bodyPr>
          <a:lstStyle/>
          <a:p>
            <a:r>
              <a:rPr lang="en-US" dirty="0"/>
              <a:t>TITLE — avenir NEXT LT PRO, DEMI, 28 PT, DARK BLUE, caps</a:t>
            </a:r>
          </a:p>
        </p:txBody>
      </p:sp>
      <p:sp>
        <p:nvSpPr>
          <p:cNvPr id="3" name="Text Placeholder 2">
            <a:extLst>
              <a:ext uri="{FF2B5EF4-FFF2-40B4-BE49-F238E27FC236}">
                <a16:creationId xmlns:a16="http://schemas.microsoft.com/office/drawing/2014/main" id="{31F2B12F-0D34-014D-AAC4-60DDBC4D2991}"/>
              </a:ext>
            </a:extLst>
          </p:cNvPr>
          <p:cNvSpPr>
            <a:spLocks noGrp="1"/>
          </p:cNvSpPr>
          <p:nvPr>
            <p:ph type="body" idx="1"/>
          </p:nvPr>
        </p:nvSpPr>
        <p:spPr>
          <a:xfrm>
            <a:off x="417341" y="1316646"/>
            <a:ext cx="11357316" cy="4860317"/>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2"/>
            <a:endParaRPr lang="en-US" dirty="0"/>
          </a:p>
          <a:p>
            <a:pPr lvl="2"/>
            <a:endParaRPr lang="en-US" dirty="0"/>
          </a:p>
        </p:txBody>
      </p:sp>
      <p:pic>
        <p:nvPicPr>
          <p:cNvPr id="10" name="Picture 9">
            <a:extLst>
              <a:ext uri="{FF2B5EF4-FFF2-40B4-BE49-F238E27FC236}">
                <a16:creationId xmlns:a16="http://schemas.microsoft.com/office/drawing/2014/main" id="{5584AA60-9EC7-C229-7B0D-637A9CC364CB}"/>
              </a:ext>
            </a:extLst>
          </p:cNvPr>
          <p:cNvPicPr>
            <a:picLocks noChangeAspect="1"/>
          </p:cNvPicPr>
          <p:nvPr userDrawn="1"/>
        </p:nvPicPr>
        <p:blipFill>
          <a:blip r:embed="rId18">
            <a:extLst>
              <a:ext uri="{96DAC541-7B7A-43D3-8B79-37D633B846F1}">
                <asvg:svgBlip xmlns:asvg="http://schemas.microsoft.com/office/drawing/2016/SVG/main" r:embed="rId19"/>
              </a:ext>
            </a:extLst>
          </a:blip>
          <a:srcRect t="401" b="401"/>
          <a:stretch/>
        </p:blipFill>
        <p:spPr>
          <a:xfrm>
            <a:off x="11326500" y="6311041"/>
            <a:ext cx="522600" cy="449288"/>
          </a:xfrm>
          <a:prstGeom prst="rect">
            <a:avLst/>
          </a:prstGeom>
        </p:spPr>
      </p:pic>
      <p:sp>
        <p:nvSpPr>
          <p:cNvPr id="13" name="Footer Placeholder 4">
            <a:extLst>
              <a:ext uri="{FF2B5EF4-FFF2-40B4-BE49-F238E27FC236}">
                <a16:creationId xmlns:a16="http://schemas.microsoft.com/office/drawing/2014/main" id="{68F8E9F5-C013-8A12-AF55-D232E33DD814}"/>
              </a:ext>
            </a:extLst>
          </p:cNvPr>
          <p:cNvSpPr>
            <a:spLocks noGrp="1"/>
          </p:cNvSpPr>
          <p:nvPr>
            <p:ph type="ftr" sz="quarter" idx="3"/>
          </p:nvPr>
        </p:nvSpPr>
        <p:spPr>
          <a:xfrm>
            <a:off x="694574" y="6366854"/>
            <a:ext cx="6743700" cy="365125"/>
          </a:xfrm>
          <a:prstGeom prst="rect">
            <a:avLst/>
          </a:prstGeom>
        </p:spPr>
        <p:txBody>
          <a:bodyPr vert="horz" lIns="91440" tIns="45720" rIns="91440" bIns="45720" rtlCol="0" anchor="ctr"/>
          <a:lstStyle>
            <a:lvl1pPr algn="l">
              <a:defRPr sz="900" b="0" i="0" cap="all" baseline="0">
                <a:solidFill>
                  <a:srgbClr val="999999"/>
                </a:solidFill>
                <a:latin typeface="Avenir Light" panose="020B0402020203020204" pitchFamily="34" charset="77"/>
                <a:ea typeface="Avenir Light" panose="020B0402020203020204" pitchFamily="34" charset="77"/>
                <a:cs typeface="Arial" charset="0"/>
              </a:defRPr>
            </a:lvl1pPr>
          </a:lstStyle>
          <a:p>
            <a:endParaRPr lang="en-US" dirty="0"/>
          </a:p>
        </p:txBody>
      </p:sp>
      <p:sp>
        <p:nvSpPr>
          <p:cNvPr id="14" name="Slide Number Placeholder 5">
            <a:extLst>
              <a:ext uri="{FF2B5EF4-FFF2-40B4-BE49-F238E27FC236}">
                <a16:creationId xmlns:a16="http://schemas.microsoft.com/office/drawing/2014/main" id="{C6AB9BA4-9CF3-ACA9-B33F-6F0BEDBD60D5}"/>
              </a:ext>
            </a:extLst>
          </p:cNvPr>
          <p:cNvSpPr>
            <a:spLocks noGrp="1"/>
          </p:cNvSpPr>
          <p:nvPr>
            <p:ph type="sldNum" sz="quarter" idx="4"/>
          </p:nvPr>
        </p:nvSpPr>
        <p:spPr>
          <a:xfrm>
            <a:off x="300359" y="6366854"/>
            <a:ext cx="318761" cy="365125"/>
          </a:xfrm>
          <a:prstGeom prst="rect">
            <a:avLst/>
          </a:prstGeom>
        </p:spPr>
        <p:txBody>
          <a:bodyPr vert="horz" lIns="91440" tIns="45720" rIns="91440" bIns="45720" rtlCol="0" anchor="ctr"/>
          <a:lstStyle>
            <a:lvl1pPr>
              <a:defRPr lang="en-US" sz="900" b="0" i="0" cap="all" baseline="0" smtClean="0">
                <a:solidFill>
                  <a:srgbClr val="999999"/>
                </a:solidFill>
                <a:latin typeface="Avenir Light" panose="020B0402020203020204" pitchFamily="34" charset="77"/>
                <a:ea typeface="Avenir Light" panose="020B0402020203020204" pitchFamily="34" charset="77"/>
                <a:cs typeface="Arial" charset="0"/>
              </a:defRPr>
            </a:lvl1pPr>
          </a:lstStyle>
          <a:p>
            <a:fld id="{9564885F-477D-A14D-B2C1-5ECAF755F313}" type="slidenum">
              <a:rPr lang="en-LT" smtClean="0"/>
              <a:pPr/>
              <a:t>‹#›</a:t>
            </a:fld>
            <a:endParaRPr lang="en-LT" dirty="0"/>
          </a:p>
        </p:txBody>
      </p:sp>
    </p:spTree>
    <p:extLst>
      <p:ext uri="{BB962C8B-B14F-4D97-AF65-F5344CB8AC3E}">
        <p14:creationId xmlns:p14="http://schemas.microsoft.com/office/powerpoint/2010/main" val="2940983014"/>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1" r:id="rId3"/>
    <p:sldLayoutId id="2147483912" r:id="rId4"/>
    <p:sldLayoutId id="2147483915" r:id="rId5"/>
    <p:sldLayoutId id="2147483913" r:id="rId6"/>
    <p:sldLayoutId id="2147483914" r:id="rId7"/>
    <p:sldLayoutId id="2147483916" r:id="rId8"/>
    <p:sldLayoutId id="2147483917" r:id="rId9"/>
    <p:sldLayoutId id="2147483918" r:id="rId10"/>
    <p:sldLayoutId id="2147483919" r:id="rId11"/>
    <p:sldLayoutId id="2147483910" r:id="rId12"/>
    <p:sldLayoutId id="2147483936" r:id="rId13"/>
    <p:sldLayoutId id="2147483937" r:id="rId14"/>
    <p:sldLayoutId id="2147483938" r:id="rId15"/>
    <p:sldLayoutId id="2147483939"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80000"/>
        </a:lnSpc>
        <a:spcBef>
          <a:spcPct val="0"/>
        </a:spcBef>
        <a:buNone/>
        <a:defRPr sz="2800" b="1" i="0" kern="1200" cap="all" baseline="0">
          <a:solidFill>
            <a:schemeClr val="bg1"/>
          </a:solidFill>
          <a:latin typeface="Avenir Next LT Pro Demi" panose="020B0504020202020204" pitchFamily="34" charset="77"/>
          <a:ea typeface="Avenir Next LT Pro Demi" panose="020B0504020202020204" pitchFamily="34" charset="77"/>
          <a:cs typeface="Arial" charset="0"/>
        </a:defRPr>
      </a:lvl1pPr>
    </p:titleStyle>
    <p:bodyStyle>
      <a:lvl1pPr marL="228600" indent="-228600" algn="l" defTabSz="914400" rtl="0" eaLnBrk="1" latinLnBrk="0" hangingPunct="1">
        <a:lnSpc>
          <a:spcPct val="90000"/>
        </a:lnSpc>
        <a:spcBef>
          <a:spcPts val="0"/>
        </a:spcBef>
        <a:spcAft>
          <a:spcPts val="600"/>
        </a:spcAft>
        <a:buClr>
          <a:schemeClr val="accent2"/>
        </a:buClr>
        <a:buFont typeface="Wingdings" pitchFamily="2" charset="2"/>
        <a:buChar char="§"/>
        <a:tabLst/>
        <a:defRPr sz="1800" b="0" i="0" kern="1200">
          <a:solidFill>
            <a:srgbClr val="404040"/>
          </a:solidFill>
          <a:latin typeface="Avenir Next LT Pro" panose="020B0504020202020204" pitchFamily="34" charset="77"/>
          <a:ea typeface="Avenir Next LT Pro" panose="020B0504020202020204" pitchFamily="34" charset="77"/>
          <a:cs typeface="Arial" charset="0"/>
        </a:defRPr>
      </a:lvl1pPr>
      <a:lvl2pPr marL="685800" indent="-228600" algn="l" defTabSz="914400" rtl="0" eaLnBrk="1" latinLnBrk="0" hangingPunct="1">
        <a:lnSpc>
          <a:spcPct val="90000"/>
        </a:lnSpc>
        <a:spcBef>
          <a:spcPts val="0"/>
        </a:spcBef>
        <a:spcAft>
          <a:spcPts val="600"/>
        </a:spcAft>
        <a:buClr>
          <a:schemeClr val="bg1"/>
        </a:buClr>
        <a:buFont typeface=".AppleSystemUIFont"/>
        <a:buChar char="–"/>
        <a:defRPr sz="1600" b="0" i="0" kern="1200">
          <a:solidFill>
            <a:srgbClr val="404040"/>
          </a:solidFill>
          <a:latin typeface="Avenir Next LT Pro" panose="020B0504020202020204" pitchFamily="34" charset="77"/>
          <a:ea typeface="Avenir Next LT Pro" panose="020B0504020202020204" pitchFamily="34" charset="77"/>
          <a:cs typeface="Arial" charset="0"/>
        </a:defRPr>
      </a:lvl2pPr>
      <a:lvl3pPr marL="1143000" indent="-228600" algn="l" defTabSz="914400" rtl="0" eaLnBrk="1" latinLnBrk="0" hangingPunct="1">
        <a:lnSpc>
          <a:spcPct val="90000"/>
        </a:lnSpc>
        <a:spcBef>
          <a:spcPts val="0"/>
        </a:spcBef>
        <a:spcAft>
          <a:spcPts val="600"/>
        </a:spcAft>
        <a:buClr>
          <a:schemeClr val="bg1"/>
        </a:buClr>
        <a:buFont typeface="Arial" panose="020B0604020202020204" pitchFamily="34" charset="0"/>
        <a:buChar char="•"/>
        <a:defRPr sz="1400" b="0" i="0" kern="1200">
          <a:solidFill>
            <a:srgbClr val="404040"/>
          </a:solidFill>
          <a:latin typeface="Avenir Next LT Pro" panose="020B0504020202020204" pitchFamily="34" charset="77"/>
          <a:ea typeface="Avenir Next LT Pro" panose="020B0504020202020204" pitchFamily="34" charset="77"/>
          <a:cs typeface="Arial" charset="0"/>
        </a:defRPr>
      </a:lvl3pPr>
      <a:lvl4pPr marL="1600200" indent="-2286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sz="1400" kern="1200">
          <a:solidFill>
            <a:srgbClr val="63656A"/>
          </a:solidFill>
          <a:latin typeface="Arial" charset="0"/>
          <a:ea typeface="Arial" charset="0"/>
          <a:cs typeface="Arial" charset="0"/>
        </a:defRPr>
      </a:lvl4pPr>
      <a:lvl5pPr marL="2057400" indent="-2286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sz="1400" kern="1200">
          <a:solidFill>
            <a:srgbClr val="63656A"/>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28" userDrawn="1">
          <p15:clr>
            <a:srgbClr val="F26B43"/>
          </p15:clr>
        </p15:guide>
        <p15:guide id="2" pos="3840" userDrawn="1">
          <p15:clr>
            <a:srgbClr val="F26B43"/>
          </p15:clr>
        </p15:guide>
        <p15:guide id="3" pos="240" userDrawn="1">
          <p15:clr>
            <a:srgbClr val="F26B43"/>
          </p15:clr>
        </p15:guide>
        <p15:guide id="4" pos="7464" userDrawn="1">
          <p15:clr>
            <a:srgbClr val="F26B43"/>
          </p15:clr>
        </p15:guide>
        <p15:guide id="5" orient="horz" pos="3912" userDrawn="1">
          <p15:clr>
            <a:srgbClr val="F26B43"/>
          </p15:clr>
        </p15:guide>
        <p15:guide id="6" orient="horz" pos="552" userDrawn="1">
          <p15:clr>
            <a:srgbClr val="F26B43"/>
          </p15:clr>
        </p15:guide>
        <p15:guide id="7" pos="384"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689F78-5ADD-F248-944D-B471B35E5373}"/>
              </a:ext>
            </a:extLst>
          </p:cNvPr>
          <p:cNvSpPr>
            <a:spLocks noGrp="1"/>
          </p:cNvSpPr>
          <p:nvPr>
            <p:ph type="title"/>
          </p:nvPr>
        </p:nvSpPr>
        <p:spPr>
          <a:xfrm>
            <a:off x="417341" y="338458"/>
            <a:ext cx="11361867" cy="869909"/>
          </a:xfrm>
          <a:prstGeom prst="rect">
            <a:avLst/>
          </a:prstGeom>
        </p:spPr>
        <p:txBody>
          <a:bodyPr vert="horz" lIns="91440" tIns="45720" rIns="91440" bIns="45720" rtlCol="0" anchor="t">
            <a:noAutofit/>
          </a:bodyPr>
          <a:lstStyle/>
          <a:p>
            <a:r>
              <a:rPr lang="en-US" dirty="0"/>
              <a:t>TITLE — avenir NEXT LT PRO, DEMI, 28 PT, DARK BLUE, caps</a:t>
            </a:r>
          </a:p>
        </p:txBody>
      </p:sp>
      <p:sp>
        <p:nvSpPr>
          <p:cNvPr id="3" name="Text Placeholder 2">
            <a:extLst>
              <a:ext uri="{FF2B5EF4-FFF2-40B4-BE49-F238E27FC236}">
                <a16:creationId xmlns:a16="http://schemas.microsoft.com/office/drawing/2014/main" id="{31F2B12F-0D34-014D-AAC4-60DDBC4D2991}"/>
              </a:ext>
            </a:extLst>
          </p:cNvPr>
          <p:cNvSpPr>
            <a:spLocks noGrp="1"/>
          </p:cNvSpPr>
          <p:nvPr>
            <p:ph type="body" idx="1"/>
          </p:nvPr>
        </p:nvSpPr>
        <p:spPr>
          <a:xfrm>
            <a:off x="417341" y="1316645"/>
            <a:ext cx="11357316" cy="4811871"/>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2"/>
            <a:endParaRPr lang="en-US" dirty="0"/>
          </a:p>
          <a:p>
            <a:pPr lvl="2"/>
            <a:endParaRPr lang="en-US" dirty="0"/>
          </a:p>
        </p:txBody>
      </p:sp>
      <p:sp>
        <p:nvSpPr>
          <p:cNvPr id="6" name="Slide Number Placeholder 5">
            <a:extLst>
              <a:ext uri="{FF2B5EF4-FFF2-40B4-BE49-F238E27FC236}">
                <a16:creationId xmlns:a16="http://schemas.microsoft.com/office/drawing/2014/main" id="{BA266111-8772-BA4B-B08B-5CCEC2638044}"/>
              </a:ext>
            </a:extLst>
          </p:cNvPr>
          <p:cNvSpPr>
            <a:spLocks noGrp="1"/>
          </p:cNvSpPr>
          <p:nvPr userDrawn="1">
            <p:ph type="sldNum" sz="quarter" idx="4"/>
          </p:nvPr>
        </p:nvSpPr>
        <p:spPr>
          <a:xfrm>
            <a:off x="364109" y="6470661"/>
            <a:ext cx="318761" cy="365125"/>
          </a:xfrm>
          <a:prstGeom prst="rect">
            <a:avLst/>
          </a:prstGeom>
        </p:spPr>
        <p:txBody>
          <a:bodyPr vert="horz" lIns="91440" tIns="45720" rIns="91440" bIns="45720" rtlCol="0" anchor="ctr"/>
          <a:lstStyle>
            <a:lvl1pPr algn="r">
              <a:defRPr sz="800" b="0" i="0">
                <a:solidFill>
                  <a:srgbClr val="999999"/>
                </a:solidFill>
                <a:latin typeface="Avenir Next LT Pro" panose="020B0504020202020204" pitchFamily="34" charset="77"/>
                <a:ea typeface="Avenir Next LT Pro" panose="020B0504020202020204" pitchFamily="34" charset="77"/>
                <a:cs typeface="Arial" charset="0"/>
              </a:defRPr>
            </a:lvl1pPr>
          </a:lstStyle>
          <a:p>
            <a:fld id="{9564885F-477D-A14D-B2C1-5ECAF755F313}" type="slidenum">
              <a:rPr lang="en-US" smtClean="0"/>
              <a:pPr/>
              <a:t>‹#›</a:t>
            </a:fld>
            <a:endParaRPr lang="en-US" spc="400" dirty="0"/>
          </a:p>
        </p:txBody>
      </p:sp>
      <p:sp>
        <p:nvSpPr>
          <p:cNvPr id="5" name="Footer Placeholder 4">
            <a:extLst>
              <a:ext uri="{FF2B5EF4-FFF2-40B4-BE49-F238E27FC236}">
                <a16:creationId xmlns:a16="http://schemas.microsoft.com/office/drawing/2014/main" id="{88ECCEAE-1137-4B48-9DD2-1114954881B0}"/>
              </a:ext>
            </a:extLst>
          </p:cNvPr>
          <p:cNvSpPr>
            <a:spLocks noGrp="1"/>
          </p:cNvSpPr>
          <p:nvPr>
            <p:ph type="ftr" sz="quarter" idx="3"/>
          </p:nvPr>
        </p:nvSpPr>
        <p:spPr>
          <a:xfrm>
            <a:off x="753446" y="6459579"/>
            <a:ext cx="7617506" cy="385538"/>
          </a:xfrm>
          <a:prstGeom prst="rect">
            <a:avLst/>
          </a:prstGeom>
        </p:spPr>
        <p:txBody>
          <a:bodyPr vert="horz" lIns="91440" tIns="45720" rIns="91440" bIns="45720" rtlCol="0" anchor="ctr"/>
          <a:lstStyle>
            <a:lvl1pPr algn="l">
              <a:defRPr sz="900" b="0" i="0" cap="all" baseline="0">
                <a:solidFill>
                  <a:srgbClr val="999999"/>
                </a:solidFill>
                <a:latin typeface="Avenir Next LT Pro" panose="020B0504020202020204" pitchFamily="34" charset="77"/>
                <a:ea typeface="Avenir Next LT Pro" panose="020B0504020202020204" pitchFamily="34" charset="77"/>
                <a:cs typeface="Arial" charset="0"/>
              </a:defRPr>
            </a:lvl1pPr>
          </a:lstStyle>
          <a:p>
            <a:endParaRPr lang="en-US" dirty="0"/>
          </a:p>
        </p:txBody>
      </p:sp>
    </p:spTree>
    <p:extLst>
      <p:ext uri="{BB962C8B-B14F-4D97-AF65-F5344CB8AC3E}">
        <p14:creationId xmlns:p14="http://schemas.microsoft.com/office/powerpoint/2010/main" val="3800523274"/>
      </p:ext>
    </p:extLst>
  </p:cSld>
  <p:clrMap bg1="lt1" tx1="dk1" bg2="lt2" tx2="dk2" accent1="accent1" accent2="accent2" accent3="accent3" accent4="accent4" accent5="accent5" accent6="accent6" hlink="hlink" folHlink="folHlink"/>
  <p:sldLayoutIdLst>
    <p:sldLayoutId id="2147483886" r:id="rId1"/>
    <p:sldLayoutId id="2147483946" r:id="rId2"/>
    <p:sldLayoutId id="2147483905" r:id="rId3"/>
    <p:sldLayoutId id="2147483940" r:id="rId4"/>
    <p:sldLayoutId id="2147483944" r:id="rId5"/>
    <p:sldLayoutId id="2147483950" r:id="rId6"/>
    <p:sldLayoutId id="2147483945" r:id="rId7"/>
    <p:sldLayoutId id="2147483941"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80000"/>
        </a:lnSpc>
        <a:spcBef>
          <a:spcPct val="0"/>
        </a:spcBef>
        <a:buNone/>
        <a:defRPr sz="2800" b="1" i="0" kern="1200" cap="all" baseline="0">
          <a:solidFill>
            <a:schemeClr val="bg1"/>
          </a:solidFill>
          <a:latin typeface="Avenir Next LT Pro Demi" panose="020B0504020202020204" pitchFamily="34" charset="77"/>
          <a:ea typeface="Avenir Next LT Pro Demi" panose="020B0504020202020204" pitchFamily="34" charset="77"/>
          <a:cs typeface="Arial" charset="0"/>
        </a:defRPr>
      </a:lvl1pPr>
    </p:titleStyle>
    <p:bodyStyle>
      <a:lvl1pPr marL="228600" indent="-228600" algn="l" defTabSz="914400" rtl="0" eaLnBrk="1" latinLnBrk="0" hangingPunct="1">
        <a:lnSpc>
          <a:spcPct val="90000"/>
        </a:lnSpc>
        <a:spcBef>
          <a:spcPts val="0"/>
        </a:spcBef>
        <a:spcAft>
          <a:spcPts val="600"/>
        </a:spcAft>
        <a:buClr>
          <a:schemeClr val="accent2"/>
        </a:buClr>
        <a:buFont typeface="Wingdings" pitchFamily="2" charset="2"/>
        <a:buChar char="§"/>
        <a:tabLst/>
        <a:defRPr sz="1800" b="0" i="0" kern="1200">
          <a:solidFill>
            <a:srgbClr val="404040"/>
          </a:solidFill>
          <a:latin typeface="Avenir Next LT Pro" panose="020B0504020202020204" pitchFamily="34" charset="77"/>
          <a:ea typeface="Avenir Next LT Pro" panose="020B0504020202020204" pitchFamily="34" charset="77"/>
          <a:cs typeface="Arial" charset="0"/>
        </a:defRPr>
      </a:lvl1pPr>
      <a:lvl2pPr marL="685800" indent="-228600" algn="l" defTabSz="914400" rtl="0" eaLnBrk="1" latinLnBrk="0" hangingPunct="1">
        <a:lnSpc>
          <a:spcPct val="90000"/>
        </a:lnSpc>
        <a:spcBef>
          <a:spcPts val="0"/>
        </a:spcBef>
        <a:spcAft>
          <a:spcPts val="600"/>
        </a:spcAft>
        <a:buClr>
          <a:schemeClr val="bg1"/>
        </a:buClr>
        <a:buFont typeface=".AppleSystemUIFont"/>
        <a:buChar char="–"/>
        <a:defRPr sz="1600" b="0" i="0" kern="1200">
          <a:solidFill>
            <a:srgbClr val="404040"/>
          </a:solidFill>
          <a:latin typeface="Avenir Next LT Pro" panose="020B0504020202020204" pitchFamily="34" charset="77"/>
          <a:ea typeface="Avenir Next LT Pro" panose="020B0504020202020204" pitchFamily="34" charset="77"/>
          <a:cs typeface="Arial" charset="0"/>
        </a:defRPr>
      </a:lvl2pPr>
      <a:lvl3pPr marL="1143000" indent="-228600" algn="l" defTabSz="914400" rtl="0" eaLnBrk="1" latinLnBrk="0" hangingPunct="1">
        <a:lnSpc>
          <a:spcPct val="90000"/>
        </a:lnSpc>
        <a:spcBef>
          <a:spcPts val="0"/>
        </a:spcBef>
        <a:spcAft>
          <a:spcPts val="600"/>
        </a:spcAft>
        <a:buClr>
          <a:schemeClr val="bg1"/>
        </a:buClr>
        <a:buFont typeface="Arial" panose="020B0604020202020204" pitchFamily="34" charset="0"/>
        <a:buChar char="•"/>
        <a:defRPr sz="1400" b="0" i="0" kern="1200">
          <a:solidFill>
            <a:srgbClr val="404040"/>
          </a:solidFill>
          <a:latin typeface="Avenir Next LT Pro" panose="020B0504020202020204" pitchFamily="34" charset="77"/>
          <a:ea typeface="Avenir Next LT Pro" panose="020B0504020202020204" pitchFamily="34" charset="77"/>
          <a:cs typeface="Arial" charset="0"/>
        </a:defRPr>
      </a:lvl3pPr>
      <a:lvl4pPr marL="1600200" indent="-2286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sz="1400" kern="1200">
          <a:solidFill>
            <a:srgbClr val="63656A"/>
          </a:solidFill>
          <a:latin typeface="Arial" charset="0"/>
          <a:ea typeface="Arial" charset="0"/>
          <a:cs typeface="Arial" charset="0"/>
        </a:defRPr>
      </a:lvl4pPr>
      <a:lvl5pPr marL="2057400" indent="-2286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sz="1400" kern="1200">
          <a:solidFill>
            <a:srgbClr val="63656A"/>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56" userDrawn="1">
          <p15:clr>
            <a:srgbClr val="F26B43"/>
          </p15:clr>
        </p15:guide>
        <p15:guide id="2" pos="3840">
          <p15:clr>
            <a:srgbClr val="F26B43"/>
          </p15:clr>
        </p15:guide>
        <p15:guide id="3" pos="216" userDrawn="1">
          <p15:clr>
            <a:srgbClr val="F26B43"/>
          </p15:clr>
        </p15:guide>
        <p15:guide id="4" pos="7464">
          <p15:clr>
            <a:srgbClr val="F26B43"/>
          </p15:clr>
        </p15:guide>
        <p15:guide id="5" orient="horz" pos="3912">
          <p15:clr>
            <a:srgbClr val="F26B43"/>
          </p15:clr>
        </p15:guide>
        <p15:guide id="6" orient="horz" pos="40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689F78-5ADD-F248-944D-B471B35E5373}"/>
              </a:ext>
            </a:extLst>
          </p:cNvPr>
          <p:cNvSpPr>
            <a:spLocks noGrp="1"/>
          </p:cNvSpPr>
          <p:nvPr>
            <p:ph type="title"/>
          </p:nvPr>
        </p:nvSpPr>
        <p:spPr>
          <a:xfrm>
            <a:off x="3773011" y="245990"/>
            <a:ext cx="8001646" cy="336692"/>
          </a:xfrm>
          <a:prstGeom prst="rect">
            <a:avLst/>
          </a:prstGeom>
        </p:spPr>
        <p:txBody>
          <a:bodyPr vert="horz" lIns="91440" tIns="45720" rIns="91440" bIns="45720" rtlCol="0" anchor="t">
            <a:noAutofit/>
          </a:bodyPr>
          <a:lstStyle/>
          <a:p>
            <a:r>
              <a:rPr lang="en-US" dirty="0"/>
              <a:t>TITLE — avenir NEXT LT PRO, DEMI, 28 PT, DARK BLUE, caps</a:t>
            </a:r>
          </a:p>
        </p:txBody>
      </p:sp>
      <p:sp>
        <p:nvSpPr>
          <p:cNvPr id="3" name="Text Placeholder 2">
            <a:extLst>
              <a:ext uri="{FF2B5EF4-FFF2-40B4-BE49-F238E27FC236}">
                <a16:creationId xmlns:a16="http://schemas.microsoft.com/office/drawing/2014/main" id="{31F2B12F-0D34-014D-AAC4-60DDBC4D2991}"/>
              </a:ext>
            </a:extLst>
          </p:cNvPr>
          <p:cNvSpPr>
            <a:spLocks noGrp="1"/>
          </p:cNvSpPr>
          <p:nvPr>
            <p:ph type="body" idx="1"/>
          </p:nvPr>
        </p:nvSpPr>
        <p:spPr>
          <a:xfrm>
            <a:off x="417340" y="1316645"/>
            <a:ext cx="11357317" cy="4811871"/>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2"/>
            <a:endParaRPr lang="en-US" dirty="0"/>
          </a:p>
          <a:p>
            <a:pPr lvl="2"/>
            <a:endParaRPr lang="en-US" dirty="0"/>
          </a:p>
        </p:txBody>
      </p:sp>
      <p:sp>
        <p:nvSpPr>
          <p:cNvPr id="6" name="Slide Number Placeholder 5">
            <a:extLst>
              <a:ext uri="{FF2B5EF4-FFF2-40B4-BE49-F238E27FC236}">
                <a16:creationId xmlns:a16="http://schemas.microsoft.com/office/drawing/2014/main" id="{BA266111-8772-BA4B-B08B-5CCEC2638044}"/>
              </a:ext>
            </a:extLst>
          </p:cNvPr>
          <p:cNvSpPr>
            <a:spLocks noGrp="1"/>
          </p:cNvSpPr>
          <p:nvPr>
            <p:ph type="sldNum" sz="quarter" idx="4"/>
          </p:nvPr>
        </p:nvSpPr>
        <p:spPr>
          <a:xfrm>
            <a:off x="364109" y="6470661"/>
            <a:ext cx="318761" cy="365125"/>
          </a:xfrm>
          <a:prstGeom prst="rect">
            <a:avLst/>
          </a:prstGeom>
        </p:spPr>
        <p:txBody>
          <a:bodyPr vert="horz" lIns="91440" tIns="45720" rIns="91440" bIns="45720" rtlCol="0" anchor="ctr"/>
          <a:lstStyle>
            <a:lvl1pPr algn="r">
              <a:defRPr sz="800" b="0" i="0">
                <a:solidFill>
                  <a:srgbClr val="999999"/>
                </a:solidFill>
                <a:latin typeface="Avenir Next LT Pro" panose="020B0504020202020204" pitchFamily="34" charset="77"/>
                <a:ea typeface="Avenir Next LT Pro" panose="020B0504020202020204" pitchFamily="34" charset="77"/>
                <a:cs typeface="Arial" charset="0"/>
              </a:defRPr>
            </a:lvl1pPr>
          </a:lstStyle>
          <a:p>
            <a:fld id="{9564885F-477D-A14D-B2C1-5ECAF755F313}" type="slidenum">
              <a:rPr lang="en-US" smtClean="0"/>
              <a:pPr/>
              <a:t>‹#›</a:t>
            </a:fld>
            <a:endParaRPr lang="en-US" spc="400" dirty="0"/>
          </a:p>
        </p:txBody>
      </p:sp>
      <p:sp>
        <p:nvSpPr>
          <p:cNvPr id="5" name="Footer Placeholder 4">
            <a:extLst>
              <a:ext uri="{FF2B5EF4-FFF2-40B4-BE49-F238E27FC236}">
                <a16:creationId xmlns:a16="http://schemas.microsoft.com/office/drawing/2014/main" id="{88ECCEAE-1137-4B48-9DD2-1114954881B0}"/>
              </a:ext>
            </a:extLst>
          </p:cNvPr>
          <p:cNvSpPr>
            <a:spLocks noGrp="1"/>
          </p:cNvSpPr>
          <p:nvPr>
            <p:ph type="ftr" sz="quarter" idx="3"/>
          </p:nvPr>
        </p:nvSpPr>
        <p:spPr>
          <a:xfrm>
            <a:off x="753446" y="6459579"/>
            <a:ext cx="7617506" cy="385538"/>
          </a:xfrm>
          <a:prstGeom prst="rect">
            <a:avLst/>
          </a:prstGeom>
        </p:spPr>
        <p:txBody>
          <a:bodyPr vert="horz" lIns="91440" tIns="45720" rIns="91440" bIns="45720" rtlCol="0" anchor="ctr"/>
          <a:lstStyle>
            <a:lvl1pPr algn="l">
              <a:defRPr sz="900" b="0" i="0" cap="all" baseline="0">
                <a:solidFill>
                  <a:srgbClr val="999999"/>
                </a:solidFill>
                <a:latin typeface="Avenir Next LT Pro" panose="020B0504020202020204" pitchFamily="34" charset="77"/>
                <a:ea typeface="Avenir Next LT Pro" panose="020B0504020202020204" pitchFamily="34" charset="77"/>
                <a:cs typeface="Arial" charset="0"/>
              </a:defRPr>
            </a:lvl1pPr>
          </a:lstStyle>
          <a:p>
            <a:endParaRPr lang="en-US" dirty="0"/>
          </a:p>
        </p:txBody>
      </p:sp>
      <p:pic>
        <p:nvPicPr>
          <p:cNvPr id="10" name="Picture 9">
            <a:extLst>
              <a:ext uri="{FF2B5EF4-FFF2-40B4-BE49-F238E27FC236}">
                <a16:creationId xmlns:a16="http://schemas.microsoft.com/office/drawing/2014/main" id="{728580DD-A52A-C7B3-5157-BCAF2C7D7E03}"/>
              </a:ext>
            </a:extLst>
          </p:cNvPr>
          <p:cNvPicPr>
            <a:picLocks noChangeAspect="1"/>
          </p:cNvPicPr>
          <p:nvPr userDrawn="1"/>
        </p:nvPicPr>
        <p:blipFill rotWithShape="1">
          <a:blip r:embed="rId9" cstate="email">
            <a:extLst>
              <a:ext uri="{28A0092B-C50C-407E-A947-70E740481C1C}">
                <a14:useLocalDpi xmlns:a14="http://schemas.microsoft.com/office/drawing/2010/main"/>
              </a:ext>
            </a:extLst>
          </a:blip>
          <a:srcRect l="84933" t="-1" r="-1" b="-123"/>
          <a:stretch/>
        </p:blipFill>
        <p:spPr>
          <a:xfrm>
            <a:off x="0" y="278942"/>
            <a:ext cx="3492884" cy="455723"/>
          </a:xfrm>
          <a:prstGeom prst="rect">
            <a:avLst/>
          </a:prstGeom>
        </p:spPr>
      </p:pic>
    </p:spTree>
    <p:extLst>
      <p:ext uri="{BB962C8B-B14F-4D97-AF65-F5344CB8AC3E}">
        <p14:creationId xmlns:p14="http://schemas.microsoft.com/office/powerpoint/2010/main" val="1542675660"/>
      </p:ext>
    </p:extLst>
  </p:cSld>
  <p:clrMap bg1="lt1" tx1="dk1" bg2="lt2" tx2="dk2" accent1="accent1" accent2="accent2" accent3="accent3" accent4="accent4" accent5="accent5" accent6="accent6" hlink="hlink" folHlink="folHlink"/>
  <p:sldLayoutIdLst>
    <p:sldLayoutId id="2147483904" r:id="rId1"/>
    <p:sldLayoutId id="2147483949" r:id="rId2"/>
    <p:sldLayoutId id="2147483947" r:id="rId3"/>
    <p:sldLayoutId id="2147483942" r:id="rId4"/>
    <p:sldLayoutId id="2147483948" r:id="rId5"/>
    <p:sldLayoutId id="2147483896" r:id="rId6"/>
    <p:sldLayoutId id="2147483943"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80000"/>
        </a:lnSpc>
        <a:spcBef>
          <a:spcPct val="0"/>
        </a:spcBef>
        <a:buNone/>
        <a:defRPr sz="2800" b="1" i="0" kern="1200" cap="all" baseline="0">
          <a:solidFill>
            <a:srgbClr val="0C2340"/>
          </a:solidFill>
          <a:latin typeface="Avenir Next LT Pro Demi" panose="020B0504020202020204" pitchFamily="34" charset="77"/>
          <a:ea typeface="Avenir Next LT Pro Demi" panose="020B0504020202020204" pitchFamily="34" charset="77"/>
          <a:cs typeface="Arial" charset="0"/>
        </a:defRPr>
      </a:lvl1pPr>
    </p:titleStyle>
    <p:bodyStyle>
      <a:lvl1pPr marL="228600" indent="-228600" algn="l" defTabSz="914400" rtl="0" eaLnBrk="1" latinLnBrk="0" hangingPunct="1">
        <a:lnSpc>
          <a:spcPct val="90000"/>
        </a:lnSpc>
        <a:spcBef>
          <a:spcPts val="0"/>
        </a:spcBef>
        <a:spcAft>
          <a:spcPts val="600"/>
        </a:spcAft>
        <a:buClr>
          <a:schemeClr val="accent2"/>
        </a:buClr>
        <a:buFont typeface="Wingdings" pitchFamily="2" charset="2"/>
        <a:buChar char="§"/>
        <a:tabLst/>
        <a:defRPr sz="1800" b="0" i="0" kern="1200">
          <a:solidFill>
            <a:srgbClr val="404040"/>
          </a:solidFill>
          <a:latin typeface="Avenir Next LT Pro" panose="020B0504020202020204" pitchFamily="34" charset="77"/>
          <a:ea typeface="Avenir Next LT Pro" panose="020B0504020202020204" pitchFamily="34" charset="77"/>
          <a:cs typeface="Arial" charset="0"/>
        </a:defRPr>
      </a:lvl1pPr>
      <a:lvl2pPr marL="685800" indent="-228600" algn="l" defTabSz="914400" rtl="0" eaLnBrk="1" latinLnBrk="0" hangingPunct="1">
        <a:lnSpc>
          <a:spcPct val="90000"/>
        </a:lnSpc>
        <a:spcBef>
          <a:spcPts val="0"/>
        </a:spcBef>
        <a:spcAft>
          <a:spcPts val="600"/>
        </a:spcAft>
        <a:buClr>
          <a:schemeClr val="bg1"/>
        </a:buClr>
        <a:buFont typeface=".AppleSystemUIFont"/>
        <a:buChar char="–"/>
        <a:defRPr sz="1600" b="0" i="0" kern="1200">
          <a:solidFill>
            <a:srgbClr val="404040"/>
          </a:solidFill>
          <a:latin typeface="Avenir Next LT Pro" panose="020B0504020202020204" pitchFamily="34" charset="77"/>
          <a:ea typeface="Avenir Next LT Pro" panose="020B0504020202020204" pitchFamily="34" charset="77"/>
          <a:cs typeface="Arial" charset="0"/>
        </a:defRPr>
      </a:lvl2pPr>
      <a:lvl3pPr marL="1143000" indent="-228600" algn="l" defTabSz="914400" rtl="0" eaLnBrk="1" latinLnBrk="0" hangingPunct="1">
        <a:lnSpc>
          <a:spcPct val="90000"/>
        </a:lnSpc>
        <a:spcBef>
          <a:spcPts val="0"/>
        </a:spcBef>
        <a:spcAft>
          <a:spcPts val="600"/>
        </a:spcAft>
        <a:buClr>
          <a:schemeClr val="bg1"/>
        </a:buClr>
        <a:buFont typeface="Arial" panose="020B0604020202020204" pitchFamily="34" charset="0"/>
        <a:buChar char="•"/>
        <a:defRPr sz="1400" b="0" i="0" kern="1200">
          <a:solidFill>
            <a:srgbClr val="404040"/>
          </a:solidFill>
          <a:latin typeface="Avenir Next LT Pro" panose="020B0504020202020204" pitchFamily="34" charset="77"/>
          <a:ea typeface="Avenir Next LT Pro" panose="020B0504020202020204" pitchFamily="34" charset="77"/>
          <a:cs typeface="Arial" charset="0"/>
        </a:defRPr>
      </a:lvl3pPr>
      <a:lvl4pPr marL="1600200" indent="-2286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sz="1400" kern="1200">
          <a:solidFill>
            <a:srgbClr val="63656A"/>
          </a:solidFill>
          <a:latin typeface="Arial" charset="0"/>
          <a:ea typeface="Arial" charset="0"/>
          <a:cs typeface="Arial" charset="0"/>
        </a:defRPr>
      </a:lvl4pPr>
      <a:lvl5pPr marL="2057400" indent="-2286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sz="1400" kern="1200">
          <a:solidFill>
            <a:srgbClr val="63656A"/>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56" userDrawn="1">
          <p15:clr>
            <a:srgbClr val="F26B43"/>
          </p15:clr>
        </p15:guide>
        <p15:guide id="2" pos="3840">
          <p15:clr>
            <a:srgbClr val="F26B43"/>
          </p15:clr>
        </p15:guide>
        <p15:guide id="3" pos="216" userDrawn="1">
          <p15:clr>
            <a:srgbClr val="F26B43"/>
          </p15:clr>
        </p15:guide>
        <p15:guide id="4" pos="7464">
          <p15:clr>
            <a:srgbClr val="F26B43"/>
          </p15:clr>
        </p15:guide>
        <p15:guide id="5" orient="horz" pos="3912">
          <p15:clr>
            <a:srgbClr val="F26B43"/>
          </p15:clr>
        </p15:guide>
        <p15:guide id="6" orient="horz" pos="40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0480" y="5313172"/>
            <a:ext cx="8351520" cy="461665"/>
          </a:xfrm>
        </p:spPr>
        <p:txBody>
          <a:bodyPr/>
          <a:lstStyle/>
          <a:p>
            <a:r>
              <a:rPr lang="en-US" sz="3000" dirty="0"/>
              <a:t>FMLA – SCP - PPL</a:t>
            </a:r>
          </a:p>
        </p:txBody>
      </p:sp>
      <p:sp>
        <p:nvSpPr>
          <p:cNvPr id="3" name="Text Placeholder 2"/>
          <p:cNvSpPr>
            <a:spLocks noGrp="1"/>
          </p:cNvSpPr>
          <p:nvPr>
            <p:ph type="body" sz="quarter" idx="13"/>
          </p:nvPr>
        </p:nvSpPr>
        <p:spPr>
          <a:xfrm>
            <a:off x="3840480" y="5824362"/>
            <a:ext cx="7989162" cy="350772"/>
          </a:xfrm>
        </p:spPr>
        <p:txBody>
          <a:bodyPr/>
          <a:lstStyle/>
          <a:p>
            <a:r>
              <a:rPr lang="en-US" dirty="0">
                <a:latin typeface="Avenir Next LT Pro Demi"/>
                <a:cs typeface="Arial"/>
              </a:rPr>
              <a:t> Human Resources - Benefits</a:t>
            </a:r>
          </a:p>
        </p:txBody>
      </p:sp>
    </p:spTree>
    <p:extLst>
      <p:ext uri="{BB962C8B-B14F-4D97-AF65-F5344CB8AC3E}">
        <p14:creationId xmlns:p14="http://schemas.microsoft.com/office/powerpoint/2010/main" val="3418059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564885F-477D-A14D-B2C1-5ECAF755F313}" type="slidenum">
              <a:rPr lang="en-US" smtClean="0"/>
              <a:pPr/>
              <a:t>10</a:t>
            </a:fld>
            <a:endParaRPr lang="en-US" spc="400" dirty="0"/>
          </a:p>
        </p:txBody>
      </p:sp>
      <p:sp>
        <p:nvSpPr>
          <p:cNvPr id="4" name="Footer Placeholder 3"/>
          <p:cNvSpPr>
            <a:spLocks noGrp="1"/>
          </p:cNvSpPr>
          <p:nvPr>
            <p:ph type="ftr" sz="quarter" idx="13"/>
          </p:nvPr>
        </p:nvSpPr>
        <p:spPr/>
        <p:txBody>
          <a:bodyPr/>
          <a:lstStyle/>
          <a:p>
            <a:endParaRPr lang="en-US" dirty="0"/>
          </a:p>
        </p:txBody>
      </p:sp>
      <p:sp>
        <p:nvSpPr>
          <p:cNvPr id="5" name="Title 4"/>
          <p:cNvSpPr>
            <a:spLocks noGrp="1"/>
          </p:cNvSpPr>
          <p:nvPr>
            <p:ph type="title"/>
          </p:nvPr>
        </p:nvSpPr>
        <p:spPr>
          <a:xfrm>
            <a:off x="1484916" y="467093"/>
            <a:ext cx="9998798" cy="971198"/>
          </a:xfrm>
        </p:spPr>
        <p:txBody>
          <a:bodyPr/>
          <a:lstStyle/>
          <a:p>
            <a:r>
              <a:rPr lang="en-US" sz="3200" dirty="0"/>
              <a:t>Does this illness qualify her for time off</a:t>
            </a:r>
          </a:p>
        </p:txBody>
      </p:sp>
      <p:sp>
        <p:nvSpPr>
          <p:cNvPr id="6" name="Content Placeholder 5"/>
          <p:cNvSpPr>
            <a:spLocks noGrp="1"/>
          </p:cNvSpPr>
          <p:nvPr>
            <p:ph idx="1"/>
          </p:nvPr>
        </p:nvSpPr>
        <p:spPr>
          <a:xfrm>
            <a:off x="417341" y="952692"/>
            <a:ext cx="11357316" cy="4860317"/>
          </a:xfrm>
        </p:spPr>
        <p:txBody>
          <a:bodyPr/>
          <a:lstStyle/>
          <a:p>
            <a:pPr marL="0" indent="0">
              <a:buNone/>
            </a:pPr>
            <a:endParaRPr lang="en-US" sz="2800" dirty="0">
              <a:latin typeface="Avenir Next LT Pro" panose="020B0504020202020204" pitchFamily="34" charset="0"/>
              <a:ea typeface="Calibri"/>
              <a:cs typeface="Times New Roman"/>
            </a:endParaRPr>
          </a:p>
          <a:p>
            <a:r>
              <a:rPr lang="en-US" sz="2900" dirty="0"/>
              <a:t>Child sick more than three days.</a:t>
            </a:r>
          </a:p>
          <a:p>
            <a:r>
              <a:rPr lang="en-US" sz="2900" dirty="0"/>
              <a:t>Needed antibiotics on an ongoing basis.</a:t>
            </a:r>
          </a:p>
          <a:p>
            <a:r>
              <a:rPr lang="en-US" sz="2900" dirty="0"/>
              <a:t>This could be enough to be considered a serious medical condition and on-going treatment.</a:t>
            </a:r>
          </a:p>
          <a:p>
            <a:r>
              <a:rPr lang="en-US" sz="2900" dirty="0"/>
              <a:t>Ordinarily, an ear infection would not qualify for FMLA. If, however, any of these conditions met the criteria for a serious health condition, e.g., an incapacity of more than three consecutive calendar days that also involves qualifying treatment, then the absence would be protected by the FMLA. </a:t>
            </a:r>
          </a:p>
          <a:p>
            <a:endParaRPr lang="en-US" sz="2800" dirty="0">
              <a:latin typeface="Avenir Next LT Pro" panose="020B0504020202020204" pitchFamily="34" charset="0"/>
            </a:endParaRPr>
          </a:p>
        </p:txBody>
      </p:sp>
    </p:spTree>
    <p:extLst>
      <p:ext uri="{BB962C8B-B14F-4D97-AF65-F5344CB8AC3E}">
        <p14:creationId xmlns:p14="http://schemas.microsoft.com/office/powerpoint/2010/main" val="4029526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564885F-477D-A14D-B2C1-5ECAF755F313}" type="slidenum">
              <a:rPr lang="en-US" smtClean="0"/>
              <a:pPr/>
              <a:t>11</a:t>
            </a:fld>
            <a:endParaRPr lang="en-US" spc="400" dirty="0"/>
          </a:p>
        </p:txBody>
      </p:sp>
      <p:sp>
        <p:nvSpPr>
          <p:cNvPr id="4" name="Footer Placeholder 3"/>
          <p:cNvSpPr>
            <a:spLocks noGrp="1"/>
          </p:cNvSpPr>
          <p:nvPr>
            <p:ph type="ftr" sz="quarter" idx="13"/>
          </p:nvPr>
        </p:nvSpPr>
        <p:spPr/>
        <p:txBody>
          <a:bodyPr/>
          <a:lstStyle/>
          <a:p>
            <a:endParaRPr lang="en-US" dirty="0"/>
          </a:p>
        </p:txBody>
      </p:sp>
      <p:sp>
        <p:nvSpPr>
          <p:cNvPr id="5" name="Title 4"/>
          <p:cNvSpPr>
            <a:spLocks noGrp="1"/>
          </p:cNvSpPr>
          <p:nvPr>
            <p:ph type="title"/>
          </p:nvPr>
        </p:nvSpPr>
        <p:spPr>
          <a:xfrm>
            <a:off x="1420953" y="230875"/>
            <a:ext cx="9998798" cy="666736"/>
          </a:xfrm>
        </p:spPr>
        <p:txBody>
          <a:bodyPr/>
          <a:lstStyle/>
          <a:p>
            <a:r>
              <a:rPr lang="en-US" sz="3200" dirty="0"/>
              <a:t>Rolling calendar year</a:t>
            </a:r>
          </a:p>
        </p:txBody>
      </p:sp>
      <p:pic>
        <p:nvPicPr>
          <p:cNvPr id="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94574" y="2196050"/>
            <a:ext cx="10685230" cy="28723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a:extLst>
              <a:ext uri="{FF2B5EF4-FFF2-40B4-BE49-F238E27FC236}">
                <a16:creationId xmlns:a16="http://schemas.microsoft.com/office/drawing/2014/main" id="{9D3E5C30-06FF-47A9-95BE-B84E0C2D7B9C}"/>
              </a:ext>
            </a:extLst>
          </p:cNvPr>
          <p:cNvSpPr txBox="1"/>
          <p:nvPr/>
        </p:nvSpPr>
        <p:spPr>
          <a:xfrm>
            <a:off x="467152" y="5532968"/>
            <a:ext cx="11140074" cy="369332"/>
          </a:xfrm>
          <a:prstGeom prst="rect">
            <a:avLst/>
          </a:prstGeom>
          <a:noFill/>
        </p:spPr>
        <p:txBody>
          <a:bodyPr wrap="square" rtlCol="0">
            <a:spAutoFit/>
          </a:bodyPr>
          <a:lstStyle/>
          <a:p>
            <a:r>
              <a:rPr lang="en-US" b="1" dirty="0"/>
              <a:t>The Rolling Calendar Year look-back process is also applicable to Paid Parental Leave &amp; Salary Continuation Plan</a:t>
            </a:r>
          </a:p>
        </p:txBody>
      </p:sp>
    </p:spTree>
    <p:extLst>
      <p:ext uri="{BB962C8B-B14F-4D97-AF65-F5344CB8AC3E}">
        <p14:creationId xmlns:p14="http://schemas.microsoft.com/office/powerpoint/2010/main" val="2069233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0359" y="1504987"/>
            <a:ext cx="11357316" cy="4860317"/>
          </a:xfrm>
        </p:spPr>
        <p:txBody>
          <a:bodyPr/>
          <a:lstStyle/>
          <a:p>
            <a:pPr>
              <a:spcAft>
                <a:spcPct val="50000"/>
              </a:spcAft>
            </a:pPr>
            <a:r>
              <a:rPr lang="en-US" altLang="en-US" sz="3200" dirty="0"/>
              <a:t>Returning employees get their original or </a:t>
            </a:r>
            <a:r>
              <a:rPr lang="en-US" altLang="en-US" sz="3200" u="sng" dirty="0"/>
              <a:t>substantially</a:t>
            </a:r>
            <a:r>
              <a:rPr lang="en-US" altLang="en-US" sz="3200" dirty="0"/>
              <a:t> similar jobs back</a:t>
            </a:r>
          </a:p>
          <a:p>
            <a:pPr>
              <a:spcAft>
                <a:spcPct val="50000"/>
              </a:spcAft>
            </a:pPr>
            <a:r>
              <a:rPr lang="en-US" altLang="en-US" sz="3200" dirty="0"/>
              <a:t>You should require certification that the employee can safely return to their job (inform the employee that this certification needs to be turned into HR).</a:t>
            </a:r>
          </a:p>
          <a:p>
            <a:pPr>
              <a:spcAft>
                <a:spcPct val="50000"/>
              </a:spcAft>
            </a:pPr>
            <a:r>
              <a:rPr lang="en-US" altLang="en-US" sz="3200" dirty="0"/>
              <a:t>Consult HR for help if needed</a:t>
            </a:r>
          </a:p>
          <a:p>
            <a:pPr lvl="1"/>
            <a:endParaRPr lang="en-US" sz="2800" dirty="0">
              <a:latin typeface="Avenir Next LT Pro" panose="020B0504020202020204" pitchFamily="34" charset="0"/>
            </a:endParaRPr>
          </a:p>
        </p:txBody>
      </p:sp>
      <p:sp>
        <p:nvSpPr>
          <p:cNvPr id="3" name="Slide Number Placeholder 2"/>
          <p:cNvSpPr>
            <a:spLocks noGrp="1"/>
          </p:cNvSpPr>
          <p:nvPr>
            <p:ph type="sldNum" sz="quarter" idx="12"/>
          </p:nvPr>
        </p:nvSpPr>
        <p:spPr/>
        <p:txBody>
          <a:bodyPr/>
          <a:lstStyle/>
          <a:p>
            <a:fld id="{9564885F-477D-A14D-B2C1-5ECAF755F313}" type="slidenum">
              <a:rPr lang="en-US" smtClean="0"/>
              <a:pPr/>
              <a:t>12</a:t>
            </a:fld>
            <a:endParaRPr lang="en-US" spc="400" dirty="0"/>
          </a:p>
        </p:txBody>
      </p:sp>
      <p:sp>
        <p:nvSpPr>
          <p:cNvPr id="4" name="Footer Placeholder 3"/>
          <p:cNvSpPr>
            <a:spLocks noGrp="1"/>
          </p:cNvSpPr>
          <p:nvPr>
            <p:ph type="ftr" sz="quarter" idx="13"/>
          </p:nvPr>
        </p:nvSpPr>
        <p:spPr/>
        <p:txBody>
          <a:bodyPr/>
          <a:lstStyle/>
          <a:p>
            <a:endParaRPr lang="en-US" dirty="0"/>
          </a:p>
        </p:txBody>
      </p:sp>
      <p:sp>
        <p:nvSpPr>
          <p:cNvPr id="5" name="Title 4"/>
          <p:cNvSpPr>
            <a:spLocks noGrp="1"/>
          </p:cNvSpPr>
          <p:nvPr>
            <p:ph type="title"/>
          </p:nvPr>
        </p:nvSpPr>
        <p:spPr/>
        <p:txBody>
          <a:bodyPr/>
          <a:lstStyle/>
          <a:p>
            <a:r>
              <a:rPr lang="en-US" sz="3200" dirty="0"/>
              <a:t>When an employee returns after leave ...</a:t>
            </a:r>
          </a:p>
        </p:txBody>
      </p:sp>
    </p:spTree>
    <p:extLst>
      <p:ext uri="{BB962C8B-B14F-4D97-AF65-F5344CB8AC3E}">
        <p14:creationId xmlns:p14="http://schemas.microsoft.com/office/powerpoint/2010/main" val="2177680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300359" y="1571095"/>
            <a:ext cx="6701376" cy="4122275"/>
          </a:xfrm>
        </p:spPr>
        <p:txBody>
          <a:bodyPr/>
          <a:lstStyle/>
          <a:p>
            <a:pPr marL="342900" indent="-342900">
              <a:spcAft>
                <a:spcPct val="50000"/>
              </a:spcAft>
            </a:pPr>
            <a:r>
              <a:rPr lang="en-US" altLang="en-US" sz="3200" dirty="0">
                <a:latin typeface="Tw Cen MT" panose="020B0602020104020603" pitchFamily="34" charset="0"/>
              </a:rPr>
              <a:t>Where you come in- 1</a:t>
            </a:r>
            <a:r>
              <a:rPr lang="en-US" altLang="en-US" sz="3200" baseline="30000" dirty="0">
                <a:latin typeface="Tw Cen MT" panose="020B0602020104020603" pitchFamily="34" charset="0"/>
              </a:rPr>
              <a:t>st</a:t>
            </a:r>
            <a:r>
              <a:rPr lang="en-US" altLang="en-US" sz="3200" dirty="0">
                <a:latin typeface="Tw Cen MT" panose="020B0602020104020603" pitchFamily="34" charset="0"/>
              </a:rPr>
              <a:t> contact</a:t>
            </a:r>
          </a:p>
          <a:p>
            <a:pPr marL="342900" indent="-342900">
              <a:spcAft>
                <a:spcPct val="50000"/>
              </a:spcAft>
            </a:pPr>
            <a:r>
              <a:rPr lang="en-US" altLang="en-US" sz="3200" dirty="0">
                <a:latin typeface="Tw Cen MT" panose="020B0602020104020603" pitchFamily="34" charset="0"/>
              </a:rPr>
              <a:t>Clear standards- follow the process</a:t>
            </a:r>
          </a:p>
          <a:p>
            <a:pPr marL="342900" indent="-342900">
              <a:spcAft>
                <a:spcPct val="50000"/>
              </a:spcAft>
            </a:pPr>
            <a:r>
              <a:rPr lang="en-US" altLang="en-US" sz="3200" dirty="0">
                <a:latin typeface="Tw Cen MT" panose="020B0602020104020603" pitchFamily="34" charset="0"/>
              </a:rPr>
              <a:t>Overlap between FMLA and HIPAA- confidentiality  </a:t>
            </a:r>
          </a:p>
          <a:p>
            <a:endParaRPr lang="en-US" dirty="0"/>
          </a:p>
        </p:txBody>
      </p:sp>
      <p:sp>
        <p:nvSpPr>
          <p:cNvPr id="5" name="Title 4"/>
          <p:cNvSpPr>
            <a:spLocks noGrp="1"/>
          </p:cNvSpPr>
          <p:nvPr>
            <p:ph type="title"/>
          </p:nvPr>
        </p:nvSpPr>
        <p:spPr>
          <a:xfrm>
            <a:off x="1586477" y="367005"/>
            <a:ext cx="10101939" cy="1061211"/>
          </a:xfrm>
        </p:spPr>
        <p:txBody>
          <a:bodyPr/>
          <a:lstStyle/>
          <a:p>
            <a:r>
              <a:rPr lang="en-US" dirty="0"/>
              <a:t>Privacy and the family medical leave act (</a:t>
            </a:r>
            <a:r>
              <a:rPr lang="en-US" dirty="0" err="1"/>
              <a:t>fmla</a:t>
            </a:r>
            <a:r>
              <a:rPr lang="en-US" dirty="0"/>
              <a:t>)</a:t>
            </a:r>
          </a:p>
        </p:txBody>
      </p:sp>
      <p:sp>
        <p:nvSpPr>
          <p:cNvPr id="6" name="Footer Placeholder 5"/>
          <p:cNvSpPr>
            <a:spLocks noGrp="1"/>
          </p:cNvSpPr>
          <p:nvPr>
            <p:ph type="ftr" sz="quarter" idx="3"/>
          </p:nvPr>
        </p:nvSpPr>
        <p:spPr/>
        <p:txBody>
          <a:bodyPr/>
          <a:lstStyle/>
          <a:p>
            <a:endParaRPr lang="en-US" dirty="0"/>
          </a:p>
        </p:txBody>
      </p:sp>
      <p:sp>
        <p:nvSpPr>
          <p:cNvPr id="7" name="Slide Number Placeholder 6"/>
          <p:cNvSpPr>
            <a:spLocks noGrp="1"/>
          </p:cNvSpPr>
          <p:nvPr>
            <p:ph type="sldNum" sz="quarter" idx="4"/>
          </p:nvPr>
        </p:nvSpPr>
        <p:spPr/>
        <p:txBody>
          <a:bodyPr/>
          <a:lstStyle/>
          <a:p>
            <a:fld id="{9564885F-477D-A14D-B2C1-5ECAF755F313}" type="slidenum">
              <a:rPr lang="en-LT" smtClean="0"/>
              <a:pPr/>
              <a:t>13</a:t>
            </a:fld>
            <a:endParaRPr lang="en-LT" dirty="0"/>
          </a:p>
        </p:txBody>
      </p:sp>
      <p:pic>
        <p:nvPicPr>
          <p:cNvPr id="8" name="Picture 2" descr="C:\Documents and Settings\hillmic\Local Settings\Temporary Internet Files\Content.IE5\VGVJXT7I\MPj04117830000[1].jpg"/>
          <p:cNvPicPr>
            <a:picLocks noGrp="1" noChangeAspect="1" noChangeArrowheads="1"/>
          </p:cNvPicPr>
          <p:nvPr>
            <p:ph type="pic" sz="quarter" idx="17"/>
          </p:nvPr>
        </p:nvPicPr>
        <p:blipFill rotWithShape="1">
          <a:blip r:embed="rId3" cstate="print"/>
          <a:srcRect l="-13" t="364" r="9152" b="-364"/>
          <a:stretch/>
        </p:blipFill>
        <p:spPr bwMode="auto">
          <a:xfrm>
            <a:off x="7214326" y="2566673"/>
            <a:ext cx="4257969" cy="3126697"/>
          </a:xfrm>
          <a:prstGeom prst="rect">
            <a:avLst/>
          </a:prstGeom>
          <a:noFill/>
        </p:spPr>
      </p:pic>
    </p:spTree>
    <p:extLst>
      <p:ext uri="{BB962C8B-B14F-4D97-AF65-F5344CB8AC3E}">
        <p14:creationId xmlns:p14="http://schemas.microsoft.com/office/powerpoint/2010/main" val="3026042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7341" y="1506537"/>
            <a:ext cx="11357316" cy="4860317"/>
          </a:xfrm>
        </p:spPr>
        <p:txBody>
          <a:bodyPr/>
          <a:lstStyle/>
          <a:p>
            <a:pPr>
              <a:spcAft>
                <a:spcPct val="100000"/>
              </a:spcAft>
            </a:pPr>
            <a:r>
              <a:rPr lang="en-US" altLang="en-US" sz="3200" dirty="0"/>
              <a:t>Disgruntled employees badmouth you, </a:t>
            </a:r>
            <a:br>
              <a:rPr lang="en-US" altLang="en-US" sz="3200" dirty="0"/>
            </a:br>
            <a:r>
              <a:rPr lang="en-US" altLang="en-US" sz="3200" dirty="0"/>
              <a:t>the university.</a:t>
            </a:r>
          </a:p>
          <a:p>
            <a:pPr>
              <a:spcAft>
                <a:spcPct val="100000"/>
              </a:spcAft>
            </a:pPr>
            <a:r>
              <a:rPr lang="en-US" altLang="en-US" sz="3200" dirty="0"/>
              <a:t>An employee could be wrongfully terminated </a:t>
            </a:r>
          </a:p>
          <a:p>
            <a:pPr>
              <a:spcAft>
                <a:spcPct val="100000"/>
              </a:spcAft>
            </a:pPr>
            <a:r>
              <a:rPr lang="en-US" altLang="en-US" sz="3200" dirty="0"/>
              <a:t>There could be a lawsuit if we do not comply with the Federal FMLA laws/processing. </a:t>
            </a:r>
          </a:p>
          <a:p>
            <a:endParaRPr lang="en-US" dirty="0"/>
          </a:p>
        </p:txBody>
      </p:sp>
      <p:sp>
        <p:nvSpPr>
          <p:cNvPr id="3" name="Slide Number Placeholder 2"/>
          <p:cNvSpPr>
            <a:spLocks noGrp="1"/>
          </p:cNvSpPr>
          <p:nvPr>
            <p:ph type="sldNum" sz="quarter" idx="12"/>
          </p:nvPr>
        </p:nvSpPr>
        <p:spPr/>
        <p:txBody>
          <a:bodyPr/>
          <a:lstStyle/>
          <a:p>
            <a:fld id="{9564885F-477D-A14D-B2C1-5ECAF755F313}" type="slidenum">
              <a:rPr lang="en-US" smtClean="0"/>
              <a:pPr/>
              <a:t>14</a:t>
            </a:fld>
            <a:endParaRPr lang="en-US" spc="400" dirty="0"/>
          </a:p>
        </p:txBody>
      </p:sp>
      <p:sp>
        <p:nvSpPr>
          <p:cNvPr id="4" name="Footer Placeholder 3"/>
          <p:cNvSpPr>
            <a:spLocks noGrp="1"/>
          </p:cNvSpPr>
          <p:nvPr>
            <p:ph type="ftr" sz="quarter" idx="13"/>
          </p:nvPr>
        </p:nvSpPr>
        <p:spPr/>
        <p:txBody>
          <a:bodyPr/>
          <a:lstStyle/>
          <a:p>
            <a:endParaRPr lang="en-US" dirty="0"/>
          </a:p>
        </p:txBody>
      </p:sp>
      <p:sp>
        <p:nvSpPr>
          <p:cNvPr id="5" name="Title 4"/>
          <p:cNvSpPr>
            <a:spLocks noGrp="1"/>
          </p:cNvSpPr>
          <p:nvPr>
            <p:ph type="title"/>
          </p:nvPr>
        </p:nvSpPr>
        <p:spPr>
          <a:xfrm>
            <a:off x="1775861" y="230876"/>
            <a:ext cx="9998798" cy="1085770"/>
          </a:xfrm>
        </p:spPr>
        <p:txBody>
          <a:bodyPr/>
          <a:lstStyle/>
          <a:p>
            <a:r>
              <a:rPr lang="en-US" sz="3600" dirty="0"/>
              <a:t>What happens if you don’t respond correctly to a leave request?</a:t>
            </a:r>
          </a:p>
        </p:txBody>
      </p:sp>
    </p:spTree>
    <p:extLst>
      <p:ext uri="{BB962C8B-B14F-4D97-AF65-F5344CB8AC3E}">
        <p14:creationId xmlns:p14="http://schemas.microsoft.com/office/powerpoint/2010/main" val="2572710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F2C7B49-515E-EBA9-554D-B28AAA5A4774}"/>
              </a:ext>
            </a:extLst>
          </p:cNvPr>
          <p:cNvSpPr>
            <a:spLocks noGrp="1"/>
          </p:cNvSpPr>
          <p:nvPr>
            <p:ph idx="1"/>
          </p:nvPr>
        </p:nvSpPr>
        <p:spPr/>
        <p:txBody>
          <a:bodyPr/>
          <a:lstStyle/>
          <a:p>
            <a:r>
              <a:rPr lang="en-US" dirty="0"/>
              <a:t>POLICY STATEMENT - Provide assistance and support to its workforce, Auburn University provides their short-term disability coverage to eligible employees through its Salary Continuation Plan (SCP)</a:t>
            </a:r>
          </a:p>
          <a:p>
            <a:r>
              <a:rPr lang="en-US" dirty="0"/>
              <a:t>ELIGIBILITY FOR SCP - eligibility date begins on the date an employee has completed (1) full calendar year of full time service since the date of most recent employment &amp; is actively at work</a:t>
            </a:r>
          </a:p>
          <a:p>
            <a:pPr marL="457200" lvl="1" indent="0">
              <a:buNone/>
            </a:pPr>
            <a:r>
              <a:rPr lang="en-US" sz="1800" dirty="0"/>
              <a:t>Must be a FT, non-student employee whose most recent appointment period is continuous for a minimum of one year (nine or twelve months as appropriate to the appointment). </a:t>
            </a:r>
          </a:p>
          <a:p>
            <a:pPr marL="457200" lvl="1" indent="0">
              <a:buNone/>
            </a:pPr>
            <a:r>
              <a:rPr lang="en-US" sz="1800" dirty="0"/>
              <a:t>Nine-month faculty with an active appointment (has a renewed contract), in Summer or Regular terms are eligible. </a:t>
            </a:r>
          </a:p>
          <a:p>
            <a:pPr marL="457200" lvl="1" indent="0">
              <a:buNone/>
            </a:pPr>
            <a:r>
              <a:rPr lang="en-US" sz="1800" dirty="0"/>
              <a:t>Employee has a total disability, which is any period during which employee is unable to perform the duties of their occupation.</a:t>
            </a:r>
          </a:p>
          <a:p>
            <a:pPr marL="457200" lvl="1" indent="0">
              <a:buNone/>
            </a:pPr>
            <a:r>
              <a:rPr lang="en-US" sz="1800" dirty="0"/>
              <a:t>Not be on leave without pay as they are considered inactive and are not eligible for disability benefits</a:t>
            </a:r>
          </a:p>
          <a:p>
            <a:pPr marL="457200" lvl="1" indent="0">
              <a:buNone/>
            </a:pPr>
            <a:r>
              <a:rPr lang="en-US" sz="1800" dirty="0"/>
              <a:t>An employee not actively at work on the date they otherwise become eligible for the SCP benefit,  will become eligible for the SCP benefit on the day they return to active work.</a:t>
            </a:r>
          </a:p>
          <a:p>
            <a:pPr marL="457200" lvl="1" indent="0">
              <a:buNone/>
            </a:pPr>
            <a:endParaRPr lang="en-US" dirty="0"/>
          </a:p>
          <a:p>
            <a:endParaRPr lang="en-US" dirty="0"/>
          </a:p>
        </p:txBody>
      </p:sp>
      <p:sp>
        <p:nvSpPr>
          <p:cNvPr id="3" name="Text Placeholder 2">
            <a:extLst>
              <a:ext uri="{FF2B5EF4-FFF2-40B4-BE49-F238E27FC236}">
                <a16:creationId xmlns:a16="http://schemas.microsoft.com/office/drawing/2014/main" id="{67163DC6-1A26-063D-7F2B-C2652B8C9642}"/>
              </a:ext>
            </a:extLst>
          </p:cNvPr>
          <p:cNvSpPr>
            <a:spLocks noGrp="1"/>
          </p:cNvSpPr>
          <p:nvPr>
            <p:ph type="body" sz="quarter" idx="13"/>
          </p:nvPr>
        </p:nvSpPr>
        <p:spPr/>
        <p:txBody>
          <a:bodyPr/>
          <a:lstStyle/>
          <a:p>
            <a:r>
              <a:rPr lang="en-US" dirty="0"/>
              <a:t>Auburn University’s variation of short term disability</a:t>
            </a:r>
          </a:p>
        </p:txBody>
      </p:sp>
      <p:sp>
        <p:nvSpPr>
          <p:cNvPr id="4" name="Slide Number Placeholder 3">
            <a:extLst>
              <a:ext uri="{FF2B5EF4-FFF2-40B4-BE49-F238E27FC236}">
                <a16:creationId xmlns:a16="http://schemas.microsoft.com/office/drawing/2014/main" id="{B8475777-4EBF-AFE5-3E61-BF8C48EF7D7E}"/>
              </a:ext>
            </a:extLst>
          </p:cNvPr>
          <p:cNvSpPr>
            <a:spLocks noGrp="1"/>
          </p:cNvSpPr>
          <p:nvPr>
            <p:ph type="sldNum" sz="quarter" idx="21"/>
          </p:nvPr>
        </p:nvSpPr>
        <p:spPr/>
        <p:txBody>
          <a:bodyPr/>
          <a:lstStyle/>
          <a:p>
            <a:fld id="{9564885F-477D-A14D-B2C1-5ECAF755F313}" type="slidenum">
              <a:rPr lang="en-US" smtClean="0"/>
              <a:pPr/>
              <a:t>15</a:t>
            </a:fld>
            <a:endParaRPr lang="en-US" spc="400" dirty="0"/>
          </a:p>
        </p:txBody>
      </p:sp>
      <p:sp>
        <p:nvSpPr>
          <p:cNvPr id="5" name="Footer Placeholder 4">
            <a:extLst>
              <a:ext uri="{FF2B5EF4-FFF2-40B4-BE49-F238E27FC236}">
                <a16:creationId xmlns:a16="http://schemas.microsoft.com/office/drawing/2014/main" id="{49D3B346-109A-4D21-2E73-964C92A840F8}"/>
              </a:ext>
            </a:extLst>
          </p:cNvPr>
          <p:cNvSpPr>
            <a:spLocks noGrp="1"/>
          </p:cNvSpPr>
          <p:nvPr>
            <p:ph type="ftr" sz="quarter" idx="22"/>
          </p:nvPr>
        </p:nvSpPr>
        <p:spPr/>
        <p:txBody>
          <a:bodyPr/>
          <a:lstStyle/>
          <a:p>
            <a:endParaRPr lang="en-US" dirty="0"/>
          </a:p>
        </p:txBody>
      </p:sp>
      <p:sp>
        <p:nvSpPr>
          <p:cNvPr id="6" name="Title 5">
            <a:extLst>
              <a:ext uri="{FF2B5EF4-FFF2-40B4-BE49-F238E27FC236}">
                <a16:creationId xmlns:a16="http://schemas.microsoft.com/office/drawing/2014/main" id="{C2D0A277-233C-E4A8-55FE-A177023156EA}"/>
              </a:ext>
            </a:extLst>
          </p:cNvPr>
          <p:cNvSpPr>
            <a:spLocks noGrp="1"/>
          </p:cNvSpPr>
          <p:nvPr>
            <p:ph type="title"/>
          </p:nvPr>
        </p:nvSpPr>
        <p:spPr>
          <a:xfrm>
            <a:off x="1775861" y="230876"/>
            <a:ext cx="9654139" cy="401100"/>
          </a:xfrm>
        </p:spPr>
        <p:txBody>
          <a:bodyPr/>
          <a:lstStyle/>
          <a:p>
            <a:r>
              <a:rPr lang="en-US" dirty="0"/>
              <a:t>Salary Continuation </a:t>
            </a:r>
            <a:r>
              <a:rPr lang="en-US" dirty="0" err="1"/>
              <a:t>PLAn</a:t>
            </a:r>
            <a:r>
              <a:rPr lang="en-US" dirty="0"/>
              <a:t>		</a:t>
            </a:r>
          </a:p>
        </p:txBody>
      </p:sp>
    </p:spTree>
    <p:extLst>
      <p:ext uri="{BB962C8B-B14F-4D97-AF65-F5344CB8AC3E}">
        <p14:creationId xmlns:p14="http://schemas.microsoft.com/office/powerpoint/2010/main" val="1945767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012E693-F975-C913-7FC7-2090ED7A39B2}"/>
              </a:ext>
            </a:extLst>
          </p:cNvPr>
          <p:cNvSpPr>
            <a:spLocks noGrp="1"/>
          </p:cNvSpPr>
          <p:nvPr>
            <p:ph idx="1"/>
          </p:nvPr>
        </p:nvSpPr>
        <p:spPr>
          <a:xfrm>
            <a:off x="1771444" y="1129554"/>
            <a:ext cx="9998798" cy="5047410"/>
          </a:xfrm>
        </p:spPr>
        <p:txBody>
          <a:bodyPr/>
          <a:lstStyle/>
          <a:p>
            <a:r>
              <a:rPr lang="en-US" dirty="0"/>
              <a:t>POLICY PRINCIPLES -  SCP provides eligible employees with SCP Pay at 60% of salary, for up to six months (or 180 days) during their initial short-term period of disability.</a:t>
            </a:r>
          </a:p>
          <a:p>
            <a:pPr marL="457200" lvl="1" indent="0">
              <a:buNone/>
            </a:pPr>
            <a:r>
              <a:rPr lang="en-US" sz="1800" dirty="0"/>
              <a:t>Employees must first exhaust all accrued sick leave before they are eligible to receive SCP. The count of 180 days begins the day after your last day worked.</a:t>
            </a:r>
          </a:p>
          <a:p>
            <a:pPr marL="457200" lvl="1" indent="0">
              <a:buNone/>
            </a:pPr>
            <a:r>
              <a:rPr lang="en-US" sz="1800" dirty="0"/>
              <a:t>Sick and annual leave will not accrue while employee receives salary continuation pay.</a:t>
            </a:r>
          </a:p>
          <a:p>
            <a:pPr marL="457200" lvl="1" indent="0">
              <a:buNone/>
            </a:pPr>
            <a:r>
              <a:rPr lang="en-US" sz="1800" dirty="0"/>
              <a:t>Eligible employees may use up to a maximum of six months of salary continuation during a rolling twelve-month period. </a:t>
            </a:r>
          </a:p>
          <a:p>
            <a:pPr marL="457200" lvl="1" indent="0">
              <a:buNone/>
            </a:pPr>
            <a:r>
              <a:rPr lang="en-US" sz="1800" dirty="0"/>
              <a:t>For a disability lasting less than 30 days, the first 5 days after leave is used must be LWOP. If the disability lasts for 30 or more days, SCP can start after leave is used.</a:t>
            </a:r>
          </a:p>
          <a:p>
            <a:pPr marL="457200" lvl="1" indent="0">
              <a:buNone/>
            </a:pPr>
            <a:r>
              <a:rPr lang="en-US" sz="1800" dirty="0"/>
              <a:t>Salary continuation is used continuously only; for employee only, is not available for the care of family members.</a:t>
            </a:r>
          </a:p>
          <a:p>
            <a:pPr marL="457200" lvl="1" indent="0">
              <a:buNone/>
            </a:pPr>
            <a:r>
              <a:rPr lang="en-US" sz="1800" dirty="0"/>
              <a:t>If the employee is out due to mental health reasons, a mental health provider, either a MD or DO (psychiatrists) or a PsyD (Psychologist), should complete the SCP application. </a:t>
            </a:r>
          </a:p>
          <a:p>
            <a:pPr marL="457200" lvl="1" indent="0">
              <a:buNone/>
            </a:pPr>
            <a:r>
              <a:rPr lang="en-US" sz="1800" dirty="0"/>
              <a:t>In the past SCP was used for maternity leaves. Paid Parental Leave (PPL) was implemented October 15, 2020, at 6 weeks of 100% pay, that takes the place of SCP</a:t>
            </a:r>
          </a:p>
          <a:p>
            <a:pPr marL="457200" lvl="1" indent="0">
              <a:buNone/>
            </a:pPr>
            <a:r>
              <a:rPr lang="en-US" sz="1800" dirty="0"/>
              <a:t>Family Medical Leave Act (FMLA) and SCP leave run concurrently</a:t>
            </a:r>
          </a:p>
        </p:txBody>
      </p:sp>
      <p:sp>
        <p:nvSpPr>
          <p:cNvPr id="3" name="Text Placeholder 2">
            <a:extLst>
              <a:ext uri="{FF2B5EF4-FFF2-40B4-BE49-F238E27FC236}">
                <a16:creationId xmlns:a16="http://schemas.microsoft.com/office/drawing/2014/main" id="{0E2E84A0-B9C1-E932-A5DA-920971A3E236}"/>
              </a:ext>
            </a:extLst>
          </p:cNvPr>
          <p:cNvSpPr>
            <a:spLocks noGrp="1"/>
          </p:cNvSpPr>
          <p:nvPr>
            <p:ph type="body" sz="quarter" idx="13"/>
          </p:nvPr>
        </p:nvSpPr>
        <p:spPr/>
        <p:txBody>
          <a:bodyPr/>
          <a:lstStyle/>
          <a:p>
            <a:r>
              <a:rPr lang="en-US" dirty="0"/>
              <a:t>Auburn University’s variation of short term disability</a:t>
            </a:r>
          </a:p>
          <a:p>
            <a:endParaRPr lang="en-US" dirty="0"/>
          </a:p>
        </p:txBody>
      </p:sp>
      <p:sp>
        <p:nvSpPr>
          <p:cNvPr id="4" name="Slide Number Placeholder 3">
            <a:extLst>
              <a:ext uri="{FF2B5EF4-FFF2-40B4-BE49-F238E27FC236}">
                <a16:creationId xmlns:a16="http://schemas.microsoft.com/office/drawing/2014/main" id="{BA6F8F66-44D3-1D58-C14C-61A5204C0193}"/>
              </a:ext>
            </a:extLst>
          </p:cNvPr>
          <p:cNvSpPr>
            <a:spLocks noGrp="1"/>
          </p:cNvSpPr>
          <p:nvPr>
            <p:ph type="sldNum" sz="quarter" idx="21"/>
          </p:nvPr>
        </p:nvSpPr>
        <p:spPr/>
        <p:txBody>
          <a:bodyPr/>
          <a:lstStyle/>
          <a:p>
            <a:fld id="{9564885F-477D-A14D-B2C1-5ECAF755F313}" type="slidenum">
              <a:rPr lang="en-US" smtClean="0"/>
              <a:pPr/>
              <a:t>16</a:t>
            </a:fld>
            <a:endParaRPr lang="en-US" spc="400" dirty="0"/>
          </a:p>
        </p:txBody>
      </p:sp>
      <p:sp>
        <p:nvSpPr>
          <p:cNvPr id="5" name="Footer Placeholder 4">
            <a:extLst>
              <a:ext uri="{FF2B5EF4-FFF2-40B4-BE49-F238E27FC236}">
                <a16:creationId xmlns:a16="http://schemas.microsoft.com/office/drawing/2014/main" id="{445BB98E-26C0-7AC9-71C9-7990900F6FB6}"/>
              </a:ext>
            </a:extLst>
          </p:cNvPr>
          <p:cNvSpPr>
            <a:spLocks noGrp="1"/>
          </p:cNvSpPr>
          <p:nvPr>
            <p:ph type="ftr" sz="quarter" idx="22"/>
          </p:nvPr>
        </p:nvSpPr>
        <p:spPr/>
        <p:txBody>
          <a:bodyPr/>
          <a:lstStyle/>
          <a:p>
            <a:endParaRPr lang="en-US" dirty="0"/>
          </a:p>
        </p:txBody>
      </p:sp>
      <p:sp>
        <p:nvSpPr>
          <p:cNvPr id="6" name="Title 5">
            <a:extLst>
              <a:ext uri="{FF2B5EF4-FFF2-40B4-BE49-F238E27FC236}">
                <a16:creationId xmlns:a16="http://schemas.microsoft.com/office/drawing/2014/main" id="{9D5E4243-1142-0092-2A39-5EAA341E16A1}"/>
              </a:ext>
            </a:extLst>
          </p:cNvPr>
          <p:cNvSpPr>
            <a:spLocks noGrp="1"/>
          </p:cNvSpPr>
          <p:nvPr>
            <p:ph type="title"/>
          </p:nvPr>
        </p:nvSpPr>
        <p:spPr>
          <a:xfrm>
            <a:off x="1775861" y="230876"/>
            <a:ext cx="9994381" cy="401100"/>
          </a:xfrm>
        </p:spPr>
        <p:txBody>
          <a:bodyPr/>
          <a:lstStyle/>
          <a:p>
            <a:r>
              <a:rPr lang="en-US" dirty="0"/>
              <a:t>Salary Continuation </a:t>
            </a:r>
            <a:r>
              <a:rPr lang="en-US" dirty="0" err="1"/>
              <a:t>PLAn</a:t>
            </a:r>
            <a:endParaRPr lang="en-US" dirty="0"/>
          </a:p>
        </p:txBody>
      </p:sp>
    </p:spTree>
    <p:extLst>
      <p:ext uri="{BB962C8B-B14F-4D97-AF65-F5344CB8AC3E}">
        <p14:creationId xmlns:p14="http://schemas.microsoft.com/office/powerpoint/2010/main" val="4174133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B02D55B-6569-8E86-DFDA-EA5BDD3D5FEA}"/>
              </a:ext>
            </a:extLst>
          </p:cNvPr>
          <p:cNvSpPr>
            <a:spLocks noGrp="1"/>
          </p:cNvSpPr>
          <p:nvPr>
            <p:ph idx="1"/>
          </p:nvPr>
        </p:nvSpPr>
        <p:spPr/>
        <p:txBody>
          <a:bodyPr/>
          <a:lstStyle/>
          <a:p>
            <a:r>
              <a:rPr lang="en-US" dirty="0"/>
              <a:t>POLICY PROCEDURES - Employees and/or their department must contact HR Benefits with notification of the event, prior to the event (when possible). </a:t>
            </a:r>
          </a:p>
          <a:p>
            <a:pPr marL="457200" lvl="1" indent="0">
              <a:buNone/>
            </a:pPr>
            <a:r>
              <a:rPr lang="en-US" sz="1800" dirty="0"/>
              <a:t>- The employee is responsible for requesting and completing the necessary documentation to initiate and support the SCP Application. </a:t>
            </a:r>
          </a:p>
          <a:p>
            <a:pPr marL="457200" lvl="1" indent="0">
              <a:buNone/>
            </a:pPr>
            <a:r>
              <a:rPr lang="en-US" sz="1800" dirty="0"/>
              <a:t>- Employee &amp; Provider </a:t>
            </a:r>
            <a:r>
              <a:rPr lang="en-US" sz="1800" u="sng" dirty="0"/>
              <a:t>fully</a:t>
            </a:r>
            <a:r>
              <a:rPr lang="en-US" sz="1800" dirty="0"/>
              <a:t> completes the FMLA Request form and SCP Application and submits to Debra &amp; Linda. An SCP request for 6 months of SCP leave requires detailed information that would be sufficient for making a determination for the request.</a:t>
            </a:r>
          </a:p>
          <a:p>
            <a:pPr marL="457200" lvl="1" indent="0">
              <a:buNone/>
            </a:pPr>
            <a:r>
              <a:rPr lang="en-US" sz="1800" dirty="0"/>
              <a:t>- As previously stated, the appropriate provider type has to completely detail &amp; sign the SCP application.</a:t>
            </a:r>
          </a:p>
          <a:p>
            <a:pPr marL="457200" lvl="1" indent="0">
              <a:buNone/>
            </a:pPr>
            <a:r>
              <a:rPr lang="en-US" sz="1800" dirty="0"/>
              <a:t>- SCP pay will only be paid upon approval and meeting the terms and conditions of the SCP Policy.</a:t>
            </a:r>
          </a:p>
          <a:p>
            <a:pPr marL="457200" lvl="1" indent="0">
              <a:buNone/>
            </a:pPr>
            <a:r>
              <a:rPr lang="en-US" sz="1800" dirty="0"/>
              <a:t>- Exclusions:  Student employees; FT Post-doctoral employees hired or rehired after 10/1/2019;  Part-time employees and TES employees. </a:t>
            </a:r>
          </a:p>
          <a:p>
            <a:pPr marL="457200" lvl="1" indent="0">
              <a:buNone/>
            </a:pPr>
            <a:endParaRPr lang="en-US" dirty="0">
              <a:solidFill>
                <a:srgbClr val="000000"/>
              </a:solidFill>
              <a:effectLst/>
              <a:latin typeface="Times New Roman" panose="02020603050405020304" pitchFamily="18" charset="0"/>
              <a:ea typeface="Calibri" panose="020F0502020204030204" pitchFamily="34" charset="0"/>
            </a:endParaRPr>
          </a:p>
          <a:p>
            <a:endParaRPr lang="en-US" dirty="0"/>
          </a:p>
        </p:txBody>
      </p:sp>
      <p:sp>
        <p:nvSpPr>
          <p:cNvPr id="3" name="Text Placeholder 2">
            <a:extLst>
              <a:ext uri="{FF2B5EF4-FFF2-40B4-BE49-F238E27FC236}">
                <a16:creationId xmlns:a16="http://schemas.microsoft.com/office/drawing/2014/main" id="{07482C65-CE2B-B674-D0DF-CE078931DBB3}"/>
              </a:ext>
            </a:extLst>
          </p:cNvPr>
          <p:cNvSpPr>
            <a:spLocks noGrp="1"/>
          </p:cNvSpPr>
          <p:nvPr>
            <p:ph type="body" sz="quarter" idx="13"/>
          </p:nvPr>
        </p:nvSpPr>
        <p:spPr/>
        <p:txBody>
          <a:bodyPr/>
          <a:lstStyle/>
          <a:p>
            <a:r>
              <a:rPr lang="en-US" dirty="0"/>
              <a:t>Auburn University’s variation of short term disability</a:t>
            </a:r>
          </a:p>
          <a:p>
            <a:endParaRPr lang="en-US" dirty="0"/>
          </a:p>
        </p:txBody>
      </p:sp>
      <p:sp>
        <p:nvSpPr>
          <p:cNvPr id="4" name="Slide Number Placeholder 3">
            <a:extLst>
              <a:ext uri="{FF2B5EF4-FFF2-40B4-BE49-F238E27FC236}">
                <a16:creationId xmlns:a16="http://schemas.microsoft.com/office/drawing/2014/main" id="{0565FD83-CB74-45BE-D8CC-B0F20B23AE40}"/>
              </a:ext>
            </a:extLst>
          </p:cNvPr>
          <p:cNvSpPr>
            <a:spLocks noGrp="1"/>
          </p:cNvSpPr>
          <p:nvPr>
            <p:ph type="sldNum" sz="quarter" idx="21"/>
          </p:nvPr>
        </p:nvSpPr>
        <p:spPr/>
        <p:txBody>
          <a:bodyPr/>
          <a:lstStyle/>
          <a:p>
            <a:fld id="{9564885F-477D-A14D-B2C1-5ECAF755F313}" type="slidenum">
              <a:rPr lang="en-US" smtClean="0"/>
              <a:pPr/>
              <a:t>17</a:t>
            </a:fld>
            <a:endParaRPr lang="en-US" spc="400" dirty="0"/>
          </a:p>
        </p:txBody>
      </p:sp>
      <p:sp>
        <p:nvSpPr>
          <p:cNvPr id="5" name="Footer Placeholder 4">
            <a:extLst>
              <a:ext uri="{FF2B5EF4-FFF2-40B4-BE49-F238E27FC236}">
                <a16:creationId xmlns:a16="http://schemas.microsoft.com/office/drawing/2014/main" id="{0615A689-D564-02C8-2E75-303C16BAED33}"/>
              </a:ext>
            </a:extLst>
          </p:cNvPr>
          <p:cNvSpPr>
            <a:spLocks noGrp="1"/>
          </p:cNvSpPr>
          <p:nvPr>
            <p:ph type="ftr" sz="quarter" idx="22"/>
          </p:nvPr>
        </p:nvSpPr>
        <p:spPr/>
        <p:txBody>
          <a:bodyPr/>
          <a:lstStyle/>
          <a:p>
            <a:endParaRPr lang="en-US" dirty="0"/>
          </a:p>
        </p:txBody>
      </p:sp>
      <p:sp>
        <p:nvSpPr>
          <p:cNvPr id="6" name="Title 5">
            <a:extLst>
              <a:ext uri="{FF2B5EF4-FFF2-40B4-BE49-F238E27FC236}">
                <a16:creationId xmlns:a16="http://schemas.microsoft.com/office/drawing/2014/main" id="{CB832475-B594-EC8D-DD76-310557A49968}"/>
              </a:ext>
            </a:extLst>
          </p:cNvPr>
          <p:cNvSpPr>
            <a:spLocks noGrp="1"/>
          </p:cNvSpPr>
          <p:nvPr>
            <p:ph type="title"/>
          </p:nvPr>
        </p:nvSpPr>
        <p:spPr>
          <a:xfrm>
            <a:off x="1775861" y="230876"/>
            <a:ext cx="9994381" cy="401100"/>
          </a:xfrm>
        </p:spPr>
        <p:txBody>
          <a:bodyPr/>
          <a:lstStyle/>
          <a:p>
            <a:r>
              <a:rPr lang="en-US" dirty="0"/>
              <a:t>Salary Continuation </a:t>
            </a:r>
            <a:r>
              <a:rPr lang="en-US" dirty="0" err="1"/>
              <a:t>PLAn</a:t>
            </a:r>
            <a:endParaRPr lang="en-US" dirty="0"/>
          </a:p>
        </p:txBody>
      </p:sp>
    </p:spTree>
    <p:extLst>
      <p:ext uri="{BB962C8B-B14F-4D97-AF65-F5344CB8AC3E}">
        <p14:creationId xmlns:p14="http://schemas.microsoft.com/office/powerpoint/2010/main" val="1750328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863D361-4524-5321-401C-FCBE3CF960F7}"/>
              </a:ext>
            </a:extLst>
          </p:cNvPr>
          <p:cNvSpPr>
            <a:spLocks noGrp="1"/>
          </p:cNvSpPr>
          <p:nvPr>
            <p:ph idx="1"/>
          </p:nvPr>
        </p:nvSpPr>
        <p:spPr>
          <a:xfrm>
            <a:off x="1214396" y="1244642"/>
            <a:ext cx="9998798" cy="4860317"/>
          </a:xfrm>
        </p:spPr>
        <p:txBody>
          <a:bodyPr/>
          <a:lstStyle/>
          <a:p>
            <a:r>
              <a:rPr lang="en-US" dirty="0"/>
              <a:t>POLICY STATEMENT - Auburn University and AUM desire to assist and support their employees with balancing work and family matters. Accordingly, this policy permits eligible employees to take a period of paid parental leave to bond with or to engage in activities related to the care and well-being of their newborn or adopted child.</a:t>
            </a:r>
          </a:p>
          <a:p>
            <a:r>
              <a:rPr lang="en-US" dirty="0"/>
              <a:t>ELIGIBILITY</a:t>
            </a:r>
          </a:p>
          <a:p>
            <a:pPr marL="457200" lvl="1" indent="0">
              <a:buNone/>
            </a:pPr>
            <a:r>
              <a:rPr lang="en-US" sz="1800" dirty="0"/>
              <a:t>Active full-time, non-student employees are eligible if the most recent appointment period is continuous for a minimum of one year (nine or twelve months as appropriate to the appointment). Nine-month faculty with an active appointment (has a renewed contract), in Summer or Regular terms are eligible; all PPL is used within the first 6 months following birth/placement of the child.  </a:t>
            </a:r>
          </a:p>
          <a:p>
            <a:pPr marL="457200" lvl="1" indent="0">
              <a:buNone/>
            </a:pPr>
            <a:r>
              <a:rPr lang="en-US" sz="1800" dirty="0"/>
              <a:t>Eligibility begins on the date an employee has been actively at work for one (1) full year since the date of most recent full-time employment, and the date of birth or adoption occurs on or after reaching the (1) year anniversary; (Post docs are not eligible).</a:t>
            </a:r>
          </a:p>
          <a:p>
            <a:pPr marL="457200" lvl="1" indent="0">
              <a:buNone/>
            </a:pPr>
            <a:r>
              <a:rPr lang="en-US" sz="1800" dirty="0"/>
              <a:t>An eligible employee is the legal parent (birth mother, biological father, adoptive mother, adoptive father) of a newborn or newly adopted child. The name of the employee must appear on the child’s birth certificate or a certified legal document establishing maternity or paternity, or a legal document establishing final adoption.</a:t>
            </a:r>
          </a:p>
          <a:p>
            <a:pPr marL="457200" lvl="1" indent="0">
              <a:buNone/>
            </a:pPr>
            <a:r>
              <a:rPr lang="en-US" sz="1800" dirty="0"/>
              <a:t>.</a:t>
            </a:r>
          </a:p>
          <a:p>
            <a:pPr marL="457200" lvl="1" indent="0">
              <a:buNone/>
            </a:pPr>
            <a:endParaRPr lang="en-US" sz="1800" dirty="0"/>
          </a:p>
          <a:p>
            <a:pPr marL="457200" lvl="1" indent="0">
              <a:buNone/>
            </a:pPr>
            <a:endParaRPr lang="en-US" sz="1800" dirty="0"/>
          </a:p>
          <a:p>
            <a:pPr lvl="1"/>
            <a:endParaRPr lang="en-US" dirty="0"/>
          </a:p>
        </p:txBody>
      </p:sp>
      <p:sp>
        <p:nvSpPr>
          <p:cNvPr id="3" name="Text Placeholder 2">
            <a:extLst>
              <a:ext uri="{FF2B5EF4-FFF2-40B4-BE49-F238E27FC236}">
                <a16:creationId xmlns:a16="http://schemas.microsoft.com/office/drawing/2014/main" id="{E8B4E63B-BB77-CBDD-4641-9511C68AA9F6}"/>
              </a:ext>
            </a:extLst>
          </p:cNvPr>
          <p:cNvSpPr>
            <a:spLocks noGrp="1"/>
          </p:cNvSpPr>
          <p:nvPr>
            <p:ph type="body" sz="quarter" idx="13"/>
          </p:nvPr>
        </p:nvSpPr>
        <p:spPr/>
        <p:txBody>
          <a:bodyPr/>
          <a:lstStyle/>
          <a:p>
            <a:r>
              <a:rPr lang="en-US" dirty="0"/>
              <a:t>Leave for bonding with your newborn or newly adopted child</a:t>
            </a:r>
          </a:p>
        </p:txBody>
      </p:sp>
      <p:sp>
        <p:nvSpPr>
          <p:cNvPr id="4" name="Slide Number Placeholder 3">
            <a:extLst>
              <a:ext uri="{FF2B5EF4-FFF2-40B4-BE49-F238E27FC236}">
                <a16:creationId xmlns:a16="http://schemas.microsoft.com/office/drawing/2014/main" id="{E3570316-04D2-D1B2-141F-3A31FE7B2B11}"/>
              </a:ext>
            </a:extLst>
          </p:cNvPr>
          <p:cNvSpPr>
            <a:spLocks noGrp="1"/>
          </p:cNvSpPr>
          <p:nvPr>
            <p:ph type="sldNum" sz="quarter" idx="21"/>
          </p:nvPr>
        </p:nvSpPr>
        <p:spPr/>
        <p:txBody>
          <a:bodyPr/>
          <a:lstStyle/>
          <a:p>
            <a:fld id="{9564885F-477D-A14D-B2C1-5ECAF755F313}" type="slidenum">
              <a:rPr lang="en-US" smtClean="0"/>
              <a:pPr/>
              <a:t>18</a:t>
            </a:fld>
            <a:endParaRPr lang="en-US" spc="400" dirty="0"/>
          </a:p>
        </p:txBody>
      </p:sp>
      <p:sp>
        <p:nvSpPr>
          <p:cNvPr id="5" name="Footer Placeholder 4">
            <a:extLst>
              <a:ext uri="{FF2B5EF4-FFF2-40B4-BE49-F238E27FC236}">
                <a16:creationId xmlns:a16="http://schemas.microsoft.com/office/drawing/2014/main" id="{A983153B-B91C-302B-7215-34EF5BC218CA}"/>
              </a:ext>
            </a:extLst>
          </p:cNvPr>
          <p:cNvSpPr>
            <a:spLocks noGrp="1"/>
          </p:cNvSpPr>
          <p:nvPr>
            <p:ph type="ftr" sz="quarter" idx="22"/>
          </p:nvPr>
        </p:nvSpPr>
        <p:spPr/>
        <p:txBody>
          <a:bodyPr/>
          <a:lstStyle/>
          <a:p>
            <a:endParaRPr lang="en-US" dirty="0"/>
          </a:p>
        </p:txBody>
      </p:sp>
      <p:sp>
        <p:nvSpPr>
          <p:cNvPr id="6" name="Title 5">
            <a:extLst>
              <a:ext uri="{FF2B5EF4-FFF2-40B4-BE49-F238E27FC236}">
                <a16:creationId xmlns:a16="http://schemas.microsoft.com/office/drawing/2014/main" id="{F1F5C97D-6651-FAA7-13B6-E5081EAADA2A}"/>
              </a:ext>
            </a:extLst>
          </p:cNvPr>
          <p:cNvSpPr>
            <a:spLocks noGrp="1"/>
          </p:cNvSpPr>
          <p:nvPr>
            <p:ph type="title"/>
          </p:nvPr>
        </p:nvSpPr>
        <p:spPr>
          <a:xfrm>
            <a:off x="1775861" y="230876"/>
            <a:ext cx="9994381" cy="401100"/>
          </a:xfrm>
        </p:spPr>
        <p:txBody>
          <a:bodyPr/>
          <a:lstStyle/>
          <a:p>
            <a:r>
              <a:rPr lang="en-US" dirty="0"/>
              <a:t>Paid parental leave</a:t>
            </a:r>
          </a:p>
        </p:txBody>
      </p:sp>
    </p:spTree>
    <p:extLst>
      <p:ext uri="{BB962C8B-B14F-4D97-AF65-F5344CB8AC3E}">
        <p14:creationId xmlns:p14="http://schemas.microsoft.com/office/powerpoint/2010/main" val="3939066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A52593B-2073-BCB4-C066-B23FA3436A09}"/>
              </a:ext>
            </a:extLst>
          </p:cNvPr>
          <p:cNvSpPr>
            <a:spLocks noGrp="1"/>
          </p:cNvSpPr>
          <p:nvPr>
            <p:ph idx="1"/>
          </p:nvPr>
        </p:nvSpPr>
        <p:spPr>
          <a:xfrm>
            <a:off x="1409676" y="1103971"/>
            <a:ext cx="10139849" cy="5149866"/>
          </a:xfrm>
        </p:spPr>
        <p:txBody>
          <a:bodyPr/>
          <a:lstStyle/>
          <a:p>
            <a:r>
              <a:rPr lang="en-US" dirty="0"/>
              <a:t>POLICY PRINCIPLES</a:t>
            </a:r>
          </a:p>
          <a:p>
            <a:pPr marL="457200" lvl="1" indent="0">
              <a:lnSpc>
                <a:spcPct val="107000"/>
              </a:lnSpc>
              <a:spcAft>
                <a:spcPts val="800"/>
              </a:spcAft>
              <a:buNone/>
              <a:tabLst>
                <a:tab pos="457200" algn="l"/>
              </a:tabLst>
            </a:pPr>
            <a:r>
              <a:rPr lang="en-US" sz="1800" kern="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Each eligible parent employee may receive up to 6 weeks (240 hours) of paid parental leave to be paid at 100% of salary.</a:t>
            </a:r>
            <a:endParaRPr lang="en-US" sz="1800" kern="100" dirty="0">
              <a:effectLst/>
              <a:latin typeface="Avenir Next LT Pro" panose="020B0504020202020204" pitchFamily="34" charset="0"/>
              <a:ea typeface="Calibri" panose="020F0502020204030204" pitchFamily="34" charset="0"/>
              <a:cs typeface="Times New Roman" panose="02020603050405020304" pitchFamily="18" charset="0"/>
            </a:endParaRPr>
          </a:p>
          <a:p>
            <a:pPr marL="457200" lvl="1" indent="0">
              <a:lnSpc>
                <a:spcPct val="107000"/>
              </a:lnSpc>
              <a:spcAft>
                <a:spcPts val="800"/>
              </a:spcAft>
              <a:buNone/>
              <a:tabLst>
                <a:tab pos="457200" algn="l"/>
              </a:tabLst>
            </a:pPr>
            <a:r>
              <a:rPr lang="en-US" sz="1800" kern="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Paid parental leave may be taken anytime within the first six months following the birth or adoption of a child and must be taken in one-week (40 hour) increments.</a:t>
            </a:r>
            <a:endParaRPr lang="en-US" sz="1800" kern="100" dirty="0">
              <a:effectLst/>
              <a:latin typeface="Avenir Next LT Pro" panose="020B0504020202020204" pitchFamily="34" charset="0"/>
              <a:ea typeface="Calibri" panose="020F0502020204030204" pitchFamily="34" charset="0"/>
              <a:cs typeface="Times New Roman" panose="02020603050405020304" pitchFamily="18" charset="0"/>
            </a:endParaRPr>
          </a:p>
          <a:p>
            <a:pPr marL="457200" lvl="1" indent="0">
              <a:buNone/>
            </a:pPr>
            <a:r>
              <a:rPr lang="en-US" sz="1800" kern="0" dirty="0">
                <a:solidFill>
                  <a:srgbClr val="000000"/>
                </a:solidFill>
                <a:effectLst/>
                <a:latin typeface="Avenir Next LT Pro" panose="020B0504020202020204" pitchFamily="34" charset="0"/>
                <a:ea typeface="Times New Roman" panose="02020603050405020304" pitchFamily="18" charset="0"/>
              </a:rPr>
              <a:t>All paid parental leave will run concurrently with the employee’s available FMLA leave </a:t>
            </a:r>
          </a:p>
          <a:p>
            <a:pPr marL="457200" lvl="1" indent="0">
              <a:buNone/>
            </a:pPr>
            <a:r>
              <a:rPr lang="en-US" sz="1800" kern="0" dirty="0">
                <a:solidFill>
                  <a:srgbClr val="000000"/>
                </a:solidFill>
                <a:latin typeface="Avenir Next LT Pro" panose="020B0504020202020204" pitchFamily="34" charset="0"/>
                <a:ea typeface="Times New Roman" panose="02020603050405020304" pitchFamily="18" charset="0"/>
                <a:cs typeface="Times New Roman" panose="02020603050405020304" pitchFamily="18" charset="0"/>
              </a:rPr>
              <a:t>E</a:t>
            </a:r>
            <a:r>
              <a:rPr lang="en-US" sz="1800" kern="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mployee’s annual and sick leave benefits (if applicable) continue to accrue, and an eligible parent will remain eligible for employee benefits.</a:t>
            </a:r>
          </a:p>
          <a:p>
            <a:pPr marL="457200" lvl="1" indent="0">
              <a:buNone/>
            </a:pPr>
            <a:r>
              <a:rPr lang="en-US" sz="1800" kern="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The date of birth or the date of final adoption is the qualifying event and must occur after the employee has met the Eligibility Requirements.</a:t>
            </a:r>
          </a:p>
          <a:p>
            <a:pPr marL="457200" lvl="1" indent="0">
              <a:buNone/>
            </a:pPr>
            <a:r>
              <a:rPr lang="en-US" sz="1800" kern="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Eligible employees may use up to 6 weeks (240 hours) of paid parental leave once during a rolling 12-month period based on the date of the child’s birth or adoption</a:t>
            </a:r>
          </a:p>
          <a:p>
            <a:pPr marL="457200" lvl="1" indent="0">
              <a:buNone/>
            </a:pPr>
            <a:r>
              <a:rPr lang="en-US" sz="1800" kern="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Paid Parental Leave - apply for FMLA in advance of the birth or adoption but submit PPL Leave Request Form after the birth or adoption of the child with documentation. </a:t>
            </a:r>
          </a:p>
          <a:p>
            <a:pPr marL="457200" lvl="1" indent="0">
              <a:buNone/>
            </a:pPr>
            <a:r>
              <a:rPr lang="en-US" sz="1800" kern="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PPL for the non-maternal parent requires a non-medical FMLA form provided by Benefits</a:t>
            </a:r>
          </a:p>
          <a:p>
            <a:pPr marL="457200" lvl="1" indent="0">
              <a:buNone/>
            </a:pPr>
            <a:endParaRPr lang="en-US" sz="1800" kern="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endParaRPr>
          </a:p>
          <a:p>
            <a:pPr marL="457200" lvl="1" indent="0">
              <a:buNone/>
            </a:pPr>
            <a:endParaRPr lang="en-US" sz="1800" kern="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endParaRPr>
          </a:p>
          <a:p>
            <a:pPr lvl="1"/>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lvl="1"/>
            <a:endParaRPr lang="en-US" sz="1800" dirty="0">
              <a:latin typeface="Avenir Next LT Pro" panose="020B0504020202020204" pitchFamily="34" charset="0"/>
            </a:endParaRPr>
          </a:p>
          <a:p>
            <a:endParaRPr lang="en-US" dirty="0"/>
          </a:p>
        </p:txBody>
      </p:sp>
      <p:sp>
        <p:nvSpPr>
          <p:cNvPr id="3" name="Text Placeholder 2">
            <a:extLst>
              <a:ext uri="{FF2B5EF4-FFF2-40B4-BE49-F238E27FC236}">
                <a16:creationId xmlns:a16="http://schemas.microsoft.com/office/drawing/2014/main" id="{F970986E-0E66-D5DF-9CC6-B9EFC01C9E45}"/>
              </a:ext>
            </a:extLst>
          </p:cNvPr>
          <p:cNvSpPr>
            <a:spLocks noGrp="1"/>
          </p:cNvSpPr>
          <p:nvPr>
            <p:ph type="body" sz="quarter" idx="13"/>
          </p:nvPr>
        </p:nvSpPr>
        <p:spPr/>
        <p:txBody>
          <a:bodyPr/>
          <a:lstStyle/>
          <a:p>
            <a:r>
              <a:rPr lang="en-US" dirty="0"/>
              <a:t>Leave for bonding with your newborn or newly adopted child</a:t>
            </a:r>
          </a:p>
          <a:p>
            <a:endParaRPr lang="en-US" dirty="0"/>
          </a:p>
        </p:txBody>
      </p:sp>
      <p:sp>
        <p:nvSpPr>
          <p:cNvPr id="4" name="Slide Number Placeholder 3">
            <a:extLst>
              <a:ext uri="{FF2B5EF4-FFF2-40B4-BE49-F238E27FC236}">
                <a16:creationId xmlns:a16="http://schemas.microsoft.com/office/drawing/2014/main" id="{6D25F078-6AC1-D299-83E7-C78FA8403F42}"/>
              </a:ext>
            </a:extLst>
          </p:cNvPr>
          <p:cNvSpPr>
            <a:spLocks noGrp="1"/>
          </p:cNvSpPr>
          <p:nvPr>
            <p:ph type="sldNum" sz="quarter" idx="21"/>
          </p:nvPr>
        </p:nvSpPr>
        <p:spPr/>
        <p:txBody>
          <a:bodyPr/>
          <a:lstStyle/>
          <a:p>
            <a:fld id="{9564885F-477D-A14D-B2C1-5ECAF755F313}" type="slidenum">
              <a:rPr lang="en-US" smtClean="0"/>
              <a:pPr/>
              <a:t>19</a:t>
            </a:fld>
            <a:endParaRPr lang="en-US" spc="400" dirty="0"/>
          </a:p>
        </p:txBody>
      </p:sp>
      <p:sp>
        <p:nvSpPr>
          <p:cNvPr id="5" name="Footer Placeholder 4">
            <a:extLst>
              <a:ext uri="{FF2B5EF4-FFF2-40B4-BE49-F238E27FC236}">
                <a16:creationId xmlns:a16="http://schemas.microsoft.com/office/drawing/2014/main" id="{84D9FCE5-A461-EB05-5AE6-B33FB80D2FFE}"/>
              </a:ext>
            </a:extLst>
          </p:cNvPr>
          <p:cNvSpPr>
            <a:spLocks noGrp="1"/>
          </p:cNvSpPr>
          <p:nvPr>
            <p:ph type="ftr" sz="quarter" idx="22"/>
          </p:nvPr>
        </p:nvSpPr>
        <p:spPr/>
        <p:txBody>
          <a:bodyPr/>
          <a:lstStyle/>
          <a:p>
            <a:endParaRPr lang="en-US" dirty="0"/>
          </a:p>
        </p:txBody>
      </p:sp>
      <p:sp>
        <p:nvSpPr>
          <p:cNvPr id="6" name="Title 5">
            <a:extLst>
              <a:ext uri="{FF2B5EF4-FFF2-40B4-BE49-F238E27FC236}">
                <a16:creationId xmlns:a16="http://schemas.microsoft.com/office/drawing/2014/main" id="{32A47339-6256-6252-A989-411270FA367D}"/>
              </a:ext>
            </a:extLst>
          </p:cNvPr>
          <p:cNvSpPr>
            <a:spLocks noGrp="1"/>
          </p:cNvSpPr>
          <p:nvPr>
            <p:ph type="title"/>
          </p:nvPr>
        </p:nvSpPr>
        <p:spPr>
          <a:xfrm>
            <a:off x="1775861" y="230876"/>
            <a:ext cx="9998798" cy="401100"/>
          </a:xfrm>
        </p:spPr>
        <p:txBody>
          <a:bodyPr/>
          <a:lstStyle/>
          <a:p>
            <a:r>
              <a:rPr lang="en-US" dirty="0"/>
              <a:t>Paid parental leave</a:t>
            </a:r>
          </a:p>
        </p:txBody>
      </p:sp>
    </p:spTree>
    <p:extLst>
      <p:ext uri="{BB962C8B-B14F-4D97-AF65-F5344CB8AC3E}">
        <p14:creationId xmlns:p14="http://schemas.microsoft.com/office/powerpoint/2010/main" val="276747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pPr marL="320040" lvl="1" indent="-320040">
              <a:spcBef>
                <a:spcPts val="700"/>
              </a:spcBef>
              <a:spcAft>
                <a:spcPct val="40000"/>
              </a:spcAft>
              <a:buClr>
                <a:schemeClr val="accent2"/>
              </a:buClr>
              <a:buSzPct val="60000"/>
              <a:buFont typeface="Wingdings"/>
              <a:buChar char=""/>
            </a:pPr>
            <a:r>
              <a:rPr lang="en-US" sz="2400" dirty="0"/>
              <a:t>For the birth or placement of a child, for adoption, or foster care </a:t>
            </a:r>
          </a:p>
          <a:p>
            <a:pPr marL="320040" lvl="1" indent="-320040">
              <a:spcBef>
                <a:spcPts val="700"/>
              </a:spcBef>
              <a:spcAft>
                <a:spcPct val="40000"/>
              </a:spcAft>
              <a:buClr>
                <a:schemeClr val="accent2"/>
              </a:buClr>
              <a:buSzPct val="60000"/>
              <a:buFont typeface="Wingdings"/>
              <a:buChar char=""/>
            </a:pPr>
            <a:r>
              <a:rPr lang="en-US" sz="2400" dirty="0"/>
              <a:t>To care for a spouse, son, daughter, or parent with a serious health condition</a:t>
            </a:r>
          </a:p>
          <a:p>
            <a:pPr marL="320040" lvl="1" indent="-320040">
              <a:spcBef>
                <a:spcPts val="700"/>
              </a:spcBef>
              <a:spcAft>
                <a:spcPct val="40000"/>
              </a:spcAft>
              <a:buClr>
                <a:schemeClr val="accent2"/>
              </a:buClr>
              <a:buSzPct val="60000"/>
              <a:buFont typeface="Wingdings"/>
              <a:buChar char=""/>
            </a:pPr>
            <a:r>
              <a:rPr lang="en-US" sz="2400" dirty="0"/>
              <a:t>For their own serious health condition</a:t>
            </a:r>
          </a:p>
          <a:p>
            <a:endParaRPr lang="en-US" dirty="0"/>
          </a:p>
        </p:txBody>
      </p:sp>
      <p:sp>
        <p:nvSpPr>
          <p:cNvPr id="3" name="Text Placeholder 2"/>
          <p:cNvSpPr>
            <a:spLocks noGrp="1"/>
          </p:cNvSpPr>
          <p:nvPr>
            <p:ph type="body" sz="quarter" idx="16"/>
          </p:nvPr>
        </p:nvSpPr>
        <p:spPr>
          <a:xfrm>
            <a:off x="1322962" y="950712"/>
            <a:ext cx="5795755" cy="548640"/>
          </a:xfrm>
        </p:spPr>
        <p:txBody>
          <a:bodyPr/>
          <a:lstStyle/>
          <a:p>
            <a:r>
              <a:rPr lang="en-US" dirty="0">
                <a:solidFill>
                  <a:schemeClr val="tx2">
                    <a:lumMod val="75000"/>
                  </a:schemeClr>
                </a:solidFill>
              </a:rPr>
              <a:t>Eligible employees may take FMLA Leave:</a:t>
            </a:r>
          </a:p>
        </p:txBody>
      </p:sp>
      <p:pic>
        <p:nvPicPr>
          <p:cNvPr id="9" name="Picture Placeholder 8"/>
          <p:cNvPicPr>
            <a:picLocks noGrp="1" noChangeAspect="1"/>
          </p:cNvPicPr>
          <p:nvPr>
            <p:ph type="pic" sz="quarter" idx="17"/>
          </p:nvPr>
        </p:nvPicPr>
        <p:blipFill>
          <a:blip r:embed="rId3"/>
          <a:srcRect l="9694" r="9694"/>
          <a:stretch>
            <a:fillRect/>
          </a:stretch>
        </p:blipFill>
        <p:spPr>
          <a:xfrm>
            <a:off x="7276910" y="620982"/>
            <a:ext cx="4445526" cy="5516089"/>
          </a:xfrm>
          <a:prstGeom prst="rect">
            <a:avLst/>
          </a:prstGeom>
        </p:spPr>
      </p:pic>
      <p:sp>
        <p:nvSpPr>
          <p:cNvPr id="5" name="Title 4"/>
          <p:cNvSpPr>
            <a:spLocks noGrp="1"/>
          </p:cNvSpPr>
          <p:nvPr>
            <p:ph type="title"/>
          </p:nvPr>
        </p:nvSpPr>
        <p:spPr>
          <a:xfrm>
            <a:off x="1322962" y="454378"/>
            <a:ext cx="5342858" cy="666736"/>
          </a:xfrm>
        </p:spPr>
        <p:txBody>
          <a:bodyPr/>
          <a:lstStyle/>
          <a:p>
            <a:r>
              <a:rPr lang="en-US" dirty="0"/>
              <a:t>Reasons for </a:t>
            </a:r>
            <a:r>
              <a:rPr lang="en-US" dirty="0" err="1"/>
              <a:t>fmla</a:t>
            </a:r>
            <a:endParaRPr lang="en-US" dirty="0"/>
          </a:p>
        </p:txBody>
      </p:sp>
      <p:sp>
        <p:nvSpPr>
          <p:cNvPr id="6" name="Footer Placeholder 5"/>
          <p:cNvSpPr>
            <a:spLocks noGrp="1"/>
          </p:cNvSpPr>
          <p:nvPr>
            <p:ph type="ftr" sz="quarter" idx="3"/>
          </p:nvPr>
        </p:nvSpPr>
        <p:spPr/>
        <p:txBody>
          <a:bodyPr/>
          <a:lstStyle/>
          <a:p>
            <a:endParaRPr lang="en-US" dirty="0"/>
          </a:p>
        </p:txBody>
      </p:sp>
      <p:sp>
        <p:nvSpPr>
          <p:cNvPr id="7" name="Slide Number Placeholder 6"/>
          <p:cNvSpPr>
            <a:spLocks noGrp="1"/>
          </p:cNvSpPr>
          <p:nvPr>
            <p:ph type="sldNum" sz="quarter" idx="4"/>
          </p:nvPr>
        </p:nvSpPr>
        <p:spPr/>
        <p:txBody>
          <a:bodyPr/>
          <a:lstStyle/>
          <a:p>
            <a:fld id="{9564885F-477D-A14D-B2C1-5ECAF755F313}" type="slidenum">
              <a:rPr lang="en-LT" smtClean="0"/>
              <a:pPr/>
              <a:t>2</a:t>
            </a:fld>
            <a:endParaRPr lang="en-LT" dirty="0"/>
          </a:p>
        </p:txBody>
      </p:sp>
    </p:spTree>
    <p:extLst>
      <p:ext uri="{BB962C8B-B14F-4D97-AF65-F5344CB8AC3E}">
        <p14:creationId xmlns:p14="http://schemas.microsoft.com/office/powerpoint/2010/main" val="1658422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txBox="1">
            <a:spLocks/>
          </p:cNvSpPr>
          <p:nvPr/>
        </p:nvSpPr>
        <p:spPr>
          <a:xfrm>
            <a:off x="3944983" y="2465146"/>
            <a:ext cx="11120847" cy="3726648"/>
          </a:xfrm>
          <a:prstGeom prst="rect">
            <a:avLst/>
          </a:prstGeom>
        </p:spPr>
        <p:txBody>
          <a:bodyPr/>
          <a:lstStyle>
            <a:lvl1pPr marL="228600" indent="-228600" algn="l" defTabSz="914400" rtl="0" eaLnBrk="1" latinLnBrk="0" hangingPunct="1">
              <a:lnSpc>
                <a:spcPct val="90000"/>
              </a:lnSpc>
              <a:spcBef>
                <a:spcPts val="0"/>
              </a:spcBef>
              <a:spcAft>
                <a:spcPts val="600"/>
              </a:spcAft>
              <a:buClr>
                <a:schemeClr val="accent2"/>
              </a:buClr>
              <a:buFont typeface="Wingdings" pitchFamily="2" charset="2"/>
              <a:buChar char="§"/>
              <a:tabLst/>
              <a:defRPr sz="1800" b="0" i="0" kern="1200">
                <a:solidFill>
                  <a:srgbClr val="404040"/>
                </a:solidFill>
                <a:latin typeface="Avenir Next LT Pro" panose="020B0504020202020204" pitchFamily="34" charset="77"/>
                <a:ea typeface="Avenir Next LT Pro" panose="020B0504020202020204" pitchFamily="34" charset="77"/>
                <a:cs typeface="Arial" charset="0"/>
              </a:defRPr>
            </a:lvl1pPr>
            <a:lvl2pPr marL="685800" indent="-228600" algn="l" defTabSz="914400" rtl="0" eaLnBrk="1" latinLnBrk="0" hangingPunct="1">
              <a:lnSpc>
                <a:spcPct val="90000"/>
              </a:lnSpc>
              <a:spcBef>
                <a:spcPts val="0"/>
              </a:spcBef>
              <a:spcAft>
                <a:spcPts val="600"/>
              </a:spcAft>
              <a:buClr>
                <a:schemeClr val="bg1"/>
              </a:buClr>
              <a:buFont typeface=".AppleSystemUIFont"/>
              <a:buChar char="–"/>
              <a:defRPr sz="1600" b="0" i="0" kern="1200">
                <a:solidFill>
                  <a:srgbClr val="404040"/>
                </a:solidFill>
                <a:latin typeface="Avenir Next LT Pro" panose="020B0504020202020204" pitchFamily="34" charset="77"/>
                <a:ea typeface="Avenir Next LT Pro" panose="020B0504020202020204" pitchFamily="34" charset="77"/>
                <a:cs typeface="Arial" charset="0"/>
              </a:defRPr>
            </a:lvl2pPr>
            <a:lvl3pPr marL="1143000" indent="-228600" algn="l" defTabSz="914400" rtl="0" eaLnBrk="1" latinLnBrk="0" hangingPunct="1">
              <a:lnSpc>
                <a:spcPct val="90000"/>
              </a:lnSpc>
              <a:spcBef>
                <a:spcPts val="0"/>
              </a:spcBef>
              <a:spcAft>
                <a:spcPts val="600"/>
              </a:spcAft>
              <a:buClr>
                <a:schemeClr val="bg1"/>
              </a:buClr>
              <a:buFont typeface="Arial" panose="020B0604020202020204" pitchFamily="34" charset="0"/>
              <a:buChar char="•"/>
              <a:defRPr sz="1400" b="0" i="0" kern="1200">
                <a:solidFill>
                  <a:srgbClr val="404040"/>
                </a:solidFill>
                <a:latin typeface="Avenir Next LT Pro" panose="020B0504020202020204" pitchFamily="34" charset="77"/>
                <a:ea typeface="Avenir Next LT Pro" panose="020B0504020202020204" pitchFamily="34" charset="77"/>
                <a:cs typeface="Arial" charset="0"/>
              </a:defRPr>
            </a:lvl3pPr>
            <a:lvl4pPr marL="1600200" indent="-2286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sz="1400" kern="1200">
                <a:solidFill>
                  <a:srgbClr val="63656A"/>
                </a:solidFill>
                <a:latin typeface="Arial" charset="0"/>
                <a:ea typeface="Arial" charset="0"/>
                <a:cs typeface="Arial" charset="0"/>
              </a:defRPr>
            </a:lvl4pPr>
            <a:lvl5pPr marL="2057400" indent="-2286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sz="1400" kern="1200">
                <a:solidFill>
                  <a:srgbClr val="63656A"/>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3800" b="1" i="1" dirty="0">
                <a:solidFill>
                  <a:schemeClr val="bg1"/>
                </a:solidFill>
                <a:latin typeface="Avenir Next LT Pro Demi" panose="020B0504020202020204" pitchFamily="34" charset="77"/>
                <a:cs typeface="Arial" panose="020B0604020202020204" pitchFamily="34" charset="0"/>
              </a:rPr>
              <a:t>Q&amp;A</a:t>
            </a:r>
          </a:p>
        </p:txBody>
      </p:sp>
    </p:spTree>
    <p:extLst>
      <p:ext uri="{BB962C8B-B14F-4D97-AF65-F5344CB8AC3E}">
        <p14:creationId xmlns:p14="http://schemas.microsoft.com/office/powerpoint/2010/main" val="2751835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01DA29F-4531-0FB1-708F-9DD29C72219F}"/>
              </a:ext>
            </a:extLst>
          </p:cNvPr>
          <p:cNvSpPr>
            <a:spLocks noGrp="1"/>
          </p:cNvSpPr>
          <p:nvPr>
            <p:ph idx="1"/>
          </p:nvPr>
        </p:nvSpPr>
        <p:spPr>
          <a:xfrm>
            <a:off x="417341" y="1316647"/>
            <a:ext cx="10905655" cy="4403218"/>
          </a:xfrm>
        </p:spPr>
        <p:txBody>
          <a:bodyPr/>
          <a:lstStyle/>
          <a:p>
            <a:pPr marL="0" indent="0">
              <a:buNone/>
            </a:pPr>
            <a:r>
              <a:rPr lang="en-US" sz="3200" dirty="0">
                <a:solidFill>
                  <a:srgbClr val="002060"/>
                </a:solidFill>
                <a:latin typeface="Calibri"/>
              </a:rPr>
              <a:t>Military Family Leave:</a:t>
            </a:r>
          </a:p>
          <a:p>
            <a:pPr marL="0" indent="0">
              <a:buNone/>
            </a:pPr>
            <a:endParaRPr lang="en-US" sz="3200" dirty="0"/>
          </a:p>
          <a:p>
            <a:r>
              <a:rPr lang="en-US" sz="2700" dirty="0"/>
              <a:t>Due to a qualifying reason arising out of the covered active duty status of a military member who is the employee’s spouse, son, daughter, or parent  (</a:t>
            </a:r>
            <a:r>
              <a:rPr lang="en-US" sz="2700" b="1" dirty="0"/>
              <a:t>qualifying exigency leave</a:t>
            </a:r>
            <a:r>
              <a:rPr lang="en-US" sz="2700" dirty="0"/>
              <a:t>)</a:t>
            </a:r>
          </a:p>
          <a:p>
            <a:r>
              <a:rPr lang="en-US" sz="2700" dirty="0"/>
              <a:t>To care for a covered service member with a serious injury or illness when the employee is the spouse, son, daughter, parent, or next of kin of the covered service member (</a:t>
            </a:r>
            <a:r>
              <a:rPr lang="en-US" sz="2700" b="1" dirty="0"/>
              <a:t>military caregiver leave</a:t>
            </a:r>
            <a:r>
              <a:rPr lang="en-US" sz="2700" dirty="0"/>
              <a:t>)</a:t>
            </a:r>
          </a:p>
          <a:p>
            <a:endParaRPr lang="en-US" dirty="0"/>
          </a:p>
        </p:txBody>
      </p:sp>
      <p:sp>
        <p:nvSpPr>
          <p:cNvPr id="3" name="Slide Number Placeholder 2">
            <a:extLst>
              <a:ext uri="{FF2B5EF4-FFF2-40B4-BE49-F238E27FC236}">
                <a16:creationId xmlns:a16="http://schemas.microsoft.com/office/drawing/2014/main" id="{13599E17-CE68-AC24-6951-71720468A1B9}"/>
              </a:ext>
            </a:extLst>
          </p:cNvPr>
          <p:cNvSpPr>
            <a:spLocks noGrp="1"/>
          </p:cNvSpPr>
          <p:nvPr>
            <p:ph type="sldNum" sz="quarter" idx="12"/>
          </p:nvPr>
        </p:nvSpPr>
        <p:spPr/>
        <p:txBody>
          <a:bodyPr/>
          <a:lstStyle/>
          <a:p>
            <a:fld id="{9564885F-477D-A14D-B2C1-5ECAF755F313}" type="slidenum">
              <a:rPr lang="en-US" smtClean="0"/>
              <a:pPr/>
              <a:t>3</a:t>
            </a:fld>
            <a:endParaRPr lang="en-US" spc="400" dirty="0"/>
          </a:p>
        </p:txBody>
      </p:sp>
      <p:sp>
        <p:nvSpPr>
          <p:cNvPr id="4" name="Footer Placeholder 3">
            <a:extLst>
              <a:ext uri="{FF2B5EF4-FFF2-40B4-BE49-F238E27FC236}">
                <a16:creationId xmlns:a16="http://schemas.microsoft.com/office/drawing/2014/main" id="{D75DB094-4270-8DC0-0730-E265AB11FF1B}"/>
              </a:ext>
            </a:extLst>
          </p:cNvPr>
          <p:cNvSpPr>
            <a:spLocks noGrp="1"/>
          </p:cNvSpPr>
          <p:nvPr>
            <p:ph type="ftr" sz="quarter" idx="13"/>
          </p:nvPr>
        </p:nvSpPr>
        <p:spPr/>
        <p:txBody>
          <a:bodyPr/>
          <a:lstStyle/>
          <a:p>
            <a:endParaRPr lang="en-US" dirty="0"/>
          </a:p>
        </p:txBody>
      </p:sp>
      <p:sp>
        <p:nvSpPr>
          <p:cNvPr id="5" name="Title 4">
            <a:extLst>
              <a:ext uri="{FF2B5EF4-FFF2-40B4-BE49-F238E27FC236}">
                <a16:creationId xmlns:a16="http://schemas.microsoft.com/office/drawing/2014/main" id="{5D2F29B5-75EB-08A6-1A4C-F2E7960F399F}"/>
              </a:ext>
            </a:extLst>
          </p:cNvPr>
          <p:cNvSpPr>
            <a:spLocks noGrp="1"/>
          </p:cNvSpPr>
          <p:nvPr>
            <p:ph type="title"/>
          </p:nvPr>
        </p:nvSpPr>
        <p:spPr/>
        <p:txBody>
          <a:bodyPr/>
          <a:lstStyle/>
          <a:p>
            <a:r>
              <a:rPr lang="en-US" sz="4400" dirty="0"/>
              <a:t>Reasons for </a:t>
            </a:r>
            <a:r>
              <a:rPr lang="en-US" sz="4400" dirty="0" err="1"/>
              <a:t>fmla</a:t>
            </a:r>
            <a:endParaRPr lang="en-US" sz="4400" dirty="0"/>
          </a:p>
        </p:txBody>
      </p:sp>
    </p:spTree>
    <p:extLst>
      <p:ext uri="{BB962C8B-B14F-4D97-AF65-F5344CB8AC3E}">
        <p14:creationId xmlns:p14="http://schemas.microsoft.com/office/powerpoint/2010/main" val="1924071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0110" y="1248110"/>
            <a:ext cx="11357316" cy="4860317"/>
          </a:xfrm>
        </p:spPr>
        <p:txBody>
          <a:bodyPr/>
          <a:lstStyle/>
          <a:p>
            <a:r>
              <a:rPr lang="en-US" altLang="en-US" sz="2500" dirty="0"/>
              <a:t>Parent - A biological, adoptive, step or foster father or mother, or someone who stood in loco parentis to the employee when the employee was a son or daughter.  Parent for FMLA purposes </a:t>
            </a:r>
            <a:r>
              <a:rPr lang="en-US" altLang="en-US" sz="2500" u="sng" dirty="0"/>
              <a:t>does not include in-laws.   </a:t>
            </a:r>
          </a:p>
          <a:p>
            <a:r>
              <a:rPr lang="en-US" altLang="en-US" sz="2500" dirty="0"/>
              <a:t>Spouse - A husband or wife as defined or recognized in the state where the employee was married and includes individuals in a same-sex marriage. </a:t>
            </a:r>
          </a:p>
          <a:p>
            <a:r>
              <a:rPr lang="en-US" altLang="en-US" sz="2500" dirty="0"/>
              <a:t>Son or Daughter - For leave other than military family leave, a biological, adopted, foster child, a stepchild, a legal ward, or a child of a person standing in loco parentis who is either under 18 years of age, or 18 or older and incapable of self-care because of a mental or physical disability.</a:t>
            </a:r>
          </a:p>
          <a:p>
            <a:endParaRPr lang="en-US" sz="2300" dirty="0"/>
          </a:p>
        </p:txBody>
      </p:sp>
      <p:sp>
        <p:nvSpPr>
          <p:cNvPr id="3" name="Slide Number Placeholder 2"/>
          <p:cNvSpPr>
            <a:spLocks noGrp="1"/>
          </p:cNvSpPr>
          <p:nvPr>
            <p:ph type="sldNum" sz="quarter" idx="12"/>
          </p:nvPr>
        </p:nvSpPr>
        <p:spPr/>
        <p:txBody>
          <a:bodyPr/>
          <a:lstStyle/>
          <a:p>
            <a:fld id="{9564885F-477D-A14D-B2C1-5ECAF755F313}" type="slidenum">
              <a:rPr lang="en-US" smtClean="0"/>
              <a:pPr/>
              <a:t>4</a:t>
            </a:fld>
            <a:endParaRPr lang="en-US" spc="400" dirty="0"/>
          </a:p>
        </p:txBody>
      </p:sp>
      <p:sp>
        <p:nvSpPr>
          <p:cNvPr id="4" name="Footer Placeholder 3"/>
          <p:cNvSpPr>
            <a:spLocks noGrp="1"/>
          </p:cNvSpPr>
          <p:nvPr>
            <p:ph type="ftr" sz="quarter" idx="13"/>
          </p:nvPr>
        </p:nvSpPr>
        <p:spPr/>
        <p:txBody>
          <a:bodyPr/>
          <a:lstStyle/>
          <a:p>
            <a:endParaRPr lang="en-US" dirty="0"/>
          </a:p>
        </p:txBody>
      </p:sp>
      <p:sp>
        <p:nvSpPr>
          <p:cNvPr id="5" name="Title 4"/>
          <p:cNvSpPr>
            <a:spLocks noGrp="1"/>
          </p:cNvSpPr>
          <p:nvPr>
            <p:ph type="title"/>
          </p:nvPr>
        </p:nvSpPr>
        <p:spPr/>
        <p:txBody>
          <a:bodyPr/>
          <a:lstStyle/>
          <a:p>
            <a:r>
              <a:rPr lang="en-US" dirty="0"/>
              <a:t>FMLA- Qualifying family members</a:t>
            </a:r>
          </a:p>
        </p:txBody>
      </p:sp>
    </p:spTree>
    <p:extLst>
      <p:ext uri="{BB962C8B-B14F-4D97-AF65-F5344CB8AC3E}">
        <p14:creationId xmlns:p14="http://schemas.microsoft.com/office/powerpoint/2010/main" val="2913683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ltLang="en-US" sz="2600" dirty="0"/>
              <a:t>To be eligible for FMLA leave</a:t>
            </a:r>
          </a:p>
          <a:p>
            <a:pPr lvl="1">
              <a:buFont typeface="Wingdings" pitchFamily="2" charset="2"/>
              <a:buNone/>
            </a:pPr>
            <a:r>
              <a:rPr lang="en-US" altLang="en-US" sz="2600" dirty="0"/>
              <a:t>Employees must:</a:t>
            </a:r>
          </a:p>
          <a:p>
            <a:pPr lvl="1">
              <a:spcAft>
                <a:spcPct val="50000"/>
              </a:spcAft>
            </a:pPr>
            <a:r>
              <a:rPr lang="en-US" altLang="en-US" sz="2600" dirty="0"/>
              <a:t>Work for the university for a total of </a:t>
            </a:r>
            <a:br>
              <a:rPr lang="en-US" altLang="en-US" sz="2600" dirty="0"/>
            </a:br>
            <a:r>
              <a:rPr lang="en-US" altLang="en-US" sz="2600" dirty="0"/>
              <a:t>12 months (break in service of up to 7 years </a:t>
            </a:r>
            <a:r>
              <a:rPr lang="en-US" altLang="en-US" sz="2600" b="1" dirty="0"/>
              <a:t>is</a:t>
            </a:r>
            <a:r>
              <a:rPr lang="en-US" altLang="en-US" sz="2600" dirty="0"/>
              <a:t> allowed)</a:t>
            </a:r>
          </a:p>
          <a:p>
            <a:pPr lvl="1">
              <a:spcAft>
                <a:spcPct val="50000"/>
              </a:spcAft>
            </a:pPr>
            <a:r>
              <a:rPr lang="en-US" altLang="en-US" sz="2600" dirty="0"/>
              <a:t>Have worked at least 1,250 hours over the previous 12 months</a:t>
            </a:r>
          </a:p>
          <a:p>
            <a:endParaRPr lang="en-US" dirty="0"/>
          </a:p>
        </p:txBody>
      </p:sp>
      <p:sp>
        <p:nvSpPr>
          <p:cNvPr id="3" name="Slide Number Placeholder 2"/>
          <p:cNvSpPr>
            <a:spLocks noGrp="1"/>
          </p:cNvSpPr>
          <p:nvPr>
            <p:ph type="sldNum" sz="quarter" idx="12"/>
          </p:nvPr>
        </p:nvSpPr>
        <p:spPr/>
        <p:txBody>
          <a:bodyPr/>
          <a:lstStyle/>
          <a:p>
            <a:fld id="{9564885F-477D-A14D-B2C1-5ECAF755F313}" type="slidenum">
              <a:rPr lang="en-US" smtClean="0"/>
              <a:pPr/>
              <a:t>5</a:t>
            </a:fld>
            <a:endParaRPr lang="en-US" spc="400" dirty="0"/>
          </a:p>
        </p:txBody>
      </p:sp>
      <p:sp>
        <p:nvSpPr>
          <p:cNvPr id="4" name="Footer Placeholder 3"/>
          <p:cNvSpPr>
            <a:spLocks noGrp="1"/>
          </p:cNvSpPr>
          <p:nvPr>
            <p:ph type="ftr" sz="quarter" idx="13"/>
          </p:nvPr>
        </p:nvSpPr>
        <p:spPr/>
        <p:txBody>
          <a:bodyPr/>
          <a:lstStyle/>
          <a:p>
            <a:endParaRPr lang="en-US" dirty="0"/>
          </a:p>
        </p:txBody>
      </p:sp>
      <p:sp>
        <p:nvSpPr>
          <p:cNvPr id="5" name="Title 4"/>
          <p:cNvSpPr>
            <a:spLocks noGrp="1"/>
          </p:cNvSpPr>
          <p:nvPr>
            <p:ph type="title"/>
          </p:nvPr>
        </p:nvSpPr>
        <p:spPr/>
        <p:txBody>
          <a:bodyPr/>
          <a:lstStyle/>
          <a:p>
            <a:r>
              <a:rPr lang="en-US" dirty="0"/>
              <a:t>Who is eligible for time off under the </a:t>
            </a:r>
            <a:r>
              <a:rPr lang="en-US" dirty="0" err="1"/>
              <a:t>fmla</a:t>
            </a:r>
            <a:r>
              <a:rPr lang="en-US" dirty="0"/>
              <a:t>?</a:t>
            </a:r>
          </a:p>
        </p:txBody>
      </p:sp>
    </p:spTree>
    <p:extLst>
      <p:ext uri="{BB962C8B-B14F-4D97-AF65-F5344CB8AC3E}">
        <p14:creationId xmlns:p14="http://schemas.microsoft.com/office/powerpoint/2010/main" val="3598593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100000"/>
              </a:lnSpc>
              <a:spcAft>
                <a:spcPct val="80000"/>
              </a:spcAft>
            </a:pPr>
            <a:r>
              <a:rPr lang="en-US" altLang="en-US" sz="2900" dirty="0"/>
              <a:t>Leave doesn’t have to be taken all at once </a:t>
            </a:r>
          </a:p>
          <a:p>
            <a:pPr>
              <a:lnSpc>
                <a:spcPct val="100000"/>
              </a:lnSpc>
              <a:spcAft>
                <a:spcPct val="80000"/>
              </a:spcAft>
            </a:pPr>
            <a:r>
              <a:rPr lang="en-US" altLang="en-US" sz="2900" dirty="0"/>
              <a:t>Leave can be taken in blocks of weeks, days, even hours when medically necessary</a:t>
            </a:r>
          </a:p>
          <a:p>
            <a:pPr>
              <a:lnSpc>
                <a:spcPct val="80000"/>
              </a:lnSpc>
              <a:spcAft>
                <a:spcPct val="50000"/>
              </a:spcAft>
            </a:pPr>
            <a:r>
              <a:rPr lang="en-US" altLang="en-US" sz="2900" dirty="0"/>
              <a:t>Can take leave intermittently for the birth of a healthy child or adoption, or other eligible circumstances.</a:t>
            </a:r>
          </a:p>
          <a:p>
            <a:pPr>
              <a:lnSpc>
                <a:spcPct val="80000"/>
              </a:lnSpc>
              <a:spcAft>
                <a:spcPct val="50000"/>
              </a:spcAft>
            </a:pPr>
            <a:r>
              <a:rPr lang="en-US" altLang="en-US" sz="2900" dirty="0"/>
              <a:t>Remember: HR will designate the leave, and that designation should be your guideline. </a:t>
            </a:r>
          </a:p>
          <a:p>
            <a:endParaRPr lang="en-US" dirty="0"/>
          </a:p>
        </p:txBody>
      </p:sp>
      <p:sp>
        <p:nvSpPr>
          <p:cNvPr id="3" name="Slide Number Placeholder 2"/>
          <p:cNvSpPr>
            <a:spLocks noGrp="1"/>
          </p:cNvSpPr>
          <p:nvPr>
            <p:ph type="sldNum" sz="quarter" idx="12"/>
          </p:nvPr>
        </p:nvSpPr>
        <p:spPr/>
        <p:txBody>
          <a:bodyPr/>
          <a:lstStyle/>
          <a:p>
            <a:fld id="{9564885F-477D-A14D-B2C1-5ECAF755F313}" type="slidenum">
              <a:rPr lang="en-US" smtClean="0"/>
              <a:pPr/>
              <a:t>6</a:t>
            </a:fld>
            <a:endParaRPr lang="en-US" spc="400" dirty="0"/>
          </a:p>
        </p:txBody>
      </p:sp>
      <p:sp>
        <p:nvSpPr>
          <p:cNvPr id="4" name="Footer Placeholder 3"/>
          <p:cNvSpPr>
            <a:spLocks noGrp="1"/>
          </p:cNvSpPr>
          <p:nvPr>
            <p:ph type="ftr" sz="quarter" idx="13"/>
          </p:nvPr>
        </p:nvSpPr>
        <p:spPr/>
        <p:txBody>
          <a:bodyPr/>
          <a:lstStyle/>
          <a:p>
            <a:endParaRPr lang="en-US" dirty="0"/>
          </a:p>
        </p:txBody>
      </p:sp>
      <p:sp>
        <p:nvSpPr>
          <p:cNvPr id="5" name="Title 4"/>
          <p:cNvSpPr>
            <a:spLocks noGrp="1"/>
          </p:cNvSpPr>
          <p:nvPr>
            <p:ph type="title"/>
          </p:nvPr>
        </p:nvSpPr>
        <p:spPr/>
        <p:txBody>
          <a:bodyPr/>
          <a:lstStyle/>
          <a:p>
            <a:r>
              <a:rPr lang="en-US" dirty="0"/>
              <a:t>When can employees take their time off?</a:t>
            </a:r>
          </a:p>
        </p:txBody>
      </p:sp>
    </p:spTree>
    <p:extLst>
      <p:ext uri="{BB962C8B-B14F-4D97-AF65-F5344CB8AC3E}">
        <p14:creationId xmlns:p14="http://schemas.microsoft.com/office/powerpoint/2010/main" val="331919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417341" y="1366534"/>
            <a:ext cx="6701376" cy="4122275"/>
          </a:xfrm>
        </p:spPr>
        <p:txBody>
          <a:bodyPr/>
          <a:lstStyle/>
          <a:p>
            <a:pPr>
              <a:spcAft>
                <a:spcPct val="50000"/>
              </a:spcAft>
            </a:pPr>
            <a:r>
              <a:rPr lang="en-US" altLang="en-US" sz="2700" dirty="0"/>
              <a:t>Serious health conditions =  illness, injury, impairment or physical or mental condition</a:t>
            </a:r>
          </a:p>
          <a:p>
            <a:pPr>
              <a:spcAft>
                <a:spcPct val="50000"/>
              </a:spcAft>
            </a:pPr>
            <a:r>
              <a:rPr lang="en-US" altLang="en-US" sz="2700" dirty="0"/>
              <a:t>Might include overnight </a:t>
            </a:r>
            <a:br>
              <a:rPr lang="en-US" altLang="en-US" sz="2700" dirty="0"/>
            </a:br>
            <a:r>
              <a:rPr lang="en-US" altLang="en-US" sz="2700" dirty="0"/>
              <a:t>hospital stays, continuing </a:t>
            </a:r>
            <a:br>
              <a:rPr lang="en-US" altLang="en-US" sz="2700" dirty="0"/>
            </a:br>
            <a:r>
              <a:rPr lang="en-US" altLang="en-US" sz="2700" dirty="0"/>
              <a:t>treatment by a healthcare </a:t>
            </a:r>
            <a:br>
              <a:rPr lang="en-US" altLang="en-US" sz="2700" dirty="0"/>
            </a:br>
            <a:r>
              <a:rPr lang="en-US" altLang="en-US" sz="2700" dirty="0"/>
              <a:t>provider</a:t>
            </a:r>
          </a:p>
          <a:p>
            <a:pPr>
              <a:spcAft>
                <a:spcPct val="50000"/>
              </a:spcAft>
            </a:pPr>
            <a:r>
              <a:rPr lang="en-US" altLang="en-US" sz="2700" dirty="0"/>
              <a:t>Not included: minor </a:t>
            </a:r>
            <a:br>
              <a:rPr lang="en-US" altLang="en-US" sz="2700" dirty="0"/>
            </a:br>
            <a:r>
              <a:rPr lang="en-US" altLang="en-US" sz="2700" dirty="0"/>
              <a:t>problems like paper </a:t>
            </a:r>
            <a:br>
              <a:rPr lang="en-US" altLang="en-US" sz="2700" dirty="0"/>
            </a:br>
            <a:r>
              <a:rPr lang="en-US" altLang="en-US" sz="2700" dirty="0"/>
              <a:t>cuts or stubbed toes</a:t>
            </a:r>
          </a:p>
          <a:p>
            <a:endParaRPr lang="en-US" dirty="0"/>
          </a:p>
        </p:txBody>
      </p:sp>
      <p:sp>
        <p:nvSpPr>
          <p:cNvPr id="5" name="Title 4"/>
          <p:cNvSpPr>
            <a:spLocks noGrp="1"/>
          </p:cNvSpPr>
          <p:nvPr>
            <p:ph type="title"/>
          </p:nvPr>
        </p:nvSpPr>
        <p:spPr/>
        <p:txBody>
          <a:bodyPr/>
          <a:lstStyle/>
          <a:p>
            <a:r>
              <a:rPr lang="en-US" dirty="0"/>
              <a:t>What is a serious health condition?</a:t>
            </a:r>
          </a:p>
        </p:txBody>
      </p:sp>
      <p:sp>
        <p:nvSpPr>
          <p:cNvPr id="6" name="Footer Placeholder 5"/>
          <p:cNvSpPr>
            <a:spLocks noGrp="1"/>
          </p:cNvSpPr>
          <p:nvPr>
            <p:ph type="ftr" sz="quarter" idx="3"/>
          </p:nvPr>
        </p:nvSpPr>
        <p:spPr/>
        <p:txBody>
          <a:bodyPr/>
          <a:lstStyle/>
          <a:p>
            <a:endParaRPr lang="en-US" dirty="0"/>
          </a:p>
        </p:txBody>
      </p:sp>
      <p:sp>
        <p:nvSpPr>
          <p:cNvPr id="7" name="Slide Number Placeholder 6"/>
          <p:cNvSpPr>
            <a:spLocks noGrp="1"/>
          </p:cNvSpPr>
          <p:nvPr>
            <p:ph type="sldNum" sz="quarter" idx="4"/>
          </p:nvPr>
        </p:nvSpPr>
        <p:spPr/>
        <p:txBody>
          <a:bodyPr/>
          <a:lstStyle/>
          <a:p>
            <a:fld id="{9564885F-477D-A14D-B2C1-5ECAF755F313}" type="slidenum">
              <a:rPr lang="en-LT" smtClean="0"/>
              <a:pPr/>
              <a:t>7</a:t>
            </a:fld>
            <a:endParaRPr lang="en-LT" dirty="0"/>
          </a:p>
        </p:txBody>
      </p:sp>
      <p:pic>
        <p:nvPicPr>
          <p:cNvPr id="9" name="Picture 4" descr="kid in bed"/>
          <p:cNvPicPr>
            <a:picLocks noGrp="1" noChangeAspect="1" noChangeArrowheads="1"/>
          </p:cNvPicPr>
          <p:nvPr>
            <p:ph type="pic" sz="quarter" idx="17"/>
          </p:nvPr>
        </p:nvPicPr>
        <p:blipFill>
          <a:blip r:embed="rId3" cstate="print"/>
          <a:srcRect t="8842" b="8842"/>
          <a:stretch>
            <a:fillRect/>
          </a:stretch>
        </p:blipFill>
        <p:spPr bwMode="auto">
          <a:xfrm>
            <a:off x="7118718" y="376518"/>
            <a:ext cx="4473914" cy="5551313"/>
          </a:xfrm>
          <a:prstGeom prst="rect">
            <a:avLst/>
          </a:prstGeom>
          <a:noFill/>
        </p:spPr>
      </p:pic>
    </p:spTree>
    <p:extLst>
      <p:ext uri="{BB962C8B-B14F-4D97-AF65-F5344CB8AC3E}">
        <p14:creationId xmlns:p14="http://schemas.microsoft.com/office/powerpoint/2010/main" val="1002336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7342" y="1506537"/>
            <a:ext cx="11357316" cy="4860317"/>
          </a:xfrm>
        </p:spPr>
        <p:txBody>
          <a:bodyPr/>
          <a:lstStyle/>
          <a:p>
            <a:pPr marL="342900" indent="-342900">
              <a:spcAft>
                <a:spcPct val="50000"/>
              </a:spcAft>
            </a:pPr>
            <a:r>
              <a:rPr lang="en-US" altLang="en-US" sz="2900" dirty="0"/>
              <a:t>A condition that lasts more than three consecutive days and requires treatment (2 visits to HCP or 1 visit and a regimen of cont. treatment )– pneumonia, flu</a:t>
            </a:r>
          </a:p>
          <a:p>
            <a:pPr marL="342900" indent="-342900">
              <a:spcAft>
                <a:spcPct val="50000"/>
              </a:spcAft>
            </a:pPr>
            <a:r>
              <a:rPr lang="en-US" altLang="en-US" sz="2900" dirty="0"/>
              <a:t>Pregnancy or prenatal care</a:t>
            </a:r>
          </a:p>
          <a:p>
            <a:pPr marL="342900" indent="-342900">
              <a:spcAft>
                <a:spcPct val="50000"/>
              </a:spcAft>
            </a:pPr>
            <a:r>
              <a:rPr lang="en-US" altLang="en-US" sz="2900" dirty="0"/>
              <a:t>Serious condition that lasts a long time – diabetes, asthma or arthritis</a:t>
            </a:r>
          </a:p>
          <a:p>
            <a:pPr marL="342900" indent="-342900">
              <a:spcAft>
                <a:spcPct val="50000"/>
              </a:spcAft>
            </a:pPr>
            <a:r>
              <a:rPr lang="en-US" altLang="en-US" sz="2900" dirty="0"/>
              <a:t>Long-term illnesses – cancer</a:t>
            </a:r>
          </a:p>
          <a:p>
            <a:endParaRPr lang="en-US" sz="2000" dirty="0"/>
          </a:p>
        </p:txBody>
      </p:sp>
      <p:sp>
        <p:nvSpPr>
          <p:cNvPr id="3" name="Slide Number Placeholder 2"/>
          <p:cNvSpPr>
            <a:spLocks noGrp="1"/>
          </p:cNvSpPr>
          <p:nvPr>
            <p:ph type="sldNum" sz="quarter" idx="12"/>
          </p:nvPr>
        </p:nvSpPr>
        <p:spPr/>
        <p:txBody>
          <a:bodyPr/>
          <a:lstStyle/>
          <a:p>
            <a:fld id="{9564885F-477D-A14D-B2C1-5ECAF755F313}" type="slidenum">
              <a:rPr lang="en-US" smtClean="0"/>
              <a:pPr/>
              <a:t>8</a:t>
            </a:fld>
            <a:endParaRPr lang="en-US" spc="400" dirty="0"/>
          </a:p>
        </p:txBody>
      </p:sp>
      <p:sp>
        <p:nvSpPr>
          <p:cNvPr id="4" name="Footer Placeholder 3"/>
          <p:cNvSpPr>
            <a:spLocks noGrp="1"/>
          </p:cNvSpPr>
          <p:nvPr>
            <p:ph type="ftr" sz="quarter" idx="13"/>
          </p:nvPr>
        </p:nvSpPr>
        <p:spPr/>
        <p:txBody>
          <a:bodyPr/>
          <a:lstStyle/>
          <a:p>
            <a:endParaRPr lang="en-US" dirty="0"/>
          </a:p>
        </p:txBody>
      </p:sp>
      <p:sp>
        <p:nvSpPr>
          <p:cNvPr id="5" name="Title 4"/>
          <p:cNvSpPr>
            <a:spLocks noGrp="1"/>
          </p:cNvSpPr>
          <p:nvPr>
            <p:ph type="title"/>
          </p:nvPr>
        </p:nvSpPr>
        <p:spPr/>
        <p:txBody>
          <a:bodyPr/>
          <a:lstStyle/>
          <a:p>
            <a:r>
              <a:rPr lang="en-US" sz="3600" dirty="0"/>
              <a:t>Examples of ongoing </a:t>
            </a:r>
            <a:br>
              <a:rPr lang="en-US" sz="3600" dirty="0"/>
            </a:br>
            <a:r>
              <a:rPr lang="en-US" sz="3600" dirty="0"/>
              <a:t>treatment and conditions</a:t>
            </a:r>
          </a:p>
        </p:txBody>
      </p:sp>
    </p:spTree>
    <p:extLst>
      <p:ext uri="{BB962C8B-B14F-4D97-AF65-F5344CB8AC3E}">
        <p14:creationId xmlns:p14="http://schemas.microsoft.com/office/powerpoint/2010/main" val="1881978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pPr>
              <a:spcBef>
                <a:spcPct val="0"/>
              </a:spcBef>
              <a:spcAft>
                <a:spcPct val="50000"/>
              </a:spcAft>
            </a:pPr>
            <a:r>
              <a:rPr lang="en-US" altLang="en-US" sz="2800" dirty="0"/>
              <a:t>Employees might not say they need time off “under the FMLA”</a:t>
            </a:r>
          </a:p>
          <a:p>
            <a:pPr>
              <a:spcBef>
                <a:spcPct val="0"/>
              </a:spcBef>
              <a:spcAft>
                <a:spcPct val="50000"/>
              </a:spcAft>
            </a:pPr>
            <a:r>
              <a:rPr lang="en-US" altLang="en-US" sz="2800" dirty="0"/>
              <a:t>It’s up to supervisors, </a:t>
            </a:r>
            <a:br>
              <a:rPr lang="en-US" altLang="en-US" sz="2800" dirty="0"/>
            </a:br>
            <a:r>
              <a:rPr lang="en-US" altLang="en-US" sz="2800" dirty="0"/>
              <a:t>with help from HR,</a:t>
            </a:r>
            <a:br>
              <a:rPr lang="en-US" altLang="en-US" sz="2800" dirty="0"/>
            </a:br>
            <a:r>
              <a:rPr lang="en-US" altLang="en-US" sz="2800" dirty="0"/>
              <a:t>to recognize when </a:t>
            </a:r>
            <a:br>
              <a:rPr lang="en-US" altLang="en-US" sz="2800" dirty="0"/>
            </a:br>
            <a:r>
              <a:rPr lang="en-US" altLang="en-US" sz="2800" dirty="0"/>
              <a:t>leave qualifies as FMLA</a:t>
            </a:r>
          </a:p>
          <a:p>
            <a:endParaRPr lang="en-US" dirty="0"/>
          </a:p>
        </p:txBody>
      </p:sp>
      <p:sp>
        <p:nvSpPr>
          <p:cNvPr id="5" name="Title 4"/>
          <p:cNvSpPr>
            <a:spLocks noGrp="1"/>
          </p:cNvSpPr>
          <p:nvPr>
            <p:ph type="title"/>
          </p:nvPr>
        </p:nvSpPr>
        <p:spPr>
          <a:xfrm>
            <a:off x="1634246" y="288045"/>
            <a:ext cx="6792577" cy="1267185"/>
          </a:xfrm>
        </p:spPr>
        <p:txBody>
          <a:bodyPr/>
          <a:lstStyle/>
          <a:p>
            <a:r>
              <a:rPr lang="en-US" sz="3200" dirty="0"/>
              <a:t>‘But he didn’t say he needed time off under </a:t>
            </a:r>
            <a:r>
              <a:rPr lang="en-US" sz="3200" dirty="0" err="1"/>
              <a:t>fmla</a:t>
            </a:r>
            <a:r>
              <a:rPr lang="en-US" sz="3200" dirty="0"/>
              <a:t> ...’ </a:t>
            </a:r>
          </a:p>
        </p:txBody>
      </p:sp>
      <p:sp>
        <p:nvSpPr>
          <p:cNvPr id="6" name="Footer Placeholder 5"/>
          <p:cNvSpPr>
            <a:spLocks noGrp="1"/>
          </p:cNvSpPr>
          <p:nvPr>
            <p:ph type="ftr" sz="quarter" idx="3"/>
          </p:nvPr>
        </p:nvSpPr>
        <p:spPr/>
        <p:txBody>
          <a:bodyPr/>
          <a:lstStyle/>
          <a:p>
            <a:endParaRPr lang="en-US" dirty="0"/>
          </a:p>
        </p:txBody>
      </p:sp>
      <p:sp>
        <p:nvSpPr>
          <p:cNvPr id="7" name="Slide Number Placeholder 6"/>
          <p:cNvSpPr>
            <a:spLocks noGrp="1"/>
          </p:cNvSpPr>
          <p:nvPr>
            <p:ph type="sldNum" sz="quarter" idx="4"/>
          </p:nvPr>
        </p:nvSpPr>
        <p:spPr/>
        <p:txBody>
          <a:bodyPr/>
          <a:lstStyle/>
          <a:p>
            <a:fld id="{9564885F-477D-A14D-B2C1-5ECAF755F313}" type="slidenum">
              <a:rPr lang="en-LT" smtClean="0"/>
              <a:pPr/>
              <a:t>9</a:t>
            </a:fld>
            <a:endParaRPr lang="en-LT" dirty="0"/>
          </a:p>
        </p:txBody>
      </p:sp>
      <p:pic>
        <p:nvPicPr>
          <p:cNvPr id="8" name="Picture 4" descr="wheelchair"/>
          <p:cNvPicPr>
            <a:picLocks noGrp="1" noChangeAspect="1" noChangeArrowheads="1"/>
          </p:cNvPicPr>
          <p:nvPr>
            <p:ph type="pic" sz="quarter" idx="17"/>
          </p:nvPr>
        </p:nvPicPr>
        <p:blipFill>
          <a:blip r:embed="rId3"/>
          <a:srcRect t="8650" b="8650"/>
          <a:stretch>
            <a:fillRect/>
          </a:stretch>
        </p:blipFill>
        <p:spPr bwMode="auto">
          <a:xfrm>
            <a:off x="7691717" y="1251350"/>
            <a:ext cx="4159623" cy="4804686"/>
          </a:xfrm>
          <a:prstGeom prst="rect">
            <a:avLst/>
          </a:prstGeom>
          <a:noFill/>
        </p:spPr>
      </p:pic>
    </p:spTree>
    <p:extLst>
      <p:ext uri="{BB962C8B-B14F-4D97-AF65-F5344CB8AC3E}">
        <p14:creationId xmlns:p14="http://schemas.microsoft.com/office/powerpoint/2010/main" val="428856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AU_2023">
  <a:themeElements>
    <a:clrScheme name="AU 2023">
      <a:dk1>
        <a:srgbClr val="485970"/>
      </a:dk1>
      <a:lt1>
        <a:srgbClr val="0B2341"/>
      </a:lt1>
      <a:dk2>
        <a:srgbClr val="B6BDC6"/>
      </a:dk2>
      <a:lt2>
        <a:srgbClr val="8591A0"/>
      </a:lt2>
      <a:accent1>
        <a:srgbClr val="DFE2E6"/>
      </a:accent1>
      <a:accent2>
        <a:srgbClr val="E86100"/>
      </a:accent2>
      <a:accent3>
        <a:srgbClr val="CC4E0B"/>
      </a:accent3>
      <a:accent4>
        <a:srgbClr val="DA5806"/>
      </a:accent4>
      <a:accent5>
        <a:srgbClr val="F0873B"/>
      </a:accent5>
      <a:accent6>
        <a:srgbClr val="F8AD76"/>
      </a:accent6>
      <a:hlink>
        <a:srgbClr val="E86100"/>
      </a:hlink>
      <a:folHlink>
        <a:srgbClr val="E861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Spirit White">
      <a:srgbClr val="FFFFFF"/>
    </a:custClr>
    <a:custClr name="Body Copy Gray">
      <a:srgbClr val="404040"/>
    </a:custClr>
    <a:custClr name="Bodda Getta Blue">
      <a:srgbClr val="0093D2"/>
    </a:custClr>
    <a:custClr name="Samford Brick Orange">
      <a:srgbClr val="CB530D"/>
    </a:custClr>
    <a:custClr name="Campus Green">
      <a:srgbClr val="4E8020"/>
    </a:custClr>
    <a:custClr name="Sunkissed Yellow">
      <a:srgbClr val="FFC044"/>
    </a:custClr>
    <a:custClr name="Never To Yield Teal">
      <a:srgbClr val="00A597"/>
    </a:custClr>
    <a:custClr name="Nova Brown">
      <a:srgbClr val="7A685B"/>
    </a:custClr>
  </a:custClrLst>
  <a:extLst>
    <a:ext uri="{05A4C25C-085E-4340-85A3-A5531E510DB2}">
      <thm15:themeFamily xmlns:thm15="http://schemas.microsoft.com/office/thememl/2012/main" name="AUBURN_PPT Template_Master_July 2023" id="{9A787AB2-F916-CA49-8181-68BDC29B00D1}" vid="{EE5CABBB-E4BF-234A-804A-4CEFEFA7C011}"/>
    </a:ext>
  </a:extLst>
</a:theme>
</file>

<file path=ppt/theme/theme2.xml><?xml version="1.0" encoding="utf-8"?>
<a:theme xmlns:a="http://schemas.openxmlformats.org/drawingml/2006/main" name="2_AU_2023">
  <a:themeElements>
    <a:clrScheme name="AU 2023">
      <a:dk1>
        <a:srgbClr val="485970"/>
      </a:dk1>
      <a:lt1>
        <a:srgbClr val="0B2341"/>
      </a:lt1>
      <a:dk2>
        <a:srgbClr val="B6BDC6"/>
      </a:dk2>
      <a:lt2>
        <a:srgbClr val="8591A0"/>
      </a:lt2>
      <a:accent1>
        <a:srgbClr val="DFE2E6"/>
      </a:accent1>
      <a:accent2>
        <a:srgbClr val="E86100"/>
      </a:accent2>
      <a:accent3>
        <a:srgbClr val="CC4E0B"/>
      </a:accent3>
      <a:accent4>
        <a:srgbClr val="DA5806"/>
      </a:accent4>
      <a:accent5>
        <a:srgbClr val="F0873B"/>
      </a:accent5>
      <a:accent6>
        <a:srgbClr val="F8AD76"/>
      </a:accent6>
      <a:hlink>
        <a:srgbClr val="E86100"/>
      </a:hlink>
      <a:folHlink>
        <a:srgbClr val="E861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Spirit White">
      <a:srgbClr val="FFFFFF"/>
    </a:custClr>
    <a:custClr name="Body Copy Gray">
      <a:srgbClr val="404040"/>
    </a:custClr>
    <a:custClr name="Bodda Getta Blue">
      <a:srgbClr val="0093D2"/>
    </a:custClr>
    <a:custClr name="Samford Brick Orange">
      <a:srgbClr val="CB530D"/>
    </a:custClr>
    <a:custClr name="Campus Green">
      <a:srgbClr val="4E8020"/>
    </a:custClr>
    <a:custClr name="Sunkissed Yellow">
      <a:srgbClr val="FFC044"/>
    </a:custClr>
    <a:custClr name="Never To Yield Teal">
      <a:srgbClr val="00A597"/>
    </a:custClr>
    <a:custClr name="Nova Brown">
      <a:srgbClr val="7A685B"/>
    </a:custClr>
  </a:custClrLst>
  <a:extLst>
    <a:ext uri="{05A4C25C-085E-4340-85A3-A5531E510DB2}">
      <thm15:themeFamily xmlns:thm15="http://schemas.microsoft.com/office/thememl/2012/main" name="AUBURN_PPT Template_Master_July 2023" id="{9A787AB2-F916-CA49-8181-68BDC29B00D1}" vid="{A0248C05-2A7D-6544-BC71-A27F6E66A254}"/>
    </a:ext>
  </a:extLst>
</a:theme>
</file>

<file path=ppt/theme/theme3.xml><?xml version="1.0" encoding="utf-8"?>
<a:theme xmlns:a="http://schemas.openxmlformats.org/drawingml/2006/main" name="3_AU_2023">
  <a:themeElements>
    <a:clrScheme name="AU 2023">
      <a:dk1>
        <a:srgbClr val="485970"/>
      </a:dk1>
      <a:lt1>
        <a:srgbClr val="0B2341"/>
      </a:lt1>
      <a:dk2>
        <a:srgbClr val="B6BDC6"/>
      </a:dk2>
      <a:lt2>
        <a:srgbClr val="8591A0"/>
      </a:lt2>
      <a:accent1>
        <a:srgbClr val="DFE2E6"/>
      </a:accent1>
      <a:accent2>
        <a:srgbClr val="E86100"/>
      </a:accent2>
      <a:accent3>
        <a:srgbClr val="CC4E0B"/>
      </a:accent3>
      <a:accent4>
        <a:srgbClr val="DA5806"/>
      </a:accent4>
      <a:accent5>
        <a:srgbClr val="F0873B"/>
      </a:accent5>
      <a:accent6>
        <a:srgbClr val="F8AD76"/>
      </a:accent6>
      <a:hlink>
        <a:srgbClr val="E86100"/>
      </a:hlink>
      <a:folHlink>
        <a:srgbClr val="E861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Spirit White">
      <a:srgbClr val="FFFFFF"/>
    </a:custClr>
    <a:custClr name="Body Copy Gray">
      <a:srgbClr val="404040"/>
    </a:custClr>
    <a:custClr name="Bodda Getta Blue">
      <a:srgbClr val="0093D2"/>
    </a:custClr>
    <a:custClr name="Samford Brick Orange">
      <a:srgbClr val="CB530D"/>
    </a:custClr>
    <a:custClr name="Campus Green">
      <a:srgbClr val="4E8020"/>
    </a:custClr>
    <a:custClr name="Sunkissed Yellow">
      <a:srgbClr val="FFC044"/>
    </a:custClr>
    <a:custClr name="Never To Yield Teal">
      <a:srgbClr val="00A597"/>
    </a:custClr>
    <a:custClr name="Nova Brown">
      <a:srgbClr val="7A685B"/>
    </a:custClr>
  </a:custClrLst>
  <a:extLst>
    <a:ext uri="{05A4C25C-085E-4340-85A3-A5531E510DB2}">
      <thm15:themeFamily xmlns:thm15="http://schemas.microsoft.com/office/thememl/2012/main" name="AUBURN_PPT Template_Master_July 2023" id="{9A787AB2-F916-CA49-8181-68BDC29B00D1}" vid="{2A89CD13-A47A-284A-B428-25EB4A74459E}"/>
    </a:ext>
  </a:extLst>
</a:theme>
</file>

<file path=ppt/theme/theme4.xml><?xml version="1.0" encoding="utf-8"?>
<a:theme xmlns:a="http://schemas.openxmlformats.org/drawingml/2006/main" name="4_AU_2023">
  <a:themeElements>
    <a:clrScheme name="AU 2023">
      <a:dk1>
        <a:srgbClr val="485970"/>
      </a:dk1>
      <a:lt1>
        <a:srgbClr val="0B2341"/>
      </a:lt1>
      <a:dk2>
        <a:srgbClr val="B6BDC6"/>
      </a:dk2>
      <a:lt2>
        <a:srgbClr val="8591A0"/>
      </a:lt2>
      <a:accent1>
        <a:srgbClr val="DFE2E6"/>
      </a:accent1>
      <a:accent2>
        <a:srgbClr val="E86100"/>
      </a:accent2>
      <a:accent3>
        <a:srgbClr val="CC4E0B"/>
      </a:accent3>
      <a:accent4>
        <a:srgbClr val="DA5806"/>
      </a:accent4>
      <a:accent5>
        <a:srgbClr val="F0873B"/>
      </a:accent5>
      <a:accent6>
        <a:srgbClr val="F8AD76"/>
      </a:accent6>
      <a:hlink>
        <a:srgbClr val="E86100"/>
      </a:hlink>
      <a:folHlink>
        <a:srgbClr val="E861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Spirit White">
      <a:srgbClr val="FFFFFF"/>
    </a:custClr>
    <a:custClr name="Body Copy Gray">
      <a:srgbClr val="404040"/>
    </a:custClr>
    <a:custClr name="Bodda Getta Blue">
      <a:srgbClr val="0093D2"/>
    </a:custClr>
    <a:custClr name="Samford Brick Orange">
      <a:srgbClr val="CB530D"/>
    </a:custClr>
    <a:custClr name="Campus Green">
      <a:srgbClr val="4E8020"/>
    </a:custClr>
    <a:custClr name="Sunkissed Yellow">
      <a:srgbClr val="FFC044"/>
    </a:custClr>
    <a:custClr name="Never To Yield Teal">
      <a:srgbClr val="00A597"/>
    </a:custClr>
    <a:custClr name="Nova Brown">
      <a:srgbClr val="7A685B"/>
    </a:custClr>
  </a:custClrLst>
  <a:extLst>
    <a:ext uri="{05A4C25C-085E-4340-85A3-A5531E510DB2}">
      <thm15:themeFamily xmlns:thm15="http://schemas.microsoft.com/office/thememl/2012/main" name="AUBURN_PPT Template_Master_July 2023" id="{9A787AB2-F916-CA49-8181-68BDC29B00D1}" vid="{622C492A-5B0F-1A42-9C4B-778612BF0C80}"/>
    </a:ext>
  </a:extLst>
</a:theme>
</file>

<file path=ppt/theme/theme5.xml><?xml version="1.0" encoding="utf-8"?>
<a:theme xmlns:a="http://schemas.openxmlformats.org/drawingml/2006/main" name="5_AU_2023">
  <a:themeElements>
    <a:clrScheme name="AU 2023">
      <a:dk1>
        <a:srgbClr val="485970"/>
      </a:dk1>
      <a:lt1>
        <a:srgbClr val="0B2341"/>
      </a:lt1>
      <a:dk2>
        <a:srgbClr val="B6BDC6"/>
      </a:dk2>
      <a:lt2>
        <a:srgbClr val="8591A0"/>
      </a:lt2>
      <a:accent1>
        <a:srgbClr val="DFE2E6"/>
      </a:accent1>
      <a:accent2>
        <a:srgbClr val="E86100"/>
      </a:accent2>
      <a:accent3>
        <a:srgbClr val="CC4E0B"/>
      </a:accent3>
      <a:accent4>
        <a:srgbClr val="DA5806"/>
      </a:accent4>
      <a:accent5>
        <a:srgbClr val="F0873B"/>
      </a:accent5>
      <a:accent6>
        <a:srgbClr val="F8AD76"/>
      </a:accent6>
      <a:hlink>
        <a:srgbClr val="E86100"/>
      </a:hlink>
      <a:folHlink>
        <a:srgbClr val="E861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Spirit White">
      <a:srgbClr val="FFFFFF"/>
    </a:custClr>
    <a:custClr name="Body Copy Gray">
      <a:srgbClr val="404040"/>
    </a:custClr>
    <a:custClr name="Bodda Getta Blue">
      <a:srgbClr val="0093D2"/>
    </a:custClr>
    <a:custClr name="Samford Brick Orange">
      <a:srgbClr val="CB530D"/>
    </a:custClr>
    <a:custClr name="Campus Green">
      <a:srgbClr val="4E8020"/>
    </a:custClr>
    <a:custClr name="Sunkissed Yellow">
      <a:srgbClr val="FFC044"/>
    </a:custClr>
    <a:custClr name="Never To Yield Teal">
      <a:srgbClr val="00A597"/>
    </a:custClr>
    <a:custClr name="Nova Brown">
      <a:srgbClr val="7A685B"/>
    </a:custClr>
  </a:custClrLst>
  <a:extLst>
    <a:ext uri="{05A4C25C-085E-4340-85A3-A5531E510DB2}">
      <thm15:themeFamily xmlns:thm15="http://schemas.microsoft.com/office/thememl/2012/main" name="AUBURN_PPT Template_Master_July 2023" id="{9A787AB2-F916-CA49-8181-68BDC29B00D1}" vid="{955291D9-09CB-FC4C-B74F-71430D0C588E}"/>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Spirit White">
      <a:srgbClr val="FFFFFF"/>
    </a:custClr>
    <a:custClr name="Body Copy Gray">
      <a:srgbClr val="404040"/>
    </a:custClr>
    <a:custClr name="Bodda Getta Blue">
      <a:srgbClr val="0093D2"/>
    </a:custClr>
    <a:custClr name="Samford Brick Orange">
      <a:srgbClr val="CB530D"/>
    </a:custClr>
    <a:custClr name="Campus Green">
      <a:srgbClr val="4E8020"/>
    </a:custClr>
    <a:custClr name="Sunkissed Yellow">
      <a:srgbClr val="FFC044"/>
    </a:custClr>
    <a:custClr name="Never To Yield Teal">
      <a:srgbClr val="00A597"/>
    </a:custClr>
    <a:custClr name="Nova Brown">
      <a:srgbClr val="7A685B"/>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34F76E9301313458F19DD4D452F56EC" ma:contentTypeVersion="13" ma:contentTypeDescription="Create a new document." ma:contentTypeScope="" ma:versionID="9d81154add1fd4f75d805480f6d64db3">
  <xsd:schema xmlns:xsd="http://www.w3.org/2001/XMLSchema" xmlns:xs="http://www.w3.org/2001/XMLSchema" xmlns:p="http://schemas.microsoft.com/office/2006/metadata/properties" xmlns:ns3="47faa2a4-73f8-432c-a094-497480f69319" xmlns:ns4="71aba463-9bd0-4bde-b004-aca769530f9c" targetNamespace="http://schemas.microsoft.com/office/2006/metadata/properties" ma:root="true" ma:fieldsID="715fe8dc12c8fd5f1162692daee474f9" ns3:_="" ns4:_="">
    <xsd:import namespace="47faa2a4-73f8-432c-a094-497480f69319"/>
    <xsd:import namespace="71aba463-9bd0-4bde-b004-aca769530f9c"/>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4:SharedWithUsers" minOccurs="0"/>
                <xsd:element ref="ns4:SharedWithDetails" minOccurs="0"/>
                <xsd:element ref="ns4:SharingHintHash"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faa2a4-73f8-432c-a094-497480f693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1aba463-9bd0-4bde-b004-aca769530f9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ADC454B-2BCB-42DD-9586-84DAABED36F7}">
  <ds:schemaRefs>
    <ds:schemaRef ds:uri="http://schemas.microsoft.com/sharepoint/v3/contenttype/forms"/>
  </ds:schemaRefs>
</ds:datastoreItem>
</file>

<file path=customXml/itemProps2.xml><?xml version="1.0" encoding="utf-8"?>
<ds:datastoreItem xmlns:ds="http://schemas.openxmlformats.org/officeDocument/2006/customXml" ds:itemID="{8DB7EA70-07D6-4FCA-96A1-C2E4044164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faa2a4-73f8-432c-a094-497480f69319"/>
    <ds:schemaRef ds:uri="71aba463-9bd0-4bde-b004-aca769530f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5A385D6-1B48-432F-B09D-13C6DAFB4878}">
  <ds:schemaRefs>
    <ds:schemaRef ds:uri="71aba463-9bd0-4bde-b004-aca769530f9c"/>
    <ds:schemaRef ds:uri="http://schemas.microsoft.com/office/2006/metadata/properties"/>
    <ds:schemaRef ds:uri="http://purl.org/dc/elements/1.1/"/>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47faa2a4-73f8-432c-a094-497480f69319"/>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auburn-ppt-template-202307 (1)</Template>
  <TotalTime>7601</TotalTime>
  <Words>4065</Words>
  <Application>Microsoft Office PowerPoint</Application>
  <PresentationFormat>Widescreen</PresentationFormat>
  <Paragraphs>221</Paragraphs>
  <Slides>20</Slides>
  <Notes>20</Notes>
  <HiddenSlides>0</HiddenSlides>
  <MMClips>0</MMClips>
  <ScaleCrop>false</ScaleCrop>
  <HeadingPairs>
    <vt:vector size="6" baseType="variant">
      <vt:variant>
        <vt:lpstr>Fonts Used</vt:lpstr>
      </vt:variant>
      <vt:variant>
        <vt:i4>14</vt:i4>
      </vt:variant>
      <vt:variant>
        <vt:lpstr>Theme</vt:lpstr>
      </vt:variant>
      <vt:variant>
        <vt:i4>5</vt:i4>
      </vt:variant>
      <vt:variant>
        <vt:lpstr>Slide Titles</vt:lpstr>
      </vt:variant>
      <vt:variant>
        <vt:i4>20</vt:i4>
      </vt:variant>
    </vt:vector>
  </HeadingPairs>
  <TitlesOfParts>
    <vt:vector size="39" baseType="lpstr">
      <vt:lpstr>.AppleSystemUIFont</vt:lpstr>
      <vt:lpstr>Arial</vt:lpstr>
      <vt:lpstr>Avenir Light</vt:lpstr>
      <vt:lpstr>Avenir Next LT Pro</vt:lpstr>
      <vt:lpstr>Avenir Next LT Pro Demi</vt:lpstr>
      <vt:lpstr>Calibri</vt:lpstr>
      <vt:lpstr>Courier New</vt:lpstr>
      <vt:lpstr>Google Sans</vt:lpstr>
      <vt:lpstr>KazimirText Medium</vt:lpstr>
      <vt:lpstr>System Font Regular</vt:lpstr>
      <vt:lpstr>Times</vt:lpstr>
      <vt:lpstr>Times New Roman</vt:lpstr>
      <vt:lpstr>Tw Cen MT</vt:lpstr>
      <vt:lpstr>Wingdings</vt:lpstr>
      <vt:lpstr>1_AU_2023</vt:lpstr>
      <vt:lpstr>2_AU_2023</vt:lpstr>
      <vt:lpstr>3_AU_2023</vt:lpstr>
      <vt:lpstr>4_AU_2023</vt:lpstr>
      <vt:lpstr>5_AU_2023</vt:lpstr>
      <vt:lpstr>FMLA – SCP - PPL</vt:lpstr>
      <vt:lpstr>Reasons for fmla</vt:lpstr>
      <vt:lpstr>Reasons for fmla</vt:lpstr>
      <vt:lpstr>FMLA- Qualifying family members</vt:lpstr>
      <vt:lpstr>Who is eligible for time off under the fmla?</vt:lpstr>
      <vt:lpstr>When can employees take their time off?</vt:lpstr>
      <vt:lpstr>What is a serious health condition?</vt:lpstr>
      <vt:lpstr>Examples of ongoing  treatment and conditions</vt:lpstr>
      <vt:lpstr>‘But he didn’t say he needed time off under fmla ...’ </vt:lpstr>
      <vt:lpstr>Does this illness qualify her for time off</vt:lpstr>
      <vt:lpstr>Rolling calendar year</vt:lpstr>
      <vt:lpstr>When an employee returns after leave ...</vt:lpstr>
      <vt:lpstr>Privacy and the family medical leave act (fmla)</vt:lpstr>
      <vt:lpstr>What happens if you don’t respond correctly to a leave request?</vt:lpstr>
      <vt:lpstr>Salary Continuation PLAn  </vt:lpstr>
      <vt:lpstr>Salary Continuation PLAn</vt:lpstr>
      <vt:lpstr>Salary Continuation PLAn</vt:lpstr>
      <vt:lpstr>Paid parental leave</vt:lpstr>
      <vt:lpstr>Paid parental leave</vt:lpstr>
      <vt:lpstr>PowerPoint Presentation</vt:lpstr>
    </vt:vector>
  </TitlesOfParts>
  <Company>Auburn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Please read before using template</dc:title>
  <dc:creator>Emory Alexander</dc:creator>
  <cp:lastModifiedBy>Debra Walters</cp:lastModifiedBy>
  <cp:revision>129</cp:revision>
  <cp:lastPrinted>2024-07-22T13:15:46Z</cp:lastPrinted>
  <dcterms:created xsi:type="dcterms:W3CDTF">2023-07-20T18:04:37Z</dcterms:created>
  <dcterms:modified xsi:type="dcterms:W3CDTF">2024-07-22T13:15:53Z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0x010100B34F76E9301313458F19DD4D452F56EC</vt:lpwstr>
  </property>
</Properties>
</file>